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451" r:id="rId2"/>
    <p:sldId id="457" r:id="rId3"/>
    <p:sldId id="458" r:id="rId4"/>
    <p:sldId id="472" r:id="rId5"/>
    <p:sldId id="452" r:id="rId6"/>
    <p:sldId id="461" r:id="rId7"/>
    <p:sldId id="464" r:id="rId8"/>
    <p:sldId id="459" r:id="rId9"/>
    <p:sldId id="465" r:id="rId10"/>
    <p:sldId id="468" r:id="rId11"/>
    <p:sldId id="471" r:id="rId12"/>
    <p:sldId id="470" r:id="rId13"/>
    <p:sldId id="460" r:id="rId14"/>
    <p:sldId id="462" r:id="rId15"/>
    <p:sldId id="466" r:id="rId16"/>
    <p:sldId id="469" r:id="rId17"/>
    <p:sldId id="467" r:id="rId18"/>
    <p:sldId id="463" r:id="rId19"/>
    <p:sldId id="333" r:id="rId20"/>
    <p:sldId id="332" r:id="rId21"/>
    <p:sldId id="334" r:id="rId22"/>
    <p:sldId id="1825"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451"/>
            <p14:sldId id="457"/>
            <p14:sldId id="458"/>
            <p14:sldId id="472"/>
            <p14:sldId id="452"/>
            <p14:sldId id="461"/>
            <p14:sldId id="464"/>
            <p14:sldId id="459"/>
            <p14:sldId id="465"/>
            <p14:sldId id="468"/>
            <p14:sldId id="471"/>
            <p14:sldId id="470"/>
            <p14:sldId id="460"/>
            <p14:sldId id="462"/>
            <p14:sldId id="466"/>
            <p14:sldId id="469"/>
            <p14:sldId id="467"/>
            <p14:sldId id="463"/>
          </p14:sldIdLst>
        </p14:section>
        <p14:section name="模板说明" id="{DBE2A207-6FC8-47D2-A47F-8A7924D8A782}">
          <p14:sldIdLst>
            <p14:sldId id="333"/>
            <p14:sldId id="332"/>
            <p14:sldId id="334"/>
            <p14:sldId id="18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1E48"/>
    <a:srgbClr val="604C62"/>
    <a:srgbClr val="DA002A"/>
    <a:srgbClr val="B00022"/>
    <a:srgbClr val="FF0533"/>
    <a:srgbClr val="FFB533"/>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78" autoAdjust="0"/>
    <p:restoredTop sz="94660"/>
  </p:normalViewPr>
  <p:slideViewPr>
    <p:cSldViewPr snapToGrid="0">
      <p:cViewPr varScale="1">
        <p:scale>
          <a:sx n="101" d="100"/>
          <a:sy n="101" d="100"/>
        </p:scale>
        <p:origin x="612" y="114"/>
      </p:cViewPr>
      <p:guideLst/>
    </p:cSldViewPr>
  </p:slideViewPr>
  <p:notesTextViewPr>
    <p:cViewPr>
      <p:scale>
        <a:sx n="66" d="100"/>
        <a:sy n="66"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pitchFamily="34" charset="-122"/>
              </a:rPr>
              <a:t>2022/4/21</a:t>
            </a:fld>
            <a:endParaRPr lang="zh-CN" altLang="en-US">
              <a:cs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pitchFamily="34" charset="-122"/>
              </a:rPr>
              <a:t>‹#›</a:t>
            </a:fld>
            <a:endParaRPr lang="zh-CN" altLang="en-US">
              <a:cs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D2A48B96-639E-45A3-A0BA-2464DFDB1FAA}" type="datetimeFigureOut">
              <a:rPr lang="zh-CN" altLang="en-US" smtClean="0"/>
              <a:t>2022/4/21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PPT世界-1" hidden="1"/>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97799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PT世界-1" hidden="1"/>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pptx.cn/" TargetMode="Externa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8" Type="http://schemas.openxmlformats.org/officeDocument/2006/relationships/hyperlink" Target="https://www.pptxpro.cn/" TargetMode="External"/><Relationship Id="rId3" Type="http://schemas.openxmlformats.org/officeDocument/2006/relationships/hyperlink" Target="https://www.pptx.cn/" TargetMode="External"/><Relationship Id="rId7" Type="http://schemas.openxmlformats.org/officeDocument/2006/relationships/image" Target="../media/image12.pn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6.jpg"/><Relationship Id="rId3" Type="http://schemas.openxmlformats.org/officeDocument/2006/relationships/image" Target="../media/image13.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15.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0.svg"/><Relationship Id="rId5" Type="http://schemas.openxmlformats.org/officeDocument/2006/relationships/hyperlink" Target="https://www.pptx.cn/" TargetMode="External"/><Relationship Id="rId15" Type="http://schemas.openxmlformats.org/officeDocument/2006/relationships/image" Target="../media/image18.svg"/><Relationship Id="rId10" Type="http://schemas.openxmlformats.org/officeDocument/2006/relationships/image" Target="../media/image9.png"/><Relationship Id="rId4" Type="http://schemas.microsoft.com/office/2007/relationships/hdphoto" Target="../media/hdphoto7.wdp"/><Relationship Id="rId9" Type="http://schemas.openxmlformats.org/officeDocument/2006/relationships/hyperlink" Target="https://doc.paperpass.com/" TargetMode="External"/><Relationship Id="rId14" Type="http://schemas.openxmlformats.org/officeDocument/2006/relationships/image" Target="../media/image17.png"/></Relationships>
</file>

<file path=ppt/slides/_rels/slide2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20.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19.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hdphoto" Target="../media/hdphoto7.wdp"/><Relationship Id="rId11" Type="http://schemas.openxmlformats.org/officeDocument/2006/relationships/image" Target="../media/image18.svg"/><Relationship Id="rId5" Type="http://schemas.openxmlformats.org/officeDocument/2006/relationships/image" Target="../media/image13.png"/><Relationship Id="rId10" Type="http://schemas.openxmlformats.org/officeDocument/2006/relationships/image" Target="../media/image17.png"/><Relationship Id="rId4" Type="http://schemas.openxmlformats.org/officeDocument/2006/relationships/image" Target="../media/image8.jpeg"/><Relationship Id="rId9" Type="http://schemas.openxmlformats.org/officeDocument/2006/relationships/image" Target="../media/image10.svg"/><Relationship Id="rId1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s://www.pptx.cn/" TargetMode="External"/></Relationships>
</file>

<file path=ppt/slides/_rels/slide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PPT世界-1"/>
          <p:cNvSpPr/>
          <p:nvPr/>
        </p:nvSpPr>
        <p:spPr>
          <a:xfrm flipH="1">
            <a:off x="0" y="0"/>
            <a:ext cx="12192000" cy="6858000"/>
          </a:xfrm>
          <a:custGeom>
            <a:avLst/>
            <a:gdLst>
              <a:gd name="connsiteX0" fmla="*/ 3850313 w 12192000"/>
              <a:gd name="connsiteY0" fmla="*/ 3087325 h 6858000"/>
              <a:gd name="connsiteX1" fmla="*/ 3498179 w 12192000"/>
              <a:gd name="connsiteY1" fmla="*/ 6858000 h 6858000"/>
              <a:gd name="connsiteX2" fmla="*/ 4202437 w 12192000"/>
              <a:gd name="connsiteY2" fmla="*/ 6858000 h 6858000"/>
              <a:gd name="connsiteX3" fmla="*/ 3850336 w 12192000"/>
              <a:gd name="connsiteY3" fmla="*/ 3087400 h 6858000"/>
              <a:gd name="connsiteX4" fmla="*/ 3850328 w 12192000"/>
              <a:gd name="connsiteY4" fmla="*/ 3087319 h 6858000"/>
              <a:gd name="connsiteX5" fmla="*/ 3850336 w 12192000"/>
              <a:gd name="connsiteY5" fmla="*/ 3087400 h 6858000"/>
              <a:gd name="connsiteX6" fmla="*/ 4994922 w 12192000"/>
              <a:gd name="connsiteY6" fmla="*/ 6858000 h 6858000"/>
              <a:gd name="connsiteX7" fmla="*/ 5817936 w 12192000"/>
              <a:gd name="connsiteY7" fmla="*/ 6858000 h 6858000"/>
              <a:gd name="connsiteX8" fmla="*/ 3850340 w 12192000"/>
              <a:gd name="connsiteY8" fmla="*/ 3087263 h 6858000"/>
              <a:gd name="connsiteX9" fmla="*/ 6976947 w 12192000"/>
              <a:gd name="connsiteY9" fmla="*/ 6858000 h 6858000"/>
              <a:gd name="connsiteX10" fmla="*/ 8397896 w 12192000"/>
              <a:gd name="connsiteY10" fmla="*/ 6858000 h 6858000"/>
              <a:gd name="connsiteX11" fmla="*/ 3850365 w 12192000"/>
              <a:gd name="connsiteY11" fmla="*/ 3087277 h 6858000"/>
              <a:gd name="connsiteX12" fmla="*/ 3850346 w 12192000"/>
              <a:gd name="connsiteY12" fmla="*/ 3087261 h 6858000"/>
              <a:gd name="connsiteX13" fmla="*/ 3850365 w 12192000"/>
              <a:gd name="connsiteY13" fmla="*/ 3087277 h 6858000"/>
              <a:gd name="connsiteX14" fmla="*/ 10908199 w 12192000"/>
              <a:gd name="connsiteY14" fmla="*/ 6858000 h 6858000"/>
              <a:gd name="connsiteX15" fmla="*/ 12192000 w 12192000"/>
              <a:gd name="connsiteY15" fmla="*/ 6858000 h 6858000"/>
              <a:gd name="connsiteX16" fmla="*/ 12192000 w 12192000"/>
              <a:gd name="connsiteY16" fmla="*/ 5708339 h 6858000"/>
              <a:gd name="connsiteX17" fmla="*/ 3850322 w 12192000"/>
              <a:gd name="connsiteY17" fmla="*/ 3087253 h 6858000"/>
              <a:gd name="connsiteX18" fmla="*/ 3850322 w 12192000"/>
              <a:gd name="connsiteY18" fmla="*/ 3087254 h 6858000"/>
              <a:gd name="connsiteX19" fmla="*/ 3850340 w 12192000"/>
              <a:gd name="connsiteY19" fmla="*/ 3087263 h 6858000"/>
              <a:gd name="connsiteX20" fmla="*/ 3850336 w 12192000"/>
              <a:gd name="connsiteY20" fmla="*/ 3087258 h 6858000"/>
              <a:gd name="connsiteX21" fmla="*/ 3850281 w 12192000"/>
              <a:gd name="connsiteY21" fmla="*/ 3087253 h 6858000"/>
              <a:gd name="connsiteX22" fmla="*/ 0 w 12192000"/>
              <a:gd name="connsiteY22" fmla="*/ 6279842 h 6858000"/>
              <a:gd name="connsiteX23" fmla="*/ 0 w 12192000"/>
              <a:gd name="connsiteY23" fmla="*/ 6858000 h 6858000"/>
              <a:gd name="connsiteX24" fmla="*/ 723657 w 12192000"/>
              <a:gd name="connsiteY24" fmla="*/ 6858000 h 6858000"/>
              <a:gd name="connsiteX25" fmla="*/ 3850277 w 12192000"/>
              <a:gd name="connsiteY25" fmla="*/ 3087260 h 6858000"/>
              <a:gd name="connsiteX26" fmla="*/ 3850284 w 12192000"/>
              <a:gd name="connsiteY26" fmla="*/ 3087251 h 6858000"/>
              <a:gd name="connsiteX27" fmla="*/ 3850277 w 12192000"/>
              <a:gd name="connsiteY27" fmla="*/ 3087260 h 6858000"/>
              <a:gd name="connsiteX28" fmla="*/ 1835735 w 12192000"/>
              <a:gd name="connsiteY28" fmla="*/ 6858000 h 6858000"/>
              <a:gd name="connsiteX29" fmla="*/ 2665455 w 12192000"/>
              <a:gd name="connsiteY29" fmla="*/ 6858000 h 6858000"/>
              <a:gd name="connsiteX30" fmla="*/ 3850287 w 12192000"/>
              <a:gd name="connsiteY30" fmla="*/ 3087247 h 6858000"/>
              <a:gd name="connsiteX31" fmla="*/ 3850284 w 12192000"/>
              <a:gd name="connsiteY31" fmla="*/ 3087250 h 6858000"/>
              <a:gd name="connsiteX32" fmla="*/ 3850284 w 12192000"/>
              <a:gd name="connsiteY32" fmla="*/ 3087251 h 6858000"/>
              <a:gd name="connsiteX33" fmla="*/ 3850284 w 12192000"/>
              <a:gd name="connsiteY33" fmla="*/ 3087246 h 6858000"/>
              <a:gd name="connsiteX34" fmla="*/ 3850281 w 12192000"/>
              <a:gd name="connsiteY34" fmla="*/ 3087253 h 6858000"/>
              <a:gd name="connsiteX35" fmla="*/ 3850284 w 12192000"/>
              <a:gd name="connsiteY35" fmla="*/ 3087250 h 6858000"/>
              <a:gd name="connsiteX36" fmla="*/ 3850285 w 12192000"/>
              <a:gd name="connsiteY36" fmla="*/ 3087246 h 6858000"/>
              <a:gd name="connsiteX37" fmla="*/ 3850285 w 12192000"/>
              <a:gd name="connsiteY37" fmla="*/ 3087246 h 6858000"/>
              <a:gd name="connsiteX38" fmla="*/ 3850285 w 12192000"/>
              <a:gd name="connsiteY38" fmla="*/ 3087246 h 6858000"/>
              <a:gd name="connsiteX39" fmla="*/ 3850287 w 12192000"/>
              <a:gd name="connsiteY39" fmla="*/ 3087247 h 6858000"/>
              <a:gd name="connsiteX40" fmla="*/ 3850324 w 12192000"/>
              <a:gd name="connsiteY40" fmla="*/ 3087244 h 6858000"/>
              <a:gd name="connsiteX41" fmla="*/ 3850336 w 12192000"/>
              <a:gd name="connsiteY41" fmla="*/ 3087258 h 6858000"/>
              <a:gd name="connsiteX42" fmla="*/ 3850346 w 12192000"/>
              <a:gd name="connsiteY42" fmla="*/ 3087261 h 6858000"/>
              <a:gd name="connsiteX43" fmla="*/ 3850325 w 12192000"/>
              <a:gd name="connsiteY43" fmla="*/ 3087244 h 6858000"/>
              <a:gd name="connsiteX44" fmla="*/ 3850321 w 12192000"/>
              <a:gd name="connsiteY44" fmla="*/ 3087243 h 6858000"/>
              <a:gd name="connsiteX45" fmla="*/ 3850316 w 12192000"/>
              <a:gd name="connsiteY45" fmla="*/ 3087295 h 6858000"/>
              <a:gd name="connsiteX46" fmla="*/ 3850328 w 12192000"/>
              <a:gd name="connsiteY46" fmla="*/ 3087319 h 6858000"/>
              <a:gd name="connsiteX47" fmla="*/ 3850322 w 12192000"/>
              <a:gd name="connsiteY47" fmla="*/ 3087254 h 6858000"/>
              <a:gd name="connsiteX48" fmla="*/ 3850321 w 12192000"/>
              <a:gd name="connsiteY48" fmla="*/ 3087253 h 6858000"/>
              <a:gd name="connsiteX49" fmla="*/ 3850322 w 12192000"/>
              <a:gd name="connsiteY49" fmla="*/ 3087253 h 6858000"/>
              <a:gd name="connsiteX50" fmla="*/ 3850321 w 12192000"/>
              <a:gd name="connsiteY50" fmla="*/ 3087243 h 6858000"/>
              <a:gd name="connsiteX51" fmla="*/ 3850287 w 12192000"/>
              <a:gd name="connsiteY51" fmla="*/ 3087240 h 6858000"/>
              <a:gd name="connsiteX52" fmla="*/ 3850313 w 12192000"/>
              <a:gd name="connsiteY52" fmla="*/ 3087325 h 6858000"/>
              <a:gd name="connsiteX53" fmla="*/ 3850316 w 12192000"/>
              <a:gd name="connsiteY53" fmla="*/ 3087295 h 6858000"/>
              <a:gd name="connsiteX54" fmla="*/ 3850287 w 12192000"/>
              <a:gd name="connsiteY54" fmla="*/ 3087240 h 6858000"/>
              <a:gd name="connsiteX55" fmla="*/ 3850284 w 12192000"/>
              <a:gd name="connsiteY55" fmla="*/ 3087246 h 6858000"/>
              <a:gd name="connsiteX56" fmla="*/ 3850285 w 12192000"/>
              <a:gd name="connsiteY56" fmla="*/ 3087246 h 6858000"/>
              <a:gd name="connsiteX57" fmla="*/ 3850321 w 12192000"/>
              <a:gd name="connsiteY57" fmla="*/ 3087240 h 6858000"/>
              <a:gd name="connsiteX58" fmla="*/ 3850321 w 12192000"/>
              <a:gd name="connsiteY58" fmla="*/ 3087243 h 6858000"/>
              <a:gd name="connsiteX59" fmla="*/ 3850324 w 12192000"/>
              <a:gd name="connsiteY59" fmla="*/ 3087244 h 6858000"/>
              <a:gd name="connsiteX60" fmla="*/ 3850274 w 12192000"/>
              <a:gd name="connsiteY60" fmla="*/ 3087240 h 6858000"/>
              <a:gd name="connsiteX61" fmla="*/ 3850271 w 12192000"/>
              <a:gd name="connsiteY61" fmla="*/ 3087242 h 6858000"/>
              <a:gd name="connsiteX62" fmla="*/ 3850284 w 12192000"/>
              <a:gd name="connsiteY62" fmla="*/ 3087246 h 6858000"/>
              <a:gd name="connsiteX63" fmla="*/ 3850284 w 12192000"/>
              <a:gd name="connsiteY63" fmla="*/ 3087246 h 6858000"/>
              <a:gd name="connsiteX64" fmla="*/ 3850265 w 12192000"/>
              <a:gd name="connsiteY64" fmla="*/ 3087240 h 6858000"/>
              <a:gd name="connsiteX65" fmla="*/ 0 w 12192000"/>
              <a:gd name="connsiteY65" fmla="*/ 4256035 h 6858000"/>
              <a:gd name="connsiteX66" fmla="*/ 0 w 12192000"/>
              <a:gd name="connsiteY66" fmla="*/ 5096376 h 6858000"/>
              <a:gd name="connsiteX67" fmla="*/ 3850271 w 12192000"/>
              <a:gd name="connsiteY67" fmla="*/ 3087242 h 6858000"/>
              <a:gd name="connsiteX68" fmla="*/ 3850270 w 12192000"/>
              <a:gd name="connsiteY68" fmla="*/ 3087238 h 6858000"/>
              <a:gd name="connsiteX69" fmla="*/ 3850260 w 12192000"/>
              <a:gd name="connsiteY69" fmla="*/ 3087239 h 6858000"/>
              <a:gd name="connsiteX70" fmla="*/ 3850265 w 12192000"/>
              <a:gd name="connsiteY70" fmla="*/ 3087240 h 6858000"/>
              <a:gd name="connsiteX71" fmla="*/ 3850271 w 12192000"/>
              <a:gd name="connsiteY71" fmla="*/ 3087238 h 6858000"/>
              <a:gd name="connsiteX72" fmla="*/ 3850280 w 12192000"/>
              <a:gd name="connsiteY72" fmla="*/ 3087237 h 6858000"/>
              <a:gd name="connsiteX73" fmla="*/ 3850273 w 12192000"/>
              <a:gd name="connsiteY73" fmla="*/ 3087237 h 6858000"/>
              <a:gd name="connsiteX74" fmla="*/ 3850271 w 12192000"/>
              <a:gd name="connsiteY74" fmla="*/ 3087238 h 6858000"/>
              <a:gd name="connsiteX75" fmla="*/ 3850274 w 12192000"/>
              <a:gd name="connsiteY75" fmla="*/ 3087240 h 6858000"/>
              <a:gd name="connsiteX76" fmla="*/ 3850282 w 12192000"/>
              <a:gd name="connsiteY76" fmla="*/ 3087236 h 6858000"/>
              <a:gd name="connsiteX77" fmla="*/ 3850280 w 12192000"/>
              <a:gd name="connsiteY77" fmla="*/ 3087237 h 6858000"/>
              <a:gd name="connsiteX78" fmla="*/ 3850287 w 12192000"/>
              <a:gd name="connsiteY78" fmla="*/ 3087236 h 6858000"/>
              <a:gd name="connsiteX79" fmla="*/ 3850262 w 12192000"/>
              <a:gd name="connsiteY79" fmla="*/ 3087234 h 6858000"/>
              <a:gd name="connsiteX80" fmla="*/ 3850270 w 12192000"/>
              <a:gd name="connsiteY80" fmla="*/ 3087238 h 6858000"/>
              <a:gd name="connsiteX81" fmla="*/ 3850273 w 12192000"/>
              <a:gd name="connsiteY81" fmla="*/ 3087237 h 6858000"/>
              <a:gd name="connsiteX82" fmla="*/ 3850280 w 12192000"/>
              <a:gd name="connsiteY82" fmla="*/ 3087235 h 6858000"/>
              <a:gd name="connsiteX83" fmla="*/ 3850287 w 12192000"/>
              <a:gd name="connsiteY83" fmla="*/ 3087233 h 6858000"/>
              <a:gd name="connsiteX84" fmla="*/ 3850280 w 12192000"/>
              <a:gd name="connsiteY84" fmla="*/ 3087235 h 6858000"/>
              <a:gd name="connsiteX85" fmla="*/ 3850282 w 12192000"/>
              <a:gd name="connsiteY85" fmla="*/ 3087236 h 6858000"/>
              <a:gd name="connsiteX86" fmla="*/ 3850326 w 12192000"/>
              <a:gd name="connsiteY86" fmla="*/ 3087220 h 6858000"/>
              <a:gd name="connsiteX87" fmla="*/ 3850324 w 12192000"/>
              <a:gd name="connsiteY87" fmla="*/ 3087221 h 6858000"/>
              <a:gd name="connsiteX88" fmla="*/ 3850321 w 12192000"/>
              <a:gd name="connsiteY88" fmla="*/ 3087226 h 6858000"/>
              <a:gd name="connsiteX89" fmla="*/ 0 w 12192000"/>
              <a:gd name="connsiteY89" fmla="*/ 2727680 h 6858000"/>
              <a:gd name="connsiteX90" fmla="*/ 0 w 12192000"/>
              <a:gd name="connsiteY90" fmla="*/ 3446813 h 6858000"/>
              <a:gd name="connsiteX91" fmla="*/ 3850260 w 12192000"/>
              <a:gd name="connsiteY91" fmla="*/ 3087239 h 6858000"/>
              <a:gd name="connsiteX92" fmla="*/ 3850238 w 12192000"/>
              <a:gd name="connsiteY92" fmla="*/ 3087232 h 6858000"/>
              <a:gd name="connsiteX93" fmla="*/ 12192000 w 12192000"/>
              <a:gd name="connsiteY93" fmla="*/ 2308258 h 6858000"/>
              <a:gd name="connsiteX94" fmla="*/ 3850287 w 12192000"/>
              <a:gd name="connsiteY94" fmla="*/ 3087240 h 6858000"/>
              <a:gd name="connsiteX95" fmla="*/ 3850321 w 12192000"/>
              <a:gd name="connsiteY95" fmla="*/ 3087243 h 6858000"/>
              <a:gd name="connsiteX96" fmla="*/ 3850321 w 12192000"/>
              <a:gd name="connsiteY96" fmla="*/ 3087240 h 6858000"/>
              <a:gd name="connsiteX97" fmla="*/ 3850325 w 12192000"/>
              <a:gd name="connsiteY97" fmla="*/ 3087244 h 6858000"/>
              <a:gd name="connsiteX98" fmla="*/ 12192000 w 12192000"/>
              <a:gd name="connsiteY98" fmla="*/ 3866264 h 6858000"/>
              <a:gd name="connsiteX99" fmla="*/ 0 w 12192000"/>
              <a:gd name="connsiteY99" fmla="*/ 1030171 h 6858000"/>
              <a:gd name="connsiteX100" fmla="*/ 0 w 12192000"/>
              <a:gd name="connsiteY100" fmla="*/ 1877422 h 6858000"/>
              <a:gd name="connsiteX101" fmla="*/ 3850238 w 12192000"/>
              <a:gd name="connsiteY101" fmla="*/ 3087232 h 6858000"/>
              <a:gd name="connsiteX102" fmla="*/ 3850262 w 12192000"/>
              <a:gd name="connsiteY102" fmla="*/ 3087234 h 6858000"/>
              <a:gd name="connsiteX103" fmla="*/ 1290417 w 12192000"/>
              <a:gd name="connsiteY103" fmla="*/ 0 h 6858000"/>
              <a:gd name="connsiteX104" fmla="*/ 127071 w 12192000"/>
              <a:gd name="connsiteY104" fmla="*/ 0 h 6858000"/>
              <a:gd name="connsiteX105" fmla="*/ 3850287 w 12192000"/>
              <a:gd name="connsiteY105" fmla="*/ 3087226 h 6858000"/>
              <a:gd name="connsiteX106" fmla="*/ 2913130 w 12192000"/>
              <a:gd name="connsiteY106" fmla="*/ 0 h 6858000"/>
              <a:gd name="connsiteX107" fmla="*/ 2239324 w 12192000"/>
              <a:gd name="connsiteY107" fmla="*/ 0 h 6858000"/>
              <a:gd name="connsiteX108" fmla="*/ 3850287 w 12192000"/>
              <a:gd name="connsiteY108" fmla="*/ 3087226 h 6858000"/>
              <a:gd name="connsiteX109" fmla="*/ 4138588 w 12192000"/>
              <a:gd name="connsiteY109" fmla="*/ 0 h 6858000"/>
              <a:gd name="connsiteX110" fmla="*/ 3561987 w 12192000"/>
              <a:gd name="connsiteY110" fmla="*/ 0 h 6858000"/>
              <a:gd name="connsiteX111" fmla="*/ 3850287 w 12192000"/>
              <a:gd name="connsiteY111" fmla="*/ 3087226 h 6858000"/>
              <a:gd name="connsiteX112" fmla="*/ 5499692 w 12192000"/>
              <a:gd name="connsiteY112" fmla="*/ 0 h 6858000"/>
              <a:gd name="connsiteX113" fmla="*/ 4820369 w 12192000"/>
              <a:gd name="connsiteY113" fmla="*/ 0 h 6858000"/>
              <a:gd name="connsiteX114" fmla="*/ 3850322 w 12192000"/>
              <a:gd name="connsiteY114" fmla="*/ 3087222 h 6858000"/>
              <a:gd name="connsiteX115" fmla="*/ 3850324 w 12192000"/>
              <a:gd name="connsiteY115" fmla="*/ 3087221 h 6858000"/>
              <a:gd name="connsiteX116" fmla="*/ 7573536 w 12192000"/>
              <a:gd name="connsiteY116" fmla="*/ 0 h 6858000"/>
              <a:gd name="connsiteX117" fmla="*/ 6410182 w 12192000"/>
              <a:gd name="connsiteY117" fmla="*/ 0 h 6858000"/>
              <a:gd name="connsiteX118" fmla="*/ 3850326 w 12192000"/>
              <a:gd name="connsiteY118" fmla="*/ 3087220 h 6858000"/>
              <a:gd name="connsiteX119" fmla="*/ 3850333 w 12192000"/>
              <a:gd name="connsiteY119" fmla="*/ 3087216 h 6858000"/>
              <a:gd name="connsiteX120" fmla="*/ 12192000 w 12192000"/>
              <a:gd name="connsiteY120" fmla="*/ 0 h 6858000"/>
              <a:gd name="connsiteX121" fmla="*/ 9766589 w 12192000"/>
              <a:gd name="connsiteY121" fmla="*/ 0 h 6858000"/>
              <a:gd name="connsiteX122" fmla="*/ 3850333 w 12192000"/>
              <a:gd name="connsiteY122" fmla="*/ 3087216 h 6858000"/>
              <a:gd name="connsiteX123" fmla="*/ 3850321 w 12192000"/>
              <a:gd name="connsiteY123" fmla="*/ 3087226 h 6858000"/>
              <a:gd name="connsiteX124" fmla="*/ 3850322 w 12192000"/>
              <a:gd name="connsiteY124" fmla="*/ 3087222 h 6858000"/>
              <a:gd name="connsiteX125" fmla="*/ 3850287 w 12192000"/>
              <a:gd name="connsiteY125" fmla="*/ 3087240 h 6858000"/>
              <a:gd name="connsiteX126" fmla="*/ 12192000 w 12192000"/>
              <a:gd name="connsiteY126" fmla="*/ 55503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6858000">
                <a:moveTo>
                  <a:pt x="3850313" y="3087325"/>
                </a:moveTo>
                <a:lnTo>
                  <a:pt x="3498179" y="6858000"/>
                </a:lnTo>
                <a:lnTo>
                  <a:pt x="4202437" y="6858000"/>
                </a:lnTo>
                <a:lnTo>
                  <a:pt x="3850336" y="3087400"/>
                </a:lnTo>
                <a:close/>
                <a:moveTo>
                  <a:pt x="3850328" y="3087319"/>
                </a:moveTo>
                <a:lnTo>
                  <a:pt x="3850336" y="3087400"/>
                </a:lnTo>
                <a:lnTo>
                  <a:pt x="4994922" y="6858000"/>
                </a:lnTo>
                <a:lnTo>
                  <a:pt x="5817936" y="6858000"/>
                </a:lnTo>
                <a:close/>
                <a:moveTo>
                  <a:pt x="3850340" y="3087263"/>
                </a:moveTo>
                <a:lnTo>
                  <a:pt x="6976947" y="6858000"/>
                </a:lnTo>
                <a:lnTo>
                  <a:pt x="8397896" y="6858000"/>
                </a:lnTo>
                <a:lnTo>
                  <a:pt x="3850365" y="3087277"/>
                </a:lnTo>
                <a:close/>
                <a:moveTo>
                  <a:pt x="3850346" y="3087261"/>
                </a:moveTo>
                <a:lnTo>
                  <a:pt x="3850365" y="3087277"/>
                </a:lnTo>
                <a:lnTo>
                  <a:pt x="10908199" y="6858000"/>
                </a:lnTo>
                <a:lnTo>
                  <a:pt x="12192000" y="6858000"/>
                </a:lnTo>
                <a:lnTo>
                  <a:pt x="12192000" y="5708339"/>
                </a:lnTo>
                <a:close/>
                <a:moveTo>
                  <a:pt x="3850322" y="3087253"/>
                </a:moveTo>
                <a:lnTo>
                  <a:pt x="3850322" y="3087254"/>
                </a:lnTo>
                <a:lnTo>
                  <a:pt x="3850340" y="3087263"/>
                </a:lnTo>
                <a:lnTo>
                  <a:pt x="3850336" y="3087258"/>
                </a:lnTo>
                <a:close/>
                <a:moveTo>
                  <a:pt x="3850281" y="3087253"/>
                </a:moveTo>
                <a:lnTo>
                  <a:pt x="0" y="6279842"/>
                </a:lnTo>
                <a:lnTo>
                  <a:pt x="0" y="6858000"/>
                </a:lnTo>
                <a:lnTo>
                  <a:pt x="723657" y="6858000"/>
                </a:lnTo>
                <a:lnTo>
                  <a:pt x="3850277" y="3087260"/>
                </a:lnTo>
                <a:close/>
                <a:moveTo>
                  <a:pt x="3850284" y="3087251"/>
                </a:moveTo>
                <a:lnTo>
                  <a:pt x="3850277" y="3087260"/>
                </a:lnTo>
                <a:lnTo>
                  <a:pt x="1835735" y="6858000"/>
                </a:lnTo>
                <a:lnTo>
                  <a:pt x="2665455" y="6858000"/>
                </a:lnTo>
                <a:close/>
                <a:moveTo>
                  <a:pt x="3850287" y="3087247"/>
                </a:moveTo>
                <a:lnTo>
                  <a:pt x="3850284" y="3087250"/>
                </a:lnTo>
                <a:lnTo>
                  <a:pt x="3850284" y="3087251"/>
                </a:lnTo>
                <a:close/>
                <a:moveTo>
                  <a:pt x="3850284" y="3087246"/>
                </a:moveTo>
                <a:lnTo>
                  <a:pt x="3850281" y="3087253"/>
                </a:lnTo>
                <a:lnTo>
                  <a:pt x="3850284" y="3087250"/>
                </a:lnTo>
                <a:lnTo>
                  <a:pt x="3850285" y="3087246"/>
                </a:lnTo>
                <a:close/>
                <a:moveTo>
                  <a:pt x="3850285" y="3087246"/>
                </a:moveTo>
                <a:lnTo>
                  <a:pt x="3850285" y="3087246"/>
                </a:lnTo>
                <a:lnTo>
                  <a:pt x="3850287" y="3087247"/>
                </a:lnTo>
                <a:close/>
                <a:moveTo>
                  <a:pt x="3850324" y="3087244"/>
                </a:moveTo>
                <a:lnTo>
                  <a:pt x="3850336" y="3087258"/>
                </a:lnTo>
                <a:lnTo>
                  <a:pt x="3850346" y="3087261"/>
                </a:lnTo>
                <a:lnTo>
                  <a:pt x="3850325" y="3087244"/>
                </a:lnTo>
                <a:close/>
                <a:moveTo>
                  <a:pt x="3850321" y="3087243"/>
                </a:moveTo>
                <a:lnTo>
                  <a:pt x="3850316" y="3087295"/>
                </a:lnTo>
                <a:lnTo>
                  <a:pt x="3850328" y="3087319"/>
                </a:lnTo>
                <a:lnTo>
                  <a:pt x="3850322" y="3087254"/>
                </a:lnTo>
                <a:lnTo>
                  <a:pt x="3850321" y="3087253"/>
                </a:lnTo>
                <a:lnTo>
                  <a:pt x="3850322" y="3087253"/>
                </a:lnTo>
                <a:lnTo>
                  <a:pt x="3850321" y="3087243"/>
                </a:lnTo>
                <a:close/>
                <a:moveTo>
                  <a:pt x="3850287" y="3087240"/>
                </a:moveTo>
                <a:lnTo>
                  <a:pt x="3850313" y="3087325"/>
                </a:lnTo>
                <a:lnTo>
                  <a:pt x="3850316" y="3087295"/>
                </a:lnTo>
                <a:close/>
                <a:moveTo>
                  <a:pt x="3850287" y="3087240"/>
                </a:moveTo>
                <a:lnTo>
                  <a:pt x="3850284" y="3087246"/>
                </a:lnTo>
                <a:lnTo>
                  <a:pt x="3850285" y="3087246"/>
                </a:lnTo>
                <a:close/>
                <a:moveTo>
                  <a:pt x="3850321" y="3087240"/>
                </a:moveTo>
                <a:lnTo>
                  <a:pt x="3850321" y="3087243"/>
                </a:lnTo>
                <a:lnTo>
                  <a:pt x="3850324" y="3087244"/>
                </a:lnTo>
                <a:close/>
                <a:moveTo>
                  <a:pt x="3850274" y="3087240"/>
                </a:moveTo>
                <a:lnTo>
                  <a:pt x="3850271" y="3087242"/>
                </a:lnTo>
                <a:lnTo>
                  <a:pt x="3850284" y="3087246"/>
                </a:lnTo>
                <a:lnTo>
                  <a:pt x="3850284" y="3087246"/>
                </a:lnTo>
                <a:close/>
                <a:moveTo>
                  <a:pt x="3850265" y="3087240"/>
                </a:moveTo>
                <a:lnTo>
                  <a:pt x="0" y="4256035"/>
                </a:lnTo>
                <a:lnTo>
                  <a:pt x="0" y="5096376"/>
                </a:lnTo>
                <a:lnTo>
                  <a:pt x="3850271" y="3087242"/>
                </a:lnTo>
                <a:close/>
                <a:moveTo>
                  <a:pt x="3850270" y="3087238"/>
                </a:moveTo>
                <a:lnTo>
                  <a:pt x="3850260" y="3087239"/>
                </a:lnTo>
                <a:lnTo>
                  <a:pt x="3850265" y="3087240"/>
                </a:lnTo>
                <a:lnTo>
                  <a:pt x="3850271" y="3087238"/>
                </a:lnTo>
                <a:close/>
                <a:moveTo>
                  <a:pt x="3850280" y="3087237"/>
                </a:moveTo>
                <a:lnTo>
                  <a:pt x="3850273" y="3087237"/>
                </a:lnTo>
                <a:lnTo>
                  <a:pt x="3850271" y="3087238"/>
                </a:lnTo>
                <a:lnTo>
                  <a:pt x="3850274" y="3087240"/>
                </a:lnTo>
                <a:close/>
                <a:moveTo>
                  <a:pt x="3850282" y="3087236"/>
                </a:moveTo>
                <a:lnTo>
                  <a:pt x="3850280" y="3087237"/>
                </a:lnTo>
                <a:lnTo>
                  <a:pt x="3850287" y="3087236"/>
                </a:lnTo>
                <a:close/>
                <a:moveTo>
                  <a:pt x="3850262" y="3087234"/>
                </a:moveTo>
                <a:lnTo>
                  <a:pt x="3850270" y="3087238"/>
                </a:lnTo>
                <a:lnTo>
                  <a:pt x="3850273" y="3087237"/>
                </a:lnTo>
                <a:lnTo>
                  <a:pt x="3850280" y="3087235"/>
                </a:lnTo>
                <a:close/>
                <a:moveTo>
                  <a:pt x="3850287" y="3087233"/>
                </a:moveTo>
                <a:lnTo>
                  <a:pt x="3850280" y="3087235"/>
                </a:lnTo>
                <a:lnTo>
                  <a:pt x="3850282" y="3087236"/>
                </a:lnTo>
                <a:close/>
                <a:moveTo>
                  <a:pt x="3850326" y="3087220"/>
                </a:moveTo>
                <a:lnTo>
                  <a:pt x="3850324" y="3087221"/>
                </a:lnTo>
                <a:lnTo>
                  <a:pt x="3850321" y="3087226"/>
                </a:lnTo>
                <a:close/>
                <a:moveTo>
                  <a:pt x="0" y="2727680"/>
                </a:moveTo>
                <a:lnTo>
                  <a:pt x="0" y="3446813"/>
                </a:lnTo>
                <a:lnTo>
                  <a:pt x="3850260" y="3087239"/>
                </a:lnTo>
                <a:lnTo>
                  <a:pt x="3850238" y="3087232"/>
                </a:lnTo>
                <a:close/>
                <a:moveTo>
                  <a:pt x="12192000" y="2308258"/>
                </a:moveTo>
                <a:lnTo>
                  <a:pt x="3850287" y="3087240"/>
                </a:lnTo>
                <a:lnTo>
                  <a:pt x="3850321" y="3087243"/>
                </a:lnTo>
                <a:lnTo>
                  <a:pt x="3850321" y="3087240"/>
                </a:lnTo>
                <a:lnTo>
                  <a:pt x="3850325" y="3087244"/>
                </a:lnTo>
                <a:lnTo>
                  <a:pt x="12192000" y="3866264"/>
                </a:lnTo>
                <a:close/>
                <a:moveTo>
                  <a:pt x="0" y="1030171"/>
                </a:moveTo>
                <a:lnTo>
                  <a:pt x="0" y="1877422"/>
                </a:lnTo>
                <a:lnTo>
                  <a:pt x="3850238" y="3087232"/>
                </a:lnTo>
                <a:lnTo>
                  <a:pt x="3850262" y="3087234"/>
                </a:lnTo>
                <a:close/>
                <a:moveTo>
                  <a:pt x="1290417" y="0"/>
                </a:moveTo>
                <a:lnTo>
                  <a:pt x="127071" y="0"/>
                </a:lnTo>
                <a:lnTo>
                  <a:pt x="3850287" y="3087226"/>
                </a:lnTo>
                <a:close/>
                <a:moveTo>
                  <a:pt x="2913130" y="0"/>
                </a:moveTo>
                <a:lnTo>
                  <a:pt x="2239324" y="0"/>
                </a:lnTo>
                <a:lnTo>
                  <a:pt x="3850287" y="3087226"/>
                </a:lnTo>
                <a:close/>
                <a:moveTo>
                  <a:pt x="4138588" y="0"/>
                </a:moveTo>
                <a:lnTo>
                  <a:pt x="3561987" y="0"/>
                </a:lnTo>
                <a:lnTo>
                  <a:pt x="3850287" y="3087226"/>
                </a:lnTo>
                <a:close/>
                <a:moveTo>
                  <a:pt x="5499692" y="0"/>
                </a:moveTo>
                <a:lnTo>
                  <a:pt x="4820369" y="0"/>
                </a:lnTo>
                <a:lnTo>
                  <a:pt x="3850322" y="3087222"/>
                </a:lnTo>
                <a:lnTo>
                  <a:pt x="3850324" y="3087221"/>
                </a:lnTo>
                <a:close/>
                <a:moveTo>
                  <a:pt x="7573536" y="0"/>
                </a:moveTo>
                <a:lnTo>
                  <a:pt x="6410182" y="0"/>
                </a:lnTo>
                <a:lnTo>
                  <a:pt x="3850326" y="3087220"/>
                </a:lnTo>
                <a:lnTo>
                  <a:pt x="3850333" y="3087216"/>
                </a:lnTo>
                <a:close/>
                <a:moveTo>
                  <a:pt x="12192000" y="0"/>
                </a:moveTo>
                <a:lnTo>
                  <a:pt x="9766589" y="0"/>
                </a:lnTo>
                <a:lnTo>
                  <a:pt x="3850333" y="3087216"/>
                </a:lnTo>
                <a:lnTo>
                  <a:pt x="3850321" y="3087226"/>
                </a:lnTo>
                <a:lnTo>
                  <a:pt x="3850322" y="3087222"/>
                </a:lnTo>
                <a:lnTo>
                  <a:pt x="3850287" y="3087240"/>
                </a:lnTo>
                <a:lnTo>
                  <a:pt x="12192000" y="555034"/>
                </a:lnTo>
                <a:close/>
              </a:path>
            </a:pathLst>
          </a:custGeom>
          <a:solidFill>
            <a:schemeClr val="accent1">
              <a:alpha val="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1" name="PPT世界-2"/>
          <p:cNvSpPr/>
          <p:nvPr/>
        </p:nvSpPr>
        <p:spPr>
          <a:xfrm flipH="1">
            <a:off x="816361" y="426232"/>
            <a:ext cx="11020566" cy="6168675"/>
          </a:xfrm>
          <a:custGeom>
            <a:avLst/>
            <a:gdLst>
              <a:gd name="connsiteX0" fmla="*/ 4103921 w 11020566"/>
              <a:gd name="connsiteY0" fmla="*/ 629757 h 6168675"/>
              <a:gd name="connsiteX1" fmla="*/ 4103921 w 11020566"/>
              <a:gd name="connsiteY1" fmla="*/ 692225 h 6168675"/>
              <a:gd name="connsiteX2" fmla="*/ 4103921 w 11020566"/>
              <a:gd name="connsiteY2" fmla="*/ 629757 h 6168675"/>
              <a:gd name="connsiteX3" fmla="*/ 10937440 w 11020566"/>
              <a:gd name="connsiteY3" fmla="*/ 5871521 h 6168675"/>
              <a:gd name="connsiteX4" fmla="*/ 10937440 w 11020566"/>
              <a:gd name="connsiteY4" fmla="*/ 5933990 h 6168675"/>
              <a:gd name="connsiteX5" fmla="*/ 10937440 w 11020566"/>
              <a:gd name="connsiteY5" fmla="*/ 5871521 h 6168675"/>
              <a:gd name="connsiteX6" fmla="*/ 348092 w 11020566"/>
              <a:gd name="connsiteY6" fmla="*/ 3455476 h 6168675"/>
              <a:gd name="connsiteX7" fmla="*/ 348092 w 11020566"/>
              <a:gd name="connsiteY7" fmla="*/ 3517944 h 6168675"/>
              <a:gd name="connsiteX8" fmla="*/ 348092 w 11020566"/>
              <a:gd name="connsiteY8" fmla="*/ 3455476 h 6168675"/>
              <a:gd name="connsiteX9" fmla="*/ 5693989 w 11020566"/>
              <a:gd name="connsiteY9" fmla="*/ 5146276 h 6168675"/>
              <a:gd name="connsiteX10" fmla="*/ 5693989 w 11020566"/>
              <a:gd name="connsiteY10" fmla="*/ 5208744 h 6168675"/>
              <a:gd name="connsiteX11" fmla="*/ 5693989 w 11020566"/>
              <a:gd name="connsiteY11" fmla="*/ 5146276 h 6168675"/>
              <a:gd name="connsiteX12" fmla="*/ 5798663 w 11020566"/>
              <a:gd name="connsiteY12" fmla="*/ 4933259 h 6168675"/>
              <a:gd name="connsiteX13" fmla="*/ 5798663 w 11020566"/>
              <a:gd name="connsiteY13" fmla="*/ 4995727 h 6168675"/>
              <a:gd name="connsiteX14" fmla="*/ 5798663 w 11020566"/>
              <a:gd name="connsiteY14" fmla="*/ 4933259 h 6168675"/>
              <a:gd name="connsiteX15" fmla="*/ 10360926 w 11020566"/>
              <a:gd name="connsiteY15" fmla="*/ 6060984 h 6168675"/>
              <a:gd name="connsiteX16" fmla="*/ 10360926 w 11020566"/>
              <a:gd name="connsiteY16" fmla="*/ 6123453 h 6168675"/>
              <a:gd name="connsiteX17" fmla="*/ 10360926 w 11020566"/>
              <a:gd name="connsiteY17" fmla="*/ 6060984 h 6168675"/>
              <a:gd name="connsiteX18" fmla="*/ 30171 w 11020566"/>
              <a:gd name="connsiteY18" fmla="*/ 832550 h 6168675"/>
              <a:gd name="connsiteX19" fmla="*/ 30171 w 11020566"/>
              <a:gd name="connsiteY19" fmla="*/ 895015 h 6168675"/>
              <a:gd name="connsiteX20" fmla="*/ 30171 w 11020566"/>
              <a:gd name="connsiteY20" fmla="*/ 832550 h 6168675"/>
              <a:gd name="connsiteX21" fmla="*/ 5812892 w 11020566"/>
              <a:gd name="connsiteY21" fmla="*/ 2662996 h 6168675"/>
              <a:gd name="connsiteX22" fmla="*/ 5812892 w 11020566"/>
              <a:gd name="connsiteY22" fmla="*/ 2725464 h 6168675"/>
              <a:gd name="connsiteX23" fmla="*/ 5812892 w 11020566"/>
              <a:gd name="connsiteY23" fmla="*/ 2662996 h 6168675"/>
              <a:gd name="connsiteX24" fmla="*/ 6354572 w 11020566"/>
              <a:gd name="connsiteY24" fmla="*/ 2310758 h 6168675"/>
              <a:gd name="connsiteX25" fmla="*/ 6354572 w 11020566"/>
              <a:gd name="connsiteY25" fmla="*/ 2373226 h 6168675"/>
              <a:gd name="connsiteX26" fmla="*/ 6354572 w 11020566"/>
              <a:gd name="connsiteY26" fmla="*/ 2310772 h 6168675"/>
              <a:gd name="connsiteX27" fmla="*/ 412857 w 11020566"/>
              <a:gd name="connsiteY27" fmla="*/ 1295901 h 6168675"/>
              <a:gd name="connsiteX28" fmla="*/ 412857 w 11020566"/>
              <a:gd name="connsiteY28" fmla="*/ 1358369 h 6168675"/>
              <a:gd name="connsiteX29" fmla="*/ 412847 w 11020566"/>
              <a:gd name="connsiteY29" fmla="*/ 1295914 h 6168675"/>
              <a:gd name="connsiteX30" fmla="*/ 9376275 w 11020566"/>
              <a:gd name="connsiteY30" fmla="*/ 0 h 6168675"/>
              <a:gd name="connsiteX31" fmla="*/ 9376275 w 11020566"/>
              <a:gd name="connsiteY31" fmla="*/ 62469 h 6168675"/>
              <a:gd name="connsiteX32" fmla="*/ 9376275 w 11020566"/>
              <a:gd name="connsiteY32" fmla="*/ 0 h 6168675"/>
              <a:gd name="connsiteX33" fmla="*/ 10990378 w 11020566"/>
              <a:gd name="connsiteY33" fmla="*/ 3098904 h 6168675"/>
              <a:gd name="connsiteX34" fmla="*/ 10990378 w 11020566"/>
              <a:gd name="connsiteY34" fmla="*/ 3161373 h 6168675"/>
              <a:gd name="connsiteX35" fmla="*/ 10990378 w 11020566"/>
              <a:gd name="connsiteY35" fmla="*/ 3098904 h 6168675"/>
              <a:gd name="connsiteX36" fmla="*/ 5682572 w 11020566"/>
              <a:gd name="connsiteY36" fmla="*/ 6106207 h 6168675"/>
              <a:gd name="connsiteX37" fmla="*/ 5682572 w 11020566"/>
              <a:gd name="connsiteY37" fmla="*/ 6168676 h 6168675"/>
              <a:gd name="connsiteX38" fmla="*/ 5682572 w 11020566"/>
              <a:gd name="connsiteY38" fmla="*/ 6106207 h 616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1020566" h="6168675">
                <a:moveTo>
                  <a:pt x="4103921" y="629757"/>
                </a:moveTo>
                <a:cubicBezTo>
                  <a:pt x="4063737" y="629757"/>
                  <a:pt x="4063635" y="692225"/>
                  <a:pt x="4103921" y="692225"/>
                </a:cubicBezTo>
                <a:cubicBezTo>
                  <a:pt x="4144103" y="692225"/>
                  <a:pt x="4144172" y="629757"/>
                  <a:pt x="4103921" y="629757"/>
                </a:cubicBezTo>
                <a:close/>
                <a:moveTo>
                  <a:pt x="10937440" y="5871521"/>
                </a:moveTo>
                <a:cubicBezTo>
                  <a:pt x="10897223" y="5871521"/>
                  <a:pt x="10897154" y="5933990"/>
                  <a:pt x="10937440" y="5933990"/>
                </a:cubicBezTo>
                <a:cubicBezTo>
                  <a:pt x="10977624" y="5933990"/>
                  <a:pt x="10977726" y="5871521"/>
                  <a:pt x="10937440" y="5871521"/>
                </a:cubicBezTo>
                <a:close/>
                <a:moveTo>
                  <a:pt x="348092" y="3455476"/>
                </a:moveTo>
                <a:cubicBezTo>
                  <a:pt x="307885" y="3455476"/>
                  <a:pt x="307820" y="3517944"/>
                  <a:pt x="348092" y="3517944"/>
                </a:cubicBezTo>
                <a:cubicBezTo>
                  <a:pt x="388302" y="3517944"/>
                  <a:pt x="388364" y="3455476"/>
                  <a:pt x="348092" y="3455476"/>
                </a:cubicBezTo>
                <a:close/>
                <a:moveTo>
                  <a:pt x="5693989" y="5146276"/>
                </a:moveTo>
                <a:cubicBezTo>
                  <a:pt x="5653772" y="5146276"/>
                  <a:pt x="5653704" y="5208744"/>
                  <a:pt x="5693989" y="5208744"/>
                </a:cubicBezTo>
                <a:cubicBezTo>
                  <a:pt x="5734172" y="5208744"/>
                  <a:pt x="5734275" y="5146276"/>
                  <a:pt x="5693989" y="5146276"/>
                </a:cubicBezTo>
                <a:close/>
                <a:moveTo>
                  <a:pt x="5798663" y="4933259"/>
                </a:moveTo>
                <a:cubicBezTo>
                  <a:pt x="5758446" y="4933259"/>
                  <a:pt x="5758412" y="4995727"/>
                  <a:pt x="5798663" y="4995727"/>
                </a:cubicBezTo>
                <a:cubicBezTo>
                  <a:pt x="5838915" y="4995727"/>
                  <a:pt x="5838949" y="4933259"/>
                  <a:pt x="5798663" y="4933259"/>
                </a:cubicBezTo>
                <a:close/>
                <a:moveTo>
                  <a:pt x="10360926" y="6060984"/>
                </a:moveTo>
                <a:cubicBezTo>
                  <a:pt x="10320743" y="6060984"/>
                  <a:pt x="10320640" y="6123453"/>
                  <a:pt x="10360926" y="6123453"/>
                </a:cubicBezTo>
                <a:cubicBezTo>
                  <a:pt x="10401109" y="6123453"/>
                  <a:pt x="10401177" y="6060984"/>
                  <a:pt x="10360926" y="6060984"/>
                </a:cubicBezTo>
                <a:close/>
                <a:moveTo>
                  <a:pt x="30171" y="832550"/>
                </a:moveTo>
                <a:cubicBezTo>
                  <a:pt x="-10016" y="832550"/>
                  <a:pt x="-10098" y="895015"/>
                  <a:pt x="30171" y="895015"/>
                </a:cubicBezTo>
                <a:cubicBezTo>
                  <a:pt x="70381" y="895015"/>
                  <a:pt x="70443" y="832550"/>
                  <a:pt x="30171" y="832550"/>
                </a:cubicBezTo>
                <a:close/>
                <a:moveTo>
                  <a:pt x="5812892" y="2662996"/>
                </a:moveTo>
                <a:cubicBezTo>
                  <a:pt x="5772709" y="2662996"/>
                  <a:pt x="5772606" y="2725464"/>
                  <a:pt x="5812892" y="2725464"/>
                </a:cubicBezTo>
                <a:cubicBezTo>
                  <a:pt x="5853109" y="2725478"/>
                  <a:pt x="5853143" y="2662996"/>
                  <a:pt x="5812892" y="2662996"/>
                </a:cubicBezTo>
                <a:close/>
                <a:moveTo>
                  <a:pt x="6354572" y="2310758"/>
                </a:moveTo>
                <a:cubicBezTo>
                  <a:pt x="6314389" y="2310758"/>
                  <a:pt x="6314286" y="2373226"/>
                  <a:pt x="6354572" y="2373226"/>
                </a:cubicBezTo>
                <a:cubicBezTo>
                  <a:pt x="6394755" y="2373240"/>
                  <a:pt x="6394823" y="2310772"/>
                  <a:pt x="6354572" y="2310772"/>
                </a:cubicBezTo>
                <a:close/>
                <a:moveTo>
                  <a:pt x="412857" y="1295901"/>
                </a:moveTo>
                <a:cubicBezTo>
                  <a:pt x="372671" y="1295901"/>
                  <a:pt x="372589" y="1358369"/>
                  <a:pt x="412857" y="1358369"/>
                </a:cubicBezTo>
                <a:cubicBezTo>
                  <a:pt x="453057" y="1358383"/>
                  <a:pt x="453119" y="1295914"/>
                  <a:pt x="412847" y="1295914"/>
                </a:cubicBezTo>
                <a:close/>
                <a:moveTo>
                  <a:pt x="9376275" y="0"/>
                </a:moveTo>
                <a:cubicBezTo>
                  <a:pt x="9336058" y="0"/>
                  <a:pt x="9335989" y="62469"/>
                  <a:pt x="9376275" y="62469"/>
                </a:cubicBezTo>
                <a:cubicBezTo>
                  <a:pt x="9416458" y="62469"/>
                  <a:pt x="9416561" y="0"/>
                  <a:pt x="9376275" y="0"/>
                </a:cubicBezTo>
                <a:close/>
                <a:moveTo>
                  <a:pt x="10990378" y="3098904"/>
                </a:moveTo>
                <a:cubicBezTo>
                  <a:pt x="10950161" y="3098904"/>
                  <a:pt x="10950092" y="3161373"/>
                  <a:pt x="10990378" y="3161373"/>
                </a:cubicBezTo>
                <a:cubicBezTo>
                  <a:pt x="11030595" y="3161373"/>
                  <a:pt x="11030663" y="3098904"/>
                  <a:pt x="10990378" y="3098904"/>
                </a:cubicBezTo>
                <a:close/>
                <a:moveTo>
                  <a:pt x="5682572" y="6106207"/>
                </a:moveTo>
                <a:cubicBezTo>
                  <a:pt x="5642389" y="6106207"/>
                  <a:pt x="5642286" y="6168676"/>
                  <a:pt x="5682572" y="6168676"/>
                </a:cubicBezTo>
                <a:cubicBezTo>
                  <a:pt x="5722755" y="6168676"/>
                  <a:pt x="5722823" y="6106207"/>
                  <a:pt x="5682572" y="6106207"/>
                </a:cubicBezTo>
                <a:close/>
              </a:path>
            </a:pathLst>
          </a:custGeom>
          <a:solidFill>
            <a:srgbClr val="000000"/>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2" name="PPT世界-3"/>
          <p:cNvSpPr/>
          <p:nvPr/>
        </p:nvSpPr>
        <p:spPr>
          <a:xfrm flipH="1">
            <a:off x="485075" y="350193"/>
            <a:ext cx="11392683" cy="5943239"/>
          </a:xfrm>
          <a:custGeom>
            <a:avLst/>
            <a:gdLst>
              <a:gd name="connsiteX0" fmla="*/ 10694318 w 11392683"/>
              <a:gd name="connsiteY0" fmla="*/ 5796875 h 5943239"/>
              <a:gd name="connsiteX1" fmla="*/ 10631815 w 11392683"/>
              <a:gd name="connsiteY1" fmla="*/ 5859343 h 5943239"/>
              <a:gd name="connsiteX2" fmla="*/ 10569346 w 11392683"/>
              <a:gd name="connsiteY2" fmla="*/ 5796840 h 5943239"/>
              <a:gd name="connsiteX3" fmla="*/ 10631815 w 11392683"/>
              <a:gd name="connsiteY3" fmla="*/ 5734372 h 5943239"/>
              <a:gd name="connsiteX4" fmla="*/ 10694318 w 11392683"/>
              <a:gd name="connsiteY4" fmla="*/ 5796875 h 5943239"/>
              <a:gd name="connsiteX5" fmla="*/ 5488238 w 11392683"/>
              <a:gd name="connsiteY5" fmla="*/ 62489 h 5943239"/>
              <a:gd name="connsiteX6" fmla="*/ 5425735 w 11392683"/>
              <a:gd name="connsiteY6" fmla="*/ 124971 h 5943239"/>
              <a:gd name="connsiteX7" fmla="*/ 5363266 w 11392683"/>
              <a:gd name="connsiteY7" fmla="*/ 62482 h 5943239"/>
              <a:gd name="connsiteX8" fmla="*/ 5425770 w 11392683"/>
              <a:gd name="connsiteY8" fmla="*/ 0 h 5943239"/>
              <a:gd name="connsiteX9" fmla="*/ 5425770 w 11392683"/>
              <a:gd name="connsiteY9" fmla="*/ 0 h 5943239"/>
              <a:gd name="connsiteX10" fmla="*/ 5488238 w 11392683"/>
              <a:gd name="connsiteY10" fmla="*/ 62489 h 5943239"/>
              <a:gd name="connsiteX11" fmla="*/ 966387 w 11392683"/>
              <a:gd name="connsiteY11" fmla="*/ 3232749 h 5943239"/>
              <a:gd name="connsiteX12" fmla="*/ 903919 w 11392683"/>
              <a:gd name="connsiteY12" fmla="*/ 3295252 h 5943239"/>
              <a:gd name="connsiteX13" fmla="*/ 841423 w 11392683"/>
              <a:gd name="connsiteY13" fmla="*/ 3232783 h 5943239"/>
              <a:gd name="connsiteX14" fmla="*/ 903891 w 11392683"/>
              <a:gd name="connsiteY14" fmla="*/ 3170280 h 5943239"/>
              <a:gd name="connsiteX15" fmla="*/ 903915 w 11392683"/>
              <a:gd name="connsiteY15" fmla="*/ 3170280 h 5943239"/>
              <a:gd name="connsiteX16" fmla="*/ 966387 w 11392683"/>
              <a:gd name="connsiteY16" fmla="*/ 3232749 h 5943239"/>
              <a:gd name="connsiteX17" fmla="*/ 218901 w 11392683"/>
              <a:gd name="connsiteY17" fmla="*/ 2840500 h 5943239"/>
              <a:gd name="connsiteX18" fmla="*/ 156432 w 11392683"/>
              <a:gd name="connsiteY18" fmla="*/ 2903009 h 5943239"/>
              <a:gd name="connsiteX19" fmla="*/ 93922 w 11392683"/>
              <a:gd name="connsiteY19" fmla="*/ 2840541 h 5943239"/>
              <a:gd name="connsiteX20" fmla="*/ 156391 w 11392683"/>
              <a:gd name="connsiteY20" fmla="*/ 2778031 h 5943239"/>
              <a:gd name="connsiteX21" fmla="*/ 156411 w 11392683"/>
              <a:gd name="connsiteY21" fmla="*/ 2778031 h 5943239"/>
              <a:gd name="connsiteX22" fmla="*/ 218901 w 11392683"/>
              <a:gd name="connsiteY22" fmla="*/ 2840500 h 5943239"/>
              <a:gd name="connsiteX23" fmla="*/ 124958 w 11392683"/>
              <a:gd name="connsiteY23" fmla="*/ 4483526 h 5943239"/>
              <a:gd name="connsiteX24" fmla="*/ 62489 w 11392683"/>
              <a:gd name="connsiteY24" fmla="*/ 4546029 h 5943239"/>
              <a:gd name="connsiteX25" fmla="*/ 0 w 11392683"/>
              <a:gd name="connsiteY25" fmla="*/ 4483560 h 5943239"/>
              <a:gd name="connsiteX26" fmla="*/ 62469 w 11392683"/>
              <a:gd name="connsiteY26" fmla="*/ 4421057 h 5943239"/>
              <a:gd name="connsiteX27" fmla="*/ 62486 w 11392683"/>
              <a:gd name="connsiteY27" fmla="*/ 4421057 h 5943239"/>
              <a:gd name="connsiteX28" fmla="*/ 124937 w 11392683"/>
              <a:gd name="connsiteY28" fmla="*/ 4483526 h 5943239"/>
              <a:gd name="connsiteX29" fmla="*/ 3783415 w 11392683"/>
              <a:gd name="connsiteY29" fmla="*/ 342600 h 5943239"/>
              <a:gd name="connsiteX30" fmla="*/ 3720912 w 11392683"/>
              <a:gd name="connsiteY30" fmla="*/ 405082 h 5943239"/>
              <a:gd name="connsiteX31" fmla="*/ 3658443 w 11392683"/>
              <a:gd name="connsiteY31" fmla="*/ 342593 h 5943239"/>
              <a:gd name="connsiteX32" fmla="*/ 3720947 w 11392683"/>
              <a:gd name="connsiteY32" fmla="*/ 280111 h 5943239"/>
              <a:gd name="connsiteX33" fmla="*/ 3720947 w 11392683"/>
              <a:gd name="connsiteY33" fmla="*/ 280111 h 5943239"/>
              <a:gd name="connsiteX34" fmla="*/ 3783415 w 11392683"/>
              <a:gd name="connsiteY34" fmla="*/ 342586 h 5943239"/>
              <a:gd name="connsiteX35" fmla="*/ 3783415 w 11392683"/>
              <a:gd name="connsiteY35" fmla="*/ 342600 h 5943239"/>
              <a:gd name="connsiteX36" fmla="*/ 6071266 w 11392683"/>
              <a:gd name="connsiteY36" fmla="*/ 198257 h 5943239"/>
              <a:gd name="connsiteX37" fmla="*/ 6008764 w 11392683"/>
              <a:gd name="connsiteY37" fmla="*/ 260739 h 5943239"/>
              <a:gd name="connsiteX38" fmla="*/ 5946295 w 11392683"/>
              <a:gd name="connsiteY38" fmla="*/ 198250 h 5943239"/>
              <a:gd name="connsiteX39" fmla="*/ 6008798 w 11392683"/>
              <a:gd name="connsiteY39" fmla="*/ 135768 h 5943239"/>
              <a:gd name="connsiteX40" fmla="*/ 6008798 w 11392683"/>
              <a:gd name="connsiteY40" fmla="*/ 135768 h 5943239"/>
              <a:gd name="connsiteX41" fmla="*/ 6071266 w 11392683"/>
              <a:gd name="connsiteY41" fmla="*/ 198243 h 5943239"/>
              <a:gd name="connsiteX42" fmla="*/ 6071266 w 11392683"/>
              <a:gd name="connsiteY42" fmla="*/ 198271 h 5943239"/>
              <a:gd name="connsiteX43" fmla="*/ 5367107 w 11392683"/>
              <a:gd name="connsiteY43" fmla="*/ 4937332 h 5943239"/>
              <a:gd name="connsiteX44" fmla="*/ 5304604 w 11392683"/>
              <a:gd name="connsiteY44" fmla="*/ 4999800 h 5943239"/>
              <a:gd name="connsiteX45" fmla="*/ 5242135 w 11392683"/>
              <a:gd name="connsiteY45" fmla="*/ 4937298 h 5943239"/>
              <a:gd name="connsiteX46" fmla="*/ 5304638 w 11392683"/>
              <a:gd name="connsiteY46" fmla="*/ 4874829 h 5943239"/>
              <a:gd name="connsiteX47" fmla="*/ 5367107 w 11392683"/>
              <a:gd name="connsiteY47" fmla="*/ 4937332 h 5943239"/>
              <a:gd name="connsiteX48" fmla="*/ 5367107 w 11392683"/>
              <a:gd name="connsiteY48" fmla="*/ 4937332 h 5943239"/>
              <a:gd name="connsiteX49" fmla="*/ 6317129 w 11392683"/>
              <a:gd name="connsiteY49" fmla="*/ 3058029 h 5943239"/>
              <a:gd name="connsiteX50" fmla="*/ 6254627 w 11392683"/>
              <a:gd name="connsiteY50" fmla="*/ 3120497 h 5943239"/>
              <a:gd name="connsiteX51" fmla="*/ 6192158 w 11392683"/>
              <a:gd name="connsiteY51" fmla="*/ 3058022 h 5943239"/>
              <a:gd name="connsiteX52" fmla="*/ 6254661 w 11392683"/>
              <a:gd name="connsiteY52" fmla="*/ 2995540 h 5943239"/>
              <a:gd name="connsiteX53" fmla="*/ 6254661 w 11392683"/>
              <a:gd name="connsiteY53" fmla="*/ 2995540 h 5943239"/>
              <a:gd name="connsiteX54" fmla="*/ 6317129 w 11392683"/>
              <a:gd name="connsiteY54" fmla="*/ 3058029 h 5943239"/>
              <a:gd name="connsiteX55" fmla="*/ 756823 w 11392683"/>
              <a:gd name="connsiteY55" fmla="*/ 1070489 h 5943239"/>
              <a:gd name="connsiteX56" fmla="*/ 694334 w 11392683"/>
              <a:gd name="connsiteY56" fmla="*/ 1132978 h 5943239"/>
              <a:gd name="connsiteX57" fmla="*/ 631845 w 11392683"/>
              <a:gd name="connsiteY57" fmla="*/ 1070489 h 5943239"/>
              <a:gd name="connsiteX58" fmla="*/ 694334 w 11392683"/>
              <a:gd name="connsiteY58" fmla="*/ 1008000 h 5943239"/>
              <a:gd name="connsiteX59" fmla="*/ 756823 w 11392683"/>
              <a:gd name="connsiteY59" fmla="*/ 1070489 h 5943239"/>
              <a:gd name="connsiteX60" fmla="*/ 11392683 w 11392683"/>
              <a:gd name="connsiteY60" fmla="*/ 3541320 h 5943239"/>
              <a:gd name="connsiteX61" fmla="*/ 11330215 w 11392683"/>
              <a:gd name="connsiteY61" fmla="*/ 3603823 h 5943239"/>
              <a:gd name="connsiteX62" fmla="*/ 11267712 w 11392683"/>
              <a:gd name="connsiteY62" fmla="*/ 3541355 h 5943239"/>
              <a:gd name="connsiteX63" fmla="*/ 11330181 w 11392683"/>
              <a:gd name="connsiteY63" fmla="*/ 3478852 h 5943239"/>
              <a:gd name="connsiteX64" fmla="*/ 11330215 w 11392683"/>
              <a:gd name="connsiteY64" fmla="*/ 3478852 h 5943239"/>
              <a:gd name="connsiteX65" fmla="*/ 11392683 w 11392683"/>
              <a:gd name="connsiteY65" fmla="*/ 3541320 h 5943239"/>
              <a:gd name="connsiteX66" fmla="*/ 10929723 w 11392683"/>
              <a:gd name="connsiteY66" fmla="*/ 3399343 h 5943239"/>
              <a:gd name="connsiteX67" fmla="*/ 10867255 w 11392683"/>
              <a:gd name="connsiteY67" fmla="*/ 3461846 h 5943239"/>
              <a:gd name="connsiteX68" fmla="*/ 10804752 w 11392683"/>
              <a:gd name="connsiteY68" fmla="*/ 3399377 h 5943239"/>
              <a:gd name="connsiteX69" fmla="*/ 10867221 w 11392683"/>
              <a:gd name="connsiteY69" fmla="*/ 3336875 h 5943239"/>
              <a:gd name="connsiteX70" fmla="*/ 10867255 w 11392683"/>
              <a:gd name="connsiteY70" fmla="*/ 3336875 h 5943239"/>
              <a:gd name="connsiteX71" fmla="*/ 10929723 w 11392683"/>
              <a:gd name="connsiteY71" fmla="*/ 3399343 h 5943239"/>
              <a:gd name="connsiteX72" fmla="*/ 6026524 w 11392683"/>
              <a:gd name="connsiteY72" fmla="*/ 5880772 h 5943239"/>
              <a:gd name="connsiteX73" fmla="*/ 5964021 w 11392683"/>
              <a:gd name="connsiteY73" fmla="*/ 5943240 h 5943239"/>
              <a:gd name="connsiteX74" fmla="*/ 5901552 w 11392683"/>
              <a:gd name="connsiteY74" fmla="*/ 5880737 h 5943239"/>
              <a:gd name="connsiteX75" fmla="*/ 5964055 w 11392683"/>
              <a:gd name="connsiteY75" fmla="*/ 5818269 h 5943239"/>
              <a:gd name="connsiteX76" fmla="*/ 6026524 w 11392683"/>
              <a:gd name="connsiteY76" fmla="*/ 5880772 h 594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1392683" h="5943239">
                <a:moveTo>
                  <a:pt x="10694318" y="5796875"/>
                </a:moveTo>
                <a:cubicBezTo>
                  <a:pt x="10694318" y="5831400"/>
                  <a:pt x="10666340" y="5859343"/>
                  <a:pt x="10631815" y="5859343"/>
                </a:cubicBezTo>
                <a:cubicBezTo>
                  <a:pt x="10597289" y="5859343"/>
                  <a:pt x="10569346" y="5831366"/>
                  <a:pt x="10569346" y="5796840"/>
                </a:cubicBezTo>
                <a:cubicBezTo>
                  <a:pt x="10569346" y="5762349"/>
                  <a:pt x="10597324" y="5734372"/>
                  <a:pt x="10631815" y="5734372"/>
                </a:cubicBezTo>
                <a:cubicBezTo>
                  <a:pt x="10666340" y="5734372"/>
                  <a:pt x="10694318" y="5762349"/>
                  <a:pt x="10694318" y="5796875"/>
                </a:cubicBezTo>
                <a:close/>
                <a:moveTo>
                  <a:pt x="5488238" y="62489"/>
                </a:moveTo>
                <a:cubicBezTo>
                  <a:pt x="5488238" y="96998"/>
                  <a:pt x="5460261" y="124975"/>
                  <a:pt x="5425735" y="124971"/>
                </a:cubicBezTo>
                <a:cubicBezTo>
                  <a:pt x="5391244" y="124968"/>
                  <a:pt x="5363266" y="96991"/>
                  <a:pt x="5363266" y="62482"/>
                </a:cubicBezTo>
                <a:cubicBezTo>
                  <a:pt x="5363266" y="27974"/>
                  <a:pt x="5391244" y="-3"/>
                  <a:pt x="5425770" y="0"/>
                </a:cubicBezTo>
                <a:cubicBezTo>
                  <a:pt x="5425770" y="0"/>
                  <a:pt x="5425770" y="0"/>
                  <a:pt x="5425770" y="0"/>
                </a:cubicBezTo>
                <a:cubicBezTo>
                  <a:pt x="5460261" y="14"/>
                  <a:pt x="5488238" y="27987"/>
                  <a:pt x="5488238" y="62489"/>
                </a:cubicBezTo>
                <a:close/>
                <a:moveTo>
                  <a:pt x="966387" y="3232749"/>
                </a:moveTo>
                <a:cubicBezTo>
                  <a:pt x="966394" y="3267240"/>
                  <a:pt x="938427" y="3295252"/>
                  <a:pt x="903919" y="3295252"/>
                </a:cubicBezTo>
                <a:cubicBezTo>
                  <a:pt x="869410" y="3295252"/>
                  <a:pt x="841430" y="3267274"/>
                  <a:pt x="841423" y="3232783"/>
                </a:cubicBezTo>
                <a:cubicBezTo>
                  <a:pt x="841416" y="3198257"/>
                  <a:pt x="869383" y="3170280"/>
                  <a:pt x="903891" y="3170280"/>
                </a:cubicBezTo>
                <a:cubicBezTo>
                  <a:pt x="903898" y="3170280"/>
                  <a:pt x="903909" y="3170280"/>
                  <a:pt x="903915" y="3170280"/>
                </a:cubicBezTo>
                <a:cubicBezTo>
                  <a:pt x="938410" y="3170314"/>
                  <a:pt x="966367" y="3198257"/>
                  <a:pt x="966387" y="3232749"/>
                </a:cubicBezTo>
                <a:close/>
                <a:moveTo>
                  <a:pt x="218901" y="2840500"/>
                </a:moveTo>
                <a:cubicBezTo>
                  <a:pt x="218911" y="2875012"/>
                  <a:pt x="190944" y="2902999"/>
                  <a:pt x="156432" y="2903009"/>
                </a:cubicBezTo>
                <a:cubicBezTo>
                  <a:pt x="121920" y="2903020"/>
                  <a:pt x="93933" y="2875053"/>
                  <a:pt x="93922" y="2840541"/>
                </a:cubicBezTo>
                <a:cubicBezTo>
                  <a:pt x="93912" y="2806029"/>
                  <a:pt x="121879" y="2778041"/>
                  <a:pt x="156391" y="2778031"/>
                </a:cubicBezTo>
                <a:cubicBezTo>
                  <a:pt x="156398" y="2778031"/>
                  <a:pt x="156405" y="2778031"/>
                  <a:pt x="156411" y="2778031"/>
                </a:cubicBezTo>
                <a:cubicBezTo>
                  <a:pt x="190913" y="2778038"/>
                  <a:pt x="218880" y="2805998"/>
                  <a:pt x="218901" y="2840500"/>
                </a:cubicBezTo>
                <a:close/>
                <a:moveTo>
                  <a:pt x="124958" y="4483526"/>
                </a:moveTo>
                <a:cubicBezTo>
                  <a:pt x="124965" y="4518018"/>
                  <a:pt x="96994" y="4545995"/>
                  <a:pt x="62489" y="4546029"/>
                </a:cubicBezTo>
                <a:cubicBezTo>
                  <a:pt x="27983" y="4546029"/>
                  <a:pt x="6" y="4518052"/>
                  <a:pt x="0" y="4483560"/>
                </a:cubicBezTo>
                <a:cubicBezTo>
                  <a:pt x="-5" y="4449035"/>
                  <a:pt x="27962" y="4421057"/>
                  <a:pt x="62469" y="4421057"/>
                </a:cubicBezTo>
                <a:cubicBezTo>
                  <a:pt x="62475" y="4421057"/>
                  <a:pt x="62479" y="4421057"/>
                  <a:pt x="62486" y="4421057"/>
                </a:cubicBezTo>
                <a:cubicBezTo>
                  <a:pt x="96977" y="4421057"/>
                  <a:pt x="124930" y="4449035"/>
                  <a:pt x="124937" y="4483526"/>
                </a:cubicBezTo>
                <a:close/>
                <a:moveTo>
                  <a:pt x="3783415" y="342600"/>
                </a:moveTo>
                <a:cubicBezTo>
                  <a:pt x="3783415" y="377109"/>
                  <a:pt x="3755438" y="405086"/>
                  <a:pt x="3720912" y="405082"/>
                </a:cubicBezTo>
                <a:cubicBezTo>
                  <a:pt x="3686421" y="405079"/>
                  <a:pt x="3658443" y="377102"/>
                  <a:pt x="3658443" y="342593"/>
                </a:cubicBezTo>
                <a:cubicBezTo>
                  <a:pt x="3658443" y="308085"/>
                  <a:pt x="3686421" y="280107"/>
                  <a:pt x="3720947" y="280111"/>
                </a:cubicBezTo>
                <a:cubicBezTo>
                  <a:pt x="3720947" y="280111"/>
                  <a:pt x="3720947" y="280111"/>
                  <a:pt x="3720947" y="280111"/>
                </a:cubicBezTo>
                <a:cubicBezTo>
                  <a:pt x="3755438" y="280114"/>
                  <a:pt x="3783415" y="308085"/>
                  <a:pt x="3783415" y="342586"/>
                </a:cubicBezTo>
                <a:cubicBezTo>
                  <a:pt x="3783415" y="342590"/>
                  <a:pt x="3783415" y="342597"/>
                  <a:pt x="3783415" y="342600"/>
                </a:cubicBezTo>
                <a:close/>
                <a:moveTo>
                  <a:pt x="6071266" y="198257"/>
                </a:moveTo>
                <a:cubicBezTo>
                  <a:pt x="6071266" y="232766"/>
                  <a:pt x="6043289" y="260743"/>
                  <a:pt x="6008764" y="260739"/>
                </a:cubicBezTo>
                <a:cubicBezTo>
                  <a:pt x="5974272" y="260736"/>
                  <a:pt x="5946295" y="232759"/>
                  <a:pt x="5946295" y="198250"/>
                </a:cubicBezTo>
                <a:cubicBezTo>
                  <a:pt x="5946295" y="163742"/>
                  <a:pt x="5974272" y="135765"/>
                  <a:pt x="6008798" y="135768"/>
                </a:cubicBezTo>
                <a:cubicBezTo>
                  <a:pt x="6008798" y="135768"/>
                  <a:pt x="6008798" y="135768"/>
                  <a:pt x="6008798" y="135768"/>
                </a:cubicBezTo>
                <a:cubicBezTo>
                  <a:pt x="6043289" y="135771"/>
                  <a:pt x="6071266" y="163742"/>
                  <a:pt x="6071266" y="198243"/>
                </a:cubicBezTo>
                <a:cubicBezTo>
                  <a:pt x="6071266" y="198254"/>
                  <a:pt x="6071266" y="198261"/>
                  <a:pt x="6071266" y="198271"/>
                </a:cubicBezTo>
                <a:close/>
                <a:moveTo>
                  <a:pt x="5367107" y="4937332"/>
                </a:moveTo>
                <a:cubicBezTo>
                  <a:pt x="5367107" y="4971858"/>
                  <a:pt x="5339129" y="4999800"/>
                  <a:pt x="5304604" y="4999800"/>
                </a:cubicBezTo>
                <a:cubicBezTo>
                  <a:pt x="5270078" y="4999800"/>
                  <a:pt x="5242135" y="4971823"/>
                  <a:pt x="5242135" y="4937298"/>
                </a:cubicBezTo>
                <a:cubicBezTo>
                  <a:pt x="5242135" y="4902772"/>
                  <a:pt x="5270112" y="4874829"/>
                  <a:pt x="5304638" y="4874829"/>
                </a:cubicBezTo>
                <a:cubicBezTo>
                  <a:pt x="5339129" y="4874829"/>
                  <a:pt x="5367107" y="4902806"/>
                  <a:pt x="5367107" y="4937332"/>
                </a:cubicBezTo>
                <a:cubicBezTo>
                  <a:pt x="5367107" y="4937332"/>
                  <a:pt x="5367107" y="4937332"/>
                  <a:pt x="5367107" y="4937332"/>
                </a:cubicBezTo>
                <a:close/>
                <a:moveTo>
                  <a:pt x="6317129" y="3058029"/>
                </a:moveTo>
                <a:cubicBezTo>
                  <a:pt x="6317129" y="3092555"/>
                  <a:pt x="6289152" y="3120497"/>
                  <a:pt x="6254627" y="3120497"/>
                </a:cubicBezTo>
                <a:cubicBezTo>
                  <a:pt x="6220135" y="3120497"/>
                  <a:pt x="6192158" y="3092520"/>
                  <a:pt x="6192158" y="3058022"/>
                </a:cubicBezTo>
                <a:cubicBezTo>
                  <a:pt x="6192158" y="3023513"/>
                  <a:pt x="6220135" y="2995536"/>
                  <a:pt x="6254661" y="2995540"/>
                </a:cubicBezTo>
                <a:cubicBezTo>
                  <a:pt x="6254661" y="2995540"/>
                  <a:pt x="6254661" y="2995540"/>
                  <a:pt x="6254661" y="2995540"/>
                </a:cubicBezTo>
                <a:cubicBezTo>
                  <a:pt x="6289152" y="2995546"/>
                  <a:pt x="6317129" y="3023524"/>
                  <a:pt x="6317129" y="3058029"/>
                </a:cubicBezTo>
                <a:close/>
                <a:moveTo>
                  <a:pt x="756823" y="1070489"/>
                </a:moveTo>
                <a:cubicBezTo>
                  <a:pt x="756823" y="1105001"/>
                  <a:pt x="728846" y="1132978"/>
                  <a:pt x="694334" y="1132978"/>
                </a:cubicBezTo>
                <a:cubicBezTo>
                  <a:pt x="659822" y="1132978"/>
                  <a:pt x="631845" y="1105001"/>
                  <a:pt x="631845" y="1070489"/>
                </a:cubicBezTo>
                <a:cubicBezTo>
                  <a:pt x="631845" y="1035977"/>
                  <a:pt x="659822" y="1008000"/>
                  <a:pt x="694334" y="1008000"/>
                </a:cubicBezTo>
                <a:cubicBezTo>
                  <a:pt x="728842" y="1008007"/>
                  <a:pt x="756816" y="1035981"/>
                  <a:pt x="756823" y="1070489"/>
                </a:cubicBezTo>
                <a:close/>
                <a:moveTo>
                  <a:pt x="11392683" y="3541320"/>
                </a:moveTo>
                <a:cubicBezTo>
                  <a:pt x="11392683" y="3575846"/>
                  <a:pt x="11364741" y="3603823"/>
                  <a:pt x="11330215" y="3603823"/>
                </a:cubicBezTo>
                <a:cubicBezTo>
                  <a:pt x="11295689" y="3603823"/>
                  <a:pt x="11267712" y="3575880"/>
                  <a:pt x="11267712" y="3541355"/>
                </a:cubicBezTo>
                <a:cubicBezTo>
                  <a:pt x="11267712" y="3506829"/>
                  <a:pt x="11295655" y="3478852"/>
                  <a:pt x="11330181" y="3478852"/>
                </a:cubicBezTo>
                <a:cubicBezTo>
                  <a:pt x="11330181" y="3478852"/>
                  <a:pt x="11330215" y="3478852"/>
                  <a:pt x="11330215" y="3478852"/>
                </a:cubicBezTo>
                <a:cubicBezTo>
                  <a:pt x="11364707" y="3478886"/>
                  <a:pt x="11392649" y="3506829"/>
                  <a:pt x="11392683" y="3541320"/>
                </a:cubicBezTo>
                <a:close/>
                <a:moveTo>
                  <a:pt x="10929723" y="3399343"/>
                </a:moveTo>
                <a:cubicBezTo>
                  <a:pt x="10929723" y="3433869"/>
                  <a:pt x="10901781" y="3461846"/>
                  <a:pt x="10867255" y="3461846"/>
                </a:cubicBezTo>
                <a:cubicBezTo>
                  <a:pt x="10832729" y="3461846"/>
                  <a:pt x="10804752" y="3433903"/>
                  <a:pt x="10804752" y="3399377"/>
                </a:cubicBezTo>
                <a:cubicBezTo>
                  <a:pt x="10804752" y="3364852"/>
                  <a:pt x="10832695" y="3336875"/>
                  <a:pt x="10867221" y="3336875"/>
                </a:cubicBezTo>
                <a:cubicBezTo>
                  <a:pt x="10867221" y="3336875"/>
                  <a:pt x="10867255" y="3336875"/>
                  <a:pt x="10867255" y="3336875"/>
                </a:cubicBezTo>
                <a:cubicBezTo>
                  <a:pt x="10901747" y="3336875"/>
                  <a:pt x="10929723" y="3364852"/>
                  <a:pt x="10929723" y="3399343"/>
                </a:cubicBezTo>
                <a:close/>
                <a:moveTo>
                  <a:pt x="6026524" y="5880772"/>
                </a:moveTo>
                <a:cubicBezTo>
                  <a:pt x="6026524" y="5915298"/>
                  <a:pt x="5998546" y="5943240"/>
                  <a:pt x="5964021" y="5943240"/>
                </a:cubicBezTo>
                <a:cubicBezTo>
                  <a:pt x="5929495" y="5943240"/>
                  <a:pt x="5901552" y="5915263"/>
                  <a:pt x="5901552" y="5880737"/>
                </a:cubicBezTo>
                <a:cubicBezTo>
                  <a:pt x="5901552" y="5846212"/>
                  <a:pt x="5929529" y="5818269"/>
                  <a:pt x="5964055" y="5818269"/>
                </a:cubicBezTo>
                <a:cubicBezTo>
                  <a:pt x="5998546" y="5818303"/>
                  <a:pt x="6026524" y="5846281"/>
                  <a:pt x="6026524" y="5880772"/>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3" name="PPT世界-4"/>
          <p:cNvSpPr/>
          <p:nvPr/>
        </p:nvSpPr>
        <p:spPr>
          <a:xfrm flipH="1">
            <a:off x="462728" y="340842"/>
            <a:ext cx="11425166" cy="5967327"/>
          </a:xfrm>
          <a:custGeom>
            <a:avLst/>
            <a:gdLst>
              <a:gd name="connsiteX0" fmla="*/ 10698625 w 11425166"/>
              <a:gd name="connsiteY0" fmla="*/ 5802968 h 5967327"/>
              <a:gd name="connsiteX1" fmla="*/ 10699653 w 11425166"/>
              <a:gd name="connsiteY1" fmla="*/ 5784797 h 5967327"/>
              <a:gd name="connsiteX2" fmla="*/ 10691425 w 11425166"/>
              <a:gd name="connsiteY2" fmla="*/ 5760283 h 5967327"/>
              <a:gd name="connsiteX3" fmla="*/ 10634065 w 11425166"/>
              <a:gd name="connsiteY3" fmla="*/ 5734500 h 5967327"/>
              <a:gd name="connsiteX4" fmla="*/ 10599642 w 11425166"/>
              <a:gd name="connsiteY4" fmla="*/ 5745677 h 5967327"/>
              <a:gd name="connsiteX5" fmla="*/ 10572111 w 11425166"/>
              <a:gd name="connsiteY5" fmla="*/ 5787574 h 5967327"/>
              <a:gd name="connsiteX6" fmla="*/ 10624774 w 11425166"/>
              <a:gd name="connsiteY6" fmla="*/ 5880557 h 5967327"/>
              <a:gd name="connsiteX7" fmla="*/ 10639448 w 11425166"/>
              <a:gd name="connsiteY7" fmla="*/ 5883094 h 5967327"/>
              <a:gd name="connsiteX8" fmla="*/ 10664991 w 11425166"/>
              <a:gd name="connsiteY8" fmla="*/ 5881037 h 5967327"/>
              <a:gd name="connsiteX9" fmla="*/ 10698933 w 11425166"/>
              <a:gd name="connsiteY9" fmla="*/ 5862249 h 5967327"/>
              <a:gd name="connsiteX10" fmla="*/ 10713951 w 11425166"/>
              <a:gd name="connsiteY10" fmla="*/ 5844077 h 5967327"/>
              <a:gd name="connsiteX11" fmla="*/ 10726774 w 11425166"/>
              <a:gd name="connsiteY11" fmla="*/ 5814454 h 5967327"/>
              <a:gd name="connsiteX12" fmla="*/ 10706854 w 11425166"/>
              <a:gd name="connsiteY12" fmla="*/ 5810889 h 5967327"/>
              <a:gd name="connsiteX13" fmla="*/ 10695094 w 11425166"/>
              <a:gd name="connsiteY13" fmla="*/ 5835506 h 5967327"/>
              <a:gd name="connsiteX14" fmla="*/ 10675894 w 11425166"/>
              <a:gd name="connsiteY14" fmla="*/ 5851346 h 5967327"/>
              <a:gd name="connsiteX15" fmla="*/ 10645242 w 11425166"/>
              <a:gd name="connsiteY15" fmla="*/ 5857346 h 5967327"/>
              <a:gd name="connsiteX16" fmla="*/ 10630877 w 11425166"/>
              <a:gd name="connsiteY16" fmla="*/ 5851757 h 5967327"/>
              <a:gd name="connsiteX17" fmla="*/ 10621071 w 11425166"/>
              <a:gd name="connsiteY17" fmla="*/ 5843666 h 5967327"/>
              <a:gd name="connsiteX18" fmla="*/ 10604237 w 11425166"/>
              <a:gd name="connsiteY18" fmla="*/ 5822512 h 5967327"/>
              <a:gd name="connsiteX19" fmla="*/ 10601870 w 11425166"/>
              <a:gd name="connsiteY19" fmla="*/ 5803792 h 5967327"/>
              <a:gd name="connsiteX20" fmla="*/ 10605882 w 11425166"/>
              <a:gd name="connsiteY20" fmla="*/ 5784660 h 5967327"/>
              <a:gd name="connsiteX21" fmla="*/ 10638111 w 11425166"/>
              <a:gd name="connsiteY21" fmla="*/ 5765186 h 5967327"/>
              <a:gd name="connsiteX22" fmla="*/ 10654465 w 11425166"/>
              <a:gd name="connsiteY22" fmla="*/ 5767448 h 5967327"/>
              <a:gd name="connsiteX23" fmla="*/ 10666122 w 11425166"/>
              <a:gd name="connsiteY23" fmla="*/ 5774683 h 5967327"/>
              <a:gd name="connsiteX24" fmla="*/ 10679973 w 11425166"/>
              <a:gd name="connsiteY24" fmla="*/ 5787403 h 5967327"/>
              <a:gd name="connsiteX25" fmla="*/ 10687619 w 11425166"/>
              <a:gd name="connsiteY25" fmla="*/ 5803517 h 5967327"/>
              <a:gd name="connsiteX26" fmla="*/ 10698625 w 11425166"/>
              <a:gd name="connsiteY26" fmla="*/ 5802968 h 5967327"/>
              <a:gd name="connsiteX27" fmla="*/ 5492545 w 11425166"/>
              <a:gd name="connsiteY27" fmla="*/ 68587 h 5967327"/>
              <a:gd name="connsiteX28" fmla="*/ 5493574 w 11425166"/>
              <a:gd name="connsiteY28" fmla="*/ 50415 h 5967327"/>
              <a:gd name="connsiteX29" fmla="*/ 5485379 w 11425166"/>
              <a:gd name="connsiteY29" fmla="*/ 25887 h 5967327"/>
              <a:gd name="connsiteX30" fmla="*/ 5427985 w 11425166"/>
              <a:gd name="connsiteY30" fmla="*/ 87 h 5967327"/>
              <a:gd name="connsiteX31" fmla="*/ 5393562 w 11425166"/>
              <a:gd name="connsiteY31" fmla="*/ 11288 h 5967327"/>
              <a:gd name="connsiteX32" fmla="*/ 5366065 w 11425166"/>
              <a:gd name="connsiteY32" fmla="*/ 53185 h 5967327"/>
              <a:gd name="connsiteX33" fmla="*/ 5418763 w 11425166"/>
              <a:gd name="connsiteY33" fmla="*/ 146189 h 5967327"/>
              <a:gd name="connsiteX34" fmla="*/ 5433368 w 11425166"/>
              <a:gd name="connsiteY34" fmla="*/ 148719 h 5967327"/>
              <a:gd name="connsiteX35" fmla="*/ 5458911 w 11425166"/>
              <a:gd name="connsiteY35" fmla="*/ 146662 h 5967327"/>
              <a:gd name="connsiteX36" fmla="*/ 5492854 w 11425166"/>
              <a:gd name="connsiteY36" fmla="*/ 127860 h 5967327"/>
              <a:gd name="connsiteX37" fmla="*/ 5507905 w 11425166"/>
              <a:gd name="connsiteY37" fmla="*/ 109688 h 5967327"/>
              <a:gd name="connsiteX38" fmla="*/ 5520694 w 11425166"/>
              <a:gd name="connsiteY38" fmla="*/ 80059 h 5967327"/>
              <a:gd name="connsiteX39" fmla="*/ 5500774 w 11425166"/>
              <a:gd name="connsiteY39" fmla="*/ 76520 h 5967327"/>
              <a:gd name="connsiteX40" fmla="*/ 5489048 w 11425166"/>
              <a:gd name="connsiteY40" fmla="*/ 101131 h 5967327"/>
              <a:gd name="connsiteX41" fmla="*/ 5469814 w 11425166"/>
              <a:gd name="connsiteY41" fmla="*/ 116957 h 5967327"/>
              <a:gd name="connsiteX42" fmla="*/ 5439197 w 11425166"/>
              <a:gd name="connsiteY42" fmla="*/ 122953 h 5967327"/>
              <a:gd name="connsiteX43" fmla="*/ 5424797 w 11425166"/>
              <a:gd name="connsiteY43" fmla="*/ 117372 h 5967327"/>
              <a:gd name="connsiteX44" fmla="*/ 5414991 w 11425166"/>
              <a:gd name="connsiteY44" fmla="*/ 109273 h 5967327"/>
              <a:gd name="connsiteX45" fmla="*/ 5398157 w 11425166"/>
              <a:gd name="connsiteY45" fmla="*/ 88140 h 5967327"/>
              <a:gd name="connsiteX46" fmla="*/ 5395791 w 11425166"/>
              <a:gd name="connsiteY46" fmla="*/ 69420 h 5967327"/>
              <a:gd name="connsiteX47" fmla="*/ 5399802 w 11425166"/>
              <a:gd name="connsiteY47" fmla="*/ 50302 h 5967327"/>
              <a:gd name="connsiteX48" fmla="*/ 5432031 w 11425166"/>
              <a:gd name="connsiteY48" fmla="*/ 30814 h 5967327"/>
              <a:gd name="connsiteX49" fmla="*/ 5448419 w 11425166"/>
              <a:gd name="connsiteY49" fmla="*/ 33063 h 5967327"/>
              <a:gd name="connsiteX50" fmla="*/ 5460042 w 11425166"/>
              <a:gd name="connsiteY50" fmla="*/ 40287 h 5967327"/>
              <a:gd name="connsiteX51" fmla="*/ 5473894 w 11425166"/>
              <a:gd name="connsiteY51" fmla="*/ 53031 h 5967327"/>
              <a:gd name="connsiteX52" fmla="*/ 5481539 w 11425166"/>
              <a:gd name="connsiteY52" fmla="*/ 69145 h 5967327"/>
              <a:gd name="connsiteX53" fmla="*/ 5492545 w 11425166"/>
              <a:gd name="connsiteY53" fmla="*/ 68587 h 5967327"/>
              <a:gd name="connsiteX54" fmla="*/ 970705 w 11425166"/>
              <a:gd name="connsiteY54" fmla="*/ 3238843 h 5967327"/>
              <a:gd name="connsiteX55" fmla="*/ 963522 w 11425166"/>
              <a:gd name="connsiteY55" fmla="*/ 3196157 h 5967327"/>
              <a:gd name="connsiteX56" fmla="*/ 906155 w 11425166"/>
              <a:gd name="connsiteY56" fmla="*/ 3170374 h 5967327"/>
              <a:gd name="connsiteX57" fmla="*/ 871712 w 11425166"/>
              <a:gd name="connsiteY57" fmla="*/ 3181551 h 5967327"/>
              <a:gd name="connsiteX58" fmla="*/ 844184 w 11425166"/>
              <a:gd name="connsiteY58" fmla="*/ 3223448 h 5967327"/>
              <a:gd name="connsiteX59" fmla="*/ 896933 w 11425166"/>
              <a:gd name="connsiteY59" fmla="*/ 3316431 h 5967327"/>
              <a:gd name="connsiteX60" fmla="*/ 911524 w 11425166"/>
              <a:gd name="connsiteY60" fmla="*/ 3318968 h 5967327"/>
              <a:gd name="connsiteX61" fmla="*/ 937074 w 11425166"/>
              <a:gd name="connsiteY61" fmla="*/ 3316946 h 5967327"/>
              <a:gd name="connsiteX62" fmla="*/ 971017 w 11425166"/>
              <a:gd name="connsiteY62" fmla="*/ 3298123 h 5967327"/>
              <a:gd name="connsiteX63" fmla="*/ 986051 w 11425166"/>
              <a:gd name="connsiteY63" fmla="*/ 3279951 h 5967327"/>
              <a:gd name="connsiteX64" fmla="*/ 998857 w 11425166"/>
              <a:gd name="connsiteY64" fmla="*/ 3250294 h 5967327"/>
              <a:gd name="connsiteX65" fmla="*/ 978930 w 11425166"/>
              <a:gd name="connsiteY65" fmla="*/ 3246797 h 5967327"/>
              <a:gd name="connsiteX66" fmla="*/ 967184 w 11425166"/>
              <a:gd name="connsiteY66" fmla="*/ 3271414 h 5967327"/>
              <a:gd name="connsiteX67" fmla="*/ 947967 w 11425166"/>
              <a:gd name="connsiteY67" fmla="*/ 3287220 h 5967327"/>
              <a:gd name="connsiteX68" fmla="*/ 917336 w 11425166"/>
              <a:gd name="connsiteY68" fmla="*/ 3293220 h 5967327"/>
              <a:gd name="connsiteX69" fmla="*/ 902936 w 11425166"/>
              <a:gd name="connsiteY69" fmla="*/ 3287631 h 5967327"/>
              <a:gd name="connsiteX70" fmla="*/ 893130 w 11425166"/>
              <a:gd name="connsiteY70" fmla="*/ 3279540 h 5967327"/>
              <a:gd name="connsiteX71" fmla="*/ 876282 w 11425166"/>
              <a:gd name="connsiteY71" fmla="*/ 3258386 h 5967327"/>
              <a:gd name="connsiteX72" fmla="*/ 873951 w 11425166"/>
              <a:gd name="connsiteY72" fmla="*/ 3239700 h 5967327"/>
              <a:gd name="connsiteX73" fmla="*/ 877948 w 11425166"/>
              <a:gd name="connsiteY73" fmla="*/ 3220534 h 5967327"/>
              <a:gd name="connsiteX74" fmla="*/ 910177 w 11425166"/>
              <a:gd name="connsiteY74" fmla="*/ 3201094 h 5967327"/>
              <a:gd name="connsiteX75" fmla="*/ 926566 w 11425166"/>
              <a:gd name="connsiteY75" fmla="*/ 3203323 h 5967327"/>
              <a:gd name="connsiteX76" fmla="*/ 938206 w 11425166"/>
              <a:gd name="connsiteY76" fmla="*/ 3210557 h 5967327"/>
              <a:gd name="connsiteX77" fmla="*/ 952030 w 11425166"/>
              <a:gd name="connsiteY77" fmla="*/ 3223311 h 5967327"/>
              <a:gd name="connsiteX78" fmla="*/ 959672 w 11425166"/>
              <a:gd name="connsiteY78" fmla="*/ 3239391 h 5967327"/>
              <a:gd name="connsiteX79" fmla="*/ 970705 w 11425166"/>
              <a:gd name="connsiteY79" fmla="*/ 3238843 h 5967327"/>
              <a:gd name="connsiteX80" fmla="*/ 223180 w 11425166"/>
              <a:gd name="connsiteY80" fmla="*/ 2846614 h 5967327"/>
              <a:gd name="connsiteX81" fmla="*/ 224209 w 11425166"/>
              <a:gd name="connsiteY81" fmla="*/ 2828443 h 5967327"/>
              <a:gd name="connsiteX82" fmla="*/ 216008 w 11425166"/>
              <a:gd name="connsiteY82" fmla="*/ 2803928 h 5967327"/>
              <a:gd name="connsiteX83" fmla="*/ 158641 w 11425166"/>
              <a:gd name="connsiteY83" fmla="*/ 2778128 h 5967327"/>
              <a:gd name="connsiteX84" fmla="*/ 124201 w 11425166"/>
              <a:gd name="connsiteY84" fmla="*/ 2789312 h 5967327"/>
              <a:gd name="connsiteX85" fmla="*/ 96673 w 11425166"/>
              <a:gd name="connsiteY85" fmla="*/ 2831206 h 5967327"/>
              <a:gd name="connsiteX86" fmla="*/ 149404 w 11425166"/>
              <a:gd name="connsiteY86" fmla="*/ 2924210 h 5967327"/>
              <a:gd name="connsiteX87" fmla="*/ 164014 w 11425166"/>
              <a:gd name="connsiteY87" fmla="*/ 2926740 h 5967327"/>
              <a:gd name="connsiteX88" fmla="*/ 189563 w 11425166"/>
              <a:gd name="connsiteY88" fmla="*/ 2924683 h 5967327"/>
              <a:gd name="connsiteX89" fmla="*/ 223482 w 11425166"/>
              <a:gd name="connsiteY89" fmla="*/ 2905880 h 5967327"/>
              <a:gd name="connsiteX90" fmla="*/ 238537 w 11425166"/>
              <a:gd name="connsiteY90" fmla="*/ 2887682 h 5967327"/>
              <a:gd name="connsiteX91" fmla="*/ 251326 w 11425166"/>
              <a:gd name="connsiteY91" fmla="*/ 2858052 h 5967327"/>
              <a:gd name="connsiteX92" fmla="*/ 231416 w 11425166"/>
              <a:gd name="connsiteY92" fmla="*/ 2854531 h 5967327"/>
              <a:gd name="connsiteX93" fmla="*/ 219652 w 11425166"/>
              <a:gd name="connsiteY93" fmla="*/ 2879145 h 5967327"/>
              <a:gd name="connsiteX94" fmla="*/ 200452 w 11425166"/>
              <a:gd name="connsiteY94" fmla="*/ 2894971 h 5967327"/>
              <a:gd name="connsiteX95" fmla="*/ 169801 w 11425166"/>
              <a:gd name="connsiteY95" fmla="*/ 2900967 h 5967327"/>
              <a:gd name="connsiteX96" fmla="*/ 155435 w 11425166"/>
              <a:gd name="connsiteY96" fmla="*/ 2895365 h 5967327"/>
              <a:gd name="connsiteX97" fmla="*/ 145626 w 11425166"/>
              <a:gd name="connsiteY97" fmla="*/ 2887287 h 5967327"/>
              <a:gd name="connsiteX98" fmla="*/ 128782 w 11425166"/>
              <a:gd name="connsiteY98" fmla="*/ 2866130 h 5967327"/>
              <a:gd name="connsiteX99" fmla="*/ 126426 w 11425166"/>
              <a:gd name="connsiteY99" fmla="*/ 2847430 h 5967327"/>
              <a:gd name="connsiteX100" fmla="*/ 130427 w 11425166"/>
              <a:gd name="connsiteY100" fmla="*/ 2828295 h 5967327"/>
              <a:gd name="connsiteX101" fmla="*/ 162656 w 11425166"/>
              <a:gd name="connsiteY101" fmla="*/ 2808828 h 5967327"/>
              <a:gd name="connsiteX102" fmla="*/ 179044 w 11425166"/>
              <a:gd name="connsiteY102" fmla="*/ 2811074 h 5967327"/>
              <a:gd name="connsiteX103" fmla="*/ 190664 w 11425166"/>
              <a:gd name="connsiteY103" fmla="*/ 2818301 h 5967327"/>
              <a:gd name="connsiteX104" fmla="*/ 204512 w 11425166"/>
              <a:gd name="connsiteY104" fmla="*/ 2831045 h 5967327"/>
              <a:gd name="connsiteX105" fmla="*/ 212151 w 11425166"/>
              <a:gd name="connsiteY105" fmla="*/ 2847139 h 5967327"/>
              <a:gd name="connsiteX106" fmla="*/ 223180 w 11425166"/>
              <a:gd name="connsiteY106" fmla="*/ 2846607 h 5967327"/>
              <a:gd name="connsiteX107" fmla="*/ 129265 w 11425166"/>
              <a:gd name="connsiteY107" fmla="*/ 4489654 h 5967327"/>
              <a:gd name="connsiteX108" fmla="*/ 122082 w 11425166"/>
              <a:gd name="connsiteY108" fmla="*/ 4446968 h 5967327"/>
              <a:gd name="connsiteX109" fmla="*/ 64715 w 11425166"/>
              <a:gd name="connsiteY109" fmla="*/ 4421152 h 5967327"/>
              <a:gd name="connsiteX110" fmla="*/ 30275 w 11425166"/>
              <a:gd name="connsiteY110" fmla="*/ 4432363 h 5967327"/>
              <a:gd name="connsiteX111" fmla="*/ 2747 w 11425166"/>
              <a:gd name="connsiteY111" fmla="*/ 4474260 h 5967327"/>
              <a:gd name="connsiteX112" fmla="*/ 55489 w 11425166"/>
              <a:gd name="connsiteY112" fmla="*/ 4567243 h 5967327"/>
              <a:gd name="connsiteX113" fmla="*/ 70088 w 11425166"/>
              <a:gd name="connsiteY113" fmla="*/ 4569780 h 5967327"/>
              <a:gd name="connsiteX114" fmla="*/ 129577 w 11425166"/>
              <a:gd name="connsiteY114" fmla="*/ 4548935 h 5967327"/>
              <a:gd name="connsiteX115" fmla="*/ 144615 w 11425166"/>
              <a:gd name="connsiteY115" fmla="*/ 4530729 h 5967327"/>
              <a:gd name="connsiteX116" fmla="*/ 157420 w 11425166"/>
              <a:gd name="connsiteY116" fmla="*/ 4501106 h 5967327"/>
              <a:gd name="connsiteX117" fmla="*/ 137490 w 11425166"/>
              <a:gd name="connsiteY117" fmla="*/ 4497574 h 5967327"/>
              <a:gd name="connsiteX118" fmla="*/ 125747 w 11425166"/>
              <a:gd name="connsiteY118" fmla="*/ 4522191 h 5967327"/>
              <a:gd name="connsiteX119" fmla="*/ 106527 w 11425166"/>
              <a:gd name="connsiteY119" fmla="*/ 4538031 h 5967327"/>
              <a:gd name="connsiteX120" fmla="*/ 75896 w 11425166"/>
              <a:gd name="connsiteY120" fmla="*/ 4543997 h 5967327"/>
              <a:gd name="connsiteX121" fmla="*/ 61496 w 11425166"/>
              <a:gd name="connsiteY121" fmla="*/ 4538409 h 5967327"/>
              <a:gd name="connsiteX122" fmla="*/ 51687 w 11425166"/>
              <a:gd name="connsiteY122" fmla="*/ 4530317 h 5967327"/>
              <a:gd name="connsiteX123" fmla="*/ 34842 w 11425166"/>
              <a:gd name="connsiteY123" fmla="*/ 4509197 h 5967327"/>
              <a:gd name="connsiteX124" fmla="*/ 32511 w 11425166"/>
              <a:gd name="connsiteY124" fmla="*/ 4490477 h 5967327"/>
              <a:gd name="connsiteX125" fmla="*/ 36508 w 11425166"/>
              <a:gd name="connsiteY125" fmla="*/ 4471346 h 5967327"/>
              <a:gd name="connsiteX126" fmla="*/ 68737 w 11425166"/>
              <a:gd name="connsiteY126" fmla="*/ 4451871 h 5967327"/>
              <a:gd name="connsiteX127" fmla="*/ 85105 w 11425166"/>
              <a:gd name="connsiteY127" fmla="*/ 4454134 h 5967327"/>
              <a:gd name="connsiteX128" fmla="*/ 96745 w 11425166"/>
              <a:gd name="connsiteY128" fmla="*/ 4461334 h 5967327"/>
              <a:gd name="connsiteX129" fmla="*/ 110572 w 11425166"/>
              <a:gd name="connsiteY129" fmla="*/ 4474089 h 5967327"/>
              <a:gd name="connsiteX130" fmla="*/ 118235 w 11425166"/>
              <a:gd name="connsiteY130" fmla="*/ 4490169 h 5967327"/>
              <a:gd name="connsiteX131" fmla="*/ 129265 w 11425166"/>
              <a:gd name="connsiteY131" fmla="*/ 4489654 h 5967327"/>
              <a:gd name="connsiteX132" fmla="*/ 3787722 w 11425166"/>
              <a:gd name="connsiteY132" fmla="*/ 348697 h 5967327"/>
              <a:gd name="connsiteX133" fmla="*/ 3780557 w 11425166"/>
              <a:gd name="connsiteY133" fmla="*/ 306012 h 5967327"/>
              <a:gd name="connsiteX134" fmla="*/ 3723162 w 11425166"/>
              <a:gd name="connsiteY134" fmla="*/ 280212 h 5967327"/>
              <a:gd name="connsiteX135" fmla="*/ 3688739 w 11425166"/>
              <a:gd name="connsiteY135" fmla="*/ 291413 h 5967327"/>
              <a:gd name="connsiteX136" fmla="*/ 3661208 w 11425166"/>
              <a:gd name="connsiteY136" fmla="*/ 333289 h 5967327"/>
              <a:gd name="connsiteX137" fmla="*/ 3713974 w 11425166"/>
              <a:gd name="connsiteY137" fmla="*/ 426300 h 5967327"/>
              <a:gd name="connsiteX138" fmla="*/ 3728545 w 11425166"/>
              <a:gd name="connsiteY138" fmla="*/ 428823 h 5967327"/>
              <a:gd name="connsiteX139" fmla="*/ 3754088 w 11425166"/>
              <a:gd name="connsiteY139" fmla="*/ 426783 h 5967327"/>
              <a:gd name="connsiteX140" fmla="*/ 3788031 w 11425166"/>
              <a:gd name="connsiteY140" fmla="*/ 407981 h 5967327"/>
              <a:gd name="connsiteX141" fmla="*/ 3803048 w 11425166"/>
              <a:gd name="connsiteY141" fmla="*/ 389779 h 5967327"/>
              <a:gd name="connsiteX142" fmla="*/ 3815871 w 11425166"/>
              <a:gd name="connsiteY142" fmla="*/ 360169 h 5967327"/>
              <a:gd name="connsiteX143" fmla="*/ 3795951 w 11425166"/>
              <a:gd name="connsiteY143" fmla="*/ 356631 h 5967327"/>
              <a:gd name="connsiteX144" fmla="*/ 3784191 w 11425166"/>
              <a:gd name="connsiteY144" fmla="*/ 381245 h 5967327"/>
              <a:gd name="connsiteX145" fmla="*/ 3764991 w 11425166"/>
              <a:gd name="connsiteY145" fmla="*/ 397088 h 5967327"/>
              <a:gd name="connsiteX146" fmla="*/ 3734339 w 11425166"/>
              <a:gd name="connsiteY146" fmla="*/ 403064 h 5967327"/>
              <a:gd name="connsiteX147" fmla="*/ 3719974 w 11425166"/>
              <a:gd name="connsiteY147" fmla="*/ 397465 h 5967327"/>
              <a:gd name="connsiteX148" fmla="*/ 3710168 w 11425166"/>
              <a:gd name="connsiteY148" fmla="*/ 389384 h 5967327"/>
              <a:gd name="connsiteX149" fmla="*/ 3693300 w 11425166"/>
              <a:gd name="connsiteY149" fmla="*/ 368251 h 5967327"/>
              <a:gd name="connsiteX150" fmla="*/ 3690968 w 11425166"/>
              <a:gd name="connsiteY150" fmla="*/ 349531 h 5967327"/>
              <a:gd name="connsiteX151" fmla="*/ 3694980 w 11425166"/>
              <a:gd name="connsiteY151" fmla="*/ 330416 h 5967327"/>
              <a:gd name="connsiteX152" fmla="*/ 3727208 w 11425166"/>
              <a:gd name="connsiteY152" fmla="*/ 310925 h 5967327"/>
              <a:gd name="connsiteX153" fmla="*/ 3743562 w 11425166"/>
              <a:gd name="connsiteY153" fmla="*/ 313174 h 5967327"/>
              <a:gd name="connsiteX154" fmla="*/ 3755219 w 11425166"/>
              <a:gd name="connsiteY154" fmla="*/ 320398 h 5967327"/>
              <a:gd name="connsiteX155" fmla="*/ 3769037 w 11425166"/>
              <a:gd name="connsiteY155" fmla="*/ 333142 h 5967327"/>
              <a:gd name="connsiteX156" fmla="*/ 3776682 w 11425166"/>
              <a:gd name="connsiteY156" fmla="*/ 349239 h 5967327"/>
              <a:gd name="connsiteX157" fmla="*/ 3787722 w 11425166"/>
              <a:gd name="connsiteY157" fmla="*/ 348697 h 5967327"/>
              <a:gd name="connsiteX158" fmla="*/ 6075574 w 11425166"/>
              <a:gd name="connsiteY158" fmla="*/ 204355 h 5967327"/>
              <a:gd name="connsiteX159" fmla="*/ 6076603 w 11425166"/>
              <a:gd name="connsiteY159" fmla="*/ 186183 h 5967327"/>
              <a:gd name="connsiteX160" fmla="*/ 6068408 w 11425166"/>
              <a:gd name="connsiteY160" fmla="*/ 161676 h 5967327"/>
              <a:gd name="connsiteX161" fmla="*/ 6011048 w 11425166"/>
              <a:gd name="connsiteY161" fmla="*/ 135876 h 5967327"/>
              <a:gd name="connsiteX162" fmla="*/ 5976591 w 11425166"/>
              <a:gd name="connsiteY162" fmla="*/ 147056 h 5967327"/>
              <a:gd name="connsiteX163" fmla="*/ 5949059 w 11425166"/>
              <a:gd name="connsiteY163" fmla="*/ 188953 h 5967327"/>
              <a:gd name="connsiteX164" fmla="*/ 6001825 w 11425166"/>
              <a:gd name="connsiteY164" fmla="*/ 281960 h 5967327"/>
              <a:gd name="connsiteX165" fmla="*/ 6016431 w 11425166"/>
              <a:gd name="connsiteY165" fmla="*/ 284487 h 5967327"/>
              <a:gd name="connsiteX166" fmla="*/ 6041940 w 11425166"/>
              <a:gd name="connsiteY166" fmla="*/ 282447 h 5967327"/>
              <a:gd name="connsiteX167" fmla="*/ 6075882 w 11425166"/>
              <a:gd name="connsiteY167" fmla="*/ 263645 h 5967327"/>
              <a:gd name="connsiteX168" fmla="*/ 6090934 w 11425166"/>
              <a:gd name="connsiteY168" fmla="*/ 245446 h 5967327"/>
              <a:gd name="connsiteX169" fmla="*/ 6103722 w 11425166"/>
              <a:gd name="connsiteY169" fmla="*/ 215813 h 5967327"/>
              <a:gd name="connsiteX170" fmla="*/ 6083802 w 11425166"/>
              <a:gd name="connsiteY170" fmla="*/ 212295 h 5967327"/>
              <a:gd name="connsiteX171" fmla="*/ 6072042 w 11425166"/>
              <a:gd name="connsiteY171" fmla="*/ 236909 h 5967327"/>
              <a:gd name="connsiteX172" fmla="*/ 6052842 w 11425166"/>
              <a:gd name="connsiteY172" fmla="*/ 252732 h 5967327"/>
              <a:gd name="connsiteX173" fmla="*/ 6022191 w 11425166"/>
              <a:gd name="connsiteY173" fmla="*/ 258728 h 5967327"/>
              <a:gd name="connsiteX174" fmla="*/ 6007825 w 11425166"/>
              <a:gd name="connsiteY174" fmla="*/ 253129 h 5967327"/>
              <a:gd name="connsiteX175" fmla="*/ 5998020 w 11425166"/>
              <a:gd name="connsiteY175" fmla="*/ 245048 h 5967327"/>
              <a:gd name="connsiteX176" fmla="*/ 5981185 w 11425166"/>
              <a:gd name="connsiteY176" fmla="*/ 223894 h 5967327"/>
              <a:gd name="connsiteX177" fmla="*/ 5978820 w 11425166"/>
              <a:gd name="connsiteY177" fmla="*/ 205195 h 5967327"/>
              <a:gd name="connsiteX178" fmla="*/ 5982831 w 11425166"/>
              <a:gd name="connsiteY178" fmla="*/ 186080 h 5967327"/>
              <a:gd name="connsiteX179" fmla="*/ 6015059 w 11425166"/>
              <a:gd name="connsiteY179" fmla="*/ 166589 h 5967327"/>
              <a:gd name="connsiteX180" fmla="*/ 6031414 w 11425166"/>
              <a:gd name="connsiteY180" fmla="*/ 168838 h 5967327"/>
              <a:gd name="connsiteX181" fmla="*/ 6043105 w 11425166"/>
              <a:gd name="connsiteY181" fmla="*/ 176062 h 5967327"/>
              <a:gd name="connsiteX182" fmla="*/ 6056923 w 11425166"/>
              <a:gd name="connsiteY182" fmla="*/ 188806 h 5967327"/>
              <a:gd name="connsiteX183" fmla="*/ 6064568 w 11425166"/>
              <a:gd name="connsiteY183" fmla="*/ 204903 h 5967327"/>
              <a:gd name="connsiteX184" fmla="*/ 6075574 w 11425166"/>
              <a:gd name="connsiteY184" fmla="*/ 204385 h 5967327"/>
              <a:gd name="connsiteX185" fmla="*/ 5371414 w 11425166"/>
              <a:gd name="connsiteY185" fmla="*/ 4943426 h 5967327"/>
              <a:gd name="connsiteX186" fmla="*/ 5372443 w 11425166"/>
              <a:gd name="connsiteY186" fmla="*/ 4925254 h 5967327"/>
              <a:gd name="connsiteX187" fmla="*/ 5364248 w 11425166"/>
              <a:gd name="connsiteY187" fmla="*/ 4900740 h 5967327"/>
              <a:gd name="connsiteX188" fmla="*/ 5306888 w 11425166"/>
              <a:gd name="connsiteY188" fmla="*/ 4874923 h 5967327"/>
              <a:gd name="connsiteX189" fmla="*/ 5272431 w 11425166"/>
              <a:gd name="connsiteY189" fmla="*/ 4886134 h 5967327"/>
              <a:gd name="connsiteX190" fmla="*/ 5244899 w 11425166"/>
              <a:gd name="connsiteY190" fmla="*/ 4928031 h 5967327"/>
              <a:gd name="connsiteX191" fmla="*/ 5297665 w 11425166"/>
              <a:gd name="connsiteY191" fmla="*/ 5021014 h 5967327"/>
              <a:gd name="connsiteX192" fmla="*/ 5312271 w 11425166"/>
              <a:gd name="connsiteY192" fmla="*/ 5023551 h 5967327"/>
              <a:gd name="connsiteX193" fmla="*/ 5337780 w 11425166"/>
              <a:gd name="connsiteY193" fmla="*/ 5021494 h 5967327"/>
              <a:gd name="connsiteX194" fmla="*/ 5371722 w 11425166"/>
              <a:gd name="connsiteY194" fmla="*/ 5002706 h 5967327"/>
              <a:gd name="connsiteX195" fmla="*/ 5386774 w 11425166"/>
              <a:gd name="connsiteY195" fmla="*/ 4984534 h 5967327"/>
              <a:gd name="connsiteX196" fmla="*/ 5399562 w 11425166"/>
              <a:gd name="connsiteY196" fmla="*/ 4954911 h 5967327"/>
              <a:gd name="connsiteX197" fmla="*/ 5379642 w 11425166"/>
              <a:gd name="connsiteY197" fmla="*/ 4951346 h 5967327"/>
              <a:gd name="connsiteX198" fmla="*/ 5367882 w 11425166"/>
              <a:gd name="connsiteY198" fmla="*/ 4975963 h 5967327"/>
              <a:gd name="connsiteX199" fmla="*/ 5348682 w 11425166"/>
              <a:gd name="connsiteY199" fmla="*/ 4991803 h 5967327"/>
              <a:gd name="connsiteX200" fmla="*/ 5318031 w 11425166"/>
              <a:gd name="connsiteY200" fmla="*/ 4997803 h 5967327"/>
              <a:gd name="connsiteX201" fmla="*/ 5303665 w 11425166"/>
              <a:gd name="connsiteY201" fmla="*/ 4992214 h 5967327"/>
              <a:gd name="connsiteX202" fmla="*/ 5293860 w 11425166"/>
              <a:gd name="connsiteY202" fmla="*/ 4984123 h 5967327"/>
              <a:gd name="connsiteX203" fmla="*/ 5277025 w 11425166"/>
              <a:gd name="connsiteY203" fmla="*/ 4962968 h 5967327"/>
              <a:gd name="connsiteX204" fmla="*/ 5274660 w 11425166"/>
              <a:gd name="connsiteY204" fmla="*/ 4944249 h 5967327"/>
              <a:gd name="connsiteX205" fmla="*/ 5278671 w 11425166"/>
              <a:gd name="connsiteY205" fmla="*/ 4925117 h 5967327"/>
              <a:gd name="connsiteX206" fmla="*/ 5310899 w 11425166"/>
              <a:gd name="connsiteY206" fmla="*/ 4905643 h 5967327"/>
              <a:gd name="connsiteX207" fmla="*/ 5327288 w 11425166"/>
              <a:gd name="connsiteY207" fmla="*/ 4907906 h 5967327"/>
              <a:gd name="connsiteX208" fmla="*/ 5338911 w 11425166"/>
              <a:gd name="connsiteY208" fmla="*/ 4915140 h 5967327"/>
              <a:gd name="connsiteX209" fmla="*/ 5352728 w 11425166"/>
              <a:gd name="connsiteY209" fmla="*/ 4927860 h 5967327"/>
              <a:gd name="connsiteX210" fmla="*/ 5360408 w 11425166"/>
              <a:gd name="connsiteY210" fmla="*/ 4943974 h 5967327"/>
              <a:gd name="connsiteX211" fmla="*/ 5371414 w 11425166"/>
              <a:gd name="connsiteY211" fmla="*/ 4943426 h 5967327"/>
              <a:gd name="connsiteX212" fmla="*/ 6321437 w 11425166"/>
              <a:gd name="connsiteY212" fmla="*/ 3064126 h 5967327"/>
              <a:gd name="connsiteX213" fmla="*/ 6314271 w 11425166"/>
              <a:gd name="connsiteY213" fmla="*/ 3021440 h 5967327"/>
              <a:gd name="connsiteX214" fmla="*/ 6256877 w 11425166"/>
              <a:gd name="connsiteY214" fmla="*/ 2995640 h 5967327"/>
              <a:gd name="connsiteX215" fmla="*/ 6222454 w 11425166"/>
              <a:gd name="connsiteY215" fmla="*/ 3006842 h 5967327"/>
              <a:gd name="connsiteX216" fmla="*/ 6194923 w 11425166"/>
              <a:gd name="connsiteY216" fmla="*/ 3048718 h 5967327"/>
              <a:gd name="connsiteX217" fmla="*/ 6247688 w 11425166"/>
              <a:gd name="connsiteY217" fmla="*/ 3141711 h 5967327"/>
              <a:gd name="connsiteX218" fmla="*/ 6262259 w 11425166"/>
              <a:gd name="connsiteY218" fmla="*/ 3144248 h 5967327"/>
              <a:gd name="connsiteX219" fmla="*/ 6287802 w 11425166"/>
              <a:gd name="connsiteY219" fmla="*/ 3142226 h 5967327"/>
              <a:gd name="connsiteX220" fmla="*/ 6321745 w 11425166"/>
              <a:gd name="connsiteY220" fmla="*/ 3123403 h 5967327"/>
              <a:gd name="connsiteX221" fmla="*/ 6336763 w 11425166"/>
              <a:gd name="connsiteY221" fmla="*/ 3105197 h 5967327"/>
              <a:gd name="connsiteX222" fmla="*/ 6349585 w 11425166"/>
              <a:gd name="connsiteY222" fmla="*/ 3075598 h 5967327"/>
              <a:gd name="connsiteX223" fmla="*/ 6329665 w 11425166"/>
              <a:gd name="connsiteY223" fmla="*/ 3072060 h 5967327"/>
              <a:gd name="connsiteX224" fmla="*/ 6317905 w 11425166"/>
              <a:gd name="connsiteY224" fmla="*/ 3096660 h 5967327"/>
              <a:gd name="connsiteX225" fmla="*/ 6298705 w 11425166"/>
              <a:gd name="connsiteY225" fmla="*/ 3112534 h 5967327"/>
              <a:gd name="connsiteX226" fmla="*/ 6268054 w 11425166"/>
              <a:gd name="connsiteY226" fmla="*/ 3118500 h 5967327"/>
              <a:gd name="connsiteX227" fmla="*/ 6253688 w 11425166"/>
              <a:gd name="connsiteY227" fmla="*/ 3112877 h 5967327"/>
              <a:gd name="connsiteX228" fmla="*/ 6243882 w 11425166"/>
              <a:gd name="connsiteY228" fmla="*/ 3104820 h 5967327"/>
              <a:gd name="connsiteX229" fmla="*/ 6227014 w 11425166"/>
              <a:gd name="connsiteY229" fmla="*/ 3083679 h 5967327"/>
              <a:gd name="connsiteX230" fmla="*/ 6224682 w 11425166"/>
              <a:gd name="connsiteY230" fmla="*/ 3064959 h 5967327"/>
              <a:gd name="connsiteX231" fmla="*/ 6228694 w 11425166"/>
              <a:gd name="connsiteY231" fmla="*/ 3045845 h 5967327"/>
              <a:gd name="connsiteX232" fmla="*/ 6260923 w 11425166"/>
              <a:gd name="connsiteY232" fmla="*/ 3026354 h 5967327"/>
              <a:gd name="connsiteX233" fmla="*/ 6277277 w 11425166"/>
              <a:gd name="connsiteY233" fmla="*/ 3028603 h 5967327"/>
              <a:gd name="connsiteX234" fmla="*/ 6288934 w 11425166"/>
              <a:gd name="connsiteY234" fmla="*/ 3035827 h 5967327"/>
              <a:gd name="connsiteX235" fmla="*/ 6302751 w 11425166"/>
              <a:gd name="connsiteY235" fmla="*/ 3048571 h 5967327"/>
              <a:gd name="connsiteX236" fmla="*/ 6310397 w 11425166"/>
              <a:gd name="connsiteY236" fmla="*/ 3064685 h 5967327"/>
              <a:gd name="connsiteX237" fmla="*/ 6321437 w 11425166"/>
              <a:gd name="connsiteY237" fmla="*/ 3064126 h 5967327"/>
              <a:gd name="connsiteX238" fmla="*/ 761120 w 11425166"/>
              <a:gd name="connsiteY238" fmla="*/ 1076587 h 5967327"/>
              <a:gd name="connsiteX239" fmla="*/ 762148 w 11425166"/>
              <a:gd name="connsiteY239" fmla="*/ 1058415 h 5967327"/>
              <a:gd name="connsiteX240" fmla="*/ 753920 w 11425166"/>
              <a:gd name="connsiteY240" fmla="*/ 1033884 h 5967327"/>
              <a:gd name="connsiteX241" fmla="*/ 696553 w 11425166"/>
              <a:gd name="connsiteY241" fmla="*/ 1008087 h 5967327"/>
              <a:gd name="connsiteX242" fmla="*/ 662113 w 11425166"/>
              <a:gd name="connsiteY242" fmla="*/ 1019288 h 5967327"/>
              <a:gd name="connsiteX243" fmla="*/ 634636 w 11425166"/>
              <a:gd name="connsiteY243" fmla="*/ 1061185 h 5967327"/>
              <a:gd name="connsiteX244" fmla="*/ 687419 w 11425166"/>
              <a:gd name="connsiteY244" fmla="*/ 1154199 h 5967327"/>
              <a:gd name="connsiteX245" fmla="*/ 701956 w 11425166"/>
              <a:gd name="connsiteY245" fmla="*/ 1156719 h 5967327"/>
              <a:gd name="connsiteX246" fmla="*/ 727506 w 11425166"/>
              <a:gd name="connsiteY246" fmla="*/ 1154662 h 5967327"/>
              <a:gd name="connsiteX247" fmla="*/ 761449 w 11425166"/>
              <a:gd name="connsiteY247" fmla="*/ 1135860 h 5967327"/>
              <a:gd name="connsiteX248" fmla="*/ 776483 w 11425166"/>
              <a:gd name="connsiteY248" fmla="*/ 1117688 h 5967327"/>
              <a:gd name="connsiteX249" fmla="*/ 789289 w 11425166"/>
              <a:gd name="connsiteY249" fmla="*/ 1088059 h 5967327"/>
              <a:gd name="connsiteX250" fmla="*/ 769359 w 11425166"/>
              <a:gd name="connsiteY250" fmla="*/ 1084520 h 5967327"/>
              <a:gd name="connsiteX251" fmla="*/ 757616 w 11425166"/>
              <a:gd name="connsiteY251" fmla="*/ 1109131 h 5967327"/>
              <a:gd name="connsiteX252" fmla="*/ 738395 w 11425166"/>
              <a:gd name="connsiteY252" fmla="*/ 1124957 h 5967327"/>
              <a:gd name="connsiteX253" fmla="*/ 707764 w 11425166"/>
              <a:gd name="connsiteY253" fmla="*/ 1130953 h 5967327"/>
              <a:gd name="connsiteX254" fmla="*/ 693399 w 11425166"/>
              <a:gd name="connsiteY254" fmla="*/ 1125372 h 5967327"/>
              <a:gd name="connsiteX255" fmla="*/ 683590 w 11425166"/>
              <a:gd name="connsiteY255" fmla="*/ 1117273 h 5967327"/>
              <a:gd name="connsiteX256" fmla="*/ 666745 w 11425166"/>
              <a:gd name="connsiteY256" fmla="*/ 1096136 h 5967327"/>
              <a:gd name="connsiteX257" fmla="*/ 664393 w 11425166"/>
              <a:gd name="connsiteY257" fmla="*/ 1077420 h 5967327"/>
              <a:gd name="connsiteX258" fmla="*/ 668391 w 11425166"/>
              <a:gd name="connsiteY258" fmla="*/ 1058302 h 5967327"/>
              <a:gd name="connsiteX259" fmla="*/ 700619 w 11425166"/>
              <a:gd name="connsiteY259" fmla="*/ 1038814 h 5967327"/>
              <a:gd name="connsiteX260" fmla="*/ 716987 w 11425166"/>
              <a:gd name="connsiteY260" fmla="*/ 1041060 h 5967327"/>
              <a:gd name="connsiteX261" fmla="*/ 728644 w 11425166"/>
              <a:gd name="connsiteY261" fmla="*/ 1048287 h 5967327"/>
              <a:gd name="connsiteX262" fmla="*/ 742492 w 11425166"/>
              <a:gd name="connsiteY262" fmla="*/ 1061031 h 5967327"/>
              <a:gd name="connsiteX263" fmla="*/ 750135 w 11425166"/>
              <a:gd name="connsiteY263" fmla="*/ 1077128 h 5967327"/>
              <a:gd name="connsiteX264" fmla="*/ 761120 w 11425166"/>
              <a:gd name="connsiteY264" fmla="*/ 1076587 h 5967327"/>
              <a:gd name="connsiteX265" fmla="*/ 11396991 w 11425166"/>
              <a:gd name="connsiteY265" fmla="*/ 3547414 h 5967327"/>
              <a:gd name="connsiteX266" fmla="*/ 11389791 w 11425166"/>
              <a:gd name="connsiteY266" fmla="*/ 3504728 h 5967327"/>
              <a:gd name="connsiteX267" fmla="*/ 11332431 w 11425166"/>
              <a:gd name="connsiteY267" fmla="*/ 3478946 h 5967327"/>
              <a:gd name="connsiteX268" fmla="*/ 11298008 w 11425166"/>
              <a:gd name="connsiteY268" fmla="*/ 3490123 h 5967327"/>
              <a:gd name="connsiteX269" fmla="*/ 11270476 w 11425166"/>
              <a:gd name="connsiteY269" fmla="*/ 3532020 h 5967327"/>
              <a:gd name="connsiteX270" fmla="*/ 11323242 w 11425166"/>
              <a:gd name="connsiteY270" fmla="*/ 3625003 h 5967327"/>
              <a:gd name="connsiteX271" fmla="*/ 11337814 w 11425166"/>
              <a:gd name="connsiteY271" fmla="*/ 3627540 h 5967327"/>
              <a:gd name="connsiteX272" fmla="*/ 11397299 w 11425166"/>
              <a:gd name="connsiteY272" fmla="*/ 3606694 h 5967327"/>
              <a:gd name="connsiteX273" fmla="*/ 11412351 w 11425166"/>
              <a:gd name="connsiteY273" fmla="*/ 3588523 h 5967327"/>
              <a:gd name="connsiteX274" fmla="*/ 11425139 w 11425166"/>
              <a:gd name="connsiteY274" fmla="*/ 3558866 h 5967327"/>
              <a:gd name="connsiteX275" fmla="*/ 11405219 w 11425166"/>
              <a:gd name="connsiteY275" fmla="*/ 3555369 h 5967327"/>
              <a:gd name="connsiteX276" fmla="*/ 11393459 w 11425166"/>
              <a:gd name="connsiteY276" fmla="*/ 3579985 h 5967327"/>
              <a:gd name="connsiteX277" fmla="*/ 11374259 w 11425166"/>
              <a:gd name="connsiteY277" fmla="*/ 3595792 h 5967327"/>
              <a:gd name="connsiteX278" fmla="*/ 11343608 w 11425166"/>
              <a:gd name="connsiteY278" fmla="*/ 3601792 h 5967327"/>
              <a:gd name="connsiteX279" fmla="*/ 11329242 w 11425166"/>
              <a:gd name="connsiteY279" fmla="*/ 3596203 h 5967327"/>
              <a:gd name="connsiteX280" fmla="*/ 11319436 w 11425166"/>
              <a:gd name="connsiteY280" fmla="*/ 3588111 h 5967327"/>
              <a:gd name="connsiteX281" fmla="*/ 11302568 w 11425166"/>
              <a:gd name="connsiteY281" fmla="*/ 3566957 h 5967327"/>
              <a:gd name="connsiteX282" fmla="*/ 11300237 w 11425166"/>
              <a:gd name="connsiteY282" fmla="*/ 3548271 h 5967327"/>
              <a:gd name="connsiteX283" fmla="*/ 11304248 w 11425166"/>
              <a:gd name="connsiteY283" fmla="*/ 3529106 h 5967327"/>
              <a:gd name="connsiteX284" fmla="*/ 11336442 w 11425166"/>
              <a:gd name="connsiteY284" fmla="*/ 3509665 h 5967327"/>
              <a:gd name="connsiteX285" fmla="*/ 11352831 w 11425166"/>
              <a:gd name="connsiteY285" fmla="*/ 3511894 h 5967327"/>
              <a:gd name="connsiteX286" fmla="*/ 11364488 w 11425166"/>
              <a:gd name="connsiteY286" fmla="*/ 3519128 h 5967327"/>
              <a:gd name="connsiteX287" fmla="*/ 11378305 w 11425166"/>
              <a:gd name="connsiteY287" fmla="*/ 3531883 h 5967327"/>
              <a:gd name="connsiteX288" fmla="*/ 11385951 w 11425166"/>
              <a:gd name="connsiteY288" fmla="*/ 3547963 h 5967327"/>
              <a:gd name="connsiteX289" fmla="*/ 11396991 w 11425166"/>
              <a:gd name="connsiteY289" fmla="*/ 3547414 h 5967327"/>
              <a:gd name="connsiteX290" fmla="*/ 10934031 w 11425166"/>
              <a:gd name="connsiteY290" fmla="*/ 3405471 h 5967327"/>
              <a:gd name="connsiteX291" fmla="*/ 10926865 w 11425166"/>
              <a:gd name="connsiteY291" fmla="*/ 3362786 h 5967327"/>
              <a:gd name="connsiteX292" fmla="*/ 10869505 w 11425166"/>
              <a:gd name="connsiteY292" fmla="*/ 3336968 h 5967327"/>
              <a:gd name="connsiteX293" fmla="*/ 10835082 w 11425166"/>
              <a:gd name="connsiteY293" fmla="*/ 3348145 h 5967327"/>
              <a:gd name="connsiteX294" fmla="*/ 10807550 w 11425166"/>
              <a:gd name="connsiteY294" fmla="*/ 3390043 h 5967327"/>
              <a:gd name="connsiteX295" fmla="*/ 10860214 w 11425166"/>
              <a:gd name="connsiteY295" fmla="*/ 3483060 h 5967327"/>
              <a:gd name="connsiteX296" fmla="*/ 10874888 w 11425166"/>
              <a:gd name="connsiteY296" fmla="*/ 3485597 h 5967327"/>
              <a:gd name="connsiteX297" fmla="*/ 10900431 w 11425166"/>
              <a:gd name="connsiteY297" fmla="*/ 3483540 h 5967327"/>
              <a:gd name="connsiteX298" fmla="*/ 10934339 w 11425166"/>
              <a:gd name="connsiteY298" fmla="*/ 3464751 h 5967327"/>
              <a:gd name="connsiteX299" fmla="*/ 10949391 w 11425166"/>
              <a:gd name="connsiteY299" fmla="*/ 3446546 h 5967327"/>
              <a:gd name="connsiteX300" fmla="*/ 10962179 w 11425166"/>
              <a:gd name="connsiteY300" fmla="*/ 3416923 h 5967327"/>
              <a:gd name="connsiteX301" fmla="*/ 10942293 w 11425166"/>
              <a:gd name="connsiteY301" fmla="*/ 3413391 h 5967327"/>
              <a:gd name="connsiteX302" fmla="*/ 10930534 w 11425166"/>
              <a:gd name="connsiteY302" fmla="*/ 3438009 h 5967327"/>
              <a:gd name="connsiteX303" fmla="*/ 10911333 w 11425166"/>
              <a:gd name="connsiteY303" fmla="*/ 3453849 h 5967327"/>
              <a:gd name="connsiteX304" fmla="*/ 10880682 w 11425166"/>
              <a:gd name="connsiteY304" fmla="*/ 3459814 h 5967327"/>
              <a:gd name="connsiteX305" fmla="*/ 10866317 w 11425166"/>
              <a:gd name="connsiteY305" fmla="*/ 3454226 h 5967327"/>
              <a:gd name="connsiteX306" fmla="*/ 10856511 w 11425166"/>
              <a:gd name="connsiteY306" fmla="*/ 3446134 h 5967327"/>
              <a:gd name="connsiteX307" fmla="*/ 10839642 w 11425166"/>
              <a:gd name="connsiteY307" fmla="*/ 3424980 h 5967327"/>
              <a:gd name="connsiteX308" fmla="*/ 10837311 w 11425166"/>
              <a:gd name="connsiteY308" fmla="*/ 3406294 h 5967327"/>
              <a:gd name="connsiteX309" fmla="*/ 10841288 w 11425166"/>
              <a:gd name="connsiteY309" fmla="*/ 3387163 h 5967327"/>
              <a:gd name="connsiteX310" fmla="*/ 10873516 w 11425166"/>
              <a:gd name="connsiteY310" fmla="*/ 3367689 h 5967327"/>
              <a:gd name="connsiteX311" fmla="*/ 10889905 w 11425166"/>
              <a:gd name="connsiteY311" fmla="*/ 3369951 h 5967327"/>
              <a:gd name="connsiteX312" fmla="*/ 10901528 w 11425166"/>
              <a:gd name="connsiteY312" fmla="*/ 3377151 h 5967327"/>
              <a:gd name="connsiteX313" fmla="*/ 10915380 w 11425166"/>
              <a:gd name="connsiteY313" fmla="*/ 3389906 h 5967327"/>
              <a:gd name="connsiteX314" fmla="*/ 10923025 w 11425166"/>
              <a:gd name="connsiteY314" fmla="*/ 3406020 h 5967327"/>
              <a:gd name="connsiteX315" fmla="*/ 10934031 w 11425166"/>
              <a:gd name="connsiteY315" fmla="*/ 3405471 h 5967327"/>
              <a:gd name="connsiteX316" fmla="*/ 6030831 w 11425166"/>
              <a:gd name="connsiteY316" fmla="*/ 5886866 h 5967327"/>
              <a:gd name="connsiteX317" fmla="*/ 6031894 w 11425166"/>
              <a:gd name="connsiteY317" fmla="*/ 5868729 h 5967327"/>
              <a:gd name="connsiteX318" fmla="*/ 6023665 w 11425166"/>
              <a:gd name="connsiteY318" fmla="*/ 5844180 h 5967327"/>
              <a:gd name="connsiteX319" fmla="*/ 5966271 w 11425166"/>
              <a:gd name="connsiteY319" fmla="*/ 5818397 h 5967327"/>
              <a:gd name="connsiteX320" fmla="*/ 5931848 w 11425166"/>
              <a:gd name="connsiteY320" fmla="*/ 5829574 h 5967327"/>
              <a:gd name="connsiteX321" fmla="*/ 5904351 w 11425166"/>
              <a:gd name="connsiteY321" fmla="*/ 5871472 h 5967327"/>
              <a:gd name="connsiteX322" fmla="*/ 5957083 w 11425166"/>
              <a:gd name="connsiteY322" fmla="*/ 5964489 h 5967327"/>
              <a:gd name="connsiteX323" fmla="*/ 5971654 w 11425166"/>
              <a:gd name="connsiteY323" fmla="*/ 5967026 h 5967327"/>
              <a:gd name="connsiteX324" fmla="*/ 6031140 w 11425166"/>
              <a:gd name="connsiteY324" fmla="*/ 5946146 h 5967327"/>
              <a:gd name="connsiteX325" fmla="*/ 6046191 w 11425166"/>
              <a:gd name="connsiteY325" fmla="*/ 5927974 h 5967327"/>
              <a:gd name="connsiteX326" fmla="*/ 6058980 w 11425166"/>
              <a:gd name="connsiteY326" fmla="*/ 5898352 h 5967327"/>
              <a:gd name="connsiteX327" fmla="*/ 6039059 w 11425166"/>
              <a:gd name="connsiteY327" fmla="*/ 5894820 h 5967327"/>
              <a:gd name="connsiteX328" fmla="*/ 6027334 w 11425166"/>
              <a:gd name="connsiteY328" fmla="*/ 5919403 h 5967327"/>
              <a:gd name="connsiteX329" fmla="*/ 6008100 w 11425166"/>
              <a:gd name="connsiteY329" fmla="*/ 5935243 h 5967327"/>
              <a:gd name="connsiteX330" fmla="*/ 5977482 w 11425166"/>
              <a:gd name="connsiteY330" fmla="*/ 5941243 h 5967327"/>
              <a:gd name="connsiteX331" fmla="*/ 5963083 w 11425166"/>
              <a:gd name="connsiteY331" fmla="*/ 5935654 h 5967327"/>
              <a:gd name="connsiteX332" fmla="*/ 5953277 w 11425166"/>
              <a:gd name="connsiteY332" fmla="*/ 5927563 h 5967327"/>
              <a:gd name="connsiteX333" fmla="*/ 5936443 w 11425166"/>
              <a:gd name="connsiteY333" fmla="*/ 5906409 h 5967327"/>
              <a:gd name="connsiteX334" fmla="*/ 5934077 w 11425166"/>
              <a:gd name="connsiteY334" fmla="*/ 5887689 h 5967327"/>
              <a:gd name="connsiteX335" fmla="*/ 5938088 w 11425166"/>
              <a:gd name="connsiteY335" fmla="*/ 5868591 h 5967327"/>
              <a:gd name="connsiteX336" fmla="*/ 5970317 w 11425166"/>
              <a:gd name="connsiteY336" fmla="*/ 5849083 h 5967327"/>
              <a:gd name="connsiteX337" fmla="*/ 5986705 w 11425166"/>
              <a:gd name="connsiteY337" fmla="*/ 5851346 h 5967327"/>
              <a:gd name="connsiteX338" fmla="*/ 5998328 w 11425166"/>
              <a:gd name="connsiteY338" fmla="*/ 5858580 h 5967327"/>
              <a:gd name="connsiteX339" fmla="*/ 6012180 w 11425166"/>
              <a:gd name="connsiteY339" fmla="*/ 5871300 h 5967327"/>
              <a:gd name="connsiteX340" fmla="*/ 6019825 w 11425166"/>
              <a:gd name="connsiteY340" fmla="*/ 5887414 h 5967327"/>
              <a:gd name="connsiteX341" fmla="*/ 6030831 w 11425166"/>
              <a:gd name="connsiteY341" fmla="*/ 5886866 h 5967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11425166" h="5967327">
                <a:moveTo>
                  <a:pt x="10698625" y="5802968"/>
                </a:moveTo>
                <a:cubicBezTo>
                  <a:pt x="10700100" y="5797037"/>
                  <a:pt x="10700442" y="5790866"/>
                  <a:pt x="10699653" y="5784797"/>
                </a:cubicBezTo>
                <a:cubicBezTo>
                  <a:pt x="10699208" y="5776020"/>
                  <a:pt x="10696362" y="5767551"/>
                  <a:pt x="10691425" y="5760283"/>
                </a:cubicBezTo>
                <a:cubicBezTo>
                  <a:pt x="10678877" y="5743174"/>
                  <a:pt x="10656454" y="5733334"/>
                  <a:pt x="10634065" y="5734500"/>
                </a:cubicBezTo>
                <a:cubicBezTo>
                  <a:pt x="10621756" y="5734877"/>
                  <a:pt x="10609825" y="5738751"/>
                  <a:pt x="10599642" y="5745677"/>
                </a:cubicBezTo>
                <a:cubicBezTo>
                  <a:pt x="10585825" y="5755963"/>
                  <a:pt x="10576088" y="5770808"/>
                  <a:pt x="10572111" y="5787574"/>
                </a:cubicBezTo>
                <a:cubicBezTo>
                  <a:pt x="10560968" y="5827792"/>
                  <a:pt x="10584557" y="5869414"/>
                  <a:pt x="10624774" y="5880557"/>
                </a:cubicBezTo>
                <a:cubicBezTo>
                  <a:pt x="10629574" y="5881894"/>
                  <a:pt x="10634476" y="5882717"/>
                  <a:pt x="10639448" y="5883094"/>
                </a:cubicBezTo>
                <a:cubicBezTo>
                  <a:pt x="10648020" y="5883814"/>
                  <a:pt x="10656659" y="5883128"/>
                  <a:pt x="10664991" y="5881037"/>
                </a:cubicBezTo>
                <a:cubicBezTo>
                  <a:pt x="10677677" y="5877609"/>
                  <a:pt x="10689299" y="5871163"/>
                  <a:pt x="10698933" y="5862249"/>
                </a:cubicBezTo>
                <a:cubicBezTo>
                  <a:pt x="10704488" y="5856694"/>
                  <a:pt x="10709528" y="5850591"/>
                  <a:pt x="10713951" y="5844077"/>
                </a:cubicBezTo>
                <a:cubicBezTo>
                  <a:pt x="10719951" y="5835060"/>
                  <a:pt x="10724305" y="5825014"/>
                  <a:pt x="10726774" y="5814454"/>
                </a:cubicBezTo>
                <a:cubicBezTo>
                  <a:pt x="10727562" y="5808077"/>
                  <a:pt x="10711139" y="5801563"/>
                  <a:pt x="10706854" y="5810889"/>
                </a:cubicBezTo>
                <a:cubicBezTo>
                  <a:pt x="10704282" y="5819666"/>
                  <a:pt x="10700339" y="5827997"/>
                  <a:pt x="10695094" y="5835506"/>
                </a:cubicBezTo>
                <a:cubicBezTo>
                  <a:pt x="10689882" y="5842089"/>
                  <a:pt x="10683333" y="5847506"/>
                  <a:pt x="10675894" y="5851346"/>
                </a:cubicBezTo>
                <a:cubicBezTo>
                  <a:pt x="10666568" y="5856523"/>
                  <a:pt x="10655836" y="5858615"/>
                  <a:pt x="10645242" y="5857346"/>
                </a:cubicBezTo>
                <a:cubicBezTo>
                  <a:pt x="10640100" y="5856523"/>
                  <a:pt x="10635196" y="5854637"/>
                  <a:pt x="10630877" y="5851757"/>
                </a:cubicBezTo>
                <a:cubicBezTo>
                  <a:pt x="10627002" y="5849563"/>
                  <a:pt x="10624259" y="5845757"/>
                  <a:pt x="10621071" y="5843666"/>
                </a:cubicBezTo>
                <a:cubicBezTo>
                  <a:pt x="10613494" y="5838420"/>
                  <a:pt x="10607631" y="5831083"/>
                  <a:pt x="10604237" y="5822512"/>
                </a:cubicBezTo>
                <a:cubicBezTo>
                  <a:pt x="10602248" y="5816477"/>
                  <a:pt x="10601459" y="5810134"/>
                  <a:pt x="10601870" y="5803792"/>
                </a:cubicBezTo>
                <a:cubicBezTo>
                  <a:pt x="10601494" y="5797174"/>
                  <a:pt x="10602865" y="5790557"/>
                  <a:pt x="10605882" y="5784660"/>
                </a:cubicBezTo>
                <a:cubicBezTo>
                  <a:pt x="10612774" y="5773277"/>
                  <a:pt x="10624808" y="5765974"/>
                  <a:pt x="10638111" y="5765186"/>
                </a:cubicBezTo>
                <a:cubicBezTo>
                  <a:pt x="10643665" y="5764740"/>
                  <a:pt x="10649254" y="5765529"/>
                  <a:pt x="10654465" y="5767448"/>
                </a:cubicBezTo>
                <a:cubicBezTo>
                  <a:pt x="10658648" y="5769369"/>
                  <a:pt x="10662557" y="5771803"/>
                  <a:pt x="10666122" y="5774683"/>
                </a:cubicBezTo>
                <a:cubicBezTo>
                  <a:pt x="10671505" y="5778009"/>
                  <a:pt x="10676202" y="5782329"/>
                  <a:pt x="10679973" y="5787403"/>
                </a:cubicBezTo>
                <a:cubicBezTo>
                  <a:pt x="10683402" y="5792306"/>
                  <a:pt x="10686008" y="5797757"/>
                  <a:pt x="10687619" y="5803517"/>
                </a:cubicBezTo>
                <a:cubicBezTo>
                  <a:pt x="10689471" y="5808763"/>
                  <a:pt x="10697631" y="5805094"/>
                  <a:pt x="10698625" y="5802968"/>
                </a:cubicBezTo>
                <a:close/>
                <a:moveTo>
                  <a:pt x="5492545" y="68587"/>
                </a:moveTo>
                <a:cubicBezTo>
                  <a:pt x="5494054" y="62655"/>
                  <a:pt x="5494397" y="56480"/>
                  <a:pt x="5493574" y="50415"/>
                </a:cubicBezTo>
                <a:cubicBezTo>
                  <a:pt x="5493128" y="41645"/>
                  <a:pt x="5490283" y="33163"/>
                  <a:pt x="5485379" y="25887"/>
                </a:cubicBezTo>
                <a:cubicBezTo>
                  <a:pt x="5472797" y="8789"/>
                  <a:pt x="5450374" y="-1037"/>
                  <a:pt x="5427985" y="87"/>
                </a:cubicBezTo>
                <a:cubicBezTo>
                  <a:pt x="5415677" y="499"/>
                  <a:pt x="5403745" y="4383"/>
                  <a:pt x="5393562" y="11288"/>
                </a:cubicBezTo>
                <a:cubicBezTo>
                  <a:pt x="5379780" y="21595"/>
                  <a:pt x="5370042" y="36427"/>
                  <a:pt x="5366065" y="53185"/>
                </a:cubicBezTo>
                <a:cubicBezTo>
                  <a:pt x="5354923" y="93423"/>
                  <a:pt x="5378545" y="135060"/>
                  <a:pt x="5418763" y="146189"/>
                </a:cubicBezTo>
                <a:cubicBezTo>
                  <a:pt x="5423528" y="147509"/>
                  <a:pt x="5428431" y="148356"/>
                  <a:pt x="5433368" y="148719"/>
                </a:cubicBezTo>
                <a:cubicBezTo>
                  <a:pt x="5441940" y="149415"/>
                  <a:pt x="5450579" y="148719"/>
                  <a:pt x="5458911" y="146662"/>
                </a:cubicBezTo>
                <a:cubicBezTo>
                  <a:pt x="5471597" y="143233"/>
                  <a:pt x="5483219" y="136784"/>
                  <a:pt x="5492854" y="127860"/>
                </a:cubicBezTo>
                <a:cubicBezTo>
                  <a:pt x="5498443" y="122292"/>
                  <a:pt x="5503482" y="116209"/>
                  <a:pt x="5507905" y="109688"/>
                </a:cubicBezTo>
                <a:cubicBezTo>
                  <a:pt x="5513940" y="100668"/>
                  <a:pt x="5518259" y="90629"/>
                  <a:pt x="5520694" y="80059"/>
                </a:cubicBezTo>
                <a:cubicBezTo>
                  <a:pt x="5521482" y="73688"/>
                  <a:pt x="5505059" y="67212"/>
                  <a:pt x="5500774" y="76520"/>
                </a:cubicBezTo>
                <a:cubicBezTo>
                  <a:pt x="5498237" y="85304"/>
                  <a:pt x="5494259" y="93619"/>
                  <a:pt x="5489048" y="101131"/>
                </a:cubicBezTo>
                <a:cubicBezTo>
                  <a:pt x="5483837" y="107713"/>
                  <a:pt x="5477288" y="113107"/>
                  <a:pt x="5469814" y="116957"/>
                </a:cubicBezTo>
                <a:cubicBezTo>
                  <a:pt x="5460488" y="122141"/>
                  <a:pt x="5449791" y="124239"/>
                  <a:pt x="5439197" y="122953"/>
                </a:cubicBezTo>
                <a:cubicBezTo>
                  <a:pt x="5434054" y="122144"/>
                  <a:pt x="5429151" y="120241"/>
                  <a:pt x="5424797" y="117372"/>
                </a:cubicBezTo>
                <a:cubicBezTo>
                  <a:pt x="5420957" y="115167"/>
                  <a:pt x="5418180" y="111375"/>
                  <a:pt x="5414991" y="109273"/>
                </a:cubicBezTo>
                <a:cubicBezTo>
                  <a:pt x="5407448" y="104028"/>
                  <a:pt x="5401585" y="96680"/>
                  <a:pt x="5398157" y="88140"/>
                </a:cubicBezTo>
                <a:cubicBezTo>
                  <a:pt x="5396202" y="82105"/>
                  <a:pt x="5395379" y="75752"/>
                  <a:pt x="5395791" y="69420"/>
                </a:cubicBezTo>
                <a:cubicBezTo>
                  <a:pt x="5395414" y="62803"/>
                  <a:pt x="5396785" y="56206"/>
                  <a:pt x="5399802" y="50302"/>
                </a:cubicBezTo>
                <a:cubicBezTo>
                  <a:pt x="5406694" y="38909"/>
                  <a:pt x="5418728" y="31623"/>
                  <a:pt x="5432031" y="30814"/>
                </a:cubicBezTo>
                <a:cubicBezTo>
                  <a:pt x="5437585" y="30379"/>
                  <a:pt x="5443174" y="31147"/>
                  <a:pt x="5448419" y="33063"/>
                </a:cubicBezTo>
                <a:cubicBezTo>
                  <a:pt x="5452568" y="34983"/>
                  <a:pt x="5456477" y="37411"/>
                  <a:pt x="5460042" y="40287"/>
                </a:cubicBezTo>
                <a:cubicBezTo>
                  <a:pt x="5465425" y="43620"/>
                  <a:pt x="5470123" y="47943"/>
                  <a:pt x="5473894" y="53031"/>
                </a:cubicBezTo>
                <a:cubicBezTo>
                  <a:pt x="5477322" y="57934"/>
                  <a:pt x="5479928" y="63382"/>
                  <a:pt x="5481539" y="69145"/>
                </a:cubicBezTo>
                <a:cubicBezTo>
                  <a:pt x="5483391" y="74374"/>
                  <a:pt x="5491585" y="70729"/>
                  <a:pt x="5492545" y="68587"/>
                </a:cubicBezTo>
                <a:close/>
                <a:moveTo>
                  <a:pt x="970705" y="3238843"/>
                </a:moveTo>
                <a:cubicBezTo>
                  <a:pt x="973856" y="3224203"/>
                  <a:pt x="971285" y="3208946"/>
                  <a:pt x="963522" y="3196157"/>
                </a:cubicBezTo>
                <a:cubicBezTo>
                  <a:pt x="949794" y="3178671"/>
                  <a:pt x="928352" y="3169037"/>
                  <a:pt x="906155" y="3170374"/>
                </a:cubicBezTo>
                <a:cubicBezTo>
                  <a:pt x="893850" y="3170786"/>
                  <a:pt x="881912" y="3174660"/>
                  <a:pt x="871712" y="3181551"/>
                </a:cubicBezTo>
                <a:cubicBezTo>
                  <a:pt x="857919" y="3191871"/>
                  <a:pt x="848178" y="3206683"/>
                  <a:pt x="844184" y="3223448"/>
                </a:cubicBezTo>
                <a:cubicBezTo>
                  <a:pt x="833072" y="3263700"/>
                  <a:pt x="856688" y="3305323"/>
                  <a:pt x="896933" y="3316431"/>
                </a:cubicBezTo>
                <a:cubicBezTo>
                  <a:pt x="901702" y="3317768"/>
                  <a:pt x="906591" y="3318591"/>
                  <a:pt x="911524" y="3318968"/>
                </a:cubicBezTo>
                <a:cubicBezTo>
                  <a:pt x="920096" y="3319654"/>
                  <a:pt x="928719" y="3318968"/>
                  <a:pt x="937074" y="3316946"/>
                </a:cubicBezTo>
                <a:cubicBezTo>
                  <a:pt x="949739" y="3313483"/>
                  <a:pt x="961383" y="3307037"/>
                  <a:pt x="971017" y="3298123"/>
                </a:cubicBezTo>
                <a:cubicBezTo>
                  <a:pt x="976582" y="3292534"/>
                  <a:pt x="981615" y="3286465"/>
                  <a:pt x="986051" y="3279951"/>
                </a:cubicBezTo>
                <a:cubicBezTo>
                  <a:pt x="992068" y="3270900"/>
                  <a:pt x="996406" y="3260854"/>
                  <a:pt x="998857" y="3250294"/>
                </a:cubicBezTo>
                <a:cubicBezTo>
                  <a:pt x="999629" y="3243951"/>
                  <a:pt x="983219" y="3237471"/>
                  <a:pt x="978930" y="3246797"/>
                </a:cubicBezTo>
                <a:cubicBezTo>
                  <a:pt x="976355" y="3255574"/>
                  <a:pt x="972392" y="3263906"/>
                  <a:pt x="967184" y="3271414"/>
                </a:cubicBezTo>
                <a:cubicBezTo>
                  <a:pt x="961966" y="3277963"/>
                  <a:pt x="955417" y="3283380"/>
                  <a:pt x="947967" y="3287220"/>
                </a:cubicBezTo>
                <a:cubicBezTo>
                  <a:pt x="938651" y="3292431"/>
                  <a:pt x="927923" y="3294523"/>
                  <a:pt x="917336" y="3293220"/>
                </a:cubicBezTo>
                <a:cubicBezTo>
                  <a:pt x="912190" y="3292431"/>
                  <a:pt x="907277" y="3290511"/>
                  <a:pt x="902936" y="3287631"/>
                </a:cubicBezTo>
                <a:cubicBezTo>
                  <a:pt x="899065" y="3285437"/>
                  <a:pt x="896336" y="3281631"/>
                  <a:pt x="893130" y="3279540"/>
                </a:cubicBezTo>
                <a:cubicBezTo>
                  <a:pt x="885560" y="3274294"/>
                  <a:pt x="879701" y="3266923"/>
                  <a:pt x="876282" y="3258386"/>
                </a:cubicBezTo>
                <a:cubicBezTo>
                  <a:pt x="874325" y="3252351"/>
                  <a:pt x="873532" y="3246009"/>
                  <a:pt x="873951" y="3239700"/>
                </a:cubicBezTo>
                <a:cubicBezTo>
                  <a:pt x="873553" y="3233083"/>
                  <a:pt x="874931" y="3226465"/>
                  <a:pt x="877948" y="3220534"/>
                </a:cubicBezTo>
                <a:cubicBezTo>
                  <a:pt x="884830" y="3209151"/>
                  <a:pt x="896888" y="3201849"/>
                  <a:pt x="910177" y="3201094"/>
                </a:cubicBezTo>
                <a:cubicBezTo>
                  <a:pt x="915738" y="3200649"/>
                  <a:pt x="921330" y="3201403"/>
                  <a:pt x="926566" y="3203323"/>
                </a:cubicBezTo>
                <a:cubicBezTo>
                  <a:pt x="930724" y="3205243"/>
                  <a:pt x="934633" y="3207677"/>
                  <a:pt x="938206" y="3210557"/>
                </a:cubicBezTo>
                <a:cubicBezTo>
                  <a:pt x="943585" y="3213883"/>
                  <a:pt x="948279" y="3218203"/>
                  <a:pt x="952030" y="3223311"/>
                </a:cubicBezTo>
                <a:cubicBezTo>
                  <a:pt x="955486" y="3228180"/>
                  <a:pt x="958074" y="3233631"/>
                  <a:pt x="959672" y="3239391"/>
                </a:cubicBezTo>
                <a:cubicBezTo>
                  <a:pt x="961520" y="3244637"/>
                  <a:pt x="969728" y="3240968"/>
                  <a:pt x="970705" y="3238843"/>
                </a:cubicBezTo>
                <a:close/>
                <a:moveTo>
                  <a:pt x="223180" y="2846614"/>
                </a:moveTo>
                <a:cubicBezTo>
                  <a:pt x="224686" y="2840679"/>
                  <a:pt x="225035" y="2834511"/>
                  <a:pt x="224209" y="2828443"/>
                </a:cubicBezTo>
                <a:cubicBezTo>
                  <a:pt x="223760" y="2819676"/>
                  <a:pt x="220924" y="2811200"/>
                  <a:pt x="216008" y="2803928"/>
                </a:cubicBezTo>
                <a:cubicBezTo>
                  <a:pt x="202283" y="2786429"/>
                  <a:pt x="180841" y="2776788"/>
                  <a:pt x="158641" y="2778128"/>
                </a:cubicBezTo>
                <a:cubicBezTo>
                  <a:pt x="146336" y="2778533"/>
                  <a:pt x="134398" y="2782411"/>
                  <a:pt x="124201" y="2789312"/>
                </a:cubicBezTo>
                <a:cubicBezTo>
                  <a:pt x="110411" y="2799629"/>
                  <a:pt x="100671" y="2814454"/>
                  <a:pt x="96673" y="2831206"/>
                </a:cubicBezTo>
                <a:cubicBezTo>
                  <a:pt x="85551" y="2871451"/>
                  <a:pt x="109160" y="2913091"/>
                  <a:pt x="149404" y="2924210"/>
                </a:cubicBezTo>
                <a:cubicBezTo>
                  <a:pt x="154180" y="2925530"/>
                  <a:pt x="159073" y="2926377"/>
                  <a:pt x="164014" y="2926740"/>
                </a:cubicBezTo>
                <a:cubicBezTo>
                  <a:pt x="172585" y="2927426"/>
                  <a:pt x="181211" y="2926733"/>
                  <a:pt x="189563" y="2924683"/>
                </a:cubicBezTo>
                <a:cubicBezTo>
                  <a:pt x="202222" y="2921244"/>
                  <a:pt x="213858" y="2914791"/>
                  <a:pt x="223482" y="2905880"/>
                </a:cubicBezTo>
                <a:cubicBezTo>
                  <a:pt x="229054" y="2900295"/>
                  <a:pt x="234094" y="2894203"/>
                  <a:pt x="238537" y="2887682"/>
                </a:cubicBezTo>
                <a:cubicBezTo>
                  <a:pt x="244547" y="2878654"/>
                  <a:pt x="248878" y="2868615"/>
                  <a:pt x="251326" y="2858052"/>
                </a:cubicBezTo>
                <a:cubicBezTo>
                  <a:pt x="252114" y="2851699"/>
                  <a:pt x="235705" y="2845205"/>
                  <a:pt x="231416" y="2854531"/>
                </a:cubicBezTo>
                <a:cubicBezTo>
                  <a:pt x="228851" y="2863318"/>
                  <a:pt x="224878" y="2871629"/>
                  <a:pt x="219652" y="2879145"/>
                </a:cubicBezTo>
                <a:cubicBezTo>
                  <a:pt x="214448" y="2885724"/>
                  <a:pt x="207903" y="2891117"/>
                  <a:pt x="200452" y="2894971"/>
                </a:cubicBezTo>
                <a:cubicBezTo>
                  <a:pt x="191127" y="2900158"/>
                  <a:pt x="180395" y="2902260"/>
                  <a:pt x="169801" y="2900967"/>
                </a:cubicBezTo>
                <a:cubicBezTo>
                  <a:pt x="164665" y="2900155"/>
                  <a:pt x="159766" y="2898245"/>
                  <a:pt x="155435" y="2895365"/>
                </a:cubicBezTo>
                <a:cubicBezTo>
                  <a:pt x="151561" y="2893178"/>
                  <a:pt x="148811" y="2889389"/>
                  <a:pt x="145626" y="2887287"/>
                </a:cubicBezTo>
                <a:cubicBezTo>
                  <a:pt x="138049" y="2882048"/>
                  <a:pt x="132190" y="2874687"/>
                  <a:pt x="128782" y="2866130"/>
                </a:cubicBezTo>
                <a:cubicBezTo>
                  <a:pt x="126820" y="2860102"/>
                  <a:pt x="126022" y="2853756"/>
                  <a:pt x="126426" y="2847430"/>
                </a:cubicBezTo>
                <a:cubicBezTo>
                  <a:pt x="126042" y="2840810"/>
                  <a:pt x="127420" y="2834206"/>
                  <a:pt x="130427" y="2828295"/>
                </a:cubicBezTo>
                <a:cubicBezTo>
                  <a:pt x="137312" y="2816899"/>
                  <a:pt x="149363" y="2809620"/>
                  <a:pt x="162656" y="2808828"/>
                </a:cubicBezTo>
                <a:cubicBezTo>
                  <a:pt x="168217" y="2808382"/>
                  <a:pt x="173809" y="2809150"/>
                  <a:pt x="179044" y="2811074"/>
                </a:cubicBezTo>
                <a:cubicBezTo>
                  <a:pt x="183200" y="2812997"/>
                  <a:pt x="187102" y="2815424"/>
                  <a:pt x="190664" y="2818301"/>
                </a:cubicBezTo>
                <a:cubicBezTo>
                  <a:pt x="196047" y="2821630"/>
                  <a:pt x="200747" y="2825957"/>
                  <a:pt x="204512" y="2831045"/>
                </a:cubicBezTo>
                <a:cubicBezTo>
                  <a:pt x="207961" y="2835934"/>
                  <a:pt x="210543" y="2841375"/>
                  <a:pt x="212151" y="2847139"/>
                </a:cubicBezTo>
                <a:cubicBezTo>
                  <a:pt x="214019" y="2852395"/>
                  <a:pt x="222203" y="2848730"/>
                  <a:pt x="223180" y="2846607"/>
                </a:cubicBezTo>
                <a:close/>
                <a:moveTo>
                  <a:pt x="129265" y="4489654"/>
                </a:moveTo>
                <a:cubicBezTo>
                  <a:pt x="132423" y="4475014"/>
                  <a:pt x="129851" y="4459757"/>
                  <a:pt x="122082" y="4446968"/>
                </a:cubicBezTo>
                <a:cubicBezTo>
                  <a:pt x="109527" y="4429860"/>
                  <a:pt x="87111" y="4420020"/>
                  <a:pt x="64715" y="4421152"/>
                </a:cubicBezTo>
                <a:cubicBezTo>
                  <a:pt x="52407" y="4421563"/>
                  <a:pt x="40465" y="4425437"/>
                  <a:pt x="30275" y="4432363"/>
                </a:cubicBezTo>
                <a:cubicBezTo>
                  <a:pt x="16475" y="4442683"/>
                  <a:pt x="6732" y="4457494"/>
                  <a:pt x="2747" y="4474260"/>
                </a:cubicBezTo>
                <a:cubicBezTo>
                  <a:pt x="-8368" y="4514512"/>
                  <a:pt x="15246" y="4556134"/>
                  <a:pt x="55489" y="4567243"/>
                </a:cubicBezTo>
                <a:cubicBezTo>
                  <a:pt x="60262" y="4568580"/>
                  <a:pt x="65151" y="4569403"/>
                  <a:pt x="70088" y="4569780"/>
                </a:cubicBezTo>
                <a:cubicBezTo>
                  <a:pt x="91993" y="4571734"/>
                  <a:pt x="113672" y="4564123"/>
                  <a:pt x="129577" y="4548935"/>
                </a:cubicBezTo>
                <a:cubicBezTo>
                  <a:pt x="135152" y="4543346"/>
                  <a:pt x="140185" y="4537243"/>
                  <a:pt x="144615" y="4530729"/>
                </a:cubicBezTo>
                <a:cubicBezTo>
                  <a:pt x="150635" y="4521711"/>
                  <a:pt x="154972" y="4511666"/>
                  <a:pt x="157420" y="4501106"/>
                </a:cubicBezTo>
                <a:cubicBezTo>
                  <a:pt x="158188" y="4494729"/>
                  <a:pt x="141779" y="4488249"/>
                  <a:pt x="137490" y="4497574"/>
                </a:cubicBezTo>
                <a:cubicBezTo>
                  <a:pt x="134932" y="4506352"/>
                  <a:pt x="130966" y="4514683"/>
                  <a:pt x="125747" y="4522191"/>
                </a:cubicBezTo>
                <a:cubicBezTo>
                  <a:pt x="120526" y="4528774"/>
                  <a:pt x="113977" y="4534157"/>
                  <a:pt x="106527" y="4538031"/>
                </a:cubicBezTo>
                <a:cubicBezTo>
                  <a:pt x="97201" y="4543209"/>
                  <a:pt x="86480" y="4545300"/>
                  <a:pt x="75896" y="4543997"/>
                </a:cubicBezTo>
                <a:cubicBezTo>
                  <a:pt x="70746" y="4543209"/>
                  <a:pt x="65830" y="4541288"/>
                  <a:pt x="61496" y="4538409"/>
                </a:cubicBezTo>
                <a:cubicBezTo>
                  <a:pt x="57622" y="4536214"/>
                  <a:pt x="54892" y="4532443"/>
                  <a:pt x="51687" y="4530317"/>
                </a:cubicBezTo>
                <a:cubicBezTo>
                  <a:pt x="44120" y="4525071"/>
                  <a:pt x="38260" y="4517734"/>
                  <a:pt x="34842" y="4509197"/>
                </a:cubicBezTo>
                <a:cubicBezTo>
                  <a:pt x="32881" y="4503163"/>
                  <a:pt x="32089" y="4496820"/>
                  <a:pt x="32511" y="4490477"/>
                </a:cubicBezTo>
                <a:cubicBezTo>
                  <a:pt x="32112" y="4483860"/>
                  <a:pt x="33492" y="4477243"/>
                  <a:pt x="36508" y="4471346"/>
                </a:cubicBezTo>
                <a:cubicBezTo>
                  <a:pt x="43396" y="4459963"/>
                  <a:pt x="55444" y="4452660"/>
                  <a:pt x="68737" y="4451871"/>
                </a:cubicBezTo>
                <a:cubicBezTo>
                  <a:pt x="74291" y="4451426"/>
                  <a:pt x="79880" y="4452180"/>
                  <a:pt x="85105" y="4454134"/>
                </a:cubicBezTo>
                <a:cubicBezTo>
                  <a:pt x="89271" y="4456054"/>
                  <a:pt x="93179" y="4458454"/>
                  <a:pt x="96745" y="4461334"/>
                </a:cubicBezTo>
                <a:cubicBezTo>
                  <a:pt x="102118" y="4464660"/>
                  <a:pt x="106811" y="4469014"/>
                  <a:pt x="110572" y="4474089"/>
                </a:cubicBezTo>
                <a:cubicBezTo>
                  <a:pt x="114035" y="4478957"/>
                  <a:pt x="116627" y="4484409"/>
                  <a:pt x="118235" y="4490169"/>
                </a:cubicBezTo>
                <a:cubicBezTo>
                  <a:pt x="120073" y="4495448"/>
                  <a:pt x="128278" y="4491780"/>
                  <a:pt x="129265" y="4489654"/>
                </a:cubicBezTo>
                <a:close/>
                <a:moveTo>
                  <a:pt x="3787722" y="348697"/>
                </a:moveTo>
                <a:cubicBezTo>
                  <a:pt x="3790842" y="334075"/>
                  <a:pt x="3788271" y="318817"/>
                  <a:pt x="3780557" y="306012"/>
                </a:cubicBezTo>
                <a:cubicBezTo>
                  <a:pt x="3767974" y="288917"/>
                  <a:pt x="3745551" y="279087"/>
                  <a:pt x="3723162" y="280212"/>
                </a:cubicBezTo>
                <a:cubicBezTo>
                  <a:pt x="3710854" y="280613"/>
                  <a:pt x="3698922" y="284497"/>
                  <a:pt x="3688739" y="291413"/>
                </a:cubicBezTo>
                <a:cubicBezTo>
                  <a:pt x="3674922" y="301705"/>
                  <a:pt x="3665185" y="316531"/>
                  <a:pt x="3661208" y="333289"/>
                </a:cubicBezTo>
                <a:cubicBezTo>
                  <a:pt x="3650100" y="373544"/>
                  <a:pt x="3673722" y="415184"/>
                  <a:pt x="3713974" y="426300"/>
                </a:cubicBezTo>
                <a:cubicBezTo>
                  <a:pt x="3718739" y="427616"/>
                  <a:pt x="3723608" y="428460"/>
                  <a:pt x="3728545" y="428823"/>
                </a:cubicBezTo>
                <a:cubicBezTo>
                  <a:pt x="3737116" y="429523"/>
                  <a:pt x="3745722" y="428833"/>
                  <a:pt x="3754088" y="426783"/>
                </a:cubicBezTo>
                <a:cubicBezTo>
                  <a:pt x="3766739" y="423344"/>
                  <a:pt x="3778397" y="416895"/>
                  <a:pt x="3788031" y="407981"/>
                </a:cubicBezTo>
                <a:cubicBezTo>
                  <a:pt x="3793585" y="402403"/>
                  <a:pt x="3798625" y="396310"/>
                  <a:pt x="3803048" y="389779"/>
                </a:cubicBezTo>
                <a:cubicBezTo>
                  <a:pt x="3809082" y="380761"/>
                  <a:pt x="3813402" y="370729"/>
                  <a:pt x="3815871" y="360169"/>
                </a:cubicBezTo>
                <a:cubicBezTo>
                  <a:pt x="3816625" y="353799"/>
                  <a:pt x="3800236" y="347302"/>
                  <a:pt x="3795951" y="356631"/>
                </a:cubicBezTo>
                <a:cubicBezTo>
                  <a:pt x="3793379" y="365412"/>
                  <a:pt x="3789402" y="373723"/>
                  <a:pt x="3784191" y="381245"/>
                </a:cubicBezTo>
                <a:cubicBezTo>
                  <a:pt x="3778980" y="387821"/>
                  <a:pt x="3772431" y="393217"/>
                  <a:pt x="3764991" y="397088"/>
                </a:cubicBezTo>
                <a:cubicBezTo>
                  <a:pt x="3755665" y="402262"/>
                  <a:pt x="3744934" y="404353"/>
                  <a:pt x="3734339" y="403064"/>
                </a:cubicBezTo>
                <a:cubicBezTo>
                  <a:pt x="3729197" y="402265"/>
                  <a:pt x="3724294" y="400352"/>
                  <a:pt x="3719974" y="397465"/>
                </a:cubicBezTo>
                <a:cubicBezTo>
                  <a:pt x="3716065" y="395278"/>
                  <a:pt x="3713357" y="391489"/>
                  <a:pt x="3710168" y="389384"/>
                </a:cubicBezTo>
                <a:cubicBezTo>
                  <a:pt x="3702591" y="384156"/>
                  <a:pt x="3696728" y="376805"/>
                  <a:pt x="3693300" y="368251"/>
                </a:cubicBezTo>
                <a:cubicBezTo>
                  <a:pt x="3691345" y="362213"/>
                  <a:pt x="3690557" y="355863"/>
                  <a:pt x="3690968" y="349531"/>
                </a:cubicBezTo>
                <a:cubicBezTo>
                  <a:pt x="3690557" y="342913"/>
                  <a:pt x="3691928" y="336307"/>
                  <a:pt x="3694980" y="330416"/>
                </a:cubicBezTo>
                <a:cubicBezTo>
                  <a:pt x="3701871" y="319013"/>
                  <a:pt x="3713905" y="311727"/>
                  <a:pt x="3727208" y="310925"/>
                </a:cubicBezTo>
                <a:cubicBezTo>
                  <a:pt x="3732762" y="310479"/>
                  <a:pt x="3738351" y="311247"/>
                  <a:pt x="3743562" y="313174"/>
                </a:cubicBezTo>
                <a:cubicBezTo>
                  <a:pt x="3747711" y="315104"/>
                  <a:pt x="3751654" y="317528"/>
                  <a:pt x="3755219" y="320398"/>
                </a:cubicBezTo>
                <a:cubicBezTo>
                  <a:pt x="3760602" y="323731"/>
                  <a:pt x="3765265" y="328057"/>
                  <a:pt x="3769037" y="333142"/>
                </a:cubicBezTo>
                <a:cubicBezTo>
                  <a:pt x="3772499" y="338028"/>
                  <a:pt x="3775071" y="343476"/>
                  <a:pt x="3776682" y="349239"/>
                </a:cubicBezTo>
                <a:cubicBezTo>
                  <a:pt x="3778534" y="354505"/>
                  <a:pt x="3786728" y="350820"/>
                  <a:pt x="3787722" y="348697"/>
                </a:cubicBezTo>
                <a:close/>
                <a:moveTo>
                  <a:pt x="6075574" y="204355"/>
                </a:moveTo>
                <a:cubicBezTo>
                  <a:pt x="6077083" y="198420"/>
                  <a:pt x="6077425" y="192248"/>
                  <a:pt x="6076603" y="186183"/>
                </a:cubicBezTo>
                <a:cubicBezTo>
                  <a:pt x="6076157" y="177420"/>
                  <a:pt x="6073311" y="168944"/>
                  <a:pt x="6068408" y="161676"/>
                </a:cubicBezTo>
                <a:cubicBezTo>
                  <a:pt x="6054694" y="144183"/>
                  <a:pt x="6033231" y="134539"/>
                  <a:pt x="6011048" y="135876"/>
                </a:cubicBezTo>
                <a:cubicBezTo>
                  <a:pt x="5998739" y="136284"/>
                  <a:pt x="5986808" y="140161"/>
                  <a:pt x="5976591" y="147056"/>
                </a:cubicBezTo>
                <a:cubicBezTo>
                  <a:pt x="5962808" y="157380"/>
                  <a:pt x="5953071" y="172201"/>
                  <a:pt x="5949059" y="188953"/>
                </a:cubicBezTo>
                <a:cubicBezTo>
                  <a:pt x="5937951" y="229205"/>
                  <a:pt x="5961574" y="270845"/>
                  <a:pt x="6001825" y="281960"/>
                </a:cubicBezTo>
                <a:cubicBezTo>
                  <a:pt x="6006591" y="283280"/>
                  <a:pt x="6011494" y="284127"/>
                  <a:pt x="6016431" y="284487"/>
                </a:cubicBezTo>
                <a:cubicBezTo>
                  <a:pt x="6025002" y="285187"/>
                  <a:pt x="6033608" y="284497"/>
                  <a:pt x="6041940" y="282447"/>
                </a:cubicBezTo>
                <a:cubicBezTo>
                  <a:pt x="6054591" y="279019"/>
                  <a:pt x="6066248" y="272566"/>
                  <a:pt x="6075882" y="263645"/>
                </a:cubicBezTo>
                <a:cubicBezTo>
                  <a:pt x="6081471" y="258060"/>
                  <a:pt x="6086477" y="251967"/>
                  <a:pt x="6090934" y="245446"/>
                </a:cubicBezTo>
                <a:cubicBezTo>
                  <a:pt x="6096968" y="236425"/>
                  <a:pt x="6101288" y="226383"/>
                  <a:pt x="6103722" y="215813"/>
                </a:cubicBezTo>
                <a:cubicBezTo>
                  <a:pt x="6104511" y="209463"/>
                  <a:pt x="6088088" y="202966"/>
                  <a:pt x="6083802" y="212295"/>
                </a:cubicBezTo>
                <a:cubicBezTo>
                  <a:pt x="6081265" y="221086"/>
                  <a:pt x="6077288" y="229400"/>
                  <a:pt x="6072042" y="236909"/>
                </a:cubicBezTo>
                <a:cubicBezTo>
                  <a:pt x="6066865" y="243499"/>
                  <a:pt x="6060317" y="248895"/>
                  <a:pt x="6052842" y="252732"/>
                </a:cubicBezTo>
                <a:cubicBezTo>
                  <a:pt x="6043517" y="257923"/>
                  <a:pt x="6032785" y="260021"/>
                  <a:pt x="6022191" y="258728"/>
                </a:cubicBezTo>
                <a:cubicBezTo>
                  <a:pt x="6017048" y="257912"/>
                  <a:pt x="6012145" y="256003"/>
                  <a:pt x="6007825" y="253129"/>
                </a:cubicBezTo>
                <a:cubicBezTo>
                  <a:pt x="6003951" y="250942"/>
                  <a:pt x="6001208" y="247153"/>
                  <a:pt x="5998020" y="245048"/>
                </a:cubicBezTo>
                <a:cubicBezTo>
                  <a:pt x="5990443" y="239799"/>
                  <a:pt x="5984614" y="232445"/>
                  <a:pt x="5981185" y="223894"/>
                </a:cubicBezTo>
                <a:cubicBezTo>
                  <a:pt x="5979231" y="217867"/>
                  <a:pt x="5978408" y="211520"/>
                  <a:pt x="5978820" y="205195"/>
                </a:cubicBezTo>
                <a:cubicBezTo>
                  <a:pt x="5978443" y="198581"/>
                  <a:pt x="5979814" y="191984"/>
                  <a:pt x="5982831" y="186080"/>
                </a:cubicBezTo>
                <a:cubicBezTo>
                  <a:pt x="5989722" y="174677"/>
                  <a:pt x="6001757" y="167391"/>
                  <a:pt x="6015059" y="166589"/>
                </a:cubicBezTo>
                <a:cubicBezTo>
                  <a:pt x="6020614" y="166143"/>
                  <a:pt x="6026202" y="166911"/>
                  <a:pt x="6031414" y="168838"/>
                </a:cubicBezTo>
                <a:cubicBezTo>
                  <a:pt x="6035597" y="170768"/>
                  <a:pt x="6039505" y="173196"/>
                  <a:pt x="6043105" y="176062"/>
                </a:cubicBezTo>
                <a:cubicBezTo>
                  <a:pt x="6048454" y="179415"/>
                  <a:pt x="6053151" y="183735"/>
                  <a:pt x="6056923" y="188806"/>
                </a:cubicBezTo>
                <a:cubicBezTo>
                  <a:pt x="6060351" y="193702"/>
                  <a:pt x="6062957" y="199143"/>
                  <a:pt x="6064568" y="204903"/>
                </a:cubicBezTo>
                <a:cubicBezTo>
                  <a:pt x="6066419" y="210156"/>
                  <a:pt x="6074579" y="206494"/>
                  <a:pt x="6075574" y="204385"/>
                </a:cubicBezTo>
                <a:close/>
                <a:moveTo>
                  <a:pt x="5371414" y="4943426"/>
                </a:moveTo>
                <a:cubicBezTo>
                  <a:pt x="5372923" y="4937494"/>
                  <a:pt x="5373265" y="4931323"/>
                  <a:pt x="5372443" y="4925254"/>
                </a:cubicBezTo>
                <a:cubicBezTo>
                  <a:pt x="5371997" y="4916477"/>
                  <a:pt x="5369151" y="4908009"/>
                  <a:pt x="5364248" y="4900740"/>
                </a:cubicBezTo>
                <a:cubicBezTo>
                  <a:pt x="5350534" y="4883254"/>
                  <a:pt x="5329071" y="4873586"/>
                  <a:pt x="5306888" y="4874923"/>
                </a:cubicBezTo>
                <a:cubicBezTo>
                  <a:pt x="5294579" y="4875334"/>
                  <a:pt x="5282614" y="4879209"/>
                  <a:pt x="5272431" y="4886134"/>
                </a:cubicBezTo>
                <a:cubicBezTo>
                  <a:pt x="5258648" y="4896454"/>
                  <a:pt x="5248911" y="4911266"/>
                  <a:pt x="5244899" y="4928031"/>
                </a:cubicBezTo>
                <a:cubicBezTo>
                  <a:pt x="5233791" y="4968283"/>
                  <a:pt x="5257414" y="5009906"/>
                  <a:pt x="5297665" y="5021014"/>
                </a:cubicBezTo>
                <a:cubicBezTo>
                  <a:pt x="5302431" y="5022352"/>
                  <a:pt x="5307334" y="5023174"/>
                  <a:pt x="5312271" y="5023551"/>
                </a:cubicBezTo>
                <a:cubicBezTo>
                  <a:pt x="5320842" y="5024271"/>
                  <a:pt x="5329448" y="5023586"/>
                  <a:pt x="5337780" y="5021494"/>
                </a:cubicBezTo>
                <a:cubicBezTo>
                  <a:pt x="5350465" y="5018066"/>
                  <a:pt x="5362088" y="5011620"/>
                  <a:pt x="5371722" y="5002706"/>
                </a:cubicBezTo>
                <a:cubicBezTo>
                  <a:pt x="5377311" y="4997117"/>
                  <a:pt x="5382317" y="4991049"/>
                  <a:pt x="5386774" y="4984534"/>
                </a:cubicBezTo>
                <a:cubicBezTo>
                  <a:pt x="5392774" y="4975517"/>
                  <a:pt x="5397128" y="4965472"/>
                  <a:pt x="5399562" y="4954911"/>
                </a:cubicBezTo>
                <a:cubicBezTo>
                  <a:pt x="5400351" y="4948534"/>
                  <a:pt x="5383928" y="4942020"/>
                  <a:pt x="5379642" y="4951346"/>
                </a:cubicBezTo>
                <a:cubicBezTo>
                  <a:pt x="5377105" y="4960157"/>
                  <a:pt x="5373128" y="4968454"/>
                  <a:pt x="5367882" y="4975963"/>
                </a:cubicBezTo>
                <a:cubicBezTo>
                  <a:pt x="5362705" y="4982546"/>
                  <a:pt x="5356157" y="4987963"/>
                  <a:pt x="5348682" y="4991803"/>
                </a:cubicBezTo>
                <a:cubicBezTo>
                  <a:pt x="5339357" y="4996980"/>
                  <a:pt x="5328625" y="4999071"/>
                  <a:pt x="5318031" y="4997803"/>
                </a:cubicBezTo>
                <a:cubicBezTo>
                  <a:pt x="5312888" y="4996980"/>
                  <a:pt x="5307985" y="4995094"/>
                  <a:pt x="5303665" y="4992214"/>
                </a:cubicBezTo>
                <a:cubicBezTo>
                  <a:pt x="5299791" y="4990020"/>
                  <a:pt x="5297048" y="4986214"/>
                  <a:pt x="5293860" y="4984123"/>
                </a:cubicBezTo>
                <a:cubicBezTo>
                  <a:pt x="5286283" y="4978877"/>
                  <a:pt x="5280454" y="4971506"/>
                  <a:pt x="5277025" y="4962968"/>
                </a:cubicBezTo>
                <a:cubicBezTo>
                  <a:pt x="5275071" y="4956935"/>
                  <a:pt x="5274248" y="4950591"/>
                  <a:pt x="5274660" y="4944249"/>
                </a:cubicBezTo>
                <a:cubicBezTo>
                  <a:pt x="5274283" y="4937632"/>
                  <a:pt x="5275654" y="4931014"/>
                  <a:pt x="5278671" y="4925117"/>
                </a:cubicBezTo>
                <a:cubicBezTo>
                  <a:pt x="5285562" y="4913734"/>
                  <a:pt x="5297597" y="4906466"/>
                  <a:pt x="5310899" y="4905643"/>
                </a:cubicBezTo>
                <a:cubicBezTo>
                  <a:pt x="5316454" y="4905197"/>
                  <a:pt x="5322042" y="4905986"/>
                  <a:pt x="5327288" y="4907906"/>
                </a:cubicBezTo>
                <a:cubicBezTo>
                  <a:pt x="5331437" y="4909826"/>
                  <a:pt x="5335345" y="4912260"/>
                  <a:pt x="5338911" y="4915140"/>
                </a:cubicBezTo>
                <a:cubicBezTo>
                  <a:pt x="5344294" y="4918466"/>
                  <a:pt x="5348991" y="4922786"/>
                  <a:pt x="5352728" y="4927860"/>
                </a:cubicBezTo>
                <a:cubicBezTo>
                  <a:pt x="5356191" y="4932763"/>
                  <a:pt x="5358797" y="4938214"/>
                  <a:pt x="5360408" y="4943974"/>
                </a:cubicBezTo>
                <a:cubicBezTo>
                  <a:pt x="5362225" y="4949220"/>
                  <a:pt x="5370454" y="4945551"/>
                  <a:pt x="5371414" y="4943426"/>
                </a:cubicBezTo>
                <a:close/>
                <a:moveTo>
                  <a:pt x="6321437" y="3064126"/>
                </a:moveTo>
                <a:cubicBezTo>
                  <a:pt x="6324557" y="3049503"/>
                  <a:pt x="6321985" y="3034246"/>
                  <a:pt x="6314271" y="3021440"/>
                </a:cubicBezTo>
                <a:cubicBezTo>
                  <a:pt x="6301688" y="3004342"/>
                  <a:pt x="6279265" y="2994516"/>
                  <a:pt x="6256877" y="2995640"/>
                </a:cubicBezTo>
                <a:cubicBezTo>
                  <a:pt x="6244568" y="2996042"/>
                  <a:pt x="6232637" y="2999926"/>
                  <a:pt x="6222454" y="3006842"/>
                </a:cubicBezTo>
                <a:cubicBezTo>
                  <a:pt x="6208637" y="3017134"/>
                  <a:pt x="6198899" y="3031959"/>
                  <a:pt x="6194923" y="3048718"/>
                </a:cubicBezTo>
                <a:cubicBezTo>
                  <a:pt x="6183814" y="3088980"/>
                  <a:pt x="6207437" y="3130603"/>
                  <a:pt x="6247688" y="3141711"/>
                </a:cubicBezTo>
                <a:cubicBezTo>
                  <a:pt x="6252454" y="3143048"/>
                  <a:pt x="6257322" y="3143871"/>
                  <a:pt x="6262259" y="3144248"/>
                </a:cubicBezTo>
                <a:cubicBezTo>
                  <a:pt x="6270831" y="3144968"/>
                  <a:pt x="6279437" y="3144283"/>
                  <a:pt x="6287802" y="3142226"/>
                </a:cubicBezTo>
                <a:cubicBezTo>
                  <a:pt x="6300454" y="3138763"/>
                  <a:pt x="6312111" y="3132317"/>
                  <a:pt x="6321745" y="3123403"/>
                </a:cubicBezTo>
                <a:cubicBezTo>
                  <a:pt x="6327334" y="3117814"/>
                  <a:pt x="6332340" y="3111746"/>
                  <a:pt x="6336763" y="3105197"/>
                </a:cubicBezTo>
                <a:cubicBezTo>
                  <a:pt x="6342797" y="3096180"/>
                  <a:pt x="6347117" y="3086158"/>
                  <a:pt x="6349585" y="3075598"/>
                </a:cubicBezTo>
                <a:cubicBezTo>
                  <a:pt x="6350340" y="3069228"/>
                  <a:pt x="6333951" y="3062731"/>
                  <a:pt x="6329665" y="3072060"/>
                </a:cubicBezTo>
                <a:cubicBezTo>
                  <a:pt x="6327094" y="3080837"/>
                  <a:pt x="6323117" y="3089151"/>
                  <a:pt x="6317905" y="3096660"/>
                </a:cubicBezTo>
                <a:cubicBezTo>
                  <a:pt x="6312694" y="3103243"/>
                  <a:pt x="6306145" y="3108660"/>
                  <a:pt x="6298705" y="3112534"/>
                </a:cubicBezTo>
                <a:cubicBezTo>
                  <a:pt x="6289379" y="3117677"/>
                  <a:pt x="6278648" y="3119768"/>
                  <a:pt x="6268054" y="3118500"/>
                </a:cubicBezTo>
                <a:cubicBezTo>
                  <a:pt x="6262911" y="3117711"/>
                  <a:pt x="6258008" y="3115791"/>
                  <a:pt x="6253688" y="3112877"/>
                </a:cubicBezTo>
                <a:cubicBezTo>
                  <a:pt x="6249780" y="3110717"/>
                  <a:pt x="6247071" y="3106911"/>
                  <a:pt x="6243882" y="3104820"/>
                </a:cubicBezTo>
                <a:cubicBezTo>
                  <a:pt x="6236305" y="3099574"/>
                  <a:pt x="6230443" y="3092237"/>
                  <a:pt x="6227014" y="3083679"/>
                </a:cubicBezTo>
                <a:cubicBezTo>
                  <a:pt x="6225059" y="3077642"/>
                  <a:pt x="6224271" y="3071292"/>
                  <a:pt x="6224682" y="3064959"/>
                </a:cubicBezTo>
                <a:cubicBezTo>
                  <a:pt x="6224271" y="3058342"/>
                  <a:pt x="6225642" y="3051735"/>
                  <a:pt x="6228694" y="3045845"/>
                </a:cubicBezTo>
                <a:cubicBezTo>
                  <a:pt x="6235585" y="3034442"/>
                  <a:pt x="6247620" y="3027156"/>
                  <a:pt x="6260923" y="3026354"/>
                </a:cubicBezTo>
                <a:cubicBezTo>
                  <a:pt x="6266477" y="3025904"/>
                  <a:pt x="6272065" y="3026672"/>
                  <a:pt x="6277277" y="3028603"/>
                </a:cubicBezTo>
                <a:cubicBezTo>
                  <a:pt x="6281425" y="3030533"/>
                  <a:pt x="6285368" y="3032957"/>
                  <a:pt x="6288934" y="3035827"/>
                </a:cubicBezTo>
                <a:cubicBezTo>
                  <a:pt x="6294317" y="3039159"/>
                  <a:pt x="6298980" y="3043486"/>
                  <a:pt x="6302751" y="3048571"/>
                </a:cubicBezTo>
                <a:cubicBezTo>
                  <a:pt x="6306214" y="3053463"/>
                  <a:pt x="6308785" y="3058915"/>
                  <a:pt x="6310397" y="3064685"/>
                </a:cubicBezTo>
                <a:cubicBezTo>
                  <a:pt x="6312248" y="3069934"/>
                  <a:pt x="6320443" y="3066248"/>
                  <a:pt x="6321437" y="3064126"/>
                </a:cubicBezTo>
                <a:close/>
                <a:moveTo>
                  <a:pt x="761120" y="1076587"/>
                </a:moveTo>
                <a:cubicBezTo>
                  <a:pt x="762629" y="1070652"/>
                  <a:pt x="762978" y="1064484"/>
                  <a:pt x="762148" y="1058415"/>
                </a:cubicBezTo>
                <a:cubicBezTo>
                  <a:pt x="761692" y="1049642"/>
                  <a:pt x="758847" y="1041159"/>
                  <a:pt x="753920" y="1033884"/>
                </a:cubicBezTo>
                <a:cubicBezTo>
                  <a:pt x="741364" y="1016789"/>
                  <a:pt x="718948" y="1006963"/>
                  <a:pt x="696553" y="1008087"/>
                </a:cubicBezTo>
                <a:cubicBezTo>
                  <a:pt x="684245" y="1008495"/>
                  <a:pt x="672306" y="1012380"/>
                  <a:pt x="662113" y="1019288"/>
                </a:cubicBezTo>
                <a:cubicBezTo>
                  <a:pt x="648334" y="1029608"/>
                  <a:pt x="638610" y="1044433"/>
                  <a:pt x="634636" y="1061185"/>
                </a:cubicBezTo>
                <a:cubicBezTo>
                  <a:pt x="623528" y="1101447"/>
                  <a:pt x="647158" y="1143091"/>
                  <a:pt x="687419" y="1154199"/>
                </a:cubicBezTo>
                <a:cubicBezTo>
                  <a:pt x="692171" y="1155512"/>
                  <a:pt x="697040" y="1156356"/>
                  <a:pt x="701956" y="1156719"/>
                </a:cubicBezTo>
                <a:cubicBezTo>
                  <a:pt x="710528" y="1157415"/>
                  <a:pt x="719158" y="1156719"/>
                  <a:pt x="727506" y="1154662"/>
                </a:cubicBezTo>
                <a:cubicBezTo>
                  <a:pt x="740175" y="1151233"/>
                  <a:pt x="751822" y="1144781"/>
                  <a:pt x="761449" y="1135860"/>
                </a:cubicBezTo>
                <a:cubicBezTo>
                  <a:pt x="767017" y="1130288"/>
                  <a:pt x="772054" y="1124203"/>
                  <a:pt x="776483" y="1117688"/>
                </a:cubicBezTo>
                <a:cubicBezTo>
                  <a:pt x="782500" y="1108664"/>
                  <a:pt x="786841" y="1098625"/>
                  <a:pt x="789289" y="1088059"/>
                </a:cubicBezTo>
                <a:cubicBezTo>
                  <a:pt x="790078" y="1081688"/>
                  <a:pt x="773651" y="1075212"/>
                  <a:pt x="769359" y="1084520"/>
                </a:cubicBezTo>
                <a:cubicBezTo>
                  <a:pt x="766815" y="1093311"/>
                  <a:pt x="762848" y="1101622"/>
                  <a:pt x="757616" y="1109131"/>
                </a:cubicBezTo>
                <a:cubicBezTo>
                  <a:pt x="752415" y="1115720"/>
                  <a:pt x="745863" y="1121117"/>
                  <a:pt x="738395" y="1124957"/>
                </a:cubicBezTo>
                <a:cubicBezTo>
                  <a:pt x="729076" y="1130144"/>
                  <a:pt x="718352" y="1132243"/>
                  <a:pt x="707764" y="1130953"/>
                </a:cubicBezTo>
                <a:cubicBezTo>
                  <a:pt x="702632" y="1130148"/>
                  <a:pt x="697729" y="1128245"/>
                  <a:pt x="693399" y="1125372"/>
                </a:cubicBezTo>
                <a:cubicBezTo>
                  <a:pt x="689524" y="1123167"/>
                  <a:pt x="686775" y="1119375"/>
                  <a:pt x="683590" y="1117273"/>
                </a:cubicBezTo>
                <a:cubicBezTo>
                  <a:pt x="676019" y="1112038"/>
                  <a:pt x="670157" y="1104687"/>
                  <a:pt x="666745" y="1096136"/>
                </a:cubicBezTo>
                <a:cubicBezTo>
                  <a:pt x="664784" y="1090102"/>
                  <a:pt x="663985" y="1083752"/>
                  <a:pt x="664393" y="1077420"/>
                </a:cubicBezTo>
                <a:cubicBezTo>
                  <a:pt x="663992" y="1070803"/>
                  <a:pt x="665374" y="1064203"/>
                  <a:pt x="668391" y="1058302"/>
                </a:cubicBezTo>
                <a:cubicBezTo>
                  <a:pt x="675282" y="1046905"/>
                  <a:pt x="687327" y="1039623"/>
                  <a:pt x="700619" y="1038814"/>
                </a:cubicBezTo>
                <a:cubicBezTo>
                  <a:pt x="706174" y="1038379"/>
                  <a:pt x="711755" y="1039143"/>
                  <a:pt x="716987" y="1041060"/>
                </a:cubicBezTo>
                <a:cubicBezTo>
                  <a:pt x="721157" y="1042976"/>
                  <a:pt x="725072" y="1045404"/>
                  <a:pt x="728644" y="1048287"/>
                </a:cubicBezTo>
                <a:cubicBezTo>
                  <a:pt x="734027" y="1051616"/>
                  <a:pt x="738728" y="1055943"/>
                  <a:pt x="742492" y="1061031"/>
                </a:cubicBezTo>
                <a:cubicBezTo>
                  <a:pt x="745938" y="1065924"/>
                  <a:pt x="748523" y="1071365"/>
                  <a:pt x="750135" y="1077128"/>
                </a:cubicBezTo>
                <a:cubicBezTo>
                  <a:pt x="751959" y="1082374"/>
                  <a:pt x="760143" y="1078729"/>
                  <a:pt x="761120" y="1076587"/>
                </a:cubicBezTo>
                <a:close/>
                <a:moveTo>
                  <a:pt x="11396991" y="3547414"/>
                </a:moveTo>
                <a:cubicBezTo>
                  <a:pt x="11400145" y="3532774"/>
                  <a:pt x="11397574" y="3517517"/>
                  <a:pt x="11389791" y="3504728"/>
                </a:cubicBezTo>
                <a:cubicBezTo>
                  <a:pt x="11376076" y="3487243"/>
                  <a:pt x="11354613" y="3477574"/>
                  <a:pt x="11332431" y="3478946"/>
                </a:cubicBezTo>
                <a:cubicBezTo>
                  <a:pt x="11320122" y="3479357"/>
                  <a:pt x="11308190" y="3483231"/>
                  <a:pt x="11298008" y="3490123"/>
                </a:cubicBezTo>
                <a:cubicBezTo>
                  <a:pt x="11284225" y="3500443"/>
                  <a:pt x="11274488" y="3515254"/>
                  <a:pt x="11270476" y="3532020"/>
                </a:cubicBezTo>
                <a:cubicBezTo>
                  <a:pt x="11259368" y="3572271"/>
                  <a:pt x="11282991" y="3613894"/>
                  <a:pt x="11323242" y="3625003"/>
                </a:cubicBezTo>
                <a:cubicBezTo>
                  <a:pt x="11328008" y="3626340"/>
                  <a:pt x="11332877" y="3627163"/>
                  <a:pt x="11337814" y="3627540"/>
                </a:cubicBezTo>
                <a:cubicBezTo>
                  <a:pt x="11359722" y="3629529"/>
                  <a:pt x="11381425" y="3621917"/>
                  <a:pt x="11397299" y="3606694"/>
                </a:cubicBezTo>
                <a:cubicBezTo>
                  <a:pt x="11402888" y="3601106"/>
                  <a:pt x="11407894" y="3595037"/>
                  <a:pt x="11412351" y="3588523"/>
                </a:cubicBezTo>
                <a:cubicBezTo>
                  <a:pt x="11418351" y="3579471"/>
                  <a:pt x="11422705" y="3569426"/>
                  <a:pt x="11425139" y="3558866"/>
                </a:cubicBezTo>
                <a:cubicBezTo>
                  <a:pt x="11425928" y="3552523"/>
                  <a:pt x="11409505" y="3546043"/>
                  <a:pt x="11405219" y="3555369"/>
                </a:cubicBezTo>
                <a:cubicBezTo>
                  <a:pt x="11402648" y="3564145"/>
                  <a:pt x="11398671" y="3572477"/>
                  <a:pt x="11393459" y="3579985"/>
                </a:cubicBezTo>
                <a:cubicBezTo>
                  <a:pt x="11388248" y="3586534"/>
                  <a:pt x="11381700" y="3591917"/>
                  <a:pt x="11374259" y="3595792"/>
                </a:cubicBezTo>
                <a:cubicBezTo>
                  <a:pt x="11364933" y="3601003"/>
                  <a:pt x="11354202" y="3603094"/>
                  <a:pt x="11343608" y="3601792"/>
                </a:cubicBezTo>
                <a:cubicBezTo>
                  <a:pt x="11338465" y="3600968"/>
                  <a:pt x="11333562" y="3599083"/>
                  <a:pt x="11329242" y="3596203"/>
                </a:cubicBezTo>
                <a:cubicBezTo>
                  <a:pt x="11325368" y="3594009"/>
                  <a:pt x="11322625" y="3590203"/>
                  <a:pt x="11319436" y="3588111"/>
                </a:cubicBezTo>
                <a:cubicBezTo>
                  <a:pt x="11311859" y="3582866"/>
                  <a:pt x="11305997" y="3575494"/>
                  <a:pt x="11302568" y="3566957"/>
                </a:cubicBezTo>
                <a:cubicBezTo>
                  <a:pt x="11300613" y="3560923"/>
                  <a:pt x="11299825" y="3554580"/>
                  <a:pt x="11300237" y="3548271"/>
                </a:cubicBezTo>
                <a:cubicBezTo>
                  <a:pt x="11299859" y="3541654"/>
                  <a:pt x="11301230" y="3535037"/>
                  <a:pt x="11304248" y="3529106"/>
                </a:cubicBezTo>
                <a:cubicBezTo>
                  <a:pt x="11311139" y="3517723"/>
                  <a:pt x="11323174" y="3510454"/>
                  <a:pt x="11336442" y="3509665"/>
                </a:cubicBezTo>
                <a:cubicBezTo>
                  <a:pt x="11341997" y="3509220"/>
                  <a:pt x="11347585" y="3509974"/>
                  <a:pt x="11352831" y="3511894"/>
                </a:cubicBezTo>
                <a:cubicBezTo>
                  <a:pt x="11357013" y="3513814"/>
                  <a:pt x="11360922" y="3516248"/>
                  <a:pt x="11364488" y="3519128"/>
                </a:cubicBezTo>
                <a:cubicBezTo>
                  <a:pt x="11369870" y="3522454"/>
                  <a:pt x="11374568" y="3526774"/>
                  <a:pt x="11378305" y="3531883"/>
                </a:cubicBezTo>
                <a:cubicBezTo>
                  <a:pt x="11381767" y="3536751"/>
                  <a:pt x="11384373" y="3542203"/>
                  <a:pt x="11385951" y="3547963"/>
                </a:cubicBezTo>
                <a:cubicBezTo>
                  <a:pt x="11387802" y="3553208"/>
                  <a:pt x="11395997" y="3549540"/>
                  <a:pt x="11396991" y="3547414"/>
                </a:cubicBezTo>
                <a:close/>
                <a:moveTo>
                  <a:pt x="10934031" y="3405471"/>
                </a:moveTo>
                <a:cubicBezTo>
                  <a:pt x="10937254" y="3390866"/>
                  <a:pt x="10934682" y="3375574"/>
                  <a:pt x="10926865" y="3362786"/>
                </a:cubicBezTo>
                <a:cubicBezTo>
                  <a:pt x="10913151" y="3345300"/>
                  <a:pt x="10891688" y="3335631"/>
                  <a:pt x="10869505" y="3336968"/>
                </a:cubicBezTo>
                <a:cubicBezTo>
                  <a:pt x="10857196" y="3337380"/>
                  <a:pt x="10845265" y="3341254"/>
                  <a:pt x="10835082" y="3348145"/>
                </a:cubicBezTo>
                <a:cubicBezTo>
                  <a:pt x="10821299" y="3358465"/>
                  <a:pt x="10811528" y="3373277"/>
                  <a:pt x="10807550" y="3390043"/>
                </a:cubicBezTo>
                <a:cubicBezTo>
                  <a:pt x="10796408" y="3430260"/>
                  <a:pt x="10819997" y="3471917"/>
                  <a:pt x="10860214" y="3483060"/>
                </a:cubicBezTo>
                <a:cubicBezTo>
                  <a:pt x="10865013" y="3484397"/>
                  <a:pt x="10869917" y="3485220"/>
                  <a:pt x="10874888" y="3485597"/>
                </a:cubicBezTo>
                <a:cubicBezTo>
                  <a:pt x="10883459" y="3486283"/>
                  <a:pt x="10892065" y="3485597"/>
                  <a:pt x="10900431" y="3483540"/>
                </a:cubicBezTo>
                <a:cubicBezTo>
                  <a:pt x="10913082" y="3480111"/>
                  <a:pt x="10924705" y="3473665"/>
                  <a:pt x="10934339" y="3464751"/>
                </a:cubicBezTo>
                <a:cubicBezTo>
                  <a:pt x="10939928" y="3459163"/>
                  <a:pt x="10944968" y="3453094"/>
                  <a:pt x="10949391" y="3446546"/>
                </a:cubicBezTo>
                <a:cubicBezTo>
                  <a:pt x="10955425" y="3437529"/>
                  <a:pt x="10959745" y="3427483"/>
                  <a:pt x="10962179" y="3416923"/>
                </a:cubicBezTo>
                <a:cubicBezTo>
                  <a:pt x="10962968" y="3410580"/>
                  <a:pt x="10946579" y="3404066"/>
                  <a:pt x="10942293" y="3413391"/>
                </a:cubicBezTo>
                <a:cubicBezTo>
                  <a:pt x="10939722" y="3422169"/>
                  <a:pt x="10935745" y="3430500"/>
                  <a:pt x="10930534" y="3438009"/>
                </a:cubicBezTo>
                <a:cubicBezTo>
                  <a:pt x="10925322" y="3444591"/>
                  <a:pt x="10918774" y="3449974"/>
                  <a:pt x="10911333" y="3453849"/>
                </a:cubicBezTo>
                <a:cubicBezTo>
                  <a:pt x="10902008" y="3459026"/>
                  <a:pt x="10891277" y="3461117"/>
                  <a:pt x="10880682" y="3459814"/>
                </a:cubicBezTo>
                <a:cubicBezTo>
                  <a:pt x="10875539" y="3458991"/>
                  <a:pt x="10870637" y="3457106"/>
                  <a:pt x="10866317" y="3454226"/>
                </a:cubicBezTo>
                <a:cubicBezTo>
                  <a:pt x="10862442" y="3452031"/>
                  <a:pt x="10859665" y="3448260"/>
                  <a:pt x="10856511" y="3446134"/>
                </a:cubicBezTo>
                <a:cubicBezTo>
                  <a:pt x="10848933" y="3440888"/>
                  <a:pt x="10843036" y="3433551"/>
                  <a:pt x="10839642" y="3424980"/>
                </a:cubicBezTo>
                <a:cubicBezTo>
                  <a:pt x="10837688" y="3418946"/>
                  <a:pt x="10836899" y="3412603"/>
                  <a:pt x="10837311" y="3406294"/>
                </a:cubicBezTo>
                <a:cubicBezTo>
                  <a:pt x="10836933" y="3399677"/>
                  <a:pt x="10838305" y="3393060"/>
                  <a:pt x="10841288" y="3387163"/>
                </a:cubicBezTo>
                <a:cubicBezTo>
                  <a:pt x="10848179" y="3375780"/>
                  <a:pt x="10860214" y="3368477"/>
                  <a:pt x="10873516" y="3367689"/>
                </a:cubicBezTo>
                <a:cubicBezTo>
                  <a:pt x="10879071" y="3367243"/>
                  <a:pt x="10884659" y="3368031"/>
                  <a:pt x="10889905" y="3369951"/>
                </a:cubicBezTo>
                <a:cubicBezTo>
                  <a:pt x="10894053" y="3371871"/>
                  <a:pt x="10897962" y="3374271"/>
                  <a:pt x="10901528" y="3377151"/>
                </a:cubicBezTo>
                <a:cubicBezTo>
                  <a:pt x="10906910" y="3380477"/>
                  <a:pt x="10911608" y="3384797"/>
                  <a:pt x="10915380" y="3389906"/>
                </a:cubicBezTo>
                <a:cubicBezTo>
                  <a:pt x="10918843" y="3394808"/>
                  <a:pt x="10921414" y="3400260"/>
                  <a:pt x="10923025" y="3406020"/>
                </a:cubicBezTo>
                <a:cubicBezTo>
                  <a:pt x="10924877" y="3411266"/>
                  <a:pt x="10933071" y="3407597"/>
                  <a:pt x="10934031" y="3405471"/>
                </a:cubicBezTo>
                <a:close/>
                <a:moveTo>
                  <a:pt x="6030831" y="5886866"/>
                </a:moveTo>
                <a:cubicBezTo>
                  <a:pt x="6032340" y="5880935"/>
                  <a:pt x="6032717" y="5874797"/>
                  <a:pt x="6031894" y="5868729"/>
                </a:cubicBezTo>
                <a:cubicBezTo>
                  <a:pt x="6031414" y="5859951"/>
                  <a:pt x="6028568" y="5851448"/>
                  <a:pt x="6023665" y="5844180"/>
                </a:cubicBezTo>
                <a:cubicBezTo>
                  <a:pt x="6011083" y="5827106"/>
                  <a:pt x="5988660" y="5817266"/>
                  <a:pt x="5966271" y="5818397"/>
                </a:cubicBezTo>
                <a:cubicBezTo>
                  <a:pt x="5953962" y="5818808"/>
                  <a:pt x="5942031" y="5822683"/>
                  <a:pt x="5931848" y="5829574"/>
                </a:cubicBezTo>
                <a:cubicBezTo>
                  <a:pt x="5918065" y="5839894"/>
                  <a:pt x="5908328" y="5854706"/>
                  <a:pt x="5904351" y="5871472"/>
                </a:cubicBezTo>
                <a:cubicBezTo>
                  <a:pt x="5893208" y="5911723"/>
                  <a:pt x="5916831" y="5953380"/>
                  <a:pt x="5957083" y="5964489"/>
                </a:cubicBezTo>
                <a:cubicBezTo>
                  <a:pt x="5961848" y="5965826"/>
                  <a:pt x="5966717" y="5966649"/>
                  <a:pt x="5971654" y="5967026"/>
                </a:cubicBezTo>
                <a:cubicBezTo>
                  <a:pt x="5993562" y="5968980"/>
                  <a:pt x="6015265" y="5961369"/>
                  <a:pt x="6031140" y="5946146"/>
                </a:cubicBezTo>
                <a:cubicBezTo>
                  <a:pt x="6036728" y="5940591"/>
                  <a:pt x="6041768" y="5934489"/>
                  <a:pt x="6046191" y="5927974"/>
                </a:cubicBezTo>
                <a:cubicBezTo>
                  <a:pt x="6052225" y="5918957"/>
                  <a:pt x="6056545" y="5908911"/>
                  <a:pt x="6058980" y="5898352"/>
                </a:cubicBezTo>
                <a:cubicBezTo>
                  <a:pt x="6059768" y="5891974"/>
                  <a:pt x="6043345" y="5885494"/>
                  <a:pt x="6039059" y="5894820"/>
                </a:cubicBezTo>
                <a:cubicBezTo>
                  <a:pt x="6036522" y="5903597"/>
                  <a:pt x="6032545" y="5911894"/>
                  <a:pt x="6027334" y="5919403"/>
                </a:cubicBezTo>
                <a:cubicBezTo>
                  <a:pt x="6022123" y="5925986"/>
                  <a:pt x="6015574" y="5931403"/>
                  <a:pt x="6008100" y="5935243"/>
                </a:cubicBezTo>
                <a:cubicBezTo>
                  <a:pt x="5998774" y="5940420"/>
                  <a:pt x="5988077" y="5942512"/>
                  <a:pt x="5977482" y="5941243"/>
                </a:cubicBezTo>
                <a:cubicBezTo>
                  <a:pt x="5972340" y="5940420"/>
                  <a:pt x="5967437" y="5938534"/>
                  <a:pt x="5963083" y="5935654"/>
                </a:cubicBezTo>
                <a:cubicBezTo>
                  <a:pt x="5959243" y="5933460"/>
                  <a:pt x="5956465" y="5929654"/>
                  <a:pt x="5953277" y="5927563"/>
                </a:cubicBezTo>
                <a:cubicBezTo>
                  <a:pt x="5945700" y="5922317"/>
                  <a:pt x="5939871" y="5914946"/>
                  <a:pt x="5936443" y="5906409"/>
                </a:cubicBezTo>
                <a:cubicBezTo>
                  <a:pt x="5934488" y="5900374"/>
                  <a:pt x="5933665" y="5894031"/>
                  <a:pt x="5934077" y="5887689"/>
                </a:cubicBezTo>
                <a:cubicBezTo>
                  <a:pt x="5933700" y="5881071"/>
                  <a:pt x="5935071" y="5874489"/>
                  <a:pt x="5938088" y="5868591"/>
                </a:cubicBezTo>
                <a:cubicBezTo>
                  <a:pt x="5944980" y="5857209"/>
                  <a:pt x="5957014" y="5849906"/>
                  <a:pt x="5970317" y="5849083"/>
                </a:cubicBezTo>
                <a:cubicBezTo>
                  <a:pt x="5975871" y="5848672"/>
                  <a:pt x="5981460" y="5849426"/>
                  <a:pt x="5986705" y="5851346"/>
                </a:cubicBezTo>
                <a:cubicBezTo>
                  <a:pt x="5990854" y="5853266"/>
                  <a:pt x="5994763" y="5855700"/>
                  <a:pt x="5998328" y="5858580"/>
                </a:cubicBezTo>
                <a:cubicBezTo>
                  <a:pt x="6003711" y="5861906"/>
                  <a:pt x="6008408" y="5866226"/>
                  <a:pt x="6012180" y="5871300"/>
                </a:cubicBezTo>
                <a:cubicBezTo>
                  <a:pt x="6015608" y="5876203"/>
                  <a:pt x="6018214" y="5881654"/>
                  <a:pt x="6019825" y="5887414"/>
                </a:cubicBezTo>
                <a:cubicBezTo>
                  <a:pt x="6021677" y="5892660"/>
                  <a:pt x="6029871" y="5889026"/>
                  <a:pt x="6030831" y="5886866"/>
                </a:cubicBezTo>
                <a:close/>
              </a:path>
            </a:pathLst>
          </a:custGeom>
          <a:solidFill>
            <a:srgbClr val="000000"/>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5" name="PPT世界-7"/>
          <p:cNvGrpSpPr/>
          <p:nvPr/>
        </p:nvGrpSpPr>
        <p:grpSpPr>
          <a:xfrm>
            <a:off x="228986" y="745741"/>
            <a:ext cx="6708844" cy="3606837"/>
            <a:chOff x="228986" y="745741"/>
            <a:chExt cx="6708844" cy="3606837"/>
          </a:xfrm>
        </p:grpSpPr>
        <p:sp>
          <p:nvSpPr>
            <p:cNvPr id="30" name="PPT世界-7-1"/>
            <p:cNvSpPr/>
            <p:nvPr/>
          </p:nvSpPr>
          <p:spPr>
            <a:xfrm>
              <a:off x="637598" y="957320"/>
              <a:ext cx="5156297" cy="1955275"/>
            </a:xfrm>
            <a:custGeom>
              <a:avLst/>
              <a:gdLst>
                <a:gd name="connsiteX0" fmla="*/ 44968 w 5561485"/>
                <a:gd name="connsiteY0" fmla="*/ 594783 h 2108923"/>
                <a:gd name="connsiteX1" fmla="*/ -195 w 5561485"/>
                <a:gd name="connsiteY1" fmla="*/ 970347 h 2108923"/>
                <a:gd name="connsiteX2" fmla="*/ 14342 w 5561485"/>
                <a:gd name="connsiteY2" fmla="*/ 1579350 h 2108923"/>
                <a:gd name="connsiteX3" fmla="*/ 86287 w 5561485"/>
                <a:gd name="connsiteY3" fmla="*/ 1922042 h 2108923"/>
                <a:gd name="connsiteX4" fmla="*/ 384321 w 5561485"/>
                <a:gd name="connsiteY4" fmla="*/ 2098754 h 2108923"/>
                <a:gd name="connsiteX5" fmla="*/ 739762 w 5561485"/>
                <a:gd name="connsiteY5" fmla="*/ 2092457 h 2108923"/>
                <a:gd name="connsiteX6" fmla="*/ 4905423 w 5561485"/>
                <a:gd name="connsiteY6" fmla="*/ 1632882 h 2108923"/>
                <a:gd name="connsiteX7" fmla="*/ 5297899 w 5561485"/>
                <a:gd name="connsiteY7" fmla="*/ 1572459 h 2108923"/>
                <a:gd name="connsiteX8" fmla="*/ 5558662 w 5561485"/>
                <a:gd name="connsiteY8" fmla="*/ 1075765 h 2108923"/>
                <a:gd name="connsiteX9" fmla="*/ 5534916 w 5561485"/>
                <a:gd name="connsiteY9" fmla="*/ 498741 h 2108923"/>
                <a:gd name="connsiteX10" fmla="*/ 5276750 w 5561485"/>
                <a:gd name="connsiteY10" fmla="*/ 20569 h 2108923"/>
                <a:gd name="connsiteX11" fmla="*/ 5037642 w 5561485"/>
                <a:gd name="connsiteY11" fmla="*/ 6449 h 2108923"/>
                <a:gd name="connsiteX12" fmla="*/ 939272 w 5561485"/>
                <a:gd name="connsiteY12" fmla="*/ 362387 h 2108923"/>
                <a:gd name="connsiteX13" fmla="*/ 408809 w 5561485"/>
                <a:gd name="connsiteY13" fmla="*/ 419538 h 2108923"/>
                <a:gd name="connsiteX14" fmla="*/ 44968 w 5561485"/>
                <a:gd name="connsiteY14" fmla="*/ 594783 h 210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61485" h="2108923">
                  <a:moveTo>
                    <a:pt x="44968" y="594783"/>
                  </a:moveTo>
                  <a:cubicBezTo>
                    <a:pt x="-2118" y="723967"/>
                    <a:pt x="-3467" y="832879"/>
                    <a:pt x="-195" y="970347"/>
                  </a:cubicBezTo>
                  <a:cubicBezTo>
                    <a:pt x="4661" y="1173348"/>
                    <a:pt x="9519" y="1376349"/>
                    <a:pt x="14342" y="1579350"/>
                  </a:cubicBezTo>
                  <a:cubicBezTo>
                    <a:pt x="17175" y="1697619"/>
                    <a:pt x="22032" y="1822729"/>
                    <a:pt x="86287" y="1922042"/>
                  </a:cubicBezTo>
                  <a:cubicBezTo>
                    <a:pt x="150845" y="2021911"/>
                    <a:pt x="267077" y="2079012"/>
                    <a:pt x="384321" y="2098754"/>
                  </a:cubicBezTo>
                  <a:cubicBezTo>
                    <a:pt x="501565" y="2118496"/>
                    <a:pt x="621574" y="2105500"/>
                    <a:pt x="739762" y="2092457"/>
                  </a:cubicBezTo>
                  <a:lnTo>
                    <a:pt x="4905423" y="1632882"/>
                  </a:lnTo>
                  <a:cubicBezTo>
                    <a:pt x="5026241" y="1619542"/>
                    <a:pt x="5181498" y="1607656"/>
                    <a:pt x="5297899" y="1572459"/>
                  </a:cubicBezTo>
                  <a:cubicBezTo>
                    <a:pt x="5493800" y="1513207"/>
                    <a:pt x="5572525" y="1425206"/>
                    <a:pt x="5558662" y="1075765"/>
                  </a:cubicBezTo>
                  <a:cubicBezTo>
                    <a:pt x="5551039" y="882617"/>
                    <a:pt x="5562406" y="690079"/>
                    <a:pt x="5534916" y="498741"/>
                  </a:cubicBezTo>
                  <a:cubicBezTo>
                    <a:pt x="5507797" y="310045"/>
                    <a:pt x="5455112" y="87778"/>
                    <a:pt x="5276750" y="20569"/>
                  </a:cubicBezTo>
                  <a:cubicBezTo>
                    <a:pt x="5201365" y="-7838"/>
                    <a:pt x="5117885" y="-914"/>
                    <a:pt x="5037642" y="6449"/>
                  </a:cubicBezTo>
                  <a:cubicBezTo>
                    <a:pt x="3671496" y="131424"/>
                    <a:pt x="2305384" y="237385"/>
                    <a:pt x="939272" y="362387"/>
                  </a:cubicBezTo>
                  <a:cubicBezTo>
                    <a:pt x="765869" y="378239"/>
                    <a:pt x="598503" y="412175"/>
                    <a:pt x="408809" y="419538"/>
                  </a:cubicBezTo>
                  <a:cubicBezTo>
                    <a:pt x="259049" y="425370"/>
                    <a:pt x="103455" y="434409"/>
                    <a:pt x="44968" y="594783"/>
                  </a:cubicBezTo>
                  <a:close/>
                </a:path>
              </a:pathLst>
            </a:custGeom>
            <a:solidFill>
              <a:schemeClr val="accent1"/>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1" name="PPT世界-7-2"/>
            <p:cNvSpPr/>
            <p:nvPr/>
          </p:nvSpPr>
          <p:spPr>
            <a:xfrm>
              <a:off x="545749" y="832354"/>
              <a:ext cx="5393005" cy="2195296"/>
            </a:xfrm>
            <a:custGeom>
              <a:avLst/>
              <a:gdLst>
                <a:gd name="connsiteX0" fmla="*/ 106460 w 5816794"/>
                <a:gd name="connsiteY0" fmla="*/ 518908 h 2367805"/>
                <a:gd name="connsiteX1" fmla="*/ 179551 w 5816794"/>
                <a:gd name="connsiteY1" fmla="*/ 477940 h 2367805"/>
                <a:gd name="connsiteX2" fmla="*/ 259963 w 5816794"/>
                <a:gd name="connsiteY2" fmla="*/ 457810 h 2367805"/>
                <a:gd name="connsiteX3" fmla="*/ 423348 w 5816794"/>
                <a:gd name="connsiteY3" fmla="*/ 446770 h 2367805"/>
                <a:gd name="connsiteX4" fmla="*/ 747961 w 5816794"/>
                <a:gd name="connsiteY4" fmla="*/ 416535 h 2367805"/>
                <a:gd name="connsiteX5" fmla="*/ 1175246 w 5816794"/>
                <a:gd name="connsiteY5" fmla="*/ 378107 h 2367805"/>
                <a:gd name="connsiteX6" fmla="*/ 1603577 w 5816794"/>
                <a:gd name="connsiteY6" fmla="*/ 344297 h 2367805"/>
                <a:gd name="connsiteX7" fmla="*/ 3635206 w 5816794"/>
                <a:gd name="connsiteY7" fmla="*/ 178388 h 2367805"/>
                <a:gd name="connsiteX8" fmla="*/ 4725680 w 5816794"/>
                <a:gd name="connsiteY8" fmla="*/ 86276 h 2367805"/>
                <a:gd name="connsiteX9" fmla="*/ 4916218 w 5816794"/>
                <a:gd name="connsiteY9" fmla="*/ 68943 h 2367805"/>
                <a:gd name="connsiteX10" fmla="*/ 5106081 w 5816794"/>
                <a:gd name="connsiteY10" fmla="*/ 52351 h 2367805"/>
                <a:gd name="connsiteX11" fmla="*/ 5284983 w 5816794"/>
                <a:gd name="connsiteY11" fmla="*/ 77986 h 2367805"/>
                <a:gd name="connsiteX12" fmla="*/ 5324177 w 5816794"/>
                <a:gd name="connsiteY12" fmla="*/ 99555 h 2367805"/>
                <a:gd name="connsiteX13" fmla="*/ 5341985 w 5816794"/>
                <a:gd name="connsiteY13" fmla="*/ 113250 h 2367805"/>
                <a:gd name="connsiteX14" fmla="*/ 5350823 w 5816794"/>
                <a:gd name="connsiteY14" fmla="*/ 120191 h 2367805"/>
                <a:gd name="connsiteX15" fmla="*/ 5358884 w 5816794"/>
                <a:gd name="connsiteY15" fmla="*/ 128114 h 2367805"/>
                <a:gd name="connsiteX16" fmla="*/ 5415482 w 5816794"/>
                <a:gd name="connsiteY16" fmla="*/ 199084 h 2367805"/>
                <a:gd name="connsiteX17" fmla="*/ 5484392 w 5816794"/>
                <a:gd name="connsiteY17" fmla="*/ 371493 h 2367805"/>
                <a:gd name="connsiteX18" fmla="*/ 5519234 w 5816794"/>
                <a:gd name="connsiteY18" fmla="*/ 557379 h 2367805"/>
                <a:gd name="connsiteX19" fmla="*/ 5536841 w 5816794"/>
                <a:gd name="connsiteY19" fmla="*/ 937464 h 2367805"/>
                <a:gd name="connsiteX20" fmla="*/ 5538561 w 5816794"/>
                <a:gd name="connsiteY20" fmla="*/ 1059389 h 2367805"/>
                <a:gd name="connsiteX21" fmla="*/ 5541462 w 5816794"/>
                <a:gd name="connsiteY21" fmla="*/ 1180603 h 2367805"/>
                <a:gd name="connsiteX22" fmla="*/ 5535390 w 5816794"/>
                <a:gd name="connsiteY22" fmla="*/ 1300194 h 2367805"/>
                <a:gd name="connsiteX23" fmla="*/ 5510026 w 5816794"/>
                <a:gd name="connsiteY23" fmla="*/ 1414739 h 2367805"/>
                <a:gd name="connsiteX24" fmla="*/ 5448672 w 5816794"/>
                <a:gd name="connsiteY24" fmla="*/ 1509543 h 2367805"/>
                <a:gd name="connsiteX25" fmla="*/ 5350351 w 5816794"/>
                <a:gd name="connsiteY25" fmla="*/ 1568863 h 2367805"/>
                <a:gd name="connsiteX26" fmla="*/ 5118393 w 5816794"/>
                <a:gd name="connsiteY26" fmla="*/ 1624516 h 2367805"/>
                <a:gd name="connsiteX27" fmla="*/ 4151739 w 5816794"/>
                <a:gd name="connsiteY27" fmla="*/ 1730053 h 2367805"/>
                <a:gd name="connsiteX28" fmla="*/ 2174954 w 5816794"/>
                <a:gd name="connsiteY28" fmla="*/ 1943314 h 2367805"/>
                <a:gd name="connsiteX29" fmla="*/ 1454560 w 5816794"/>
                <a:gd name="connsiteY29" fmla="*/ 2020686 h 2367805"/>
                <a:gd name="connsiteX30" fmla="*/ 916338 w 5816794"/>
                <a:gd name="connsiteY30" fmla="*/ 2078748 h 2367805"/>
                <a:gd name="connsiteX31" fmla="*/ 647649 w 5816794"/>
                <a:gd name="connsiteY31" fmla="*/ 2107226 h 2367805"/>
                <a:gd name="connsiteX32" fmla="*/ 385099 w 5816794"/>
                <a:gd name="connsiteY32" fmla="*/ 2103738 h 2367805"/>
                <a:gd name="connsiteX33" fmla="*/ 126292 w 5816794"/>
                <a:gd name="connsiteY33" fmla="*/ 1964152 h 2367805"/>
                <a:gd name="connsiteX34" fmla="*/ 63488 w 5816794"/>
                <a:gd name="connsiteY34" fmla="*/ 1831562 h 2367805"/>
                <a:gd name="connsiteX35" fmla="*/ 44768 w 5816794"/>
                <a:gd name="connsiteY35" fmla="*/ 1678824 h 2367805"/>
                <a:gd name="connsiteX36" fmla="*/ 37010 w 5816794"/>
                <a:gd name="connsiteY36" fmla="*/ 1256467 h 2367805"/>
                <a:gd name="connsiteX37" fmla="*/ 33401 w 5816794"/>
                <a:gd name="connsiteY37" fmla="*/ 1044983 h 2367805"/>
                <a:gd name="connsiteX38" fmla="*/ 36032 w 5816794"/>
                <a:gd name="connsiteY38" fmla="*/ 837257 h 2367805"/>
                <a:gd name="connsiteX39" fmla="*/ 47163 w 5816794"/>
                <a:gd name="connsiteY39" fmla="*/ 729821 h 2367805"/>
                <a:gd name="connsiteX40" fmla="*/ 59845 w 5816794"/>
                <a:gd name="connsiteY40" fmla="*/ 648763 h 2367805"/>
                <a:gd name="connsiteX41" fmla="*/ 49187 w 5816794"/>
                <a:gd name="connsiteY41" fmla="*/ 645633 h 2367805"/>
                <a:gd name="connsiteX42" fmla="*/ 9015 w 5816794"/>
                <a:gd name="connsiteY42" fmla="*/ 781256 h 2367805"/>
                <a:gd name="connsiteX43" fmla="*/ -665 w 5816794"/>
                <a:gd name="connsiteY43" fmla="*/ 1015574 h 2367805"/>
                <a:gd name="connsiteX44" fmla="*/ 3247 w 5816794"/>
                <a:gd name="connsiteY44" fmla="*/ 1251860 h 2367805"/>
                <a:gd name="connsiteX45" fmla="*/ 7497 w 5816794"/>
                <a:gd name="connsiteY45" fmla="*/ 1488583 h 2367805"/>
                <a:gd name="connsiteX46" fmla="*/ 14041 w 5816794"/>
                <a:gd name="connsiteY46" fmla="*/ 1725293 h 2367805"/>
                <a:gd name="connsiteX47" fmla="*/ 73944 w 5816794"/>
                <a:gd name="connsiteY47" fmla="*/ 1947814 h 2367805"/>
                <a:gd name="connsiteX48" fmla="*/ 248224 w 5816794"/>
                <a:gd name="connsiteY48" fmla="*/ 2098419 h 2367805"/>
                <a:gd name="connsiteX49" fmla="*/ 358925 w 5816794"/>
                <a:gd name="connsiteY49" fmla="*/ 2134952 h 2367805"/>
                <a:gd name="connsiteX50" fmla="*/ 474482 w 5816794"/>
                <a:gd name="connsiteY50" fmla="*/ 2149324 h 2367805"/>
                <a:gd name="connsiteX51" fmla="*/ 706035 w 5816794"/>
                <a:gd name="connsiteY51" fmla="*/ 2138810 h 2367805"/>
                <a:gd name="connsiteX52" fmla="*/ 1969508 w 5816794"/>
                <a:gd name="connsiteY52" fmla="*/ 2008014 h 2367805"/>
                <a:gd name="connsiteX53" fmla="*/ 2627942 w 5816794"/>
                <a:gd name="connsiteY53" fmla="*/ 1942548 h 2367805"/>
                <a:gd name="connsiteX54" fmla="*/ 3217162 w 5816794"/>
                <a:gd name="connsiteY54" fmla="*/ 1884126 h 2367805"/>
                <a:gd name="connsiteX55" fmla="*/ 4638017 w 5816794"/>
                <a:gd name="connsiteY55" fmla="*/ 1730252 h 2367805"/>
                <a:gd name="connsiteX56" fmla="*/ 4892203 w 5816794"/>
                <a:gd name="connsiteY56" fmla="*/ 1702725 h 2367805"/>
                <a:gd name="connsiteX57" fmla="*/ 5147670 w 5816794"/>
                <a:gd name="connsiteY57" fmla="*/ 1673556 h 2367805"/>
                <a:gd name="connsiteX58" fmla="*/ 5403845 w 5816794"/>
                <a:gd name="connsiteY58" fmla="*/ 1602758 h 2367805"/>
                <a:gd name="connsiteX59" fmla="*/ 5516097 w 5816794"/>
                <a:gd name="connsiteY59" fmla="*/ 1513843 h 2367805"/>
                <a:gd name="connsiteX60" fmla="*/ 5574078 w 5816794"/>
                <a:gd name="connsiteY60" fmla="*/ 1384518 h 2367805"/>
                <a:gd name="connsiteX61" fmla="*/ 5591854 w 5816794"/>
                <a:gd name="connsiteY61" fmla="*/ 1248203 h 2367805"/>
                <a:gd name="connsiteX62" fmla="*/ 5591887 w 5816794"/>
                <a:gd name="connsiteY62" fmla="*/ 1114223 h 2367805"/>
                <a:gd name="connsiteX63" fmla="*/ 5586760 w 5816794"/>
                <a:gd name="connsiteY63" fmla="*/ 853389 h 2367805"/>
                <a:gd name="connsiteX64" fmla="*/ 5573201 w 5816794"/>
                <a:gd name="connsiteY64" fmla="*/ 588920 h 2367805"/>
                <a:gd name="connsiteX65" fmla="*/ 5523619 w 5816794"/>
                <a:gd name="connsiteY65" fmla="*/ 326005 h 2367805"/>
                <a:gd name="connsiteX66" fmla="*/ 5474407 w 5816794"/>
                <a:gd name="connsiteY66" fmla="*/ 200761 h 2367805"/>
                <a:gd name="connsiteX67" fmla="*/ 5391636 w 5816794"/>
                <a:gd name="connsiteY67" fmla="*/ 89312 h 2367805"/>
                <a:gd name="connsiteX68" fmla="*/ 5269400 w 5816794"/>
                <a:gd name="connsiteY68" fmla="*/ 17006 h 2367805"/>
                <a:gd name="connsiteX69" fmla="*/ 5132087 w 5816794"/>
                <a:gd name="connsiteY69" fmla="*/ 43 h 2367805"/>
                <a:gd name="connsiteX70" fmla="*/ 5001621 w 5816794"/>
                <a:gd name="connsiteY70" fmla="*/ 9218 h 2367805"/>
                <a:gd name="connsiteX71" fmla="*/ 4873854 w 5816794"/>
                <a:gd name="connsiteY71" fmla="*/ 20713 h 2367805"/>
                <a:gd name="connsiteX72" fmla="*/ 4618252 w 5816794"/>
                <a:gd name="connsiteY72" fmla="*/ 43433 h 2367805"/>
                <a:gd name="connsiteX73" fmla="*/ 3595472 w 5816794"/>
                <a:gd name="connsiteY73" fmla="*/ 131265 h 2367805"/>
                <a:gd name="connsiteX74" fmla="*/ 2712130 w 5816794"/>
                <a:gd name="connsiteY74" fmla="*/ 205297 h 2367805"/>
                <a:gd name="connsiteX75" fmla="*/ 1967080 w 5816794"/>
                <a:gd name="connsiteY75" fmla="*/ 267309 h 2367805"/>
                <a:gd name="connsiteX76" fmla="*/ 972160 w 5816794"/>
                <a:gd name="connsiteY76" fmla="*/ 359627 h 2367805"/>
                <a:gd name="connsiteX77" fmla="*/ 536612 w 5816794"/>
                <a:gd name="connsiteY77" fmla="*/ 413412 h 2367805"/>
                <a:gd name="connsiteX78" fmla="*/ 428745 w 5816794"/>
                <a:gd name="connsiteY78" fmla="*/ 422182 h 2367805"/>
                <a:gd name="connsiteX79" fmla="*/ 318382 w 5816794"/>
                <a:gd name="connsiteY79" fmla="*/ 428836 h 2367805"/>
                <a:gd name="connsiteX80" fmla="*/ 205320 w 5816794"/>
                <a:gd name="connsiteY80" fmla="*/ 448399 h 2367805"/>
                <a:gd name="connsiteX81" fmla="*/ 98364 w 5816794"/>
                <a:gd name="connsiteY81" fmla="*/ 502319 h 2367805"/>
                <a:gd name="connsiteX82" fmla="*/ 64871 w 5816794"/>
                <a:gd name="connsiteY82" fmla="*/ 535418 h 2367805"/>
                <a:gd name="connsiteX83" fmla="*/ 44363 w 5816794"/>
                <a:gd name="connsiteY83" fmla="*/ 565569 h 2367805"/>
                <a:gd name="connsiteX84" fmla="*/ 32120 w 5816794"/>
                <a:gd name="connsiteY84" fmla="*/ 589389 h 2367805"/>
                <a:gd name="connsiteX85" fmla="*/ 26082 w 5816794"/>
                <a:gd name="connsiteY85" fmla="*/ 606469 h 2367805"/>
                <a:gd name="connsiteX86" fmla="*/ 28949 w 5816794"/>
                <a:gd name="connsiteY86" fmla="*/ 614173 h 2367805"/>
                <a:gd name="connsiteX87" fmla="*/ 41024 w 5816794"/>
                <a:gd name="connsiteY87" fmla="*/ 593281 h 2367805"/>
                <a:gd name="connsiteX88" fmla="*/ 59811 w 5816794"/>
                <a:gd name="connsiteY88" fmla="*/ 565960 h 2367805"/>
                <a:gd name="connsiteX89" fmla="*/ 106460 w 5816794"/>
                <a:gd name="connsiteY89" fmla="*/ 518908 h 2367805"/>
                <a:gd name="connsiteX90" fmla="*/ 1224592 w 5816794"/>
                <a:gd name="connsiteY90" fmla="*/ 1973998 h 2367805"/>
                <a:gd name="connsiteX91" fmla="*/ 1194101 w 5816794"/>
                <a:gd name="connsiteY91" fmla="*/ 1973323 h 2367805"/>
                <a:gd name="connsiteX92" fmla="*/ 1153929 w 5816794"/>
                <a:gd name="connsiteY92" fmla="*/ 1972649 h 2367805"/>
                <a:gd name="connsiteX93" fmla="*/ 1059486 w 5816794"/>
                <a:gd name="connsiteY93" fmla="*/ 1978899 h 2367805"/>
                <a:gd name="connsiteX94" fmla="*/ 1008824 w 5816794"/>
                <a:gd name="connsiteY94" fmla="*/ 1982875 h 2367805"/>
                <a:gd name="connsiteX95" fmla="*/ 938330 w 5816794"/>
                <a:gd name="connsiteY95" fmla="*/ 1991780 h 2367805"/>
                <a:gd name="connsiteX96" fmla="*/ 848441 w 5816794"/>
                <a:gd name="connsiteY96" fmla="*/ 2000432 h 2367805"/>
                <a:gd name="connsiteX97" fmla="*/ 756461 w 5816794"/>
                <a:gd name="connsiteY97" fmla="*/ 2008304 h 2367805"/>
                <a:gd name="connsiteX98" fmla="*/ 722933 w 5816794"/>
                <a:gd name="connsiteY98" fmla="*/ 2011003 h 2367805"/>
                <a:gd name="connsiteX99" fmla="*/ 672879 w 5816794"/>
                <a:gd name="connsiteY99" fmla="*/ 2015252 h 2367805"/>
                <a:gd name="connsiteX100" fmla="*/ 643130 w 5816794"/>
                <a:gd name="connsiteY100" fmla="*/ 2017367 h 2367805"/>
                <a:gd name="connsiteX101" fmla="*/ 603801 w 5816794"/>
                <a:gd name="connsiteY101" fmla="*/ 2018605 h 2367805"/>
                <a:gd name="connsiteX102" fmla="*/ 603093 w 5816794"/>
                <a:gd name="connsiteY102" fmla="*/ 2035133 h 2367805"/>
                <a:gd name="connsiteX103" fmla="*/ 647076 w 5816794"/>
                <a:gd name="connsiteY103" fmla="*/ 2033864 h 2367805"/>
                <a:gd name="connsiteX104" fmla="*/ 690014 w 5816794"/>
                <a:gd name="connsiteY104" fmla="*/ 2032492 h 2367805"/>
                <a:gd name="connsiteX105" fmla="*/ 749040 w 5816794"/>
                <a:gd name="connsiteY105" fmla="*/ 2030174 h 2367805"/>
                <a:gd name="connsiteX106" fmla="*/ 779970 w 5816794"/>
                <a:gd name="connsiteY106" fmla="*/ 2030309 h 2367805"/>
                <a:gd name="connsiteX107" fmla="*/ 807628 w 5816794"/>
                <a:gd name="connsiteY107" fmla="*/ 2030495 h 2367805"/>
                <a:gd name="connsiteX108" fmla="*/ 873704 w 5816794"/>
                <a:gd name="connsiteY108" fmla="*/ 2024518 h 2367805"/>
                <a:gd name="connsiteX109" fmla="*/ 920926 w 5816794"/>
                <a:gd name="connsiteY109" fmla="*/ 2019981 h 2367805"/>
                <a:gd name="connsiteX110" fmla="*/ 969024 w 5816794"/>
                <a:gd name="connsiteY110" fmla="*/ 2013208 h 2367805"/>
                <a:gd name="connsiteX111" fmla="*/ 1063770 w 5816794"/>
                <a:gd name="connsiteY111" fmla="*/ 2003764 h 2367805"/>
                <a:gd name="connsiteX112" fmla="*/ 1104718 w 5816794"/>
                <a:gd name="connsiteY112" fmla="*/ 1999801 h 2367805"/>
                <a:gd name="connsiteX113" fmla="*/ 1139290 w 5816794"/>
                <a:gd name="connsiteY113" fmla="*/ 1996924 h 2367805"/>
                <a:gd name="connsiteX114" fmla="*/ 1185196 w 5816794"/>
                <a:gd name="connsiteY114" fmla="*/ 1989932 h 2367805"/>
                <a:gd name="connsiteX115" fmla="*/ 1225368 w 5816794"/>
                <a:gd name="connsiteY115" fmla="*/ 1982956 h 2367805"/>
                <a:gd name="connsiteX116" fmla="*/ 1224592 w 5816794"/>
                <a:gd name="connsiteY116" fmla="*/ 1973991 h 2367805"/>
                <a:gd name="connsiteX117" fmla="*/ 999077 w 5816794"/>
                <a:gd name="connsiteY117" fmla="*/ 1937290 h 2367805"/>
                <a:gd name="connsiteX118" fmla="*/ 987238 w 5816794"/>
                <a:gd name="connsiteY118" fmla="*/ 1934666 h 2367805"/>
                <a:gd name="connsiteX119" fmla="*/ 971688 w 5816794"/>
                <a:gd name="connsiteY119" fmla="*/ 1931431 h 2367805"/>
                <a:gd name="connsiteX120" fmla="*/ 935665 w 5816794"/>
                <a:gd name="connsiteY120" fmla="*/ 1931549 h 2367805"/>
                <a:gd name="connsiteX121" fmla="*/ 916372 w 5816794"/>
                <a:gd name="connsiteY121" fmla="*/ 1932193 h 2367805"/>
                <a:gd name="connsiteX122" fmla="*/ 889726 w 5816794"/>
                <a:gd name="connsiteY122" fmla="*/ 1936373 h 2367805"/>
                <a:gd name="connsiteX123" fmla="*/ 855558 w 5816794"/>
                <a:gd name="connsiteY123" fmla="*/ 1939034 h 2367805"/>
                <a:gd name="connsiteX124" fmla="*/ 820547 w 5816794"/>
                <a:gd name="connsiteY124" fmla="*/ 1940572 h 2367805"/>
                <a:gd name="connsiteX125" fmla="*/ 807763 w 5816794"/>
                <a:gd name="connsiteY125" fmla="*/ 1940929 h 2367805"/>
                <a:gd name="connsiteX126" fmla="*/ 788706 w 5816794"/>
                <a:gd name="connsiteY126" fmla="*/ 1941726 h 2367805"/>
                <a:gd name="connsiteX127" fmla="*/ 777373 w 5816794"/>
                <a:gd name="connsiteY127" fmla="*/ 1941793 h 2367805"/>
                <a:gd name="connsiteX128" fmla="*/ 762228 w 5816794"/>
                <a:gd name="connsiteY128" fmla="*/ 1940336 h 2367805"/>
                <a:gd name="connsiteX129" fmla="*/ 763105 w 5816794"/>
                <a:gd name="connsiteY129" fmla="*/ 1956691 h 2367805"/>
                <a:gd name="connsiteX130" fmla="*/ 780004 w 5816794"/>
                <a:gd name="connsiteY130" fmla="*/ 1958418 h 2367805"/>
                <a:gd name="connsiteX131" fmla="*/ 796497 w 5816794"/>
                <a:gd name="connsiteY131" fmla="*/ 1959990 h 2367805"/>
                <a:gd name="connsiteX132" fmla="*/ 819164 w 5816794"/>
                <a:gd name="connsiteY132" fmla="*/ 1961734 h 2367805"/>
                <a:gd name="connsiteX133" fmla="*/ 831138 w 5816794"/>
                <a:gd name="connsiteY133" fmla="*/ 1963987 h 2367805"/>
                <a:gd name="connsiteX134" fmla="*/ 841863 w 5816794"/>
                <a:gd name="connsiteY134" fmla="*/ 1966068 h 2367805"/>
                <a:gd name="connsiteX135" fmla="*/ 867060 w 5816794"/>
                <a:gd name="connsiteY135" fmla="*/ 1964631 h 2367805"/>
                <a:gd name="connsiteX136" fmla="*/ 885071 w 5816794"/>
                <a:gd name="connsiteY136" fmla="*/ 1963191 h 2367805"/>
                <a:gd name="connsiteX137" fmla="*/ 903015 w 5816794"/>
                <a:gd name="connsiteY137" fmla="*/ 1959669 h 2367805"/>
                <a:gd name="connsiteX138" fmla="*/ 938971 w 5816794"/>
                <a:gd name="connsiteY138" fmla="*/ 1956486 h 2367805"/>
                <a:gd name="connsiteX139" fmla="*/ 954520 w 5816794"/>
                <a:gd name="connsiteY139" fmla="*/ 1955217 h 2367805"/>
                <a:gd name="connsiteX140" fmla="*/ 967675 w 5816794"/>
                <a:gd name="connsiteY140" fmla="*/ 1954573 h 2367805"/>
                <a:gd name="connsiteX141" fmla="*/ 984910 w 5816794"/>
                <a:gd name="connsiteY141" fmla="*/ 1950580 h 2367805"/>
                <a:gd name="connsiteX142" fmla="*/ 999954 w 5816794"/>
                <a:gd name="connsiteY142" fmla="*/ 1946228 h 2367805"/>
                <a:gd name="connsiteX143" fmla="*/ 999077 w 5816794"/>
                <a:gd name="connsiteY143" fmla="*/ 1937283 h 2367805"/>
                <a:gd name="connsiteX144" fmla="*/ 4230835 w 5816794"/>
                <a:gd name="connsiteY144" fmla="*/ 280464 h 2367805"/>
                <a:gd name="connsiteX145" fmla="*/ 4218051 w 5816794"/>
                <a:gd name="connsiteY145" fmla="*/ 277944 h 2367805"/>
                <a:gd name="connsiteX146" fmla="*/ 4201220 w 5816794"/>
                <a:gd name="connsiteY146" fmla="*/ 274827 h 2367805"/>
                <a:gd name="connsiteX147" fmla="*/ 4162094 w 5816794"/>
                <a:gd name="connsiteY147" fmla="*/ 275269 h 2367805"/>
                <a:gd name="connsiteX148" fmla="*/ 4141182 w 5816794"/>
                <a:gd name="connsiteY148" fmla="*/ 276096 h 2367805"/>
                <a:gd name="connsiteX149" fmla="*/ 4112242 w 5816794"/>
                <a:gd name="connsiteY149" fmla="*/ 280481 h 2367805"/>
                <a:gd name="connsiteX150" fmla="*/ 4075139 w 5816794"/>
                <a:gd name="connsiteY150" fmla="*/ 283088 h 2367805"/>
                <a:gd name="connsiteX151" fmla="*/ 4037093 w 5816794"/>
                <a:gd name="connsiteY151" fmla="*/ 284747 h 2367805"/>
                <a:gd name="connsiteX152" fmla="*/ 4023229 w 5816794"/>
                <a:gd name="connsiteY152" fmla="*/ 285172 h 2367805"/>
                <a:gd name="connsiteX153" fmla="*/ 4002486 w 5816794"/>
                <a:gd name="connsiteY153" fmla="*/ 286053 h 2367805"/>
                <a:gd name="connsiteX154" fmla="*/ 3990175 w 5816794"/>
                <a:gd name="connsiteY154" fmla="*/ 286188 h 2367805"/>
                <a:gd name="connsiteX155" fmla="*/ 3973782 w 5816794"/>
                <a:gd name="connsiteY155" fmla="*/ 284798 h 2367805"/>
                <a:gd name="connsiteX156" fmla="*/ 3974524 w 5816794"/>
                <a:gd name="connsiteY156" fmla="*/ 301153 h 2367805"/>
                <a:gd name="connsiteX157" fmla="*/ 3992873 w 5816794"/>
                <a:gd name="connsiteY157" fmla="*/ 302796 h 2367805"/>
                <a:gd name="connsiteX158" fmla="*/ 4010783 w 5816794"/>
                <a:gd name="connsiteY158" fmla="*/ 304283 h 2367805"/>
                <a:gd name="connsiteX159" fmla="*/ 4035339 w 5816794"/>
                <a:gd name="connsiteY159" fmla="*/ 305926 h 2367805"/>
                <a:gd name="connsiteX160" fmla="*/ 4048325 w 5816794"/>
                <a:gd name="connsiteY160" fmla="*/ 308129 h 2367805"/>
                <a:gd name="connsiteX161" fmla="*/ 4059894 w 5816794"/>
                <a:gd name="connsiteY161" fmla="*/ 310176 h 2367805"/>
                <a:gd name="connsiteX162" fmla="*/ 4087181 w 5816794"/>
                <a:gd name="connsiteY162" fmla="*/ 308702 h 2367805"/>
                <a:gd name="connsiteX163" fmla="*/ 4106676 w 5816794"/>
                <a:gd name="connsiteY163" fmla="*/ 307333 h 2367805"/>
                <a:gd name="connsiteX164" fmla="*/ 4126408 w 5816794"/>
                <a:gd name="connsiteY164" fmla="*/ 303710 h 2367805"/>
                <a:gd name="connsiteX165" fmla="*/ 4165467 w 5816794"/>
                <a:gd name="connsiteY165" fmla="*/ 300239 h 2367805"/>
                <a:gd name="connsiteX166" fmla="*/ 4182332 w 5816794"/>
                <a:gd name="connsiteY166" fmla="*/ 298816 h 2367805"/>
                <a:gd name="connsiteX167" fmla="*/ 4196600 w 5816794"/>
                <a:gd name="connsiteY167" fmla="*/ 298070 h 2367805"/>
                <a:gd name="connsiteX168" fmla="*/ 4215353 w 5816794"/>
                <a:gd name="connsiteY168" fmla="*/ 293908 h 2367805"/>
                <a:gd name="connsiteX169" fmla="*/ 4231712 w 5816794"/>
                <a:gd name="connsiteY169" fmla="*/ 289405 h 2367805"/>
                <a:gd name="connsiteX170" fmla="*/ 4230835 w 5816794"/>
                <a:gd name="connsiteY170" fmla="*/ 280464 h 2367805"/>
                <a:gd name="connsiteX171" fmla="*/ 4401675 w 5816794"/>
                <a:gd name="connsiteY171" fmla="*/ 188584 h 2367805"/>
                <a:gd name="connsiteX172" fmla="*/ 4371048 w 5816794"/>
                <a:gd name="connsiteY172" fmla="*/ 187890 h 2367805"/>
                <a:gd name="connsiteX173" fmla="*/ 4330843 w 5816794"/>
                <a:gd name="connsiteY173" fmla="*/ 187026 h 2367805"/>
                <a:gd name="connsiteX174" fmla="*/ 4236130 w 5816794"/>
                <a:gd name="connsiteY174" fmla="*/ 192156 h 2367805"/>
                <a:gd name="connsiteX175" fmla="*/ 4185300 w 5816794"/>
                <a:gd name="connsiteY175" fmla="*/ 195273 h 2367805"/>
                <a:gd name="connsiteX176" fmla="*/ 4114502 w 5816794"/>
                <a:gd name="connsiteY176" fmla="*/ 202694 h 2367805"/>
                <a:gd name="connsiteX177" fmla="*/ 4024174 w 5816794"/>
                <a:gd name="connsiteY177" fmla="*/ 209143 h 2367805"/>
                <a:gd name="connsiteX178" fmla="*/ 3931755 w 5816794"/>
                <a:gd name="connsiteY178" fmla="*/ 215018 h 2367805"/>
                <a:gd name="connsiteX179" fmla="*/ 3898093 w 5816794"/>
                <a:gd name="connsiteY179" fmla="*/ 217137 h 2367805"/>
                <a:gd name="connsiteX180" fmla="*/ 3847768 w 5816794"/>
                <a:gd name="connsiteY180" fmla="*/ 220708 h 2367805"/>
                <a:gd name="connsiteX181" fmla="*/ 3817885 w 5816794"/>
                <a:gd name="connsiteY181" fmla="*/ 222587 h 2367805"/>
                <a:gd name="connsiteX182" fmla="*/ 3778320 w 5816794"/>
                <a:gd name="connsiteY182" fmla="*/ 223687 h 2367805"/>
                <a:gd name="connsiteX183" fmla="*/ 3777612 w 5816794"/>
                <a:gd name="connsiteY183" fmla="*/ 240194 h 2367805"/>
                <a:gd name="connsiteX184" fmla="*/ 3821696 w 5816794"/>
                <a:gd name="connsiteY184" fmla="*/ 239091 h 2367805"/>
                <a:gd name="connsiteX185" fmla="*/ 3864734 w 5816794"/>
                <a:gd name="connsiteY185" fmla="*/ 238143 h 2367805"/>
                <a:gd name="connsiteX186" fmla="*/ 3923930 w 5816794"/>
                <a:gd name="connsiteY186" fmla="*/ 236723 h 2367805"/>
                <a:gd name="connsiteX187" fmla="*/ 3954893 w 5816794"/>
                <a:gd name="connsiteY187" fmla="*/ 237448 h 2367805"/>
                <a:gd name="connsiteX188" fmla="*/ 3982586 w 5816794"/>
                <a:gd name="connsiteY188" fmla="*/ 238231 h 2367805"/>
                <a:gd name="connsiteX189" fmla="*/ 4048898 w 5816794"/>
                <a:gd name="connsiteY189" fmla="*/ 233846 h 2367805"/>
                <a:gd name="connsiteX190" fmla="*/ 4096355 w 5816794"/>
                <a:gd name="connsiteY190" fmla="*/ 230473 h 2367805"/>
                <a:gd name="connsiteX191" fmla="*/ 4144757 w 5816794"/>
                <a:gd name="connsiteY191" fmla="*/ 224783 h 2367805"/>
                <a:gd name="connsiteX192" fmla="*/ 4240043 w 5816794"/>
                <a:gd name="connsiteY192" fmla="*/ 217096 h 2367805"/>
                <a:gd name="connsiteX193" fmla="*/ 4281193 w 5816794"/>
                <a:gd name="connsiteY193" fmla="*/ 213723 h 2367805"/>
                <a:gd name="connsiteX194" fmla="*/ 4315968 w 5816794"/>
                <a:gd name="connsiteY194" fmla="*/ 211183 h 2367805"/>
                <a:gd name="connsiteX195" fmla="*/ 4362077 w 5816794"/>
                <a:gd name="connsiteY195" fmla="*/ 204478 h 2367805"/>
                <a:gd name="connsiteX196" fmla="*/ 4402451 w 5816794"/>
                <a:gd name="connsiteY196" fmla="*/ 197553 h 2367805"/>
                <a:gd name="connsiteX197" fmla="*/ 4401675 w 5816794"/>
                <a:gd name="connsiteY197" fmla="*/ 188584 h 2367805"/>
                <a:gd name="connsiteX198" fmla="*/ 740473 w 5816794"/>
                <a:gd name="connsiteY198" fmla="*/ 528450 h 2367805"/>
                <a:gd name="connsiteX199" fmla="*/ 692813 w 5816794"/>
                <a:gd name="connsiteY199" fmla="*/ 528905 h 2367805"/>
                <a:gd name="connsiteX200" fmla="*/ 630110 w 5816794"/>
                <a:gd name="connsiteY200" fmla="*/ 529448 h 2367805"/>
                <a:gd name="connsiteX201" fmla="*/ 482881 w 5816794"/>
                <a:gd name="connsiteY201" fmla="*/ 538319 h 2367805"/>
                <a:gd name="connsiteX202" fmla="*/ 403920 w 5816794"/>
                <a:gd name="connsiteY202" fmla="*/ 540569 h 2367805"/>
                <a:gd name="connsiteX203" fmla="*/ 292241 w 5816794"/>
                <a:gd name="connsiteY203" fmla="*/ 550728 h 2367805"/>
                <a:gd name="connsiteX204" fmla="*/ 220769 w 5816794"/>
                <a:gd name="connsiteY204" fmla="*/ 565727 h 2367805"/>
                <a:gd name="connsiteX205" fmla="*/ 155603 w 5816794"/>
                <a:gd name="connsiteY205" fmla="*/ 605579 h 2367805"/>
                <a:gd name="connsiteX206" fmla="*/ 117590 w 5816794"/>
                <a:gd name="connsiteY206" fmla="*/ 673196 h 2367805"/>
                <a:gd name="connsiteX207" fmla="*/ 96138 w 5816794"/>
                <a:gd name="connsiteY207" fmla="*/ 744062 h 2367805"/>
                <a:gd name="connsiteX208" fmla="*/ 85547 w 5816794"/>
                <a:gd name="connsiteY208" fmla="*/ 797102 h 2367805"/>
                <a:gd name="connsiteX209" fmla="*/ 77317 w 5816794"/>
                <a:gd name="connsiteY209" fmla="*/ 877111 h 2367805"/>
                <a:gd name="connsiteX210" fmla="*/ 74754 w 5816794"/>
                <a:gd name="connsiteY210" fmla="*/ 924377 h 2367805"/>
                <a:gd name="connsiteX211" fmla="*/ 70807 w 5816794"/>
                <a:gd name="connsiteY211" fmla="*/ 986358 h 2367805"/>
                <a:gd name="connsiteX212" fmla="*/ 95430 w 5816794"/>
                <a:gd name="connsiteY212" fmla="*/ 989778 h 2367805"/>
                <a:gd name="connsiteX213" fmla="*/ 99983 w 5816794"/>
                <a:gd name="connsiteY213" fmla="*/ 921162 h 2367805"/>
                <a:gd name="connsiteX214" fmla="*/ 106898 w 5816794"/>
                <a:gd name="connsiteY214" fmla="*/ 854661 h 2367805"/>
                <a:gd name="connsiteX215" fmla="*/ 123797 w 5816794"/>
                <a:gd name="connsiteY215" fmla="*/ 765278 h 2367805"/>
                <a:gd name="connsiteX216" fmla="*/ 139447 w 5816794"/>
                <a:gd name="connsiteY216" fmla="*/ 720940 h 2367805"/>
                <a:gd name="connsiteX217" fmla="*/ 156278 w 5816794"/>
                <a:gd name="connsiteY217" fmla="*/ 682678 h 2367805"/>
                <a:gd name="connsiteX218" fmla="*/ 206602 w 5816794"/>
                <a:gd name="connsiteY218" fmla="*/ 615013 h 2367805"/>
                <a:gd name="connsiteX219" fmla="*/ 267653 w 5816794"/>
                <a:gd name="connsiteY219" fmla="*/ 594290 h 2367805"/>
                <a:gd name="connsiteX220" fmla="*/ 339530 w 5816794"/>
                <a:gd name="connsiteY220" fmla="*/ 583014 h 2367805"/>
                <a:gd name="connsiteX221" fmla="*/ 412959 w 5816794"/>
                <a:gd name="connsiteY221" fmla="*/ 579374 h 2367805"/>
                <a:gd name="connsiteX222" fmla="*/ 488210 w 5816794"/>
                <a:gd name="connsiteY222" fmla="*/ 575786 h 2367805"/>
                <a:gd name="connsiteX223" fmla="*/ 552937 w 5816794"/>
                <a:gd name="connsiteY223" fmla="*/ 570827 h 2367805"/>
                <a:gd name="connsiteX224" fmla="*/ 607410 w 5816794"/>
                <a:gd name="connsiteY224" fmla="*/ 566220 h 2367805"/>
                <a:gd name="connsiteX225" fmla="*/ 679321 w 5816794"/>
                <a:gd name="connsiteY225" fmla="*/ 554202 h 2367805"/>
                <a:gd name="connsiteX226" fmla="*/ 741990 w 5816794"/>
                <a:gd name="connsiteY226" fmla="*/ 541844 h 2367805"/>
                <a:gd name="connsiteX227" fmla="*/ 740473 w 5816794"/>
                <a:gd name="connsiteY227" fmla="*/ 528450 h 2367805"/>
                <a:gd name="connsiteX228" fmla="*/ 490841 w 5816794"/>
                <a:gd name="connsiteY228" fmla="*/ 645980 h 2367805"/>
                <a:gd name="connsiteX229" fmla="*/ 467804 w 5816794"/>
                <a:gd name="connsiteY229" fmla="*/ 641153 h 2367805"/>
                <a:gd name="connsiteX230" fmla="*/ 437380 w 5816794"/>
                <a:gd name="connsiteY230" fmla="*/ 635517 h 2367805"/>
                <a:gd name="connsiteX231" fmla="*/ 365097 w 5816794"/>
                <a:gd name="connsiteY231" fmla="*/ 637160 h 2367805"/>
                <a:gd name="connsiteX232" fmla="*/ 325870 w 5816794"/>
                <a:gd name="connsiteY232" fmla="*/ 642894 h 2367805"/>
                <a:gd name="connsiteX233" fmla="*/ 273656 w 5816794"/>
                <a:gd name="connsiteY233" fmla="*/ 665631 h 2367805"/>
                <a:gd name="connsiteX234" fmla="*/ 220802 w 5816794"/>
                <a:gd name="connsiteY234" fmla="*/ 717574 h 2367805"/>
                <a:gd name="connsiteX235" fmla="*/ 191829 w 5816794"/>
                <a:gd name="connsiteY235" fmla="*/ 784446 h 2367805"/>
                <a:gd name="connsiteX236" fmla="*/ 183565 w 5816794"/>
                <a:gd name="connsiteY236" fmla="*/ 809265 h 2367805"/>
                <a:gd name="connsiteX237" fmla="*/ 173446 w 5816794"/>
                <a:gd name="connsiteY237" fmla="*/ 847085 h 2367805"/>
                <a:gd name="connsiteX238" fmla="*/ 167982 w 5816794"/>
                <a:gd name="connsiteY238" fmla="*/ 869735 h 2367805"/>
                <a:gd name="connsiteX239" fmla="*/ 159583 w 5816794"/>
                <a:gd name="connsiteY239" fmla="*/ 899565 h 2367805"/>
                <a:gd name="connsiteX240" fmla="*/ 183767 w 5816794"/>
                <a:gd name="connsiteY240" fmla="*/ 903967 h 2367805"/>
                <a:gd name="connsiteX241" fmla="*/ 193144 w 5816794"/>
                <a:gd name="connsiteY241" fmla="*/ 871819 h 2367805"/>
                <a:gd name="connsiteX242" fmla="*/ 203600 w 5816794"/>
                <a:gd name="connsiteY242" fmla="*/ 841125 h 2367805"/>
                <a:gd name="connsiteX243" fmla="*/ 219959 w 5816794"/>
                <a:gd name="connsiteY243" fmla="*/ 800120 h 2367805"/>
                <a:gd name="connsiteX244" fmla="*/ 231495 w 5816794"/>
                <a:gd name="connsiteY244" fmla="*/ 780045 h 2367805"/>
                <a:gd name="connsiteX245" fmla="*/ 242490 w 5816794"/>
                <a:gd name="connsiteY245" fmla="*/ 762590 h 2367805"/>
                <a:gd name="connsiteX246" fmla="*/ 251935 w 5816794"/>
                <a:gd name="connsiteY246" fmla="*/ 742409 h 2367805"/>
                <a:gd name="connsiteX247" fmla="*/ 283337 w 5816794"/>
                <a:gd name="connsiteY247" fmla="*/ 706180 h 2367805"/>
                <a:gd name="connsiteX248" fmla="*/ 308432 w 5816794"/>
                <a:gd name="connsiteY248" fmla="*/ 689538 h 2367805"/>
                <a:gd name="connsiteX249" fmla="*/ 371944 w 5816794"/>
                <a:gd name="connsiteY249" fmla="*/ 674303 h 2367805"/>
                <a:gd name="connsiteX250" fmla="*/ 401559 w 5816794"/>
                <a:gd name="connsiteY250" fmla="*/ 671324 h 2367805"/>
                <a:gd name="connsiteX251" fmla="*/ 426991 w 5816794"/>
                <a:gd name="connsiteY251" fmla="*/ 670255 h 2367805"/>
                <a:gd name="connsiteX252" fmla="*/ 461024 w 5816794"/>
                <a:gd name="connsiteY252" fmla="*/ 664906 h 2367805"/>
                <a:gd name="connsiteX253" fmla="*/ 491245 w 5816794"/>
                <a:gd name="connsiteY253" fmla="*/ 659438 h 2367805"/>
                <a:gd name="connsiteX254" fmla="*/ 490841 w 5816794"/>
                <a:gd name="connsiteY254" fmla="*/ 645980 h 2367805"/>
                <a:gd name="connsiteX255" fmla="*/ 4959055 w 5816794"/>
                <a:gd name="connsiteY255" fmla="*/ 1551077 h 2367805"/>
                <a:gd name="connsiteX256" fmla="*/ 5007018 w 5816794"/>
                <a:gd name="connsiteY256" fmla="*/ 1551839 h 2367805"/>
                <a:gd name="connsiteX257" fmla="*/ 5070160 w 5816794"/>
                <a:gd name="connsiteY257" fmla="*/ 1551873 h 2367805"/>
                <a:gd name="connsiteX258" fmla="*/ 5218738 w 5816794"/>
                <a:gd name="connsiteY258" fmla="*/ 1532948 h 2367805"/>
                <a:gd name="connsiteX259" fmla="*/ 5297429 w 5816794"/>
                <a:gd name="connsiteY259" fmla="*/ 1513155 h 2367805"/>
                <a:gd name="connsiteX260" fmla="*/ 5399090 w 5816794"/>
                <a:gd name="connsiteY260" fmla="*/ 1456409 h 2367805"/>
                <a:gd name="connsiteX261" fmla="*/ 5440847 w 5816794"/>
                <a:gd name="connsiteY261" fmla="*/ 1393399 h 2367805"/>
                <a:gd name="connsiteX262" fmla="*/ 5452787 w 5816794"/>
                <a:gd name="connsiteY262" fmla="*/ 1358202 h 2367805"/>
                <a:gd name="connsiteX263" fmla="*/ 5457610 w 5816794"/>
                <a:gd name="connsiteY263" fmla="*/ 1340373 h 2367805"/>
                <a:gd name="connsiteX264" fmla="*/ 5460983 w 5816794"/>
                <a:gd name="connsiteY264" fmla="*/ 1322412 h 2367805"/>
                <a:gd name="connsiteX265" fmla="*/ 5473868 w 5816794"/>
                <a:gd name="connsiteY265" fmla="*/ 1175260 h 2367805"/>
                <a:gd name="connsiteX266" fmla="*/ 5474239 w 5816794"/>
                <a:gd name="connsiteY266" fmla="*/ 1121816 h 2367805"/>
                <a:gd name="connsiteX267" fmla="*/ 5474711 w 5816794"/>
                <a:gd name="connsiteY267" fmla="*/ 1042838 h 2367805"/>
                <a:gd name="connsiteX268" fmla="*/ 5475622 w 5816794"/>
                <a:gd name="connsiteY268" fmla="*/ 996112 h 2367805"/>
                <a:gd name="connsiteX269" fmla="*/ 5479197 w 5816794"/>
                <a:gd name="connsiteY269" fmla="*/ 934556 h 2367805"/>
                <a:gd name="connsiteX270" fmla="*/ 5454608 w 5816794"/>
                <a:gd name="connsiteY270" fmla="*/ 930846 h 2367805"/>
                <a:gd name="connsiteX271" fmla="*/ 5450494 w 5816794"/>
                <a:gd name="connsiteY271" fmla="*/ 999883 h 2367805"/>
                <a:gd name="connsiteX272" fmla="*/ 5446648 w 5816794"/>
                <a:gd name="connsiteY272" fmla="*/ 1067450 h 2367805"/>
                <a:gd name="connsiteX273" fmla="*/ 5442330 w 5816794"/>
                <a:gd name="connsiteY273" fmla="*/ 1160156 h 2367805"/>
                <a:gd name="connsiteX274" fmla="*/ 5436968 w 5816794"/>
                <a:gd name="connsiteY274" fmla="*/ 1207913 h 2367805"/>
                <a:gd name="connsiteX275" fmla="*/ 5430525 w 5816794"/>
                <a:gd name="connsiteY275" fmla="*/ 1250052 h 2367805"/>
                <a:gd name="connsiteX276" fmla="*/ 5424825 w 5816794"/>
                <a:gd name="connsiteY276" fmla="*/ 1300147 h 2367805"/>
                <a:gd name="connsiteX277" fmla="*/ 5414706 w 5816794"/>
                <a:gd name="connsiteY277" fmla="*/ 1348043 h 2367805"/>
                <a:gd name="connsiteX278" fmla="*/ 5388498 w 5816794"/>
                <a:gd name="connsiteY278" fmla="*/ 1407855 h 2367805"/>
                <a:gd name="connsiteX279" fmla="*/ 5343031 w 5816794"/>
                <a:gd name="connsiteY279" fmla="*/ 1452361 h 2367805"/>
                <a:gd name="connsiteX280" fmla="*/ 5278169 w 5816794"/>
                <a:gd name="connsiteY280" fmla="*/ 1478232 h 2367805"/>
                <a:gd name="connsiteX281" fmla="*/ 5207978 w 5816794"/>
                <a:gd name="connsiteY281" fmla="*/ 1496702 h 2367805"/>
                <a:gd name="connsiteX282" fmla="*/ 5145713 w 5816794"/>
                <a:gd name="connsiteY282" fmla="*/ 1508008 h 2367805"/>
                <a:gd name="connsiteX283" fmla="*/ 5092387 w 5816794"/>
                <a:gd name="connsiteY283" fmla="*/ 1514815 h 2367805"/>
                <a:gd name="connsiteX284" fmla="*/ 5020982 w 5816794"/>
                <a:gd name="connsiteY284" fmla="*/ 1526785 h 2367805"/>
                <a:gd name="connsiteX285" fmla="*/ 4957942 w 5816794"/>
                <a:gd name="connsiteY285" fmla="*/ 1537670 h 2367805"/>
                <a:gd name="connsiteX286" fmla="*/ 4959055 w 5816794"/>
                <a:gd name="connsiteY286" fmla="*/ 1551077 h 2367805"/>
                <a:gd name="connsiteX287" fmla="*/ 5200524 w 5816794"/>
                <a:gd name="connsiteY287" fmla="*/ 1432801 h 2367805"/>
                <a:gd name="connsiteX288" fmla="*/ 5224405 w 5816794"/>
                <a:gd name="connsiteY288" fmla="*/ 1431378 h 2367805"/>
                <a:gd name="connsiteX289" fmla="*/ 5255807 w 5816794"/>
                <a:gd name="connsiteY289" fmla="*/ 1427806 h 2367805"/>
                <a:gd name="connsiteX290" fmla="*/ 5323940 w 5816794"/>
                <a:gd name="connsiteY290" fmla="*/ 1395031 h 2367805"/>
                <a:gd name="connsiteX291" fmla="*/ 5339894 w 5816794"/>
                <a:gd name="connsiteY291" fmla="*/ 1381270 h 2367805"/>
                <a:gd name="connsiteX292" fmla="*/ 5353487 w 5816794"/>
                <a:gd name="connsiteY292" fmla="*/ 1365049 h 2367805"/>
                <a:gd name="connsiteX293" fmla="*/ 5367316 w 5816794"/>
                <a:gd name="connsiteY293" fmla="*/ 1339199 h 2367805"/>
                <a:gd name="connsiteX294" fmla="*/ 5377301 w 5816794"/>
                <a:gd name="connsiteY294" fmla="*/ 1312215 h 2367805"/>
                <a:gd name="connsiteX295" fmla="*/ 5395278 w 5816794"/>
                <a:gd name="connsiteY295" fmla="*/ 1242790 h 2367805"/>
                <a:gd name="connsiteX296" fmla="*/ 5404992 w 5816794"/>
                <a:gd name="connsiteY296" fmla="*/ 1171023 h 2367805"/>
                <a:gd name="connsiteX297" fmla="*/ 5407488 w 5816794"/>
                <a:gd name="connsiteY297" fmla="*/ 1144819 h 2367805"/>
                <a:gd name="connsiteX298" fmla="*/ 5409748 w 5816794"/>
                <a:gd name="connsiteY298" fmla="*/ 1105659 h 2367805"/>
                <a:gd name="connsiteX299" fmla="*/ 5411030 w 5816794"/>
                <a:gd name="connsiteY299" fmla="*/ 1082500 h 2367805"/>
                <a:gd name="connsiteX300" fmla="*/ 5414909 w 5816794"/>
                <a:gd name="connsiteY300" fmla="*/ 1051840 h 2367805"/>
                <a:gd name="connsiteX301" fmla="*/ 5390387 w 5816794"/>
                <a:gd name="connsiteY301" fmla="*/ 1050774 h 2367805"/>
                <a:gd name="connsiteX302" fmla="*/ 5385867 w 5816794"/>
                <a:gd name="connsiteY302" fmla="*/ 1084598 h 2367805"/>
                <a:gd name="connsiteX303" fmla="*/ 5381145 w 5816794"/>
                <a:gd name="connsiteY303" fmla="*/ 1117444 h 2367805"/>
                <a:gd name="connsiteX304" fmla="*/ 5374062 w 5816794"/>
                <a:gd name="connsiteY304" fmla="*/ 1162203 h 2367805"/>
                <a:gd name="connsiteX305" fmla="*/ 5367586 w 5816794"/>
                <a:gd name="connsiteY305" fmla="*/ 1185109 h 2367805"/>
                <a:gd name="connsiteX306" fmla="*/ 5361212 w 5816794"/>
                <a:gd name="connsiteY306" fmla="*/ 1205222 h 2367805"/>
                <a:gd name="connsiteX307" fmla="*/ 5352847 w 5816794"/>
                <a:gd name="connsiteY307" fmla="*/ 1253216 h 2367805"/>
                <a:gd name="connsiteX308" fmla="*/ 5344482 w 5816794"/>
                <a:gd name="connsiteY308" fmla="*/ 1286011 h 2367805"/>
                <a:gd name="connsiteX309" fmla="*/ 5340501 w 5816794"/>
                <a:gd name="connsiteY309" fmla="*/ 1302396 h 2367805"/>
                <a:gd name="connsiteX310" fmla="*/ 5335543 w 5816794"/>
                <a:gd name="connsiteY310" fmla="*/ 1318327 h 2367805"/>
                <a:gd name="connsiteX311" fmla="*/ 5298407 w 5816794"/>
                <a:gd name="connsiteY311" fmla="*/ 1367137 h 2367805"/>
                <a:gd name="connsiteX312" fmla="*/ 5276213 w 5816794"/>
                <a:gd name="connsiteY312" fmla="*/ 1382119 h 2367805"/>
                <a:gd name="connsiteX313" fmla="*/ 5254525 w 5816794"/>
                <a:gd name="connsiteY313" fmla="*/ 1391732 h 2367805"/>
                <a:gd name="connsiteX314" fmla="*/ 5224472 w 5816794"/>
                <a:gd name="connsiteY314" fmla="*/ 1406631 h 2367805"/>
                <a:gd name="connsiteX315" fmla="*/ 5196713 w 5816794"/>
                <a:gd name="connsiteY315" fmla="*/ 1419870 h 2367805"/>
                <a:gd name="connsiteX316" fmla="*/ 5200524 w 5816794"/>
                <a:gd name="connsiteY316" fmla="*/ 1432801 h 2367805"/>
                <a:gd name="connsiteX317" fmla="*/ 5535087 w 5816794"/>
                <a:gd name="connsiteY317" fmla="*/ 472766 h 2367805"/>
                <a:gd name="connsiteX318" fmla="*/ 5543182 w 5816794"/>
                <a:gd name="connsiteY318" fmla="*/ 487681 h 2367805"/>
                <a:gd name="connsiteX319" fmla="*/ 5553975 w 5816794"/>
                <a:gd name="connsiteY319" fmla="*/ 507149 h 2367805"/>
                <a:gd name="connsiteX320" fmla="*/ 5585479 w 5816794"/>
                <a:gd name="connsiteY320" fmla="*/ 548185 h 2367805"/>
                <a:gd name="connsiteX321" fmla="*/ 5602816 w 5816794"/>
                <a:gd name="connsiteY321" fmla="*/ 569805 h 2367805"/>
                <a:gd name="connsiteX322" fmla="*/ 5629529 w 5816794"/>
                <a:gd name="connsiteY322" fmla="*/ 597909 h 2367805"/>
                <a:gd name="connsiteX323" fmla="*/ 5661235 w 5816794"/>
                <a:gd name="connsiteY323" fmla="*/ 635608 h 2367805"/>
                <a:gd name="connsiteX324" fmla="*/ 5692873 w 5816794"/>
                <a:gd name="connsiteY324" fmla="*/ 674802 h 2367805"/>
                <a:gd name="connsiteX325" fmla="*/ 5704274 w 5816794"/>
                <a:gd name="connsiteY325" fmla="*/ 689191 h 2367805"/>
                <a:gd name="connsiteX326" fmla="*/ 5721510 w 5816794"/>
                <a:gd name="connsiteY326" fmla="*/ 710555 h 2367805"/>
                <a:gd name="connsiteX327" fmla="*/ 5731427 w 5816794"/>
                <a:gd name="connsiteY327" fmla="*/ 723474 h 2367805"/>
                <a:gd name="connsiteX328" fmla="*/ 5743299 w 5816794"/>
                <a:gd name="connsiteY328" fmla="*/ 741536 h 2367805"/>
                <a:gd name="connsiteX329" fmla="*/ 5756420 w 5816794"/>
                <a:gd name="connsiteY329" fmla="*/ 731700 h 2367805"/>
                <a:gd name="connsiteX330" fmla="*/ 5743232 w 5816794"/>
                <a:gd name="connsiteY330" fmla="*/ 711463 h 2367805"/>
                <a:gd name="connsiteX331" fmla="*/ 5730212 w 5816794"/>
                <a:gd name="connsiteY331" fmla="*/ 691758 h 2367805"/>
                <a:gd name="connsiteX332" fmla="*/ 5712032 w 5816794"/>
                <a:gd name="connsiteY332" fmla="*/ 664926 h 2367805"/>
                <a:gd name="connsiteX333" fmla="*/ 5703566 w 5816794"/>
                <a:gd name="connsiteY333" fmla="*/ 650044 h 2367805"/>
                <a:gd name="connsiteX334" fmla="*/ 5696044 w 5816794"/>
                <a:gd name="connsiteY334" fmla="*/ 636671 h 2367805"/>
                <a:gd name="connsiteX335" fmla="*/ 5673074 w 5816794"/>
                <a:gd name="connsiteY335" fmla="*/ 608675 h 2367805"/>
                <a:gd name="connsiteX336" fmla="*/ 5656412 w 5816794"/>
                <a:gd name="connsiteY336" fmla="*/ 588869 h 2367805"/>
                <a:gd name="connsiteX337" fmla="*/ 5637692 w 5816794"/>
                <a:gd name="connsiteY337" fmla="*/ 570075 h 2367805"/>
                <a:gd name="connsiteX338" fmla="*/ 5603659 w 5816794"/>
                <a:gd name="connsiteY338" fmla="*/ 530784 h 2367805"/>
                <a:gd name="connsiteX339" fmla="*/ 5589054 w 5816794"/>
                <a:gd name="connsiteY339" fmla="*/ 513750 h 2367805"/>
                <a:gd name="connsiteX340" fmla="*/ 5577047 w 5816794"/>
                <a:gd name="connsiteY340" fmla="*/ 499108 h 2367805"/>
                <a:gd name="connsiteX341" fmla="*/ 5558664 w 5816794"/>
                <a:gd name="connsiteY341" fmla="*/ 481636 h 2367805"/>
                <a:gd name="connsiteX342" fmla="*/ 5541866 w 5816794"/>
                <a:gd name="connsiteY342" fmla="*/ 466873 h 2367805"/>
                <a:gd name="connsiteX343" fmla="*/ 5535087 w 5816794"/>
                <a:gd name="connsiteY343" fmla="*/ 472766 h 2367805"/>
                <a:gd name="connsiteX344" fmla="*/ 5556033 w 5816794"/>
                <a:gd name="connsiteY344" fmla="*/ 763244 h 2367805"/>
                <a:gd name="connsiteX345" fmla="*/ 5563925 w 5816794"/>
                <a:gd name="connsiteY345" fmla="*/ 777957 h 2367805"/>
                <a:gd name="connsiteX346" fmla="*/ 5574483 w 5816794"/>
                <a:gd name="connsiteY346" fmla="*/ 797156 h 2367805"/>
                <a:gd name="connsiteX347" fmla="*/ 5605413 w 5816794"/>
                <a:gd name="connsiteY347" fmla="*/ 837530 h 2367805"/>
                <a:gd name="connsiteX348" fmla="*/ 5622480 w 5816794"/>
                <a:gd name="connsiteY348" fmla="*/ 858830 h 2367805"/>
                <a:gd name="connsiteX349" fmla="*/ 5648722 w 5816794"/>
                <a:gd name="connsiteY349" fmla="*/ 886441 h 2367805"/>
                <a:gd name="connsiteX350" fmla="*/ 5679888 w 5816794"/>
                <a:gd name="connsiteY350" fmla="*/ 923516 h 2367805"/>
                <a:gd name="connsiteX351" fmla="*/ 5710953 w 5816794"/>
                <a:gd name="connsiteY351" fmla="*/ 962083 h 2367805"/>
                <a:gd name="connsiteX352" fmla="*/ 5722151 w 5816794"/>
                <a:gd name="connsiteY352" fmla="*/ 976249 h 2367805"/>
                <a:gd name="connsiteX353" fmla="*/ 5739050 w 5816794"/>
                <a:gd name="connsiteY353" fmla="*/ 997256 h 2367805"/>
                <a:gd name="connsiteX354" fmla="*/ 5748831 w 5816794"/>
                <a:gd name="connsiteY354" fmla="*/ 1009989 h 2367805"/>
                <a:gd name="connsiteX355" fmla="*/ 5760467 w 5816794"/>
                <a:gd name="connsiteY355" fmla="*/ 1027781 h 2367805"/>
                <a:gd name="connsiteX356" fmla="*/ 5773555 w 5816794"/>
                <a:gd name="connsiteY356" fmla="*/ 1017929 h 2367805"/>
                <a:gd name="connsiteX357" fmla="*/ 5760636 w 5816794"/>
                <a:gd name="connsiteY357" fmla="*/ 997968 h 2367805"/>
                <a:gd name="connsiteX358" fmla="*/ 5747886 w 5816794"/>
                <a:gd name="connsiteY358" fmla="*/ 978566 h 2367805"/>
                <a:gd name="connsiteX359" fmla="*/ 5730043 w 5816794"/>
                <a:gd name="connsiteY359" fmla="*/ 952122 h 2367805"/>
                <a:gd name="connsiteX360" fmla="*/ 5721780 w 5816794"/>
                <a:gd name="connsiteY360" fmla="*/ 937464 h 2367805"/>
                <a:gd name="connsiteX361" fmla="*/ 5714427 w 5816794"/>
                <a:gd name="connsiteY361" fmla="*/ 924275 h 2367805"/>
                <a:gd name="connsiteX362" fmla="*/ 5691862 w 5816794"/>
                <a:gd name="connsiteY362" fmla="*/ 896745 h 2367805"/>
                <a:gd name="connsiteX363" fmla="*/ 5675503 w 5816794"/>
                <a:gd name="connsiteY363" fmla="*/ 877246 h 2367805"/>
                <a:gd name="connsiteX364" fmla="*/ 5657053 w 5816794"/>
                <a:gd name="connsiteY364" fmla="*/ 858790 h 2367805"/>
                <a:gd name="connsiteX365" fmla="*/ 5623626 w 5816794"/>
                <a:gd name="connsiteY365" fmla="*/ 820142 h 2367805"/>
                <a:gd name="connsiteX366" fmla="*/ 5609258 w 5816794"/>
                <a:gd name="connsiteY366" fmla="*/ 803416 h 2367805"/>
                <a:gd name="connsiteX367" fmla="*/ 5597453 w 5816794"/>
                <a:gd name="connsiteY367" fmla="*/ 788990 h 2367805"/>
                <a:gd name="connsiteX368" fmla="*/ 5579340 w 5816794"/>
                <a:gd name="connsiteY368" fmla="*/ 771842 h 2367805"/>
                <a:gd name="connsiteX369" fmla="*/ 5562779 w 5816794"/>
                <a:gd name="connsiteY369" fmla="*/ 757338 h 2367805"/>
                <a:gd name="connsiteX370" fmla="*/ 5556033 w 5816794"/>
                <a:gd name="connsiteY370" fmla="*/ 763244 h 2367805"/>
                <a:gd name="connsiteX371" fmla="*/ 5568749 w 5816794"/>
                <a:gd name="connsiteY371" fmla="*/ 1044514 h 2367805"/>
                <a:gd name="connsiteX372" fmla="*/ 5576439 w 5816794"/>
                <a:gd name="connsiteY372" fmla="*/ 1058974 h 2367805"/>
                <a:gd name="connsiteX373" fmla="*/ 5586727 w 5816794"/>
                <a:gd name="connsiteY373" fmla="*/ 1077883 h 2367805"/>
                <a:gd name="connsiteX374" fmla="*/ 5617016 w 5816794"/>
                <a:gd name="connsiteY374" fmla="*/ 1117515 h 2367805"/>
                <a:gd name="connsiteX375" fmla="*/ 5633679 w 5816794"/>
                <a:gd name="connsiteY375" fmla="*/ 1138390 h 2367805"/>
                <a:gd name="connsiteX376" fmla="*/ 5659448 w 5816794"/>
                <a:gd name="connsiteY376" fmla="*/ 1165462 h 2367805"/>
                <a:gd name="connsiteX377" fmla="*/ 5690007 w 5816794"/>
                <a:gd name="connsiteY377" fmla="*/ 1201825 h 2367805"/>
                <a:gd name="connsiteX378" fmla="*/ 5720431 w 5816794"/>
                <a:gd name="connsiteY378" fmla="*/ 1239680 h 2367805"/>
                <a:gd name="connsiteX379" fmla="*/ 5731393 w 5816794"/>
                <a:gd name="connsiteY379" fmla="*/ 1253576 h 2367805"/>
                <a:gd name="connsiteX380" fmla="*/ 5747954 w 5816794"/>
                <a:gd name="connsiteY380" fmla="*/ 1274199 h 2367805"/>
                <a:gd name="connsiteX381" fmla="*/ 5757466 w 5816794"/>
                <a:gd name="connsiteY381" fmla="*/ 1286679 h 2367805"/>
                <a:gd name="connsiteX382" fmla="*/ 5768866 w 5816794"/>
                <a:gd name="connsiteY382" fmla="*/ 1304167 h 2367805"/>
                <a:gd name="connsiteX383" fmla="*/ 5781953 w 5816794"/>
                <a:gd name="connsiteY383" fmla="*/ 1294281 h 2367805"/>
                <a:gd name="connsiteX384" fmla="*/ 5769305 w 5816794"/>
                <a:gd name="connsiteY384" fmla="*/ 1274674 h 2367805"/>
                <a:gd name="connsiteX385" fmla="*/ 5756892 w 5816794"/>
                <a:gd name="connsiteY385" fmla="*/ 1255614 h 2367805"/>
                <a:gd name="connsiteX386" fmla="*/ 5739454 w 5816794"/>
                <a:gd name="connsiteY386" fmla="*/ 1229642 h 2367805"/>
                <a:gd name="connsiteX387" fmla="*/ 5731393 w 5816794"/>
                <a:gd name="connsiteY387" fmla="*/ 1215202 h 2367805"/>
                <a:gd name="connsiteX388" fmla="*/ 5724242 w 5816794"/>
                <a:gd name="connsiteY388" fmla="*/ 1202233 h 2367805"/>
                <a:gd name="connsiteX389" fmla="*/ 5702149 w 5816794"/>
                <a:gd name="connsiteY389" fmla="*/ 1175250 h 2367805"/>
                <a:gd name="connsiteX390" fmla="*/ 5686094 w 5816794"/>
                <a:gd name="connsiteY390" fmla="*/ 1156118 h 2367805"/>
                <a:gd name="connsiteX391" fmla="*/ 5667981 w 5816794"/>
                <a:gd name="connsiteY391" fmla="*/ 1138039 h 2367805"/>
                <a:gd name="connsiteX392" fmla="*/ 5635230 w 5816794"/>
                <a:gd name="connsiteY392" fmla="*/ 1100151 h 2367805"/>
                <a:gd name="connsiteX393" fmla="*/ 5621131 w 5816794"/>
                <a:gd name="connsiteY393" fmla="*/ 1083728 h 2367805"/>
                <a:gd name="connsiteX394" fmla="*/ 5609595 w 5816794"/>
                <a:gd name="connsiteY394" fmla="*/ 1069592 h 2367805"/>
                <a:gd name="connsiteX395" fmla="*/ 5591786 w 5816794"/>
                <a:gd name="connsiteY395" fmla="*/ 1052798 h 2367805"/>
                <a:gd name="connsiteX396" fmla="*/ 5575529 w 5816794"/>
                <a:gd name="connsiteY396" fmla="*/ 1038632 h 2367805"/>
                <a:gd name="connsiteX397" fmla="*/ 5568749 w 5816794"/>
                <a:gd name="connsiteY397" fmla="*/ 1044514 h 2367805"/>
                <a:gd name="connsiteX398" fmla="*/ 5563183 w 5816794"/>
                <a:gd name="connsiteY398" fmla="*/ 1305193 h 2367805"/>
                <a:gd name="connsiteX399" fmla="*/ 5570739 w 5816794"/>
                <a:gd name="connsiteY399" fmla="*/ 1319518 h 2367805"/>
                <a:gd name="connsiteX400" fmla="*/ 5580858 w 5816794"/>
                <a:gd name="connsiteY400" fmla="*/ 1338207 h 2367805"/>
                <a:gd name="connsiteX401" fmla="*/ 5610709 w 5816794"/>
                <a:gd name="connsiteY401" fmla="*/ 1377380 h 2367805"/>
                <a:gd name="connsiteX402" fmla="*/ 5627168 w 5816794"/>
                <a:gd name="connsiteY402" fmla="*/ 1398020 h 2367805"/>
                <a:gd name="connsiteX403" fmla="*/ 5652634 w 5816794"/>
                <a:gd name="connsiteY403" fmla="*/ 1424733 h 2367805"/>
                <a:gd name="connsiteX404" fmla="*/ 5682754 w 5816794"/>
                <a:gd name="connsiteY404" fmla="*/ 1460675 h 2367805"/>
                <a:gd name="connsiteX405" fmla="*/ 5712808 w 5816794"/>
                <a:gd name="connsiteY405" fmla="*/ 1498054 h 2367805"/>
                <a:gd name="connsiteX406" fmla="*/ 5723635 w 5816794"/>
                <a:gd name="connsiteY406" fmla="*/ 1511803 h 2367805"/>
                <a:gd name="connsiteX407" fmla="*/ 5739960 w 5816794"/>
                <a:gd name="connsiteY407" fmla="*/ 1532169 h 2367805"/>
                <a:gd name="connsiteX408" fmla="*/ 5749370 w 5816794"/>
                <a:gd name="connsiteY408" fmla="*/ 1544510 h 2367805"/>
                <a:gd name="connsiteX409" fmla="*/ 5760569 w 5816794"/>
                <a:gd name="connsiteY409" fmla="*/ 1561810 h 2367805"/>
                <a:gd name="connsiteX410" fmla="*/ 5773656 w 5816794"/>
                <a:gd name="connsiteY410" fmla="*/ 1551924 h 2367805"/>
                <a:gd name="connsiteX411" fmla="*/ 5761209 w 5816794"/>
                <a:gd name="connsiteY411" fmla="*/ 1532523 h 2367805"/>
                <a:gd name="connsiteX412" fmla="*/ 5748966 w 5816794"/>
                <a:gd name="connsiteY412" fmla="*/ 1513664 h 2367805"/>
                <a:gd name="connsiteX413" fmla="*/ 5731797 w 5816794"/>
                <a:gd name="connsiteY413" fmla="*/ 1487983 h 2367805"/>
                <a:gd name="connsiteX414" fmla="*/ 5723871 w 5816794"/>
                <a:gd name="connsiteY414" fmla="*/ 1473692 h 2367805"/>
                <a:gd name="connsiteX415" fmla="*/ 5716821 w 5816794"/>
                <a:gd name="connsiteY415" fmla="*/ 1460874 h 2367805"/>
                <a:gd name="connsiteX416" fmla="*/ 5695032 w 5816794"/>
                <a:gd name="connsiteY416" fmla="*/ 1434194 h 2367805"/>
                <a:gd name="connsiteX417" fmla="*/ 5679180 w 5816794"/>
                <a:gd name="connsiteY417" fmla="*/ 1415306 h 2367805"/>
                <a:gd name="connsiteX418" fmla="*/ 5661303 w 5816794"/>
                <a:gd name="connsiteY418" fmla="*/ 1397463 h 2367805"/>
                <a:gd name="connsiteX419" fmla="*/ 5628922 w 5816794"/>
                <a:gd name="connsiteY419" fmla="*/ 1360023 h 2367805"/>
                <a:gd name="connsiteX420" fmla="*/ 5615026 w 5816794"/>
                <a:gd name="connsiteY420" fmla="*/ 1343803 h 2367805"/>
                <a:gd name="connsiteX421" fmla="*/ 5603625 w 5816794"/>
                <a:gd name="connsiteY421" fmla="*/ 1329852 h 2367805"/>
                <a:gd name="connsiteX422" fmla="*/ 5586052 w 5816794"/>
                <a:gd name="connsiteY422" fmla="*/ 1313281 h 2367805"/>
                <a:gd name="connsiteX423" fmla="*/ 5569929 w 5816794"/>
                <a:gd name="connsiteY423" fmla="*/ 1299297 h 2367805"/>
                <a:gd name="connsiteX424" fmla="*/ 5563183 w 5816794"/>
                <a:gd name="connsiteY424" fmla="*/ 1305193 h 2367805"/>
                <a:gd name="connsiteX425" fmla="*/ 5491880 w 5816794"/>
                <a:gd name="connsiteY425" fmla="*/ 1491973 h 2367805"/>
                <a:gd name="connsiteX426" fmla="*/ 5498861 w 5816794"/>
                <a:gd name="connsiteY426" fmla="*/ 1505667 h 2367805"/>
                <a:gd name="connsiteX427" fmla="*/ 5508238 w 5816794"/>
                <a:gd name="connsiteY427" fmla="*/ 1523544 h 2367805"/>
                <a:gd name="connsiteX428" fmla="*/ 5536335 w 5816794"/>
                <a:gd name="connsiteY428" fmla="*/ 1560758 h 2367805"/>
                <a:gd name="connsiteX429" fmla="*/ 5551885 w 5816794"/>
                <a:gd name="connsiteY429" fmla="*/ 1580344 h 2367805"/>
                <a:gd name="connsiteX430" fmla="*/ 5576035 w 5816794"/>
                <a:gd name="connsiteY430" fmla="*/ 1605571 h 2367805"/>
                <a:gd name="connsiteX431" fmla="*/ 5604502 w 5816794"/>
                <a:gd name="connsiteY431" fmla="*/ 1639637 h 2367805"/>
                <a:gd name="connsiteX432" fmla="*/ 5632835 w 5816794"/>
                <a:gd name="connsiteY432" fmla="*/ 1675121 h 2367805"/>
                <a:gd name="connsiteX433" fmla="*/ 5643021 w 5816794"/>
                <a:gd name="connsiteY433" fmla="*/ 1688157 h 2367805"/>
                <a:gd name="connsiteX434" fmla="*/ 5658436 w 5816794"/>
                <a:gd name="connsiteY434" fmla="*/ 1707491 h 2367805"/>
                <a:gd name="connsiteX435" fmla="*/ 5667273 w 5816794"/>
                <a:gd name="connsiteY435" fmla="*/ 1719222 h 2367805"/>
                <a:gd name="connsiteX436" fmla="*/ 5677762 w 5816794"/>
                <a:gd name="connsiteY436" fmla="*/ 1735713 h 2367805"/>
                <a:gd name="connsiteX437" fmla="*/ 5690816 w 5816794"/>
                <a:gd name="connsiteY437" fmla="*/ 1725759 h 2367805"/>
                <a:gd name="connsiteX438" fmla="*/ 5679146 w 5816794"/>
                <a:gd name="connsiteY438" fmla="*/ 1707272 h 2367805"/>
                <a:gd name="connsiteX439" fmla="*/ 5667711 w 5816794"/>
                <a:gd name="connsiteY439" fmla="*/ 1689308 h 2367805"/>
                <a:gd name="connsiteX440" fmla="*/ 5651622 w 5816794"/>
                <a:gd name="connsiteY440" fmla="*/ 1664830 h 2367805"/>
                <a:gd name="connsiteX441" fmla="*/ 5644269 w 5816794"/>
                <a:gd name="connsiteY441" fmla="*/ 1651183 h 2367805"/>
                <a:gd name="connsiteX442" fmla="*/ 5637726 w 5816794"/>
                <a:gd name="connsiteY442" fmla="*/ 1638926 h 2367805"/>
                <a:gd name="connsiteX443" fmla="*/ 5617151 w 5816794"/>
                <a:gd name="connsiteY443" fmla="*/ 1613629 h 2367805"/>
                <a:gd name="connsiteX444" fmla="*/ 5602175 w 5816794"/>
                <a:gd name="connsiteY444" fmla="*/ 1595715 h 2367805"/>
                <a:gd name="connsiteX445" fmla="*/ 5585209 w 5816794"/>
                <a:gd name="connsiteY445" fmla="*/ 1578887 h 2367805"/>
                <a:gd name="connsiteX446" fmla="*/ 5554582 w 5816794"/>
                <a:gd name="connsiteY446" fmla="*/ 1543438 h 2367805"/>
                <a:gd name="connsiteX447" fmla="*/ 5541462 w 5816794"/>
                <a:gd name="connsiteY447" fmla="*/ 1528067 h 2367805"/>
                <a:gd name="connsiteX448" fmla="*/ 5530702 w 5816794"/>
                <a:gd name="connsiteY448" fmla="*/ 1514828 h 2367805"/>
                <a:gd name="connsiteX449" fmla="*/ 5513973 w 5816794"/>
                <a:gd name="connsiteY449" fmla="*/ 1499218 h 2367805"/>
                <a:gd name="connsiteX450" fmla="*/ 5498626 w 5816794"/>
                <a:gd name="connsiteY450" fmla="*/ 1486081 h 2367805"/>
                <a:gd name="connsiteX451" fmla="*/ 5491880 w 5816794"/>
                <a:gd name="connsiteY451" fmla="*/ 1491973 h 2367805"/>
                <a:gd name="connsiteX452" fmla="*/ 5342390 w 5816794"/>
                <a:gd name="connsiteY452" fmla="*/ 1590888 h 2367805"/>
                <a:gd name="connsiteX453" fmla="*/ 5349069 w 5816794"/>
                <a:gd name="connsiteY453" fmla="*/ 1604211 h 2367805"/>
                <a:gd name="connsiteX454" fmla="*/ 5358040 w 5816794"/>
                <a:gd name="connsiteY454" fmla="*/ 1621616 h 2367805"/>
                <a:gd name="connsiteX455" fmla="*/ 5385125 w 5816794"/>
                <a:gd name="connsiteY455" fmla="*/ 1657706 h 2367805"/>
                <a:gd name="connsiteX456" fmla="*/ 5400102 w 5816794"/>
                <a:gd name="connsiteY456" fmla="*/ 1676686 h 2367805"/>
                <a:gd name="connsiteX457" fmla="*/ 5423510 w 5816794"/>
                <a:gd name="connsiteY457" fmla="*/ 1701082 h 2367805"/>
                <a:gd name="connsiteX458" fmla="*/ 5450999 w 5816794"/>
                <a:gd name="connsiteY458" fmla="*/ 1734060 h 2367805"/>
                <a:gd name="connsiteX459" fmla="*/ 5478388 w 5816794"/>
                <a:gd name="connsiteY459" fmla="*/ 1768427 h 2367805"/>
                <a:gd name="connsiteX460" fmla="*/ 5488203 w 5816794"/>
                <a:gd name="connsiteY460" fmla="*/ 1781072 h 2367805"/>
                <a:gd name="connsiteX461" fmla="*/ 5503077 w 5816794"/>
                <a:gd name="connsiteY461" fmla="*/ 1799815 h 2367805"/>
                <a:gd name="connsiteX462" fmla="*/ 5511645 w 5816794"/>
                <a:gd name="connsiteY462" fmla="*/ 1811172 h 2367805"/>
                <a:gd name="connsiteX463" fmla="*/ 5521696 w 5816794"/>
                <a:gd name="connsiteY463" fmla="*/ 1827190 h 2367805"/>
                <a:gd name="connsiteX464" fmla="*/ 5534682 w 5816794"/>
                <a:gd name="connsiteY464" fmla="*/ 1817217 h 2367805"/>
                <a:gd name="connsiteX465" fmla="*/ 5523518 w 5816794"/>
                <a:gd name="connsiteY465" fmla="*/ 1799256 h 2367805"/>
                <a:gd name="connsiteX466" fmla="*/ 5512522 w 5816794"/>
                <a:gd name="connsiteY466" fmla="*/ 1781801 h 2367805"/>
                <a:gd name="connsiteX467" fmla="*/ 5497074 w 5816794"/>
                <a:gd name="connsiteY467" fmla="*/ 1758031 h 2367805"/>
                <a:gd name="connsiteX468" fmla="*/ 5490058 w 5816794"/>
                <a:gd name="connsiteY468" fmla="*/ 1744759 h 2367805"/>
                <a:gd name="connsiteX469" fmla="*/ 5483784 w 5816794"/>
                <a:gd name="connsiteY469" fmla="*/ 1732825 h 2367805"/>
                <a:gd name="connsiteX470" fmla="*/ 5463918 w 5816794"/>
                <a:gd name="connsiteY470" fmla="*/ 1708311 h 2367805"/>
                <a:gd name="connsiteX471" fmla="*/ 5449448 w 5816794"/>
                <a:gd name="connsiteY471" fmla="*/ 1690974 h 2367805"/>
                <a:gd name="connsiteX472" fmla="*/ 5432988 w 5816794"/>
                <a:gd name="connsiteY472" fmla="*/ 1674723 h 2367805"/>
                <a:gd name="connsiteX473" fmla="*/ 5403374 w 5816794"/>
                <a:gd name="connsiteY473" fmla="*/ 1640389 h 2367805"/>
                <a:gd name="connsiteX474" fmla="*/ 5390691 w 5816794"/>
                <a:gd name="connsiteY474" fmla="*/ 1625525 h 2367805"/>
                <a:gd name="connsiteX475" fmla="*/ 5380302 w 5816794"/>
                <a:gd name="connsiteY475" fmla="*/ 1612708 h 2367805"/>
                <a:gd name="connsiteX476" fmla="*/ 5364044 w 5816794"/>
                <a:gd name="connsiteY476" fmla="*/ 1597658 h 2367805"/>
                <a:gd name="connsiteX477" fmla="*/ 5349136 w 5816794"/>
                <a:gd name="connsiteY477" fmla="*/ 1585013 h 2367805"/>
                <a:gd name="connsiteX478" fmla="*/ 5342390 w 5816794"/>
                <a:gd name="connsiteY478" fmla="*/ 1590888 h 2367805"/>
                <a:gd name="connsiteX479" fmla="*/ 5125881 w 5816794"/>
                <a:gd name="connsiteY479" fmla="*/ 1651240 h 2367805"/>
                <a:gd name="connsiteX480" fmla="*/ 5131919 w 5816794"/>
                <a:gd name="connsiteY480" fmla="*/ 1663852 h 2367805"/>
                <a:gd name="connsiteX481" fmla="*/ 5140047 w 5816794"/>
                <a:gd name="connsiteY481" fmla="*/ 1680308 h 2367805"/>
                <a:gd name="connsiteX482" fmla="*/ 5165142 w 5816794"/>
                <a:gd name="connsiteY482" fmla="*/ 1714166 h 2367805"/>
                <a:gd name="connsiteX483" fmla="*/ 5179072 w 5816794"/>
                <a:gd name="connsiteY483" fmla="*/ 1731945 h 2367805"/>
                <a:gd name="connsiteX484" fmla="*/ 5200997 w 5816794"/>
                <a:gd name="connsiteY484" fmla="*/ 1754645 h 2367805"/>
                <a:gd name="connsiteX485" fmla="*/ 5226597 w 5816794"/>
                <a:gd name="connsiteY485" fmla="*/ 1785507 h 2367805"/>
                <a:gd name="connsiteX486" fmla="*/ 5252029 w 5816794"/>
                <a:gd name="connsiteY486" fmla="*/ 1817709 h 2367805"/>
                <a:gd name="connsiteX487" fmla="*/ 5261169 w 5816794"/>
                <a:gd name="connsiteY487" fmla="*/ 1829541 h 2367805"/>
                <a:gd name="connsiteX488" fmla="*/ 5274999 w 5816794"/>
                <a:gd name="connsiteY488" fmla="*/ 1847081 h 2367805"/>
                <a:gd name="connsiteX489" fmla="*/ 5282892 w 5816794"/>
                <a:gd name="connsiteY489" fmla="*/ 1857746 h 2367805"/>
                <a:gd name="connsiteX490" fmla="*/ 5292134 w 5816794"/>
                <a:gd name="connsiteY490" fmla="*/ 1872830 h 2367805"/>
                <a:gd name="connsiteX491" fmla="*/ 5305085 w 5816794"/>
                <a:gd name="connsiteY491" fmla="*/ 1862809 h 2367805"/>
                <a:gd name="connsiteX492" fmla="*/ 5294831 w 5816794"/>
                <a:gd name="connsiteY492" fmla="*/ 1845880 h 2367805"/>
                <a:gd name="connsiteX493" fmla="*/ 5284746 w 5816794"/>
                <a:gd name="connsiteY493" fmla="*/ 1829423 h 2367805"/>
                <a:gd name="connsiteX494" fmla="*/ 5270513 w 5816794"/>
                <a:gd name="connsiteY494" fmla="*/ 1807060 h 2367805"/>
                <a:gd name="connsiteX495" fmla="*/ 5264104 w 5816794"/>
                <a:gd name="connsiteY495" fmla="*/ 1794500 h 2367805"/>
                <a:gd name="connsiteX496" fmla="*/ 5258472 w 5816794"/>
                <a:gd name="connsiteY496" fmla="*/ 1783207 h 2367805"/>
                <a:gd name="connsiteX497" fmla="*/ 5239953 w 5816794"/>
                <a:gd name="connsiteY497" fmla="*/ 1760251 h 2367805"/>
                <a:gd name="connsiteX498" fmla="*/ 5226495 w 5816794"/>
                <a:gd name="connsiteY498" fmla="*/ 1744061 h 2367805"/>
                <a:gd name="connsiteX499" fmla="*/ 5211048 w 5816794"/>
                <a:gd name="connsiteY499" fmla="*/ 1728943 h 2367805"/>
                <a:gd name="connsiteX500" fmla="*/ 5183457 w 5816794"/>
                <a:gd name="connsiteY500" fmla="*/ 1696880 h 2367805"/>
                <a:gd name="connsiteX501" fmla="*/ 5171618 w 5816794"/>
                <a:gd name="connsiteY501" fmla="*/ 1682980 h 2367805"/>
                <a:gd name="connsiteX502" fmla="*/ 5161971 w 5816794"/>
                <a:gd name="connsiteY502" fmla="*/ 1670979 h 2367805"/>
                <a:gd name="connsiteX503" fmla="*/ 5146692 w 5816794"/>
                <a:gd name="connsiteY503" fmla="*/ 1657012 h 2367805"/>
                <a:gd name="connsiteX504" fmla="*/ 5132661 w 5816794"/>
                <a:gd name="connsiteY504" fmla="*/ 1645328 h 2367805"/>
                <a:gd name="connsiteX505" fmla="*/ 5125881 w 5816794"/>
                <a:gd name="connsiteY505" fmla="*/ 1651240 h 2367805"/>
                <a:gd name="connsiteX506" fmla="*/ 4879554 w 5816794"/>
                <a:gd name="connsiteY506" fmla="*/ 1678065 h 2367805"/>
                <a:gd name="connsiteX507" fmla="*/ 4885660 w 5816794"/>
                <a:gd name="connsiteY507" fmla="*/ 1690778 h 2367805"/>
                <a:gd name="connsiteX508" fmla="*/ 4893923 w 5816794"/>
                <a:gd name="connsiteY508" fmla="*/ 1707353 h 2367805"/>
                <a:gd name="connsiteX509" fmla="*/ 4919288 w 5816794"/>
                <a:gd name="connsiteY509" fmla="*/ 1741517 h 2367805"/>
                <a:gd name="connsiteX510" fmla="*/ 4933353 w 5816794"/>
                <a:gd name="connsiteY510" fmla="*/ 1759444 h 2367805"/>
                <a:gd name="connsiteX511" fmla="*/ 4955446 w 5816794"/>
                <a:gd name="connsiteY511" fmla="*/ 1782381 h 2367805"/>
                <a:gd name="connsiteX512" fmla="*/ 4981316 w 5816794"/>
                <a:gd name="connsiteY512" fmla="*/ 1813513 h 2367805"/>
                <a:gd name="connsiteX513" fmla="*/ 5007018 w 5816794"/>
                <a:gd name="connsiteY513" fmla="*/ 1846001 h 2367805"/>
                <a:gd name="connsiteX514" fmla="*/ 5016226 w 5816794"/>
                <a:gd name="connsiteY514" fmla="*/ 1857952 h 2367805"/>
                <a:gd name="connsiteX515" fmla="*/ 5030190 w 5816794"/>
                <a:gd name="connsiteY515" fmla="*/ 1875663 h 2367805"/>
                <a:gd name="connsiteX516" fmla="*/ 5038184 w 5816794"/>
                <a:gd name="connsiteY516" fmla="*/ 1886429 h 2367805"/>
                <a:gd name="connsiteX517" fmla="*/ 5047561 w 5816794"/>
                <a:gd name="connsiteY517" fmla="*/ 1901631 h 2367805"/>
                <a:gd name="connsiteX518" fmla="*/ 5060513 w 5816794"/>
                <a:gd name="connsiteY518" fmla="*/ 1891610 h 2367805"/>
                <a:gd name="connsiteX519" fmla="*/ 5050125 w 5816794"/>
                <a:gd name="connsiteY519" fmla="*/ 1874543 h 2367805"/>
                <a:gd name="connsiteX520" fmla="*/ 5039904 w 5816794"/>
                <a:gd name="connsiteY520" fmla="*/ 1857952 h 2367805"/>
                <a:gd name="connsiteX521" fmla="*/ 5025536 w 5816794"/>
                <a:gd name="connsiteY521" fmla="*/ 1835403 h 2367805"/>
                <a:gd name="connsiteX522" fmla="*/ 5019059 w 5816794"/>
                <a:gd name="connsiteY522" fmla="*/ 1822758 h 2367805"/>
                <a:gd name="connsiteX523" fmla="*/ 5013291 w 5816794"/>
                <a:gd name="connsiteY523" fmla="*/ 1811381 h 2367805"/>
                <a:gd name="connsiteX524" fmla="*/ 4994639 w 5816794"/>
                <a:gd name="connsiteY524" fmla="*/ 1788219 h 2367805"/>
                <a:gd name="connsiteX525" fmla="*/ 4981013 w 5816794"/>
                <a:gd name="connsiteY525" fmla="*/ 1771867 h 2367805"/>
                <a:gd name="connsiteX526" fmla="*/ 4965429 w 5816794"/>
                <a:gd name="connsiteY526" fmla="*/ 1756598 h 2367805"/>
                <a:gd name="connsiteX527" fmla="*/ 4937603 w 5816794"/>
                <a:gd name="connsiteY527" fmla="*/ 1724217 h 2367805"/>
                <a:gd name="connsiteX528" fmla="*/ 4925628 w 5816794"/>
                <a:gd name="connsiteY528" fmla="*/ 1710183 h 2367805"/>
                <a:gd name="connsiteX529" fmla="*/ 4915881 w 5816794"/>
                <a:gd name="connsiteY529" fmla="*/ 1698060 h 2367805"/>
                <a:gd name="connsiteX530" fmla="*/ 4900466 w 5816794"/>
                <a:gd name="connsiteY530" fmla="*/ 1683958 h 2367805"/>
                <a:gd name="connsiteX531" fmla="*/ 4886300 w 5816794"/>
                <a:gd name="connsiteY531" fmla="*/ 1672153 h 2367805"/>
                <a:gd name="connsiteX532" fmla="*/ 4879554 w 5816794"/>
                <a:gd name="connsiteY532" fmla="*/ 1678065 h 2367805"/>
                <a:gd name="connsiteX533" fmla="*/ 4634847 w 5816794"/>
                <a:gd name="connsiteY533" fmla="*/ 1706712 h 2367805"/>
                <a:gd name="connsiteX534" fmla="*/ 4640614 w 5816794"/>
                <a:gd name="connsiteY534" fmla="*/ 1719037 h 2367805"/>
                <a:gd name="connsiteX535" fmla="*/ 4648372 w 5816794"/>
                <a:gd name="connsiteY535" fmla="*/ 1735102 h 2367805"/>
                <a:gd name="connsiteX536" fmla="*/ 4672657 w 5816794"/>
                <a:gd name="connsiteY536" fmla="*/ 1768032 h 2367805"/>
                <a:gd name="connsiteX537" fmla="*/ 4686149 w 5816794"/>
                <a:gd name="connsiteY537" fmla="*/ 1785298 h 2367805"/>
                <a:gd name="connsiteX538" fmla="*/ 4707433 w 5816794"/>
                <a:gd name="connsiteY538" fmla="*/ 1807307 h 2367805"/>
                <a:gd name="connsiteX539" fmla="*/ 4732292 w 5816794"/>
                <a:gd name="connsiteY539" fmla="*/ 1837272 h 2367805"/>
                <a:gd name="connsiteX540" fmla="*/ 4756880 w 5816794"/>
                <a:gd name="connsiteY540" fmla="*/ 1868576 h 2367805"/>
                <a:gd name="connsiteX541" fmla="*/ 4765717 w 5816794"/>
                <a:gd name="connsiteY541" fmla="*/ 1880088 h 2367805"/>
                <a:gd name="connsiteX542" fmla="*/ 4779108 w 5816794"/>
                <a:gd name="connsiteY542" fmla="*/ 1897152 h 2367805"/>
                <a:gd name="connsiteX543" fmla="*/ 4786764 w 5816794"/>
                <a:gd name="connsiteY543" fmla="*/ 1907514 h 2367805"/>
                <a:gd name="connsiteX544" fmla="*/ 4795669 w 5816794"/>
                <a:gd name="connsiteY544" fmla="*/ 1922223 h 2367805"/>
                <a:gd name="connsiteX545" fmla="*/ 4808587 w 5816794"/>
                <a:gd name="connsiteY545" fmla="*/ 1912168 h 2367805"/>
                <a:gd name="connsiteX546" fmla="*/ 4798739 w 5816794"/>
                <a:gd name="connsiteY546" fmla="*/ 1895678 h 2367805"/>
                <a:gd name="connsiteX547" fmla="*/ 4788990 w 5816794"/>
                <a:gd name="connsiteY547" fmla="*/ 1879646 h 2367805"/>
                <a:gd name="connsiteX548" fmla="*/ 4775297 w 5816794"/>
                <a:gd name="connsiteY548" fmla="*/ 1857844 h 2367805"/>
                <a:gd name="connsiteX549" fmla="*/ 4769191 w 5816794"/>
                <a:gd name="connsiteY549" fmla="*/ 1845603 h 2367805"/>
                <a:gd name="connsiteX550" fmla="*/ 4763727 w 5816794"/>
                <a:gd name="connsiteY550" fmla="*/ 1834580 h 2367805"/>
                <a:gd name="connsiteX551" fmla="*/ 4745850 w 5816794"/>
                <a:gd name="connsiteY551" fmla="*/ 1812268 h 2367805"/>
                <a:gd name="connsiteX552" fmla="*/ 4732763 w 5816794"/>
                <a:gd name="connsiteY552" fmla="*/ 1796523 h 2367805"/>
                <a:gd name="connsiteX553" fmla="*/ 4717754 w 5816794"/>
                <a:gd name="connsiteY553" fmla="*/ 1781895 h 2367805"/>
                <a:gd name="connsiteX554" fmla="*/ 4690973 w 5816794"/>
                <a:gd name="connsiteY554" fmla="*/ 1750763 h 2367805"/>
                <a:gd name="connsiteX555" fmla="*/ 4679538 w 5816794"/>
                <a:gd name="connsiteY555" fmla="*/ 1737271 h 2367805"/>
                <a:gd name="connsiteX556" fmla="*/ 4670161 w 5816794"/>
                <a:gd name="connsiteY556" fmla="*/ 1725590 h 2367805"/>
                <a:gd name="connsiteX557" fmla="*/ 4655287 w 5816794"/>
                <a:gd name="connsiteY557" fmla="*/ 1712078 h 2367805"/>
                <a:gd name="connsiteX558" fmla="*/ 4641593 w 5816794"/>
                <a:gd name="connsiteY558" fmla="*/ 1700802 h 2367805"/>
                <a:gd name="connsiteX559" fmla="*/ 4634847 w 5816794"/>
                <a:gd name="connsiteY559" fmla="*/ 1706712 h 2367805"/>
                <a:gd name="connsiteX560" fmla="*/ 4388689 w 5816794"/>
                <a:gd name="connsiteY560" fmla="*/ 1733726 h 2367805"/>
                <a:gd name="connsiteX561" fmla="*/ 4394625 w 5816794"/>
                <a:gd name="connsiteY561" fmla="*/ 1746236 h 2367805"/>
                <a:gd name="connsiteX562" fmla="*/ 4402619 w 5816794"/>
                <a:gd name="connsiteY562" fmla="*/ 1762541 h 2367805"/>
                <a:gd name="connsiteX563" fmla="*/ 4427410 w 5816794"/>
                <a:gd name="connsiteY563" fmla="*/ 1796044 h 2367805"/>
                <a:gd name="connsiteX564" fmla="*/ 4441172 w 5816794"/>
                <a:gd name="connsiteY564" fmla="*/ 1813634 h 2367805"/>
                <a:gd name="connsiteX565" fmla="*/ 4462826 w 5816794"/>
                <a:gd name="connsiteY565" fmla="*/ 1836081 h 2367805"/>
                <a:gd name="connsiteX566" fmla="*/ 4488157 w 5816794"/>
                <a:gd name="connsiteY566" fmla="*/ 1866607 h 2367805"/>
                <a:gd name="connsiteX567" fmla="*/ 4513285 w 5816794"/>
                <a:gd name="connsiteY567" fmla="*/ 1898451 h 2367805"/>
                <a:gd name="connsiteX568" fmla="*/ 4522326 w 5816794"/>
                <a:gd name="connsiteY568" fmla="*/ 1910182 h 2367805"/>
                <a:gd name="connsiteX569" fmla="*/ 4535952 w 5816794"/>
                <a:gd name="connsiteY569" fmla="*/ 1927552 h 2367805"/>
                <a:gd name="connsiteX570" fmla="*/ 4543777 w 5816794"/>
                <a:gd name="connsiteY570" fmla="*/ 1938100 h 2367805"/>
                <a:gd name="connsiteX571" fmla="*/ 4552884 w 5816794"/>
                <a:gd name="connsiteY571" fmla="*/ 1953049 h 2367805"/>
                <a:gd name="connsiteX572" fmla="*/ 4565836 w 5816794"/>
                <a:gd name="connsiteY572" fmla="*/ 1943007 h 2367805"/>
                <a:gd name="connsiteX573" fmla="*/ 4555717 w 5816794"/>
                <a:gd name="connsiteY573" fmla="*/ 1926247 h 2367805"/>
                <a:gd name="connsiteX574" fmla="*/ 4545767 w 5816794"/>
                <a:gd name="connsiteY574" fmla="*/ 1909946 h 2367805"/>
                <a:gd name="connsiteX575" fmla="*/ 4531735 w 5816794"/>
                <a:gd name="connsiteY575" fmla="*/ 1887802 h 2367805"/>
                <a:gd name="connsiteX576" fmla="*/ 4525428 w 5816794"/>
                <a:gd name="connsiteY576" fmla="*/ 1875359 h 2367805"/>
                <a:gd name="connsiteX577" fmla="*/ 4519862 w 5816794"/>
                <a:gd name="connsiteY577" fmla="*/ 1864168 h 2367805"/>
                <a:gd name="connsiteX578" fmla="*/ 4501581 w 5816794"/>
                <a:gd name="connsiteY578" fmla="*/ 1841465 h 2367805"/>
                <a:gd name="connsiteX579" fmla="*/ 4488292 w 5816794"/>
                <a:gd name="connsiteY579" fmla="*/ 1825433 h 2367805"/>
                <a:gd name="connsiteX580" fmla="*/ 4472979 w 5816794"/>
                <a:gd name="connsiteY580" fmla="*/ 1810501 h 2367805"/>
                <a:gd name="connsiteX581" fmla="*/ 4445725 w 5816794"/>
                <a:gd name="connsiteY581" fmla="*/ 1778775 h 2367805"/>
                <a:gd name="connsiteX582" fmla="*/ 4434021 w 5816794"/>
                <a:gd name="connsiteY582" fmla="*/ 1765030 h 2367805"/>
                <a:gd name="connsiteX583" fmla="*/ 4424442 w 5816794"/>
                <a:gd name="connsiteY583" fmla="*/ 1753127 h 2367805"/>
                <a:gd name="connsiteX584" fmla="*/ 4409365 w 5816794"/>
                <a:gd name="connsiteY584" fmla="*/ 1739362 h 2367805"/>
                <a:gd name="connsiteX585" fmla="*/ 4395435 w 5816794"/>
                <a:gd name="connsiteY585" fmla="*/ 1727816 h 2367805"/>
                <a:gd name="connsiteX586" fmla="*/ 4388689 w 5816794"/>
                <a:gd name="connsiteY586" fmla="*/ 1733729 h 2367805"/>
                <a:gd name="connsiteX587" fmla="*/ 4141249 w 5816794"/>
                <a:gd name="connsiteY587" fmla="*/ 1759296 h 2367805"/>
                <a:gd name="connsiteX588" fmla="*/ 4147085 w 5816794"/>
                <a:gd name="connsiteY588" fmla="*/ 1771688 h 2367805"/>
                <a:gd name="connsiteX589" fmla="*/ 4154943 w 5816794"/>
                <a:gd name="connsiteY589" fmla="*/ 1787855 h 2367805"/>
                <a:gd name="connsiteX590" fmla="*/ 4179397 w 5816794"/>
                <a:gd name="connsiteY590" fmla="*/ 1820987 h 2367805"/>
                <a:gd name="connsiteX591" fmla="*/ 4192990 w 5816794"/>
                <a:gd name="connsiteY591" fmla="*/ 1838388 h 2367805"/>
                <a:gd name="connsiteX592" fmla="*/ 4214409 w 5816794"/>
                <a:gd name="connsiteY592" fmla="*/ 1860569 h 2367805"/>
                <a:gd name="connsiteX593" fmla="*/ 4239436 w 5816794"/>
                <a:gd name="connsiteY593" fmla="*/ 1890754 h 2367805"/>
                <a:gd name="connsiteX594" fmla="*/ 4264261 w 5816794"/>
                <a:gd name="connsiteY594" fmla="*/ 1922257 h 2367805"/>
                <a:gd name="connsiteX595" fmla="*/ 4273165 w 5816794"/>
                <a:gd name="connsiteY595" fmla="*/ 1933856 h 2367805"/>
                <a:gd name="connsiteX596" fmla="*/ 4286657 w 5816794"/>
                <a:gd name="connsiteY596" fmla="*/ 1951021 h 2367805"/>
                <a:gd name="connsiteX597" fmla="*/ 4294381 w 5816794"/>
                <a:gd name="connsiteY597" fmla="*/ 1961477 h 2367805"/>
                <a:gd name="connsiteX598" fmla="*/ 4303353 w 5816794"/>
                <a:gd name="connsiteY598" fmla="*/ 1976275 h 2367805"/>
                <a:gd name="connsiteX599" fmla="*/ 4316272 w 5816794"/>
                <a:gd name="connsiteY599" fmla="*/ 1966233 h 2367805"/>
                <a:gd name="connsiteX600" fmla="*/ 4306322 w 5816794"/>
                <a:gd name="connsiteY600" fmla="*/ 1949625 h 2367805"/>
                <a:gd name="connsiteX601" fmla="*/ 4296506 w 5816794"/>
                <a:gd name="connsiteY601" fmla="*/ 1933492 h 2367805"/>
                <a:gd name="connsiteX602" fmla="*/ 4282677 w 5816794"/>
                <a:gd name="connsiteY602" fmla="*/ 1911568 h 2367805"/>
                <a:gd name="connsiteX603" fmla="*/ 4276471 w 5816794"/>
                <a:gd name="connsiteY603" fmla="*/ 1899243 h 2367805"/>
                <a:gd name="connsiteX604" fmla="*/ 4271007 w 5816794"/>
                <a:gd name="connsiteY604" fmla="*/ 1888156 h 2367805"/>
                <a:gd name="connsiteX605" fmla="*/ 4252961 w 5816794"/>
                <a:gd name="connsiteY605" fmla="*/ 1865706 h 2367805"/>
                <a:gd name="connsiteX606" fmla="*/ 4239807 w 5816794"/>
                <a:gd name="connsiteY606" fmla="*/ 1849853 h 2367805"/>
                <a:gd name="connsiteX607" fmla="*/ 4224663 w 5816794"/>
                <a:gd name="connsiteY607" fmla="*/ 1835110 h 2367805"/>
                <a:gd name="connsiteX608" fmla="*/ 4197712 w 5816794"/>
                <a:gd name="connsiteY608" fmla="*/ 1803742 h 2367805"/>
                <a:gd name="connsiteX609" fmla="*/ 4186143 w 5816794"/>
                <a:gd name="connsiteY609" fmla="*/ 1790149 h 2367805"/>
                <a:gd name="connsiteX610" fmla="*/ 4176732 w 5816794"/>
                <a:gd name="connsiteY610" fmla="*/ 1778380 h 2367805"/>
                <a:gd name="connsiteX611" fmla="*/ 4161757 w 5816794"/>
                <a:gd name="connsiteY611" fmla="*/ 1764770 h 2367805"/>
                <a:gd name="connsiteX612" fmla="*/ 4147961 w 5816794"/>
                <a:gd name="connsiteY612" fmla="*/ 1753394 h 2367805"/>
                <a:gd name="connsiteX613" fmla="*/ 4141249 w 5816794"/>
                <a:gd name="connsiteY613" fmla="*/ 1759300 h 2367805"/>
                <a:gd name="connsiteX614" fmla="*/ 3896576 w 5816794"/>
                <a:gd name="connsiteY614" fmla="*/ 1788037 h 2367805"/>
                <a:gd name="connsiteX615" fmla="*/ 3902478 w 5816794"/>
                <a:gd name="connsiteY615" fmla="*/ 1800480 h 2367805"/>
                <a:gd name="connsiteX616" fmla="*/ 3910404 w 5816794"/>
                <a:gd name="connsiteY616" fmla="*/ 1816714 h 2367805"/>
                <a:gd name="connsiteX617" fmla="*/ 3935061 w 5816794"/>
                <a:gd name="connsiteY617" fmla="*/ 1850066 h 2367805"/>
                <a:gd name="connsiteX618" fmla="*/ 3948755 w 5816794"/>
                <a:gd name="connsiteY618" fmla="*/ 1867571 h 2367805"/>
                <a:gd name="connsiteX619" fmla="*/ 3970308 w 5816794"/>
                <a:gd name="connsiteY619" fmla="*/ 1889900 h 2367805"/>
                <a:gd name="connsiteX620" fmla="*/ 3995504 w 5816794"/>
                <a:gd name="connsiteY620" fmla="*/ 1920257 h 2367805"/>
                <a:gd name="connsiteX621" fmla="*/ 4020464 w 5816794"/>
                <a:gd name="connsiteY621" fmla="*/ 1951962 h 2367805"/>
                <a:gd name="connsiteX622" fmla="*/ 4029470 w 5816794"/>
                <a:gd name="connsiteY622" fmla="*/ 1963643 h 2367805"/>
                <a:gd name="connsiteX623" fmla="*/ 4043029 w 5816794"/>
                <a:gd name="connsiteY623" fmla="*/ 1980909 h 2367805"/>
                <a:gd name="connsiteX624" fmla="*/ 4050787 w 5816794"/>
                <a:gd name="connsiteY624" fmla="*/ 1991406 h 2367805"/>
                <a:gd name="connsiteX625" fmla="*/ 4059860 w 5816794"/>
                <a:gd name="connsiteY625" fmla="*/ 2006287 h 2367805"/>
                <a:gd name="connsiteX626" fmla="*/ 4072779 w 5816794"/>
                <a:gd name="connsiteY626" fmla="*/ 1996249 h 2367805"/>
                <a:gd name="connsiteX627" fmla="*/ 4062761 w 5816794"/>
                <a:gd name="connsiteY627" fmla="*/ 1979557 h 2367805"/>
                <a:gd name="connsiteX628" fmla="*/ 4052844 w 5816794"/>
                <a:gd name="connsiteY628" fmla="*/ 1963336 h 2367805"/>
                <a:gd name="connsiteX629" fmla="*/ 4038914 w 5816794"/>
                <a:gd name="connsiteY629" fmla="*/ 1941280 h 2367805"/>
                <a:gd name="connsiteX630" fmla="*/ 4032674 w 5816794"/>
                <a:gd name="connsiteY630" fmla="*/ 1928885 h 2367805"/>
                <a:gd name="connsiteX631" fmla="*/ 4027142 w 5816794"/>
                <a:gd name="connsiteY631" fmla="*/ 1917754 h 2367805"/>
                <a:gd name="connsiteX632" fmla="*/ 4008996 w 5816794"/>
                <a:gd name="connsiteY632" fmla="*/ 1895155 h 2367805"/>
                <a:gd name="connsiteX633" fmla="*/ 3995740 w 5816794"/>
                <a:gd name="connsiteY633" fmla="*/ 1879191 h 2367805"/>
                <a:gd name="connsiteX634" fmla="*/ 3980528 w 5816794"/>
                <a:gd name="connsiteY634" fmla="*/ 1864350 h 2367805"/>
                <a:gd name="connsiteX635" fmla="*/ 3953376 w 5816794"/>
                <a:gd name="connsiteY635" fmla="*/ 1832793 h 2367805"/>
                <a:gd name="connsiteX636" fmla="*/ 3941739 w 5816794"/>
                <a:gd name="connsiteY636" fmla="*/ 1819115 h 2367805"/>
                <a:gd name="connsiteX637" fmla="*/ 3932227 w 5816794"/>
                <a:gd name="connsiteY637" fmla="*/ 1807310 h 2367805"/>
                <a:gd name="connsiteX638" fmla="*/ 3917184 w 5816794"/>
                <a:gd name="connsiteY638" fmla="*/ 1793596 h 2367805"/>
                <a:gd name="connsiteX639" fmla="*/ 3903355 w 5816794"/>
                <a:gd name="connsiteY639" fmla="*/ 1782128 h 2367805"/>
                <a:gd name="connsiteX640" fmla="*/ 3896576 w 5816794"/>
                <a:gd name="connsiteY640" fmla="*/ 1788040 h 2367805"/>
                <a:gd name="connsiteX641" fmla="*/ 3641243 w 5816794"/>
                <a:gd name="connsiteY641" fmla="*/ 1804750 h 2367805"/>
                <a:gd name="connsiteX642" fmla="*/ 3647449 w 5816794"/>
                <a:gd name="connsiteY642" fmla="*/ 1817500 h 2367805"/>
                <a:gd name="connsiteX643" fmla="*/ 3655713 w 5816794"/>
                <a:gd name="connsiteY643" fmla="*/ 1834159 h 2367805"/>
                <a:gd name="connsiteX644" fmla="*/ 3681246 w 5816794"/>
                <a:gd name="connsiteY644" fmla="*/ 1868455 h 2367805"/>
                <a:gd name="connsiteX645" fmla="*/ 3695379 w 5816794"/>
                <a:gd name="connsiteY645" fmla="*/ 1886487 h 2367805"/>
                <a:gd name="connsiteX646" fmla="*/ 3717573 w 5816794"/>
                <a:gd name="connsiteY646" fmla="*/ 1909527 h 2367805"/>
                <a:gd name="connsiteX647" fmla="*/ 3743578 w 5816794"/>
                <a:gd name="connsiteY647" fmla="*/ 1940815 h 2367805"/>
                <a:gd name="connsiteX648" fmla="*/ 3769381 w 5816794"/>
                <a:gd name="connsiteY648" fmla="*/ 1973451 h 2367805"/>
                <a:gd name="connsiteX649" fmla="*/ 3778657 w 5816794"/>
                <a:gd name="connsiteY649" fmla="*/ 1985456 h 2367805"/>
                <a:gd name="connsiteX650" fmla="*/ 3792689 w 5816794"/>
                <a:gd name="connsiteY650" fmla="*/ 2003248 h 2367805"/>
                <a:gd name="connsiteX651" fmla="*/ 3800750 w 5816794"/>
                <a:gd name="connsiteY651" fmla="*/ 2014042 h 2367805"/>
                <a:gd name="connsiteX652" fmla="*/ 3810160 w 5816794"/>
                <a:gd name="connsiteY652" fmla="*/ 2029331 h 2367805"/>
                <a:gd name="connsiteX653" fmla="*/ 3823113 w 5816794"/>
                <a:gd name="connsiteY653" fmla="*/ 2019307 h 2367805"/>
                <a:gd name="connsiteX654" fmla="*/ 3812656 w 5816794"/>
                <a:gd name="connsiteY654" fmla="*/ 2002176 h 2367805"/>
                <a:gd name="connsiteX655" fmla="*/ 3802402 w 5816794"/>
                <a:gd name="connsiteY655" fmla="*/ 1985516 h 2367805"/>
                <a:gd name="connsiteX656" fmla="*/ 3787932 w 5816794"/>
                <a:gd name="connsiteY656" fmla="*/ 1962864 h 2367805"/>
                <a:gd name="connsiteX657" fmla="*/ 3781389 w 5816794"/>
                <a:gd name="connsiteY657" fmla="*/ 1950151 h 2367805"/>
                <a:gd name="connsiteX658" fmla="*/ 3775621 w 5816794"/>
                <a:gd name="connsiteY658" fmla="*/ 1938740 h 2367805"/>
                <a:gd name="connsiteX659" fmla="*/ 3756868 w 5816794"/>
                <a:gd name="connsiteY659" fmla="*/ 1915467 h 2367805"/>
                <a:gd name="connsiteX660" fmla="*/ 3743174 w 5816794"/>
                <a:gd name="connsiteY660" fmla="*/ 1899011 h 2367805"/>
                <a:gd name="connsiteX661" fmla="*/ 3727523 w 5816794"/>
                <a:gd name="connsiteY661" fmla="*/ 1883690 h 2367805"/>
                <a:gd name="connsiteX662" fmla="*/ 3699527 w 5816794"/>
                <a:gd name="connsiteY662" fmla="*/ 1851152 h 2367805"/>
                <a:gd name="connsiteX663" fmla="*/ 3687520 w 5816794"/>
                <a:gd name="connsiteY663" fmla="*/ 1837066 h 2367805"/>
                <a:gd name="connsiteX664" fmla="*/ 3677705 w 5816794"/>
                <a:gd name="connsiteY664" fmla="*/ 1824876 h 2367805"/>
                <a:gd name="connsiteX665" fmla="*/ 3662223 w 5816794"/>
                <a:gd name="connsiteY665" fmla="*/ 1810710 h 2367805"/>
                <a:gd name="connsiteX666" fmla="*/ 3648022 w 5816794"/>
                <a:gd name="connsiteY666" fmla="*/ 1798824 h 2367805"/>
                <a:gd name="connsiteX667" fmla="*/ 3641243 w 5816794"/>
                <a:gd name="connsiteY667" fmla="*/ 1804753 h 2367805"/>
                <a:gd name="connsiteX668" fmla="*/ 3395288 w 5816794"/>
                <a:gd name="connsiteY668" fmla="*/ 1831966 h 2367805"/>
                <a:gd name="connsiteX669" fmla="*/ 3401763 w 5816794"/>
                <a:gd name="connsiteY669" fmla="*/ 1845067 h 2367805"/>
                <a:gd name="connsiteX670" fmla="*/ 3410466 w 5816794"/>
                <a:gd name="connsiteY670" fmla="*/ 1862201 h 2367805"/>
                <a:gd name="connsiteX671" fmla="*/ 3436944 w 5816794"/>
                <a:gd name="connsiteY671" fmla="*/ 1897617 h 2367805"/>
                <a:gd name="connsiteX672" fmla="*/ 3451616 w 5816794"/>
                <a:gd name="connsiteY672" fmla="*/ 1916239 h 2367805"/>
                <a:gd name="connsiteX673" fmla="*/ 3474586 w 5816794"/>
                <a:gd name="connsiteY673" fmla="*/ 1940127 h 2367805"/>
                <a:gd name="connsiteX674" fmla="*/ 3501502 w 5816794"/>
                <a:gd name="connsiteY674" fmla="*/ 1972463 h 2367805"/>
                <a:gd name="connsiteX675" fmla="*/ 3528283 w 5816794"/>
                <a:gd name="connsiteY675" fmla="*/ 2006193 h 2367805"/>
                <a:gd name="connsiteX676" fmla="*/ 3537930 w 5816794"/>
                <a:gd name="connsiteY676" fmla="*/ 2018585 h 2367805"/>
                <a:gd name="connsiteX677" fmla="*/ 3552501 w 5816794"/>
                <a:gd name="connsiteY677" fmla="*/ 2036971 h 2367805"/>
                <a:gd name="connsiteX678" fmla="*/ 3560832 w 5816794"/>
                <a:gd name="connsiteY678" fmla="*/ 2048128 h 2367805"/>
                <a:gd name="connsiteX679" fmla="*/ 3570647 w 5816794"/>
                <a:gd name="connsiteY679" fmla="*/ 2063853 h 2367805"/>
                <a:gd name="connsiteX680" fmla="*/ 3583633 w 5816794"/>
                <a:gd name="connsiteY680" fmla="*/ 2053866 h 2367805"/>
                <a:gd name="connsiteX681" fmla="*/ 3572739 w 5816794"/>
                <a:gd name="connsiteY681" fmla="*/ 2036208 h 2367805"/>
                <a:gd name="connsiteX682" fmla="*/ 3562012 w 5816794"/>
                <a:gd name="connsiteY682" fmla="*/ 2019060 h 2367805"/>
                <a:gd name="connsiteX683" fmla="*/ 3546935 w 5816794"/>
                <a:gd name="connsiteY683" fmla="*/ 1995713 h 2367805"/>
                <a:gd name="connsiteX684" fmla="*/ 3540088 w 5816794"/>
                <a:gd name="connsiteY684" fmla="*/ 1982660 h 2367805"/>
                <a:gd name="connsiteX685" fmla="*/ 3534017 w 5816794"/>
                <a:gd name="connsiteY685" fmla="*/ 1970912 h 2367805"/>
                <a:gd name="connsiteX686" fmla="*/ 3514555 w 5816794"/>
                <a:gd name="connsiteY686" fmla="*/ 1946873 h 2367805"/>
                <a:gd name="connsiteX687" fmla="*/ 3500388 w 5816794"/>
                <a:gd name="connsiteY687" fmla="*/ 1929876 h 2367805"/>
                <a:gd name="connsiteX688" fmla="*/ 3484233 w 5816794"/>
                <a:gd name="connsiteY688" fmla="*/ 1913963 h 2367805"/>
                <a:gd name="connsiteX689" fmla="*/ 3455225 w 5816794"/>
                <a:gd name="connsiteY689" fmla="*/ 1880324 h 2367805"/>
                <a:gd name="connsiteX690" fmla="*/ 3442813 w 5816794"/>
                <a:gd name="connsiteY690" fmla="*/ 1865747 h 2367805"/>
                <a:gd name="connsiteX691" fmla="*/ 3432626 w 5816794"/>
                <a:gd name="connsiteY691" fmla="*/ 1853152 h 2367805"/>
                <a:gd name="connsiteX692" fmla="*/ 3416672 w 5816794"/>
                <a:gd name="connsiteY692" fmla="*/ 1838439 h 2367805"/>
                <a:gd name="connsiteX693" fmla="*/ 3402033 w 5816794"/>
                <a:gd name="connsiteY693" fmla="*/ 1826081 h 2367805"/>
                <a:gd name="connsiteX694" fmla="*/ 3395288 w 5816794"/>
                <a:gd name="connsiteY694" fmla="*/ 1831970 h 2367805"/>
                <a:gd name="connsiteX695" fmla="*/ 3149164 w 5816794"/>
                <a:gd name="connsiteY695" fmla="*/ 1859038 h 2367805"/>
                <a:gd name="connsiteX696" fmla="*/ 3155303 w 5816794"/>
                <a:gd name="connsiteY696" fmla="*/ 1871767 h 2367805"/>
                <a:gd name="connsiteX697" fmla="*/ 3163566 w 5816794"/>
                <a:gd name="connsiteY697" fmla="*/ 1888392 h 2367805"/>
                <a:gd name="connsiteX698" fmla="*/ 3188998 w 5816794"/>
                <a:gd name="connsiteY698" fmla="*/ 1922624 h 2367805"/>
                <a:gd name="connsiteX699" fmla="*/ 3203131 w 5816794"/>
                <a:gd name="connsiteY699" fmla="*/ 1940602 h 2367805"/>
                <a:gd name="connsiteX700" fmla="*/ 3225291 w 5816794"/>
                <a:gd name="connsiteY700" fmla="*/ 1963609 h 2367805"/>
                <a:gd name="connsiteX701" fmla="*/ 3251229 w 5816794"/>
                <a:gd name="connsiteY701" fmla="*/ 1994829 h 2367805"/>
                <a:gd name="connsiteX702" fmla="*/ 3276998 w 5816794"/>
                <a:gd name="connsiteY702" fmla="*/ 2027402 h 2367805"/>
                <a:gd name="connsiteX703" fmla="*/ 3286240 w 5816794"/>
                <a:gd name="connsiteY703" fmla="*/ 2039386 h 2367805"/>
                <a:gd name="connsiteX704" fmla="*/ 3300272 w 5816794"/>
                <a:gd name="connsiteY704" fmla="*/ 2057144 h 2367805"/>
                <a:gd name="connsiteX705" fmla="*/ 3308265 w 5816794"/>
                <a:gd name="connsiteY705" fmla="*/ 2067938 h 2367805"/>
                <a:gd name="connsiteX706" fmla="*/ 3317642 w 5816794"/>
                <a:gd name="connsiteY706" fmla="*/ 2083173 h 2367805"/>
                <a:gd name="connsiteX707" fmla="*/ 3330628 w 5816794"/>
                <a:gd name="connsiteY707" fmla="*/ 2073149 h 2367805"/>
                <a:gd name="connsiteX708" fmla="*/ 3320206 w 5816794"/>
                <a:gd name="connsiteY708" fmla="*/ 2056052 h 2367805"/>
                <a:gd name="connsiteX709" fmla="*/ 3309952 w 5816794"/>
                <a:gd name="connsiteY709" fmla="*/ 2039426 h 2367805"/>
                <a:gd name="connsiteX710" fmla="*/ 3295515 w 5816794"/>
                <a:gd name="connsiteY710" fmla="*/ 2016828 h 2367805"/>
                <a:gd name="connsiteX711" fmla="*/ 3289006 w 5816794"/>
                <a:gd name="connsiteY711" fmla="*/ 2004145 h 2367805"/>
                <a:gd name="connsiteX712" fmla="*/ 3283238 w 5816794"/>
                <a:gd name="connsiteY712" fmla="*/ 1992752 h 2367805"/>
                <a:gd name="connsiteX713" fmla="*/ 3264518 w 5816794"/>
                <a:gd name="connsiteY713" fmla="*/ 1969542 h 2367805"/>
                <a:gd name="connsiteX714" fmla="*/ 3250891 w 5816794"/>
                <a:gd name="connsiteY714" fmla="*/ 1953136 h 2367805"/>
                <a:gd name="connsiteX715" fmla="*/ 3235241 w 5816794"/>
                <a:gd name="connsiteY715" fmla="*/ 1937816 h 2367805"/>
                <a:gd name="connsiteX716" fmla="*/ 3207347 w 5816794"/>
                <a:gd name="connsiteY716" fmla="*/ 1905362 h 2367805"/>
                <a:gd name="connsiteX717" fmla="*/ 3195339 w 5816794"/>
                <a:gd name="connsiteY717" fmla="*/ 1891293 h 2367805"/>
                <a:gd name="connsiteX718" fmla="*/ 3185524 w 5816794"/>
                <a:gd name="connsiteY718" fmla="*/ 1879151 h 2367805"/>
                <a:gd name="connsiteX719" fmla="*/ 3170109 w 5816794"/>
                <a:gd name="connsiteY719" fmla="*/ 1864984 h 2367805"/>
                <a:gd name="connsiteX720" fmla="*/ 3155909 w 5816794"/>
                <a:gd name="connsiteY720" fmla="*/ 1853132 h 2367805"/>
                <a:gd name="connsiteX721" fmla="*/ 3149164 w 5816794"/>
                <a:gd name="connsiteY721" fmla="*/ 1859041 h 2367805"/>
                <a:gd name="connsiteX722" fmla="*/ 2903175 w 5816794"/>
                <a:gd name="connsiteY722" fmla="*/ 1886241 h 2367805"/>
                <a:gd name="connsiteX723" fmla="*/ 2909549 w 5816794"/>
                <a:gd name="connsiteY723" fmla="*/ 1899260 h 2367805"/>
                <a:gd name="connsiteX724" fmla="*/ 2918150 w 5816794"/>
                <a:gd name="connsiteY724" fmla="*/ 1916223 h 2367805"/>
                <a:gd name="connsiteX725" fmla="*/ 2944358 w 5816794"/>
                <a:gd name="connsiteY725" fmla="*/ 1951335 h 2367805"/>
                <a:gd name="connsiteX726" fmla="*/ 2958862 w 5816794"/>
                <a:gd name="connsiteY726" fmla="*/ 1969772 h 2367805"/>
                <a:gd name="connsiteX727" fmla="*/ 2981596 w 5816794"/>
                <a:gd name="connsiteY727" fmla="*/ 1993423 h 2367805"/>
                <a:gd name="connsiteX728" fmla="*/ 3008275 w 5816794"/>
                <a:gd name="connsiteY728" fmla="*/ 2025466 h 2367805"/>
                <a:gd name="connsiteX729" fmla="*/ 3034787 w 5816794"/>
                <a:gd name="connsiteY729" fmla="*/ 2058858 h 2367805"/>
                <a:gd name="connsiteX730" fmla="*/ 3044298 w 5816794"/>
                <a:gd name="connsiteY730" fmla="*/ 2071149 h 2367805"/>
                <a:gd name="connsiteX731" fmla="*/ 3058735 w 5816794"/>
                <a:gd name="connsiteY731" fmla="*/ 2089363 h 2367805"/>
                <a:gd name="connsiteX732" fmla="*/ 3066998 w 5816794"/>
                <a:gd name="connsiteY732" fmla="*/ 2100419 h 2367805"/>
                <a:gd name="connsiteX733" fmla="*/ 3076679 w 5816794"/>
                <a:gd name="connsiteY733" fmla="*/ 2116026 h 2367805"/>
                <a:gd name="connsiteX734" fmla="*/ 3089665 w 5816794"/>
                <a:gd name="connsiteY734" fmla="*/ 2106022 h 2367805"/>
                <a:gd name="connsiteX735" fmla="*/ 3078905 w 5816794"/>
                <a:gd name="connsiteY735" fmla="*/ 2088516 h 2367805"/>
                <a:gd name="connsiteX736" fmla="*/ 3068280 w 5816794"/>
                <a:gd name="connsiteY736" fmla="*/ 2071503 h 2367805"/>
                <a:gd name="connsiteX737" fmla="*/ 3053372 w 5816794"/>
                <a:gd name="connsiteY737" fmla="*/ 2048361 h 2367805"/>
                <a:gd name="connsiteX738" fmla="*/ 3046660 w 5816794"/>
                <a:gd name="connsiteY738" fmla="*/ 2035392 h 2367805"/>
                <a:gd name="connsiteX739" fmla="*/ 3040656 w 5816794"/>
                <a:gd name="connsiteY739" fmla="*/ 2023745 h 2367805"/>
                <a:gd name="connsiteX740" fmla="*/ 3021396 w 5816794"/>
                <a:gd name="connsiteY740" fmla="*/ 1999926 h 2367805"/>
                <a:gd name="connsiteX741" fmla="*/ 3007365 w 5816794"/>
                <a:gd name="connsiteY741" fmla="*/ 1983081 h 2367805"/>
                <a:gd name="connsiteX742" fmla="*/ 2991343 w 5816794"/>
                <a:gd name="connsiteY742" fmla="*/ 1967336 h 2367805"/>
                <a:gd name="connsiteX743" fmla="*/ 2962639 w 5816794"/>
                <a:gd name="connsiteY743" fmla="*/ 1934018 h 2367805"/>
                <a:gd name="connsiteX744" fmla="*/ 2950328 w 5816794"/>
                <a:gd name="connsiteY744" fmla="*/ 1919579 h 2367805"/>
                <a:gd name="connsiteX745" fmla="*/ 2940243 w 5816794"/>
                <a:gd name="connsiteY745" fmla="*/ 1907099 h 2367805"/>
                <a:gd name="connsiteX746" fmla="*/ 2924424 w 5816794"/>
                <a:gd name="connsiteY746" fmla="*/ 1892538 h 2367805"/>
                <a:gd name="connsiteX747" fmla="*/ 2909920 w 5816794"/>
                <a:gd name="connsiteY747" fmla="*/ 1880314 h 2367805"/>
                <a:gd name="connsiteX748" fmla="*/ 2903175 w 5816794"/>
                <a:gd name="connsiteY748" fmla="*/ 1886244 h 2367805"/>
                <a:gd name="connsiteX749" fmla="*/ 2657084 w 5816794"/>
                <a:gd name="connsiteY749" fmla="*/ 1913356 h 2367805"/>
                <a:gd name="connsiteX750" fmla="*/ 2663358 w 5816794"/>
                <a:gd name="connsiteY750" fmla="*/ 1926240 h 2367805"/>
                <a:gd name="connsiteX751" fmla="*/ 2671790 w 5816794"/>
                <a:gd name="connsiteY751" fmla="*/ 1943034 h 2367805"/>
                <a:gd name="connsiteX752" fmla="*/ 2697626 w 5816794"/>
                <a:gd name="connsiteY752" fmla="*/ 1977722 h 2367805"/>
                <a:gd name="connsiteX753" fmla="*/ 2711961 w 5816794"/>
                <a:gd name="connsiteY753" fmla="*/ 1995935 h 2367805"/>
                <a:gd name="connsiteX754" fmla="*/ 2734392 w 5816794"/>
                <a:gd name="connsiteY754" fmla="*/ 2019266 h 2367805"/>
                <a:gd name="connsiteX755" fmla="*/ 2760735 w 5816794"/>
                <a:gd name="connsiteY755" fmla="*/ 2050908 h 2367805"/>
                <a:gd name="connsiteX756" fmla="*/ 2786875 w 5816794"/>
                <a:gd name="connsiteY756" fmla="*/ 2083919 h 2367805"/>
                <a:gd name="connsiteX757" fmla="*/ 2796251 w 5816794"/>
                <a:gd name="connsiteY757" fmla="*/ 2096061 h 2367805"/>
                <a:gd name="connsiteX758" fmla="*/ 2810486 w 5816794"/>
                <a:gd name="connsiteY758" fmla="*/ 2114039 h 2367805"/>
                <a:gd name="connsiteX759" fmla="*/ 2818615 w 5816794"/>
                <a:gd name="connsiteY759" fmla="*/ 2124978 h 2367805"/>
                <a:gd name="connsiteX760" fmla="*/ 2828160 w 5816794"/>
                <a:gd name="connsiteY760" fmla="*/ 2140399 h 2367805"/>
                <a:gd name="connsiteX761" fmla="*/ 2841146 w 5816794"/>
                <a:gd name="connsiteY761" fmla="*/ 2130395 h 2367805"/>
                <a:gd name="connsiteX762" fmla="*/ 2830555 w 5816794"/>
                <a:gd name="connsiteY762" fmla="*/ 2113075 h 2367805"/>
                <a:gd name="connsiteX763" fmla="*/ 2820098 w 5816794"/>
                <a:gd name="connsiteY763" fmla="*/ 2096264 h 2367805"/>
                <a:gd name="connsiteX764" fmla="*/ 2805427 w 5816794"/>
                <a:gd name="connsiteY764" fmla="*/ 2073375 h 2367805"/>
                <a:gd name="connsiteX765" fmla="*/ 2798815 w 5816794"/>
                <a:gd name="connsiteY765" fmla="*/ 2060558 h 2367805"/>
                <a:gd name="connsiteX766" fmla="*/ 2792912 w 5816794"/>
                <a:gd name="connsiteY766" fmla="*/ 2049046 h 2367805"/>
                <a:gd name="connsiteX767" fmla="*/ 2773923 w 5816794"/>
                <a:gd name="connsiteY767" fmla="*/ 2025513 h 2367805"/>
                <a:gd name="connsiteX768" fmla="*/ 2760094 w 5816794"/>
                <a:gd name="connsiteY768" fmla="*/ 2008888 h 2367805"/>
                <a:gd name="connsiteX769" fmla="*/ 2744241 w 5816794"/>
                <a:gd name="connsiteY769" fmla="*/ 1993345 h 2367805"/>
                <a:gd name="connsiteX770" fmla="*/ 2715942 w 5816794"/>
                <a:gd name="connsiteY770" fmla="*/ 1960452 h 2367805"/>
                <a:gd name="connsiteX771" fmla="*/ 2703765 w 5816794"/>
                <a:gd name="connsiteY771" fmla="*/ 1946181 h 2367805"/>
                <a:gd name="connsiteX772" fmla="*/ 2693849 w 5816794"/>
                <a:gd name="connsiteY772" fmla="*/ 1933856 h 2367805"/>
                <a:gd name="connsiteX773" fmla="*/ 2678198 w 5816794"/>
                <a:gd name="connsiteY773" fmla="*/ 1919501 h 2367805"/>
                <a:gd name="connsiteX774" fmla="*/ 2663830 w 5816794"/>
                <a:gd name="connsiteY774" fmla="*/ 1907463 h 2367805"/>
                <a:gd name="connsiteX775" fmla="*/ 2657084 w 5816794"/>
                <a:gd name="connsiteY775" fmla="*/ 1913359 h 2367805"/>
                <a:gd name="connsiteX776" fmla="*/ 2411061 w 5816794"/>
                <a:gd name="connsiteY776" fmla="*/ 1940535 h 2367805"/>
                <a:gd name="connsiteX777" fmla="*/ 2417436 w 5816794"/>
                <a:gd name="connsiteY777" fmla="*/ 1953551 h 2367805"/>
                <a:gd name="connsiteX778" fmla="*/ 2426037 w 5816794"/>
                <a:gd name="connsiteY778" fmla="*/ 1970517 h 2367805"/>
                <a:gd name="connsiteX779" fmla="*/ 2452278 w 5816794"/>
                <a:gd name="connsiteY779" fmla="*/ 2005596 h 2367805"/>
                <a:gd name="connsiteX780" fmla="*/ 2466782 w 5816794"/>
                <a:gd name="connsiteY780" fmla="*/ 2024049 h 2367805"/>
                <a:gd name="connsiteX781" fmla="*/ 2489516 w 5816794"/>
                <a:gd name="connsiteY781" fmla="*/ 2047700 h 2367805"/>
                <a:gd name="connsiteX782" fmla="*/ 2516196 w 5816794"/>
                <a:gd name="connsiteY782" fmla="*/ 2079743 h 2367805"/>
                <a:gd name="connsiteX783" fmla="*/ 2542707 w 5816794"/>
                <a:gd name="connsiteY783" fmla="*/ 2113162 h 2367805"/>
                <a:gd name="connsiteX784" fmla="*/ 2552219 w 5816794"/>
                <a:gd name="connsiteY784" fmla="*/ 2125453 h 2367805"/>
                <a:gd name="connsiteX785" fmla="*/ 2566622 w 5816794"/>
                <a:gd name="connsiteY785" fmla="*/ 2143667 h 2367805"/>
                <a:gd name="connsiteX786" fmla="*/ 2574885 w 5816794"/>
                <a:gd name="connsiteY786" fmla="*/ 2154720 h 2367805"/>
                <a:gd name="connsiteX787" fmla="*/ 2584599 w 5816794"/>
                <a:gd name="connsiteY787" fmla="*/ 2170331 h 2367805"/>
                <a:gd name="connsiteX788" fmla="*/ 2597585 w 5816794"/>
                <a:gd name="connsiteY788" fmla="*/ 2160326 h 2367805"/>
                <a:gd name="connsiteX789" fmla="*/ 2586792 w 5816794"/>
                <a:gd name="connsiteY789" fmla="*/ 2142821 h 2367805"/>
                <a:gd name="connsiteX790" fmla="*/ 2576200 w 5816794"/>
                <a:gd name="connsiteY790" fmla="*/ 2125808 h 2367805"/>
                <a:gd name="connsiteX791" fmla="*/ 2561292 w 5816794"/>
                <a:gd name="connsiteY791" fmla="*/ 2102662 h 2367805"/>
                <a:gd name="connsiteX792" fmla="*/ 2554546 w 5816794"/>
                <a:gd name="connsiteY792" fmla="*/ 2089697 h 2367805"/>
                <a:gd name="connsiteX793" fmla="*/ 2548576 w 5816794"/>
                <a:gd name="connsiteY793" fmla="*/ 2078067 h 2367805"/>
                <a:gd name="connsiteX794" fmla="*/ 2529283 w 5816794"/>
                <a:gd name="connsiteY794" fmla="*/ 2054227 h 2367805"/>
                <a:gd name="connsiteX795" fmla="*/ 2515285 w 5816794"/>
                <a:gd name="connsiteY795" fmla="*/ 2037382 h 2367805"/>
                <a:gd name="connsiteX796" fmla="*/ 2499230 w 5816794"/>
                <a:gd name="connsiteY796" fmla="*/ 2021641 h 2367805"/>
                <a:gd name="connsiteX797" fmla="*/ 2470560 w 5816794"/>
                <a:gd name="connsiteY797" fmla="*/ 1988323 h 2367805"/>
                <a:gd name="connsiteX798" fmla="*/ 2458215 w 5816794"/>
                <a:gd name="connsiteY798" fmla="*/ 1973883 h 2367805"/>
                <a:gd name="connsiteX799" fmla="*/ 2448163 w 5816794"/>
                <a:gd name="connsiteY799" fmla="*/ 1961403 h 2367805"/>
                <a:gd name="connsiteX800" fmla="*/ 2432344 w 5816794"/>
                <a:gd name="connsiteY800" fmla="*/ 1946846 h 2367805"/>
                <a:gd name="connsiteX801" fmla="*/ 2417807 w 5816794"/>
                <a:gd name="connsiteY801" fmla="*/ 1934622 h 2367805"/>
                <a:gd name="connsiteX802" fmla="*/ 2411061 w 5816794"/>
                <a:gd name="connsiteY802" fmla="*/ 1940538 h 2367805"/>
                <a:gd name="connsiteX803" fmla="*/ 2164970 w 5816794"/>
                <a:gd name="connsiteY803" fmla="*/ 1967630 h 2367805"/>
                <a:gd name="connsiteX804" fmla="*/ 2171143 w 5816794"/>
                <a:gd name="connsiteY804" fmla="*/ 1980379 h 2367805"/>
                <a:gd name="connsiteX805" fmla="*/ 2179441 w 5816794"/>
                <a:gd name="connsiteY805" fmla="*/ 1997039 h 2367805"/>
                <a:gd name="connsiteX806" fmla="*/ 2204940 w 5816794"/>
                <a:gd name="connsiteY806" fmla="*/ 2031338 h 2367805"/>
                <a:gd name="connsiteX807" fmla="*/ 2219073 w 5816794"/>
                <a:gd name="connsiteY807" fmla="*/ 2049366 h 2367805"/>
                <a:gd name="connsiteX808" fmla="*/ 2241301 w 5816794"/>
                <a:gd name="connsiteY808" fmla="*/ 2072424 h 2367805"/>
                <a:gd name="connsiteX809" fmla="*/ 2267306 w 5816794"/>
                <a:gd name="connsiteY809" fmla="*/ 2103711 h 2367805"/>
                <a:gd name="connsiteX810" fmla="*/ 2293109 w 5816794"/>
                <a:gd name="connsiteY810" fmla="*/ 2136335 h 2367805"/>
                <a:gd name="connsiteX811" fmla="*/ 2302384 w 5816794"/>
                <a:gd name="connsiteY811" fmla="*/ 2148336 h 2367805"/>
                <a:gd name="connsiteX812" fmla="*/ 2316449 w 5816794"/>
                <a:gd name="connsiteY812" fmla="*/ 2166128 h 2367805"/>
                <a:gd name="connsiteX813" fmla="*/ 2324444 w 5816794"/>
                <a:gd name="connsiteY813" fmla="*/ 2176948 h 2367805"/>
                <a:gd name="connsiteX814" fmla="*/ 2333854 w 5816794"/>
                <a:gd name="connsiteY814" fmla="*/ 2192218 h 2367805"/>
                <a:gd name="connsiteX815" fmla="*/ 2346840 w 5816794"/>
                <a:gd name="connsiteY815" fmla="*/ 2182193 h 2367805"/>
                <a:gd name="connsiteX816" fmla="*/ 2336384 w 5816794"/>
                <a:gd name="connsiteY816" fmla="*/ 2165079 h 2367805"/>
                <a:gd name="connsiteX817" fmla="*/ 2326130 w 5816794"/>
                <a:gd name="connsiteY817" fmla="*/ 2148403 h 2367805"/>
                <a:gd name="connsiteX818" fmla="*/ 2311660 w 5816794"/>
                <a:gd name="connsiteY818" fmla="*/ 2125754 h 2367805"/>
                <a:gd name="connsiteX819" fmla="*/ 2305117 w 5816794"/>
                <a:gd name="connsiteY819" fmla="*/ 2113038 h 2367805"/>
                <a:gd name="connsiteX820" fmla="*/ 2299349 w 5816794"/>
                <a:gd name="connsiteY820" fmla="*/ 2101644 h 2367805"/>
                <a:gd name="connsiteX821" fmla="*/ 2280562 w 5816794"/>
                <a:gd name="connsiteY821" fmla="*/ 2078370 h 2367805"/>
                <a:gd name="connsiteX822" fmla="*/ 2266901 w 5816794"/>
                <a:gd name="connsiteY822" fmla="*/ 2061931 h 2367805"/>
                <a:gd name="connsiteX823" fmla="*/ 2251251 w 5816794"/>
                <a:gd name="connsiteY823" fmla="*/ 2046594 h 2367805"/>
                <a:gd name="connsiteX824" fmla="*/ 2223255 w 5816794"/>
                <a:gd name="connsiteY824" fmla="*/ 2014055 h 2367805"/>
                <a:gd name="connsiteX825" fmla="*/ 2211247 w 5816794"/>
                <a:gd name="connsiteY825" fmla="*/ 1999969 h 2367805"/>
                <a:gd name="connsiteX826" fmla="*/ 2201399 w 5816794"/>
                <a:gd name="connsiteY826" fmla="*/ 1987780 h 2367805"/>
                <a:gd name="connsiteX827" fmla="*/ 2185950 w 5816794"/>
                <a:gd name="connsiteY827" fmla="*/ 1973613 h 2367805"/>
                <a:gd name="connsiteX828" fmla="*/ 2171716 w 5816794"/>
                <a:gd name="connsiteY828" fmla="*/ 1961730 h 2367805"/>
                <a:gd name="connsiteX829" fmla="*/ 2164970 w 5816794"/>
                <a:gd name="connsiteY829" fmla="*/ 1967633 h 2367805"/>
                <a:gd name="connsiteX830" fmla="*/ 1918981 w 5816794"/>
                <a:gd name="connsiteY830" fmla="*/ 1994843 h 2367805"/>
                <a:gd name="connsiteX831" fmla="*/ 1925491 w 5816794"/>
                <a:gd name="connsiteY831" fmla="*/ 2007997 h 2367805"/>
                <a:gd name="connsiteX832" fmla="*/ 1934227 w 5816794"/>
                <a:gd name="connsiteY832" fmla="*/ 2025149 h 2367805"/>
                <a:gd name="connsiteX833" fmla="*/ 1960806 w 5816794"/>
                <a:gd name="connsiteY833" fmla="*/ 2060649 h 2367805"/>
                <a:gd name="connsiteX834" fmla="*/ 1975512 w 5816794"/>
                <a:gd name="connsiteY834" fmla="*/ 2079305 h 2367805"/>
                <a:gd name="connsiteX835" fmla="*/ 1998515 w 5816794"/>
                <a:gd name="connsiteY835" fmla="*/ 2103253 h 2367805"/>
                <a:gd name="connsiteX836" fmla="*/ 2025499 w 5816794"/>
                <a:gd name="connsiteY836" fmla="*/ 2135657 h 2367805"/>
                <a:gd name="connsiteX837" fmla="*/ 2052381 w 5816794"/>
                <a:gd name="connsiteY837" fmla="*/ 2169447 h 2367805"/>
                <a:gd name="connsiteX838" fmla="*/ 2062028 w 5816794"/>
                <a:gd name="connsiteY838" fmla="*/ 2181890 h 2367805"/>
                <a:gd name="connsiteX839" fmla="*/ 2076633 w 5816794"/>
                <a:gd name="connsiteY839" fmla="*/ 2200309 h 2367805"/>
                <a:gd name="connsiteX840" fmla="*/ 2084998 w 5816794"/>
                <a:gd name="connsiteY840" fmla="*/ 2211484 h 2367805"/>
                <a:gd name="connsiteX841" fmla="*/ 2094847 w 5816794"/>
                <a:gd name="connsiteY841" fmla="*/ 2227263 h 2367805"/>
                <a:gd name="connsiteX842" fmla="*/ 2107833 w 5816794"/>
                <a:gd name="connsiteY842" fmla="*/ 2217272 h 2367805"/>
                <a:gd name="connsiteX843" fmla="*/ 2096905 w 5816794"/>
                <a:gd name="connsiteY843" fmla="*/ 2199581 h 2367805"/>
                <a:gd name="connsiteX844" fmla="*/ 2086111 w 5816794"/>
                <a:gd name="connsiteY844" fmla="*/ 2182399 h 2367805"/>
                <a:gd name="connsiteX845" fmla="*/ 2071000 w 5816794"/>
                <a:gd name="connsiteY845" fmla="*/ 2159001 h 2367805"/>
                <a:gd name="connsiteX846" fmla="*/ 2064153 w 5816794"/>
                <a:gd name="connsiteY846" fmla="*/ 2145897 h 2367805"/>
                <a:gd name="connsiteX847" fmla="*/ 2058048 w 5816794"/>
                <a:gd name="connsiteY847" fmla="*/ 2134149 h 2367805"/>
                <a:gd name="connsiteX848" fmla="*/ 2038552 w 5816794"/>
                <a:gd name="connsiteY848" fmla="*/ 2110042 h 2367805"/>
                <a:gd name="connsiteX849" fmla="*/ 2024352 w 5816794"/>
                <a:gd name="connsiteY849" fmla="*/ 2092992 h 2367805"/>
                <a:gd name="connsiteX850" fmla="*/ 2008128 w 5816794"/>
                <a:gd name="connsiteY850" fmla="*/ 2077062 h 2367805"/>
                <a:gd name="connsiteX851" fmla="*/ 1979087 w 5816794"/>
                <a:gd name="connsiteY851" fmla="*/ 2043332 h 2367805"/>
                <a:gd name="connsiteX852" fmla="*/ 1966607 w 5816794"/>
                <a:gd name="connsiteY852" fmla="*/ 2028707 h 2367805"/>
                <a:gd name="connsiteX853" fmla="*/ 1956421 w 5816794"/>
                <a:gd name="connsiteY853" fmla="*/ 2016092 h 2367805"/>
                <a:gd name="connsiteX854" fmla="*/ 1940400 w 5816794"/>
                <a:gd name="connsiteY854" fmla="*/ 2001332 h 2367805"/>
                <a:gd name="connsiteX855" fmla="*/ 1925727 w 5816794"/>
                <a:gd name="connsiteY855" fmla="*/ 1988937 h 2367805"/>
                <a:gd name="connsiteX856" fmla="*/ 1918981 w 5816794"/>
                <a:gd name="connsiteY856" fmla="*/ 1994846 h 2367805"/>
                <a:gd name="connsiteX857" fmla="*/ 1670496 w 5816794"/>
                <a:gd name="connsiteY857" fmla="*/ 2019263 h 2367805"/>
                <a:gd name="connsiteX858" fmla="*/ 1676736 w 5816794"/>
                <a:gd name="connsiteY858" fmla="*/ 2032080 h 2367805"/>
                <a:gd name="connsiteX859" fmla="*/ 1685101 w 5816794"/>
                <a:gd name="connsiteY859" fmla="*/ 2048827 h 2367805"/>
                <a:gd name="connsiteX860" fmla="*/ 1710769 w 5816794"/>
                <a:gd name="connsiteY860" fmla="*/ 2083325 h 2367805"/>
                <a:gd name="connsiteX861" fmla="*/ 1725037 w 5816794"/>
                <a:gd name="connsiteY861" fmla="*/ 2101441 h 2367805"/>
                <a:gd name="connsiteX862" fmla="*/ 1747366 w 5816794"/>
                <a:gd name="connsiteY862" fmla="*/ 2124634 h 2367805"/>
                <a:gd name="connsiteX863" fmla="*/ 1773506 w 5816794"/>
                <a:gd name="connsiteY863" fmla="*/ 2156107 h 2367805"/>
                <a:gd name="connsiteX864" fmla="*/ 1799511 w 5816794"/>
                <a:gd name="connsiteY864" fmla="*/ 2188949 h 2367805"/>
                <a:gd name="connsiteX865" fmla="*/ 1808855 w 5816794"/>
                <a:gd name="connsiteY865" fmla="*/ 2201021 h 2367805"/>
                <a:gd name="connsiteX866" fmla="*/ 1822987 w 5816794"/>
                <a:gd name="connsiteY866" fmla="*/ 2218898 h 2367805"/>
                <a:gd name="connsiteX867" fmla="*/ 1831048 w 5816794"/>
                <a:gd name="connsiteY867" fmla="*/ 2229765 h 2367805"/>
                <a:gd name="connsiteX868" fmla="*/ 1840560 w 5816794"/>
                <a:gd name="connsiteY868" fmla="*/ 2245122 h 2367805"/>
                <a:gd name="connsiteX869" fmla="*/ 1853512 w 5816794"/>
                <a:gd name="connsiteY869" fmla="*/ 2235101 h 2367805"/>
                <a:gd name="connsiteX870" fmla="*/ 1842989 w 5816794"/>
                <a:gd name="connsiteY870" fmla="*/ 2217882 h 2367805"/>
                <a:gd name="connsiteX871" fmla="*/ 1832634 w 5816794"/>
                <a:gd name="connsiteY871" fmla="*/ 2201139 h 2367805"/>
                <a:gd name="connsiteX872" fmla="*/ 1818063 w 5816794"/>
                <a:gd name="connsiteY872" fmla="*/ 2178368 h 2367805"/>
                <a:gd name="connsiteX873" fmla="*/ 1811486 w 5816794"/>
                <a:gd name="connsiteY873" fmla="*/ 2165605 h 2367805"/>
                <a:gd name="connsiteX874" fmla="*/ 1805650 w 5816794"/>
                <a:gd name="connsiteY874" fmla="*/ 2154110 h 2367805"/>
                <a:gd name="connsiteX875" fmla="*/ 1786762 w 5816794"/>
                <a:gd name="connsiteY875" fmla="*/ 2130712 h 2367805"/>
                <a:gd name="connsiteX876" fmla="*/ 1773000 w 5816794"/>
                <a:gd name="connsiteY876" fmla="*/ 2114185 h 2367805"/>
                <a:gd name="connsiteX877" fmla="*/ 1757248 w 5816794"/>
                <a:gd name="connsiteY877" fmla="*/ 2098746 h 2367805"/>
                <a:gd name="connsiteX878" fmla="*/ 1729084 w 5816794"/>
                <a:gd name="connsiteY878" fmla="*/ 2066029 h 2367805"/>
                <a:gd name="connsiteX879" fmla="*/ 1716975 w 5816794"/>
                <a:gd name="connsiteY879" fmla="*/ 2051862 h 2367805"/>
                <a:gd name="connsiteX880" fmla="*/ 1707126 w 5816794"/>
                <a:gd name="connsiteY880" fmla="*/ 2039605 h 2367805"/>
                <a:gd name="connsiteX881" fmla="*/ 1691577 w 5816794"/>
                <a:gd name="connsiteY881" fmla="*/ 2025334 h 2367805"/>
                <a:gd name="connsiteX882" fmla="*/ 1677276 w 5816794"/>
                <a:gd name="connsiteY882" fmla="*/ 2013363 h 2367805"/>
                <a:gd name="connsiteX883" fmla="*/ 1670496 w 5816794"/>
                <a:gd name="connsiteY883" fmla="*/ 2019266 h 2367805"/>
                <a:gd name="connsiteX884" fmla="*/ 1426902 w 5816794"/>
                <a:gd name="connsiteY884" fmla="*/ 2049137 h 2367805"/>
                <a:gd name="connsiteX885" fmla="*/ 1433378 w 5816794"/>
                <a:gd name="connsiteY885" fmla="*/ 2062275 h 2367805"/>
                <a:gd name="connsiteX886" fmla="*/ 1442114 w 5816794"/>
                <a:gd name="connsiteY886" fmla="*/ 2079443 h 2367805"/>
                <a:gd name="connsiteX887" fmla="*/ 1468726 w 5816794"/>
                <a:gd name="connsiteY887" fmla="*/ 2114910 h 2367805"/>
                <a:gd name="connsiteX888" fmla="*/ 1483432 w 5816794"/>
                <a:gd name="connsiteY888" fmla="*/ 2133582 h 2367805"/>
                <a:gd name="connsiteX889" fmla="*/ 1506402 w 5816794"/>
                <a:gd name="connsiteY889" fmla="*/ 2157530 h 2367805"/>
                <a:gd name="connsiteX890" fmla="*/ 1533419 w 5816794"/>
                <a:gd name="connsiteY890" fmla="*/ 2189951 h 2367805"/>
                <a:gd name="connsiteX891" fmla="*/ 1560268 w 5816794"/>
                <a:gd name="connsiteY891" fmla="*/ 2223741 h 2367805"/>
                <a:gd name="connsiteX892" fmla="*/ 1569915 w 5816794"/>
                <a:gd name="connsiteY892" fmla="*/ 2236184 h 2367805"/>
                <a:gd name="connsiteX893" fmla="*/ 1584520 w 5816794"/>
                <a:gd name="connsiteY893" fmla="*/ 2254604 h 2367805"/>
                <a:gd name="connsiteX894" fmla="*/ 1592885 w 5816794"/>
                <a:gd name="connsiteY894" fmla="*/ 2265778 h 2367805"/>
                <a:gd name="connsiteX895" fmla="*/ 1602767 w 5816794"/>
                <a:gd name="connsiteY895" fmla="*/ 2281557 h 2367805"/>
                <a:gd name="connsiteX896" fmla="*/ 1615753 w 5816794"/>
                <a:gd name="connsiteY896" fmla="*/ 2271566 h 2367805"/>
                <a:gd name="connsiteX897" fmla="*/ 1604791 w 5816794"/>
                <a:gd name="connsiteY897" fmla="*/ 2253875 h 2367805"/>
                <a:gd name="connsiteX898" fmla="*/ 1594031 w 5816794"/>
                <a:gd name="connsiteY898" fmla="*/ 2236693 h 2367805"/>
                <a:gd name="connsiteX899" fmla="*/ 1578920 w 5816794"/>
                <a:gd name="connsiteY899" fmla="*/ 2213295 h 2367805"/>
                <a:gd name="connsiteX900" fmla="*/ 1572040 w 5816794"/>
                <a:gd name="connsiteY900" fmla="*/ 2200191 h 2367805"/>
                <a:gd name="connsiteX901" fmla="*/ 1565968 w 5816794"/>
                <a:gd name="connsiteY901" fmla="*/ 2188443 h 2367805"/>
                <a:gd name="connsiteX902" fmla="*/ 1546439 w 5816794"/>
                <a:gd name="connsiteY902" fmla="*/ 2164337 h 2367805"/>
                <a:gd name="connsiteX903" fmla="*/ 1532239 w 5816794"/>
                <a:gd name="connsiteY903" fmla="*/ 2147287 h 2367805"/>
                <a:gd name="connsiteX904" fmla="*/ 1516049 w 5816794"/>
                <a:gd name="connsiteY904" fmla="*/ 2131356 h 2367805"/>
                <a:gd name="connsiteX905" fmla="*/ 1486974 w 5816794"/>
                <a:gd name="connsiteY905" fmla="*/ 2097627 h 2367805"/>
                <a:gd name="connsiteX906" fmla="*/ 1474494 w 5816794"/>
                <a:gd name="connsiteY906" fmla="*/ 2083001 h 2367805"/>
                <a:gd name="connsiteX907" fmla="*/ 1464308 w 5816794"/>
                <a:gd name="connsiteY907" fmla="*/ 2070387 h 2367805"/>
                <a:gd name="connsiteX908" fmla="*/ 1448320 w 5816794"/>
                <a:gd name="connsiteY908" fmla="*/ 2055627 h 2367805"/>
                <a:gd name="connsiteX909" fmla="*/ 1433648 w 5816794"/>
                <a:gd name="connsiteY909" fmla="*/ 2043234 h 2367805"/>
                <a:gd name="connsiteX910" fmla="*/ 1426902 w 5816794"/>
                <a:gd name="connsiteY910" fmla="*/ 2049140 h 2367805"/>
                <a:gd name="connsiteX911" fmla="*/ 1180744 w 5816794"/>
                <a:gd name="connsiteY911" fmla="*/ 2076191 h 2367805"/>
                <a:gd name="connsiteX912" fmla="*/ 1186815 w 5816794"/>
                <a:gd name="connsiteY912" fmla="*/ 2088823 h 2367805"/>
                <a:gd name="connsiteX913" fmla="*/ 1194944 w 5816794"/>
                <a:gd name="connsiteY913" fmla="*/ 2105310 h 2367805"/>
                <a:gd name="connsiteX914" fmla="*/ 1220106 w 5816794"/>
                <a:gd name="connsiteY914" fmla="*/ 2139222 h 2367805"/>
                <a:gd name="connsiteX915" fmla="*/ 1234070 w 5816794"/>
                <a:gd name="connsiteY915" fmla="*/ 2157014 h 2367805"/>
                <a:gd name="connsiteX916" fmla="*/ 1255994 w 5816794"/>
                <a:gd name="connsiteY916" fmla="*/ 2179785 h 2367805"/>
                <a:gd name="connsiteX917" fmla="*/ 1281662 w 5816794"/>
                <a:gd name="connsiteY917" fmla="*/ 2210681 h 2367805"/>
                <a:gd name="connsiteX918" fmla="*/ 1307162 w 5816794"/>
                <a:gd name="connsiteY918" fmla="*/ 2242950 h 2367805"/>
                <a:gd name="connsiteX919" fmla="*/ 1316303 w 5816794"/>
                <a:gd name="connsiteY919" fmla="*/ 2254816 h 2367805"/>
                <a:gd name="connsiteX920" fmla="*/ 1330165 w 5816794"/>
                <a:gd name="connsiteY920" fmla="*/ 2272406 h 2367805"/>
                <a:gd name="connsiteX921" fmla="*/ 1338092 w 5816794"/>
                <a:gd name="connsiteY921" fmla="*/ 2283088 h 2367805"/>
                <a:gd name="connsiteX922" fmla="*/ 1347367 w 5816794"/>
                <a:gd name="connsiteY922" fmla="*/ 2298189 h 2367805"/>
                <a:gd name="connsiteX923" fmla="*/ 1360320 w 5816794"/>
                <a:gd name="connsiteY923" fmla="*/ 2288168 h 2367805"/>
                <a:gd name="connsiteX924" fmla="*/ 1350032 w 5816794"/>
                <a:gd name="connsiteY924" fmla="*/ 2271219 h 2367805"/>
                <a:gd name="connsiteX925" fmla="*/ 1339913 w 5816794"/>
                <a:gd name="connsiteY925" fmla="*/ 2254732 h 2367805"/>
                <a:gd name="connsiteX926" fmla="*/ 1325680 w 5816794"/>
                <a:gd name="connsiteY926" fmla="*/ 2232332 h 2367805"/>
                <a:gd name="connsiteX927" fmla="*/ 1319237 w 5816794"/>
                <a:gd name="connsiteY927" fmla="*/ 2219737 h 2367805"/>
                <a:gd name="connsiteX928" fmla="*/ 1313571 w 5816794"/>
                <a:gd name="connsiteY928" fmla="*/ 2208445 h 2367805"/>
                <a:gd name="connsiteX929" fmla="*/ 1295020 w 5816794"/>
                <a:gd name="connsiteY929" fmla="*/ 2185455 h 2367805"/>
                <a:gd name="connsiteX930" fmla="*/ 1281528 w 5816794"/>
                <a:gd name="connsiteY930" fmla="*/ 2169204 h 2367805"/>
                <a:gd name="connsiteX931" fmla="*/ 1266046 w 5816794"/>
                <a:gd name="connsiteY931" fmla="*/ 2154070 h 2367805"/>
                <a:gd name="connsiteX932" fmla="*/ 1238421 w 5816794"/>
                <a:gd name="connsiteY932" fmla="*/ 2121935 h 2367805"/>
                <a:gd name="connsiteX933" fmla="*/ 1226549 w 5816794"/>
                <a:gd name="connsiteY933" fmla="*/ 2108022 h 2367805"/>
                <a:gd name="connsiteX934" fmla="*/ 1216868 w 5816794"/>
                <a:gd name="connsiteY934" fmla="*/ 2095967 h 2367805"/>
                <a:gd name="connsiteX935" fmla="*/ 1201555 w 5816794"/>
                <a:gd name="connsiteY935" fmla="*/ 2082000 h 2367805"/>
                <a:gd name="connsiteX936" fmla="*/ 1187524 w 5816794"/>
                <a:gd name="connsiteY936" fmla="*/ 2070269 h 2367805"/>
                <a:gd name="connsiteX937" fmla="*/ 1180744 w 5816794"/>
                <a:gd name="connsiteY937" fmla="*/ 2076195 h 2367805"/>
                <a:gd name="connsiteX938" fmla="*/ 934687 w 5816794"/>
                <a:gd name="connsiteY938" fmla="*/ 2103324 h 2367805"/>
                <a:gd name="connsiteX939" fmla="*/ 940691 w 5816794"/>
                <a:gd name="connsiteY939" fmla="*/ 2115868 h 2367805"/>
                <a:gd name="connsiteX940" fmla="*/ 948719 w 5816794"/>
                <a:gd name="connsiteY940" fmla="*/ 2132240 h 2367805"/>
                <a:gd name="connsiteX941" fmla="*/ 973645 w 5816794"/>
                <a:gd name="connsiteY941" fmla="*/ 2165895 h 2367805"/>
                <a:gd name="connsiteX942" fmla="*/ 987508 w 5816794"/>
                <a:gd name="connsiteY942" fmla="*/ 2183569 h 2367805"/>
                <a:gd name="connsiteX943" fmla="*/ 1009263 w 5816794"/>
                <a:gd name="connsiteY943" fmla="*/ 2206138 h 2367805"/>
                <a:gd name="connsiteX944" fmla="*/ 1034729 w 5816794"/>
                <a:gd name="connsiteY944" fmla="*/ 2236794 h 2367805"/>
                <a:gd name="connsiteX945" fmla="*/ 1059958 w 5816794"/>
                <a:gd name="connsiteY945" fmla="*/ 2268794 h 2367805"/>
                <a:gd name="connsiteX946" fmla="*/ 1069032 w 5816794"/>
                <a:gd name="connsiteY946" fmla="*/ 2280599 h 2367805"/>
                <a:gd name="connsiteX947" fmla="*/ 1082760 w 5816794"/>
                <a:gd name="connsiteY947" fmla="*/ 2298037 h 2367805"/>
                <a:gd name="connsiteX948" fmla="*/ 1090618 w 5816794"/>
                <a:gd name="connsiteY948" fmla="*/ 2308635 h 2367805"/>
                <a:gd name="connsiteX949" fmla="*/ 1099793 w 5816794"/>
                <a:gd name="connsiteY949" fmla="*/ 2323651 h 2367805"/>
                <a:gd name="connsiteX950" fmla="*/ 1112745 w 5816794"/>
                <a:gd name="connsiteY950" fmla="*/ 2313613 h 2367805"/>
                <a:gd name="connsiteX951" fmla="*/ 1102559 w 5816794"/>
                <a:gd name="connsiteY951" fmla="*/ 2296749 h 2367805"/>
                <a:gd name="connsiteX952" fmla="*/ 1092541 w 5816794"/>
                <a:gd name="connsiteY952" fmla="*/ 2280397 h 2367805"/>
                <a:gd name="connsiteX953" fmla="*/ 1078442 w 5816794"/>
                <a:gd name="connsiteY953" fmla="*/ 2258152 h 2367805"/>
                <a:gd name="connsiteX954" fmla="*/ 1072101 w 5816794"/>
                <a:gd name="connsiteY954" fmla="*/ 2245638 h 2367805"/>
                <a:gd name="connsiteX955" fmla="*/ 1066502 w 5816794"/>
                <a:gd name="connsiteY955" fmla="*/ 2234417 h 2367805"/>
                <a:gd name="connsiteX956" fmla="*/ 1048119 w 5816794"/>
                <a:gd name="connsiteY956" fmla="*/ 2211595 h 2367805"/>
                <a:gd name="connsiteX957" fmla="*/ 1034729 w 5816794"/>
                <a:gd name="connsiteY957" fmla="*/ 2195496 h 2367805"/>
                <a:gd name="connsiteX958" fmla="*/ 1019382 w 5816794"/>
                <a:gd name="connsiteY958" fmla="*/ 2180497 h 2367805"/>
                <a:gd name="connsiteX959" fmla="*/ 991960 w 5816794"/>
                <a:gd name="connsiteY959" fmla="*/ 2148619 h 2367805"/>
                <a:gd name="connsiteX960" fmla="*/ 980188 w 5816794"/>
                <a:gd name="connsiteY960" fmla="*/ 2134790 h 2367805"/>
                <a:gd name="connsiteX961" fmla="*/ 970609 w 5816794"/>
                <a:gd name="connsiteY961" fmla="*/ 2122836 h 2367805"/>
                <a:gd name="connsiteX962" fmla="*/ 955431 w 5816794"/>
                <a:gd name="connsiteY962" fmla="*/ 2108990 h 2367805"/>
                <a:gd name="connsiteX963" fmla="*/ 941433 w 5816794"/>
                <a:gd name="connsiteY963" fmla="*/ 2097374 h 2367805"/>
                <a:gd name="connsiteX964" fmla="*/ 934687 w 5816794"/>
                <a:gd name="connsiteY964" fmla="*/ 2103327 h 2367805"/>
                <a:gd name="connsiteX965" fmla="*/ 680164 w 5816794"/>
                <a:gd name="connsiteY965" fmla="*/ 2120947 h 2367805"/>
                <a:gd name="connsiteX966" fmla="*/ 686539 w 5816794"/>
                <a:gd name="connsiteY966" fmla="*/ 2133899 h 2367805"/>
                <a:gd name="connsiteX967" fmla="*/ 695005 w 5816794"/>
                <a:gd name="connsiteY967" fmla="*/ 2150794 h 2367805"/>
                <a:gd name="connsiteX968" fmla="*/ 721078 w 5816794"/>
                <a:gd name="connsiteY968" fmla="*/ 2185684 h 2367805"/>
                <a:gd name="connsiteX969" fmla="*/ 735515 w 5816794"/>
                <a:gd name="connsiteY969" fmla="*/ 2204036 h 2367805"/>
                <a:gd name="connsiteX970" fmla="*/ 758113 w 5816794"/>
                <a:gd name="connsiteY970" fmla="*/ 2227536 h 2367805"/>
                <a:gd name="connsiteX971" fmla="*/ 784591 w 5816794"/>
                <a:gd name="connsiteY971" fmla="*/ 2259380 h 2367805"/>
                <a:gd name="connsiteX972" fmla="*/ 810934 w 5816794"/>
                <a:gd name="connsiteY972" fmla="*/ 2292597 h 2367805"/>
                <a:gd name="connsiteX973" fmla="*/ 820412 w 5816794"/>
                <a:gd name="connsiteY973" fmla="*/ 2304820 h 2367805"/>
                <a:gd name="connsiteX974" fmla="*/ 834713 w 5816794"/>
                <a:gd name="connsiteY974" fmla="*/ 2322933 h 2367805"/>
                <a:gd name="connsiteX975" fmla="*/ 842943 w 5816794"/>
                <a:gd name="connsiteY975" fmla="*/ 2333922 h 2367805"/>
                <a:gd name="connsiteX976" fmla="*/ 852556 w 5816794"/>
                <a:gd name="connsiteY976" fmla="*/ 2349437 h 2367805"/>
                <a:gd name="connsiteX977" fmla="*/ 865508 w 5816794"/>
                <a:gd name="connsiteY977" fmla="*/ 2339450 h 2367805"/>
                <a:gd name="connsiteX978" fmla="*/ 854850 w 5816794"/>
                <a:gd name="connsiteY978" fmla="*/ 2322029 h 2367805"/>
                <a:gd name="connsiteX979" fmla="*/ 844326 w 5816794"/>
                <a:gd name="connsiteY979" fmla="*/ 2305117 h 2367805"/>
                <a:gd name="connsiteX980" fmla="*/ 829519 w 5816794"/>
                <a:gd name="connsiteY980" fmla="*/ 2282093 h 2367805"/>
                <a:gd name="connsiteX981" fmla="*/ 822807 w 5816794"/>
                <a:gd name="connsiteY981" fmla="*/ 2269192 h 2367805"/>
                <a:gd name="connsiteX982" fmla="*/ 816904 w 5816794"/>
                <a:gd name="connsiteY982" fmla="*/ 2257595 h 2367805"/>
                <a:gd name="connsiteX983" fmla="*/ 797745 w 5816794"/>
                <a:gd name="connsiteY983" fmla="*/ 2233928 h 2367805"/>
                <a:gd name="connsiteX984" fmla="*/ 783815 w 5816794"/>
                <a:gd name="connsiteY984" fmla="*/ 2217184 h 2367805"/>
                <a:gd name="connsiteX985" fmla="*/ 767895 w 5816794"/>
                <a:gd name="connsiteY985" fmla="*/ 2201541 h 2367805"/>
                <a:gd name="connsiteX986" fmla="*/ 739360 w 5816794"/>
                <a:gd name="connsiteY986" fmla="*/ 2168411 h 2367805"/>
                <a:gd name="connsiteX987" fmla="*/ 727116 w 5816794"/>
                <a:gd name="connsiteY987" fmla="*/ 2154056 h 2367805"/>
                <a:gd name="connsiteX988" fmla="*/ 717098 w 5816794"/>
                <a:gd name="connsiteY988" fmla="*/ 2141664 h 2367805"/>
                <a:gd name="connsiteX989" fmla="*/ 701380 w 5816794"/>
                <a:gd name="connsiteY989" fmla="*/ 2127187 h 2367805"/>
                <a:gd name="connsiteX990" fmla="*/ 686944 w 5816794"/>
                <a:gd name="connsiteY990" fmla="*/ 2115044 h 2367805"/>
                <a:gd name="connsiteX991" fmla="*/ 680164 w 5816794"/>
                <a:gd name="connsiteY991" fmla="*/ 2120951 h 2367805"/>
                <a:gd name="connsiteX992" fmla="*/ 417614 w 5816794"/>
                <a:gd name="connsiteY992" fmla="*/ 2129511 h 2367805"/>
                <a:gd name="connsiteX993" fmla="*/ 423618 w 5816794"/>
                <a:gd name="connsiteY993" fmla="*/ 2142106 h 2367805"/>
                <a:gd name="connsiteX994" fmla="*/ 431713 w 5816794"/>
                <a:gd name="connsiteY994" fmla="*/ 2158545 h 2367805"/>
                <a:gd name="connsiteX995" fmla="*/ 456774 w 5816794"/>
                <a:gd name="connsiteY995" fmla="*/ 2192336 h 2367805"/>
                <a:gd name="connsiteX996" fmla="*/ 470671 w 5816794"/>
                <a:gd name="connsiteY996" fmla="*/ 2210077 h 2367805"/>
                <a:gd name="connsiteX997" fmla="*/ 492527 w 5816794"/>
                <a:gd name="connsiteY997" fmla="*/ 2232764 h 2367805"/>
                <a:gd name="connsiteX998" fmla="*/ 518094 w 5816794"/>
                <a:gd name="connsiteY998" fmla="*/ 2263542 h 2367805"/>
                <a:gd name="connsiteX999" fmla="*/ 543492 w 5816794"/>
                <a:gd name="connsiteY999" fmla="*/ 2295673 h 2367805"/>
                <a:gd name="connsiteX1000" fmla="*/ 552599 w 5816794"/>
                <a:gd name="connsiteY1000" fmla="*/ 2307525 h 2367805"/>
                <a:gd name="connsiteX1001" fmla="*/ 566395 w 5816794"/>
                <a:gd name="connsiteY1001" fmla="*/ 2325048 h 2367805"/>
                <a:gd name="connsiteX1002" fmla="*/ 574287 w 5816794"/>
                <a:gd name="connsiteY1002" fmla="*/ 2335679 h 2367805"/>
                <a:gd name="connsiteX1003" fmla="*/ 583529 w 5816794"/>
                <a:gd name="connsiteY1003" fmla="*/ 2350743 h 2367805"/>
                <a:gd name="connsiteX1004" fmla="*/ 596481 w 5816794"/>
                <a:gd name="connsiteY1004" fmla="*/ 2340722 h 2367805"/>
                <a:gd name="connsiteX1005" fmla="*/ 586228 w 5816794"/>
                <a:gd name="connsiteY1005" fmla="*/ 2323827 h 2367805"/>
                <a:gd name="connsiteX1006" fmla="*/ 576143 w 5816794"/>
                <a:gd name="connsiteY1006" fmla="*/ 2307387 h 2367805"/>
                <a:gd name="connsiteX1007" fmla="*/ 561976 w 5816794"/>
                <a:gd name="connsiteY1007" fmla="*/ 2285058 h 2367805"/>
                <a:gd name="connsiteX1008" fmla="*/ 555601 w 5816794"/>
                <a:gd name="connsiteY1008" fmla="*/ 2272514 h 2367805"/>
                <a:gd name="connsiteX1009" fmla="*/ 549935 w 5816794"/>
                <a:gd name="connsiteY1009" fmla="*/ 2261238 h 2367805"/>
                <a:gd name="connsiteX1010" fmla="*/ 531485 w 5816794"/>
                <a:gd name="connsiteY1010" fmla="*/ 2238349 h 2367805"/>
                <a:gd name="connsiteX1011" fmla="*/ 518060 w 5816794"/>
                <a:gd name="connsiteY1011" fmla="*/ 2222159 h 2367805"/>
                <a:gd name="connsiteX1012" fmla="*/ 502612 w 5816794"/>
                <a:gd name="connsiteY1012" fmla="*/ 2207075 h 2367805"/>
                <a:gd name="connsiteX1013" fmla="*/ 475089 w 5816794"/>
                <a:gd name="connsiteY1013" fmla="*/ 2175059 h 2367805"/>
                <a:gd name="connsiteX1014" fmla="*/ 463284 w 5816794"/>
                <a:gd name="connsiteY1014" fmla="*/ 2161197 h 2367805"/>
                <a:gd name="connsiteX1015" fmla="*/ 453637 w 5816794"/>
                <a:gd name="connsiteY1015" fmla="*/ 2149192 h 2367805"/>
                <a:gd name="connsiteX1016" fmla="*/ 438357 w 5816794"/>
                <a:gd name="connsiteY1016" fmla="*/ 2135276 h 2367805"/>
                <a:gd name="connsiteX1017" fmla="*/ 424360 w 5816794"/>
                <a:gd name="connsiteY1017" fmla="*/ 2123612 h 2367805"/>
                <a:gd name="connsiteX1018" fmla="*/ 417614 w 5816794"/>
                <a:gd name="connsiteY1018" fmla="*/ 2129515 h 2367805"/>
                <a:gd name="connsiteX1019" fmla="*/ 205759 w 5816794"/>
                <a:gd name="connsiteY1019" fmla="*/ 2062190 h 2367805"/>
                <a:gd name="connsiteX1020" fmla="*/ 328804 w 5816794"/>
                <a:gd name="connsiteY1020" fmla="*/ 2190956 h 2367805"/>
                <a:gd name="connsiteX1021" fmla="*/ 359667 w 5816794"/>
                <a:gd name="connsiteY1021" fmla="*/ 2223141 h 2367805"/>
                <a:gd name="connsiteX1022" fmla="*/ 375014 w 5816794"/>
                <a:gd name="connsiteY1022" fmla="*/ 2239139 h 2367805"/>
                <a:gd name="connsiteX1023" fmla="*/ 391541 w 5816794"/>
                <a:gd name="connsiteY1023" fmla="*/ 2253713 h 2367805"/>
                <a:gd name="connsiteX1024" fmla="*/ 465139 w 5816794"/>
                <a:gd name="connsiteY1024" fmla="*/ 2302827 h 2367805"/>
                <a:gd name="connsiteX1025" fmla="*/ 690014 w 5816794"/>
                <a:gd name="connsiteY1025" fmla="*/ 2364653 h 2367805"/>
                <a:gd name="connsiteX1026" fmla="*/ 925310 w 5816794"/>
                <a:gd name="connsiteY1026" fmla="*/ 2358845 h 2367805"/>
                <a:gd name="connsiteX1027" fmla="*/ 2032852 w 5816794"/>
                <a:gd name="connsiteY1027" fmla="*/ 2244249 h 2367805"/>
                <a:gd name="connsiteX1028" fmla="*/ 2627301 w 5816794"/>
                <a:gd name="connsiteY1028" fmla="*/ 2181512 h 2367805"/>
                <a:gd name="connsiteX1029" fmla="*/ 3457890 w 5816794"/>
                <a:gd name="connsiteY1029" fmla="*/ 2087336 h 2367805"/>
                <a:gd name="connsiteX1030" fmla="*/ 4514669 w 5816794"/>
                <a:gd name="connsiteY1030" fmla="*/ 1973465 h 2367805"/>
                <a:gd name="connsiteX1031" fmla="*/ 5054678 w 5816794"/>
                <a:gd name="connsiteY1031" fmla="*/ 1916179 h 2367805"/>
                <a:gd name="connsiteX1032" fmla="*/ 5325020 w 5816794"/>
                <a:gd name="connsiteY1032" fmla="*/ 1887617 h 2367805"/>
                <a:gd name="connsiteX1033" fmla="*/ 5594923 w 5816794"/>
                <a:gd name="connsiteY1033" fmla="*/ 1827096 h 2367805"/>
                <a:gd name="connsiteX1034" fmla="*/ 5687342 w 5816794"/>
                <a:gd name="connsiteY1034" fmla="*/ 1777068 h 2367805"/>
                <a:gd name="connsiteX1035" fmla="*/ 5758781 w 5816794"/>
                <a:gd name="connsiteY1035" fmla="*/ 1696178 h 2367805"/>
                <a:gd name="connsiteX1036" fmla="*/ 5811803 w 5816794"/>
                <a:gd name="connsiteY1036" fmla="*/ 1495801 h 2367805"/>
                <a:gd name="connsiteX1037" fmla="*/ 5814738 w 5816794"/>
                <a:gd name="connsiteY1037" fmla="*/ 1345196 h 2367805"/>
                <a:gd name="connsiteX1038" fmla="*/ 5812074 w 5816794"/>
                <a:gd name="connsiteY1038" fmla="*/ 1197876 h 2367805"/>
                <a:gd name="connsiteX1039" fmla="*/ 5807115 w 5816794"/>
                <a:gd name="connsiteY1039" fmla="*/ 900833 h 2367805"/>
                <a:gd name="connsiteX1040" fmla="*/ 5789374 w 5816794"/>
                <a:gd name="connsiteY1040" fmla="*/ 723548 h 2367805"/>
                <a:gd name="connsiteX1041" fmla="*/ 5753553 w 5816794"/>
                <a:gd name="connsiteY1041" fmla="*/ 548124 h 2367805"/>
                <a:gd name="connsiteX1042" fmla="*/ 5704847 w 5816794"/>
                <a:gd name="connsiteY1042" fmla="*/ 420053 h 2367805"/>
                <a:gd name="connsiteX1043" fmla="*/ 5621198 w 5816794"/>
                <a:gd name="connsiteY1043" fmla="*/ 305710 h 2367805"/>
                <a:gd name="connsiteX1044" fmla="*/ 5596205 w 5816794"/>
                <a:gd name="connsiteY1044" fmla="*/ 281975 h 2367805"/>
                <a:gd name="connsiteX1045" fmla="*/ 5572594 w 5816794"/>
                <a:gd name="connsiteY1045" fmla="*/ 308469 h 2367805"/>
                <a:gd name="connsiteX1046" fmla="*/ 5572560 w 5816794"/>
                <a:gd name="connsiteY1046" fmla="*/ 308469 h 2367805"/>
                <a:gd name="connsiteX1047" fmla="*/ 5622244 w 5816794"/>
                <a:gd name="connsiteY1047" fmla="*/ 306725 h 2367805"/>
                <a:gd name="connsiteX1048" fmla="*/ 5482739 w 5816794"/>
                <a:gd name="connsiteY1048" fmla="*/ 163217 h 2367805"/>
                <a:gd name="connsiteX1049" fmla="*/ 5438688 w 5816794"/>
                <a:gd name="connsiteY1049" fmla="*/ 165399 h 2367805"/>
                <a:gd name="connsiteX1050" fmla="*/ 5598431 w 5816794"/>
                <a:gd name="connsiteY1050" fmla="*/ 330545 h 2367805"/>
                <a:gd name="connsiteX1051" fmla="*/ 5597993 w 5816794"/>
                <a:gd name="connsiteY1051" fmla="*/ 330545 h 2367805"/>
                <a:gd name="connsiteX1052" fmla="*/ 5597993 w 5816794"/>
                <a:gd name="connsiteY1052" fmla="*/ 330545 h 2367805"/>
                <a:gd name="connsiteX1053" fmla="*/ 5598229 w 5816794"/>
                <a:gd name="connsiteY1053" fmla="*/ 330292 h 2367805"/>
                <a:gd name="connsiteX1054" fmla="*/ 5598464 w 5816794"/>
                <a:gd name="connsiteY1054" fmla="*/ 330511 h 2367805"/>
                <a:gd name="connsiteX1055" fmla="*/ 5680529 w 5816794"/>
                <a:gd name="connsiteY1055" fmla="*/ 446463 h 2367805"/>
                <a:gd name="connsiteX1056" fmla="*/ 5727952 w 5816794"/>
                <a:gd name="connsiteY1056" fmla="*/ 581118 h 2367805"/>
                <a:gd name="connsiteX1057" fmla="*/ 5766944 w 5816794"/>
                <a:gd name="connsiteY1057" fmla="*/ 829168 h 2367805"/>
                <a:gd name="connsiteX1058" fmla="*/ 5774398 w 5816794"/>
                <a:gd name="connsiteY1058" fmla="*/ 1080470 h 2367805"/>
                <a:gd name="connsiteX1059" fmla="*/ 5774060 w 5816794"/>
                <a:gd name="connsiteY1059" fmla="*/ 1254082 h 2367805"/>
                <a:gd name="connsiteX1060" fmla="*/ 5775275 w 5816794"/>
                <a:gd name="connsiteY1060" fmla="*/ 1427067 h 2367805"/>
                <a:gd name="connsiteX1061" fmla="*/ 5754430 w 5816794"/>
                <a:gd name="connsiteY1061" fmla="*/ 1595448 h 2367805"/>
                <a:gd name="connsiteX1062" fmla="*/ 5673377 w 5816794"/>
                <a:gd name="connsiteY1062" fmla="*/ 1733712 h 2367805"/>
                <a:gd name="connsiteX1063" fmla="*/ 5600826 w 5816794"/>
                <a:gd name="connsiteY1063" fmla="*/ 1777456 h 2367805"/>
                <a:gd name="connsiteX1064" fmla="*/ 5518222 w 5816794"/>
                <a:gd name="connsiteY1064" fmla="*/ 1805981 h 2367805"/>
                <a:gd name="connsiteX1065" fmla="*/ 5344009 w 5816794"/>
                <a:gd name="connsiteY1065" fmla="*/ 1837012 h 2367805"/>
                <a:gd name="connsiteX1066" fmla="*/ 5183929 w 5816794"/>
                <a:gd name="connsiteY1066" fmla="*/ 1851607 h 2367805"/>
                <a:gd name="connsiteX1067" fmla="*/ 5022601 w 5816794"/>
                <a:gd name="connsiteY1067" fmla="*/ 1866448 h 2367805"/>
                <a:gd name="connsiteX1068" fmla="*/ 4246418 w 5816794"/>
                <a:gd name="connsiteY1068" fmla="*/ 1949200 h 2367805"/>
                <a:gd name="connsiteX1069" fmla="*/ 3690960 w 5816794"/>
                <a:gd name="connsiteY1069" fmla="*/ 2009046 h 2367805"/>
                <a:gd name="connsiteX1070" fmla="*/ 3122956 w 5816794"/>
                <a:gd name="connsiteY1070" fmla="*/ 2074748 h 2367805"/>
                <a:gd name="connsiteX1071" fmla="*/ 2008027 w 5816794"/>
                <a:gd name="connsiteY1071" fmla="*/ 2196353 h 2367805"/>
                <a:gd name="connsiteX1072" fmla="*/ 1526673 w 5816794"/>
                <a:gd name="connsiteY1072" fmla="*/ 2248664 h 2367805"/>
                <a:gd name="connsiteX1073" fmla="*/ 1120604 w 5816794"/>
                <a:gd name="connsiteY1073" fmla="*/ 2291919 h 2367805"/>
                <a:gd name="connsiteX1074" fmla="*/ 850465 w 5816794"/>
                <a:gd name="connsiteY1074" fmla="*/ 2322275 h 2367805"/>
                <a:gd name="connsiteX1075" fmla="*/ 589027 w 5816794"/>
                <a:gd name="connsiteY1075" fmla="*/ 2313944 h 2367805"/>
                <a:gd name="connsiteX1076" fmla="*/ 482712 w 5816794"/>
                <a:gd name="connsiteY1076" fmla="*/ 2278140 h 2367805"/>
                <a:gd name="connsiteX1077" fmla="*/ 434209 w 5816794"/>
                <a:gd name="connsiteY1077" fmla="*/ 2250934 h 2367805"/>
                <a:gd name="connsiteX1078" fmla="*/ 411644 w 5816794"/>
                <a:gd name="connsiteY1078" fmla="*/ 2234970 h 2367805"/>
                <a:gd name="connsiteX1079" fmla="*/ 400850 w 5816794"/>
                <a:gd name="connsiteY1079" fmla="*/ 2226386 h 2367805"/>
                <a:gd name="connsiteX1080" fmla="*/ 391372 w 5816794"/>
                <a:gd name="connsiteY1080" fmla="*/ 2218176 h 2367805"/>
                <a:gd name="connsiteX1081" fmla="*/ 219959 w 5816794"/>
                <a:gd name="connsiteY1081" fmla="*/ 2050996 h 2367805"/>
                <a:gd name="connsiteX1082" fmla="*/ 205759 w 5816794"/>
                <a:gd name="connsiteY1082" fmla="*/ 2062194 h 236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Lst>
              <a:rect l="l" t="t" r="r" b="b"/>
              <a:pathLst>
                <a:path w="5816794" h="2367805">
                  <a:moveTo>
                    <a:pt x="106460" y="518908"/>
                  </a:moveTo>
                  <a:cubicBezTo>
                    <a:pt x="128282" y="501139"/>
                    <a:pt x="153006" y="487279"/>
                    <a:pt x="179551" y="477940"/>
                  </a:cubicBezTo>
                  <a:cubicBezTo>
                    <a:pt x="205591" y="468492"/>
                    <a:pt x="232540" y="461746"/>
                    <a:pt x="259963" y="457810"/>
                  </a:cubicBezTo>
                  <a:cubicBezTo>
                    <a:pt x="314368" y="449411"/>
                    <a:pt x="369145" y="448635"/>
                    <a:pt x="423348" y="446770"/>
                  </a:cubicBezTo>
                  <a:cubicBezTo>
                    <a:pt x="531856" y="443080"/>
                    <a:pt x="639992" y="429757"/>
                    <a:pt x="747961" y="416535"/>
                  </a:cubicBezTo>
                  <a:cubicBezTo>
                    <a:pt x="889894" y="397677"/>
                    <a:pt x="1032705" y="389788"/>
                    <a:pt x="1175246" y="378107"/>
                  </a:cubicBezTo>
                  <a:lnTo>
                    <a:pt x="1603577" y="344297"/>
                  </a:lnTo>
                  <a:lnTo>
                    <a:pt x="3635206" y="178388"/>
                  </a:lnTo>
                  <a:cubicBezTo>
                    <a:pt x="3998708" y="148608"/>
                    <a:pt x="4362346" y="118899"/>
                    <a:pt x="4725680" y="86276"/>
                  </a:cubicBezTo>
                  <a:lnTo>
                    <a:pt x="4916218" y="68943"/>
                  </a:lnTo>
                  <a:cubicBezTo>
                    <a:pt x="4979596" y="63492"/>
                    <a:pt x="5043682" y="56331"/>
                    <a:pt x="5106081" y="52351"/>
                  </a:cubicBezTo>
                  <a:cubicBezTo>
                    <a:pt x="5168178" y="49083"/>
                    <a:pt x="5230948" y="51842"/>
                    <a:pt x="5284983" y="77986"/>
                  </a:cubicBezTo>
                  <a:cubicBezTo>
                    <a:pt x="5299048" y="83268"/>
                    <a:pt x="5311224" y="92152"/>
                    <a:pt x="5324177" y="99555"/>
                  </a:cubicBezTo>
                  <a:cubicBezTo>
                    <a:pt x="5330281" y="103873"/>
                    <a:pt x="5336016" y="108713"/>
                    <a:pt x="5341985" y="113250"/>
                  </a:cubicBezTo>
                  <a:lnTo>
                    <a:pt x="5350823" y="120191"/>
                  </a:lnTo>
                  <a:lnTo>
                    <a:pt x="5358884" y="128114"/>
                  </a:lnTo>
                  <a:cubicBezTo>
                    <a:pt x="5381247" y="148278"/>
                    <a:pt x="5399056" y="173369"/>
                    <a:pt x="5415482" y="199084"/>
                  </a:cubicBezTo>
                  <a:cubicBezTo>
                    <a:pt x="5447121" y="251702"/>
                    <a:pt x="5468808" y="310783"/>
                    <a:pt x="5484392" y="371493"/>
                  </a:cubicBezTo>
                  <a:cubicBezTo>
                    <a:pt x="5499839" y="432671"/>
                    <a:pt x="5511476" y="494754"/>
                    <a:pt x="5519234" y="557379"/>
                  </a:cubicBezTo>
                  <a:cubicBezTo>
                    <a:pt x="5535525" y="682641"/>
                    <a:pt x="5535897" y="809932"/>
                    <a:pt x="5536841" y="937464"/>
                  </a:cubicBezTo>
                  <a:cubicBezTo>
                    <a:pt x="5537144" y="978044"/>
                    <a:pt x="5537550" y="1018691"/>
                    <a:pt x="5538561" y="1059389"/>
                  </a:cubicBezTo>
                  <a:cubicBezTo>
                    <a:pt x="5539674" y="1100306"/>
                    <a:pt x="5541259" y="1140515"/>
                    <a:pt x="5541462" y="1180603"/>
                  </a:cubicBezTo>
                  <a:cubicBezTo>
                    <a:pt x="5541698" y="1220549"/>
                    <a:pt x="5539674" y="1260477"/>
                    <a:pt x="5535390" y="1300194"/>
                  </a:cubicBezTo>
                  <a:cubicBezTo>
                    <a:pt x="5531849" y="1339300"/>
                    <a:pt x="5523315" y="1377795"/>
                    <a:pt x="5510026" y="1414739"/>
                  </a:cubicBezTo>
                  <a:cubicBezTo>
                    <a:pt x="5496669" y="1450918"/>
                    <a:pt x="5476499" y="1483885"/>
                    <a:pt x="5448672" y="1509543"/>
                  </a:cubicBezTo>
                  <a:cubicBezTo>
                    <a:pt x="5421048" y="1535427"/>
                    <a:pt x="5386711" y="1554137"/>
                    <a:pt x="5350351" y="1568863"/>
                  </a:cubicBezTo>
                  <a:cubicBezTo>
                    <a:pt x="5276922" y="1598407"/>
                    <a:pt x="5198095" y="1613406"/>
                    <a:pt x="5118393" y="1624516"/>
                  </a:cubicBezTo>
                  <a:cubicBezTo>
                    <a:pt x="4797153" y="1660863"/>
                    <a:pt x="4473856" y="1694839"/>
                    <a:pt x="4151739" y="1730053"/>
                  </a:cubicBezTo>
                  <a:cubicBezTo>
                    <a:pt x="3492765" y="1801158"/>
                    <a:pt x="2833827" y="1872246"/>
                    <a:pt x="2174954" y="1943314"/>
                  </a:cubicBezTo>
                  <a:lnTo>
                    <a:pt x="1454560" y="2020686"/>
                  </a:lnTo>
                  <a:lnTo>
                    <a:pt x="916338" y="2078748"/>
                  </a:lnTo>
                  <a:cubicBezTo>
                    <a:pt x="826753" y="2088192"/>
                    <a:pt x="736560" y="2098649"/>
                    <a:pt x="647649" y="2107226"/>
                  </a:cubicBezTo>
                  <a:cubicBezTo>
                    <a:pt x="558873" y="2115284"/>
                    <a:pt x="470232" y="2118620"/>
                    <a:pt x="385099" y="2103738"/>
                  </a:cubicBezTo>
                  <a:cubicBezTo>
                    <a:pt x="285597" y="2086199"/>
                    <a:pt x="187646" y="2041099"/>
                    <a:pt x="126292" y="1964152"/>
                  </a:cubicBezTo>
                  <a:cubicBezTo>
                    <a:pt x="95700" y="1926180"/>
                    <a:pt x="75294" y="1880473"/>
                    <a:pt x="63488" y="1831562"/>
                  </a:cubicBezTo>
                  <a:cubicBezTo>
                    <a:pt x="51447" y="1782620"/>
                    <a:pt x="46826" y="1731048"/>
                    <a:pt x="44768" y="1678824"/>
                  </a:cubicBezTo>
                  <a:cubicBezTo>
                    <a:pt x="42171" y="1538105"/>
                    <a:pt x="39574" y="1397318"/>
                    <a:pt x="37010" y="1256467"/>
                  </a:cubicBezTo>
                  <a:lnTo>
                    <a:pt x="33401" y="1044983"/>
                  </a:lnTo>
                  <a:cubicBezTo>
                    <a:pt x="32322" y="974333"/>
                    <a:pt x="30534" y="904773"/>
                    <a:pt x="36032" y="837257"/>
                  </a:cubicBezTo>
                  <a:cubicBezTo>
                    <a:pt x="38663" y="802721"/>
                    <a:pt x="42272" y="764064"/>
                    <a:pt x="47163" y="729821"/>
                  </a:cubicBezTo>
                  <a:cubicBezTo>
                    <a:pt x="51953" y="695606"/>
                    <a:pt x="57821" y="665735"/>
                    <a:pt x="59845" y="648763"/>
                  </a:cubicBezTo>
                  <a:cubicBezTo>
                    <a:pt x="61768" y="631766"/>
                    <a:pt x="59103" y="627449"/>
                    <a:pt x="49187" y="645633"/>
                  </a:cubicBezTo>
                  <a:cubicBezTo>
                    <a:pt x="39810" y="663847"/>
                    <a:pt x="21427" y="704733"/>
                    <a:pt x="9015" y="781256"/>
                  </a:cubicBezTo>
                  <a:cubicBezTo>
                    <a:pt x="-2588" y="858284"/>
                    <a:pt x="-1812" y="937039"/>
                    <a:pt x="-665" y="1015574"/>
                  </a:cubicBezTo>
                  <a:cubicBezTo>
                    <a:pt x="650" y="1094194"/>
                    <a:pt x="1965" y="1172956"/>
                    <a:pt x="3247" y="1251860"/>
                  </a:cubicBezTo>
                  <a:cubicBezTo>
                    <a:pt x="4664" y="1330733"/>
                    <a:pt x="6081" y="1409639"/>
                    <a:pt x="7497" y="1488583"/>
                  </a:cubicBezTo>
                  <a:cubicBezTo>
                    <a:pt x="9487" y="1567493"/>
                    <a:pt x="8745" y="1646417"/>
                    <a:pt x="14041" y="1725293"/>
                  </a:cubicBezTo>
                  <a:cubicBezTo>
                    <a:pt x="19910" y="1801728"/>
                    <a:pt x="33840" y="1880280"/>
                    <a:pt x="73944" y="1947814"/>
                  </a:cubicBezTo>
                  <a:cubicBezTo>
                    <a:pt x="113273" y="2015752"/>
                    <a:pt x="177764" y="2066066"/>
                    <a:pt x="248224" y="2098419"/>
                  </a:cubicBezTo>
                  <a:cubicBezTo>
                    <a:pt x="283742" y="2114475"/>
                    <a:pt x="320844" y="2126722"/>
                    <a:pt x="358925" y="2134952"/>
                  </a:cubicBezTo>
                  <a:cubicBezTo>
                    <a:pt x="397005" y="2142824"/>
                    <a:pt x="435626" y="2147631"/>
                    <a:pt x="474482" y="2149324"/>
                  </a:cubicBezTo>
                  <a:cubicBezTo>
                    <a:pt x="552094" y="2152997"/>
                    <a:pt x="629469" y="2146531"/>
                    <a:pt x="706035" y="2138810"/>
                  </a:cubicBezTo>
                  <a:cubicBezTo>
                    <a:pt x="1127148" y="2095218"/>
                    <a:pt x="1548294" y="2051620"/>
                    <a:pt x="1969508" y="2008014"/>
                  </a:cubicBezTo>
                  <a:cubicBezTo>
                    <a:pt x="2189458" y="1986140"/>
                    <a:pt x="2408531" y="1964372"/>
                    <a:pt x="2627942" y="1942548"/>
                  </a:cubicBezTo>
                  <a:cubicBezTo>
                    <a:pt x="2824382" y="1923097"/>
                    <a:pt x="3020486" y="1905109"/>
                    <a:pt x="3217162" y="1884126"/>
                  </a:cubicBezTo>
                  <a:lnTo>
                    <a:pt x="4638017" y="1730252"/>
                  </a:lnTo>
                  <a:lnTo>
                    <a:pt x="4892203" y="1702725"/>
                  </a:lnTo>
                  <a:cubicBezTo>
                    <a:pt x="4976392" y="1693466"/>
                    <a:pt x="5061795" y="1686424"/>
                    <a:pt x="5147670" y="1673556"/>
                  </a:cubicBezTo>
                  <a:cubicBezTo>
                    <a:pt x="5233511" y="1660536"/>
                    <a:pt x="5320500" y="1642693"/>
                    <a:pt x="5403845" y="1602758"/>
                  </a:cubicBezTo>
                  <a:cubicBezTo>
                    <a:pt x="5445367" y="1582577"/>
                    <a:pt x="5486314" y="1553239"/>
                    <a:pt x="5516097" y="1513843"/>
                  </a:cubicBezTo>
                  <a:cubicBezTo>
                    <a:pt x="5545982" y="1474552"/>
                    <a:pt x="5563757" y="1428960"/>
                    <a:pt x="5574078" y="1384518"/>
                  </a:cubicBezTo>
                  <a:cubicBezTo>
                    <a:pt x="5584332" y="1339752"/>
                    <a:pt x="5590302" y="1294106"/>
                    <a:pt x="5591854" y="1248203"/>
                  </a:cubicBezTo>
                  <a:cubicBezTo>
                    <a:pt x="5594248" y="1203137"/>
                    <a:pt x="5593371" y="1158594"/>
                    <a:pt x="5591887" y="1114223"/>
                  </a:cubicBezTo>
                  <a:cubicBezTo>
                    <a:pt x="5588278" y="1027697"/>
                    <a:pt x="5587975" y="941069"/>
                    <a:pt x="5586760" y="853389"/>
                  </a:cubicBezTo>
                  <a:cubicBezTo>
                    <a:pt x="5585445" y="765814"/>
                    <a:pt x="5582679" y="677409"/>
                    <a:pt x="5573201" y="588920"/>
                  </a:cubicBezTo>
                  <a:cubicBezTo>
                    <a:pt x="5563150" y="500275"/>
                    <a:pt x="5548983" y="413189"/>
                    <a:pt x="5523619" y="326005"/>
                  </a:cubicBezTo>
                  <a:cubicBezTo>
                    <a:pt x="5511240" y="282788"/>
                    <a:pt x="5494746" y="240848"/>
                    <a:pt x="5474407" y="200761"/>
                  </a:cubicBezTo>
                  <a:cubicBezTo>
                    <a:pt x="5453192" y="160451"/>
                    <a:pt x="5426276" y="121733"/>
                    <a:pt x="5391636" y="89312"/>
                  </a:cubicBezTo>
                  <a:cubicBezTo>
                    <a:pt x="5356624" y="56631"/>
                    <a:pt x="5314901" y="31959"/>
                    <a:pt x="5269400" y="17006"/>
                  </a:cubicBezTo>
                  <a:cubicBezTo>
                    <a:pt x="5223663" y="2718"/>
                    <a:pt x="5176812" y="-668"/>
                    <a:pt x="5132087" y="43"/>
                  </a:cubicBezTo>
                  <a:cubicBezTo>
                    <a:pt x="5087160" y="806"/>
                    <a:pt x="5044019" y="5545"/>
                    <a:pt x="5001621" y="9218"/>
                  </a:cubicBezTo>
                  <a:lnTo>
                    <a:pt x="4873854" y="20713"/>
                  </a:lnTo>
                  <a:lnTo>
                    <a:pt x="4618252" y="43433"/>
                  </a:lnTo>
                  <a:lnTo>
                    <a:pt x="3595472" y="131265"/>
                  </a:lnTo>
                  <a:cubicBezTo>
                    <a:pt x="3301014" y="155948"/>
                    <a:pt x="3006555" y="180624"/>
                    <a:pt x="2712130" y="205297"/>
                  </a:cubicBezTo>
                  <a:cubicBezTo>
                    <a:pt x="2463747" y="225950"/>
                    <a:pt x="2215160" y="245469"/>
                    <a:pt x="1967080" y="267309"/>
                  </a:cubicBezTo>
                  <a:cubicBezTo>
                    <a:pt x="1635148" y="296563"/>
                    <a:pt x="1303519" y="327338"/>
                    <a:pt x="972160" y="359627"/>
                  </a:cubicBezTo>
                  <a:cubicBezTo>
                    <a:pt x="825100" y="371985"/>
                    <a:pt x="680198" y="398648"/>
                    <a:pt x="536612" y="413412"/>
                  </a:cubicBezTo>
                  <a:cubicBezTo>
                    <a:pt x="500656" y="417203"/>
                    <a:pt x="464700" y="420127"/>
                    <a:pt x="428745" y="422182"/>
                  </a:cubicBezTo>
                  <a:cubicBezTo>
                    <a:pt x="393025" y="424266"/>
                    <a:pt x="355653" y="425382"/>
                    <a:pt x="318382" y="428836"/>
                  </a:cubicBezTo>
                  <a:cubicBezTo>
                    <a:pt x="280166" y="431764"/>
                    <a:pt x="242288" y="438314"/>
                    <a:pt x="205320" y="448399"/>
                  </a:cubicBezTo>
                  <a:cubicBezTo>
                    <a:pt x="167780" y="459193"/>
                    <a:pt x="130171" y="476216"/>
                    <a:pt x="98364" y="502319"/>
                  </a:cubicBezTo>
                  <a:cubicBezTo>
                    <a:pt x="86222" y="512320"/>
                    <a:pt x="75023" y="523400"/>
                    <a:pt x="64871" y="535418"/>
                  </a:cubicBezTo>
                  <a:cubicBezTo>
                    <a:pt x="56911" y="546745"/>
                    <a:pt x="49220" y="556310"/>
                    <a:pt x="44363" y="565569"/>
                  </a:cubicBezTo>
                  <a:cubicBezTo>
                    <a:pt x="39506" y="574828"/>
                    <a:pt x="35290" y="582670"/>
                    <a:pt x="32120" y="589389"/>
                  </a:cubicBezTo>
                  <a:cubicBezTo>
                    <a:pt x="29556" y="596313"/>
                    <a:pt x="27566" y="601966"/>
                    <a:pt x="26082" y="606469"/>
                  </a:cubicBezTo>
                  <a:cubicBezTo>
                    <a:pt x="20247" y="624484"/>
                    <a:pt x="22608" y="624079"/>
                    <a:pt x="28949" y="614173"/>
                  </a:cubicBezTo>
                  <a:cubicBezTo>
                    <a:pt x="32120" y="609232"/>
                    <a:pt x="36302" y="601916"/>
                    <a:pt x="41024" y="593281"/>
                  </a:cubicBezTo>
                  <a:cubicBezTo>
                    <a:pt x="46792" y="585088"/>
                    <a:pt x="52863" y="575438"/>
                    <a:pt x="59811" y="565960"/>
                  </a:cubicBezTo>
                  <a:cubicBezTo>
                    <a:pt x="74619" y="547537"/>
                    <a:pt x="91956" y="529303"/>
                    <a:pt x="106460" y="518908"/>
                  </a:cubicBezTo>
                  <a:close/>
                  <a:moveTo>
                    <a:pt x="1224592" y="1973998"/>
                  </a:moveTo>
                  <a:cubicBezTo>
                    <a:pt x="1214372" y="1973779"/>
                    <a:pt x="1204253" y="1973556"/>
                    <a:pt x="1194101" y="1973323"/>
                  </a:cubicBezTo>
                  <a:cubicBezTo>
                    <a:pt x="1180710" y="1973070"/>
                    <a:pt x="1167252" y="1971974"/>
                    <a:pt x="1153929" y="1972649"/>
                  </a:cubicBezTo>
                  <a:cubicBezTo>
                    <a:pt x="1122426" y="1974274"/>
                    <a:pt x="1090956" y="1976696"/>
                    <a:pt x="1059486" y="1978899"/>
                  </a:cubicBezTo>
                  <a:cubicBezTo>
                    <a:pt x="1042588" y="1980083"/>
                    <a:pt x="1025655" y="1981030"/>
                    <a:pt x="1008824" y="1982875"/>
                  </a:cubicBezTo>
                  <a:lnTo>
                    <a:pt x="938330" y="1991780"/>
                  </a:lnTo>
                  <a:cubicBezTo>
                    <a:pt x="908412" y="1995032"/>
                    <a:pt x="878427" y="1997706"/>
                    <a:pt x="848441" y="2000432"/>
                  </a:cubicBezTo>
                  <a:lnTo>
                    <a:pt x="756461" y="2008304"/>
                  </a:lnTo>
                  <a:lnTo>
                    <a:pt x="722933" y="2011003"/>
                  </a:lnTo>
                  <a:lnTo>
                    <a:pt x="672879" y="2015252"/>
                  </a:lnTo>
                  <a:cubicBezTo>
                    <a:pt x="662962" y="2016065"/>
                    <a:pt x="653080" y="2017165"/>
                    <a:pt x="643130" y="2017367"/>
                  </a:cubicBezTo>
                  <a:cubicBezTo>
                    <a:pt x="630009" y="2017637"/>
                    <a:pt x="616955" y="2018622"/>
                    <a:pt x="603801" y="2018605"/>
                  </a:cubicBezTo>
                  <a:cubicBezTo>
                    <a:pt x="597122" y="2019010"/>
                    <a:pt x="588420" y="2033605"/>
                    <a:pt x="603093" y="2035133"/>
                  </a:cubicBezTo>
                  <a:cubicBezTo>
                    <a:pt x="617765" y="2035574"/>
                    <a:pt x="632403" y="2034353"/>
                    <a:pt x="647076" y="2033864"/>
                  </a:cubicBezTo>
                  <a:lnTo>
                    <a:pt x="690014" y="2032492"/>
                  </a:lnTo>
                  <a:cubicBezTo>
                    <a:pt x="709678" y="2031716"/>
                    <a:pt x="729308" y="2030937"/>
                    <a:pt x="749040" y="2030174"/>
                  </a:cubicBezTo>
                  <a:cubicBezTo>
                    <a:pt x="759327" y="2029871"/>
                    <a:pt x="769683" y="2030208"/>
                    <a:pt x="779970" y="2030309"/>
                  </a:cubicBezTo>
                  <a:cubicBezTo>
                    <a:pt x="789178" y="2030377"/>
                    <a:pt x="798487" y="2031156"/>
                    <a:pt x="807628" y="2030495"/>
                  </a:cubicBezTo>
                  <a:cubicBezTo>
                    <a:pt x="829687" y="2028869"/>
                    <a:pt x="851679" y="2026569"/>
                    <a:pt x="873704" y="2024518"/>
                  </a:cubicBezTo>
                  <a:cubicBezTo>
                    <a:pt x="889456" y="2023064"/>
                    <a:pt x="905208" y="2021877"/>
                    <a:pt x="920926" y="2019981"/>
                  </a:cubicBezTo>
                  <a:cubicBezTo>
                    <a:pt x="936981" y="2018069"/>
                    <a:pt x="952935" y="2014986"/>
                    <a:pt x="969024" y="2013208"/>
                  </a:cubicBezTo>
                  <a:lnTo>
                    <a:pt x="1063770" y="2003764"/>
                  </a:lnTo>
                  <a:lnTo>
                    <a:pt x="1104718" y="1999801"/>
                  </a:lnTo>
                  <a:cubicBezTo>
                    <a:pt x="1116253" y="1998769"/>
                    <a:pt x="1127856" y="1998364"/>
                    <a:pt x="1139290" y="1996924"/>
                  </a:cubicBezTo>
                  <a:cubicBezTo>
                    <a:pt x="1154671" y="1994994"/>
                    <a:pt x="1169917" y="1992404"/>
                    <a:pt x="1185196" y="1989932"/>
                  </a:cubicBezTo>
                  <a:cubicBezTo>
                    <a:pt x="1198587" y="1987749"/>
                    <a:pt x="1212011" y="1985479"/>
                    <a:pt x="1225368" y="1982956"/>
                  </a:cubicBezTo>
                  <a:cubicBezTo>
                    <a:pt x="1236769" y="1980474"/>
                    <a:pt x="1227830" y="1974524"/>
                    <a:pt x="1224592" y="1973991"/>
                  </a:cubicBezTo>
                  <a:close/>
                  <a:moveTo>
                    <a:pt x="999077" y="1937290"/>
                  </a:moveTo>
                  <a:cubicBezTo>
                    <a:pt x="995097" y="1936221"/>
                    <a:pt x="991184" y="1935512"/>
                    <a:pt x="987238" y="1934666"/>
                  </a:cubicBezTo>
                  <a:cubicBezTo>
                    <a:pt x="982145" y="1933141"/>
                    <a:pt x="976950" y="1932059"/>
                    <a:pt x="971688" y="1931431"/>
                  </a:cubicBezTo>
                  <a:cubicBezTo>
                    <a:pt x="959647" y="1931006"/>
                    <a:pt x="947673" y="1931381"/>
                    <a:pt x="935665" y="1931549"/>
                  </a:cubicBezTo>
                  <a:cubicBezTo>
                    <a:pt x="929223" y="1931441"/>
                    <a:pt x="922780" y="1931657"/>
                    <a:pt x="916372" y="1932193"/>
                  </a:cubicBezTo>
                  <a:cubicBezTo>
                    <a:pt x="907434" y="1933243"/>
                    <a:pt x="898664" y="1935408"/>
                    <a:pt x="889726" y="1936373"/>
                  </a:cubicBezTo>
                  <a:cubicBezTo>
                    <a:pt x="878190" y="1937627"/>
                    <a:pt x="866958" y="1938423"/>
                    <a:pt x="855558" y="1939034"/>
                  </a:cubicBezTo>
                  <a:cubicBezTo>
                    <a:pt x="843921" y="1939540"/>
                    <a:pt x="832217" y="1940066"/>
                    <a:pt x="820547" y="1940572"/>
                  </a:cubicBezTo>
                  <a:lnTo>
                    <a:pt x="807763" y="1940929"/>
                  </a:lnTo>
                  <a:lnTo>
                    <a:pt x="788706" y="1941726"/>
                  </a:lnTo>
                  <a:cubicBezTo>
                    <a:pt x="784928" y="1942053"/>
                    <a:pt x="781150" y="1942073"/>
                    <a:pt x="777373" y="1941793"/>
                  </a:cubicBezTo>
                  <a:cubicBezTo>
                    <a:pt x="772279" y="1941166"/>
                    <a:pt x="767321" y="1941250"/>
                    <a:pt x="762228" y="1940336"/>
                  </a:cubicBezTo>
                  <a:cubicBezTo>
                    <a:pt x="759665" y="1940285"/>
                    <a:pt x="757304" y="1954185"/>
                    <a:pt x="763105" y="1956691"/>
                  </a:cubicBezTo>
                  <a:cubicBezTo>
                    <a:pt x="768671" y="1957717"/>
                    <a:pt x="774337" y="1958293"/>
                    <a:pt x="780004" y="1958418"/>
                  </a:cubicBezTo>
                  <a:lnTo>
                    <a:pt x="796497" y="1959990"/>
                  </a:lnTo>
                  <a:cubicBezTo>
                    <a:pt x="804087" y="1960567"/>
                    <a:pt x="811507" y="1961143"/>
                    <a:pt x="819164" y="1961734"/>
                  </a:cubicBezTo>
                  <a:cubicBezTo>
                    <a:pt x="823144" y="1962142"/>
                    <a:pt x="827157" y="1963191"/>
                    <a:pt x="831138" y="1963987"/>
                  </a:cubicBezTo>
                  <a:cubicBezTo>
                    <a:pt x="834646" y="1965029"/>
                    <a:pt x="838221" y="1965727"/>
                    <a:pt x="841863" y="1966068"/>
                  </a:cubicBezTo>
                  <a:cubicBezTo>
                    <a:pt x="850296" y="1965950"/>
                    <a:pt x="858661" y="1965188"/>
                    <a:pt x="867060" y="1964631"/>
                  </a:cubicBezTo>
                  <a:cubicBezTo>
                    <a:pt x="872996" y="1964257"/>
                    <a:pt x="879337" y="1964054"/>
                    <a:pt x="885071" y="1963191"/>
                  </a:cubicBezTo>
                  <a:cubicBezTo>
                    <a:pt x="890906" y="1962327"/>
                    <a:pt x="896944" y="1960364"/>
                    <a:pt x="903015" y="1959669"/>
                  </a:cubicBezTo>
                  <a:cubicBezTo>
                    <a:pt x="914955" y="1958320"/>
                    <a:pt x="926963" y="1957518"/>
                    <a:pt x="938971" y="1956486"/>
                  </a:cubicBezTo>
                  <a:lnTo>
                    <a:pt x="954520" y="1955217"/>
                  </a:lnTo>
                  <a:cubicBezTo>
                    <a:pt x="958905" y="1954927"/>
                    <a:pt x="963357" y="1955268"/>
                    <a:pt x="967675" y="1954573"/>
                  </a:cubicBezTo>
                  <a:cubicBezTo>
                    <a:pt x="973476" y="1953642"/>
                    <a:pt x="979176" y="1952067"/>
                    <a:pt x="984910" y="1950580"/>
                  </a:cubicBezTo>
                  <a:cubicBezTo>
                    <a:pt x="989936" y="1949274"/>
                    <a:pt x="994962" y="1947881"/>
                    <a:pt x="999954" y="1946228"/>
                  </a:cubicBezTo>
                  <a:cubicBezTo>
                    <a:pt x="1004170" y="1944505"/>
                    <a:pt x="1000358" y="1938025"/>
                    <a:pt x="999077" y="1937283"/>
                  </a:cubicBezTo>
                  <a:close/>
                  <a:moveTo>
                    <a:pt x="4230835" y="280464"/>
                  </a:moveTo>
                  <a:cubicBezTo>
                    <a:pt x="4226551" y="279415"/>
                    <a:pt x="4222335" y="278757"/>
                    <a:pt x="4218051" y="277944"/>
                  </a:cubicBezTo>
                  <a:cubicBezTo>
                    <a:pt x="4212520" y="276457"/>
                    <a:pt x="4206921" y="275414"/>
                    <a:pt x="4201220" y="274827"/>
                  </a:cubicBezTo>
                  <a:cubicBezTo>
                    <a:pt x="4188167" y="274524"/>
                    <a:pt x="4175147" y="275013"/>
                    <a:pt x="4162094" y="275269"/>
                  </a:cubicBezTo>
                  <a:cubicBezTo>
                    <a:pt x="4155112" y="275404"/>
                    <a:pt x="4148096" y="275303"/>
                    <a:pt x="4141182" y="276096"/>
                  </a:cubicBezTo>
                  <a:cubicBezTo>
                    <a:pt x="4131501" y="277199"/>
                    <a:pt x="4121922" y="279448"/>
                    <a:pt x="4112242" y="280481"/>
                  </a:cubicBezTo>
                  <a:cubicBezTo>
                    <a:pt x="4099930" y="281752"/>
                    <a:pt x="4087518" y="282413"/>
                    <a:pt x="4075139" y="283088"/>
                  </a:cubicBezTo>
                  <a:cubicBezTo>
                    <a:pt x="4062491" y="283648"/>
                    <a:pt x="4049775" y="284191"/>
                    <a:pt x="4037093" y="284747"/>
                  </a:cubicBezTo>
                  <a:lnTo>
                    <a:pt x="4023229" y="285172"/>
                  </a:lnTo>
                  <a:lnTo>
                    <a:pt x="4002486" y="286053"/>
                  </a:lnTo>
                  <a:cubicBezTo>
                    <a:pt x="3998405" y="286400"/>
                    <a:pt x="3994290" y="286447"/>
                    <a:pt x="3990175" y="286188"/>
                  </a:cubicBezTo>
                  <a:cubicBezTo>
                    <a:pt x="3984711" y="285594"/>
                    <a:pt x="3979281" y="285695"/>
                    <a:pt x="3973782" y="284798"/>
                  </a:cubicBezTo>
                  <a:cubicBezTo>
                    <a:pt x="3970982" y="284747"/>
                    <a:pt x="3968285" y="298681"/>
                    <a:pt x="3974524" y="301153"/>
                  </a:cubicBezTo>
                  <a:cubicBezTo>
                    <a:pt x="3980596" y="302165"/>
                    <a:pt x="3986735" y="302715"/>
                    <a:pt x="3992873" y="302796"/>
                  </a:cubicBezTo>
                  <a:cubicBezTo>
                    <a:pt x="3998809" y="303302"/>
                    <a:pt x="4004847" y="303808"/>
                    <a:pt x="4010783" y="304283"/>
                  </a:cubicBezTo>
                  <a:cubicBezTo>
                    <a:pt x="4018979" y="304843"/>
                    <a:pt x="4027007" y="305386"/>
                    <a:pt x="4035339" y="305926"/>
                  </a:cubicBezTo>
                  <a:cubicBezTo>
                    <a:pt x="4039622" y="306317"/>
                    <a:pt x="4043973" y="307349"/>
                    <a:pt x="4048325" y="308129"/>
                  </a:cubicBezTo>
                  <a:cubicBezTo>
                    <a:pt x="4052102" y="309181"/>
                    <a:pt x="4055981" y="309866"/>
                    <a:pt x="4059894" y="310176"/>
                  </a:cubicBezTo>
                  <a:cubicBezTo>
                    <a:pt x="4069034" y="310058"/>
                    <a:pt x="4078107" y="309262"/>
                    <a:pt x="4087181" y="308702"/>
                  </a:cubicBezTo>
                  <a:cubicBezTo>
                    <a:pt x="4093691" y="308314"/>
                    <a:pt x="4100234" y="308179"/>
                    <a:pt x="4106676" y="307333"/>
                  </a:cubicBezTo>
                  <a:cubicBezTo>
                    <a:pt x="4113321" y="306469"/>
                    <a:pt x="4119797" y="304455"/>
                    <a:pt x="4126408" y="303710"/>
                  </a:cubicBezTo>
                  <a:cubicBezTo>
                    <a:pt x="4139394" y="302270"/>
                    <a:pt x="4152447" y="301349"/>
                    <a:pt x="4165467" y="300239"/>
                  </a:cubicBezTo>
                  <a:lnTo>
                    <a:pt x="4182332" y="298816"/>
                  </a:lnTo>
                  <a:cubicBezTo>
                    <a:pt x="4187087" y="298495"/>
                    <a:pt x="4191911" y="298816"/>
                    <a:pt x="4196600" y="298070"/>
                  </a:cubicBezTo>
                  <a:cubicBezTo>
                    <a:pt x="4202907" y="297059"/>
                    <a:pt x="4209113" y="295429"/>
                    <a:pt x="4215353" y="293908"/>
                  </a:cubicBezTo>
                  <a:cubicBezTo>
                    <a:pt x="4220817" y="292559"/>
                    <a:pt x="4226282" y="291112"/>
                    <a:pt x="4231712" y="289405"/>
                  </a:cubicBezTo>
                  <a:cubicBezTo>
                    <a:pt x="4236299" y="287645"/>
                    <a:pt x="4232252" y="281192"/>
                    <a:pt x="4230835" y="280464"/>
                  </a:cubicBezTo>
                  <a:close/>
                  <a:moveTo>
                    <a:pt x="4401675" y="188584"/>
                  </a:moveTo>
                  <a:cubicBezTo>
                    <a:pt x="4391421" y="188348"/>
                    <a:pt x="4381269" y="188129"/>
                    <a:pt x="4371048" y="187890"/>
                  </a:cubicBezTo>
                  <a:cubicBezTo>
                    <a:pt x="4357658" y="187586"/>
                    <a:pt x="4344200" y="186402"/>
                    <a:pt x="4330843" y="187026"/>
                  </a:cubicBezTo>
                  <a:cubicBezTo>
                    <a:pt x="4299204" y="188736"/>
                    <a:pt x="4267701" y="190446"/>
                    <a:pt x="4236130" y="192156"/>
                  </a:cubicBezTo>
                  <a:cubicBezTo>
                    <a:pt x="4219198" y="193087"/>
                    <a:pt x="4202198" y="193748"/>
                    <a:pt x="4185300" y="195273"/>
                  </a:cubicBezTo>
                  <a:cubicBezTo>
                    <a:pt x="4161689" y="197422"/>
                    <a:pt x="4138146" y="200670"/>
                    <a:pt x="4114502" y="202694"/>
                  </a:cubicBezTo>
                  <a:cubicBezTo>
                    <a:pt x="4084415" y="205233"/>
                    <a:pt x="4054295" y="207146"/>
                    <a:pt x="4024174" y="209143"/>
                  </a:cubicBezTo>
                  <a:lnTo>
                    <a:pt x="3931755" y="215018"/>
                  </a:lnTo>
                  <a:lnTo>
                    <a:pt x="3898093" y="217137"/>
                  </a:lnTo>
                  <a:lnTo>
                    <a:pt x="3847768" y="220708"/>
                  </a:lnTo>
                  <a:cubicBezTo>
                    <a:pt x="3837818" y="221437"/>
                    <a:pt x="3827868" y="222452"/>
                    <a:pt x="3817885" y="222587"/>
                  </a:cubicBezTo>
                  <a:cubicBezTo>
                    <a:pt x="3804697" y="222739"/>
                    <a:pt x="3791542" y="223737"/>
                    <a:pt x="3778320" y="223687"/>
                  </a:cubicBezTo>
                  <a:cubicBezTo>
                    <a:pt x="3771608" y="224061"/>
                    <a:pt x="3762872" y="238636"/>
                    <a:pt x="3777612" y="240194"/>
                  </a:cubicBezTo>
                  <a:cubicBezTo>
                    <a:pt x="3792284" y="240700"/>
                    <a:pt x="3806990" y="239449"/>
                    <a:pt x="3821696" y="239091"/>
                  </a:cubicBezTo>
                  <a:lnTo>
                    <a:pt x="3864734" y="238143"/>
                  </a:lnTo>
                  <a:lnTo>
                    <a:pt x="3923930" y="236723"/>
                  </a:lnTo>
                  <a:cubicBezTo>
                    <a:pt x="3934218" y="236568"/>
                    <a:pt x="3944573" y="237162"/>
                    <a:pt x="3954893" y="237448"/>
                  </a:cubicBezTo>
                  <a:cubicBezTo>
                    <a:pt x="3964102" y="237722"/>
                    <a:pt x="3973378" y="238686"/>
                    <a:pt x="3982586" y="238231"/>
                  </a:cubicBezTo>
                  <a:cubicBezTo>
                    <a:pt x="4004678" y="237094"/>
                    <a:pt x="4026805" y="235350"/>
                    <a:pt x="4048898" y="233846"/>
                  </a:cubicBezTo>
                  <a:cubicBezTo>
                    <a:pt x="4064717" y="232763"/>
                    <a:pt x="4080536" y="231984"/>
                    <a:pt x="4096355" y="230473"/>
                  </a:cubicBezTo>
                  <a:cubicBezTo>
                    <a:pt x="4112512" y="228932"/>
                    <a:pt x="4128566" y="226223"/>
                    <a:pt x="4144757" y="224783"/>
                  </a:cubicBezTo>
                  <a:lnTo>
                    <a:pt x="4240043" y="217096"/>
                  </a:lnTo>
                  <a:lnTo>
                    <a:pt x="4281193" y="213723"/>
                  </a:lnTo>
                  <a:cubicBezTo>
                    <a:pt x="4292762" y="212860"/>
                    <a:pt x="4304399" y="212519"/>
                    <a:pt x="4315968" y="211183"/>
                  </a:cubicBezTo>
                  <a:cubicBezTo>
                    <a:pt x="4331382" y="209423"/>
                    <a:pt x="4346730" y="206866"/>
                    <a:pt x="4362077" y="204478"/>
                  </a:cubicBezTo>
                  <a:cubicBezTo>
                    <a:pt x="4375535" y="202380"/>
                    <a:pt x="4389026" y="200076"/>
                    <a:pt x="4402451" y="197553"/>
                  </a:cubicBezTo>
                  <a:cubicBezTo>
                    <a:pt x="4413885" y="195071"/>
                    <a:pt x="4404913" y="189128"/>
                    <a:pt x="4401675" y="188584"/>
                  </a:cubicBezTo>
                  <a:close/>
                  <a:moveTo>
                    <a:pt x="740473" y="528450"/>
                  </a:moveTo>
                  <a:lnTo>
                    <a:pt x="692813" y="528905"/>
                  </a:lnTo>
                  <a:cubicBezTo>
                    <a:pt x="671901" y="529107"/>
                    <a:pt x="650887" y="528042"/>
                    <a:pt x="630110" y="529448"/>
                  </a:cubicBezTo>
                  <a:cubicBezTo>
                    <a:pt x="581000" y="532767"/>
                    <a:pt x="531923" y="536558"/>
                    <a:pt x="482881" y="538319"/>
                  </a:cubicBezTo>
                  <a:lnTo>
                    <a:pt x="403920" y="540569"/>
                  </a:lnTo>
                  <a:cubicBezTo>
                    <a:pt x="366784" y="542228"/>
                    <a:pt x="329647" y="545918"/>
                    <a:pt x="292241" y="550728"/>
                  </a:cubicBezTo>
                  <a:cubicBezTo>
                    <a:pt x="267990" y="553440"/>
                    <a:pt x="244076" y="558462"/>
                    <a:pt x="220769" y="565727"/>
                  </a:cubicBezTo>
                  <a:cubicBezTo>
                    <a:pt x="196079" y="573384"/>
                    <a:pt x="173682" y="587082"/>
                    <a:pt x="155603" y="605579"/>
                  </a:cubicBezTo>
                  <a:cubicBezTo>
                    <a:pt x="136883" y="624744"/>
                    <a:pt x="125382" y="650628"/>
                    <a:pt x="117590" y="673196"/>
                  </a:cubicBezTo>
                  <a:cubicBezTo>
                    <a:pt x="109124" y="696396"/>
                    <a:pt x="101939" y="720057"/>
                    <a:pt x="96138" y="744062"/>
                  </a:cubicBezTo>
                  <a:cubicBezTo>
                    <a:pt x="92023" y="761601"/>
                    <a:pt x="88246" y="779276"/>
                    <a:pt x="85547" y="797102"/>
                  </a:cubicBezTo>
                  <a:cubicBezTo>
                    <a:pt x="81432" y="823714"/>
                    <a:pt x="78970" y="850465"/>
                    <a:pt x="77317" y="877111"/>
                  </a:cubicBezTo>
                  <a:cubicBezTo>
                    <a:pt x="76305" y="892924"/>
                    <a:pt x="76137" y="908719"/>
                    <a:pt x="74754" y="924377"/>
                  </a:cubicBezTo>
                  <a:cubicBezTo>
                    <a:pt x="73438" y="945066"/>
                    <a:pt x="72156" y="965618"/>
                    <a:pt x="70807" y="986358"/>
                  </a:cubicBezTo>
                  <a:cubicBezTo>
                    <a:pt x="70538" y="996888"/>
                    <a:pt x="91214" y="1012461"/>
                    <a:pt x="95430" y="989778"/>
                  </a:cubicBezTo>
                  <a:cubicBezTo>
                    <a:pt x="97960" y="967007"/>
                    <a:pt x="98229" y="944000"/>
                    <a:pt x="99983" y="921162"/>
                  </a:cubicBezTo>
                  <a:cubicBezTo>
                    <a:pt x="101670" y="898867"/>
                    <a:pt x="103964" y="876700"/>
                    <a:pt x="106898" y="854661"/>
                  </a:cubicBezTo>
                  <a:cubicBezTo>
                    <a:pt x="110473" y="824514"/>
                    <a:pt x="116140" y="794650"/>
                    <a:pt x="123797" y="765278"/>
                  </a:cubicBezTo>
                  <a:cubicBezTo>
                    <a:pt x="128147" y="750208"/>
                    <a:pt x="133376" y="735400"/>
                    <a:pt x="139447" y="720940"/>
                  </a:cubicBezTo>
                  <a:cubicBezTo>
                    <a:pt x="144607" y="707938"/>
                    <a:pt x="151252" y="695579"/>
                    <a:pt x="156278" y="682678"/>
                  </a:cubicBezTo>
                  <a:cubicBezTo>
                    <a:pt x="167577" y="651596"/>
                    <a:pt x="181777" y="628997"/>
                    <a:pt x="206602" y="615013"/>
                  </a:cubicBezTo>
                  <a:cubicBezTo>
                    <a:pt x="223770" y="604702"/>
                    <a:pt x="245290" y="599066"/>
                    <a:pt x="267653" y="594290"/>
                  </a:cubicBezTo>
                  <a:cubicBezTo>
                    <a:pt x="291364" y="589048"/>
                    <a:pt x="315346" y="585280"/>
                    <a:pt x="339530" y="583014"/>
                  </a:cubicBezTo>
                  <a:cubicBezTo>
                    <a:pt x="363714" y="581017"/>
                    <a:pt x="388303" y="580221"/>
                    <a:pt x="412959" y="579374"/>
                  </a:cubicBezTo>
                  <a:cubicBezTo>
                    <a:pt x="438054" y="578595"/>
                    <a:pt x="463149" y="577398"/>
                    <a:pt x="488210" y="575786"/>
                  </a:cubicBezTo>
                  <a:lnTo>
                    <a:pt x="552937" y="570827"/>
                  </a:lnTo>
                  <a:cubicBezTo>
                    <a:pt x="571117" y="569370"/>
                    <a:pt x="589364" y="568591"/>
                    <a:pt x="607410" y="566220"/>
                  </a:cubicBezTo>
                  <a:cubicBezTo>
                    <a:pt x="631560" y="562989"/>
                    <a:pt x="655474" y="558587"/>
                    <a:pt x="679321" y="554202"/>
                  </a:cubicBezTo>
                  <a:cubicBezTo>
                    <a:pt x="700301" y="550374"/>
                    <a:pt x="721213" y="546313"/>
                    <a:pt x="741990" y="541844"/>
                  </a:cubicBezTo>
                  <a:cubicBezTo>
                    <a:pt x="759698" y="537573"/>
                    <a:pt x="745566" y="529091"/>
                    <a:pt x="740473" y="528450"/>
                  </a:cubicBezTo>
                  <a:close/>
                  <a:moveTo>
                    <a:pt x="490841" y="645980"/>
                  </a:moveTo>
                  <a:cubicBezTo>
                    <a:pt x="483184" y="644064"/>
                    <a:pt x="475494" y="642728"/>
                    <a:pt x="467804" y="641153"/>
                  </a:cubicBezTo>
                  <a:cubicBezTo>
                    <a:pt x="457719" y="639190"/>
                    <a:pt x="447498" y="636023"/>
                    <a:pt x="437380" y="635517"/>
                  </a:cubicBezTo>
                  <a:cubicBezTo>
                    <a:pt x="413263" y="634698"/>
                    <a:pt x="389146" y="635244"/>
                    <a:pt x="365097" y="637160"/>
                  </a:cubicBezTo>
                  <a:cubicBezTo>
                    <a:pt x="351875" y="638010"/>
                    <a:pt x="338755" y="639926"/>
                    <a:pt x="325870" y="642894"/>
                  </a:cubicBezTo>
                  <a:cubicBezTo>
                    <a:pt x="307589" y="648260"/>
                    <a:pt x="290049" y="655900"/>
                    <a:pt x="273656" y="665631"/>
                  </a:cubicBezTo>
                  <a:cubicBezTo>
                    <a:pt x="251935" y="678185"/>
                    <a:pt x="233721" y="696058"/>
                    <a:pt x="220802" y="717574"/>
                  </a:cubicBezTo>
                  <a:cubicBezTo>
                    <a:pt x="207715" y="740025"/>
                    <a:pt x="199991" y="761996"/>
                    <a:pt x="191829" y="784446"/>
                  </a:cubicBezTo>
                  <a:cubicBezTo>
                    <a:pt x="188996" y="792690"/>
                    <a:pt x="186061" y="800900"/>
                    <a:pt x="183565" y="809265"/>
                  </a:cubicBezTo>
                  <a:cubicBezTo>
                    <a:pt x="179754" y="821744"/>
                    <a:pt x="176515" y="834386"/>
                    <a:pt x="173446" y="847085"/>
                  </a:cubicBezTo>
                  <a:cubicBezTo>
                    <a:pt x="171659" y="854634"/>
                    <a:pt x="170377" y="862287"/>
                    <a:pt x="167982" y="869735"/>
                  </a:cubicBezTo>
                  <a:cubicBezTo>
                    <a:pt x="164710" y="879574"/>
                    <a:pt x="162821" y="889662"/>
                    <a:pt x="159583" y="899565"/>
                  </a:cubicBezTo>
                  <a:cubicBezTo>
                    <a:pt x="158538" y="904830"/>
                    <a:pt x="178000" y="914430"/>
                    <a:pt x="183767" y="903967"/>
                  </a:cubicBezTo>
                  <a:cubicBezTo>
                    <a:pt x="187916" y="893352"/>
                    <a:pt x="189839" y="882451"/>
                    <a:pt x="193144" y="871819"/>
                  </a:cubicBezTo>
                  <a:cubicBezTo>
                    <a:pt x="196348" y="861441"/>
                    <a:pt x="199991" y="851244"/>
                    <a:pt x="203600" y="841125"/>
                  </a:cubicBezTo>
                  <a:cubicBezTo>
                    <a:pt x="208626" y="827209"/>
                    <a:pt x="213719" y="813430"/>
                    <a:pt x="219959" y="800120"/>
                  </a:cubicBezTo>
                  <a:cubicBezTo>
                    <a:pt x="223399" y="793206"/>
                    <a:pt x="227245" y="786504"/>
                    <a:pt x="231495" y="780045"/>
                  </a:cubicBezTo>
                  <a:cubicBezTo>
                    <a:pt x="235509" y="774462"/>
                    <a:pt x="239185" y="768631"/>
                    <a:pt x="242490" y="762590"/>
                  </a:cubicBezTo>
                  <a:cubicBezTo>
                    <a:pt x="245728" y="754785"/>
                    <a:pt x="249000" y="749044"/>
                    <a:pt x="251935" y="742409"/>
                  </a:cubicBezTo>
                  <a:cubicBezTo>
                    <a:pt x="259591" y="728165"/>
                    <a:pt x="270317" y="715793"/>
                    <a:pt x="283337" y="706180"/>
                  </a:cubicBezTo>
                  <a:cubicBezTo>
                    <a:pt x="290960" y="700426"/>
                    <a:pt x="298616" y="693620"/>
                    <a:pt x="308432" y="689538"/>
                  </a:cubicBezTo>
                  <a:cubicBezTo>
                    <a:pt x="327522" y="681497"/>
                    <a:pt x="349514" y="677365"/>
                    <a:pt x="371944" y="674303"/>
                  </a:cubicBezTo>
                  <a:cubicBezTo>
                    <a:pt x="381793" y="673254"/>
                    <a:pt x="391508" y="671813"/>
                    <a:pt x="401559" y="671324"/>
                  </a:cubicBezTo>
                  <a:cubicBezTo>
                    <a:pt x="409957" y="670714"/>
                    <a:pt x="418491" y="671152"/>
                    <a:pt x="426991" y="670255"/>
                  </a:cubicBezTo>
                  <a:cubicBezTo>
                    <a:pt x="438257" y="668869"/>
                    <a:pt x="449623" y="666818"/>
                    <a:pt x="461024" y="664906"/>
                  </a:cubicBezTo>
                  <a:cubicBezTo>
                    <a:pt x="471042" y="663196"/>
                    <a:pt x="481194" y="661587"/>
                    <a:pt x="491245" y="659438"/>
                  </a:cubicBezTo>
                  <a:cubicBezTo>
                    <a:pt x="499813" y="657185"/>
                    <a:pt x="493269" y="647181"/>
                    <a:pt x="490841" y="645980"/>
                  </a:cubicBezTo>
                  <a:close/>
                  <a:moveTo>
                    <a:pt x="4959055" y="1551077"/>
                  </a:moveTo>
                  <a:cubicBezTo>
                    <a:pt x="4975043" y="1551671"/>
                    <a:pt x="4991030" y="1551671"/>
                    <a:pt x="5007018" y="1551839"/>
                  </a:cubicBezTo>
                  <a:cubicBezTo>
                    <a:pt x="5028032" y="1552042"/>
                    <a:pt x="5049180" y="1553432"/>
                    <a:pt x="5070160" y="1551873"/>
                  </a:cubicBezTo>
                  <a:cubicBezTo>
                    <a:pt x="5120012" y="1548342"/>
                    <a:pt x="5169594" y="1542021"/>
                    <a:pt x="5218738" y="1532948"/>
                  </a:cubicBezTo>
                  <a:cubicBezTo>
                    <a:pt x="5245384" y="1528128"/>
                    <a:pt x="5271660" y="1521517"/>
                    <a:pt x="5297429" y="1513155"/>
                  </a:cubicBezTo>
                  <a:cubicBezTo>
                    <a:pt x="5333047" y="1501050"/>
                    <a:pt x="5369947" y="1484580"/>
                    <a:pt x="5399090" y="1456409"/>
                  </a:cubicBezTo>
                  <a:cubicBezTo>
                    <a:pt x="5417910" y="1438768"/>
                    <a:pt x="5430761" y="1416166"/>
                    <a:pt x="5440847" y="1393399"/>
                  </a:cubicBezTo>
                  <a:cubicBezTo>
                    <a:pt x="5445637" y="1381961"/>
                    <a:pt x="5449650" y="1370199"/>
                    <a:pt x="5452787" y="1358202"/>
                  </a:cubicBezTo>
                  <a:lnTo>
                    <a:pt x="5457610" y="1340373"/>
                  </a:lnTo>
                  <a:lnTo>
                    <a:pt x="5460983" y="1322412"/>
                  </a:lnTo>
                  <a:cubicBezTo>
                    <a:pt x="5469787" y="1273386"/>
                    <a:pt x="5472788" y="1224188"/>
                    <a:pt x="5473868" y="1175260"/>
                  </a:cubicBezTo>
                  <a:lnTo>
                    <a:pt x="5474239" y="1121816"/>
                  </a:lnTo>
                  <a:lnTo>
                    <a:pt x="5474711" y="1042838"/>
                  </a:lnTo>
                  <a:cubicBezTo>
                    <a:pt x="5474880" y="1027265"/>
                    <a:pt x="5474576" y="1011638"/>
                    <a:pt x="5475622" y="996112"/>
                  </a:cubicBezTo>
                  <a:cubicBezTo>
                    <a:pt x="5477004" y="975578"/>
                    <a:pt x="5477376" y="955027"/>
                    <a:pt x="5479197" y="934556"/>
                  </a:cubicBezTo>
                  <a:cubicBezTo>
                    <a:pt x="5479534" y="924100"/>
                    <a:pt x="5458892" y="908112"/>
                    <a:pt x="5454608" y="930846"/>
                  </a:cubicBezTo>
                  <a:cubicBezTo>
                    <a:pt x="5451944" y="953684"/>
                    <a:pt x="5451741" y="976843"/>
                    <a:pt x="5450494" y="999883"/>
                  </a:cubicBezTo>
                  <a:lnTo>
                    <a:pt x="5446648" y="1067450"/>
                  </a:lnTo>
                  <a:lnTo>
                    <a:pt x="5442330" y="1160156"/>
                  </a:lnTo>
                  <a:cubicBezTo>
                    <a:pt x="5441588" y="1176204"/>
                    <a:pt x="5438789" y="1192067"/>
                    <a:pt x="5436968" y="1207913"/>
                  </a:cubicBezTo>
                  <a:cubicBezTo>
                    <a:pt x="5435484" y="1222167"/>
                    <a:pt x="5431571" y="1236000"/>
                    <a:pt x="5430525" y="1250052"/>
                  </a:cubicBezTo>
                  <a:cubicBezTo>
                    <a:pt x="5429514" y="1267082"/>
                    <a:pt x="5426511" y="1283444"/>
                    <a:pt x="5424825" y="1300147"/>
                  </a:cubicBezTo>
                  <a:cubicBezTo>
                    <a:pt x="5421722" y="1316263"/>
                    <a:pt x="5419530" y="1332864"/>
                    <a:pt x="5414706" y="1348043"/>
                  </a:cubicBezTo>
                  <a:cubicBezTo>
                    <a:pt x="5409276" y="1369272"/>
                    <a:pt x="5400439" y="1389473"/>
                    <a:pt x="5388498" y="1407855"/>
                  </a:cubicBezTo>
                  <a:cubicBezTo>
                    <a:pt x="5377301" y="1426244"/>
                    <a:pt x="5361650" y="1441544"/>
                    <a:pt x="5343031" y="1452361"/>
                  </a:cubicBezTo>
                  <a:cubicBezTo>
                    <a:pt x="5322288" y="1463070"/>
                    <a:pt x="5300566" y="1471735"/>
                    <a:pt x="5278169" y="1478232"/>
                  </a:cubicBezTo>
                  <a:cubicBezTo>
                    <a:pt x="5254626" y="1485652"/>
                    <a:pt x="5231926" y="1491656"/>
                    <a:pt x="5207978" y="1496702"/>
                  </a:cubicBezTo>
                  <a:cubicBezTo>
                    <a:pt x="5187471" y="1501036"/>
                    <a:pt x="5166727" y="1504807"/>
                    <a:pt x="5145713" y="1508008"/>
                  </a:cubicBezTo>
                  <a:cubicBezTo>
                    <a:pt x="5128039" y="1510666"/>
                    <a:pt x="5110095" y="1512022"/>
                    <a:pt x="5092387" y="1514815"/>
                  </a:cubicBezTo>
                  <a:lnTo>
                    <a:pt x="5020982" y="1526785"/>
                  </a:lnTo>
                  <a:lnTo>
                    <a:pt x="4957942" y="1537670"/>
                  </a:lnTo>
                  <a:cubicBezTo>
                    <a:pt x="4940031" y="1541410"/>
                    <a:pt x="4953962" y="1550298"/>
                    <a:pt x="4959055" y="1551077"/>
                  </a:cubicBezTo>
                  <a:close/>
                  <a:moveTo>
                    <a:pt x="5200524" y="1432801"/>
                  </a:moveTo>
                  <a:cubicBezTo>
                    <a:pt x="5208552" y="1432633"/>
                    <a:pt x="5216444" y="1431989"/>
                    <a:pt x="5224405" y="1431378"/>
                  </a:cubicBezTo>
                  <a:cubicBezTo>
                    <a:pt x="5234726" y="1430262"/>
                    <a:pt x="5245823" y="1430973"/>
                    <a:pt x="5255807" y="1427806"/>
                  </a:cubicBezTo>
                  <a:cubicBezTo>
                    <a:pt x="5280463" y="1421451"/>
                    <a:pt x="5303601" y="1410314"/>
                    <a:pt x="5323940" y="1395031"/>
                  </a:cubicBezTo>
                  <a:cubicBezTo>
                    <a:pt x="5329674" y="1390950"/>
                    <a:pt x="5335004" y="1386342"/>
                    <a:pt x="5339894" y="1381270"/>
                  </a:cubicBezTo>
                  <a:cubicBezTo>
                    <a:pt x="5345156" y="1376517"/>
                    <a:pt x="5349743" y="1371060"/>
                    <a:pt x="5353487" y="1365049"/>
                  </a:cubicBezTo>
                  <a:cubicBezTo>
                    <a:pt x="5359120" y="1357025"/>
                    <a:pt x="5363775" y="1348346"/>
                    <a:pt x="5367316" y="1339199"/>
                  </a:cubicBezTo>
                  <a:cubicBezTo>
                    <a:pt x="5371735" y="1330463"/>
                    <a:pt x="5373894" y="1321153"/>
                    <a:pt x="5377301" y="1312215"/>
                  </a:cubicBezTo>
                  <a:cubicBezTo>
                    <a:pt x="5384990" y="1289546"/>
                    <a:pt x="5390994" y="1266343"/>
                    <a:pt x="5395278" y="1242790"/>
                  </a:cubicBezTo>
                  <a:cubicBezTo>
                    <a:pt x="5399292" y="1218936"/>
                    <a:pt x="5402935" y="1194961"/>
                    <a:pt x="5404992" y="1171023"/>
                  </a:cubicBezTo>
                  <a:cubicBezTo>
                    <a:pt x="5405802" y="1162291"/>
                    <a:pt x="5407117" y="1153521"/>
                    <a:pt x="5407488" y="1144819"/>
                  </a:cubicBezTo>
                  <a:lnTo>
                    <a:pt x="5409748" y="1105659"/>
                  </a:lnTo>
                  <a:cubicBezTo>
                    <a:pt x="5410221" y="1097925"/>
                    <a:pt x="5409849" y="1090221"/>
                    <a:pt x="5411030" y="1082500"/>
                  </a:cubicBezTo>
                  <a:cubicBezTo>
                    <a:pt x="5412514" y="1072290"/>
                    <a:pt x="5412986" y="1062084"/>
                    <a:pt x="5414909" y="1051840"/>
                  </a:cubicBezTo>
                  <a:cubicBezTo>
                    <a:pt x="5415280" y="1046575"/>
                    <a:pt x="5394806" y="1039482"/>
                    <a:pt x="5390387" y="1050774"/>
                  </a:cubicBezTo>
                  <a:cubicBezTo>
                    <a:pt x="5388195" y="1061946"/>
                    <a:pt x="5386677" y="1073242"/>
                    <a:pt x="5385867" y="1084598"/>
                  </a:cubicBezTo>
                  <a:cubicBezTo>
                    <a:pt x="5384620" y="1095587"/>
                    <a:pt x="5382933" y="1106523"/>
                    <a:pt x="5381145" y="1117444"/>
                  </a:cubicBezTo>
                  <a:cubicBezTo>
                    <a:pt x="5378650" y="1132427"/>
                    <a:pt x="5377401" y="1147463"/>
                    <a:pt x="5374062" y="1162203"/>
                  </a:cubicBezTo>
                  <a:cubicBezTo>
                    <a:pt x="5372409" y="1169924"/>
                    <a:pt x="5369812" y="1177527"/>
                    <a:pt x="5367586" y="1185109"/>
                  </a:cubicBezTo>
                  <a:cubicBezTo>
                    <a:pt x="5365731" y="1191916"/>
                    <a:pt x="5362527" y="1198537"/>
                    <a:pt x="5361212" y="1205222"/>
                  </a:cubicBezTo>
                  <a:cubicBezTo>
                    <a:pt x="5358446" y="1221442"/>
                    <a:pt x="5356523" y="1237643"/>
                    <a:pt x="5352847" y="1253216"/>
                  </a:cubicBezTo>
                  <a:cubicBezTo>
                    <a:pt x="5350924" y="1264684"/>
                    <a:pt x="5346910" y="1275106"/>
                    <a:pt x="5344482" y="1286011"/>
                  </a:cubicBezTo>
                  <a:cubicBezTo>
                    <a:pt x="5343436" y="1291745"/>
                    <a:pt x="5341918" y="1296996"/>
                    <a:pt x="5340501" y="1302396"/>
                  </a:cubicBezTo>
                  <a:cubicBezTo>
                    <a:pt x="5339321" y="1307847"/>
                    <a:pt x="5337669" y="1313180"/>
                    <a:pt x="5335543" y="1318327"/>
                  </a:cubicBezTo>
                  <a:cubicBezTo>
                    <a:pt x="5327212" y="1337303"/>
                    <a:pt x="5314462" y="1354030"/>
                    <a:pt x="5298407" y="1367137"/>
                  </a:cubicBezTo>
                  <a:cubicBezTo>
                    <a:pt x="5291526" y="1372864"/>
                    <a:pt x="5284106" y="1377883"/>
                    <a:pt x="5276213" y="1382119"/>
                  </a:cubicBezTo>
                  <a:cubicBezTo>
                    <a:pt x="5269299" y="1385708"/>
                    <a:pt x="5261575" y="1387992"/>
                    <a:pt x="5254525" y="1391732"/>
                  </a:cubicBezTo>
                  <a:cubicBezTo>
                    <a:pt x="5244575" y="1396677"/>
                    <a:pt x="5234523" y="1401656"/>
                    <a:pt x="5224472" y="1406631"/>
                  </a:cubicBezTo>
                  <a:cubicBezTo>
                    <a:pt x="5215264" y="1411016"/>
                    <a:pt x="5205988" y="1415427"/>
                    <a:pt x="5196713" y="1419870"/>
                  </a:cubicBezTo>
                  <a:cubicBezTo>
                    <a:pt x="5188887" y="1424302"/>
                    <a:pt x="5197825" y="1432279"/>
                    <a:pt x="5200524" y="1432801"/>
                  </a:cubicBezTo>
                  <a:close/>
                  <a:moveTo>
                    <a:pt x="5535087" y="472766"/>
                  </a:moveTo>
                  <a:cubicBezTo>
                    <a:pt x="5537616" y="477859"/>
                    <a:pt x="5540450" y="482719"/>
                    <a:pt x="5543182" y="487681"/>
                  </a:cubicBezTo>
                  <a:cubicBezTo>
                    <a:pt x="5546352" y="494393"/>
                    <a:pt x="5549962" y="500896"/>
                    <a:pt x="5553975" y="507149"/>
                  </a:cubicBezTo>
                  <a:cubicBezTo>
                    <a:pt x="5564128" y="521117"/>
                    <a:pt x="5574888" y="534575"/>
                    <a:pt x="5585479" y="548185"/>
                  </a:cubicBezTo>
                  <a:cubicBezTo>
                    <a:pt x="5591179" y="555484"/>
                    <a:pt x="5596677" y="562948"/>
                    <a:pt x="5602816" y="569805"/>
                  </a:cubicBezTo>
                  <a:cubicBezTo>
                    <a:pt x="5611451" y="579405"/>
                    <a:pt x="5620963" y="588242"/>
                    <a:pt x="5629529" y="597909"/>
                  </a:cubicBezTo>
                  <a:cubicBezTo>
                    <a:pt x="5640391" y="610200"/>
                    <a:pt x="5650779" y="622912"/>
                    <a:pt x="5661235" y="635608"/>
                  </a:cubicBezTo>
                  <a:cubicBezTo>
                    <a:pt x="5671894" y="648560"/>
                    <a:pt x="5682350" y="661715"/>
                    <a:pt x="5692873" y="674802"/>
                  </a:cubicBezTo>
                  <a:cubicBezTo>
                    <a:pt x="5696719" y="679558"/>
                    <a:pt x="5700462" y="684418"/>
                    <a:pt x="5704274" y="689191"/>
                  </a:cubicBezTo>
                  <a:cubicBezTo>
                    <a:pt x="5710008" y="696335"/>
                    <a:pt x="5715776" y="703411"/>
                    <a:pt x="5721510" y="710555"/>
                  </a:cubicBezTo>
                  <a:cubicBezTo>
                    <a:pt x="5725051" y="714680"/>
                    <a:pt x="5728357" y="718994"/>
                    <a:pt x="5731427" y="723474"/>
                  </a:cubicBezTo>
                  <a:cubicBezTo>
                    <a:pt x="5735271" y="729585"/>
                    <a:pt x="5739656" y="735238"/>
                    <a:pt x="5743299" y="741536"/>
                  </a:cubicBezTo>
                  <a:cubicBezTo>
                    <a:pt x="5745458" y="744484"/>
                    <a:pt x="5759321" y="739657"/>
                    <a:pt x="5756420" y="731700"/>
                  </a:cubicBezTo>
                  <a:cubicBezTo>
                    <a:pt x="5752406" y="724711"/>
                    <a:pt x="5747988" y="717955"/>
                    <a:pt x="5743232" y="711463"/>
                  </a:cubicBezTo>
                  <a:cubicBezTo>
                    <a:pt x="5738847" y="704912"/>
                    <a:pt x="5734597" y="698278"/>
                    <a:pt x="5730212" y="691758"/>
                  </a:cubicBezTo>
                  <a:cubicBezTo>
                    <a:pt x="5724174" y="682786"/>
                    <a:pt x="5717935" y="673999"/>
                    <a:pt x="5712032" y="664926"/>
                  </a:cubicBezTo>
                  <a:cubicBezTo>
                    <a:pt x="5708928" y="660184"/>
                    <a:pt x="5706331" y="655020"/>
                    <a:pt x="5703566" y="650044"/>
                  </a:cubicBezTo>
                  <a:cubicBezTo>
                    <a:pt x="5701373" y="645410"/>
                    <a:pt x="5698877" y="640941"/>
                    <a:pt x="5696044" y="636671"/>
                  </a:cubicBezTo>
                  <a:cubicBezTo>
                    <a:pt x="5688657" y="627105"/>
                    <a:pt x="5680765" y="617981"/>
                    <a:pt x="5673074" y="608675"/>
                  </a:cubicBezTo>
                  <a:cubicBezTo>
                    <a:pt x="5667576" y="602037"/>
                    <a:pt x="5662281" y="595183"/>
                    <a:pt x="5656412" y="588869"/>
                  </a:cubicBezTo>
                  <a:cubicBezTo>
                    <a:pt x="5650408" y="582366"/>
                    <a:pt x="5643561" y="576663"/>
                    <a:pt x="5637692" y="570075"/>
                  </a:cubicBezTo>
                  <a:cubicBezTo>
                    <a:pt x="5626123" y="557157"/>
                    <a:pt x="5614992" y="543904"/>
                    <a:pt x="5603659" y="530784"/>
                  </a:cubicBezTo>
                  <a:cubicBezTo>
                    <a:pt x="5598802" y="525110"/>
                    <a:pt x="5593844" y="519491"/>
                    <a:pt x="5589054" y="513750"/>
                  </a:cubicBezTo>
                  <a:cubicBezTo>
                    <a:pt x="5584973" y="508927"/>
                    <a:pt x="5581432" y="503662"/>
                    <a:pt x="5577047" y="499108"/>
                  </a:cubicBezTo>
                  <a:cubicBezTo>
                    <a:pt x="5571212" y="493013"/>
                    <a:pt x="5564904" y="487357"/>
                    <a:pt x="5558664" y="481636"/>
                  </a:cubicBezTo>
                  <a:cubicBezTo>
                    <a:pt x="5553166" y="476624"/>
                    <a:pt x="5547601" y="471649"/>
                    <a:pt x="5541866" y="466873"/>
                  </a:cubicBezTo>
                  <a:cubicBezTo>
                    <a:pt x="5536740" y="462981"/>
                    <a:pt x="5534615" y="470887"/>
                    <a:pt x="5535087" y="472766"/>
                  </a:cubicBezTo>
                  <a:close/>
                  <a:moveTo>
                    <a:pt x="5556033" y="763244"/>
                  </a:moveTo>
                  <a:cubicBezTo>
                    <a:pt x="5558495" y="768273"/>
                    <a:pt x="5561294" y="773063"/>
                    <a:pt x="5563925" y="777957"/>
                  </a:cubicBezTo>
                  <a:cubicBezTo>
                    <a:pt x="5567063" y="784564"/>
                    <a:pt x="5570570" y="790976"/>
                    <a:pt x="5574483" y="797156"/>
                  </a:cubicBezTo>
                  <a:cubicBezTo>
                    <a:pt x="5584467" y="810900"/>
                    <a:pt x="5595024" y="824139"/>
                    <a:pt x="5605413" y="837530"/>
                  </a:cubicBezTo>
                  <a:cubicBezTo>
                    <a:pt x="5610978" y="844728"/>
                    <a:pt x="5616375" y="852074"/>
                    <a:pt x="5622480" y="858830"/>
                  </a:cubicBezTo>
                  <a:cubicBezTo>
                    <a:pt x="5630946" y="868274"/>
                    <a:pt x="5640289" y="876926"/>
                    <a:pt x="5648722" y="886441"/>
                  </a:cubicBezTo>
                  <a:cubicBezTo>
                    <a:pt x="5659380" y="898530"/>
                    <a:pt x="5669634" y="911040"/>
                    <a:pt x="5679888" y="923516"/>
                  </a:cubicBezTo>
                  <a:cubicBezTo>
                    <a:pt x="5690377" y="936280"/>
                    <a:pt x="5700631" y="949198"/>
                    <a:pt x="5710953" y="962083"/>
                  </a:cubicBezTo>
                  <a:cubicBezTo>
                    <a:pt x="5714730" y="966771"/>
                    <a:pt x="5718407" y="971561"/>
                    <a:pt x="5722151" y="976249"/>
                  </a:cubicBezTo>
                  <a:cubicBezTo>
                    <a:pt x="5727784" y="983275"/>
                    <a:pt x="5733450" y="990230"/>
                    <a:pt x="5739050" y="997256"/>
                  </a:cubicBezTo>
                  <a:cubicBezTo>
                    <a:pt x="5742557" y="1001313"/>
                    <a:pt x="5745795" y="1005563"/>
                    <a:pt x="5748831" y="1009989"/>
                  </a:cubicBezTo>
                  <a:cubicBezTo>
                    <a:pt x="5752575" y="1016013"/>
                    <a:pt x="5756892" y="1021568"/>
                    <a:pt x="5760467" y="1027781"/>
                  </a:cubicBezTo>
                  <a:cubicBezTo>
                    <a:pt x="5762593" y="1030675"/>
                    <a:pt x="5776387" y="1025784"/>
                    <a:pt x="5773555" y="1017929"/>
                  </a:cubicBezTo>
                  <a:cubicBezTo>
                    <a:pt x="5769642" y="1011034"/>
                    <a:pt x="5765324" y="1004369"/>
                    <a:pt x="5760636" y="997968"/>
                  </a:cubicBezTo>
                  <a:cubicBezTo>
                    <a:pt x="5756352" y="991518"/>
                    <a:pt x="5752204" y="984985"/>
                    <a:pt x="5747886" y="978566"/>
                  </a:cubicBezTo>
                  <a:cubicBezTo>
                    <a:pt x="5741984" y="969729"/>
                    <a:pt x="5735845" y="961061"/>
                    <a:pt x="5730043" y="952122"/>
                  </a:cubicBezTo>
                  <a:cubicBezTo>
                    <a:pt x="5727042" y="947451"/>
                    <a:pt x="5724512" y="942371"/>
                    <a:pt x="5721780" y="937464"/>
                  </a:cubicBezTo>
                  <a:cubicBezTo>
                    <a:pt x="5719655" y="932890"/>
                    <a:pt x="5717193" y="928481"/>
                    <a:pt x="5714427" y="924275"/>
                  </a:cubicBezTo>
                  <a:cubicBezTo>
                    <a:pt x="5707174" y="914861"/>
                    <a:pt x="5699451" y="905873"/>
                    <a:pt x="5691862" y="896745"/>
                  </a:cubicBezTo>
                  <a:cubicBezTo>
                    <a:pt x="5686465" y="890212"/>
                    <a:pt x="5681237" y="883490"/>
                    <a:pt x="5675503" y="877246"/>
                  </a:cubicBezTo>
                  <a:cubicBezTo>
                    <a:pt x="5669600" y="870861"/>
                    <a:pt x="5662854" y="865259"/>
                    <a:pt x="5657053" y="858790"/>
                  </a:cubicBezTo>
                  <a:cubicBezTo>
                    <a:pt x="5645686" y="846111"/>
                    <a:pt x="5634724" y="833057"/>
                    <a:pt x="5623626" y="820142"/>
                  </a:cubicBezTo>
                  <a:cubicBezTo>
                    <a:pt x="5618803" y="814570"/>
                    <a:pt x="5613980" y="809052"/>
                    <a:pt x="5609258" y="803416"/>
                  </a:cubicBezTo>
                  <a:cubicBezTo>
                    <a:pt x="5605244" y="798640"/>
                    <a:pt x="5601736" y="793476"/>
                    <a:pt x="5597453" y="788990"/>
                  </a:cubicBezTo>
                  <a:cubicBezTo>
                    <a:pt x="5591685" y="782999"/>
                    <a:pt x="5585479" y="777461"/>
                    <a:pt x="5579340" y="771842"/>
                  </a:cubicBezTo>
                  <a:cubicBezTo>
                    <a:pt x="5573943" y="766897"/>
                    <a:pt x="5568445" y="762040"/>
                    <a:pt x="5562779" y="757338"/>
                  </a:cubicBezTo>
                  <a:cubicBezTo>
                    <a:pt x="5557753" y="753543"/>
                    <a:pt x="5555561" y="761399"/>
                    <a:pt x="5556033" y="763244"/>
                  </a:cubicBezTo>
                  <a:close/>
                  <a:moveTo>
                    <a:pt x="5568749" y="1044514"/>
                  </a:moveTo>
                  <a:cubicBezTo>
                    <a:pt x="5571178" y="1049459"/>
                    <a:pt x="5573875" y="1054181"/>
                    <a:pt x="5576439" y="1058974"/>
                  </a:cubicBezTo>
                  <a:cubicBezTo>
                    <a:pt x="5579475" y="1065491"/>
                    <a:pt x="5582916" y="1071805"/>
                    <a:pt x="5586727" y="1077883"/>
                  </a:cubicBezTo>
                  <a:cubicBezTo>
                    <a:pt x="5596475" y="1091395"/>
                    <a:pt x="5606829" y="1104381"/>
                    <a:pt x="5617016" y="1117515"/>
                  </a:cubicBezTo>
                  <a:cubicBezTo>
                    <a:pt x="5622480" y="1124575"/>
                    <a:pt x="5627742" y="1131786"/>
                    <a:pt x="5633679" y="1138390"/>
                  </a:cubicBezTo>
                  <a:cubicBezTo>
                    <a:pt x="5642010" y="1147652"/>
                    <a:pt x="5651218" y="1156132"/>
                    <a:pt x="5659448" y="1165462"/>
                  </a:cubicBezTo>
                  <a:cubicBezTo>
                    <a:pt x="5669938" y="1177311"/>
                    <a:pt x="5679955" y="1189585"/>
                    <a:pt x="5690007" y="1201825"/>
                  </a:cubicBezTo>
                  <a:cubicBezTo>
                    <a:pt x="5700261" y="1214352"/>
                    <a:pt x="5710312" y="1227031"/>
                    <a:pt x="5720431" y="1239680"/>
                  </a:cubicBezTo>
                  <a:cubicBezTo>
                    <a:pt x="5724141" y="1244284"/>
                    <a:pt x="5727716" y="1248972"/>
                    <a:pt x="5731393" y="1253576"/>
                  </a:cubicBezTo>
                  <a:cubicBezTo>
                    <a:pt x="5736924" y="1260467"/>
                    <a:pt x="5742490" y="1267308"/>
                    <a:pt x="5747954" y="1274199"/>
                  </a:cubicBezTo>
                  <a:cubicBezTo>
                    <a:pt x="5751360" y="1278169"/>
                    <a:pt x="5754531" y="1282338"/>
                    <a:pt x="5757466" y="1286679"/>
                  </a:cubicBezTo>
                  <a:cubicBezTo>
                    <a:pt x="5761175" y="1292588"/>
                    <a:pt x="5765392" y="1298072"/>
                    <a:pt x="5768866" y="1304167"/>
                  </a:cubicBezTo>
                  <a:cubicBezTo>
                    <a:pt x="5770957" y="1307011"/>
                    <a:pt x="5784652" y="1302032"/>
                    <a:pt x="5781953" y="1294281"/>
                  </a:cubicBezTo>
                  <a:cubicBezTo>
                    <a:pt x="5778141" y="1287498"/>
                    <a:pt x="5773925" y="1280951"/>
                    <a:pt x="5769305" y="1274674"/>
                  </a:cubicBezTo>
                  <a:cubicBezTo>
                    <a:pt x="5765156" y="1268343"/>
                    <a:pt x="5761074" y="1261928"/>
                    <a:pt x="5756892" y="1255614"/>
                  </a:cubicBezTo>
                  <a:cubicBezTo>
                    <a:pt x="5751090" y="1246928"/>
                    <a:pt x="5745120" y="1238412"/>
                    <a:pt x="5739454" y="1229642"/>
                  </a:cubicBezTo>
                  <a:cubicBezTo>
                    <a:pt x="5736486" y="1225038"/>
                    <a:pt x="5734058" y="1220042"/>
                    <a:pt x="5731393" y="1215202"/>
                  </a:cubicBezTo>
                  <a:cubicBezTo>
                    <a:pt x="5729335" y="1210706"/>
                    <a:pt x="5726940" y="1206369"/>
                    <a:pt x="5724242" y="1202233"/>
                  </a:cubicBezTo>
                  <a:cubicBezTo>
                    <a:pt x="5717159" y="1192991"/>
                    <a:pt x="5709536" y="1184171"/>
                    <a:pt x="5702149" y="1175250"/>
                  </a:cubicBezTo>
                  <a:cubicBezTo>
                    <a:pt x="5696820" y="1168841"/>
                    <a:pt x="5691727" y="1162230"/>
                    <a:pt x="5686094" y="1156118"/>
                  </a:cubicBezTo>
                  <a:cubicBezTo>
                    <a:pt x="5680326" y="1149872"/>
                    <a:pt x="5673648" y="1144387"/>
                    <a:pt x="5667981" y="1138039"/>
                  </a:cubicBezTo>
                  <a:cubicBezTo>
                    <a:pt x="5656850" y="1125610"/>
                    <a:pt x="5646091" y="1112796"/>
                    <a:pt x="5635230" y="1100151"/>
                  </a:cubicBezTo>
                  <a:cubicBezTo>
                    <a:pt x="5630507" y="1094680"/>
                    <a:pt x="5625752" y="1089263"/>
                    <a:pt x="5621131" y="1083728"/>
                  </a:cubicBezTo>
                  <a:cubicBezTo>
                    <a:pt x="5617218" y="1079057"/>
                    <a:pt x="5613811" y="1073977"/>
                    <a:pt x="5609595" y="1069592"/>
                  </a:cubicBezTo>
                  <a:cubicBezTo>
                    <a:pt x="5603963" y="1063716"/>
                    <a:pt x="5597824" y="1058299"/>
                    <a:pt x="5591786" y="1052798"/>
                  </a:cubicBezTo>
                  <a:cubicBezTo>
                    <a:pt x="5586491" y="1047972"/>
                    <a:pt x="5581094" y="1043199"/>
                    <a:pt x="5575529" y="1038632"/>
                  </a:cubicBezTo>
                  <a:cubicBezTo>
                    <a:pt x="5570536" y="1034901"/>
                    <a:pt x="5568310" y="1042686"/>
                    <a:pt x="5568749" y="1044514"/>
                  </a:cubicBezTo>
                  <a:close/>
                  <a:moveTo>
                    <a:pt x="5563183" y="1305193"/>
                  </a:moveTo>
                  <a:cubicBezTo>
                    <a:pt x="5565544" y="1310087"/>
                    <a:pt x="5568209" y="1314741"/>
                    <a:pt x="5570739" y="1319518"/>
                  </a:cubicBezTo>
                  <a:cubicBezTo>
                    <a:pt x="5573707" y="1325956"/>
                    <a:pt x="5577080" y="1332200"/>
                    <a:pt x="5580858" y="1338207"/>
                  </a:cubicBezTo>
                  <a:cubicBezTo>
                    <a:pt x="5590471" y="1351564"/>
                    <a:pt x="5600657" y="1364398"/>
                    <a:pt x="5610709" y="1377380"/>
                  </a:cubicBezTo>
                  <a:cubicBezTo>
                    <a:pt x="5616071" y="1384356"/>
                    <a:pt x="5621299" y="1391483"/>
                    <a:pt x="5627168" y="1398020"/>
                  </a:cubicBezTo>
                  <a:cubicBezTo>
                    <a:pt x="5635399" y="1407160"/>
                    <a:pt x="5644472" y="1415525"/>
                    <a:pt x="5652634" y="1424733"/>
                  </a:cubicBezTo>
                  <a:cubicBezTo>
                    <a:pt x="5662989" y="1436431"/>
                    <a:pt x="5672838" y="1448570"/>
                    <a:pt x="5682754" y="1460675"/>
                  </a:cubicBezTo>
                  <a:cubicBezTo>
                    <a:pt x="5692907" y="1473034"/>
                    <a:pt x="5702824" y="1485561"/>
                    <a:pt x="5712808" y="1498054"/>
                  </a:cubicBezTo>
                  <a:cubicBezTo>
                    <a:pt x="5716450" y="1502608"/>
                    <a:pt x="5719992" y="1507246"/>
                    <a:pt x="5723635" y="1511803"/>
                  </a:cubicBezTo>
                  <a:cubicBezTo>
                    <a:pt x="5729065" y="1518606"/>
                    <a:pt x="5734563" y="1525345"/>
                    <a:pt x="5739960" y="1532169"/>
                  </a:cubicBezTo>
                  <a:cubicBezTo>
                    <a:pt x="5743333" y="1536098"/>
                    <a:pt x="5746470" y="1540216"/>
                    <a:pt x="5749370" y="1544510"/>
                  </a:cubicBezTo>
                  <a:cubicBezTo>
                    <a:pt x="5753013" y="1550365"/>
                    <a:pt x="5757162" y="1555769"/>
                    <a:pt x="5760569" y="1561810"/>
                  </a:cubicBezTo>
                  <a:cubicBezTo>
                    <a:pt x="5762626" y="1564623"/>
                    <a:pt x="5776320" y="1559594"/>
                    <a:pt x="5773656" y="1551924"/>
                  </a:cubicBezTo>
                  <a:cubicBezTo>
                    <a:pt x="5769878" y="1545229"/>
                    <a:pt x="5765729" y="1538749"/>
                    <a:pt x="5761209" y="1532523"/>
                  </a:cubicBezTo>
                  <a:cubicBezTo>
                    <a:pt x="5757094" y="1526259"/>
                    <a:pt x="5753114" y="1519911"/>
                    <a:pt x="5748966" y="1513664"/>
                  </a:cubicBezTo>
                  <a:cubicBezTo>
                    <a:pt x="5743266" y="1505080"/>
                    <a:pt x="5737363" y="1496665"/>
                    <a:pt x="5731797" y="1487983"/>
                  </a:cubicBezTo>
                  <a:cubicBezTo>
                    <a:pt x="5728897" y="1483446"/>
                    <a:pt x="5726468" y="1478485"/>
                    <a:pt x="5723871" y="1473692"/>
                  </a:cubicBezTo>
                  <a:cubicBezTo>
                    <a:pt x="5721847" y="1469253"/>
                    <a:pt x="5719486" y="1464969"/>
                    <a:pt x="5716821" y="1460874"/>
                  </a:cubicBezTo>
                  <a:cubicBezTo>
                    <a:pt x="5709839" y="1451768"/>
                    <a:pt x="5702318" y="1443048"/>
                    <a:pt x="5695032" y="1434194"/>
                  </a:cubicBezTo>
                  <a:cubicBezTo>
                    <a:pt x="5689770" y="1427860"/>
                    <a:pt x="5684745" y="1421343"/>
                    <a:pt x="5679180" y="1415306"/>
                  </a:cubicBezTo>
                  <a:cubicBezTo>
                    <a:pt x="5673479" y="1409127"/>
                    <a:pt x="5666902" y="1403727"/>
                    <a:pt x="5661303" y="1397463"/>
                  </a:cubicBezTo>
                  <a:cubicBezTo>
                    <a:pt x="5650273" y="1385189"/>
                    <a:pt x="5639682" y="1372544"/>
                    <a:pt x="5628922" y="1360023"/>
                  </a:cubicBezTo>
                  <a:cubicBezTo>
                    <a:pt x="5624268" y="1354627"/>
                    <a:pt x="5619579" y="1349287"/>
                    <a:pt x="5615026" y="1343803"/>
                  </a:cubicBezTo>
                  <a:cubicBezTo>
                    <a:pt x="5611180" y="1339199"/>
                    <a:pt x="5607774" y="1334170"/>
                    <a:pt x="5603625" y="1329852"/>
                  </a:cubicBezTo>
                  <a:cubicBezTo>
                    <a:pt x="5598060" y="1324047"/>
                    <a:pt x="5591989" y="1318698"/>
                    <a:pt x="5586052" y="1313281"/>
                  </a:cubicBezTo>
                  <a:cubicBezTo>
                    <a:pt x="5580790" y="1308522"/>
                    <a:pt x="5575495" y="1303816"/>
                    <a:pt x="5569929" y="1299297"/>
                  </a:cubicBezTo>
                  <a:cubicBezTo>
                    <a:pt x="5565005" y="1295630"/>
                    <a:pt x="5562745" y="1303381"/>
                    <a:pt x="5563183" y="1305193"/>
                  </a:cubicBezTo>
                  <a:close/>
                  <a:moveTo>
                    <a:pt x="5491880" y="1491973"/>
                  </a:moveTo>
                  <a:cubicBezTo>
                    <a:pt x="5494038" y="1496661"/>
                    <a:pt x="5496500" y="1501114"/>
                    <a:pt x="5498861" y="1505667"/>
                  </a:cubicBezTo>
                  <a:cubicBezTo>
                    <a:pt x="5501593" y="1511833"/>
                    <a:pt x="5504697" y="1517803"/>
                    <a:pt x="5508238" y="1523544"/>
                  </a:cubicBezTo>
                  <a:cubicBezTo>
                    <a:pt x="5517244" y="1536243"/>
                    <a:pt x="5526890" y="1548433"/>
                    <a:pt x="5536335" y="1560758"/>
                  </a:cubicBezTo>
                  <a:cubicBezTo>
                    <a:pt x="5541428" y="1567375"/>
                    <a:pt x="5546319" y="1574165"/>
                    <a:pt x="5551885" y="1580344"/>
                  </a:cubicBezTo>
                  <a:cubicBezTo>
                    <a:pt x="5559642" y="1588996"/>
                    <a:pt x="5568310" y="1596872"/>
                    <a:pt x="5576035" y="1605571"/>
                  </a:cubicBezTo>
                  <a:cubicBezTo>
                    <a:pt x="5585816" y="1616658"/>
                    <a:pt x="5595159" y="1628152"/>
                    <a:pt x="5604502" y="1639637"/>
                  </a:cubicBezTo>
                  <a:cubicBezTo>
                    <a:pt x="5614048" y="1651368"/>
                    <a:pt x="5623425" y="1663272"/>
                    <a:pt x="5632835" y="1675121"/>
                  </a:cubicBezTo>
                  <a:cubicBezTo>
                    <a:pt x="5636242" y="1679438"/>
                    <a:pt x="5639615" y="1683840"/>
                    <a:pt x="5643021" y="1688157"/>
                  </a:cubicBezTo>
                  <a:cubicBezTo>
                    <a:pt x="5648148" y="1694623"/>
                    <a:pt x="5653342" y="1701025"/>
                    <a:pt x="5658436" y="1707491"/>
                  </a:cubicBezTo>
                  <a:cubicBezTo>
                    <a:pt x="5661640" y="1711215"/>
                    <a:pt x="5664575" y="1715131"/>
                    <a:pt x="5667273" y="1719222"/>
                  </a:cubicBezTo>
                  <a:cubicBezTo>
                    <a:pt x="5670680" y="1724794"/>
                    <a:pt x="5674592" y="1729938"/>
                    <a:pt x="5677762" y="1735713"/>
                  </a:cubicBezTo>
                  <a:cubicBezTo>
                    <a:pt x="5679719" y="1738387"/>
                    <a:pt x="5693177" y="1733139"/>
                    <a:pt x="5690816" y="1725759"/>
                  </a:cubicBezTo>
                  <a:cubicBezTo>
                    <a:pt x="5687308" y="1719364"/>
                    <a:pt x="5683396" y="1713188"/>
                    <a:pt x="5679146" y="1707272"/>
                  </a:cubicBezTo>
                  <a:cubicBezTo>
                    <a:pt x="5675334" y="1701312"/>
                    <a:pt x="5671591" y="1695251"/>
                    <a:pt x="5667711" y="1689308"/>
                  </a:cubicBezTo>
                  <a:cubicBezTo>
                    <a:pt x="5662382" y="1681131"/>
                    <a:pt x="5656850" y="1673117"/>
                    <a:pt x="5651622" y="1664830"/>
                  </a:cubicBezTo>
                  <a:cubicBezTo>
                    <a:pt x="5648891" y="1660513"/>
                    <a:pt x="5646698" y="1655770"/>
                    <a:pt x="5644269" y="1651183"/>
                  </a:cubicBezTo>
                  <a:cubicBezTo>
                    <a:pt x="5642414" y="1646933"/>
                    <a:pt x="5640222" y="1642835"/>
                    <a:pt x="5637726" y="1638926"/>
                  </a:cubicBezTo>
                  <a:cubicBezTo>
                    <a:pt x="5631149" y="1630257"/>
                    <a:pt x="5624065" y="1622014"/>
                    <a:pt x="5617151" y="1613629"/>
                  </a:cubicBezTo>
                  <a:cubicBezTo>
                    <a:pt x="5612193" y="1607618"/>
                    <a:pt x="5607471" y="1601422"/>
                    <a:pt x="5602175" y="1595715"/>
                  </a:cubicBezTo>
                  <a:cubicBezTo>
                    <a:pt x="5596778" y="1589876"/>
                    <a:pt x="5590505" y="1584813"/>
                    <a:pt x="5585209" y="1578887"/>
                  </a:cubicBezTo>
                  <a:cubicBezTo>
                    <a:pt x="5574752" y="1567257"/>
                    <a:pt x="5564769" y="1555277"/>
                    <a:pt x="5554582" y="1543438"/>
                  </a:cubicBezTo>
                  <a:cubicBezTo>
                    <a:pt x="5550198" y="1538307"/>
                    <a:pt x="5545779" y="1533248"/>
                    <a:pt x="5541462" y="1528067"/>
                  </a:cubicBezTo>
                  <a:cubicBezTo>
                    <a:pt x="5537819" y="1523699"/>
                    <a:pt x="5534648" y="1518906"/>
                    <a:pt x="5530702" y="1514828"/>
                  </a:cubicBezTo>
                  <a:cubicBezTo>
                    <a:pt x="5525407" y="1509340"/>
                    <a:pt x="5519639" y="1504315"/>
                    <a:pt x="5513973" y="1499218"/>
                  </a:cubicBezTo>
                  <a:cubicBezTo>
                    <a:pt x="5508980" y="1494732"/>
                    <a:pt x="5503887" y="1490314"/>
                    <a:pt x="5498626" y="1486081"/>
                  </a:cubicBezTo>
                  <a:cubicBezTo>
                    <a:pt x="5493903" y="1482643"/>
                    <a:pt x="5491508" y="1490229"/>
                    <a:pt x="5491880" y="1491973"/>
                  </a:cubicBezTo>
                  <a:close/>
                  <a:moveTo>
                    <a:pt x="5342390" y="1590888"/>
                  </a:moveTo>
                  <a:cubicBezTo>
                    <a:pt x="5344448" y="1595458"/>
                    <a:pt x="5346843" y="1599793"/>
                    <a:pt x="5349069" y="1604211"/>
                  </a:cubicBezTo>
                  <a:cubicBezTo>
                    <a:pt x="5351632" y="1610222"/>
                    <a:pt x="5354634" y="1616037"/>
                    <a:pt x="5358040" y="1621616"/>
                  </a:cubicBezTo>
                  <a:cubicBezTo>
                    <a:pt x="5366709" y="1633920"/>
                    <a:pt x="5376019" y="1645739"/>
                    <a:pt x="5385125" y="1657706"/>
                  </a:cubicBezTo>
                  <a:cubicBezTo>
                    <a:pt x="5390017" y="1664115"/>
                    <a:pt x="5394739" y="1670709"/>
                    <a:pt x="5400102" y="1676686"/>
                  </a:cubicBezTo>
                  <a:cubicBezTo>
                    <a:pt x="5407623" y="1685048"/>
                    <a:pt x="5416056" y="1692650"/>
                    <a:pt x="5423510" y="1701082"/>
                  </a:cubicBezTo>
                  <a:cubicBezTo>
                    <a:pt x="5432988" y="1711798"/>
                    <a:pt x="5441994" y="1722936"/>
                    <a:pt x="5450999" y="1734060"/>
                  </a:cubicBezTo>
                  <a:cubicBezTo>
                    <a:pt x="5460241" y="1745420"/>
                    <a:pt x="5469281" y="1756949"/>
                    <a:pt x="5478388" y="1768427"/>
                  </a:cubicBezTo>
                  <a:cubicBezTo>
                    <a:pt x="5481693" y="1772609"/>
                    <a:pt x="5484931" y="1776893"/>
                    <a:pt x="5488203" y="1781072"/>
                  </a:cubicBezTo>
                  <a:cubicBezTo>
                    <a:pt x="5493161" y="1787336"/>
                    <a:pt x="5498153" y="1793532"/>
                    <a:pt x="5503077" y="1799815"/>
                  </a:cubicBezTo>
                  <a:cubicBezTo>
                    <a:pt x="5506181" y="1803414"/>
                    <a:pt x="5509047" y="1807206"/>
                    <a:pt x="5511645" y="1811172"/>
                  </a:cubicBezTo>
                  <a:cubicBezTo>
                    <a:pt x="5514883" y="1816609"/>
                    <a:pt x="5518661" y="1821568"/>
                    <a:pt x="5521696" y="1827190"/>
                  </a:cubicBezTo>
                  <a:cubicBezTo>
                    <a:pt x="5523551" y="1829777"/>
                    <a:pt x="5536908" y="1824428"/>
                    <a:pt x="5534682" y="1817217"/>
                  </a:cubicBezTo>
                  <a:cubicBezTo>
                    <a:pt x="5531377" y="1810983"/>
                    <a:pt x="5527632" y="1804983"/>
                    <a:pt x="5523518" y="1799256"/>
                  </a:cubicBezTo>
                  <a:cubicBezTo>
                    <a:pt x="5519842" y="1793447"/>
                    <a:pt x="5516232" y="1787575"/>
                    <a:pt x="5512522" y="1781801"/>
                  </a:cubicBezTo>
                  <a:cubicBezTo>
                    <a:pt x="5507395" y="1773861"/>
                    <a:pt x="5502066" y="1766072"/>
                    <a:pt x="5497074" y="1758031"/>
                  </a:cubicBezTo>
                  <a:cubicBezTo>
                    <a:pt x="5494477" y="1753832"/>
                    <a:pt x="5492352" y="1749211"/>
                    <a:pt x="5490058" y="1744759"/>
                  </a:cubicBezTo>
                  <a:cubicBezTo>
                    <a:pt x="5488304" y="1740613"/>
                    <a:pt x="5486213" y="1736623"/>
                    <a:pt x="5483784" y="1732825"/>
                  </a:cubicBezTo>
                  <a:cubicBezTo>
                    <a:pt x="5477443" y="1724393"/>
                    <a:pt x="5470596" y="1716436"/>
                    <a:pt x="5463918" y="1708311"/>
                  </a:cubicBezTo>
                  <a:cubicBezTo>
                    <a:pt x="5459128" y="1702486"/>
                    <a:pt x="5454575" y="1696505"/>
                    <a:pt x="5449448" y="1690974"/>
                  </a:cubicBezTo>
                  <a:cubicBezTo>
                    <a:pt x="5444219" y="1685321"/>
                    <a:pt x="5438114" y="1680443"/>
                    <a:pt x="5432988" y="1674723"/>
                  </a:cubicBezTo>
                  <a:cubicBezTo>
                    <a:pt x="5422903" y="1663464"/>
                    <a:pt x="5413256" y="1651868"/>
                    <a:pt x="5403374" y="1640389"/>
                  </a:cubicBezTo>
                  <a:cubicBezTo>
                    <a:pt x="5399157" y="1635445"/>
                    <a:pt x="5394874" y="1630537"/>
                    <a:pt x="5390691" y="1625525"/>
                  </a:cubicBezTo>
                  <a:cubicBezTo>
                    <a:pt x="5387183" y="1621292"/>
                    <a:pt x="5384114" y="1616637"/>
                    <a:pt x="5380302" y="1612708"/>
                  </a:cubicBezTo>
                  <a:cubicBezTo>
                    <a:pt x="5375175" y="1607426"/>
                    <a:pt x="5369576" y="1602569"/>
                    <a:pt x="5364044" y="1597658"/>
                  </a:cubicBezTo>
                  <a:cubicBezTo>
                    <a:pt x="5359188" y="1593340"/>
                    <a:pt x="5354263" y="1589094"/>
                    <a:pt x="5349136" y="1585013"/>
                  </a:cubicBezTo>
                  <a:cubicBezTo>
                    <a:pt x="5344549" y="1581710"/>
                    <a:pt x="5342053" y="1589178"/>
                    <a:pt x="5342390" y="1590888"/>
                  </a:cubicBezTo>
                  <a:close/>
                  <a:moveTo>
                    <a:pt x="5125881" y="1651240"/>
                  </a:moveTo>
                  <a:cubicBezTo>
                    <a:pt x="5127736" y="1655575"/>
                    <a:pt x="5129895" y="1659673"/>
                    <a:pt x="5131919" y="1663852"/>
                  </a:cubicBezTo>
                  <a:cubicBezTo>
                    <a:pt x="5134212" y="1669532"/>
                    <a:pt x="5136944" y="1675030"/>
                    <a:pt x="5140047" y="1680308"/>
                  </a:cubicBezTo>
                  <a:cubicBezTo>
                    <a:pt x="5148074" y="1691888"/>
                    <a:pt x="5156709" y="1702944"/>
                    <a:pt x="5165142" y="1714166"/>
                  </a:cubicBezTo>
                  <a:cubicBezTo>
                    <a:pt x="5169695" y="1720177"/>
                    <a:pt x="5174047" y="1726356"/>
                    <a:pt x="5179072" y="1731945"/>
                  </a:cubicBezTo>
                  <a:cubicBezTo>
                    <a:pt x="5186121" y="1739747"/>
                    <a:pt x="5194014" y="1746786"/>
                    <a:pt x="5200997" y="1754645"/>
                  </a:cubicBezTo>
                  <a:cubicBezTo>
                    <a:pt x="5209833" y="1764669"/>
                    <a:pt x="5218198" y="1775099"/>
                    <a:pt x="5226597" y="1785507"/>
                  </a:cubicBezTo>
                  <a:cubicBezTo>
                    <a:pt x="5235198" y="1796139"/>
                    <a:pt x="5243563" y="1806942"/>
                    <a:pt x="5252029" y="1817709"/>
                  </a:cubicBezTo>
                  <a:cubicBezTo>
                    <a:pt x="5255099" y="1821618"/>
                    <a:pt x="5258100" y="1825632"/>
                    <a:pt x="5261169" y="1829541"/>
                  </a:cubicBezTo>
                  <a:cubicBezTo>
                    <a:pt x="5265757" y="1835417"/>
                    <a:pt x="5270411" y="1841222"/>
                    <a:pt x="5274999" y="1847081"/>
                  </a:cubicBezTo>
                  <a:cubicBezTo>
                    <a:pt x="5277866" y="1850457"/>
                    <a:pt x="5280496" y="1854019"/>
                    <a:pt x="5282892" y="1857746"/>
                  </a:cubicBezTo>
                  <a:cubicBezTo>
                    <a:pt x="5285860" y="1862859"/>
                    <a:pt x="5289368" y="1867527"/>
                    <a:pt x="5292134" y="1872830"/>
                  </a:cubicBezTo>
                  <a:cubicBezTo>
                    <a:pt x="5293854" y="1875268"/>
                    <a:pt x="5307008" y="1869666"/>
                    <a:pt x="5305085" y="1862809"/>
                  </a:cubicBezTo>
                  <a:cubicBezTo>
                    <a:pt x="5302050" y="1856933"/>
                    <a:pt x="5298643" y="1851276"/>
                    <a:pt x="5294831" y="1845880"/>
                  </a:cubicBezTo>
                  <a:cubicBezTo>
                    <a:pt x="5291425" y="1840412"/>
                    <a:pt x="5288153" y="1834857"/>
                    <a:pt x="5284746" y="1829423"/>
                  </a:cubicBezTo>
                  <a:cubicBezTo>
                    <a:pt x="5280025" y="1821942"/>
                    <a:pt x="5275100" y="1814626"/>
                    <a:pt x="5270513" y="1807060"/>
                  </a:cubicBezTo>
                  <a:cubicBezTo>
                    <a:pt x="5268118" y="1803080"/>
                    <a:pt x="5266229" y="1798712"/>
                    <a:pt x="5264104" y="1794500"/>
                  </a:cubicBezTo>
                  <a:cubicBezTo>
                    <a:pt x="5262587" y="1790573"/>
                    <a:pt x="5260698" y="1786792"/>
                    <a:pt x="5258472" y="1783207"/>
                  </a:cubicBezTo>
                  <a:cubicBezTo>
                    <a:pt x="5252569" y="1775318"/>
                    <a:pt x="5246160" y="1767867"/>
                    <a:pt x="5239953" y="1760251"/>
                  </a:cubicBezTo>
                  <a:cubicBezTo>
                    <a:pt x="5235536" y="1754817"/>
                    <a:pt x="5231286" y="1749194"/>
                    <a:pt x="5226495" y="1744061"/>
                  </a:cubicBezTo>
                  <a:cubicBezTo>
                    <a:pt x="5221605" y="1738795"/>
                    <a:pt x="5215837" y="1734309"/>
                    <a:pt x="5211048" y="1728943"/>
                  </a:cubicBezTo>
                  <a:cubicBezTo>
                    <a:pt x="5201637" y="1718446"/>
                    <a:pt x="5192632" y="1707596"/>
                    <a:pt x="5183457" y="1696880"/>
                  </a:cubicBezTo>
                  <a:cubicBezTo>
                    <a:pt x="5179510" y="1692259"/>
                    <a:pt x="5175497" y="1687672"/>
                    <a:pt x="5171618" y="1682980"/>
                  </a:cubicBezTo>
                  <a:cubicBezTo>
                    <a:pt x="5168346" y="1679020"/>
                    <a:pt x="5165547" y="1674635"/>
                    <a:pt x="5161971" y="1670979"/>
                  </a:cubicBezTo>
                  <a:cubicBezTo>
                    <a:pt x="5157182" y="1666051"/>
                    <a:pt x="5151886" y="1661565"/>
                    <a:pt x="5146692" y="1657012"/>
                  </a:cubicBezTo>
                  <a:cubicBezTo>
                    <a:pt x="5142138" y="1653015"/>
                    <a:pt x="5137484" y="1649088"/>
                    <a:pt x="5132661" y="1645328"/>
                  </a:cubicBezTo>
                  <a:cubicBezTo>
                    <a:pt x="5128309" y="1642319"/>
                    <a:pt x="5125611" y="1649598"/>
                    <a:pt x="5125881" y="1651240"/>
                  </a:cubicBezTo>
                  <a:close/>
                  <a:moveTo>
                    <a:pt x="4879554" y="1678065"/>
                  </a:moveTo>
                  <a:cubicBezTo>
                    <a:pt x="4881443" y="1682450"/>
                    <a:pt x="4883635" y="1686545"/>
                    <a:pt x="4885660" y="1690778"/>
                  </a:cubicBezTo>
                  <a:cubicBezTo>
                    <a:pt x="4887987" y="1696499"/>
                    <a:pt x="4890753" y="1702040"/>
                    <a:pt x="4893923" y="1707353"/>
                  </a:cubicBezTo>
                  <a:cubicBezTo>
                    <a:pt x="4902018" y="1719033"/>
                    <a:pt x="4910754" y="1730208"/>
                    <a:pt x="4919288" y="1741517"/>
                  </a:cubicBezTo>
                  <a:cubicBezTo>
                    <a:pt x="4923874" y="1747589"/>
                    <a:pt x="4928293" y="1753825"/>
                    <a:pt x="4933353" y="1759444"/>
                  </a:cubicBezTo>
                  <a:cubicBezTo>
                    <a:pt x="4940470" y="1767317"/>
                    <a:pt x="4948396" y="1774444"/>
                    <a:pt x="4955446" y="1782381"/>
                  </a:cubicBezTo>
                  <a:cubicBezTo>
                    <a:pt x="4964384" y="1792500"/>
                    <a:pt x="4972850" y="1803016"/>
                    <a:pt x="4981316" y="1813513"/>
                  </a:cubicBezTo>
                  <a:cubicBezTo>
                    <a:pt x="4989985" y="1824246"/>
                    <a:pt x="4998485" y="1835150"/>
                    <a:pt x="5007018" y="1846001"/>
                  </a:cubicBezTo>
                  <a:cubicBezTo>
                    <a:pt x="5010121" y="1849961"/>
                    <a:pt x="5013156" y="1854009"/>
                    <a:pt x="5016226" y="1857952"/>
                  </a:cubicBezTo>
                  <a:cubicBezTo>
                    <a:pt x="5020881" y="1863878"/>
                    <a:pt x="5025569" y="1869737"/>
                    <a:pt x="5030190" y="1875663"/>
                  </a:cubicBezTo>
                  <a:cubicBezTo>
                    <a:pt x="5033091" y="1879056"/>
                    <a:pt x="5035790" y="1882655"/>
                    <a:pt x="5038184" y="1886429"/>
                  </a:cubicBezTo>
                  <a:cubicBezTo>
                    <a:pt x="5041220" y="1891576"/>
                    <a:pt x="5044761" y="1896282"/>
                    <a:pt x="5047561" y="1901631"/>
                  </a:cubicBezTo>
                  <a:cubicBezTo>
                    <a:pt x="5049281" y="1904104"/>
                    <a:pt x="5062469" y="1898515"/>
                    <a:pt x="5060513" y="1891610"/>
                  </a:cubicBezTo>
                  <a:cubicBezTo>
                    <a:pt x="5057444" y="1885694"/>
                    <a:pt x="5053969" y="1879990"/>
                    <a:pt x="5050125" y="1874543"/>
                  </a:cubicBezTo>
                  <a:cubicBezTo>
                    <a:pt x="5046684" y="1869042"/>
                    <a:pt x="5043379" y="1863439"/>
                    <a:pt x="5039904" y="1857952"/>
                  </a:cubicBezTo>
                  <a:cubicBezTo>
                    <a:pt x="5035114" y="1850420"/>
                    <a:pt x="5030156" y="1843057"/>
                    <a:pt x="5025536" y="1835403"/>
                  </a:cubicBezTo>
                  <a:cubicBezTo>
                    <a:pt x="5023107" y="1831406"/>
                    <a:pt x="5021151" y="1826991"/>
                    <a:pt x="5019059" y="1822758"/>
                  </a:cubicBezTo>
                  <a:cubicBezTo>
                    <a:pt x="5017474" y="1818798"/>
                    <a:pt x="5015552" y="1814990"/>
                    <a:pt x="5013291" y="1811381"/>
                  </a:cubicBezTo>
                  <a:cubicBezTo>
                    <a:pt x="5007355" y="1803424"/>
                    <a:pt x="5000913" y="1795889"/>
                    <a:pt x="4994639" y="1788219"/>
                  </a:cubicBezTo>
                  <a:cubicBezTo>
                    <a:pt x="4990153" y="1782718"/>
                    <a:pt x="4985836" y="1777048"/>
                    <a:pt x="4981013" y="1771867"/>
                  </a:cubicBezTo>
                  <a:cubicBezTo>
                    <a:pt x="4976088" y="1766535"/>
                    <a:pt x="4970286" y="1761998"/>
                    <a:pt x="4965429" y="1756598"/>
                  </a:cubicBezTo>
                  <a:cubicBezTo>
                    <a:pt x="4955951" y="1746000"/>
                    <a:pt x="4946844" y="1735045"/>
                    <a:pt x="4937603" y="1724217"/>
                  </a:cubicBezTo>
                  <a:cubicBezTo>
                    <a:pt x="4933589" y="1719543"/>
                    <a:pt x="4929542" y="1714922"/>
                    <a:pt x="4925628" y="1710183"/>
                  </a:cubicBezTo>
                  <a:cubicBezTo>
                    <a:pt x="4922323" y="1706186"/>
                    <a:pt x="4919490" y="1701750"/>
                    <a:pt x="4915881" y="1698060"/>
                  </a:cubicBezTo>
                  <a:cubicBezTo>
                    <a:pt x="4911024" y="1693102"/>
                    <a:pt x="4905695" y="1688565"/>
                    <a:pt x="4900466" y="1683958"/>
                  </a:cubicBezTo>
                  <a:cubicBezTo>
                    <a:pt x="4895846" y="1679910"/>
                    <a:pt x="4891191" y="1675934"/>
                    <a:pt x="4886300" y="1672153"/>
                  </a:cubicBezTo>
                  <a:cubicBezTo>
                    <a:pt x="4881915" y="1669107"/>
                    <a:pt x="4879250" y="1676423"/>
                    <a:pt x="4879554" y="1678065"/>
                  </a:cubicBezTo>
                  <a:close/>
                  <a:moveTo>
                    <a:pt x="4634847" y="1706712"/>
                  </a:moveTo>
                  <a:cubicBezTo>
                    <a:pt x="4636601" y="1710945"/>
                    <a:pt x="4638692" y="1714939"/>
                    <a:pt x="4640614" y="1719037"/>
                  </a:cubicBezTo>
                  <a:cubicBezTo>
                    <a:pt x="4642807" y="1724578"/>
                    <a:pt x="4645371" y="1729948"/>
                    <a:pt x="4648372" y="1735102"/>
                  </a:cubicBezTo>
                  <a:cubicBezTo>
                    <a:pt x="4656130" y="1746361"/>
                    <a:pt x="4664495" y="1757127"/>
                    <a:pt x="4672657" y="1768032"/>
                  </a:cubicBezTo>
                  <a:cubicBezTo>
                    <a:pt x="4677076" y="1773871"/>
                    <a:pt x="4681258" y="1779881"/>
                    <a:pt x="4686149" y="1785298"/>
                  </a:cubicBezTo>
                  <a:cubicBezTo>
                    <a:pt x="4692996" y="1792867"/>
                    <a:pt x="4700687" y="1799674"/>
                    <a:pt x="4707433" y="1807307"/>
                  </a:cubicBezTo>
                  <a:cubicBezTo>
                    <a:pt x="4716000" y="1817041"/>
                    <a:pt x="4724129" y="1827167"/>
                    <a:pt x="4732292" y="1837272"/>
                  </a:cubicBezTo>
                  <a:cubicBezTo>
                    <a:pt x="4740589" y="1847617"/>
                    <a:pt x="4748717" y="1858114"/>
                    <a:pt x="4756880" y="1868576"/>
                  </a:cubicBezTo>
                  <a:cubicBezTo>
                    <a:pt x="4759882" y="1872384"/>
                    <a:pt x="4762749" y="1876277"/>
                    <a:pt x="4765717" y="1880088"/>
                  </a:cubicBezTo>
                  <a:cubicBezTo>
                    <a:pt x="4770170" y="1885792"/>
                    <a:pt x="4774689" y="1891445"/>
                    <a:pt x="4779108" y="1897152"/>
                  </a:cubicBezTo>
                  <a:cubicBezTo>
                    <a:pt x="4781908" y="1900420"/>
                    <a:pt x="4784471" y="1903884"/>
                    <a:pt x="4786764" y="1907514"/>
                  </a:cubicBezTo>
                  <a:cubicBezTo>
                    <a:pt x="4789632" y="1912506"/>
                    <a:pt x="4793038" y="1917046"/>
                    <a:pt x="4795669" y="1922223"/>
                  </a:cubicBezTo>
                  <a:cubicBezTo>
                    <a:pt x="4797321" y="1924584"/>
                    <a:pt x="4810375" y="1918891"/>
                    <a:pt x="4808587" y="1912168"/>
                  </a:cubicBezTo>
                  <a:cubicBezTo>
                    <a:pt x="4805686" y="1906444"/>
                    <a:pt x="4802415" y="1900933"/>
                    <a:pt x="4798739" y="1895678"/>
                  </a:cubicBezTo>
                  <a:cubicBezTo>
                    <a:pt x="4795467" y="1890345"/>
                    <a:pt x="4792296" y="1884928"/>
                    <a:pt x="4788990" y="1879646"/>
                  </a:cubicBezTo>
                  <a:cubicBezTo>
                    <a:pt x="4784471" y="1872351"/>
                    <a:pt x="4779715" y="1865240"/>
                    <a:pt x="4775297" y="1857844"/>
                  </a:cubicBezTo>
                  <a:cubicBezTo>
                    <a:pt x="4772969" y="1853982"/>
                    <a:pt x="4771181" y="1849698"/>
                    <a:pt x="4769191" y="1845603"/>
                  </a:cubicBezTo>
                  <a:cubicBezTo>
                    <a:pt x="4767708" y="1841771"/>
                    <a:pt x="4765886" y="1838081"/>
                    <a:pt x="4763727" y="1834580"/>
                  </a:cubicBezTo>
                  <a:cubicBezTo>
                    <a:pt x="4758027" y="1826910"/>
                    <a:pt x="4751854" y="1819665"/>
                    <a:pt x="4745850" y="1812268"/>
                  </a:cubicBezTo>
                  <a:cubicBezTo>
                    <a:pt x="4741533" y="1806986"/>
                    <a:pt x="4737418" y="1801519"/>
                    <a:pt x="4732763" y="1796523"/>
                  </a:cubicBezTo>
                  <a:cubicBezTo>
                    <a:pt x="4728042" y="1791410"/>
                    <a:pt x="4722408" y="1787079"/>
                    <a:pt x="4717754" y="1781895"/>
                  </a:cubicBezTo>
                  <a:cubicBezTo>
                    <a:pt x="4708613" y="1771705"/>
                    <a:pt x="4699877" y="1761158"/>
                    <a:pt x="4690973" y="1750763"/>
                  </a:cubicBezTo>
                  <a:cubicBezTo>
                    <a:pt x="4687161" y="1746277"/>
                    <a:pt x="4683249" y="1741824"/>
                    <a:pt x="4679538" y="1737271"/>
                  </a:cubicBezTo>
                  <a:cubicBezTo>
                    <a:pt x="4676334" y="1733409"/>
                    <a:pt x="4673636" y="1729145"/>
                    <a:pt x="4670161" y="1725590"/>
                  </a:cubicBezTo>
                  <a:cubicBezTo>
                    <a:pt x="4665507" y="1720814"/>
                    <a:pt x="4660346" y="1716483"/>
                    <a:pt x="4655287" y="1712078"/>
                  </a:cubicBezTo>
                  <a:cubicBezTo>
                    <a:pt x="4650834" y="1708220"/>
                    <a:pt x="4646314" y="1704428"/>
                    <a:pt x="4641593" y="1700802"/>
                  </a:cubicBezTo>
                  <a:cubicBezTo>
                    <a:pt x="4637343" y="1697912"/>
                    <a:pt x="4634577" y="1705106"/>
                    <a:pt x="4634847" y="1706712"/>
                  </a:cubicBezTo>
                  <a:close/>
                  <a:moveTo>
                    <a:pt x="4388689" y="1733726"/>
                  </a:moveTo>
                  <a:cubicBezTo>
                    <a:pt x="4390510" y="1738026"/>
                    <a:pt x="4392635" y="1742091"/>
                    <a:pt x="4394625" y="1746236"/>
                  </a:cubicBezTo>
                  <a:cubicBezTo>
                    <a:pt x="4396851" y="1751869"/>
                    <a:pt x="4399550" y="1757323"/>
                    <a:pt x="4402619" y="1762541"/>
                  </a:cubicBezTo>
                  <a:cubicBezTo>
                    <a:pt x="4410512" y="1774009"/>
                    <a:pt x="4419045" y="1784954"/>
                    <a:pt x="4427410" y="1796044"/>
                  </a:cubicBezTo>
                  <a:cubicBezTo>
                    <a:pt x="4431897" y="1802001"/>
                    <a:pt x="4436214" y="1808113"/>
                    <a:pt x="4441172" y="1813634"/>
                  </a:cubicBezTo>
                  <a:cubicBezTo>
                    <a:pt x="4448121" y="1821352"/>
                    <a:pt x="4455945" y="1828293"/>
                    <a:pt x="4462826" y="1836081"/>
                  </a:cubicBezTo>
                  <a:cubicBezTo>
                    <a:pt x="4471562" y="1845984"/>
                    <a:pt x="4479860" y="1856319"/>
                    <a:pt x="4488157" y="1866607"/>
                  </a:cubicBezTo>
                  <a:cubicBezTo>
                    <a:pt x="4496657" y="1877120"/>
                    <a:pt x="4504921" y="1887819"/>
                    <a:pt x="4513285" y="1898451"/>
                  </a:cubicBezTo>
                  <a:cubicBezTo>
                    <a:pt x="4516322" y="1902326"/>
                    <a:pt x="4519256" y="1906306"/>
                    <a:pt x="4522326" y="1910182"/>
                  </a:cubicBezTo>
                  <a:cubicBezTo>
                    <a:pt x="4526845" y="1915990"/>
                    <a:pt x="4531466" y="1921727"/>
                    <a:pt x="4535952" y="1927552"/>
                  </a:cubicBezTo>
                  <a:cubicBezTo>
                    <a:pt x="4538819" y="1930878"/>
                    <a:pt x="4541416" y="1934403"/>
                    <a:pt x="4543777" y="1938100"/>
                  </a:cubicBezTo>
                  <a:cubicBezTo>
                    <a:pt x="4546712" y="1943179"/>
                    <a:pt x="4550185" y="1947783"/>
                    <a:pt x="4552884" y="1953049"/>
                  </a:cubicBezTo>
                  <a:cubicBezTo>
                    <a:pt x="4554604" y="1955467"/>
                    <a:pt x="4567692" y="1949814"/>
                    <a:pt x="4565836" y="1943007"/>
                  </a:cubicBezTo>
                  <a:cubicBezTo>
                    <a:pt x="4562868" y="1937192"/>
                    <a:pt x="4559461" y="1931593"/>
                    <a:pt x="4555717" y="1926247"/>
                  </a:cubicBezTo>
                  <a:cubicBezTo>
                    <a:pt x="4552378" y="1920830"/>
                    <a:pt x="4549107" y="1915329"/>
                    <a:pt x="4545767" y="1909946"/>
                  </a:cubicBezTo>
                  <a:cubicBezTo>
                    <a:pt x="4541112" y="1902545"/>
                    <a:pt x="4536255" y="1895300"/>
                    <a:pt x="4531735" y="1887802"/>
                  </a:cubicBezTo>
                  <a:cubicBezTo>
                    <a:pt x="4529374" y="1883873"/>
                    <a:pt x="4527519" y="1879522"/>
                    <a:pt x="4525428" y="1875359"/>
                  </a:cubicBezTo>
                  <a:cubicBezTo>
                    <a:pt x="4523911" y="1871467"/>
                    <a:pt x="4522055" y="1867720"/>
                    <a:pt x="4519862" y="1864168"/>
                  </a:cubicBezTo>
                  <a:cubicBezTo>
                    <a:pt x="4514061" y="1856363"/>
                    <a:pt x="4507754" y="1848990"/>
                    <a:pt x="4501581" y="1841465"/>
                  </a:cubicBezTo>
                  <a:cubicBezTo>
                    <a:pt x="4497230" y="1836068"/>
                    <a:pt x="4493014" y="1830513"/>
                    <a:pt x="4488292" y="1825433"/>
                  </a:cubicBezTo>
                  <a:cubicBezTo>
                    <a:pt x="4483469" y="1820218"/>
                    <a:pt x="4477734" y="1815783"/>
                    <a:pt x="4472979" y="1810501"/>
                  </a:cubicBezTo>
                  <a:cubicBezTo>
                    <a:pt x="4463669" y="1800106"/>
                    <a:pt x="4454799" y="1789373"/>
                    <a:pt x="4445725" y="1778775"/>
                  </a:cubicBezTo>
                  <a:cubicBezTo>
                    <a:pt x="4441813" y="1774205"/>
                    <a:pt x="4437833" y="1769668"/>
                    <a:pt x="4434021" y="1765030"/>
                  </a:cubicBezTo>
                  <a:cubicBezTo>
                    <a:pt x="4430783" y="1761118"/>
                    <a:pt x="4428017" y="1756767"/>
                    <a:pt x="4424442" y="1753127"/>
                  </a:cubicBezTo>
                  <a:cubicBezTo>
                    <a:pt x="4419720" y="1748270"/>
                    <a:pt x="4414492" y="1743851"/>
                    <a:pt x="4409365" y="1739362"/>
                  </a:cubicBezTo>
                  <a:cubicBezTo>
                    <a:pt x="4404812" y="1735419"/>
                    <a:pt x="4400224" y="1731527"/>
                    <a:pt x="4395435" y="1727816"/>
                  </a:cubicBezTo>
                  <a:cubicBezTo>
                    <a:pt x="4391117" y="1724858"/>
                    <a:pt x="4388419" y="1732103"/>
                    <a:pt x="4388689" y="1733729"/>
                  </a:cubicBezTo>
                  <a:close/>
                  <a:moveTo>
                    <a:pt x="4141249" y="1759296"/>
                  </a:moveTo>
                  <a:cubicBezTo>
                    <a:pt x="4143003" y="1763543"/>
                    <a:pt x="4145094" y="1767573"/>
                    <a:pt x="4147085" y="1771688"/>
                  </a:cubicBezTo>
                  <a:cubicBezTo>
                    <a:pt x="4149277" y="1777281"/>
                    <a:pt x="4151908" y="1782684"/>
                    <a:pt x="4154943" y="1787855"/>
                  </a:cubicBezTo>
                  <a:cubicBezTo>
                    <a:pt x="4162735" y="1799181"/>
                    <a:pt x="4171167" y="1810015"/>
                    <a:pt x="4179397" y="1820987"/>
                  </a:cubicBezTo>
                  <a:cubicBezTo>
                    <a:pt x="4183850" y="1826876"/>
                    <a:pt x="4188066" y="1832938"/>
                    <a:pt x="4192990" y="1838388"/>
                  </a:cubicBezTo>
                  <a:cubicBezTo>
                    <a:pt x="4199871" y="1846025"/>
                    <a:pt x="4207629" y="1852892"/>
                    <a:pt x="4214409" y="1860569"/>
                  </a:cubicBezTo>
                  <a:cubicBezTo>
                    <a:pt x="4223077" y="1870371"/>
                    <a:pt x="4231240" y="1880560"/>
                    <a:pt x="4239436" y="1890754"/>
                  </a:cubicBezTo>
                  <a:cubicBezTo>
                    <a:pt x="4247834" y="1901149"/>
                    <a:pt x="4255997" y="1911726"/>
                    <a:pt x="4264261" y="1922257"/>
                  </a:cubicBezTo>
                  <a:cubicBezTo>
                    <a:pt x="4267263" y="1926102"/>
                    <a:pt x="4270164" y="1930015"/>
                    <a:pt x="4273165" y="1933856"/>
                  </a:cubicBezTo>
                  <a:cubicBezTo>
                    <a:pt x="4277652" y="1939591"/>
                    <a:pt x="4282171" y="1945267"/>
                    <a:pt x="4286657" y="1951021"/>
                  </a:cubicBezTo>
                  <a:cubicBezTo>
                    <a:pt x="4289457" y="1954330"/>
                    <a:pt x="4292054" y="1957821"/>
                    <a:pt x="4294381" y="1961477"/>
                  </a:cubicBezTo>
                  <a:cubicBezTo>
                    <a:pt x="4297248" y="1966507"/>
                    <a:pt x="4300688" y="1971060"/>
                    <a:pt x="4303353" y="1976275"/>
                  </a:cubicBezTo>
                  <a:cubicBezTo>
                    <a:pt x="4305006" y="1978659"/>
                    <a:pt x="4318093" y="1972989"/>
                    <a:pt x="4316272" y="1966233"/>
                  </a:cubicBezTo>
                  <a:cubicBezTo>
                    <a:pt x="4313371" y="1960462"/>
                    <a:pt x="4310031" y="1954914"/>
                    <a:pt x="4306322" y="1949625"/>
                  </a:cubicBezTo>
                  <a:cubicBezTo>
                    <a:pt x="4303016" y="1944259"/>
                    <a:pt x="4299811" y="1938831"/>
                    <a:pt x="4296506" y="1933492"/>
                  </a:cubicBezTo>
                  <a:cubicBezTo>
                    <a:pt x="4291919" y="1926163"/>
                    <a:pt x="4287129" y="1918988"/>
                    <a:pt x="4282677" y="1911568"/>
                  </a:cubicBezTo>
                  <a:cubicBezTo>
                    <a:pt x="4280349" y="1907676"/>
                    <a:pt x="4278495" y="1903375"/>
                    <a:pt x="4276471" y="1899243"/>
                  </a:cubicBezTo>
                  <a:cubicBezTo>
                    <a:pt x="4274987" y="1895385"/>
                    <a:pt x="4273165" y="1891671"/>
                    <a:pt x="4271007" y="1888156"/>
                  </a:cubicBezTo>
                  <a:cubicBezTo>
                    <a:pt x="4265272" y="1880436"/>
                    <a:pt x="4259033" y="1873140"/>
                    <a:pt x="4252961" y="1865706"/>
                  </a:cubicBezTo>
                  <a:cubicBezTo>
                    <a:pt x="4248610" y="1860373"/>
                    <a:pt x="4244495" y="1854872"/>
                    <a:pt x="4239807" y="1849853"/>
                  </a:cubicBezTo>
                  <a:cubicBezTo>
                    <a:pt x="4235017" y="1844706"/>
                    <a:pt x="4229351" y="1840341"/>
                    <a:pt x="4224663" y="1835110"/>
                  </a:cubicBezTo>
                  <a:cubicBezTo>
                    <a:pt x="4215488" y="1824850"/>
                    <a:pt x="4206685" y="1814218"/>
                    <a:pt x="4197712" y="1803742"/>
                  </a:cubicBezTo>
                  <a:cubicBezTo>
                    <a:pt x="4193867" y="1799205"/>
                    <a:pt x="4189955" y="1794736"/>
                    <a:pt x="4186143" y="1790149"/>
                  </a:cubicBezTo>
                  <a:cubicBezTo>
                    <a:pt x="4182939" y="1786270"/>
                    <a:pt x="4180240" y="1781969"/>
                    <a:pt x="4176732" y="1778380"/>
                  </a:cubicBezTo>
                  <a:cubicBezTo>
                    <a:pt x="4172010" y="1773574"/>
                    <a:pt x="4166850" y="1769206"/>
                    <a:pt x="4161757" y="1764770"/>
                  </a:cubicBezTo>
                  <a:cubicBezTo>
                    <a:pt x="4157270" y="1760878"/>
                    <a:pt x="4152717" y="1757050"/>
                    <a:pt x="4147961" y="1753394"/>
                  </a:cubicBezTo>
                  <a:cubicBezTo>
                    <a:pt x="4143712" y="1750479"/>
                    <a:pt x="4140980" y="1757691"/>
                    <a:pt x="4141249" y="1759300"/>
                  </a:cubicBezTo>
                  <a:close/>
                  <a:moveTo>
                    <a:pt x="3896576" y="1788037"/>
                  </a:moveTo>
                  <a:cubicBezTo>
                    <a:pt x="3898396" y="1792304"/>
                    <a:pt x="3900488" y="1796348"/>
                    <a:pt x="3902478" y="1800480"/>
                  </a:cubicBezTo>
                  <a:cubicBezTo>
                    <a:pt x="3904704" y="1806086"/>
                    <a:pt x="3907369" y="1811513"/>
                    <a:pt x="3910404" y="1816714"/>
                  </a:cubicBezTo>
                  <a:cubicBezTo>
                    <a:pt x="3918297" y="1828141"/>
                    <a:pt x="3926763" y="1839026"/>
                    <a:pt x="3935061" y="1850066"/>
                  </a:cubicBezTo>
                  <a:cubicBezTo>
                    <a:pt x="3939513" y="1855992"/>
                    <a:pt x="3943797" y="1862087"/>
                    <a:pt x="3948755" y="1867571"/>
                  </a:cubicBezTo>
                  <a:cubicBezTo>
                    <a:pt x="3955670" y="1875241"/>
                    <a:pt x="3963461" y="1882166"/>
                    <a:pt x="3970308" y="1889900"/>
                  </a:cubicBezTo>
                  <a:cubicBezTo>
                    <a:pt x="3979010" y="1899752"/>
                    <a:pt x="3987240" y="1910030"/>
                    <a:pt x="3995504" y="1920257"/>
                  </a:cubicBezTo>
                  <a:cubicBezTo>
                    <a:pt x="4003936" y="1930713"/>
                    <a:pt x="4012167" y="1941368"/>
                    <a:pt x="4020464" y="1951962"/>
                  </a:cubicBezTo>
                  <a:cubicBezTo>
                    <a:pt x="4023499" y="1955821"/>
                    <a:pt x="4026434" y="1959764"/>
                    <a:pt x="4029470" y="1963643"/>
                  </a:cubicBezTo>
                  <a:cubicBezTo>
                    <a:pt x="4033956" y="1969397"/>
                    <a:pt x="4038543" y="1975111"/>
                    <a:pt x="4043029" y="1980909"/>
                  </a:cubicBezTo>
                  <a:cubicBezTo>
                    <a:pt x="4045863" y="1984225"/>
                    <a:pt x="4048459" y="1987732"/>
                    <a:pt x="4050787" y="1991406"/>
                  </a:cubicBezTo>
                  <a:cubicBezTo>
                    <a:pt x="4053721" y="1996465"/>
                    <a:pt x="4057161" y="2001056"/>
                    <a:pt x="4059860" y="2006287"/>
                  </a:cubicBezTo>
                  <a:cubicBezTo>
                    <a:pt x="4061546" y="2008692"/>
                    <a:pt x="4074667" y="2003036"/>
                    <a:pt x="4072779" y="1996249"/>
                  </a:cubicBezTo>
                  <a:cubicBezTo>
                    <a:pt x="4069844" y="1990451"/>
                    <a:pt x="4066505" y="1984872"/>
                    <a:pt x="4062761" y="1979557"/>
                  </a:cubicBezTo>
                  <a:cubicBezTo>
                    <a:pt x="4059421" y="1974160"/>
                    <a:pt x="4056217" y="1968689"/>
                    <a:pt x="4052844" y="1963336"/>
                  </a:cubicBezTo>
                  <a:cubicBezTo>
                    <a:pt x="4048223" y="1955956"/>
                    <a:pt x="4043433" y="1948762"/>
                    <a:pt x="4038914" y="1941280"/>
                  </a:cubicBezTo>
                  <a:cubicBezTo>
                    <a:pt x="4036587" y="1937368"/>
                    <a:pt x="4034732" y="1933050"/>
                    <a:pt x="4032674" y="1928885"/>
                  </a:cubicBezTo>
                  <a:cubicBezTo>
                    <a:pt x="4031156" y="1925019"/>
                    <a:pt x="4029301" y="1921296"/>
                    <a:pt x="4027142" y="1917754"/>
                  </a:cubicBezTo>
                  <a:cubicBezTo>
                    <a:pt x="4021375" y="1909996"/>
                    <a:pt x="4015067" y="1902653"/>
                    <a:pt x="4008996" y="1895155"/>
                  </a:cubicBezTo>
                  <a:cubicBezTo>
                    <a:pt x="4004611" y="1889789"/>
                    <a:pt x="4000428" y="1884254"/>
                    <a:pt x="3995740" y="1879191"/>
                  </a:cubicBezTo>
                  <a:cubicBezTo>
                    <a:pt x="3990917" y="1874010"/>
                    <a:pt x="3985216" y="1869608"/>
                    <a:pt x="3980528" y="1864350"/>
                  </a:cubicBezTo>
                  <a:cubicBezTo>
                    <a:pt x="3971252" y="1854022"/>
                    <a:pt x="3962416" y="1843343"/>
                    <a:pt x="3953376" y="1832793"/>
                  </a:cubicBezTo>
                  <a:cubicBezTo>
                    <a:pt x="3949497" y="1828239"/>
                    <a:pt x="3945551" y="1823736"/>
                    <a:pt x="3941739" y="1819115"/>
                  </a:cubicBezTo>
                  <a:cubicBezTo>
                    <a:pt x="3938535" y="1815223"/>
                    <a:pt x="3935769" y="1810906"/>
                    <a:pt x="3932227" y="1807310"/>
                  </a:cubicBezTo>
                  <a:cubicBezTo>
                    <a:pt x="3927539" y="1802466"/>
                    <a:pt x="3922345" y="1798065"/>
                    <a:pt x="3917184" y="1793596"/>
                  </a:cubicBezTo>
                  <a:cubicBezTo>
                    <a:pt x="3912665" y="1789669"/>
                    <a:pt x="3908145" y="1785808"/>
                    <a:pt x="3903355" y="1782128"/>
                  </a:cubicBezTo>
                  <a:cubicBezTo>
                    <a:pt x="3899072" y="1779186"/>
                    <a:pt x="3896306" y="1786415"/>
                    <a:pt x="3896576" y="1788040"/>
                  </a:cubicBezTo>
                  <a:close/>
                  <a:moveTo>
                    <a:pt x="3641243" y="1804750"/>
                  </a:moveTo>
                  <a:cubicBezTo>
                    <a:pt x="3643166" y="1809118"/>
                    <a:pt x="3645359" y="1813267"/>
                    <a:pt x="3647449" y="1817500"/>
                  </a:cubicBezTo>
                  <a:cubicBezTo>
                    <a:pt x="3649776" y="1823254"/>
                    <a:pt x="3652543" y="1828823"/>
                    <a:pt x="3655713" y="1834159"/>
                  </a:cubicBezTo>
                  <a:cubicBezTo>
                    <a:pt x="3663876" y="1845890"/>
                    <a:pt x="3672645" y="1857095"/>
                    <a:pt x="3681246" y="1868455"/>
                  </a:cubicBezTo>
                  <a:cubicBezTo>
                    <a:pt x="3685867" y="1874550"/>
                    <a:pt x="3690286" y="1880813"/>
                    <a:pt x="3695379" y="1886487"/>
                  </a:cubicBezTo>
                  <a:cubicBezTo>
                    <a:pt x="3702496" y="1894393"/>
                    <a:pt x="3710523" y="1901554"/>
                    <a:pt x="3717573" y="1909527"/>
                  </a:cubicBezTo>
                  <a:cubicBezTo>
                    <a:pt x="3726545" y="1919687"/>
                    <a:pt x="3735045" y="1930264"/>
                    <a:pt x="3743578" y="1940815"/>
                  </a:cubicBezTo>
                  <a:cubicBezTo>
                    <a:pt x="3752315" y="1951608"/>
                    <a:pt x="3760815" y="1962550"/>
                    <a:pt x="3769381" y="1973451"/>
                  </a:cubicBezTo>
                  <a:cubicBezTo>
                    <a:pt x="3772519" y="1977432"/>
                    <a:pt x="3775554" y="1981476"/>
                    <a:pt x="3778657" y="1985456"/>
                  </a:cubicBezTo>
                  <a:cubicBezTo>
                    <a:pt x="3783346" y="1991399"/>
                    <a:pt x="3788067" y="1997288"/>
                    <a:pt x="3792689" y="2003248"/>
                  </a:cubicBezTo>
                  <a:cubicBezTo>
                    <a:pt x="3795623" y="2006658"/>
                    <a:pt x="3798321" y="2010264"/>
                    <a:pt x="3800750" y="2014042"/>
                  </a:cubicBezTo>
                  <a:cubicBezTo>
                    <a:pt x="3803786" y="2019222"/>
                    <a:pt x="3807327" y="2023948"/>
                    <a:pt x="3810160" y="2029331"/>
                  </a:cubicBezTo>
                  <a:cubicBezTo>
                    <a:pt x="3811914" y="2031804"/>
                    <a:pt x="3825102" y="2026231"/>
                    <a:pt x="3823113" y="2019307"/>
                  </a:cubicBezTo>
                  <a:cubicBezTo>
                    <a:pt x="3820043" y="2013360"/>
                    <a:pt x="3816536" y="2007636"/>
                    <a:pt x="3812656" y="2002176"/>
                  </a:cubicBezTo>
                  <a:cubicBezTo>
                    <a:pt x="3809216" y="1996640"/>
                    <a:pt x="3805877" y="1991018"/>
                    <a:pt x="3802402" y="1985516"/>
                  </a:cubicBezTo>
                  <a:cubicBezTo>
                    <a:pt x="3797579" y="1977934"/>
                    <a:pt x="3792587" y="1970534"/>
                    <a:pt x="3787932" y="1962864"/>
                  </a:cubicBezTo>
                  <a:cubicBezTo>
                    <a:pt x="3785470" y="1958853"/>
                    <a:pt x="3783548" y="1954431"/>
                    <a:pt x="3781389" y="1950151"/>
                  </a:cubicBezTo>
                  <a:cubicBezTo>
                    <a:pt x="3779804" y="1946188"/>
                    <a:pt x="3777881" y="1942373"/>
                    <a:pt x="3775621" y="1938740"/>
                  </a:cubicBezTo>
                  <a:cubicBezTo>
                    <a:pt x="3769651" y="1930750"/>
                    <a:pt x="3763142" y="1923181"/>
                    <a:pt x="3756868" y="1915467"/>
                  </a:cubicBezTo>
                  <a:cubicBezTo>
                    <a:pt x="3752348" y="1909946"/>
                    <a:pt x="3748031" y="1904242"/>
                    <a:pt x="3743174" y="1899011"/>
                  </a:cubicBezTo>
                  <a:cubicBezTo>
                    <a:pt x="3738215" y="1893678"/>
                    <a:pt x="3732380" y="1889107"/>
                    <a:pt x="3727523" y="1883690"/>
                  </a:cubicBezTo>
                  <a:cubicBezTo>
                    <a:pt x="3717977" y="1873025"/>
                    <a:pt x="3708837" y="1862019"/>
                    <a:pt x="3699527" y="1851152"/>
                  </a:cubicBezTo>
                  <a:cubicBezTo>
                    <a:pt x="3695514" y="1846463"/>
                    <a:pt x="3691466" y="1841805"/>
                    <a:pt x="3687520" y="1837066"/>
                  </a:cubicBezTo>
                  <a:cubicBezTo>
                    <a:pt x="3684180" y="1833019"/>
                    <a:pt x="3681348" y="1828634"/>
                    <a:pt x="3677705" y="1824876"/>
                  </a:cubicBezTo>
                  <a:cubicBezTo>
                    <a:pt x="3672848" y="1819881"/>
                    <a:pt x="3667518" y="1815328"/>
                    <a:pt x="3662223" y="1810710"/>
                  </a:cubicBezTo>
                  <a:cubicBezTo>
                    <a:pt x="3657602" y="1806646"/>
                    <a:pt x="3652914" y="1802635"/>
                    <a:pt x="3648022" y="1798824"/>
                  </a:cubicBezTo>
                  <a:cubicBezTo>
                    <a:pt x="3643638" y="1795781"/>
                    <a:pt x="3640940" y="1803094"/>
                    <a:pt x="3641243" y="1804753"/>
                  </a:cubicBezTo>
                  <a:close/>
                  <a:moveTo>
                    <a:pt x="3395288" y="1831966"/>
                  </a:moveTo>
                  <a:cubicBezTo>
                    <a:pt x="3397278" y="1836469"/>
                    <a:pt x="3399605" y="1840736"/>
                    <a:pt x="3401763" y="1845067"/>
                  </a:cubicBezTo>
                  <a:cubicBezTo>
                    <a:pt x="3404259" y="1850976"/>
                    <a:pt x="3407160" y="1856704"/>
                    <a:pt x="3410466" y="1862201"/>
                  </a:cubicBezTo>
                  <a:cubicBezTo>
                    <a:pt x="3418966" y="1874290"/>
                    <a:pt x="3428073" y="1885886"/>
                    <a:pt x="3436944" y="1897617"/>
                  </a:cubicBezTo>
                  <a:cubicBezTo>
                    <a:pt x="3441733" y="1903915"/>
                    <a:pt x="3446354" y="1910384"/>
                    <a:pt x="3451616" y="1916239"/>
                  </a:cubicBezTo>
                  <a:cubicBezTo>
                    <a:pt x="3459036" y="1924436"/>
                    <a:pt x="3467267" y="1931849"/>
                    <a:pt x="3474586" y="1940127"/>
                  </a:cubicBezTo>
                  <a:cubicBezTo>
                    <a:pt x="3483861" y="1950623"/>
                    <a:pt x="3492665" y="1961562"/>
                    <a:pt x="3501502" y="1972463"/>
                  </a:cubicBezTo>
                  <a:cubicBezTo>
                    <a:pt x="3510575" y="1983594"/>
                    <a:pt x="3519412" y="1994927"/>
                    <a:pt x="3528283" y="2006193"/>
                  </a:cubicBezTo>
                  <a:cubicBezTo>
                    <a:pt x="3531554" y="2010291"/>
                    <a:pt x="3534692" y="2014490"/>
                    <a:pt x="3537930" y="2018585"/>
                  </a:cubicBezTo>
                  <a:cubicBezTo>
                    <a:pt x="3542753" y="2024730"/>
                    <a:pt x="3547677" y="2030808"/>
                    <a:pt x="3552501" y="2036971"/>
                  </a:cubicBezTo>
                  <a:cubicBezTo>
                    <a:pt x="3555503" y="2040509"/>
                    <a:pt x="3558302" y="2044236"/>
                    <a:pt x="3560832" y="2048128"/>
                  </a:cubicBezTo>
                  <a:cubicBezTo>
                    <a:pt x="3564003" y="2053461"/>
                    <a:pt x="3567713" y="2058335"/>
                    <a:pt x="3570647" y="2063853"/>
                  </a:cubicBezTo>
                  <a:cubicBezTo>
                    <a:pt x="3572469" y="2066410"/>
                    <a:pt x="3585792" y="2060976"/>
                    <a:pt x="3583633" y="2053866"/>
                  </a:cubicBezTo>
                  <a:cubicBezTo>
                    <a:pt x="3580395" y="2047737"/>
                    <a:pt x="3576786" y="2041838"/>
                    <a:pt x="3572739" y="2036208"/>
                  </a:cubicBezTo>
                  <a:cubicBezTo>
                    <a:pt x="3569130" y="2030522"/>
                    <a:pt x="3565622" y="2024741"/>
                    <a:pt x="3562012" y="2019060"/>
                  </a:cubicBezTo>
                  <a:cubicBezTo>
                    <a:pt x="3557020" y="2011255"/>
                    <a:pt x="3551826" y="2003619"/>
                    <a:pt x="3546935" y="1995713"/>
                  </a:cubicBezTo>
                  <a:cubicBezTo>
                    <a:pt x="3544406" y="1991584"/>
                    <a:pt x="3542349" y="1987044"/>
                    <a:pt x="3540088" y="1982660"/>
                  </a:cubicBezTo>
                  <a:cubicBezTo>
                    <a:pt x="3538402" y="1978575"/>
                    <a:pt x="3536378" y="1974645"/>
                    <a:pt x="3534017" y="1970912"/>
                  </a:cubicBezTo>
                  <a:cubicBezTo>
                    <a:pt x="3527811" y="1962668"/>
                    <a:pt x="3521099" y="1954846"/>
                    <a:pt x="3514555" y="1946873"/>
                  </a:cubicBezTo>
                  <a:cubicBezTo>
                    <a:pt x="3509867" y="1941166"/>
                    <a:pt x="3505414" y="1935293"/>
                    <a:pt x="3500388" y="1929876"/>
                  </a:cubicBezTo>
                  <a:cubicBezTo>
                    <a:pt x="3495262" y="1924338"/>
                    <a:pt x="3489258" y="1919582"/>
                    <a:pt x="3484233" y="1913963"/>
                  </a:cubicBezTo>
                  <a:cubicBezTo>
                    <a:pt x="3474349" y="1902940"/>
                    <a:pt x="3464872" y="1891563"/>
                    <a:pt x="3455225" y="1880324"/>
                  </a:cubicBezTo>
                  <a:cubicBezTo>
                    <a:pt x="3451076" y="1875481"/>
                    <a:pt x="3446894" y="1870674"/>
                    <a:pt x="3442813" y="1865747"/>
                  </a:cubicBezTo>
                  <a:cubicBezTo>
                    <a:pt x="3439338" y="1861598"/>
                    <a:pt x="3436370" y="1857027"/>
                    <a:pt x="3432626" y="1853152"/>
                  </a:cubicBezTo>
                  <a:cubicBezTo>
                    <a:pt x="3427601" y="1847988"/>
                    <a:pt x="3422102" y="1843246"/>
                    <a:pt x="3416672" y="1838439"/>
                  </a:cubicBezTo>
                  <a:cubicBezTo>
                    <a:pt x="3411882" y="1834223"/>
                    <a:pt x="3407059" y="1830061"/>
                    <a:pt x="3402033" y="1826081"/>
                  </a:cubicBezTo>
                  <a:cubicBezTo>
                    <a:pt x="3397513" y="1822859"/>
                    <a:pt x="3394950" y="1830276"/>
                    <a:pt x="3395288" y="1831970"/>
                  </a:cubicBezTo>
                  <a:close/>
                  <a:moveTo>
                    <a:pt x="3149164" y="1859038"/>
                  </a:moveTo>
                  <a:cubicBezTo>
                    <a:pt x="3151053" y="1863406"/>
                    <a:pt x="3153245" y="1867534"/>
                    <a:pt x="3155303" y="1871767"/>
                  </a:cubicBezTo>
                  <a:cubicBezTo>
                    <a:pt x="3157630" y="1877504"/>
                    <a:pt x="3160396" y="1883063"/>
                    <a:pt x="3163566" y="1888392"/>
                  </a:cubicBezTo>
                  <a:cubicBezTo>
                    <a:pt x="3171728" y="1900090"/>
                    <a:pt x="3180465" y="1911281"/>
                    <a:pt x="3188998" y="1922624"/>
                  </a:cubicBezTo>
                  <a:cubicBezTo>
                    <a:pt x="3193619" y="1928719"/>
                    <a:pt x="3198038" y="1934966"/>
                    <a:pt x="3203131" y="1940602"/>
                  </a:cubicBezTo>
                  <a:cubicBezTo>
                    <a:pt x="3210248" y="1948509"/>
                    <a:pt x="3218241" y="1955652"/>
                    <a:pt x="3225291" y="1963609"/>
                  </a:cubicBezTo>
                  <a:cubicBezTo>
                    <a:pt x="3234229" y="1973752"/>
                    <a:pt x="3242729" y="1984299"/>
                    <a:pt x="3251229" y="1994829"/>
                  </a:cubicBezTo>
                  <a:cubicBezTo>
                    <a:pt x="3259932" y="2005579"/>
                    <a:pt x="3268431" y="2016514"/>
                    <a:pt x="3276998" y="2027402"/>
                  </a:cubicBezTo>
                  <a:cubicBezTo>
                    <a:pt x="3280102" y="2031362"/>
                    <a:pt x="3283137" y="2035409"/>
                    <a:pt x="3286240" y="2039386"/>
                  </a:cubicBezTo>
                  <a:cubicBezTo>
                    <a:pt x="3290895" y="2045312"/>
                    <a:pt x="3295617" y="2051191"/>
                    <a:pt x="3300272" y="2057144"/>
                  </a:cubicBezTo>
                  <a:cubicBezTo>
                    <a:pt x="3303172" y="2060551"/>
                    <a:pt x="3305871" y="2064160"/>
                    <a:pt x="3308265" y="2067938"/>
                  </a:cubicBezTo>
                  <a:cubicBezTo>
                    <a:pt x="3311301" y="2073098"/>
                    <a:pt x="3314842" y="2077824"/>
                    <a:pt x="3317642" y="2083173"/>
                  </a:cubicBezTo>
                  <a:cubicBezTo>
                    <a:pt x="3319396" y="2085646"/>
                    <a:pt x="3332584" y="2080091"/>
                    <a:pt x="3330628" y="2073149"/>
                  </a:cubicBezTo>
                  <a:cubicBezTo>
                    <a:pt x="3327525" y="2067230"/>
                    <a:pt x="3324051" y="2061516"/>
                    <a:pt x="3320206" y="2056052"/>
                  </a:cubicBezTo>
                  <a:cubicBezTo>
                    <a:pt x="3316765" y="2050533"/>
                    <a:pt x="3313426" y="2044921"/>
                    <a:pt x="3309952" y="2039426"/>
                  </a:cubicBezTo>
                  <a:cubicBezTo>
                    <a:pt x="3305162" y="2031861"/>
                    <a:pt x="3300171" y="2024477"/>
                    <a:pt x="3295515" y="2016828"/>
                  </a:cubicBezTo>
                  <a:cubicBezTo>
                    <a:pt x="3293087" y="2012831"/>
                    <a:pt x="3291165" y="2008395"/>
                    <a:pt x="3289006" y="2004145"/>
                  </a:cubicBezTo>
                  <a:cubicBezTo>
                    <a:pt x="3287421" y="2000182"/>
                    <a:pt x="3285498" y="1996371"/>
                    <a:pt x="3283238" y="1992752"/>
                  </a:cubicBezTo>
                  <a:cubicBezTo>
                    <a:pt x="3277268" y="1984778"/>
                    <a:pt x="3270792" y="1977236"/>
                    <a:pt x="3264518" y="1969542"/>
                  </a:cubicBezTo>
                  <a:cubicBezTo>
                    <a:pt x="3260032" y="1964024"/>
                    <a:pt x="3255715" y="1958334"/>
                    <a:pt x="3250891" y="1953136"/>
                  </a:cubicBezTo>
                  <a:cubicBezTo>
                    <a:pt x="3245933" y="1947804"/>
                    <a:pt x="3240098" y="1943250"/>
                    <a:pt x="3235241" y="1937816"/>
                  </a:cubicBezTo>
                  <a:cubicBezTo>
                    <a:pt x="3225729" y="1927202"/>
                    <a:pt x="3216589" y="1916229"/>
                    <a:pt x="3207347" y="1905362"/>
                  </a:cubicBezTo>
                  <a:cubicBezTo>
                    <a:pt x="3203300" y="1900690"/>
                    <a:pt x="3199252" y="1896052"/>
                    <a:pt x="3195339" y="1891293"/>
                  </a:cubicBezTo>
                  <a:cubicBezTo>
                    <a:pt x="3192034" y="1887300"/>
                    <a:pt x="3189167" y="1882861"/>
                    <a:pt x="3185524" y="1879151"/>
                  </a:cubicBezTo>
                  <a:cubicBezTo>
                    <a:pt x="3180701" y="1874155"/>
                    <a:pt x="3175371" y="1869618"/>
                    <a:pt x="3170109" y="1864984"/>
                  </a:cubicBezTo>
                  <a:cubicBezTo>
                    <a:pt x="3165489" y="1860937"/>
                    <a:pt x="3160800" y="1856940"/>
                    <a:pt x="3155909" y="1853132"/>
                  </a:cubicBezTo>
                  <a:cubicBezTo>
                    <a:pt x="3151524" y="1850086"/>
                    <a:pt x="3148860" y="1857398"/>
                    <a:pt x="3149164" y="1859041"/>
                  </a:cubicBezTo>
                  <a:close/>
                  <a:moveTo>
                    <a:pt x="2903175" y="1886241"/>
                  </a:moveTo>
                  <a:cubicBezTo>
                    <a:pt x="2905130" y="1890693"/>
                    <a:pt x="2907425" y="1894926"/>
                    <a:pt x="2909549" y="1899260"/>
                  </a:cubicBezTo>
                  <a:cubicBezTo>
                    <a:pt x="2912011" y="1905119"/>
                    <a:pt x="2914879" y="1910789"/>
                    <a:pt x="2918150" y="1916223"/>
                  </a:cubicBezTo>
                  <a:cubicBezTo>
                    <a:pt x="2926515" y="1928227"/>
                    <a:pt x="2935521" y="1939705"/>
                    <a:pt x="2944358" y="1951335"/>
                  </a:cubicBezTo>
                  <a:cubicBezTo>
                    <a:pt x="2949080" y="1957565"/>
                    <a:pt x="2953634" y="1963963"/>
                    <a:pt x="2958862" y="1969772"/>
                  </a:cubicBezTo>
                  <a:cubicBezTo>
                    <a:pt x="2966215" y="1977897"/>
                    <a:pt x="2974377" y="1985243"/>
                    <a:pt x="2981596" y="1993423"/>
                  </a:cubicBezTo>
                  <a:cubicBezTo>
                    <a:pt x="2990804" y="2003832"/>
                    <a:pt x="2999539" y="2014652"/>
                    <a:pt x="3008275" y="2025466"/>
                  </a:cubicBezTo>
                  <a:cubicBezTo>
                    <a:pt x="3017247" y="2036485"/>
                    <a:pt x="3025983" y="2047727"/>
                    <a:pt x="3034787" y="2058858"/>
                  </a:cubicBezTo>
                  <a:cubicBezTo>
                    <a:pt x="3037991" y="2062906"/>
                    <a:pt x="3041128" y="2067068"/>
                    <a:pt x="3044298" y="2071149"/>
                  </a:cubicBezTo>
                  <a:cubicBezTo>
                    <a:pt x="3049122" y="2077244"/>
                    <a:pt x="3053945" y="2083254"/>
                    <a:pt x="3058735" y="2089363"/>
                  </a:cubicBezTo>
                  <a:cubicBezTo>
                    <a:pt x="3061737" y="2092857"/>
                    <a:pt x="3064502" y="2096551"/>
                    <a:pt x="3066998" y="2100419"/>
                  </a:cubicBezTo>
                  <a:cubicBezTo>
                    <a:pt x="3070136" y="2105702"/>
                    <a:pt x="3073778" y="2110538"/>
                    <a:pt x="3076679" y="2116026"/>
                  </a:cubicBezTo>
                  <a:cubicBezTo>
                    <a:pt x="3078500" y="2118549"/>
                    <a:pt x="3091756" y="2113081"/>
                    <a:pt x="3089665" y="2106022"/>
                  </a:cubicBezTo>
                  <a:cubicBezTo>
                    <a:pt x="3086494" y="2099951"/>
                    <a:pt x="3082885" y="2094102"/>
                    <a:pt x="3078905" y="2088516"/>
                  </a:cubicBezTo>
                  <a:cubicBezTo>
                    <a:pt x="3075330" y="2082863"/>
                    <a:pt x="3071890" y="2077122"/>
                    <a:pt x="3068280" y="2071503"/>
                  </a:cubicBezTo>
                  <a:cubicBezTo>
                    <a:pt x="3063356" y="2063765"/>
                    <a:pt x="3058229" y="2056200"/>
                    <a:pt x="3053372" y="2048361"/>
                  </a:cubicBezTo>
                  <a:cubicBezTo>
                    <a:pt x="3050876" y="2044246"/>
                    <a:pt x="3048852" y="2039743"/>
                    <a:pt x="3046660" y="2035392"/>
                  </a:cubicBezTo>
                  <a:cubicBezTo>
                    <a:pt x="3044974" y="2031348"/>
                    <a:pt x="3042983" y="2027452"/>
                    <a:pt x="3040656" y="2023745"/>
                  </a:cubicBezTo>
                  <a:cubicBezTo>
                    <a:pt x="3034517" y="2015569"/>
                    <a:pt x="3027872" y="2007832"/>
                    <a:pt x="3021396" y="1999926"/>
                  </a:cubicBezTo>
                  <a:cubicBezTo>
                    <a:pt x="3016742" y="1994273"/>
                    <a:pt x="3012357" y="1988458"/>
                    <a:pt x="3007365" y="1983081"/>
                  </a:cubicBezTo>
                  <a:cubicBezTo>
                    <a:pt x="3002271" y="1977597"/>
                    <a:pt x="2996335" y="1972905"/>
                    <a:pt x="2991343" y="1967336"/>
                  </a:cubicBezTo>
                  <a:cubicBezTo>
                    <a:pt x="2981562" y="1956418"/>
                    <a:pt x="2972185" y="1945142"/>
                    <a:pt x="2962639" y="1934018"/>
                  </a:cubicBezTo>
                  <a:cubicBezTo>
                    <a:pt x="2958524" y="1929212"/>
                    <a:pt x="2954342" y="1924456"/>
                    <a:pt x="2950328" y="1919579"/>
                  </a:cubicBezTo>
                  <a:cubicBezTo>
                    <a:pt x="2946922" y="1915464"/>
                    <a:pt x="2943987" y="1910927"/>
                    <a:pt x="2940243" y="1907099"/>
                  </a:cubicBezTo>
                  <a:cubicBezTo>
                    <a:pt x="2935285" y="1901985"/>
                    <a:pt x="2929821" y="1897297"/>
                    <a:pt x="2924424" y="1892538"/>
                  </a:cubicBezTo>
                  <a:cubicBezTo>
                    <a:pt x="2919702" y="1888355"/>
                    <a:pt x="2914912" y="1884244"/>
                    <a:pt x="2909920" y="1880314"/>
                  </a:cubicBezTo>
                  <a:cubicBezTo>
                    <a:pt x="2905434" y="1877171"/>
                    <a:pt x="2902837" y="1884567"/>
                    <a:pt x="2903175" y="1886244"/>
                  </a:cubicBezTo>
                  <a:close/>
                  <a:moveTo>
                    <a:pt x="2657084" y="1913356"/>
                  </a:moveTo>
                  <a:cubicBezTo>
                    <a:pt x="2659006" y="1917774"/>
                    <a:pt x="2661267" y="1921953"/>
                    <a:pt x="2663358" y="1926240"/>
                  </a:cubicBezTo>
                  <a:cubicBezTo>
                    <a:pt x="2665752" y="1932035"/>
                    <a:pt x="2668586" y="1937648"/>
                    <a:pt x="2671790" y="1943034"/>
                  </a:cubicBezTo>
                  <a:cubicBezTo>
                    <a:pt x="2680053" y="1954900"/>
                    <a:pt x="2688959" y="1966243"/>
                    <a:pt x="2697626" y="1977722"/>
                  </a:cubicBezTo>
                  <a:cubicBezTo>
                    <a:pt x="2702315" y="1983884"/>
                    <a:pt x="2706802" y="1990201"/>
                    <a:pt x="2711961" y="1995935"/>
                  </a:cubicBezTo>
                  <a:cubicBezTo>
                    <a:pt x="2719180" y="2003960"/>
                    <a:pt x="2727275" y="2011191"/>
                    <a:pt x="2734392" y="2019266"/>
                  </a:cubicBezTo>
                  <a:cubicBezTo>
                    <a:pt x="2743499" y="2029540"/>
                    <a:pt x="2752100" y="2040242"/>
                    <a:pt x="2760735" y="2050908"/>
                  </a:cubicBezTo>
                  <a:cubicBezTo>
                    <a:pt x="2769538" y="2061809"/>
                    <a:pt x="2778173" y="2072883"/>
                    <a:pt x="2786875" y="2083919"/>
                  </a:cubicBezTo>
                  <a:cubicBezTo>
                    <a:pt x="2790046" y="2087933"/>
                    <a:pt x="2793115" y="2092014"/>
                    <a:pt x="2796251" y="2096061"/>
                  </a:cubicBezTo>
                  <a:cubicBezTo>
                    <a:pt x="2800974" y="2102072"/>
                    <a:pt x="2805763" y="2108029"/>
                    <a:pt x="2810486" y="2114039"/>
                  </a:cubicBezTo>
                  <a:cubicBezTo>
                    <a:pt x="2813454" y="2117497"/>
                    <a:pt x="2816152" y="2121149"/>
                    <a:pt x="2818615" y="2124978"/>
                  </a:cubicBezTo>
                  <a:cubicBezTo>
                    <a:pt x="2821684" y="2130209"/>
                    <a:pt x="2825293" y="2134982"/>
                    <a:pt x="2828160" y="2140399"/>
                  </a:cubicBezTo>
                  <a:cubicBezTo>
                    <a:pt x="2829948" y="2142905"/>
                    <a:pt x="2843170" y="2137387"/>
                    <a:pt x="2841146" y="2130395"/>
                  </a:cubicBezTo>
                  <a:cubicBezTo>
                    <a:pt x="2838009" y="2124391"/>
                    <a:pt x="2834467" y="2118606"/>
                    <a:pt x="2830555" y="2113075"/>
                  </a:cubicBezTo>
                  <a:cubicBezTo>
                    <a:pt x="2827047" y="2107489"/>
                    <a:pt x="2823640" y="2101816"/>
                    <a:pt x="2820098" y="2096264"/>
                  </a:cubicBezTo>
                  <a:cubicBezTo>
                    <a:pt x="2815242" y="2088611"/>
                    <a:pt x="2810182" y="2081129"/>
                    <a:pt x="2805427" y="2073375"/>
                  </a:cubicBezTo>
                  <a:cubicBezTo>
                    <a:pt x="2802964" y="2069328"/>
                    <a:pt x="2800974" y="2064858"/>
                    <a:pt x="2798815" y="2060558"/>
                  </a:cubicBezTo>
                  <a:cubicBezTo>
                    <a:pt x="2797162" y="2056561"/>
                    <a:pt x="2795206" y="2052709"/>
                    <a:pt x="2792912" y="2049046"/>
                  </a:cubicBezTo>
                  <a:cubicBezTo>
                    <a:pt x="2786875" y="2040951"/>
                    <a:pt x="2780331" y="2033301"/>
                    <a:pt x="2773923" y="2025513"/>
                  </a:cubicBezTo>
                  <a:cubicBezTo>
                    <a:pt x="2769335" y="2019927"/>
                    <a:pt x="2764985" y="2014170"/>
                    <a:pt x="2760094" y="2008888"/>
                  </a:cubicBezTo>
                  <a:cubicBezTo>
                    <a:pt x="2755068" y="2003471"/>
                    <a:pt x="2749165" y="1998833"/>
                    <a:pt x="2744241" y="1993345"/>
                  </a:cubicBezTo>
                  <a:cubicBezTo>
                    <a:pt x="2734595" y="1982552"/>
                    <a:pt x="2725353" y="1971441"/>
                    <a:pt x="2715942" y="1960452"/>
                  </a:cubicBezTo>
                  <a:cubicBezTo>
                    <a:pt x="2711861" y="1955696"/>
                    <a:pt x="2707745" y="1951008"/>
                    <a:pt x="2703765" y="1946181"/>
                  </a:cubicBezTo>
                  <a:cubicBezTo>
                    <a:pt x="2700426" y="1942117"/>
                    <a:pt x="2697526" y="1937648"/>
                    <a:pt x="2693849" y="1933856"/>
                  </a:cubicBezTo>
                  <a:cubicBezTo>
                    <a:pt x="2688925" y="1928797"/>
                    <a:pt x="2683528" y="1924189"/>
                    <a:pt x="2678198" y="1919501"/>
                  </a:cubicBezTo>
                  <a:cubicBezTo>
                    <a:pt x="2673544" y="1915386"/>
                    <a:pt x="2668788" y="1911339"/>
                    <a:pt x="2663830" y="1907463"/>
                  </a:cubicBezTo>
                  <a:cubicBezTo>
                    <a:pt x="2659411" y="1904367"/>
                    <a:pt x="2656780" y="1911699"/>
                    <a:pt x="2657084" y="1913359"/>
                  </a:cubicBezTo>
                  <a:close/>
                  <a:moveTo>
                    <a:pt x="2411061" y="1940535"/>
                  </a:moveTo>
                  <a:cubicBezTo>
                    <a:pt x="2413051" y="1944987"/>
                    <a:pt x="2415311" y="1949217"/>
                    <a:pt x="2417436" y="1953551"/>
                  </a:cubicBezTo>
                  <a:cubicBezTo>
                    <a:pt x="2419898" y="1959400"/>
                    <a:pt x="2422799" y="1965066"/>
                    <a:pt x="2426037" y="1970517"/>
                  </a:cubicBezTo>
                  <a:cubicBezTo>
                    <a:pt x="2434436" y="1982518"/>
                    <a:pt x="2443441" y="1993996"/>
                    <a:pt x="2452278" y="2005596"/>
                  </a:cubicBezTo>
                  <a:cubicBezTo>
                    <a:pt x="2457001" y="2011842"/>
                    <a:pt x="2461554" y="2018244"/>
                    <a:pt x="2466782" y="2024049"/>
                  </a:cubicBezTo>
                  <a:cubicBezTo>
                    <a:pt x="2474102" y="2032175"/>
                    <a:pt x="2482264" y="2039524"/>
                    <a:pt x="2489516" y="2047700"/>
                  </a:cubicBezTo>
                  <a:cubicBezTo>
                    <a:pt x="2498690" y="2058112"/>
                    <a:pt x="2507426" y="2068929"/>
                    <a:pt x="2516196" y="2079743"/>
                  </a:cubicBezTo>
                  <a:cubicBezTo>
                    <a:pt x="2525134" y="2090783"/>
                    <a:pt x="2533904" y="2102005"/>
                    <a:pt x="2542707" y="2113162"/>
                  </a:cubicBezTo>
                  <a:cubicBezTo>
                    <a:pt x="2545911" y="2117210"/>
                    <a:pt x="2549015" y="2121376"/>
                    <a:pt x="2552219" y="2125453"/>
                  </a:cubicBezTo>
                  <a:cubicBezTo>
                    <a:pt x="2557008" y="2131548"/>
                    <a:pt x="2561865" y="2137559"/>
                    <a:pt x="2566622" y="2143667"/>
                  </a:cubicBezTo>
                  <a:cubicBezTo>
                    <a:pt x="2569623" y="2147162"/>
                    <a:pt x="2572389" y="2150855"/>
                    <a:pt x="2574885" y="2154720"/>
                  </a:cubicBezTo>
                  <a:cubicBezTo>
                    <a:pt x="2578022" y="2160003"/>
                    <a:pt x="2581699" y="2164839"/>
                    <a:pt x="2584599" y="2170331"/>
                  </a:cubicBezTo>
                  <a:cubicBezTo>
                    <a:pt x="2586387" y="2172854"/>
                    <a:pt x="2599677" y="2167386"/>
                    <a:pt x="2597585" y="2160326"/>
                  </a:cubicBezTo>
                  <a:cubicBezTo>
                    <a:pt x="2594381" y="2154252"/>
                    <a:pt x="2590772" y="2148403"/>
                    <a:pt x="2586792" y="2142821"/>
                  </a:cubicBezTo>
                  <a:cubicBezTo>
                    <a:pt x="2583250" y="2137168"/>
                    <a:pt x="2579776" y="2131427"/>
                    <a:pt x="2576200" y="2125808"/>
                  </a:cubicBezTo>
                  <a:cubicBezTo>
                    <a:pt x="2571276" y="2118070"/>
                    <a:pt x="2566115" y="2110501"/>
                    <a:pt x="2561292" y="2102662"/>
                  </a:cubicBezTo>
                  <a:cubicBezTo>
                    <a:pt x="2558796" y="2098551"/>
                    <a:pt x="2556772" y="2094048"/>
                    <a:pt x="2554546" y="2089697"/>
                  </a:cubicBezTo>
                  <a:cubicBezTo>
                    <a:pt x="2552860" y="2085666"/>
                    <a:pt x="2550869" y="2081777"/>
                    <a:pt x="2548576" y="2078067"/>
                  </a:cubicBezTo>
                  <a:cubicBezTo>
                    <a:pt x="2542404" y="2069871"/>
                    <a:pt x="2535759" y="2062116"/>
                    <a:pt x="2529283" y="2054227"/>
                  </a:cubicBezTo>
                  <a:cubicBezTo>
                    <a:pt x="2524662" y="2048574"/>
                    <a:pt x="2520244" y="2042759"/>
                    <a:pt x="2515285" y="2037382"/>
                  </a:cubicBezTo>
                  <a:cubicBezTo>
                    <a:pt x="2510192" y="2031898"/>
                    <a:pt x="2504256" y="2027210"/>
                    <a:pt x="2499230" y="2021641"/>
                  </a:cubicBezTo>
                  <a:cubicBezTo>
                    <a:pt x="2489448" y="2010719"/>
                    <a:pt x="2480105" y="1999443"/>
                    <a:pt x="2470560" y="1988323"/>
                  </a:cubicBezTo>
                  <a:cubicBezTo>
                    <a:pt x="2466445" y="1983513"/>
                    <a:pt x="2462263" y="1978757"/>
                    <a:pt x="2458215" y="1973883"/>
                  </a:cubicBezTo>
                  <a:cubicBezTo>
                    <a:pt x="2454808" y="1969768"/>
                    <a:pt x="2451874" y="1965232"/>
                    <a:pt x="2448163" y="1961403"/>
                  </a:cubicBezTo>
                  <a:cubicBezTo>
                    <a:pt x="2443171" y="1956293"/>
                    <a:pt x="2437741" y="1951601"/>
                    <a:pt x="2432344" y="1946846"/>
                  </a:cubicBezTo>
                  <a:cubicBezTo>
                    <a:pt x="2427622" y="1942663"/>
                    <a:pt x="2422799" y="1938548"/>
                    <a:pt x="2417807" y="1934622"/>
                  </a:cubicBezTo>
                  <a:cubicBezTo>
                    <a:pt x="2413321" y="1931462"/>
                    <a:pt x="2410758" y="1938862"/>
                    <a:pt x="2411061" y="1940538"/>
                  </a:cubicBezTo>
                  <a:close/>
                  <a:moveTo>
                    <a:pt x="2164970" y="1967630"/>
                  </a:moveTo>
                  <a:cubicBezTo>
                    <a:pt x="2166860" y="1972015"/>
                    <a:pt x="2169085" y="1976146"/>
                    <a:pt x="2171143" y="1980379"/>
                  </a:cubicBezTo>
                  <a:cubicBezTo>
                    <a:pt x="2173470" y="1986134"/>
                    <a:pt x="2176270" y="1991702"/>
                    <a:pt x="2179441" y="1997039"/>
                  </a:cubicBezTo>
                  <a:cubicBezTo>
                    <a:pt x="2187603" y="2008770"/>
                    <a:pt x="2196339" y="2019975"/>
                    <a:pt x="2204940" y="2031338"/>
                  </a:cubicBezTo>
                  <a:cubicBezTo>
                    <a:pt x="2209561" y="2037450"/>
                    <a:pt x="2213980" y="2043697"/>
                    <a:pt x="2219073" y="2049366"/>
                  </a:cubicBezTo>
                  <a:cubicBezTo>
                    <a:pt x="2226223" y="2057273"/>
                    <a:pt x="2234217" y="2064433"/>
                    <a:pt x="2241301" y="2072424"/>
                  </a:cubicBezTo>
                  <a:cubicBezTo>
                    <a:pt x="2250273" y="2082583"/>
                    <a:pt x="2258772" y="2093164"/>
                    <a:pt x="2267306" y="2103711"/>
                  </a:cubicBezTo>
                  <a:cubicBezTo>
                    <a:pt x="2276008" y="2114478"/>
                    <a:pt x="2284541" y="2125430"/>
                    <a:pt x="2293109" y="2136335"/>
                  </a:cubicBezTo>
                  <a:cubicBezTo>
                    <a:pt x="2296245" y="2140311"/>
                    <a:pt x="2299282" y="2144376"/>
                    <a:pt x="2302384" y="2148336"/>
                  </a:cubicBezTo>
                  <a:cubicBezTo>
                    <a:pt x="2307073" y="2154296"/>
                    <a:pt x="2311795" y="2160188"/>
                    <a:pt x="2316449" y="2166128"/>
                  </a:cubicBezTo>
                  <a:cubicBezTo>
                    <a:pt x="2319350" y="2169548"/>
                    <a:pt x="2322015" y="2173164"/>
                    <a:pt x="2324444" y="2176948"/>
                  </a:cubicBezTo>
                  <a:cubicBezTo>
                    <a:pt x="2327513" y="2182129"/>
                    <a:pt x="2331054" y="2186851"/>
                    <a:pt x="2333854" y="2192218"/>
                  </a:cubicBezTo>
                  <a:cubicBezTo>
                    <a:pt x="2335642" y="2194707"/>
                    <a:pt x="2348796" y="2189135"/>
                    <a:pt x="2346840" y="2182193"/>
                  </a:cubicBezTo>
                  <a:cubicBezTo>
                    <a:pt x="2343737" y="2176257"/>
                    <a:pt x="2340263" y="2170540"/>
                    <a:pt x="2336384" y="2165079"/>
                  </a:cubicBezTo>
                  <a:cubicBezTo>
                    <a:pt x="2332944" y="2159527"/>
                    <a:pt x="2329604" y="2153904"/>
                    <a:pt x="2326130" y="2148403"/>
                  </a:cubicBezTo>
                  <a:cubicBezTo>
                    <a:pt x="2321307" y="2140838"/>
                    <a:pt x="2316315" y="2133420"/>
                    <a:pt x="2311660" y="2125754"/>
                  </a:cubicBezTo>
                  <a:cubicBezTo>
                    <a:pt x="2309198" y="2121740"/>
                    <a:pt x="2307275" y="2117321"/>
                    <a:pt x="2305117" y="2113038"/>
                  </a:cubicBezTo>
                  <a:cubicBezTo>
                    <a:pt x="2303532" y="2109085"/>
                    <a:pt x="2301575" y="2105270"/>
                    <a:pt x="2299349" y="2101644"/>
                  </a:cubicBezTo>
                  <a:cubicBezTo>
                    <a:pt x="2293345" y="2093636"/>
                    <a:pt x="2286869" y="2086088"/>
                    <a:pt x="2280562" y="2078370"/>
                  </a:cubicBezTo>
                  <a:cubicBezTo>
                    <a:pt x="2276041" y="2072849"/>
                    <a:pt x="2271758" y="2067145"/>
                    <a:pt x="2266901" y="2061931"/>
                  </a:cubicBezTo>
                  <a:cubicBezTo>
                    <a:pt x="2261943" y="2056581"/>
                    <a:pt x="2256108" y="2052011"/>
                    <a:pt x="2251251" y="2046594"/>
                  </a:cubicBezTo>
                  <a:cubicBezTo>
                    <a:pt x="2241705" y="2035945"/>
                    <a:pt x="2232565" y="2024923"/>
                    <a:pt x="2223255" y="2014055"/>
                  </a:cubicBezTo>
                  <a:cubicBezTo>
                    <a:pt x="2219242" y="2009367"/>
                    <a:pt x="2215160" y="2004725"/>
                    <a:pt x="2211247" y="1999969"/>
                  </a:cubicBezTo>
                  <a:cubicBezTo>
                    <a:pt x="2207908" y="1995942"/>
                    <a:pt x="2205042" y="1991504"/>
                    <a:pt x="2201399" y="1987780"/>
                  </a:cubicBezTo>
                  <a:cubicBezTo>
                    <a:pt x="2196542" y="1982788"/>
                    <a:pt x="2191212" y="1978231"/>
                    <a:pt x="2185950" y="1973613"/>
                  </a:cubicBezTo>
                  <a:cubicBezTo>
                    <a:pt x="2181330" y="1969566"/>
                    <a:pt x="2176607" y="1965539"/>
                    <a:pt x="2171716" y="1961730"/>
                  </a:cubicBezTo>
                  <a:cubicBezTo>
                    <a:pt x="2167331" y="1958671"/>
                    <a:pt x="2164667" y="1965977"/>
                    <a:pt x="2164970" y="1967633"/>
                  </a:cubicBezTo>
                  <a:close/>
                  <a:moveTo>
                    <a:pt x="1918981" y="1994843"/>
                  </a:moveTo>
                  <a:cubicBezTo>
                    <a:pt x="1921005" y="1999345"/>
                    <a:pt x="1923299" y="2003629"/>
                    <a:pt x="1925491" y="2007997"/>
                  </a:cubicBezTo>
                  <a:cubicBezTo>
                    <a:pt x="1927987" y="2013913"/>
                    <a:pt x="1930921" y="2019644"/>
                    <a:pt x="1934227" y="2025149"/>
                  </a:cubicBezTo>
                  <a:cubicBezTo>
                    <a:pt x="1942727" y="2037268"/>
                    <a:pt x="1951868" y="2048881"/>
                    <a:pt x="1960806" y="2060649"/>
                  </a:cubicBezTo>
                  <a:cubicBezTo>
                    <a:pt x="1965595" y="2066946"/>
                    <a:pt x="1970216" y="2073429"/>
                    <a:pt x="1975512" y="2079305"/>
                  </a:cubicBezTo>
                  <a:cubicBezTo>
                    <a:pt x="1982899" y="2087514"/>
                    <a:pt x="1991162" y="2094982"/>
                    <a:pt x="1998515" y="2103253"/>
                  </a:cubicBezTo>
                  <a:cubicBezTo>
                    <a:pt x="2007825" y="2113783"/>
                    <a:pt x="2016662" y="2124718"/>
                    <a:pt x="2025499" y="2135657"/>
                  </a:cubicBezTo>
                  <a:cubicBezTo>
                    <a:pt x="2034572" y="2146831"/>
                    <a:pt x="2043443" y="2158171"/>
                    <a:pt x="2052381" y="2169447"/>
                  </a:cubicBezTo>
                  <a:cubicBezTo>
                    <a:pt x="2055620" y="2173562"/>
                    <a:pt x="2058756" y="2177761"/>
                    <a:pt x="2062028" y="2181890"/>
                  </a:cubicBezTo>
                  <a:cubicBezTo>
                    <a:pt x="2066851" y="2188052"/>
                    <a:pt x="2071776" y="2194147"/>
                    <a:pt x="2076633" y="2200309"/>
                  </a:cubicBezTo>
                  <a:cubicBezTo>
                    <a:pt x="2079669" y="2203854"/>
                    <a:pt x="2082434" y="2207588"/>
                    <a:pt x="2084998" y="2211484"/>
                  </a:cubicBezTo>
                  <a:cubicBezTo>
                    <a:pt x="2088168" y="2216833"/>
                    <a:pt x="2091879" y="2221724"/>
                    <a:pt x="2094847" y="2227263"/>
                  </a:cubicBezTo>
                  <a:cubicBezTo>
                    <a:pt x="2096668" y="2229802"/>
                    <a:pt x="2109958" y="2224382"/>
                    <a:pt x="2107833" y="2217272"/>
                  </a:cubicBezTo>
                  <a:cubicBezTo>
                    <a:pt x="2104595" y="2211143"/>
                    <a:pt x="2100918" y="2205234"/>
                    <a:pt x="2096905" y="2199581"/>
                  </a:cubicBezTo>
                  <a:cubicBezTo>
                    <a:pt x="2093295" y="2193877"/>
                    <a:pt x="2089788" y="2188086"/>
                    <a:pt x="2086111" y="2182399"/>
                  </a:cubicBezTo>
                  <a:cubicBezTo>
                    <a:pt x="2081119" y="2174577"/>
                    <a:pt x="2075891" y="2166924"/>
                    <a:pt x="2071000" y="2159001"/>
                  </a:cubicBezTo>
                  <a:cubicBezTo>
                    <a:pt x="2068437" y="2154856"/>
                    <a:pt x="2066379" y="2150302"/>
                    <a:pt x="2064153" y="2145897"/>
                  </a:cubicBezTo>
                  <a:cubicBezTo>
                    <a:pt x="2062466" y="2141816"/>
                    <a:pt x="2060409" y="2137886"/>
                    <a:pt x="2058048" y="2134149"/>
                  </a:cubicBezTo>
                  <a:cubicBezTo>
                    <a:pt x="2051842" y="2125872"/>
                    <a:pt x="2045096" y="2118033"/>
                    <a:pt x="2038552" y="2110042"/>
                  </a:cubicBezTo>
                  <a:cubicBezTo>
                    <a:pt x="2033864" y="2104308"/>
                    <a:pt x="2029344" y="2098429"/>
                    <a:pt x="2024352" y="2092992"/>
                  </a:cubicBezTo>
                  <a:cubicBezTo>
                    <a:pt x="2019192" y="2087457"/>
                    <a:pt x="2013188" y="2082684"/>
                    <a:pt x="2008128" y="2077062"/>
                  </a:cubicBezTo>
                  <a:cubicBezTo>
                    <a:pt x="1998246" y="2066009"/>
                    <a:pt x="1988768" y="2054598"/>
                    <a:pt x="1979087" y="2043332"/>
                  </a:cubicBezTo>
                  <a:cubicBezTo>
                    <a:pt x="1974905" y="2038475"/>
                    <a:pt x="1970689" y="2033649"/>
                    <a:pt x="1966607" y="2028707"/>
                  </a:cubicBezTo>
                  <a:cubicBezTo>
                    <a:pt x="1963133" y="2024558"/>
                    <a:pt x="1960165" y="2019971"/>
                    <a:pt x="1956421" y="2016092"/>
                  </a:cubicBezTo>
                  <a:cubicBezTo>
                    <a:pt x="1951395" y="2010911"/>
                    <a:pt x="1945864" y="2006156"/>
                    <a:pt x="1940400" y="2001332"/>
                  </a:cubicBezTo>
                  <a:cubicBezTo>
                    <a:pt x="1935644" y="1997099"/>
                    <a:pt x="1930787" y="1992934"/>
                    <a:pt x="1925727" y="1988937"/>
                  </a:cubicBezTo>
                  <a:cubicBezTo>
                    <a:pt x="1921207" y="1985739"/>
                    <a:pt x="1918644" y="1993153"/>
                    <a:pt x="1918981" y="1994846"/>
                  </a:cubicBezTo>
                  <a:close/>
                  <a:moveTo>
                    <a:pt x="1670496" y="2019263"/>
                  </a:moveTo>
                  <a:cubicBezTo>
                    <a:pt x="1672419" y="2023665"/>
                    <a:pt x="1674645" y="2027827"/>
                    <a:pt x="1676736" y="2032080"/>
                  </a:cubicBezTo>
                  <a:cubicBezTo>
                    <a:pt x="1679097" y="2037865"/>
                    <a:pt x="1681897" y="2043460"/>
                    <a:pt x="1685101" y="2048827"/>
                  </a:cubicBezTo>
                  <a:cubicBezTo>
                    <a:pt x="1693297" y="2060608"/>
                    <a:pt x="1702134" y="2071898"/>
                    <a:pt x="1710769" y="2083325"/>
                  </a:cubicBezTo>
                  <a:cubicBezTo>
                    <a:pt x="1715424" y="2089454"/>
                    <a:pt x="1719876" y="2095751"/>
                    <a:pt x="1725037" y="2101441"/>
                  </a:cubicBezTo>
                  <a:cubicBezTo>
                    <a:pt x="1732187" y="2109415"/>
                    <a:pt x="1740249" y="2116620"/>
                    <a:pt x="1747366" y="2124634"/>
                  </a:cubicBezTo>
                  <a:cubicBezTo>
                    <a:pt x="1756405" y="2134861"/>
                    <a:pt x="1764939" y="2145509"/>
                    <a:pt x="1773506" y="2156107"/>
                  </a:cubicBezTo>
                  <a:cubicBezTo>
                    <a:pt x="1782309" y="2166958"/>
                    <a:pt x="1790877" y="2177980"/>
                    <a:pt x="1799511" y="2188949"/>
                  </a:cubicBezTo>
                  <a:cubicBezTo>
                    <a:pt x="1802648" y="2192929"/>
                    <a:pt x="1805718" y="2197024"/>
                    <a:pt x="1808855" y="2201021"/>
                  </a:cubicBezTo>
                  <a:cubicBezTo>
                    <a:pt x="1813543" y="2206998"/>
                    <a:pt x="1818299" y="2212921"/>
                    <a:pt x="1822987" y="2218898"/>
                  </a:cubicBezTo>
                  <a:cubicBezTo>
                    <a:pt x="1825921" y="2222335"/>
                    <a:pt x="1828620" y="2225964"/>
                    <a:pt x="1831048" y="2229765"/>
                  </a:cubicBezTo>
                  <a:cubicBezTo>
                    <a:pt x="1834118" y="2234980"/>
                    <a:pt x="1837727" y="2239739"/>
                    <a:pt x="1840560" y="2245122"/>
                  </a:cubicBezTo>
                  <a:cubicBezTo>
                    <a:pt x="1842314" y="2247612"/>
                    <a:pt x="1855536" y="2242087"/>
                    <a:pt x="1853512" y="2235101"/>
                  </a:cubicBezTo>
                  <a:cubicBezTo>
                    <a:pt x="1850409" y="2229124"/>
                    <a:pt x="1846902" y="2223370"/>
                    <a:pt x="1842989" y="2217882"/>
                  </a:cubicBezTo>
                  <a:cubicBezTo>
                    <a:pt x="1839515" y="2212330"/>
                    <a:pt x="1836142" y="2206674"/>
                    <a:pt x="1832634" y="2201139"/>
                  </a:cubicBezTo>
                  <a:cubicBezTo>
                    <a:pt x="1827811" y="2193520"/>
                    <a:pt x="1822785" y="2186089"/>
                    <a:pt x="1818063" y="2178368"/>
                  </a:cubicBezTo>
                  <a:cubicBezTo>
                    <a:pt x="1815600" y="2174341"/>
                    <a:pt x="1813644" y="2169889"/>
                    <a:pt x="1811486" y="2165605"/>
                  </a:cubicBezTo>
                  <a:cubicBezTo>
                    <a:pt x="1809866" y="2161615"/>
                    <a:pt x="1807910" y="2157770"/>
                    <a:pt x="1805650" y="2154110"/>
                  </a:cubicBezTo>
                  <a:cubicBezTo>
                    <a:pt x="1799646" y="2146086"/>
                    <a:pt x="1793103" y="2138466"/>
                    <a:pt x="1786762" y="2130712"/>
                  </a:cubicBezTo>
                  <a:cubicBezTo>
                    <a:pt x="1782208" y="2125160"/>
                    <a:pt x="1777857" y="2119419"/>
                    <a:pt x="1773000" y="2114185"/>
                  </a:cubicBezTo>
                  <a:cubicBezTo>
                    <a:pt x="1768008" y="2108818"/>
                    <a:pt x="1762139" y="2104214"/>
                    <a:pt x="1757248" y="2098746"/>
                  </a:cubicBezTo>
                  <a:cubicBezTo>
                    <a:pt x="1747635" y="2088031"/>
                    <a:pt x="1738461" y="2076957"/>
                    <a:pt x="1729084" y="2066029"/>
                  </a:cubicBezTo>
                  <a:cubicBezTo>
                    <a:pt x="1725037" y="2061307"/>
                    <a:pt x="1720955" y="2056649"/>
                    <a:pt x="1716975" y="2051862"/>
                  </a:cubicBezTo>
                  <a:cubicBezTo>
                    <a:pt x="1713636" y="2047815"/>
                    <a:pt x="1710769" y="2043363"/>
                    <a:pt x="1707126" y="2039605"/>
                  </a:cubicBezTo>
                  <a:cubicBezTo>
                    <a:pt x="1702236" y="2034576"/>
                    <a:pt x="1696839" y="2029989"/>
                    <a:pt x="1691577" y="2025334"/>
                  </a:cubicBezTo>
                  <a:cubicBezTo>
                    <a:pt x="1686922" y="2021236"/>
                    <a:pt x="1682200" y="2017205"/>
                    <a:pt x="1677276" y="2013363"/>
                  </a:cubicBezTo>
                  <a:cubicBezTo>
                    <a:pt x="1672857" y="2010277"/>
                    <a:pt x="1670193" y="2017607"/>
                    <a:pt x="1670496" y="2019266"/>
                  </a:cubicBezTo>
                  <a:close/>
                  <a:moveTo>
                    <a:pt x="1426902" y="2049137"/>
                  </a:moveTo>
                  <a:cubicBezTo>
                    <a:pt x="1428892" y="2053640"/>
                    <a:pt x="1431219" y="2057907"/>
                    <a:pt x="1433378" y="2062275"/>
                  </a:cubicBezTo>
                  <a:cubicBezTo>
                    <a:pt x="1435874" y="2068198"/>
                    <a:pt x="1438808" y="2073935"/>
                    <a:pt x="1442114" y="2079443"/>
                  </a:cubicBezTo>
                  <a:cubicBezTo>
                    <a:pt x="1450647" y="2091545"/>
                    <a:pt x="1459754" y="2103162"/>
                    <a:pt x="1468726" y="2114910"/>
                  </a:cubicBezTo>
                  <a:cubicBezTo>
                    <a:pt x="1473516" y="2121224"/>
                    <a:pt x="1478137" y="2127707"/>
                    <a:pt x="1483432" y="2133582"/>
                  </a:cubicBezTo>
                  <a:cubicBezTo>
                    <a:pt x="1490819" y="2141792"/>
                    <a:pt x="1499083" y="2149260"/>
                    <a:pt x="1506402" y="2157530"/>
                  </a:cubicBezTo>
                  <a:cubicBezTo>
                    <a:pt x="1515711" y="2168077"/>
                    <a:pt x="1524549" y="2179013"/>
                    <a:pt x="1533419" y="2189951"/>
                  </a:cubicBezTo>
                  <a:cubicBezTo>
                    <a:pt x="1542493" y="2201125"/>
                    <a:pt x="1551364" y="2212465"/>
                    <a:pt x="1560268" y="2223741"/>
                  </a:cubicBezTo>
                  <a:cubicBezTo>
                    <a:pt x="1563540" y="2227856"/>
                    <a:pt x="1566677" y="2232056"/>
                    <a:pt x="1569915" y="2236184"/>
                  </a:cubicBezTo>
                  <a:cubicBezTo>
                    <a:pt x="1574772" y="2242346"/>
                    <a:pt x="1579696" y="2248441"/>
                    <a:pt x="1584520" y="2254604"/>
                  </a:cubicBezTo>
                  <a:cubicBezTo>
                    <a:pt x="1587555" y="2258142"/>
                    <a:pt x="1590355" y="2261872"/>
                    <a:pt x="1592885" y="2265778"/>
                  </a:cubicBezTo>
                  <a:cubicBezTo>
                    <a:pt x="1596055" y="2271128"/>
                    <a:pt x="1599765" y="2276019"/>
                    <a:pt x="1602767" y="2281557"/>
                  </a:cubicBezTo>
                  <a:cubicBezTo>
                    <a:pt x="1604555" y="2284097"/>
                    <a:pt x="1617878" y="2278676"/>
                    <a:pt x="1615753" y="2271566"/>
                  </a:cubicBezTo>
                  <a:cubicBezTo>
                    <a:pt x="1612482" y="2265438"/>
                    <a:pt x="1608838" y="2259528"/>
                    <a:pt x="1604791" y="2253875"/>
                  </a:cubicBezTo>
                  <a:cubicBezTo>
                    <a:pt x="1601182" y="2248141"/>
                    <a:pt x="1597674" y="2242380"/>
                    <a:pt x="1594031" y="2236693"/>
                  </a:cubicBezTo>
                  <a:cubicBezTo>
                    <a:pt x="1589039" y="2228871"/>
                    <a:pt x="1583811" y="2221218"/>
                    <a:pt x="1578920" y="2213295"/>
                  </a:cubicBezTo>
                  <a:cubicBezTo>
                    <a:pt x="1576357" y="2209150"/>
                    <a:pt x="1574300" y="2204596"/>
                    <a:pt x="1572040" y="2200191"/>
                  </a:cubicBezTo>
                  <a:cubicBezTo>
                    <a:pt x="1570353" y="2196107"/>
                    <a:pt x="1568329" y="2192174"/>
                    <a:pt x="1565968" y="2188443"/>
                  </a:cubicBezTo>
                  <a:cubicBezTo>
                    <a:pt x="1559729" y="2180166"/>
                    <a:pt x="1552983" y="2172327"/>
                    <a:pt x="1546439" y="2164337"/>
                  </a:cubicBezTo>
                  <a:cubicBezTo>
                    <a:pt x="1541750" y="2158603"/>
                    <a:pt x="1537265" y="2152724"/>
                    <a:pt x="1532239" y="2147287"/>
                  </a:cubicBezTo>
                  <a:cubicBezTo>
                    <a:pt x="1527112" y="2141752"/>
                    <a:pt x="1521074" y="2136979"/>
                    <a:pt x="1516049" y="2131356"/>
                  </a:cubicBezTo>
                  <a:cubicBezTo>
                    <a:pt x="1506132" y="2120303"/>
                    <a:pt x="1496654" y="2108892"/>
                    <a:pt x="1486974" y="2097627"/>
                  </a:cubicBezTo>
                  <a:cubicBezTo>
                    <a:pt x="1482825" y="2092769"/>
                    <a:pt x="1478609" y="2087943"/>
                    <a:pt x="1474494" y="2083001"/>
                  </a:cubicBezTo>
                  <a:cubicBezTo>
                    <a:pt x="1471054" y="2078836"/>
                    <a:pt x="1468052" y="2074266"/>
                    <a:pt x="1464308" y="2070387"/>
                  </a:cubicBezTo>
                  <a:cubicBezTo>
                    <a:pt x="1459282" y="2065209"/>
                    <a:pt x="1453750" y="2060450"/>
                    <a:pt x="1448320" y="2055627"/>
                  </a:cubicBezTo>
                  <a:cubicBezTo>
                    <a:pt x="1443530" y="2051394"/>
                    <a:pt x="1438673" y="2047228"/>
                    <a:pt x="1433648" y="2043234"/>
                  </a:cubicBezTo>
                  <a:cubicBezTo>
                    <a:pt x="1429094" y="2040034"/>
                    <a:pt x="1426565" y="2047447"/>
                    <a:pt x="1426902" y="2049140"/>
                  </a:cubicBezTo>
                  <a:close/>
                  <a:moveTo>
                    <a:pt x="1180744" y="2076191"/>
                  </a:moveTo>
                  <a:cubicBezTo>
                    <a:pt x="1182599" y="2080526"/>
                    <a:pt x="1184758" y="2084624"/>
                    <a:pt x="1186815" y="2088823"/>
                  </a:cubicBezTo>
                  <a:cubicBezTo>
                    <a:pt x="1189109" y="2094510"/>
                    <a:pt x="1191841" y="2100021"/>
                    <a:pt x="1194944" y="2105310"/>
                  </a:cubicBezTo>
                  <a:cubicBezTo>
                    <a:pt x="1203005" y="2116893"/>
                    <a:pt x="1211640" y="2127997"/>
                    <a:pt x="1220106" y="2139222"/>
                  </a:cubicBezTo>
                  <a:cubicBezTo>
                    <a:pt x="1224659" y="2145232"/>
                    <a:pt x="1229044" y="2151429"/>
                    <a:pt x="1234070" y="2157014"/>
                  </a:cubicBezTo>
                  <a:cubicBezTo>
                    <a:pt x="1241119" y="2164836"/>
                    <a:pt x="1249012" y="2171896"/>
                    <a:pt x="1255994" y="2179785"/>
                  </a:cubicBezTo>
                  <a:cubicBezTo>
                    <a:pt x="1264865" y="2189806"/>
                    <a:pt x="1273264" y="2200269"/>
                    <a:pt x="1281662" y="2210681"/>
                  </a:cubicBezTo>
                  <a:cubicBezTo>
                    <a:pt x="1290297" y="2221330"/>
                    <a:pt x="1298696" y="2232180"/>
                    <a:pt x="1307162" y="2242950"/>
                  </a:cubicBezTo>
                  <a:cubicBezTo>
                    <a:pt x="1310232" y="2246876"/>
                    <a:pt x="1313233" y="2250870"/>
                    <a:pt x="1316303" y="2254816"/>
                  </a:cubicBezTo>
                  <a:cubicBezTo>
                    <a:pt x="1320924" y="2260692"/>
                    <a:pt x="1325578" y="2266497"/>
                    <a:pt x="1330165" y="2272406"/>
                  </a:cubicBezTo>
                  <a:cubicBezTo>
                    <a:pt x="1333066" y="2275779"/>
                    <a:pt x="1335697" y="2279348"/>
                    <a:pt x="1338092" y="2283088"/>
                  </a:cubicBezTo>
                  <a:cubicBezTo>
                    <a:pt x="1341094" y="2288202"/>
                    <a:pt x="1344602" y="2292870"/>
                    <a:pt x="1347367" y="2298189"/>
                  </a:cubicBezTo>
                  <a:cubicBezTo>
                    <a:pt x="1349054" y="2300644"/>
                    <a:pt x="1362242" y="2295039"/>
                    <a:pt x="1360320" y="2288168"/>
                  </a:cubicBezTo>
                  <a:cubicBezTo>
                    <a:pt x="1357284" y="2282289"/>
                    <a:pt x="1353844" y="2276626"/>
                    <a:pt x="1350032" y="2271219"/>
                  </a:cubicBezTo>
                  <a:cubicBezTo>
                    <a:pt x="1346625" y="2265734"/>
                    <a:pt x="1343320" y="2260183"/>
                    <a:pt x="1339913" y="2254732"/>
                  </a:cubicBezTo>
                  <a:cubicBezTo>
                    <a:pt x="1335191" y="2247247"/>
                    <a:pt x="1330267" y="2239918"/>
                    <a:pt x="1325680" y="2232332"/>
                  </a:cubicBezTo>
                  <a:cubicBezTo>
                    <a:pt x="1323251" y="2228355"/>
                    <a:pt x="1321362" y="2223970"/>
                    <a:pt x="1319237" y="2219737"/>
                  </a:cubicBezTo>
                  <a:cubicBezTo>
                    <a:pt x="1317686" y="2215811"/>
                    <a:pt x="1315797" y="2212030"/>
                    <a:pt x="1313571" y="2208445"/>
                  </a:cubicBezTo>
                  <a:cubicBezTo>
                    <a:pt x="1307668" y="2200539"/>
                    <a:pt x="1301259" y="2193057"/>
                    <a:pt x="1295020" y="2185455"/>
                  </a:cubicBezTo>
                  <a:cubicBezTo>
                    <a:pt x="1290567" y="2180004"/>
                    <a:pt x="1286317" y="2174368"/>
                    <a:pt x="1281528" y="2169204"/>
                  </a:cubicBezTo>
                  <a:cubicBezTo>
                    <a:pt x="1276637" y="2163939"/>
                    <a:pt x="1270869" y="2159422"/>
                    <a:pt x="1266046" y="2154070"/>
                  </a:cubicBezTo>
                  <a:cubicBezTo>
                    <a:pt x="1256635" y="2143556"/>
                    <a:pt x="1247596" y="2132668"/>
                    <a:pt x="1238421" y="2121935"/>
                  </a:cubicBezTo>
                  <a:cubicBezTo>
                    <a:pt x="1234441" y="2117315"/>
                    <a:pt x="1230461" y="2112711"/>
                    <a:pt x="1226549" y="2108022"/>
                  </a:cubicBezTo>
                  <a:cubicBezTo>
                    <a:pt x="1223277" y="2104059"/>
                    <a:pt x="1220477" y="2099657"/>
                    <a:pt x="1216868" y="2095967"/>
                  </a:cubicBezTo>
                  <a:cubicBezTo>
                    <a:pt x="1212078" y="2091039"/>
                    <a:pt x="1206783" y="2086553"/>
                    <a:pt x="1201555" y="2082000"/>
                  </a:cubicBezTo>
                  <a:cubicBezTo>
                    <a:pt x="1197001" y="2077969"/>
                    <a:pt x="1192381" y="2074043"/>
                    <a:pt x="1187524" y="2070269"/>
                  </a:cubicBezTo>
                  <a:cubicBezTo>
                    <a:pt x="1183172" y="2067280"/>
                    <a:pt x="1180474" y="2074556"/>
                    <a:pt x="1180744" y="2076195"/>
                  </a:cubicBezTo>
                  <a:close/>
                  <a:moveTo>
                    <a:pt x="934687" y="2103324"/>
                  </a:moveTo>
                  <a:cubicBezTo>
                    <a:pt x="936509" y="2107624"/>
                    <a:pt x="938667" y="2111705"/>
                    <a:pt x="940691" y="2115868"/>
                  </a:cubicBezTo>
                  <a:cubicBezTo>
                    <a:pt x="942951" y="2121524"/>
                    <a:pt x="945615" y="2126998"/>
                    <a:pt x="948719" y="2132240"/>
                  </a:cubicBezTo>
                  <a:cubicBezTo>
                    <a:pt x="956679" y="2143769"/>
                    <a:pt x="965246" y="2154754"/>
                    <a:pt x="973645" y="2165895"/>
                  </a:cubicBezTo>
                  <a:cubicBezTo>
                    <a:pt x="978164" y="2171889"/>
                    <a:pt x="982482" y="2178018"/>
                    <a:pt x="987508" y="2183569"/>
                  </a:cubicBezTo>
                  <a:cubicBezTo>
                    <a:pt x="994489" y="2191327"/>
                    <a:pt x="1002349" y="2198316"/>
                    <a:pt x="1009263" y="2206138"/>
                  </a:cubicBezTo>
                  <a:cubicBezTo>
                    <a:pt x="1018033" y="2216074"/>
                    <a:pt x="1026364" y="2226453"/>
                    <a:pt x="1034729" y="2236794"/>
                  </a:cubicBezTo>
                  <a:cubicBezTo>
                    <a:pt x="1043263" y="2247375"/>
                    <a:pt x="1051560" y="2258128"/>
                    <a:pt x="1059958" y="2268794"/>
                  </a:cubicBezTo>
                  <a:cubicBezTo>
                    <a:pt x="1063028" y="2272703"/>
                    <a:pt x="1065996" y="2276683"/>
                    <a:pt x="1069032" y="2280599"/>
                  </a:cubicBezTo>
                  <a:cubicBezTo>
                    <a:pt x="1073585" y="2286407"/>
                    <a:pt x="1078206" y="2292178"/>
                    <a:pt x="1082760" y="2298037"/>
                  </a:cubicBezTo>
                  <a:cubicBezTo>
                    <a:pt x="1085627" y="2301380"/>
                    <a:pt x="1088258" y="2304921"/>
                    <a:pt x="1090618" y="2308635"/>
                  </a:cubicBezTo>
                  <a:cubicBezTo>
                    <a:pt x="1093553" y="2313731"/>
                    <a:pt x="1097061" y="2318352"/>
                    <a:pt x="1099793" y="2323651"/>
                  </a:cubicBezTo>
                  <a:cubicBezTo>
                    <a:pt x="1101480" y="2326073"/>
                    <a:pt x="1114634" y="2320433"/>
                    <a:pt x="1112745" y="2313613"/>
                  </a:cubicBezTo>
                  <a:cubicBezTo>
                    <a:pt x="1109743" y="2307758"/>
                    <a:pt x="1106337" y="2302122"/>
                    <a:pt x="1102559" y="2296749"/>
                  </a:cubicBezTo>
                  <a:cubicBezTo>
                    <a:pt x="1099186" y="2291315"/>
                    <a:pt x="1095948" y="2285797"/>
                    <a:pt x="1092541" y="2280397"/>
                  </a:cubicBezTo>
                  <a:cubicBezTo>
                    <a:pt x="1087853" y="2272976"/>
                    <a:pt x="1082996" y="2265684"/>
                    <a:pt x="1078442" y="2258152"/>
                  </a:cubicBezTo>
                  <a:cubicBezTo>
                    <a:pt x="1076081" y="2254206"/>
                    <a:pt x="1074158" y="2249838"/>
                    <a:pt x="1072101" y="2245638"/>
                  </a:cubicBezTo>
                  <a:cubicBezTo>
                    <a:pt x="1070550" y="2241743"/>
                    <a:pt x="1068694" y="2237988"/>
                    <a:pt x="1066502" y="2234417"/>
                  </a:cubicBezTo>
                  <a:cubicBezTo>
                    <a:pt x="1060633" y="2226578"/>
                    <a:pt x="1054292" y="2219181"/>
                    <a:pt x="1048119" y="2211595"/>
                  </a:cubicBezTo>
                  <a:cubicBezTo>
                    <a:pt x="1043701" y="2206198"/>
                    <a:pt x="1039485" y="2200610"/>
                    <a:pt x="1034729" y="2195496"/>
                  </a:cubicBezTo>
                  <a:cubicBezTo>
                    <a:pt x="1029872" y="2190265"/>
                    <a:pt x="1024138" y="2185812"/>
                    <a:pt x="1019382" y="2180497"/>
                  </a:cubicBezTo>
                  <a:cubicBezTo>
                    <a:pt x="1010039" y="2170041"/>
                    <a:pt x="1001067" y="2159267"/>
                    <a:pt x="991960" y="2148619"/>
                  </a:cubicBezTo>
                  <a:cubicBezTo>
                    <a:pt x="988047" y="2144011"/>
                    <a:pt x="984067" y="2139475"/>
                    <a:pt x="980188" y="2134790"/>
                  </a:cubicBezTo>
                  <a:cubicBezTo>
                    <a:pt x="976950" y="2130860"/>
                    <a:pt x="974151" y="2126496"/>
                    <a:pt x="970609" y="2122836"/>
                  </a:cubicBezTo>
                  <a:cubicBezTo>
                    <a:pt x="965819" y="2117962"/>
                    <a:pt x="960592" y="2113510"/>
                    <a:pt x="955431" y="2108990"/>
                  </a:cubicBezTo>
                  <a:cubicBezTo>
                    <a:pt x="950877" y="2105027"/>
                    <a:pt x="946256" y="2101118"/>
                    <a:pt x="941433" y="2097374"/>
                  </a:cubicBezTo>
                  <a:cubicBezTo>
                    <a:pt x="937115" y="2094439"/>
                    <a:pt x="934417" y="2101684"/>
                    <a:pt x="934687" y="2103327"/>
                  </a:cubicBezTo>
                  <a:close/>
                  <a:moveTo>
                    <a:pt x="680164" y="2120947"/>
                  </a:moveTo>
                  <a:cubicBezTo>
                    <a:pt x="682154" y="2125399"/>
                    <a:pt x="684381" y="2129599"/>
                    <a:pt x="686539" y="2133899"/>
                  </a:cubicBezTo>
                  <a:cubicBezTo>
                    <a:pt x="688934" y="2139728"/>
                    <a:pt x="691767" y="2145374"/>
                    <a:pt x="695005" y="2150794"/>
                  </a:cubicBezTo>
                  <a:cubicBezTo>
                    <a:pt x="703370" y="2162731"/>
                    <a:pt x="712309" y="2174139"/>
                    <a:pt x="721078" y="2185684"/>
                  </a:cubicBezTo>
                  <a:cubicBezTo>
                    <a:pt x="725767" y="2191901"/>
                    <a:pt x="730286" y="2198265"/>
                    <a:pt x="735515" y="2204036"/>
                  </a:cubicBezTo>
                  <a:cubicBezTo>
                    <a:pt x="742766" y="2212115"/>
                    <a:pt x="750895" y="2219393"/>
                    <a:pt x="758113" y="2227536"/>
                  </a:cubicBezTo>
                  <a:cubicBezTo>
                    <a:pt x="767254" y="2237881"/>
                    <a:pt x="775889" y="2248647"/>
                    <a:pt x="784591" y="2259380"/>
                  </a:cubicBezTo>
                  <a:cubicBezTo>
                    <a:pt x="793495" y="2270352"/>
                    <a:pt x="802164" y="2281490"/>
                    <a:pt x="810934" y="2292597"/>
                  </a:cubicBezTo>
                  <a:cubicBezTo>
                    <a:pt x="814104" y="2296644"/>
                    <a:pt x="817207" y="2300773"/>
                    <a:pt x="820412" y="2304820"/>
                  </a:cubicBezTo>
                  <a:cubicBezTo>
                    <a:pt x="825167" y="2310891"/>
                    <a:pt x="829991" y="2316855"/>
                    <a:pt x="834713" y="2322933"/>
                  </a:cubicBezTo>
                  <a:cubicBezTo>
                    <a:pt x="837681" y="2326417"/>
                    <a:pt x="840447" y="2330087"/>
                    <a:pt x="842943" y="2333922"/>
                  </a:cubicBezTo>
                  <a:cubicBezTo>
                    <a:pt x="846013" y="2339184"/>
                    <a:pt x="849655" y="2343994"/>
                    <a:pt x="852556" y="2349437"/>
                  </a:cubicBezTo>
                  <a:cubicBezTo>
                    <a:pt x="854344" y="2351977"/>
                    <a:pt x="867599" y="2346476"/>
                    <a:pt x="865508" y="2339450"/>
                  </a:cubicBezTo>
                  <a:cubicBezTo>
                    <a:pt x="862371" y="2333406"/>
                    <a:pt x="858796" y="2327588"/>
                    <a:pt x="854850" y="2322029"/>
                  </a:cubicBezTo>
                  <a:cubicBezTo>
                    <a:pt x="851308" y="2316410"/>
                    <a:pt x="847901" y="2310702"/>
                    <a:pt x="844326" y="2305117"/>
                  </a:cubicBezTo>
                  <a:cubicBezTo>
                    <a:pt x="839401" y="2297413"/>
                    <a:pt x="834308" y="2289898"/>
                    <a:pt x="829519" y="2282093"/>
                  </a:cubicBezTo>
                  <a:cubicBezTo>
                    <a:pt x="827023" y="2278012"/>
                    <a:pt x="825032" y="2273526"/>
                    <a:pt x="822807" y="2269192"/>
                  </a:cubicBezTo>
                  <a:cubicBezTo>
                    <a:pt x="821154" y="2265168"/>
                    <a:pt x="819197" y="2261289"/>
                    <a:pt x="816904" y="2257595"/>
                  </a:cubicBezTo>
                  <a:cubicBezTo>
                    <a:pt x="810799" y="2249470"/>
                    <a:pt x="804188" y="2241766"/>
                    <a:pt x="797745" y="2233928"/>
                  </a:cubicBezTo>
                  <a:cubicBezTo>
                    <a:pt x="793158" y="2228308"/>
                    <a:pt x="788739" y="2222500"/>
                    <a:pt x="783815" y="2217184"/>
                  </a:cubicBezTo>
                  <a:cubicBezTo>
                    <a:pt x="778756" y="2211733"/>
                    <a:pt x="772853" y="2207065"/>
                    <a:pt x="767895" y="2201541"/>
                  </a:cubicBezTo>
                  <a:cubicBezTo>
                    <a:pt x="758147" y="2190690"/>
                    <a:pt x="748838" y="2179468"/>
                    <a:pt x="739360" y="2168411"/>
                  </a:cubicBezTo>
                  <a:cubicBezTo>
                    <a:pt x="735278" y="2163639"/>
                    <a:pt x="731130" y="2158896"/>
                    <a:pt x="727116" y="2154056"/>
                  </a:cubicBezTo>
                  <a:cubicBezTo>
                    <a:pt x="723743" y="2149975"/>
                    <a:pt x="720809" y="2145455"/>
                    <a:pt x="717098" y="2141664"/>
                  </a:cubicBezTo>
                  <a:cubicBezTo>
                    <a:pt x="712174" y="2136567"/>
                    <a:pt x="706743" y="2131913"/>
                    <a:pt x="701380" y="2127187"/>
                  </a:cubicBezTo>
                  <a:cubicBezTo>
                    <a:pt x="696692" y="2123042"/>
                    <a:pt x="691902" y="2118960"/>
                    <a:pt x="686944" y="2115044"/>
                  </a:cubicBezTo>
                  <a:cubicBezTo>
                    <a:pt x="682492" y="2111911"/>
                    <a:pt x="679861" y="2119274"/>
                    <a:pt x="680164" y="2120951"/>
                  </a:cubicBezTo>
                  <a:close/>
                  <a:moveTo>
                    <a:pt x="417614" y="2129511"/>
                  </a:moveTo>
                  <a:cubicBezTo>
                    <a:pt x="419435" y="2133829"/>
                    <a:pt x="421594" y="2137923"/>
                    <a:pt x="423618" y="2142106"/>
                  </a:cubicBezTo>
                  <a:cubicBezTo>
                    <a:pt x="425911" y="2147779"/>
                    <a:pt x="428610" y="2153274"/>
                    <a:pt x="431713" y="2158545"/>
                  </a:cubicBezTo>
                  <a:cubicBezTo>
                    <a:pt x="439740" y="2170091"/>
                    <a:pt x="448342" y="2181144"/>
                    <a:pt x="456774" y="2192336"/>
                  </a:cubicBezTo>
                  <a:cubicBezTo>
                    <a:pt x="461327" y="2198329"/>
                    <a:pt x="465645" y="2204509"/>
                    <a:pt x="470671" y="2210077"/>
                  </a:cubicBezTo>
                  <a:cubicBezTo>
                    <a:pt x="477720" y="2217882"/>
                    <a:pt x="485579" y="2224891"/>
                    <a:pt x="492527" y="2232764"/>
                  </a:cubicBezTo>
                  <a:cubicBezTo>
                    <a:pt x="501364" y="2242734"/>
                    <a:pt x="509729" y="2253163"/>
                    <a:pt x="518094" y="2263542"/>
                  </a:cubicBezTo>
                  <a:cubicBezTo>
                    <a:pt x="526695" y="2274157"/>
                    <a:pt x="535060" y="2284957"/>
                    <a:pt x="543492" y="2295673"/>
                  </a:cubicBezTo>
                  <a:cubicBezTo>
                    <a:pt x="546562" y="2299602"/>
                    <a:pt x="549530" y="2303596"/>
                    <a:pt x="552599" y="2307525"/>
                  </a:cubicBezTo>
                  <a:cubicBezTo>
                    <a:pt x="557187" y="2313364"/>
                    <a:pt x="561842" y="2319172"/>
                    <a:pt x="566395" y="2325048"/>
                  </a:cubicBezTo>
                  <a:cubicBezTo>
                    <a:pt x="569262" y="2328400"/>
                    <a:pt x="571927" y="2331956"/>
                    <a:pt x="574287" y="2335679"/>
                  </a:cubicBezTo>
                  <a:cubicBezTo>
                    <a:pt x="577289" y="2340789"/>
                    <a:pt x="580764" y="2345461"/>
                    <a:pt x="583529" y="2350743"/>
                  </a:cubicBezTo>
                  <a:cubicBezTo>
                    <a:pt x="585216" y="2353182"/>
                    <a:pt x="598370" y="2347579"/>
                    <a:pt x="596481" y="2340722"/>
                  </a:cubicBezTo>
                  <a:cubicBezTo>
                    <a:pt x="593446" y="2334860"/>
                    <a:pt x="590039" y="2329217"/>
                    <a:pt x="586228" y="2323827"/>
                  </a:cubicBezTo>
                  <a:cubicBezTo>
                    <a:pt x="582855" y="2318359"/>
                    <a:pt x="579583" y="2312824"/>
                    <a:pt x="576143" y="2307387"/>
                  </a:cubicBezTo>
                  <a:cubicBezTo>
                    <a:pt x="571454" y="2299923"/>
                    <a:pt x="566530" y="2292627"/>
                    <a:pt x="561976" y="2285058"/>
                  </a:cubicBezTo>
                  <a:cubicBezTo>
                    <a:pt x="559581" y="2281095"/>
                    <a:pt x="557692" y="2276713"/>
                    <a:pt x="555601" y="2272514"/>
                  </a:cubicBezTo>
                  <a:cubicBezTo>
                    <a:pt x="554050" y="2268601"/>
                    <a:pt x="552127" y="2264827"/>
                    <a:pt x="549935" y="2261238"/>
                  </a:cubicBezTo>
                  <a:cubicBezTo>
                    <a:pt x="544066" y="2253366"/>
                    <a:pt x="537691" y="2245935"/>
                    <a:pt x="531485" y="2238349"/>
                  </a:cubicBezTo>
                  <a:cubicBezTo>
                    <a:pt x="527066" y="2232899"/>
                    <a:pt x="522816" y="2227279"/>
                    <a:pt x="518060" y="2222159"/>
                  </a:cubicBezTo>
                  <a:cubicBezTo>
                    <a:pt x="513170" y="2216894"/>
                    <a:pt x="507402" y="2212408"/>
                    <a:pt x="502612" y="2207075"/>
                  </a:cubicBezTo>
                  <a:cubicBezTo>
                    <a:pt x="493235" y="2196619"/>
                    <a:pt x="484230" y="2185762"/>
                    <a:pt x="475089" y="2175059"/>
                  </a:cubicBezTo>
                  <a:cubicBezTo>
                    <a:pt x="471143" y="2170455"/>
                    <a:pt x="467129" y="2165868"/>
                    <a:pt x="463284" y="2161197"/>
                  </a:cubicBezTo>
                  <a:cubicBezTo>
                    <a:pt x="460012" y="2157250"/>
                    <a:pt x="457213" y="2152865"/>
                    <a:pt x="453637" y="2149192"/>
                  </a:cubicBezTo>
                  <a:cubicBezTo>
                    <a:pt x="448848" y="2144285"/>
                    <a:pt x="443552" y="2139812"/>
                    <a:pt x="438357" y="2135276"/>
                  </a:cubicBezTo>
                  <a:cubicBezTo>
                    <a:pt x="433804" y="2131282"/>
                    <a:pt x="429183" y="2127353"/>
                    <a:pt x="424360" y="2123612"/>
                  </a:cubicBezTo>
                  <a:cubicBezTo>
                    <a:pt x="420009" y="2120610"/>
                    <a:pt x="417310" y="2127872"/>
                    <a:pt x="417614" y="2129515"/>
                  </a:cubicBezTo>
                  <a:close/>
                  <a:moveTo>
                    <a:pt x="205759" y="2062190"/>
                  </a:moveTo>
                  <a:cubicBezTo>
                    <a:pt x="246707" y="2105040"/>
                    <a:pt x="287722" y="2147961"/>
                    <a:pt x="328804" y="2190956"/>
                  </a:cubicBezTo>
                  <a:lnTo>
                    <a:pt x="359667" y="2223141"/>
                  </a:lnTo>
                  <a:lnTo>
                    <a:pt x="375014" y="2239139"/>
                  </a:lnTo>
                  <a:cubicBezTo>
                    <a:pt x="380444" y="2243895"/>
                    <a:pt x="385773" y="2249160"/>
                    <a:pt x="391541" y="2253713"/>
                  </a:cubicBezTo>
                  <a:cubicBezTo>
                    <a:pt x="414241" y="2272659"/>
                    <a:pt x="438931" y="2289123"/>
                    <a:pt x="465139" y="2302827"/>
                  </a:cubicBezTo>
                  <a:cubicBezTo>
                    <a:pt x="534116" y="2339494"/>
                    <a:pt x="611828" y="2358457"/>
                    <a:pt x="690014" y="2364653"/>
                  </a:cubicBezTo>
                  <a:cubicBezTo>
                    <a:pt x="768367" y="2371304"/>
                    <a:pt x="847227" y="2366296"/>
                    <a:pt x="925310" y="2358845"/>
                  </a:cubicBezTo>
                  <a:cubicBezTo>
                    <a:pt x="1294311" y="2320686"/>
                    <a:pt x="1663481" y="2282488"/>
                    <a:pt x="2032852" y="2244249"/>
                  </a:cubicBezTo>
                  <a:cubicBezTo>
                    <a:pt x="2230979" y="2223613"/>
                    <a:pt x="2429241" y="2203436"/>
                    <a:pt x="2627301" y="2181512"/>
                  </a:cubicBezTo>
                  <a:lnTo>
                    <a:pt x="3457890" y="2087336"/>
                  </a:lnTo>
                  <a:cubicBezTo>
                    <a:pt x="3810127" y="2049380"/>
                    <a:pt x="4162397" y="2011421"/>
                    <a:pt x="4514669" y="1973465"/>
                  </a:cubicBezTo>
                  <a:lnTo>
                    <a:pt x="5054678" y="1916179"/>
                  </a:lnTo>
                  <a:cubicBezTo>
                    <a:pt x="5144701" y="1906087"/>
                    <a:pt x="5234287" y="1898538"/>
                    <a:pt x="5325020" y="1887617"/>
                  </a:cubicBezTo>
                  <a:cubicBezTo>
                    <a:pt x="5415145" y="1876290"/>
                    <a:pt x="5507395" y="1861733"/>
                    <a:pt x="5594923" y="1827096"/>
                  </a:cubicBezTo>
                  <a:cubicBezTo>
                    <a:pt x="5626663" y="1814026"/>
                    <a:pt x="5658874" y="1799438"/>
                    <a:pt x="5687342" y="1777068"/>
                  </a:cubicBezTo>
                  <a:cubicBezTo>
                    <a:pt x="5716147" y="1754972"/>
                    <a:pt x="5740398" y="1727503"/>
                    <a:pt x="5758781" y="1696178"/>
                  </a:cubicBezTo>
                  <a:cubicBezTo>
                    <a:pt x="5793792" y="1632743"/>
                    <a:pt x="5806407" y="1563011"/>
                    <a:pt x="5811803" y="1495801"/>
                  </a:cubicBezTo>
                  <a:cubicBezTo>
                    <a:pt x="5815413" y="1445686"/>
                    <a:pt x="5816391" y="1395416"/>
                    <a:pt x="5814738" y="1345196"/>
                  </a:cubicBezTo>
                  <a:cubicBezTo>
                    <a:pt x="5813456" y="1295593"/>
                    <a:pt x="5812209" y="1247208"/>
                    <a:pt x="5812074" y="1197876"/>
                  </a:cubicBezTo>
                  <a:cubicBezTo>
                    <a:pt x="5811433" y="1099584"/>
                    <a:pt x="5812411" y="1000514"/>
                    <a:pt x="5807115" y="900833"/>
                  </a:cubicBezTo>
                  <a:cubicBezTo>
                    <a:pt x="5804181" y="841834"/>
                    <a:pt x="5798110" y="782224"/>
                    <a:pt x="5789374" y="723548"/>
                  </a:cubicBezTo>
                  <a:cubicBezTo>
                    <a:pt x="5781009" y="664403"/>
                    <a:pt x="5769035" y="605818"/>
                    <a:pt x="5753553" y="548124"/>
                  </a:cubicBezTo>
                  <a:cubicBezTo>
                    <a:pt x="5741747" y="503874"/>
                    <a:pt x="5725456" y="460957"/>
                    <a:pt x="5704847" y="420053"/>
                  </a:cubicBezTo>
                  <a:cubicBezTo>
                    <a:pt x="5683598" y="377513"/>
                    <a:pt x="5655299" y="338856"/>
                    <a:pt x="5621198" y="305710"/>
                  </a:cubicBezTo>
                  <a:lnTo>
                    <a:pt x="5596205" y="281975"/>
                  </a:lnTo>
                  <a:lnTo>
                    <a:pt x="5572594" y="308469"/>
                  </a:lnTo>
                  <a:lnTo>
                    <a:pt x="5572560" y="308469"/>
                  </a:lnTo>
                  <a:lnTo>
                    <a:pt x="5622244" y="306725"/>
                  </a:lnTo>
                  <a:cubicBezTo>
                    <a:pt x="5575663" y="258816"/>
                    <a:pt x="5529151" y="210981"/>
                    <a:pt x="5482739" y="163217"/>
                  </a:cubicBezTo>
                  <a:cubicBezTo>
                    <a:pt x="5427591" y="107145"/>
                    <a:pt x="5322895" y="40866"/>
                    <a:pt x="5438688" y="165399"/>
                  </a:cubicBezTo>
                  <a:cubicBezTo>
                    <a:pt x="5491205" y="220435"/>
                    <a:pt x="5544463" y="275485"/>
                    <a:pt x="5598431" y="330545"/>
                  </a:cubicBezTo>
                  <a:lnTo>
                    <a:pt x="5597993" y="330545"/>
                  </a:lnTo>
                  <a:lnTo>
                    <a:pt x="5597993" y="330545"/>
                  </a:lnTo>
                  <a:lnTo>
                    <a:pt x="5598229" y="330292"/>
                  </a:lnTo>
                  <a:lnTo>
                    <a:pt x="5598464" y="330511"/>
                  </a:lnTo>
                  <a:cubicBezTo>
                    <a:pt x="5632532" y="363941"/>
                    <a:pt x="5660325" y="403212"/>
                    <a:pt x="5680529" y="446463"/>
                  </a:cubicBezTo>
                  <a:cubicBezTo>
                    <a:pt x="5700766" y="489671"/>
                    <a:pt x="5716619" y="534777"/>
                    <a:pt x="5727952" y="581118"/>
                  </a:cubicBezTo>
                  <a:cubicBezTo>
                    <a:pt x="5747954" y="662481"/>
                    <a:pt x="5759692" y="745877"/>
                    <a:pt x="5766944" y="829168"/>
                  </a:cubicBezTo>
                  <a:cubicBezTo>
                    <a:pt x="5773723" y="912649"/>
                    <a:pt x="5774499" y="996517"/>
                    <a:pt x="5774398" y="1080470"/>
                  </a:cubicBezTo>
                  <a:lnTo>
                    <a:pt x="5774060" y="1254082"/>
                  </a:lnTo>
                  <a:cubicBezTo>
                    <a:pt x="5774195" y="1312252"/>
                    <a:pt x="5777400" y="1369963"/>
                    <a:pt x="5775275" y="1427067"/>
                  </a:cubicBezTo>
                  <a:cubicBezTo>
                    <a:pt x="5773352" y="1484155"/>
                    <a:pt x="5768731" y="1541410"/>
                    <a:pt x="5754430" y="1595448"/>
                  </a:cubicBezTo>
                  <a:cubicBezTo>
                    <a:pt x="5740331" y="1649267"/>
                    <a:pt x="5715203" y="1699673"/>
                    <a:pt x="5673377" y="1733712"/>
                  </a:cubicBezTo>
                  <a:cubicBezTo>
                    <a:pt x="5651555" y="1751913"/>
                    <a:pt x="5627101" y="1766663"/>
                    <a:pt x="5600826" y="1777456"/>
                  </a:cubicBezTo>
                  <a:cubicBezTo>
                    <a:pt x="5574618" y="1789261"/>
                    <a:pt x="5546386" y="1797822"/>
                    <a:pt x="5518222" y="1805981"/>
                  </a:cubicBezTo>
                  <a:cubicBezTo>
                    <a:pt x="5461927" y="1821355"/>
                    <a:pt x="5403070" y="1829956"/>
                    <a:pt x="5344009" y="1837012"/>
                  </a:cubicBezTo>
                  <a:cubicBezTo>
                    <a:pt x="5291054" y="1843276"/>
                    <a:pt x="5237660" y="1847273"/>
                    <a:pt x="5183929" y="1851607"/>
                  </a:cubicBezTo>
                  <a:cubicBezTo>
                    <a:pt x="5129996" y="1855904"/>
                    <a:pt x="5076332" y="1860950"/>
                    <a:pt x="5022601" y="1866448"/>
                  </a:cubicBezTo>
                  <a:cubicBezTo>
                    <a:pt x="4763997" y="1894029"/>
                    <a:pt x="4505258" y="1921613"/>
                    <a:pt x="4246418" y="1949200"/>
                  </a:cubicBezTo>
                  <a:cubicBezTo>
                    <a:pt x="4061243" y="1969161"/>
                    <a:pt x="3876102" y="1989109"/>
                    <a:pt x="3690960" y="2009046"/>
                  </a:cubicBezTo>
                  <a:cubicBezTo>
                    <a:pt x="3501603" y="2030953"/>
                    <a:pt x="3312280" y="2052854"/>
                    <a:pt x="3122956" y="2074748"/>
                  </a:cubicBezTo>
                  <a:lnTo>
                    <a:pt x="2008027" y="2196353"/>
                  </a:lnTo>
                  <a:lnTo>
                    <a:pt x="1526673" y="2248664"/>
                  </a:lnTo>
                  <a:cubicBezTo>
                    <a:pt x="1391317" y="2263225"/>
                    <a:pt x="1255758" y="2276531"/>
                    <a:pt x="1120604" y="2291919"/>
                  </a:cubicBezTo>
                  <a:cubicBezTo>
                    <a:pt x="1030378" y="2301791"/>
                    <a:pt x="939342" y="2313843"/>
                    <a:pt x="850465" y="2322275"/>
                  </a:cubicBezTo>
                  <a:cubicBezTo>
                    <a:pt x="761722" y="2330266"/>
                    <a:pt x="673048" y="2331858"/>
                    <a:pt x="589027" y="2313944"/>
                  </a:cubicBezTo>
                  <a:cubicBezTo>
                    <a:pt x="552363" y="2306034"/>
                    <a:pt x="516711" y="2294023"/>
                    <a:pt x="482712" y="2278140"/>
                  </a:cubicBezTo>
                  <a:cubicBezTo>
                    <a:pt x="465948" y="2270170"/>
                    <a:pt x="449758" y="2261080"/>
                    <a:pt x="434209" y="2250934"/>
                  </a:cubicBezTo>
                  <a:cubicBezTo>
                    <a:pt x="426417" y="2245939"/>
                    <a:pt x="418896" y="2240619"/>
                    <a:pt x="411644" y="2234970"/>
                  </a:cubicBezTo>
                  <a:cubicBezTo>
                    <a:pt x="408001" y="2232143"/>
                    <a:pt x="404291" y="2229435"/>
                    <a:pt x="400850" y="2226386"/>
                  </a:cubicBezTo>
                  <a:cubicBezTo>
                    <a:pt x="397511" y="2223458"/>
                    <a:pt x="393329" y="2220274"/>
                    <a:pt x="391372" y="2218176"/>
                  </a:cubicBezTo>
                  <a:cubicBezTo>
                    <a:pt x="334201" y="2162428"/>
                    <a:pt x="277063" y="2106700"/>
                    <a:pt x="219959" y="2050996"/>
                  </a:cubicBezTo>
                  <a:cubicBezTo>
                    <a:pt x="121705" y="1956310"/>
                    <a:pt x="180597" y="2034583"/>
                    <a:pt x="205759" y="2062194"/>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2" name="PPT世界-7-3"/>
            <p:cNvSpPr/>
            <p:nvPr/>
          </p:nvSpPr>
          <p:spPr>
            <a:xfrm>
              <a:off x="2686865" y="2346079"/>
              <a:ext cx="4078854" cy="1546497"/>
            </a:xfrm>
            <a:custGeom>
              <a:avLst/>
              <a:gdLst>
                <a:gd name="connsiteX0" fmla="*/ 35314 w 4399375"/>
                <a:gd name="connsiteY0" fmla="*/ 470429 h 1668023"/>
                <a:gd name="connsiteX1" fmla="*/ -406 w 4399375"/>
                <a:gd name="connsiteY1" fmla="*/ 767458 h 1668023"/>
                <a:gd name="connsiteX2" fmla="*/ 11096 w 4399375"/>
                <a:gd name="connsiteY2" fmla="*/ 1249152 h 1668023"/>
                <a:gd name="connsiteX3" fmla="*/ 67964 w 4399375"/>
                <a:gd name="connsiteY3" fmla="*/ 1520222 h 1668023"/>
                <a:gd name="connsiteX4" fmla="*/ 303734 w 4399375"/>
                <a:gd name="connsiteY4" fmla="*/ 1659997 h 1668023"/>
                <a:gd name="connsiteX5" fmla="*/ 584902 w 4399375"/>
                <a:gd name="connsiteY5" fmla="*/ 1654972 h 1668023"/>
                <a:gd name="connsiteX6" fmla="*/ 3880105 w 4399375"/>
                <a:gd name="connsiteY6" fmla="*/ 1291503 h 1668023"/>
                <a:gd name="connsiteX7" fmla="*/ 4190552 w 4399375"/>
                <a:gd name="connsiteY7" fmla="*/ 1243694 h 1668023"/>
                <a:gd name="connsiteX8" fmla="*/ 4396876 w 4399375"/>
                <a:gd name="connsiteY8" fmla="*/ 850850 h 1668023"/>
                <a:gd name="connsiteX9" fmla="*/ 4378088 w 4399375"/>
                <a:gd name="connsiteY9" fmla="*/ 394463 h 1668023"/>
                <a:gd name="connsiteX10" fmla="*/ 4173856 w 4399375"/>
                <a:gd name="connsiteY10" fmla="*/ 16251 h 1668023"/>
                <a:gd name="connsiteX11" fmla="*/ 3984700 w 4399375"/>
                <a:gd name="connsiteY11" fmla="*/ 5083 h 1668023"/>
                <a:gd name="connsiteX12" fmla="*/ 742723 w 4399375"/>
                <a:gd name="connsiteY12" fmla="*/ 286593 h 1668023"/>
                <a:gd name="connsiteX13" fmla="*/ 323128 w 4399375"/>
                <a:gd name="connsiteY13" fmla="*/ 331821 h 1668023"/>
                <a:gd name="connsiteX14" fmla="*/ 35314 w 4399375"/>
                <a:gd name="connsiteY14" fmla="*/ 470429 h 1668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9375" h="1668023">
                  <a:moveTo>
                    <a:pt x="35314" y="470429"/>
                  </a:moveTo>
                  <a:cubicBezTo>
                    <a:pt x="-1923" y="572602"/>
                    <a:pt x="-3037" y="658741"/>
                    <a:pt x="-406" y="767458"/>
                  </a:cubicBezTo>
                  <a:cubicBezTo>
                    <a:pt x="3406" y="928034"/>
                    <a:pt x="7251" y="1088600"/>
                    <a:pt x="11096" y="1249152"/>
                  </a:cubicBezTo>
                  <a:cubicBezTo>
                    <a:pt x="13322" y="1342697"/>
                    <a:pt x="17134" y="1441646"/>
                    <a:pt x="67964" y="1520222"/>
                  </a:cubicBezTo>
                  <a:cubicBezTo>
                    <a:pt x="119065" y="1599217"/>
                    <a:pt x="211011" y="1644347"/>
                    <a:pt x="303734" y="1659997"/>
                  </a:cubicBezTo>
                  <a:cubicBezTo>
                    <a:pt x="396490" y="1675580"/>
                    <a:pt x="491404" y="1665293"/>
                    <a:pt x="584902" y="1654972"/>
                  </a:cubicBezTo>
                  <a:cubicBezTo>
                    <a:pt x="1683338" y="1533815"/>
                    <a:pt x="2781738" y="1412659"/>
                    <a:pt x="3880105" y="1291503"/>
                  </a:cubicBezTo>
                  <a:cubicBezTo>
                    <a:pt x="3975695" y="1280942"/>
                    <a:pt x="4098537" y="1271541"/>
                    <a:pt x="4190552" y="1243694"/>
                  </a:cubicBezTo>
                  <a:cubicBezTo>
                    <a:pt x="4345539" y="1196831"/>
                    <a:pt x="4407838" y="1127240"/>
                    <a:pt x="4396876" y="850850"/>
                  </a:cubicBezTo>
                  <a:cubicBezTo>
                    <a:pt x="4390804" y="698090"/>
                    <a:pt x="4399810" y="545787"/>
                    <a:pt x="4378088" y="394463"/>
                  </a:cubicBezTo>
                  <a:cubicBezTo>
                    <a:pt x="4356636" y="245200"/>
                    <a:pt x="4314947" y="69402"/>
                    <a:pt x="4173856" y="16251"/>
                  </a:cubicBezTo>
                  <a:cubicBezTo>
                    <a:pt x="4114222" y="-6216"/>
                    <a:pt x="4048180" y="-721"/>
                    <a:pt x="3984700" y="5083"/>
                  </a:cubicBezTo>
                  <a:cubicBezTo>
                    <a:pt x="2904041" y="103938"/>
                    <a:pt x="1823382" y="187739"/>
                    <a:pt x="742723" y="286593"/>
                  </a:cubicBezTo>
                  <a:cubicBezTo>
                    <a:pt x="605545" y="299144"/>
                    <a:pt x="473191" y="325979"/>
                    <a:pt x="323128" y="331821"/>
                  </a:cubicBezTo>
                  <a:cubicBezTo>
                    <a:pt x="204636" y="336429"/>
                    <a:pt x="81557" y="343579"/>
                    <a:pt x="35314" y="470429"/>
                  </a:cubicBezTo>
                  <a:close/>
                </a:path>
              </a:pathLst>
            </a:custGeom>
            <a:solidFill>
              <a:srgbClr val="F9F9F9"/>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3" name="PPT世界-7-4"/>
            <p:cNvSpPr/>
            <p:nvPr/>
          </p:nvSpPr>
          <p:spPr>
            <a:xfrm>
              <a:off x="2756756" y="2443943"/>
              <a:ext cx="4078856" cy="1546506"/>
            </a:xfrm>
            <a:custGeom>
              <a:avLst/>
              <a:gdLst>
                <a:gd name="connsiteX0" fmla="*/ 35284 w 4399377"/>
                <a:gd name="connsiteY0" fmla="*/ 470431 h 1668033"/>
                <a:gd name="connsiteX1" fmla="*/ -403 w 4399377"/>
                <a:gd name="connsiteY1" fmla="*/ 767456 h 1668033"/>
                <a:gd name="connsiteX2" fmla="*/ 11099 w 4399377"/>
                <a:gd name="connsiteY2" fmla="*/ 1249150 h 1668033"/>
                <a:gd name="connsiteX3" fmla="*/ 67967 w 4399377"/>
                <a:gd name="connsiteY3" fmla="*/ 1520207 h 1668033"/>
                <a:gd name="connsiteX4" fmla="*/ 303736 w 4399377"/>
                <a:gd name="connsiteY4" fmla="*/ 1659982 h 1668033"/>
                <a:gd name="connsiteX5" fmla="*/ 584906 w 4399377"/>
                <a:gd name="connsiteY5" fmla="*/ 1654990 h 1668033"/>
                <a:gd name="connsiteX6" fmla="*/ 3880108 w 4399377"/>
                <a:gd name="connsiteY6" fmla="*/ 1291501 h 1668033"/>
                <a:gd name="connsiteX7" fmla="*/ 4190555 w 4399377"/>
                <a:gd name="connsiteY7" fmla="*/ 1243713 h 1668033"/>
                <a:gd name="connsiteX8" fmla="*/ 4396878 w 4399377"/>
                <a:gd name="connsiteY8" fmla="*/ 850852 h 1668033"/>
                <a:gd name="connsiteX9" fmla="*/ 4378090 w 4399377"/>
                <a:gd name="connsiteY9" fmla="*/ 394462 h 1668033"/>
                <a:gd name="connsiteX10" fmla="*/ 4173859 w 4399377"/>
                <a:gd name="connsiteY10" fmla="*/ 16253 h 1668033"/>
                <a:gd name="connsiteX11" fmla="*/ 3984704 w 4399377"/>
                <a:gd name="connsiteY11" fmla="*/ 5082 h 1668033"/>
                <a:gd name="connsiteX12" fmla="*/ 742726 w 4399377"/>
                <a:gd name="connsiteY12" fmla="*/ 286595 h 1668033"/>
                <a:gd name="connsiteX13" fmla="*/ 323131 w 4399377"/>
                <a:gd name="connsiteY13" fmla="*/ 331820 h 1668033"/>
                <a:gd name="connsiteX14" fmla="*/ 35284 w 4399377"/>
                <a:gd name="connsiteY14" fmla="*/ 470431 h 166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9377" h="1668033">
                  <a:moveTo>
                    <a:pt x="35284" y="470431"/>
                  </a:moveTo>
                  <a:cubicBezTo>
                    <a:pt x="-1954" y="572601"/>
                    <a:pt x="-3034" y="658743"/>
                    <a:pt x="-403" y="767456"/>
                  </a:cubicBezTo>
                  <a:cubicBezTo>
                    <a:pt x="3408" y="928035"/>
                    <a:pt x="7254" y="1088601"/>
                    <a:pt x="11099" y="1249150"/>
                  </a:cubicBezTo>
                  <a:cubicBezTo>
                    <a:pt x="13326" y="1342699"/>
                    <a:pt x="17137" y="1441651"/>
                    <a:pt x="67967" y="1520207"/>
                  </a:cubicBezTo>
                  <a:cubicBezTo>
                    <a:pt x="119033" y="1599202"/>
                    <a:pt x="211014" y="1644366"/>
                    <a:pt x="303736" y="1659982"/>
                  </a:cubicBezTo>
                  <a:cubicBezTo>
                    <a:pt x="396458" y="1675599"/>
                    <a:pt x="491407" y="1665311"/>
                    <a:pt x="584906" y="1654990"/>
                  </a:cubicBezTo>
                  <a:cubicBezTo>
                    <a:pt x="1683306" y="1533834"/>
                    <a:pt x="2781708" y="1412678"/>
                    <a:pt x="3880108" y="1291501"/>
                  </a:cubicBezTo>
                  <a:cubicBezTo>
                    <a:pt x="3975698" y="1280940"/>
                    <a:pt x="4098507" y="1271543"/>
                    <a:pt x="4190555" y="1243713"/>
                  </a:cubicBezTo>
                  <a:cubicBezTo>
                    <a:pt x="4345542" y="1196849"/>
                    <a:pt x="4407840" y="1127239"/>
                    <a:pt x="4396878" y="850852"/>
                  </a:cubicBezTo>
                  <a:cubicBezTo>
                    <a:pt x="4390807" y="698088"/>
                    <a:pt x="4399813" y="545789"/>
                    <a:pt x="4378090" y="394462"/>
                  </a:cubicBezTo>
                  <a:cubicBezTo>
                    <a:pt x="4356639" y="245202"/>
                    <a:pt x="4314949" y="69401"/>
                    <a:pt x="4173859" y="16253"/>
                  </a:cubicBezTo>
                  <a:cubicBezTo>
                    <a:pt x="4114225" y="-6214"/>
                    <a:pt x="4048183" y="-723"/>
                    <a:pt x="3984704" y="5082"/>
                  </a:cubicBezTo>
                  <a:cubicBezTo>
                    <a:pt x="2904045" y="103909"/>
                    <a:pt x="1823385" y="187737"/>
                    <a:pt x="742726" y="286595"/>
                  </a:cubicBezTo>
                  <a:cubicBezTo>
                    <a:pt x="605548" y="299146"/>
                    <a:pt x="473159" y="325978"/>
                    <a:pt x="323131" y="331820"/>
                  </a:cubicBezTo>
                  <a:cubicBezTo>
                    <a:pt x="204639" y="336427"/>
                    <a:pt x="81560" y="343577"/>
                    <a:pt x="35284" y="470431"/>
                  </a:cubicBezTo>
                  <a:close/>
                </a:path>
              </a:pathLst>
            </a:custGeom>
            <a:solidFill>
              <a:schemeClr val="accent3"/>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4" name="PPT世界-7-5"/>
            <p:cNvSpPr/>
            <p:nvPr/>
          </p:nvSpPr>
          <p:spPr>
            <a:xfrm>
              <a:off x="2673253" y="2324950"/>
              <a:ext cx="4264577" cy="1747214"/>
            </a:xfrm>
            <a:custGeom>
              <a:avLst/>
              <a:gdLst>
                <a:gd name="connsiteX0" fmla="*/ 83523 w 4599693"/>
                <a:gd name="connsiteY0" fmla="*/ 419955 h 1884512"/>
                <a:gd name="connsiteX1" fmla="*/ 205185 w 4599693"/>
                <a:gd name="connsiteY1" fmla="*/ 371634 h 1884512"/>
                <a:gd name="connsiteX2" fmla="*/ 334504 w 4599693"/>
                <a:gd name="connsiteY2" fmla="*/ 363006 h 1884512"/>
                <a:gd name="connsiteX3" fmla="*/ 591287 w 4599693"/>
                <a:gd name="connsiteY3" fmla="*/ 339287 h 1884512"/>
                <a:gd name="connsiteX4" fmla="*/ 929391 w 4599693"/>
                <a:gd name="connsiteY4" fmla="*/ 309892 h 1884512"/>
                <a:gd name="connsiteX5" fmla="*/ 1268305 w 4599693"/>
                <a:gd name="connsiteY5" fmla="*/ 283981 h 1884512"/>
                <a:gd name="connsiteX6" fmla="*/ 2875279 w 4599693"/>
                <a:gd name="connsiteY6" fmla="*/ 150793 h 1884512"/>
                <a:gd name="connsiteX7" fmla="*/ 3737878 w 4599693"/>
                <a:gd name="connsiteY7" fmla="*/ 78255 h 1884512"/>
                <a:gd name="connsiteX8" fmla="*/ 4038779 w 4599693"/>
                <a:gd name="connsiteY8" fmla="*/ 52283 h 1884512"/>
                <a:gd name="connsiteX9" fmla="*/ 4179869 w 4599693"/>
                <a:gd name="connsiteY9" fmla="*/ 72446 h 1884512"/>
                <a:gd name="connsiteX10" fmla="*/ 4282744 w 4599693"/>
                <a:gd name="connsiteY10" fmla="*/ 167854 h 1884512"/>
                <a:gd name="connsiteX11" fmla="*/ 4337184 w 4599693"/>
                <a:gd name="connsiteY11" fmla="*/ 303993 h 1884512"/>
                <a:gd name="connsiteX12" fmla="*/ 4364707 w 4599693"/>
                <a:gd name="connsiteY12" fmla="*/ 450895 h 1884512"/>
                <a:gd name="connsiteX13" fmla="*/ 4378671 w 4599693"/>
                <a:gd name="connsiteY13" fmla="*/ 751425 h 1884512"/>
                <a:gd name="connsiteX14" fmla="*/ 4380020 w 4599693"/>
                <a:gd name="connsiteY14" fmla="*/ 847891 h 1884512"/>
                <a:gd name="connsiteX15" fmla="*/ 4382313 w 4599693"/>
                <a:gd name="connsiteY15" fmla="*/ 943743 h 1884512"/>
                <a:gd name="connsiteX16" fmla="*/ 4377524 w 4599693"/>
                <a:gd name="connsiteY16" fmla="*/ 1038233 h 1884512"/>
                <a:gd name="connsiteX17" fmla="*/ 4357489 w 4599693"/>
                <a:gd name="connsiteY17" fmla="*/ 1128628 h 1884512"/>
                <a:gd name="connsiteX18" fmla="*/ 4309154 w 4599693"/>
                <a:gd name="connsiteY18" fmla="*/ 1203305 h 1884512"/>
                <a:gd name="connsiteX19" fmla="*/ 4231644 w 4599693"/>
                <a:gd name="connsiteY19" fmla="*/ 1250024 h 1884512"/>
                <a:gd name="connsiteX20" fmla="*/ 4048357 w 4599693"/>
                <a:gd name="connsiteY20" fmla="*/ 1293997 h 1884512"/>
                <a:gd name="connsiteX21" fmla="*/ 3283710 w 4599693"/>
                <a:gd name="connsiteY21" fmla="*/ 1377373 h 1884512"/>
                <a:gd name="connsiteX22" fmla="*/ 1719943 w 4599693"/>
                <a:gd name="connsiteY22" fmla="*/ 1545744 h 1884512"/>
                <a:gd name="connsiteX23" fmla="*/ 1150083 w 4599693"/>
                <a:gd name="connsiteY23" fmla="*/ 1606828 h 1884512"/>
                <a:gd name="connsiteX24" fmla="*/ 724316 w 4599693"/>
                <a:gd name="connsiteY24" fmla="*/ 1652700 h 1884512"/>
                <a:gd name="connsiteX25" fmla="*/ 511786 w 4599693"/>
                <a:gd name="connsiteY25" fmla="*/ 1675164 h 1884512"/>
                <a:gd name="connsiteX26" fmla="*/ 304485 w 4599693"/>
                <a:gd name="connsiteY26" fmla="*/ 1672398 h 1884512"/>
                <a:gd name="connsiteX27" fmla="*/ 100691 w 4599693"/>
                <a:gd name="connsiteY27" fmla="*/ 1562474 h 1884512"/>
                <a:gd name="connsiteX28" fmla="*/ 51345 w 4599693"/>
                <a:gd name="connsiteY28" fmla="*/ 1458196 h 1884512"/>
                <a:gd name="connsiteX29" fmla="*/ 36639 w 4599693"/>
                <a:gd name="connsiteY29" fmla="*/ 1337684 h 1884512"/>
                <a:gd name="connsiteX30" fmla="*/ 30635 w 4599693"/>
                <a:gd name="connsiteY30" fmla="*/ 1003687 h 1884512"/>
                <a:gd name="connsiteX31" fmla="*/ 27869 w 4599693"/>
                <a:gd name="connsiteY31" fmla="*/ 836389 h 1884512"/>
                <a:gd name="connsiteX32" fmla="*/ 30062 w 4599693"/>
                <a:gd name="connsiteY32" fmla="*/ 672255 h 1884512"/>
                <a:gd name="connsiteX33" fmla="*/ 38596 w 4599693"/>
                <a:gd name="connsiteY33" fmla="*/ 587533 h 1884512"/>
                <a:gd name="connsiteX34" fmla="*/ 48107 w 4599693"/>
                <a:gd name="connsiteY34" fmla="*/ 523447 h 1884512"/>
                <a:gd name="connsiteX35" fmla="*/ 39135 w 4599693"/>
                <a:gd name="connsiteY35" fmla="*/ 520792 h 1884512"/>
                <a:gd name="connsiteX36" fmla="*/ 6991 w 4599693"/>
                <a:gd name="connsiteY36" fmla="*/ 627867 h 1884512"/>
                <a:gd name="connsiteX37" fmla="*/ -801 w 4599693"/>
                <a:gd name="connsiteY37" fmla="*/ 813176 h 1884512"/>
                <a:gd name="connsiteX38" fmla="*/ 2168 w 4599693"/>
                <a:gd name="connsiteY38" fmla="*/ 1000072 h 1884512"/>
                <a:gd name="connsiteX39" fmla="*/ 5473 w 4599693"/>
                <a:gd name="connsiteY39" fmla="*/ 1187314 h 1884512"/>
                <a:gd name="connsiteX40" fmla="*/ 10566 w 4599693"/>
                <a:gd name="connsiteY40" fmla="*/ 1374540 h 1884512"/>
                <a:gd name="connsiteX41" fmla="*/ 57923 w 4599693"/>
                <a:gd name="connsiteY41" fmla="*/ 1550669 h 1884512"/>
                <a:gd name="connsiteX42" fmla="*/ 195808 w 4599693"/>
                <a:gd name="connsiteY42" fmla="*/ 1669936 h 1884512"/>
                <a:gd name="connsiteX43" fmla="*/ 374946 w 4599693"/>
                <a:gd name="connsiteY43" fmla="*/ 1710344 h 1884512"/>
                <a:gd name="connsiteX44" fmla="*/ 558198 w 4599693"/>
                <a:gd name="connsiteY44" fmla="*/ 1702080 h 1884512"/>
                <a:gd name="connsiteX45" fmla="*/ 1557704 w 4599693"/>
                <a:gd name="connsiteY45" fmla="*/ 1599070 h 1884512"/>
                <a:gd name="connsiteX46" fmla="*/ 2078589 w 4599693"/>
                <a:gd name="connsiteY46" fmla="*/ 1547667 h 1884512"/>
                <a:gd name="connsiteX47" fmla="*/ 2544697 w 4599693"/>
                <a:gd name="connsiteY47" fmla="*/ 1501791 h 1884512"/>
                <a:gd name="connsiteX48" fmla="*/ 3668665 w 4599693"/>
                <a:gd name="connsiteY48" fmla="*/ 1380247 h 1884512"/>
                <a:gd name="connsiteX49" fmla="*/ 3869760 w 4599693"/>
                <a:gd name="connsiteY49" fmla="*/ 1358502 h 1884512"/>
                <a:gd name="connsiteX50" fmla="*/ 4071901 w 4599693"/>
                <a:gd name="connsiteY50" fmla="*/ 1335444 h 1884512"/>
                <a:gd name="connsiteX51" fmla="*/ 4275121 w 4599693"/>
                <a:gd name="connsiteY51" fmla="*/ 1279291 h 1884512"/>
                <a:gd name="connsiteX52" fmla="*/ 4364605 w 4599693"/>
                <a:gd name="connsiteY52" fmla="*/ 1208412 h 1884512"/>
                <a:gd name="connsiteX53" fmla="*/ 4410782 w 4599693"/>
                <a:gd name="connsiteY53" fmla="*/ 1105426 h 1884512"/>
                <a:gd name="connsiteX54" fmla="*/ 4424914 w 4599693"/>
                <a:gd name="connsiteY54" fmla="*/ 891129 h 1884512"/>
                <a:gd name="connsiteX55" fmla="*/ 4420799 w 4599693"/>
                <a:gd name="connsiteY55" fmla="*/ 684883 h 1884512"/>
                <a:gd name="connsiteX56" fmla="*/ 4410005 w 4599693"/>
                <a:gd name="connsiteY56" fmla="*/ 475541 h 1884512"/>
                <a:gd name="connsiteX57" fmla="*/ 4370677 w 4599693"/>
                <a:gd name="connsiteY57" fmla="*/ 267268 h 1884512"/>
                <a:gd name="connsiteX58" fmla="*/ 4265812 w 4599693"/>
                <a:gd name="connsiteY58" fmla="*/ 79307 h 1884512"/>
                <a:gd name="connsiteX59" fmla="*/ 4168502 w 4599693"/>
                <a:gd name="connsiteY59" fmla="*/ 21714 h 1884512"/>
                <a:gd name="connsiteX60" fmla="*/ 4059286 w 4599693"/>
                <a:gd name="connsiteY60" fmla="*/ 8222 h 1884512"/>
                <a:gd name="connsiteX61" fmla="*/ 3955973 w 4599693"/>
                <a:gd name="connsiteY61" fmla="*/ 15373 h 1884512"/>
                <a:gd name="connsiteX62" fmla="*/ 3854818 w 4599693"/>
                <a:gd name="connsiteY62" fmla="*/ 24092 h 1884512"/>
                <a:gd name="connsiteX63" fmla="*/ 3652542 w 4599693"/>
                <a:gd name="connsiteY63" fmla="*/ 41469 h 1884512"/>
                <a:gd name="connsiteX64" fmla="*/ 2843371 w 4599693"/>
                <a:gd name="connsiteY64" fmla="*/ 110952 h 1884512"/>
                <a:gd name="connsiteX65" fmla="*/ 2144733 w 4599693"/>
                <a:gd name="connsiteY65" fmla="*/ 170960 h 1884512"/>
                <a:gd name="connsiteX66" fmla="*/ 1555445 w 4599693"/>
                <a:gd name="connsiteY66" fmla="*/ 220812 h 1884512"/>
                <a:gd name="connsiteX67" fmla="*/ 768502 w 4599693"/>
                <a:gd name="connsiteY67" fmla="*/ 292794 h 1884512"/>
                <a:gd name="connsiteX68" fmla="*/ 423955 w 4599693"/>
                <a:gd name="connsiteY68" fmla="*/ 335331 h 1884512"/>
                <a:gd name="connsiteX69" fmla="*/ 338687 w 4599693"/>
                <a:gd name="connsiteY69" fmla="*/ 342296 h 1884512"/>
                <a:gd name="connsiteX70" fmla="*/ 251327 w 4599693"/>
                <a:gd name="connsiteY70" fmla="*/ 347585 h 1884512"/>
                <a:gd name="connsiteX71" fmla="*/ 161641 w 4599693"/>
                <a:gd name="connsiteY71" fmla="*/ 363158 h 1884512"/>
                <a:gd name="connsiteX72" fmla="*/ 76541 w 4599693"/>
                <a:gd name="connsiteY72" fmla="*/ 406099 h 1884512"/>
                <a:gd name="connsiteX73" fmla="*/ 49895 w 4599693"/>
                <a:gd name="connsiteY73" fmla="*/ 432489 h 1884512"/>
                <a:gd name="connsiteX74" fmla="*/ 33569 w 4599693"/>
                <a:gd name="connsiteY74" fmla="*/ 456521 h 1884512"/>
                <a:gd name="connsiteX75" fmla="*/ 23889 w 4599693"/>
                <a:gd name="connsiteY75" fmla="*/ 475504 h 1884512"/>
                <a:gd name="connsiteX76" fmla="*/ 19134 w 4599693"/>
                <a:gd name="connsiteY76" fmla="*/ 489107 h 1884512"/>
                <a:gd name="connsiteX77" fmla="*/ 21663 w 4599693"/>
                <a:gd name="connsiteY77" fmla="*/ 495333 h 1884512"/>
                <a:gd name="connsiteX78" fmla="*/ 31343 w 4599693"/>
                <a:gd name="connsiteY78" fmla="*/ 478806 h 1884512"/>
                <a:gd name="connsiteX79" fmla="*/ 46387 w 4599693"/>
                <a:gd name="connsiteY79" fmla="*/ 457219 h 1884512"/>
                <a:gd name="connsiteX80" fmla="*/ 83523 w 4599693"/>
                <a:gd name="connsiteY80" fmla="*/ 419955 h 1884512"/>
                <a:gd name="connsiteX81" fmla="*/ 82073 w 4599693"/>
                <a:gd name="connsiteY81" fmla="*/ 418224 h 1884512"/>
                <a:gd name="connsiteX82" fmla="*/ 204915 w 4599693"/>
                <a:gd name="connsiteY82" fmla="*/ 369920 h 1884512"/>
                <a:gd name="connsiteX83" fmla="*/ 334437 w 4599693"/>
                <a:gd name="connsiteY83" fmla="*/ 361738 h 1884512"/>
                <a:gd name="connsiteX84" fmla="*/ 591219 w 4599693"/>
                <a:gd name="connsiteY84" fmla="*/ 338923 h 1884512"/>
                <a:gd name="connsiteX85" fmla="*/ 929459 w 4599693"/>
                <a:gd name="connsiteY85" fmla="*/ 310928 h 1884512"/>
                <a:gd name="connsiteX86" fmla="*/ 1268508 w 4599693"/>
                <a:gd name="connsiteY86" fmla="*/ 286028 h 1884512"/>
                <a:gd name="connsiteX87" fmla="*/ 2875651 w 4599693"/>
                <a:gd name="connsiteY87" fmla="*/ 154625 h 1884512"/>
                <a:gd name="connsiteX88" fmla="*/ 3738282 w 4599693"/>
                <a:gd name="connsiteY88" fmla="*/ 82805 h 1884512"/>
                <a:gd name="connsiteX89" fmla="*/ 4039048 w 4599693"/>
                <a:gd name="connsiteY89" fmla="*/ 56729 h 1884512"/>
                <a:gd name="connsiteX90" fmla="*/ 4178048 w 4599693"/>
                <a:gd name="connsiteY90" fmla="*/ 76393 h 1884512"/>
                <a:gd name="connsiteX91" fmla="*/ 4279102 w 4599693"/>
                <a:gd name="connsiteY91" fmla="*/ 170070 h 1884512"/>
                <a:gd name="connsiteX92" fmla="*/ 4333170 w 4599693"/>
                <a:gd name="connsiteY92" fmla="*/ 305011 h 1884512"/>
                <a:gd name="connsiteX93" fmla="*/ 4360727 w 4599693"/>
                <a:gd name="connsiteY93" fmla="*/ 451397 h 1884512"/>
                <a:gd name="connsiteX94" fmla="*/ 4374724 w 4599693"/>
                <a:gd name="connsiteY94" fmla="*/ 751431 h 1884512"/>
                <a:gd name="connsiteX95" fmla="*/ 4376074 w 4599693"/>
                <a:gd name="connsiteY95" fmla="*/ 847948 h 1884512"/>
                <a:gd name="connsiteX96" fmla="*/ 4378333 w 4599693"/>
                <a:gd name="connsiteY96" fmla="*/ 943706 h 1884512"/>
                <a:gd name="connsiteX97" fmla="*/ 4373544 w 4599693"/>
                <a:gd name="connsiteY97" fmla="*/ 1037734 h 1884512"/>
                <a:gd name="connsiteX98" fmla="*/ 4353711 w 4599693"/>
                <a:gd name="connsiteY98" fmla="*/ 1127175 h 1884512"/>
                <a:gd name="connsiteX99" fmla="*/ 4306422 w 4599693"/>
                <a:gd name="connsiteY99" fmla="*/ 1200304 h 1884512"/>
                <a:gd name="connsiteX100" fmla="*/ 4230126 w 4599693"/>
                <a:gd name="connsiteY100" fmla="*/ 1246192 h 1884512"/>
                <a:gd name="connsiteX101" fmla="*/ 4047784 w 4599693"/>
                <a:gd name="connsiteY101" fmla="*/ 1289815 h 1884512"/>
                <a:gd name="connsiteX102" fmla="*/ 3283204 w 4599693"/>
                <a:gd name="connsiteY102" fmla="*/ 1372746 h 1884512"/>
                <a:gd name="connsiteX103" fmla="*/ 1719302 w 4599693"/>
                <a:gd name="connsiteY103" fmla="*/ 1539976 h 1884512"/>
                <a:gd name="connsiteX104" fmla="*/ 1149409 w 4599693"/>
                <a:gd name="connsiteY104" fmla="*/ 1600554 h 1884512"/>
                <a:gd name="connsiteX105" fmla="*/ 723574 w 4599693"/>
                <a:gd name="connsiteY105" fmla="*/ 1646089 h 1884512"/>
                <a:gd name="connsiteX106" fmla="*/ 511145 w 4599693"/>
                <a:gd name="connsiteY106" fmla="*/ 1668418 h 1884512"/>
                <a:gd name="connsiteX107" fmla="*/ 305666 w 4599693"/>
                <a:gd name="connsiteY107" fmla="*/ 1665517 h 1884512"/>
                <a:gd name="connsiteX108" fmla="*/ 106256 w 4599693"/>
                <a:gd name="connsiteY108" fmla="*/ 1558022 h 1884512"/>
                <a:gd name="connsiteX109" fmla="*/ 44161 w 4599693"/>
                <a:gd name="connsiteY109" fmla="*/ 1337306 h 1884512"/>
                <a:gd name="connsiteX110" fmla="*/ 38899 w 4599693"/>
                <a:gd name="connsiteY110" fmla="*/ 1003475 h 1884512"/>
                <a:gd name="connsiteX111" fmla="*/ 36470 w 4599693"/>
                <a:gd name="connsiteY111" fmla="*/ 836177 h 1884512"/>
                <a:gd name="connsiteX112" fmla="*/ 39101 w 4599693"/>
                <a:gd name="connsiteY112" fmla="*/ 672889 h 1884512"/>
                <a:gd name="connsiteX113" fmla="*/ 46522 w 4599693"/>
                <a:gd name="connsiteY113" fmla="*/ 589240 h 1884512"/>
                <a:gd name="connsiteX114" fmla="*/ 53504 w 4599693"/>
                <a:gd name="connsiteY114" fmla="*/ 525289 h 1884512"/>
                <a:gd name="connsiteX115" fmla="*/ 41935 w 4599693"/>
                <a:gd name="connsiteY115" fmla="*/ 521730 h 1884512"/>
                <a:gd name="connsiteX116" fmla="*/ 8003 w 4599693"/>
                <a:gd name="connsiteY116" fmla="*/ 627978 h 1884512"/>
                <a:gd name="connsiteX117" fmla="*/ -396 w 4599693"/>
                <a:gd name="connsiteY117" fmla="*/ 813123 h 1884512"/>
                <a:gd name="connsiteX118" fmla="*/ 2168 w 4599693"/>
                <a:gd name="connsiteY118" fmla="*/ 1000018 h 1884512"/>
                <a:gd name="connsiteX119" fmla="*/ 5135 w 4599693"/>
                <a:gd name="connsiteY119" fmla="*/ 1187260 h 1884512"/>
                <a:gd name="connsiteX120" fmla="*/ 9858 w 4599693"/>
                <a:gd name="connsiteY120" fmla="*/ 1374560 h 1884512"/>
                <a:gd name="connsiteX121" fmla="*/ 56944 w 4599693"/>
                <a:gd name="connsiteY121" fmla="*/ 1551208 h 1884512"/>
                <a:gd name="connsiteX122" fmla="*/ 195168 w 4599693"/>
                <a:gd name="connsiteY122" fmla="*/ 1671319 h 1884512"/>
                <a:gd name="connsiteX123" fmla="*/ 374845 w 4599693"/>
                <a:gd name="connsiteY123" fmla="*/ 1712266 h 1884512"/>
                <a:gd name="connsiteX124" fmla="*/ 558434 w 4599693"/>
                <a:gd name="connsiteY124" fmla="*/ 1704408 h 1884512"/>
                <a:gd name="connsiteX125" fmla="*/ 1558176 w 4599693"/>
                <a:gd name="connsiteY125" fmla="*/ 1603489 h 1884512"/>
                <a:gd name="connsiteX126" fmla="*/ 2079263 w 4599693"/>
                <a:gd name="connsiteY126" fmla="*/ 1553805 h 1884512"/>
                <a:gd name="connsiteX127" fmla="*/ 2545573 w 4599693"/>
                <a:gd name="connsiteY127" fmla="*/ 1509539 h 1884512"/>
                <a:gd name="connsiteX128" fmla="*/ 3669609 w 4599693"/>
                <a:gd name="connsiteY128" fmla="*/ 1388676 h 1884512"/>
                <a:gd name="connsiteX129" fmla="*/ 3870704 w 4599693"/>
                <a:gd name="connsiteY129" fmla="*/ 1367059 h 1884512"/>
                <a:gd name="connsiteX130" fmla="*/ 4073216 w 4599693"/>
                <a:gd name="connsiteY130" fmla="*/ 1344096 h 1884512"/>
                <a:gd name="connsiteX131" fmla="*/ 4279034 w 4599693"/>
                <a:gd name="connsiteY131" fmla="*/ 1287221 h 1884512"/>
                <a:gd name="connsiteX132" fmla="*/ 4371689 w 4599693"/>
                <a:gd name="connsiteY132" fmla="*/ 1213762 h 1884512"/>
                <a:gd name="connsiteX133" fmla="*/ 4419416 w 4599693"/>
                <a:gd name="connsiteY133" fmla="*/ 1107514 h 1884512"/>
                <a:gd name="connsiteX134" fmla="*/ 4433616 w 4599693"/>
                <a:gd name="connsiteY134" fmla="*/ 890781 h 1884512"/>
                <a:gd name="connsiteX135" fmla="*/ 4429265 w 4599693"/>
                <a:gd name="connsiteY135" fmla="*/ 684758 h 1884512"/>
                <a:gd name="connsiteX136" fmla="*/ 4418236 w 4599693"/>
                <a:gd name="connsiteY136" fmla="*/ 474640 h 1884512"/>
                <a:gd name="connsiteX137" fmla="*/ 4378502 w 4599693"/>
                <a:gd name="connsiteY137" fmla="*/ 264931 h 1884512"/>
                <a:gd name="connsiteX138" fmla="*/ 4271377 w 4599693"/>
                <a:gd name="connsiteY138" fmla="*/ 73320 h 1884512"/>
                <a:gd name="connsiteX139" fmla="*/ 4170931 w 4599693"/>
                <a:gd name="connsiteY139" fmla="*/ 13902 h 1884512"/>
                <a:gd name="connsiteX140" fmla="*/ 4059184 w 4599693"/>
                <a:gd name="connsiteY140" fmla="*/ 26 h 1884512"/>
                <a:gd name="connsiteX141" fmla="*/ 3955197 w 4599693"/>
                <a:gd name="connsiteY141" fmla="*/ 7194 h 1884512"/>
                <a:gd name="connsiteX142" fmla="*/ 3854076 w 4599693"/>
                <a:gd name="connsiteY142" fmla="*/ 15875 h 1884512"/>
                <a:gd name="connsiteX143" fmla="*/ 3651767 w 4599693"/>
                <a:gd name="connsiteY143" fmla="*/ 33219 h 1884512"/>
                <a:gd name="connsiteX144" fmla="*/ 2842596 w 4599693"/>
                <a:gd name="connsiteY144" fmla="*/ 102456 h 1884512"/>
                <a:gd name="connsiteX145" fmla="*/ 2143957 w 4599693"/>
                <a:gd name="connsiteY145" fmla="*/ 162278 h 1884512"/>
                <a:gd name="connsiteX146" fmla="*/ 1554635 w 4599693"/>
                <a:gd name="connsiteY146" fmla="*/ 211763 h 1884512"/>
                <a:gd name="connsiteX147" fmla="*/ 767760 w 4599693"/>
                <a:gd name="connsiteY147" fmla="*/ 284780 h 1884512"/>
                <a:gd name="connsiteX148" fmla="*/ 423246 w 4599693"/>
                <a:gd name="connsiteY148" fmla="*/ 327954 h 1884512"/>
                <a:gd name="connsiteX149" fmla="*/ 338315 w 4599693"/>
                <a:gd name="connsiteY149" fmla="*/ 335037 h 1884512"/>
                <a:gd name="connsiteX150" fmla="*/ 250754 w 4599693"/>
                <a:gd name="connsiteY150" fmla="*/ 340545 h 1884512"/>
                <a:gd name="connsiteX151" fmla="*/ 159785 w 4599693"/>
                <a:gd name="connsiteY151" fmla="*/ 356543 h 1884512"/>
                <a:gd name="connsiteX152" fmla="*/ 72358 w 4599693"/>
                <a:gd name="connsiteY152" fmla="*/ 400901 h 1884512"/>
                <a:gd name="connsiteX153" fmla="*/ 44903 w 4599693"/>
                <a:gd name="connsiteY153" fmla="*/ 428289 h 1884512"/>
                <a:gd name="connsiteX154" fmla="*/ 28207 w 4599693"/>
                <a:gd name="connsiteY154" fmla="*/ 453188 h 1884512"/>
                <a:gd name="connsiteX155" fmla="*/ 18425 w 4599693"/>
                <a:gd name="connsiteY155" fmla="*/ 472832 h 1884512"/>
                <a:gd name="connsiteX156" fmla="*/ 13804 w 4599693"/>
                <a:gd name="connsiteY156" fmla="*/ 486877 h 1884512"/>
                <a:gd name="connsiteX157" fmla="*/ 17548 w 4599693"/>
                <a:gd name="connsiteY157" fmla="*/ 493731 h 1884512"/>
                <a:gd name="connsiteX158" fmla="*/ 28072 w 4599693"/>
                <a:gd name="connsiteY158" fmla="*/ 477163 h 1884512"/>
                <a:gd name="connsiteX159" fmla="*/ 43857 w 4599693"/>
                <a:gd name="connsiteY159" fmla="*/ 455492 h 1884512"/>
                <a:gd name="connsiteX160" fmla="*/ 82073 w 4599693"/>
                <a:gd name="connsiteY160" fmla="*/ 418238 h 1884512"/>
                <a:gd name="connsiteX161" fmla="*/ 319292 w 4599693"/>
                <a:gd name="connsiteY161" fmla="*/ 465328 h 1884512"/>
                <a:gd name="connsiteX162" fmla="*/ 290116 w 4599693"/>
                <a:gd name="connsiteY162" fmla="*/ 462562 h 1884512"/>
                <a:gd name="connsiteX163" fmla="*/ 251530 w 4599693"/>
                <a:gd name="connsiteY163" fmla="*/ 460221 h 1884512"/>
                <a:gd name="connsiteX164" fmla="*/ 160325 w 4599693"/>
                <a:gd name="connsiteY164" fmla="*/ 478152 h 1884512"/>
                <a:gd name="connsiteX165" fmla="*/ 120423 w 4599693"/>
                <a:gd name="connsiteY165" fmla="*/ 513207 h 1884512"/>
                <a:gd name="connsiteX166" fmla="*/ 97555 w 4599693"/>
                <a:gd name="connsiteY166" fmla="*/ 580086 h 1884512"/>
                <a:gd name="connsiteX167" fmla="*/ 81398 w 4599693"/>
                <a:gd name="connsiteY167" fmla="*/ 666686 h 1884512"/>
                <a:gd name="connsiteX168" fmla="*/ 76001 w 4599693"/>
                <a:gd name="connsiteY168" fmla="*/ 756069 h 1884512"/>
                <a:gd name="connsiteX169" fmla="*/ 75327 w 4599693"/>
                <a:gd name="connsiteY169" fmla="*/ 788486 h 1884512"/>
                <a:gd name="connsiteX170" fmla="*/ 75023 w 4599693"/>
                <a:gd name="connsiteY170" fmla="*/ 836720 h 1884512"/>
                <a:gd name="connsiteX171" fmla="*/ 74416 w 4599693"/>
                <a:gd name="connsiteY171" fmla="*/ 865305 h 1884512"/>
                <a:gd name="connsiteX172" fmla="*/ 71920 w 4599693"/>
                <a:gd name="connsiteY172" fmla="*/ 903029 h 1884512"/>
                <a:gd name="connsiteX173" fmla="*/ 89763 w 4599693"/>
                <a:gd name="connsiteY173" fmla="*/ 905002 h 1884512"/>
                <a:gd name="connsiteX174" fmla="*/ 92663 w 4599693"/>
                <a:gd name="connsiteY174" fmla="*/ 862870 h 1884512"/>
                <a:gd name="connsiteX175" fmla="*/ 95362 w 4599693"/>
                <a:gd name="connsiteY175" fmla="*/ 821720 h 1884512"/>
                <a:gd name="connsiteX176" fmla="*/ 98836 w 4599693"/>
                <a:gd name="connsiteY176" fmla="*/ 765196 h 1884512"/>
                <a:gd name="connsiteX177" fmla="*/ 102580 w 4599693"/>
                <a:gd name="connsiteY177" fmla="*/ 735966 h 1884512"/>
                <a:gd name="connsiteX178" fmla="*/ 106560 w 4599693"/>
                <a:gd name="connsiteY178" fmla="*/ 710055 h 1884512"/>
                <a:gd name="connsiteX179" fmla="*/ 112598 w 4599693"/>
                <a:gd name="connsiteY179" fmla="*/ 648462 h 1884512"/>
                <a:gd name="connsiteX180" fmla="*/ 120625 w 4599693"/>
                <a:gd name="connsiteY180" fmla="*/ 605467 h 1884512"/>
                <a:gd name="connsiteX181" fmla="*/ 130744 w 4599693"/>
                <a:gd name="connsiteY181" fmla="*/ 561865 h 1884512"/>
                <a:gd name="connsiteX182" fmla="*/ 146833 w 4599693"/>
                <a:gd name="connsiteY182" fmla="*/ 524762 h 1884512"/>
                <a:gd name="connsiteX183" fmla="*/ 174256 w 4599693"/>
                <a:gd name="connsiteY183" fmla="*/ 501742 h 1884512"/>
                <a:gd name="connsiteX184" fmla="*/ 207209 w 4599693"/>
                <a:gd name="connsiteY184" fmla="*/ 490949 h 1884512"/>
                <a:gd name="connsiteX185" fmla="*/ 238274 w 4599693"/>
                <a:gd name="connsiteY185" fmla="*/ 486395 h 1884512"/>
                <a:gd name="connsiteX186" fmla="*/ 281110 w 4599693"/>
                <a:gd name="connsiteY186" fmla="*/ 480020 h 1884512"/>
                <a:gd name="connsiteX187" fmla="*/ 319528 w 4599693"/>
                <a:gd name="connsiteY187" fmla="*/ 475042 h 1884512"/>
                <a:gd name="connsiteX188" fmla="*/ 319292 w 4599693"/>
                <a:gd name="connsiteY188" fmla="*/ 465341 h 1884512"/>
                <a:gd name="connsiteX189" fmla="*/ 235002 w 4599693"/>
                <a:gd name="connsiteY189" fmla="*/ 539512 h 1884512"/>
                <a:gd name="connsiteX190" fmla="*/ 218238 w 4599693"/>
                <a:gd name="connsiteY190" fmla="*/ 542548 h 1884512"/>
                <a:gd name="connsiteX191" fmla="*/ 196719 w 4599693"/>
                <a:gd name="connsiteY191" fmla="*/ 551358 h 1884512"/>
                <a:gd name="connsiteX192" fmla="*/ 164912 w 4599693"/>
                <a:gd name="connsiteY192" fmla="*/ 596583 h 1884512"/>
                <a:gd name="connsiteX193" fmla="*/ 154625 w 4599693"/>
                <a:gd name="connsiteY193" fmla="*/ 623566 h 1884512"/>
                <a:gd name="connsiteX194" fmla="*/ 146462 w 4599693"/>
                <a:gd name="connsiteY194" fmla="*/ 663134 h 1884512"/>
                <a:gd name="connsiteX195" fmla="*/ 137456 w 4599693"/>
                <a:gd name="connsiteY195" fmla="*/ 713614 h 1884512"/>
                <a:gd name="connsiteX196" fmla="*/ 131621 w 4599693"/>
                <a:gd name="connsiteY196" fmla="*/ 765638 h 1884512"/>
                <a:gd name="connsiteX197" fmla="*/ 130137 w 4599693"/>
                <a:gd name="connsiteY197" fmla="*/ 784604 h 1884512"/>
                <a:gd name="connsiteX198" fmla="*/ 128687 w 4599693"/>
                <a:gd name="connsiteY198" fmla="*/ 812893 h 1884512"/>
                <a:gd name="connsiteX199" fmla="*/ 127641 w 4599693"/>
                <a:gd name="connsiteY199" fmla="*/ 829647 h 1884512"/>
                <a:gd name="connsiteX200" fmla="*/ 124673 w 4599693"/>
                <a:gd name="connsiteY200" fmla="*/ 851706 h 1884512"/>
                <a:gd name="connsiteX201" fmla="*/ 142482 w 4599693"/>
                <a:gd name="connsiteY201" fmla="*/ 852718 h 1884512"/>
                <a:gd name="connsiteX202" fmla="*/ 145922 w 4599693"/>
                <a:gd name="connsiteY202" fmla="*/ 828186 h 1884512"/>
                <a:gd name="connsiteX203" fmla="*/ 149329 w 4599693"/>
                <a:gd name="connsiteY203" fmla="*/ 804302 h 1884512"/>
                <a:gd name="connsiteX204" fmla="*/ 154220 w 4599693"/>
                <a:gd name="connsiteY204" fmla="*/ 771682 h 1884512"/>
                <a:gd name="connsiteX205" fmla="*/ 158638 w 4599693"/>
                <a:gd name="connsiteY205" fmla="*/ 754909 h 1884512"/>
                <a:gd name="connsiteX206" fmla="*/ 162990 w 4599693"/>
                <a:gd name="connsiteY206" fmla="*/ 740112 h 1884512"/>
                <a:gd name="connsiteX207" fmla="*/ 167779 w 4599693"/>
                <a:gd name="connsiteY207" fmla="*/ 704507 h 1884512"/>
                <a:gd name="connsiteX208" fmla="*/ 172299 w 4599693"/>
                <a:gd name="connsiteY208" fmla="*/ 679442 h 1884512"/>
                <a:gd name="connsiteX209" fmla="*/ 175908 w 4599693"/>
                <a:gd name="connsiteY209" fmla="*/ 653602 h 1884512"/>
                <a:gd name="connsiteX210" fmla="*/ 191053 w 4599693"/>
                <a:gd name="connsiteY210" fmla="*/ 604782 h 1884512"/>
                <a:gd name="connsiteX211" fmla="*/ 199114 w 4599693"/>
                <a:gd name="connsiteY211" fmla="*/ 586612 h 1884512"/>
                <a:gd name="connsiteX212" fmla="*/ 208356 w 4599693"/>
                <a:gd name="connsiteY212" fmla="*/ 574615 h 1884512"/>
                <a:gd name="connsiteX213" fmla="*/ 222185 w 4599693"/>
                <a:gd name="connsiteY213" fmla="*/ 559851 h 1884512"/>
                <a:gd name="connsiteX214" fmla="*/ 238375 w 4599693"/>
                <a:gd name="connsiteY214" fmla="*/ 548683 h 1884512"/>
                <a:gd name="connsiteX215" fmla="*/ 235002 w 4599693"/>
                <a:gd name="connsiteY215" fmla="*/ 539526 h 1884512"/>
                <a:gd name="connsiteX216" fmla="*/ 3920995 w 4599693"/>
                <a:gd name="connsiteY216" fmla="*/ 1225452 h 1884512"/>
                <a:gd name="connsiteX217" fmla="*/ 3958097 w 4599693"/>
                <a:gd name="connsiteY217" fmla="*/ 1225766 h 1884512"/>
                <a:gd name="connsiteX218" fmla="*/ 4006938 w 4599693"/>
                <a:gd name="connsiteY218" fmla="*/ 1225469 h 1884512"/>
                <a:gd name="connsiteX219" fmla="*/ 4121888 w 4599693"/>
                <a:gd name="connsiteY219" fmla="*/ 1210837 h 1884512"/>
                <a:gd name="connsiteX220" fmla="*/ 4182702 w 4599693"/>
                <a:gd name="connsiteY220" fmla="*/ 1195892 h 1884512"/>
                <a:gd name="connsiteX221" fmla="*/ 4261832 w 4599693"/>
                <a:gd name="connsiteY221" fmla="*/ 1153133 h 1884512"/>
                <a:gd name="connsiteX222" fmla="*/ 4293065 w 4599693"/>
                <a:gd name="connsiteY222" fmla="*/ 1103945 h 1884512"/>
                <a:gd name="connsiteX223" fmla="*/ 4307738 w 4599693"/>
                <a:gd name="connsiteY223" fmla="*/ 1048966 h 1884512"/>
                <a:gd name="connsiteX224" fmla="*/ 4316743 w 4599693"/>
                <a:gd name="connsiteY224" fmla="*/ 935220 h 1884512"/>
                <a:gd name="connsiteX225" fmla="*/ 4316811 w 4599693"/>
                <a:gd name="connsiteY225" fmla="*/ 893898 h 1884512"/>
                <a:gd name="connsiteX226" fmla="*/ 4317115 w 4599693"/>
                <a:gd name="connsiteY226" fmla="*/ 832807 h 1884512"/>
                <a:gd name="connsiteX227" fmla="*/ 4317755 w 4599693"/>
                <a:gd name="connsiteY227" fmla="*/ 796629 h 1884512"/>
                <a:gd name="connsiteX228" fmla="*/ 4320285 w 4599693"/>
                <a:gd name="connsiteY228" fmla="*/ 748986 h 1884512"/>
                <a:gd name="connsiteX229" fmla="*/ 4302442 w 4599693"/>
                <a:gd name="connsiteY229" fmla="*/ 746095 h 1884512"/>
                <a:gd name="connsiteX230" fmla="*/ 4299507 w 4599693"/>
                <a:gd name="connsiteY230" fmla="*/ 799540 h 1884512"/>
                <a:gd name="connsiteX231" fmla="*/ 4296776 w 4599693"/>
                <a:gd name="connsiteY231" fmla="*/ 851820 h 1884512"/>
                <a:gd name="connsiteX232" fmla="*/ 4293706 w 4599693"/>
                <a:gd name="connsiteY232" fmla="*/ 923587 h 1884512"/>
                <a:gd name="connsiteX233" fmla="*/ 4289929 w 4599693"/>
                <a:gd name="connsiteY233" fmla="*/ 960611 h 1884512"/>
                <a:gd name="connsiteX234" fmla="*/ 4285341 w 4599693"/>
                <a:gd name="connsiteY234" fmla="*/ 993329 h 1884512"/>
                <a:gd name="connsiteX235" fmla="*/ 4274110 w 4599693"/>
                <a:gd name="connsiteY235" fmla="*/ 1069814 h 1884512"/>
                <a:gd name="connsiteX236" fmla="*/ 4254749 w 4599693"/>
                <a:gd name="connsiteY236" fmla="*/ 1117083 h 1884512"/>
                <a:gd name="connsiteX237" fmla="*/ 4219569 w 4599693"/>
                <a:gd name="connsiteY237" fmla="*/ 1151234 h 1884512"/>
                <a:gd name="connsiteX238" fmla="*/ 4168671 w 4599693"/>
                <a:gd name="connsiteY238" fmla="*/ 1170493 h 1884512"/>
                <a:gd name="connsiteX239" fmla="*/ 4114062 w 4599693"/>
                <a:gd name="connsiteY239" fmla="*/ 1184518 h 1884512"/>
                <a:gd name="connsiteX240" fmla="*/ 4065729 w 4599693"/>
                <a:gd name="connsiteY240" fmla="*/ 1193160 h 1884512"/>
                <a:gd name="connsiteX241" fmla="*/ 4024376 w 4599693"/>
                <a:gd name="connsiteY241" fmla="*/ 1198452 h 1884512"/>
                <a:gd name="connsiteX242" fmla="*/ 3969026 w 4599693"/>
                <a:gd name="connsiteY242" fmla="*/ 1207518 h 1884512"/>
                <a:gd name="connsiteX243" fmla="*/ 3920219 w 4599693"/>
                <a:gd name="connsiteY243" fmla="*/ 1215738 h 1884512"/>
                <a:gd name="connsiteX244" fmla="*/ 3920995 w 4599693"/>
                <a:gd name="connsiteY244" fmla="*/ 1225452 h 1884512"/>
                <a:gd name="connsiteX245" fmla="*/ 4108329 w 4599693"/>
                <a:gd name="connsiteY245" fmla="*/ 1130635 h 1884512"/>
                <a:gd name="connsiteX246" fmla="*/ 4126408 w 4599693"/>
                <a:gd name="connsiteY246" fmla="*/ 1129455 h 1884512"/>
                <a:gd name="connsiteX247" fmla="*/ 4150221 w 4599693"/>
                <a:gd name="connsiteY247" fmla="*/ 1126820 h 1884512"/>
                <a:gd name="connsiteX248" fmla="*/ 4202164 w 4599693"/>
                <a:gd name="connsiteY248" fmla="*/ 1102087 h 1884512"/>
                <a:gd name="connsiteX249" fmla="*/ 4214105 w 4599693"/>
                <a:gd name="connsiteY249" fmla="*/ 1091293 h 1884512"/>
                <a:gd name="connsiteX250" fmla="*/ 4224021 w 4599693"/>
                <a:gd name="connsiteY250" fmla="*/ 1078631 h 1884512"/>
                <a:gd name="connsiteX251" fmla="*/ 4234072 w 4599693"/>
                <a:gd name="connsiteY251" fmla="*/ 1058822 h 1884512"/>
                <a:gd name="connsiteX252" fmla="*/ 4241156 w 4599693"/>
                <a:gd name="connsiteY252" fmla="*/ 1038199 h 1884512"/>
                <a:gd name="connsiteX253" fmla="*/ 4248340 w 4599693"/>
                <a:gd name="connsiteY253" fmla="*/ 1011917 h 1884512"/>
                <a:gd name="connsiteX254" fmla="*/ 4253737 w 4599693"/>
                <a:gd name="connsiteY254" fmla="*/ 985379 h 1884512"/>
                <a:gd name="connsiteX255" fmla="*/ 4257784 w 4599693"/>
                <a:gd name="connsiteY255" fmla="*/ 958159 h 1884512"/>
                <a:gd name="connsiteX256" fmla="*/ 4260652 w 4599693"/>
                <a:gd name="connsiteY256" fmla="*/ 930903 h 1884512"/>
                <a:gd name="connsiteX257" fmla="*/ 4262372 w 4599693"/>
                <a:gd name="connsiteY257" fmla="*/ 911036 h 1884512"/>
                <a:gd name="connsiteX258" fmla="*/ 4264025 w 4599693"/>
                <a:gd name="connsiteY258" fmla="*/ 881307 h 1884512"/>
                <a:gd name="connsiteX259" fmla="*/ 4264902 w 4599693"/>
                <a:gd name="connsiteY259" fmla="*/ 863727 h 1884512"/>
                <a:gd name="connsiteX260" fmla="*/ 4267701 w 4599693"/>
                <a:gd name="connsiteY260" fmla="*/ 840454 h 1884512"/>
                <a:gd name="connsiteX261" fmla="*/ 4249891 w 4599693"/>
                <a:gd name="connsiteY261" fmla="*/ 839624 h 1884512"/>
                <a:gd name="connsiteX262" fmla="*/ 4246653 w 4599693"/>
                <a:gd name="connsiteY262" fmla="*/ 865312 h 1884512"/>
                <a:gd name="connsiteX263" fmla="*/ 4243280 w 4599693"/>
                <a:gd name="connsiteY263" fmla="*/ 890272 h 1884512"/>
                <a:gd name="connsiteX264" fmla="*/ 4238221 w 4599693"/>
                <a:gd name="connsiteY264" fmla="*/ 924339 h 1884512"/>
                <a:gd name="connsiteX265" fmla="*/ 4233432 w 4599693"/>
                <a:gd name="connsiteY265" fmla="*/ 941774 h 1884512"/>
                <a:gd name="connsiteX266" fmla="*/ 4228979 w 4599693"/>
                <a:gd name="connsiteY266" fmla="*/ 957164 h 1884512"/>
                <a:gd name="connsiteX267" fmla="*/ 4222874 w 4599693"/>
                <a:gd name="connsiteY267" fmla="*/ 993855 h 1884512"/>
                <a:gd name="connsiteX268" fmla="*/ 4216837 w 4599693"/>
                <a:gd name="connsiteY268" fmla="*/ 1019031 h 1884512"/>
                <a:gd name="connsiteX269" fmla="*/ 4210462 w 4599693"/>
                <a:gd name="connsiteY269" fmla="*/ 1043991 h 1884512"/>
                <a:gd name="connsiteX270" fmla="*/ 4183309 w 4599693"/>
                <a:gd name="connsiteY270" fmla="*/ 1082065 h 1884512"/>
                <a:gd name="connsiteX271" fmla="*/ 4166444 w 4599693"/>
                <a:gd name="connsiteY271" fmla="*/ 1093253 h 1884512"/>
                <a:gd name="connsiteX272" fmla="*/ 4150086 w 4599693"/>
                <a:gd name="connsiteY272" fmla="*/ 1100478 h 1884512"/>
                <a:gd name="connsiteX273" fmla="*/ 4126981 w 4599693"/>
                <a:gd name="connsiteY273" fmla="*/ 1111423 h 1884512"/>
                <a:gd name="connsiteX274" fmla="*/ 4105596 w 4599693"/>
                <a:gd name="connsiteY274" fmla="*/ 1121248 h 1884512"/>
                <a:gd name="connsiteX275" fmla="*/ 4108329 w 4599693"/>
                <a:gd name="connsiteY275" fmla="*/ 1130635 h 1884512"/>
                <a:gd name="connsiteX276" fmla="*/ 4379143 w 4599693"/>
                <a:gd name="connsiteY276" fmla="*/ 382940 h 1884512"/>
                <a:gd name="connsiteX277" fmla="*/ 4384674 w 4599693"/>
                <a:gd name="connsiteY277" fmla="*/ 395511 h 1884512"/>
                <a:gd name="connsiteX278" fmla="*/ 4392129 w 4599693"/>
                <a:gd name="connsiteY278" fmla="*/ 411877 h 1884512"/>
                <a:gd name="connsiteX279" fmla="*/ 4416212 w 4599693"/>
                <a:gd name="connsiteY279" fmla="*/ 445066 h 1884512"/>
                <a:gd name="connsiteX280" fmla="*/ 4429636 w 4599693"/>
                <a:gd name="connsiteY280" fmla="*/ 462447 h 1884512"/>
                <a:gd name="connsiteX281" fmla="*/ 4451021 w 4599693"/>
                <a:gd name="connsiteY281" fmla="*/ 484435 h 1884512"/>
                <a:gd name="connsiteX282" fmla="*/ 4475811 w 4599693"/>
                <a:gd name="connsiteY282" fmla="*/ 514509 h 1884512"/>
                <a:gd name="connsiteX283" fmla="*/ 4500299 w 4599693"/>
                <a:gd name="connsiteY283" fmla="*/ 545988 h 1884512"/>
                <a:gd name="connsiteX284" fmla="*/ 4509103 w 4599693"/>
                <a:gd name="connsiteY284" fmla="*/ 557598 h 1884512"/>
                <a:gd name="connsiteX285" fmla="*/ 4522392 w 4599693"/>
                <a:gd name="connsiteY285" fmla="*/ 574736 h 1884512"/>
                <a:gd name="connsiteX286" fmla="*/ 4529981 w 4599693"/>
                <a:gd name="connsiteY286" fmla="*/ 585192 h 1884512"/>
                <a:gd name="connsiteX287" fmla="*/ 4538717 w 4599693"/>
                <a:gd name="connsiteY287" fmla="*/ 600084 h 1884512"/>
                <a:gd name="connsiteX288" fmla="*/ 4552715 w 4599693"/>
                <a:gd name="connsiteY288" fmla="*/ 589081 h 1884512"/>
                <a:gd name="connsiteX289" fmla="*/ 4543069 w 4599693"/>
                <a:gd name="connsiteY289" fmla="*/ 572328 h 1884512"/>
                <a:gd name="connsiteX290" fmla="*/ 4533523 w 4599693"/>
                <a:gd name="connsiteY290" fmla="*/ 556094 h 1884512"/>
                <a:gd name="connsiteX291" fmla="*/ 4520065 w 4599693"/>
                <a:gd name="connsiteY291" fmla="*/ 534015 h 1884512"/>
                <a:gd name="connsiteX292" fmla="*/ 4514196 w 4599693"/>
                <a:gd name="connsiteY292" fmla="*/ 521535 h 1884512"/>
                <a:gd name="connsiteX293" fmla="*/ 4509002 w 4599693"/>
                <a:gd name="connsiteY293" fmla="*/ 510309 h 1884512"/>
                <a:gd name="connsiteX294" fmla="*/ 4491125 w 4599693"/>
                <a:gd name="connsiteY294" fmla="*/ 487899 h 1884512"/>
                <a:gd name="connsiteX295" fmla="*/ 4478106 w 4599693"/>
                <a:gd name="connsiteY295" fmla="*/ 472087 h 1884512"/>
                <a:gd name="connsiteX296" fmla="*/ 4462961 w 4599693"/>
                <a:gd name="connsiteY296" fmla="*/ 457529 h 1884512"/>
                <a:gd name="connsiteX297" fmla="*/ 4436213 w 4599693"/>
                <a:gd name="connsiteY297" fmla="*/ 426309 h 1884512"/>
                <a:gd name="connsiteX298" fmla="*/ 4424745 w 4599693"/>
                <a:gd name="connsiteY298" fmla="*/ 412764 h 1884512"/>
                <a:gd name="connsiteX299" fmla="*/ 4415402 w 4599693"/>
                <a:gd name="connsiteY299" fmla="*/ 401022 h 1884512"/>
                <a:gd name="connsiteX300" fmla="*/ 4400359 w 4599693"/>
                <a:gd name="connsiteY300" fmla="*/ 387642 h 1884512"/>
                <a:gd name="connsiteX301" fmla="*/ 4386496 w 4599693"/>
                <a:gd name="connsiteY301" fmla="*/ 376511 h 1884512"/>
                <a:gd name="connsiteX302" fmla="*/ 4379143 w 4599693"/>
                <a:gd name="connsiteY302" fmla="*/ 382927 h 1884512"/>
                <a:gd name="connsiteX303" fmla="*/ 4395704 w 4599693"/>
                <a:gd name="connsiteY303" fmla="*/ 612698 h 1884512"/>
                <a:gd name="connsiteX304" fmla="*/ 4401101 w 4599693"/>
                <a:gd name="connsiteY304" fmla="*/ 625101 h 1884512"/>
                <a:gd name="connsiteX305" fmla="*/ 4408352 w 4599693"/>
                <a:gd name="connsiteY305" fmla="*/ 641264 h 1884512"/>
                <a:gd name="connsiteX306" fmla="*/ 4431997 w 4599693"/>
                <a:gd name="connsiteY306" fmla="*/ 673921 h 1884512"/>
                <a:gd name="connsiteX307" fmla="*/ 4445152 w 4599693"/>
                <a:gd name="connsiteY307" fmla="*/ 691042 h 1884512"/>
                <a:gd name="connsiteX308" fmla="*/ 4466199 w 4599693"/>
                <a:gd name="connsiteY308" fmla="*/ 712629 h 1884512"/>
                <a:gd name="connsiteX309" fmla="*/ 4490552 w 4599693"/>
                <a:gd name="connsiteY309" fmla="*/ 742210 h 1884512"/>
                <a:gd name="connsiteX310" fmla="*/ 4514600 w 4599693"/>
                <a:gd name="connsiteY310" fmla="*/ 773207 h 1884512"/>
                <a:gd name="connsiteX311" fmla="*/ 4523235 w 4599693"/>
                <a:gd name="connsiteY311" fmla="*/ 784615 h 1884512"/>
                <a:gd name="connsiteX312" fmla="*/ 4536323 w 4599693"/>
                <a:gd name="connsiteY312" fmla="*/ 801479 h 1884512"/>
                <a:gd name="connsiteX313" fmla="*/ 4543743 w 4599693"/>
                <a:gd name="connsiteY313" fmla="*/ 811780 h 1884512"/>
                <a:gd name="connsiteX314" fmla="*/ 4552277 w 4599693"/>
                <a:gd name="connsiteY314" fmla="*/ 826469 h 1884512"/>
                <a:gd name="connsiteX315" fmla="*/ 4566274 w 4599693"/>
                <a:gd name="connsiteY315" fmla="*/ 815450 h 1884512"/>
                <a:gd name="connsiteX316" fmla="*/ 4556830 w 4599693"/>
                <a:gd name="connsiteY316" fmla="*/ 798923 h 1884512"/>
                <a:gd name="connsiteX317" fmla="*/ 4547520 w 4599693"/>
                <a:gd name="connsiteY317" fmla="*/ 782908 h 1884512"/>
                <a:gd name="connsiteX318" fmla="*/ 4534366 w 4599693"/>
                <a:gd name="connsiteY318" fmla="*/ 761179 h 1884512"/>
                <a:gd name="connsiteX319" fmla="*/ 4528599 w 4599693"/>
                <a:gd name="connsiteY319" fmla="*/ 748851 h 1884512"/>
                <a:gd name="connsiteX320" fmla="*/ 4523505 w 4599693"/>
                <a:gd name="connsiteY320" fmla="*/ 737774 h 1884512"/>
                <a:gd name="connsiteX321" fmla="*/ 4506000 w 4599693"/>
                <a:gd name="connsiteY321" fmla="*/ 715732 h 1884512"/>
                <a:gd name="connsiteX322" fmla="*/ 4493183 w 4599693"/>
                <a:gd name="connsiteY322" fmla="*/ 700159 h 1884512"/>
                <a:gd name="connsiteX323" fmla="*/ 4478274 w 4599693"/>
                <a:gd name="connsiteY323" fmla="*/ 685875 h 1884512"/>
                <a:gd name="connsiteX324" fmla="*/ 4451999 w 4599693"/>
                <a:gd name="connsiteY324" fmla="*/ 655154 h 1884512"/>
                <a:gd name="connsiteX325" fmla="*/ 4440699 w 4599693"/>
                <a:gd name="connsiteY325" fmla="*/ 641827 h 1884512"/>
                <a:gd name="connsiteX326" fmla="*/ 4431525 w 4599693"/>
                <a:gd name="connsiteY326" fmla="*/ 630292 h 1884512"/>
                <a:gd name="connsiteX327" fmla="*/ 4416717 w 4599693"/>
                <a:gd name="connsiteY327" fmla="*/ 617137 h 1884512"/>
                <a:gd name="connsiteX328" fmla="*/ 4403057 w 4599693"/>
                <a:gd name="connsiteY328" fmla="*/ 606209 h 1884512"/>
                <a:gd name="connsiteX329" fmla="*/ 4395704 w 4599693"/>
                <a:gd name="connsiteY329" fmla="*/ 612685 h 1884512"/>
                <a:gd name="connsiteX330" fmla="*/ 4405755 w 4599693"/>
                <a:gd name="connsiteY330" fmla="*/ 835168 h 1884512"/>
                <a:gd name="connsiteX331" fmla="*/ 4410983 w 4599693"/>
                <a:gd name="connsiteY331" fmla="*/ 847368 h 1884512"/>
                <a:gd name="connsiteX332" fmla="*/ 4418033 w 4599693"/>
                <a:gd name="connsiteY332" fmla="*/ 863272 h 1884512"/>
                <a:gd name="connsiteX333" fmla="*/ 4441138 w 4599693"/>
                <a:gd name="connsiteY333" fmla="*/ 895379 h 1884512"/>
                <a:gd name="connsiteX334" fmla="*/ 4454056 w 4599693"/>
                <a:gd name="connsiteY334" fmla="*/ 912186 h 1884512"/>
                <a:gd name="connsiteX335" fmla="*/ 4474699 w 4599693"/>
                <a:gd name="connsiteY335" fmla="*/ 933324 h 1884512"/>
                <a:gd name="connsiteX336" fmla="*/ 4498545 w 4599693"/>
                <a:gd name="connsiteY336" fmla="*/ 962332 h 1884512"/>
                <a:gd name="connsiteX337" fmla="*/ 4522089 w 4599693"/>
                <a:gd name="connsiteY337" fmla="*/ 992759 h 1884512"/>
                <a:gd name="connsiteX338" fmla="*/ 4530521 w 4599693"/>
                <a:gd name="connsiteY338" fmla="*/ 1003964 h 1884512"/>
                <a:gd name="connsiteX339" fmla="*/ 4543338 w 4599693"/>
                <a:gd name="connsiteY339" fmla="*/ 1020552 h 1884512"/>
                <a:gd name="connsiteX340" fmla="*/ 4550624 w 4599693"/>
                <a:gd name="connsiteY340" fmla="*/ 1030634 h 1884512"/>
                <a:gd name="connsiteX341" fmla="*/ 4558921 w 4599693"/>
                <a:gd name="connsiteY341" fmla="*/ 1045101 h 1884512"/>
                <a:gd name="connsiteX342" fmla="*/ 4572885 w 4599693"/>
                <a:gd name="connsiteY342" fmla="*/ 1034044 h 1884512"/>
                <a:gd name="connsiteX343" fmla="*/ 4563711 w 4599693"/>
                <a:gd name="connsiteY343" fmla="*/ 1017824 h 1884512"/>
                <a:gd name="connsiteX344" fmla="*/ 4554604 w 4599693"/>
                <a:gd name="connsiteY344" fmla="*/ 1002085 h 1884512"/>
                <a:gd name="connsiteX345" fmla="*/ 4541786 w 4599693"/>
                <a:gd name="connsiteY345" fmla="*/ 980670 h 1884512"/>
                <a:gd name="connsiteX346" fmla="*/ 4536221 w 4599693"/>
                <a:gd name="connsiteY346" fmla="*/ 968561 h 1884512"/>
                <a:gd name="connsiteX347" fmla="*/ 4531297 w 4599693"/>
                <a:gd name="connsiteY347" fmla="*/ 957654 h 1884512"/>
                <a:gd name="connsiteX348" fmla="*/ 4514128 w 4599693"/>
                <a:gd name="connsiteY348" fmla="*/ 936016 h 1884512"/>
                <a:gd name="connsiteX349" fmla="*/ 4501581 w 4599693"/>
                <a:gd name="connsiteY349" fmla="*/ 920757 h 1884512"/>
                <a:gd name="connsiteX350" fmla="*/ 4486909 w 4599693"/>
                <a:gd name="connsiteY350" fmla="*/ 906749 h 1884512"/>
                <a:gd name="connsiteX351" fmla="*/ 4461173 w 4599693"/>
                <a:gd name="connsiteY351" fmla="*/ 876635 h 1884512"/>
                <a:gd name="connsiteX352" fmla="*/ 4450110 w 4599693"/>
                <a:gd name="connsiteY352" fmla="*/ 863568 h 1884512"/>
                <a:gd name="connsiteX353" fmla="*/ 4441138 w 4599693"/>
                <a:gd name="connsiteY353" fmla="*/ 852252 h 1884512"/>
                <a:gd name="connsiteX354" fmla="*/ 4426601 w 4599693"/>
                <a:gd name="connsiteY354" fmla="*/ 839371 h 1884512"/>
                <a:gd name="connsiteX355" fmla="*/ 4413109 w 4599693"/>
                <a:gd name="connsiteY355" fmla="*/ 828702 h 1884512"/>
                <a:gd name="connsiteX356" fmla="*/ 4405755 w 4599693"/>
                <a:gd name="connsiteY356" fmla="*/ 835165 h 1884512"/>
                <a:gd name="connsiteX357" fmla="*/ 4401371 w 4599693"/>
                <a:gd name="connsiteY357" fmla="*/ 1041350 h 1884512"/>
                <a:gd name="connsiteX358" fmla="*/ 4406464 w 4599693"/>
                <a:gd name="connsiteY358" fmla="*/ 1053438 h 1884512"/>
                <a:gd name="connsiteX359" fmla="*/ 4413378 w 4599693"/>
                <a:gd name="connsiteY359" fmla="*/ 1069194 h 1884512"/>
                <a:gd name="connsiteX360" fmla="*/ 4436179 w 4599693"/>
                <a:gd name="connsiteY360" fmla="*/ 1100899 h 1884512"/>
                <a:gd name="connsiteX361" fmla="*/ 4448895 w 4599693"/>
                <a:gd name="connsiteY361" fmla="*/ 1117504 h 1884512"/>
                <a:gd name="connsiteX362" fmla="*/ 4469302 w 4599693"/>
                <a:gd name="connsiteY362" fmla="*/ 1138386 h 1884512"/>
                <a:gd name="connsiteX363" fmla="*/ 4492845 w 4599693"/>
                <a:gd name="connsiteY363" fmla="*/ 1167056 h 1884512"/>
                <a:gd name="connsiteX364" fmla="*/ 4516085 w 4599693"/>
                <a:gd name="connsiteY364" fmla="*/ 1197116 h 1884512"/>
                <a:gd name="connsiteX365" fmla="*/ 4524382 w 4599693"/>
                <a:gd name="connsiteY365" fmla="*/ 1208193 h 1884512"/>
                <a:gd name="connsiteX366" fmla="*/ 4537031 w 4599693"/>
                <a:gd name="connsiteY366" fmla="*/ 1224575 h 1884512"/>
                <a:gd name="connsiteX367" fmla="*/ 4544215 w 4599693"/>
                <a:gd name="connsiteY367" fmla="*/ 1234566 h 1884512"/>
                <a:gd name="connsiteX368" fmla="*/ 4552378 w 4599693"/>
                <a:gd name="connsiteY368" fmla="*/ 1248867 h 1884512"/>
                <a:gd name="connsiteX369" fmla="*/ 4566342 w 4599693"/>
                <a:gd name="connsiteY369" fmla="*/ 1237807 h 1884512"/>
                <a:gd name="connsiteX370" fmla="*/ 4557302 w 4599693"/>
                <a:gd name="connsiteY370" fmla="*/ 1221755 h 1884512"/>
                <a:gd name="connsiteX371" fmla="*/ 4548364 w 4599693"/>
                <a:gd name="connsiteY371" fmla="*/ 1206166 h 1884512"/>
                <a:gd name="connsiteX372" fmla="*/ 4535715 w 4599693"/>
                <a:gd name="connsiteY372" fmla="*/ 1185007 h 1884512"/>
                <a:gd name="connsiteX373" fmla="*/ 4530251 w 4599693"/>
                <a:gd name="connsiteY373" fmla="*/ 1173010 h 1884512"/>
                <a:gd name="connsiteX374" fmla="*/ 4525394 w 4599693"/>
                <a:gd name="connsiteY374" fmla="*/ 1162216 h 1884512"/>
                <a:gd name="connsiteX375" fmla="*/ 4508462 w 4599693"/>
                <a:gd name="connsiteY375" fmla="*/ 1140818 h 1884512"/>
                <a:gd name="connsiteX376" fmla="*/ 4496117 w 4599693"/>
                <a:gd name="connsiteY376" fmla="*/ 1125741 h 1884512"/>
                <a:gd name="connsiteX377" fmla="*/ 4481614 w 4599693"/>
                <a:gd name="connsiteY377" fmla="*/ 1111939 h 1884512"/>
                <a:gd name="connsiteX378" fmla="*/ 4456181 w 4599693"/>
                <a:gd name="connsiteY378" fmla="*/ 1082193 h 1884512"/>
                <a:gd name="connsiteX379" fmla="*/ 4445253 w 4599693"/>
                <a:gd name="connsiteY379" fmla="*/ 1069291 h 1884512"/>
                <a:gd name="connsiteX380" fmla="*/ 4436416 w 4599693"/>
                <a:gd name="connsiteY380" fmla="*/ 1058087 h 1884512"/>
                <a:gd name="connsiteX381" fmla="*/ 4422047 w 4599693"/>
                <a:gd name="connsiteY381" fmla="*/ 1045407 h 1884512"/>
                <a:gd name="connsiteX382" fmla="*/ 4408690 w 4599693"/>
                <a:gd name="connsiteY382" fmla="*/ 1034884 h 1884512"/>
                <a:gd name="connsiteX383" fmla="*/ 4401371 w 4599693"/>
                <a:gd name="connsiteY383" fmla="*/ 1041336 h 1884512"/>
                <a:gd name="connsiteX384" fmla="*/ 4344942 w 4599693"/>
                <a:gd name="connsiteY384" fmla="*/ 1189085 h 1884512"/>
                <a:gd name="connsiteX385" fmla="*/ 4349630 w 4599693"/>
                <a:gd name="connsiteY385" fmla="*/ 1200678 h 1884512"/>
                <a:gd name="connsiteX386" fmla="*/ 4355937 w 4599693"/>
                <a:gd name="connsiteY386" fmla="*/ 1215789 h 1884512"/>
                <a:gd name="connsiteX387" fmla="*/ 4377355 w 4599693"/>
                <a:gd name="connsiteY387" fmla="*/ 1245960 h 1884512"/>
                <a:gd name="connsiteX388" fmla="*/ 4389329 w 4599693"/>
                <a:gd name="connsiteY388" fmla="*/ 1261715 h 1884512"/>
                <a:gd name="connsiteX389" fmla="*/ 4408690 w 4599693"/>
                <a:gd name="connsiteY389" fmla="*/ 1281436 h 1884512"/>
                <a:gd name="connsiteX390" fmla="*/ 4430918 w 4599693"/>
                <a:gd name="connsiteY390" fmla="*/ 1308639 h 1884512"/>
                <a:gd name="connsiteX391" fmla="*/ 4452808 w 4599693"/>
                <a:gd name="connsiteY391" fmla="*/ 1337168 h 1884512"/>
                <a:gd name="connsiteX392" fmla="*/ 4460633 w 4599693"/>
                <a:gd name="connsiteY392" fmla="*/ 1347691 h 1884512"/>
                <a:gd name="connsiteX393" fmla="*/ 4472540 w 4599693"/>
                <a:gd name="connsiteY393" fmla="*/ 1363244 h 1884512"/>
                <a:gd name="connsiteX394" fmla="*/ 4479286 w 4599693"/>
                <a:gd name="connsiteY394" fmla="*/ 1372756 h 1884512"/>
                <a:gd name="connsiteX395" fmla="*/ 4486875 w 4599693"/>
                <a:gd name="connsiteY395" fmla="*/ 1386409 h 1884512"/>
                <a:gd name="connsiteX396" fmla="*/ 4500805 w 4599693"/>
                <a:gd name="connsiteY396" fmla="*/ 1375316 h 1884512"/>
                <a:gd name="connsiteX397" fmla="*/ 4492407 w 4599693"/>
                <a:gd name="connsiteY397" fmla="*/ 1359982 h 1884512"/>
                <a:gd name="connsiteX398" fmla="*/ 4484110 w 4599693"/>
                <a:gd name="connsiteY398" fmla="*/ 1345111 h 1884512"/>
                <a:gd name="connsiteX399" fmla="*/ 4472338 w 4599693"/>
                <a:gd name="connsiteY399" fmla="*/ 1324910 h 1884512"/>
                <a:gd name="connsiteX400" fmla="*/ 4467312 w 4599693"/>
                <a:gd name="connsiteY400" fmla="*/ 1313412 h 1884512"/>
                <a:gd name="connsiteX401" fmla="*/ 4462826 w 4599693"/>
                <a:gd name="connsiteY401" fmla="*/ 1303074 h 1884512"/>
                <a:gd name="connsiteX402" fmla="*/ 4446872 w 4599693"/>
                <a:gd name="connsiteY402" fmla="*/ 1282762 h 1884512"/>
                <a:gd name="connsiteX403" fmla="*/ 4435202 w 4599693"/>
                <a:gd name="connsiteY403" fmla="*/ 1268481 h 1884512"/>
                <a:gd name="connsiteX404" fmla="*/ 4421406 w 4599693"/>
                <a:gd name="connsiteY404" fmla="*/ 1255451 h 1884512"/>
                <a:gd name="connsiteX405" fmla="*/ 4397390 w 4599693"/>
                <a:gd name="connsiteY405" fmla="*/ 1227270 h 1884512"/>
                <a:gd name="connsiteX406" fmla="*/ 4387070 w 4599693"/>
                <a:gd name="connsiteY406" fmla="*/ 1215033 h 1884512"/>
                <a:gd name="connsiteX407" fmla="*/ 4378739 w 4599693"/>
                <a:gd name="connsiteY407" fmla="*/ 1204402 h 1884512"/>
                <a:gd name="connsiteX408" fmla="*/ 4365044 w 4599693"/>
                <a:gd name="connsiteY408" fmla="*/ 1192495 h 1884512"/>
                <a:gd name="connsiteX409" fmla="*/ 4352261 w 4599693"/>
                <a:gd name="connsiteY409" fmla="*/ 1182636 h 1884512"/>
                <a:gd name="connsiteX410" fmla="*/ 4344942 w 4599693"/>
                <a:gd name="connsiteY410" fmla="*/ 1189058 h 1884512"/>
                <a:gd name="connsiteX411" fmla="*/ 4226686 w 4599693"/>
                <a:gd name="connsiteY411" fmla="*/ 1267337 h 1884512"/>
                <a:gd name="connsiteX412" fmla="*/ 4231105 w 4599693"/>
                <a:gd name="connsiteY412" fmla="*/ 1278650 h 1884512"/>
                <a:gd name="connsiteX413" fmla="*/ 4237108 w 4599693"/>
                <a:gd name="connsiteY413" fmla="*/ 1293377 h 1884512"/>
                <a:gd name="connsiteX414" fmla="*/ 4257717 w 4599693"/>
                <a:gd name="connsiteY414" fmla="*/ 1322661 h 1884512"/>
                <a:gd name="connsiteX415" fmla="*/ 4269286 w 4599693"/>
                <a:gd name="connsiteY415" fmla="*/ 1337940 h 1884512"/>
                <a:gd name="connsiteX416" fmla="*/ 4288040 w 4599693"/>
                <a:gd name="connsiteY416" fmla="*/ 1356977 h 1884512"/>
                <a:gd name="connsiteX417" fmla="*/ 4309526 w 4599693"/>
                <a:gd name="connsiteY417" fmla="*/ 1383333 h 1884512"/>
                <a:gd name="connsiteX418" fmla="*/ 4330640 w 4599693"/>
                <a:gd name="connsiteY418" fmla="*/ 1410991 h 1884512"/>
                <a:gd name="connsiteX419" fmla="*/ 4338196 w 4599693"/>
                <a:gd name="connsiteY419" fmla="*/ 1421218 h 1884512"/>
                <a:gd name="connsiteX420" fmla="*/ 4349663 w 4599693"/>
                <a:gd name="connsiteY420" fmla="*/ 1436275 h 1884512"/>
                <a:gd name="connsiteX421" fmla="*/ 4356139 w 4599693"/>
                <a:gd name="connsiteY421" fmla="*/ 1445510 h 1884512"/>
                <a:gd name="connsiteX422" fmla="*/ 4363392 w 4599693"/>
                <a:gd name="connsiteY422" fmla="*/ 1458796 h 1884512"/>
                <a:gd name="connsiteX423" fmla="*/ 4377321 w 4599693"/>
                <a:gd name="connsiteY423" fmla="*/ 1447665 h 1884512"/>
                <a:gd name="connsiteX424" fmla="*/ 4369294 w 4599693"/>
                <a:gd name="connsiteY424" fmla="*/ 1432757 h 1884512"/>
                <a:gd name="connsiteX425" fmla="*/ 4361334 w 4599693"/>
                <a:gd name="connsiteY425" fmla="*/ 1418253 h 1884512"/>
                <a:gd name="connsiteX426" fmla="*/ 4350035 w 4599693"/>
                <a:gd name="connsiteY426" fmla="*/ 1398626 h 1884512"/>
                <a:gd name="connsiteX427" fmla="*/ 4345278 w 4599693"/>
                <a:gd name="connsiteY427" fmla="*/ 1387421 h 1884512"/>
                <a:gd name="connsiteX428" fmla="*/ 4341062 w 4599693"/>
                <a:gd name="connsiteY428" fmla="*/ 1377323 h 1884512"/>
                <a:gd name="connsiteX429" fmla="*/ 4325681 w 4599693"/>
                <a:gd name="connsiteY429" fmla="*/ 1357638 h 1884512"/>
                <a:gd name="connsiteX430" fmla="*/ 4314383 w 4599693"/>
                <a:gd name="connsiteY430" fmla="*/ 1343809 h 1884512"/>
                <a:gd name="connsiteX431" fmla="*/ 4301026 w 4599693"/>
                <a:gd name="connsiteY431" fmla="*/ 1331258 h 1884512"/>
                <a:gd name="connsiteX432" fmla="*/ 4277752 w 4599693"/>
                <a:gd name="connsiteY432" fmla="*/ 1303964 h 1884512"/>
                <a:gd name="connsiteX433" fmla="*/ 4267802 w 4599693"/>
                <a:gd name="connsiteY433" fmla="*/ 1292132 h 1884512"/>
                <a:gd name="connsiteX434" fmla="*/ 4259741 w 4599693"/>
                <a:gd name="connsiteY434" fmla="*/ 1281831 h 1884512"/>
                <a:gd name="connsiteX435" fmla="*/ 4246417 w 4599693"/>
                <a:gd name="connsiteY435" fmla="*/ 1270363 h 1884512"/>
                <a:gd name="connsiteX436" fmla="*/ 4234039 w 4599693"/>
                <a:gd name="connsiteY436" fmla="*/ 1260888 h 1884512"/>
                <a:gd name="connsiteX437" fmla="*/ 4226686 w 4599693"/>
                <a:gd name="connsiteY437" fmla="*/ 1267297 h 1884512"/>
                <a:gd name="connsiteX438" fmla="*/ 4055441 w 4599693"/>
                <a:gd name="connsiteY438" fmla="*/ 1315085 h 1884512"/>
                <a:gd name="connsiteX439" fmla="*/ 4059353 w 4599693"/>
                <a:gd name="connsiteY439" fmla="*/ 1325828 h 1884512"/>
                <a:gd name="connsiteX440" fmla="*/ 4064683 w 4599693"/>
                <a:gd name="connsiteY440" fmla="*/ 1339799 h 1884512"/>
                <a:gd name="connsiteX441" fmla="*/ 4083740 w 4599693"/>
                <a:gd name="connsiteY441" fmla="*/ 1367312 h 1884512"/>
                <a:gd name="connsiteX442" fmla="*/ 4094432 w 4599693"/>
                <a:gd name="connsiteY442" fmla="*/ 1381650 h 1884512"/>
                <a:gd name="connsiteX443" fmla="*/ 4112005 w 4599693"/>
                <a:gd name="connsiteY443" fmla="*/ 1399361 h 1884512"/>
                <a:gd name="connsiteX444" fmla="*/ 4131973 w 4599693"/>
                <a:gd name="connsiteY444" fmla="*/ 1424038 h 1884512"/>
                <a:gd name="connsiteX445" fmla="*/ 4151570 w 4599693"/>
                <a:gd name="connsiteY445" fmla="*/ 1449969 h 1884512"/>
                <a:gd name="connsiteX446" fmla="*/ 4158552 w 4599693"/>
                <a:gd name="connsiteY446" fmla="*/ 1459552 h 1884512"/>
                <a:gd name="connsiteX447" fmla="*/ 4169210 w 4599693"/>
                <a:gd name="connsiteY447" fmla="*/ 1473688 h 1884512"/>
                <a:gd name="connsiteX448" fmla="*/ 4175181 w 4599693"/>
                <a:gd name="connsiteY448" fmla="*/ 1482370 h 1884512"/>
                <a:gd name="connsiteX449" fmla="*/ 4181825 w 4599693"/>
                <a:gd name="connsiteY449" fmla="*/ 1494920 h 1884512"/>
                <a:gd name="connsiteX450" fmla="*/ 4195689 w 4599693"/>
                <a:gd name="connsiteY450" fmla="*/ 1483749 h 1884512"/>
                <a:gd name="connsiteX451" fmla="*/ 4188402 w 4599693"/>
                <a:gd name="connsiteY451" fmla="*/ 1469654 h 1884512"/>
                <a:gd name="connsiteX452" fmla="*/ 4181117 w 4599693"/>
                <a:gd name="connsiteY452" fmla="*/ 1455976 h 1884512"/>
                <a:gd name="connsiteX453" fmla="*/ 4170863 w 4599693"/>
                <a:gd name="connsiteY453" fmla="*/ 1437425 h 1884512"/>
                <a:gd name="connsiteX454" fmla="*/ 4166580 w 4599693"/>
                <a:gd name="connsiteY454" fmla="*/ 1426794 h 1884512"/>
                <a:gd name="connsiteX455" fmla="*/ 4162802 w 4599693"/>
                <a:gd name="connsiteY455" fmla="*/ 1417211 h 1884512"/>
                <a:gd name="connsiteX456" fmla="*/ 4148501 w 4599693"/>
                <a:gd name="connsiteY456" fmla="*/ 1398781 h 1884512"/>
                <a:gd name="connsiteX457" fmla="*/ 4138011 w 4599693"/>
                <a:gd name="connsiteY457" fmla="*/ 1385826 h 1884512"/>
                <a:gd name="connsiteX458" fmla="*/ 4125463 w 4599693"/>
                <a:gd name="connsiteY458" fmla="*/ 1374159 h 1884512"/>
                <a:gd name="connsiteX459" fmla="*/ 4103776 w 4599693"/>
                <a:gd name="connsiteY459" fmla="*/ 1348653 h 1884512"/>
                <a:gd name="connsiteX460" fmla="*/ 4094500 w 4599693"/>
                <a:gd name="connsiteY460" fmla="*/ 1337596 h 1884512"/>
                <a:gd name="connsiteX461" fmla="*/ 4087045 w 4599693"/>
                <a:gd name="connsiteY461" fmla="*/ 1327919 h 1884512"/>
                <a:gd name="connsiteX462" fmla="*/ 4074498 w 4599693"/>
                <a:gd name="connsiteY462" fmla="*/ 1317321 h 1884512"/>
                <a:gd name="connsiteX463" fmla="*/ 4062760 w 4599693"/>
                <a:gd name="connsiteY463" fmla="*/ 1308605 h 1884512"/>
                <a:gd name="connsiteX464" fmla="*/ 4055441 w 4599693"/>
                <a:gd name="connsiteY464" fmla="*/ 1315044 h 1884512"/>
                <a:gd name="connsiteX465" fmla="*/ 3860586 w 4599693"/>
                <a:gd name="connsiteY465" fmla="*/ 1336301 h 1884512"/>
                <a:gd name="connsiteX466" fmla="*/ 3864565 w 4599693"/>
                <a:gd name="connsiteY466" fmla="*/ 1347121 h 1884512"/>
                <a:gd name="connsiteX467" fmla="*/ 3869996 w 4599693"/>
                <a:gd name="connsiteY467" fmla="*/ 1361200 h 1884512"/>
                <a:gd name="connsiteX468" fmla="*/ 3889256 w 4599693"/>
                <a:gd name="connsiteY468" fmla="*/ 1388936 h 1884512"/>
                <a:gd name="connsiteX469" fmla="*/ 3900049 w 4599693"/>
                <a:gd name="connsiteY469" fmla="*/ 1403439 h 1884512"/>
                <a:gd name="connsiteX470" fmla="*/ 3917791 w 4599693"/>
                <a:gd name="connsiteY470" fmla="*/ 1421316 h 1884512"/>
                <a:gd name="connsiteX471" fmla="*/ 3937961 w 4599693"/>
                <a:gd name="connsiteY471" fmla="*/ 1446215 h 1884512"/>
                <a:gd name="connsiteX472" fmla="*/ 3957727 w 4599693"/>
                <a:gd name="connsiteY472" fmla="*/ 1472382 h 1884512"/>
                <a:gd name="connsiteX473" fmla="*/ 3964809 w 4599693"/>
                <a:gd name="connsiteY473" fmla="*/ 1482039 h 1884512"/>
                <a:gd name="connsiteX474" fmla="*/ 3975570 w 4599693"/>
                <a:gd name="connsiteY474" fmla="*/ 1496324 h 1884512"/>
                <a:gd name="connsiteX475" fmla="*/ 3981607 w 4599693"/>
                <a:gd name="connsiteY475" fmla="*/ 1505060 h 1884512"/>
                <a:gd name="connsiteX476" fmla="*/ 3988353 w 4599693"/>
                <a:gd name="connsiteY476" fmla="*/ 1517715 h 1884512"/>
                <a:gd name="connsiteX477" fmla="*/ 4002216 w 4599693"/>
                <a:gd name="connsiteY477" fmla="*/ 1506534 h 1884512"/>
                <a:gd name="connsiteX478" fmla="*/ 3994829 w 4599693"/>
                <a:gd name="connsiteY478" fmla="*/ 1492343 h 1884512"/>
                <a:gd name="connsiteX479" fmla="*/ 3987476 w 4599693"/>
                <a:gd name="connsiteY479" fmla="*/ 1478558 h 1884512"/>
                <a:gd name="connsiteX480" fmla="*/ 3977020 w 4599693"/>
                <a:gd name="connsiteY480" fmla="*/ 1459872 h 1884512"/>
                <a:gd name="connsiteX481" fmla="*/ 3972702 w 4599693"/>
                <a:gd name="connsiteY481" fmla="*/ 1449163 h 1884512"/>
                <a:gd name="connsiteX482" fmla="*/ 3968891 w 4599693"/>
                <a:gd name="connsiteY482" fmla="*/ 1439523 h 1884512"/>
                <a:gd name="connsiteX483" fmla="*/ 3954455 w 4599693"/>
                <a:gd name="connsiteY483" fmla="*/ 1420911 h 1884512"/>
                <a:gd name="connsiteX484" fmla="*/ 3943864 w 4599693"/>
                <a:gd name="connsiteY484" fmla="*/ 1407824 h 1884512"/>
                <a:gd name="connsiteX485" fmla="*/ 3931181 w 4599693"/>
                <a:gd name="connsiteY485" fmla="*/ 1396049 h 1884512"/>
                <a:gd name="connsiteX486" fmla="*/ 3909325 w 4599693"/>
                <a:gd name="connsiteY486" fmla="*/ 1370320 h 1884512"/>
                <a:gd name="connsiteX487" fmla="*/ 3899948 w 4599693"/>
                <a:gd name="connsiteY487" fmla="*/ 1359136 h 1884512"/>
                <a:gd name="connsiteX488" fmla="*/ 3892392 w 4599693"/>
                <a:gd name="connsiteY488" fmla="*/ 1349405 h 1884512"/>
                <a:gd name="connsiteX489" fmla="*/ 3879710 w 4599693"/>
                <a:gd name="connsiteY489" fmla="*/ 1338679 h 1884512"/>
                <a:gd name="connsiteX490" fmla="*/ 3867905 w 4599693"/>
                <a:gd name="connsiteY490" fmla="*/ 1329848 h 1884512"/>
                <a:gd name="connsiteX491" fmla="*/ 3860586 w 4599693"/>
                <a:gd name="connsiteY491" fmla="*/ 1336260 h 1884512"/>
                <a:gd name="connsiteX492" fmla="*/ 3667012 w 4599693"/>
                <a:gd name="connsiteY492" fmla="*/ 1358960 h 1884512"/>
                <a:gd name="connsiteX493" fmla="*/ 3670688 w 4599693"/>
                <a:gd name="connsiteY493" fmla="*/ 1369467 h 1884512"/>
                <a:gd name="connsiteX494" fmla="*/ 3675782 w 4599693"/>
                <a:gd name="connsiteY494" fmla="*/ 1383141 h 1884512"/>
                <a:gd name="connsiteX495" fmla="*/ 3694164 w 4599693"/>
                <a:gd name="connsiteY495" fmla="*/ 1409919 h 1884512"/>
                <a:gd name="connsiteX496" fmla="*/ 3704485 w 4599693"/>
                <a:gd name="connsiteY496" fmla="*/ 1423852 h 1884512"/>
                <a:gd name="connsiteX497" fmla="*/ 3721620 w 4599693"/>
                <a:gd name="connsiteY497" fmla="*/ 1441027 h 1884512"/>
                <a:gd name="connsiteX498" fmla="*/ 3740981 w 4599693"/>
                <a:gd name="connsiteY498" fmla="*/ 1464975 h 1884512"/>
                <a:gd name="connsiteX499" fmla="*/ 3759903 w 4599693"/>
                <a:gd name="connsiteY499" fmla="*/ 1490205 h 1884512"/>
                <a:gd name="connsiteX500" fmla="*/ 3766649 w 4599693"/>
                <a:gd name="connsiteY500" fmla="*/ 1499531 h 1884512"/>
                <a:gd name="connsiteX501" fmla="*/ 3776970 w 4599693"/>
                <a:gd name="connsiteY501" fmla="*/ 1513279 h 1884512"/>
                <a:gd name="connsiteX502" fmla="*/ 3782738 w 4599693"/>
                <a:gd name="connsiteY502" fmla="*/ 1521729 h 1884512"/>
                <a:gd name="connsiteX503" fmla="*/ 3789079 w 4599693"/>
                <a:gd name="connsiteY503" fmla="*/ 1533973 h 1884512"/>
                <a:gd name="connsiteX504" fmla="*/ 3802942 w 4599693"/>
                <a:gd name="connsiteY504" fmla="*/ 1522808 h 1884512"/>
                <a:gd name="connsiteX505" fmla="*/ 3795926 w 4599693"/>
                <a:gd name="connsiteY505" fmla="*/ 1509009 h 1884512"/>
                <a:gd name="connsiteX506" fmla="*/ 3788978 w 4599693"/>
                <a:gd name="connsiteY506" fmla="*/ 1495666 h 1884512"/>
                <a:gd name="connsiteX507" fmla="*/ 3779095 w 4599693"/>
                <a:gd name="connsiteY507" fmla="*/ 1477567 h 1884512"/>
                <a:gd name="connsiteX508" fmla="*/ 3775047 w 4599693"/>
                <a:gd name="connsiteY508" fmla="*/ 1467175 h 1884512"/>
                <a:gd name="connsiteX509" fmla="*/ 3771473 w 4599693"/>
                <a:gd name="connsiteY509" fmla="*/ 1457811 h 1884512"/>
                <a:gd name="connsiteX510" fmla="*/ 3757643 w 4599693"/>
                <a:gd name="connsiteY510" fmla="*/ 1439898 h 1884512"/>
                <a:gd name="connsiteX511" fmla="*/ 3747457 w 4599693"/>
                <a:gd name="connsiteY511" fmla="*/ 1427293 h 1884512"/>
                <a:gd name="connsiteX512" fmla="*/ 3735247 w 4599693"/>
                <a:gd name="connsiteY512" fmla="*/ 1416030 h 1884512"/>
                <a:gd name="connsiteX513" fmla="*/ 3714234 w 4599693"/>
                <a:gd name="connsiteY513" fmla="*/ 1391263 h 1884512"/>
                <a:gd name="connsiteX514" fmla="*/ 3705227 w 4599693"/>
                <a:gd name="connsiteY514" fmla="*/ 1380517 h 1884512"/>
                <a:gd name="connsiteX515" fmla="*/ 3698010 w 4599693"/>
                <a:gd name="connsiteY515" fmla="*/ 1371120 h 1884512"/>
                <a:gd name="connsiteX516" fmla="*/ 3685765 w 4599693"/>
                <a:gd name="connsiteY516" fmla="*/ 1360853 h 1884512"/>
                <a:gd name="connsiteX517" fmla="*/ 3674331 w 4599693"/>
                <a:gd name="connsiteY517" fmla="*/ 1352467 h 1884512"/>
                <a:gd name="connsiteX518" fmla="*/ 3667012 w 4599693"/>
                <a:gd name="connsiteY518" fmla="*/ 1358920 h 1884512"/>
                <a:gd name="connsiteX519" fmla="*/ 3472291 w 4599693"/>
                <a:gd name="connsiteY519" fmla="*/ 1380324 h 1884512"/>
                <a:gd name="connsiteX520" fmla="*/ 3476103 w 4599693"/>
                <a:gd name="connsiteY520" fmla="*/ 1390976 h 1884512"/>
                <a:gd name="connsiteX521" fmla="*/ 3481331 w 4599693"/>
                <a:gd name="connsiteY521" fmla="*/ 1404836 h 1884512"/>
                <a:gd name="connsiteX522" fmla="*/ 3500152 w 4599693"/>
                <a:gd name="connsiteY522" fmla="*/ 1432093 h 1884512"/>
                <a:gd name="connsiteX523" fmla="*/ 3510710 w 4599693"/>
                <a:gd name="connsiteY523" fmla="*/ 1446259 h 1884512"/>
                <a:gd name="connsiteX524" fmla="*/ 3528114 w 4599693"/>
                <a:gd name="connsiteY524" fmla="*/ 1463768 h 1884512"/>
                <a:gd name="connsiteX525" fmla="*/ 3547880 w 4599693"/>
                <a:gd name="connsiteY525" fmla="*/ 1488185 h 1884512"/>
                <a:gd name="connsiteX526" fmla="*/ 3567173 w 4599693"/>
                <a:gd name="connsiteY526" fmla="*/ 1513860 h 1884512"/>
                <a:gd name="connsiteX527" fmla="*/ 3574087 w 4599693"/>
                <a:gd name="connsiteY527" fmla="*/ 1523314 h 1884512"/>
                <a:gd name="connsiteX528" fmla="*/ 3584611 w 4599693"/>
                <a:gd name="connsiteY528" fmla="*/ 1537345 h 1884512"/>
                <a:gd name="connsiteX529" fmla="*/ 3590513 w 4599693"/>
                <a:gd name="connsiteY529" fmla="*/ 1545913 h 1884512"/>
                <a:gd name="connsiteX530" fmla="*/ 3597057 w 4599693"/>
                <a:gd name="connsiteY530" fmla="*/ 1558359 h 1884512"/>
                <a:gd name="connsiteX531" fmla="*/ 3610886 w 4599693"/>
                <a:gd name="connsiteY531" fmla="*/ 1547194 h 1884512"/>
                <a:gd name="connsiteX532" fmla="*/ 3603702 w 4599693"/>
                <a:gd name="connsiteY532" fmla="*/ 1533197 h 1884512"/>
                <a:gd name="connsiteX533" fmla="*/ 3596585 w 4599693"/>
                <a:gd name="connsiteY533" fmla="*/ 1519671 h 1884512"/>
                <a:gd name="connsiteX534" fmla="*/ 3586432 w 4599693"/>
                <a:gd name="connsiteY534" fmla="*/ 1501262 h 1884512"/>
                <a:gd name="connsiteX535" fmla="*/ 3582250 w 4599693"/>
                <a:gd name="connsiteY535" fmla="*/ 1490718 h 1884512"/>
                <a:gd name="connsiteX536" fmla="*/ 3578573 w 4599693"/>
                <a:gd name="connsiteY536" fmla="*/ 1481247 h 1884512"/>
                <a:gd name="connsiteX537" fmla="*/ 3564440 w 4599693"/>
                <a:gd name="connsiteY537" fmla="*/ 1462982 h 1884512"/>
                <a:gd name="connsiteX538" fmla="*/ 3554052 w 4599693"/>
                <a:gd name="connsiteY538" fmla="*/ 1450165 h 1884512"/>
                <a:gd name="connsiteX539" fmla="*/ 3541639 w 4599693"/>
                <a:gd name="connsiteY539" fmla="*/ 1438666 h 1884512"/>
                <a:gd name="connsiteX540" fmla="*/ 3520222 w 4599693"/>
                <a:gd name="connsiteY540" fmla="*/ 1413437 h 1884512"/>
                <a:gd name="connsiteX541" fmla="*/ 3511047 w 4599693"/>
                <a:gd name="connsiteY541" fmla="*/ 1402488 h 1884512"/>
                <a:gd name="connsiteX542" fmla="*/ 3503660 w 4599693"/>
                <a:gd name="connsiteY542" fmla="*/ 1392943 h 1884512"/>
                <a:gd name="connsiteX543" fmla="*/ 3491214 w 4599693"/>
                <a:gd name="connsiteY543" fmla="*/ 1382456 h 1884512"/>
                <a:gd name="connsiteX544" fmla="*/ 3479611 w 4599693"/>
                <a:gd name="connsiteY544" fmla="*/ 1373869 h 1884512"/>
                <a:gd name="connsiteX545" fmla="*/ 3472291 w 4599693"/>
                <a:gd name="connsiteY545" fmla="*/ 1380284 h 1884512"/>
                <a:gd name="connsiteX546" fmla="*/ 3276526 w 4599693"/>
                <a:gd name="connsiteY546" fmla="*/ 1400562 h 1884512"/>
                <a:gd name="connsiteX547" fmla="*/ 3280303 w 4599693"/>
                <a:gd name="connsiteY547" fmla="*/ 1411123 h 1884512"/>
                <a:gd name="connsiteX548" fmla="*/ 3285396 w 4599693"/>
                <a:gd name="connsiteY548" fmla="*/ 1424851 h 1884512"/>
                <a:gd name="connsiteX549" fmla="*/ 3303948 w 4599693"/>
                <a:gd name="connsiteY549" fmla="*/ 1451814 h 1884512"/>
                <a:gd name="connsiteX550" fmla="*/ 3314404 w 4599693"/>
                <a:gd name="connsiteY550" fmla="*/ 1465856 h 1884512"/>
                <a:gd name="connsiteX551" fmla="*/ 3331606 w 4599693"/>
                <a:gd name="connsiteY551" fmla="*/ 1483145 h 1884512"/>
                <a:gd name="connsiteX552" fmla="*/ 3351101 w 4599693"/>
                <a:gd name="connsiteY552" fmla="*/ 1507286 h 1884512"/>
                <a:gd name="connsiteX553" fmla="*/ 3370193 w 4599693"/>
                <a:gd name="connsiteY553" fmla="*/ 1532657 h 1884512"/>
                <a:gd name="connsiteX554" fmla="*/ 3377005 w 4599693"/>
                <a:gd name="connsiteY554" fmla="*/ 1542067 h 1884512"/>
                <a:gd name="connsiteX555" fmla="*/ 3387394 w 4599693"/>
                <a:gd name="connsiteY555" fmla="*/ 1555897 h 1884512"/>
                <a:gd name="connsiteX556" fmla="*/ 3393230 w 4599693"/>
                <a:gd name="connsiteY556" fmla="*/ 1564396 h 1884512"/>
                <a:gd name="connsiteX557" fmla="*/ 3399639 w 4599693"/>
                <a:gd name="connsiteY557" fmla="*/ 1576708 h 1884512"/>
                <a:gd name="connsiteX558" fmla="*/ 3413501 w 4599693"/>
                <a:gd name="connsiteY558" fmla="*/ 1565543 h 1884512"/>
                <a:gd name="connsiteX559" fmla="*/ 3406418 w 4599693"/>
                <a:gd name="connsiteY559" fmla="*/ 1551680 h 1884512"/>
                <a:gd name="connsiteX560" fmla="*/ 3399402 w 4599693"/>
                <a:gd name="connsiteY560" fmla="*/ 1538256 h 1884512"/>
                <a:gd name="connsiteX561" fmla="*/ 3389419 w 4599693"/>
                <a:gd name="connsiteY561" fmla="*/ 1520076 h 1884512"/>
                <a:gd name="connsiteX562" fmla="*/ 3385304 w 4599693"/>
                <a:gd name="connsiteY562" fmla="*/ 1509633 h 1884512"/>
                <a:gd name="connsiteX563" fmla="*/ 3381694 w 4599693"/>
                <a:gd name="connsiteY563" fmla="*/ 1500216 h 1884512"/>
                <a:gd name="connsiteX564" fmla="*/ 3367730 w 4599693"/>
                <a:gd name="connsiteY564" fmla="*/ 1482191 h 1884512"/>
                <a:gd name="connsiteX565" fmla="*/ 3357511 w 4599693"/>
                <a:gd name="connsiteY565" fmla="*/ 1469495 h 1884512"/>
                <a:gd name="connsiteX566" fmla="*/ 3345199 w 4599693"/>
                <a:gd name="connsiteY566" fmla="*/ 1458125 h 1884512"/>
                <a:gd name="connsiteX567" fmla="*/ 3324017 w 4599693"/>
                <a:gd name="connsiteY567" fmla="*/ 1433206 h 1884512"/>
                <a:gd name="connsiteX568" fmla="*/ 3314977 w 4599693"/>
                <a:gd name="connsiteY568" fmla="*/ 1422372 h 1884512"/>
                <a:gd name="connsiteX569" fmla="*/ 3307658 w 4599693"/>
                <a:gd name="connsiteY569" fmla="*/ 1412927 h 1884512"/>
                <a:gd name="connsiteX570" fmla="*/ 3295346 w 4599693"/>
                <a:gd name="connsiteY570" fmla="*/ 1402569 h 1884512"/>
                <a:gd name="connsiteX571" fmla="*/ 3283879 w 4599693"/>
                <a:gd name="connsiteY571" fmla="*/ 1394110 h 1884512"/>
                <a:gd name="connsiteX572" fmla="*/ 3276526 w 4599693"/>
                <a:gd name="connsiteY572" fmla="*/ 1400515 h 1884512"/>
                <a:gd name="connsiteX573" fmla="*/ 3083019 w 4599693"/>
                <a:gd name="connsiteY573" fmla="*/ 1423272 h 1884512"/>
                <a:gd name="connsiteX574" fmla="*/ 3086798 w 4599693"/>
                <a:gd name="connsiteY574" fmla="*/ 1433890 h 1884512"/>
                <a:gd name="connsiteX575" fmla="*/ 3091991 w 4599693"/>
                <a:gd name="connsiteY575" fmla="*/ 1447719 h 1884512"/>
                <a:gd name="connsiteX576" fmla="*/ 3110677 w 4599693"/>
                <a:gd name="connsiteY576" fmla="*/ 1474831 h 1884512"/>
                <a:gd name="connsiteX577" fmla="*/ 3121168 w 4599693"/>
                <a:gd name="connsiteY577" fmla="*/ 1488947 h 1884512"/>
                <a:gd name="connsiteX578" fmla="*/ 3138504 w 4599693"/>
                <a:gd name="connsiteY578" fmla="*/ 1506365 h 1884512"/>
                <a:gd name="connsiteX579" fmla="*/ 3158135 w 4599693"/>
                <a:gd name="connsiteY579" fmla="*/ 1530633 h 1884512"/>
                <a:gd name="connsiteX580" fmla="*/ 3177361 w 4599693"/>
                <a:gd name="connsiteY580" fmla="*/ 1556200 h 1884512"/>
                <a:gd name="connsiteX581" fmla="*/ 3184242 w 4599693"/>
                <a:gd name="connsiteY581" fmla="*/ 1565644 h 1884512"/>
                <a:gd name="connsiteX582" fmla="*/ 3194698 w 4599693"/>
                <a:gd name="connsiteY582" fmla="*/ 1579541 h 1884512"/>
                <a:gd name="connsiteX583" fmla="*/ 3200567 w 4599693"/>
                <a:gd name="connsiteY583" fmla="*/ 1588108 h 1884512"/>
                <a:gd name="connsiteX584" fmla="*/ 3207009 w 4599693"/>
                <a:gd name="connsiteY584" fmla="*/ 1600487 h 1884512"/>
                <a:gd name="connsiteX585" fmla="*/ 3220906 w 4599693"/>
                <a:gd name="connsiteY585" fmla="*/ 1589323 h 1884512"/>
                <a:gd name="connsiteX586" fmla="*/ 3213755 w 4599693"/>
                <a:gd name="connsiteY586" fmla="*/ 1575426 h 1884512"/>
                <a:gd name="connsiteX587" fmla="*/ 3206672 w 4599693"/>
                <a:gd name="connsiteY587" fmla="*/ 1561900 h 1884512"/>
                <a:gd name="connsiteX588" fmla="*/ 3196586 w 4599693"/>
                <a:gd name="connsiteY588" fmla="*/ 1543619 h 1884512"/>
                <a:gd name="connsiteX589" fmla="*/ 3192438 w 4599693"/>
                <a:gd name="connsiteY589" fmla="*/ 1533129 h 1884512"/>
                <a:gd name="connsiteX590" fmla="*/ 3188796 w 4599693"/>
                <a:gd name="connsiteY590" fmla="*/ 1523651 h 1884512"/>
                <a:gd name="connsiteX591" fmla="*/ 3174764 w 4599693"/>
                <a:gd name="connsiteY591" fmla="*/ 1505498 h 1884512"/>
                <a:gd name="connsiteX592" fmla="*/ 3164443 w 4599693"/>
                <a:gd name="connsiteY592" fmla="*/ 1492745 h 1884512"/>
                <a:gd name="connsiteX593" fmla="*/ 3152064 w 4599693"/>
                <a:gd name="connsiteY593" fmla="*/ 1481277 h 1884512"/>
                <a:gd name="connsiteX594" fmla="*/ 3130747 w 4599693"/>
                <a:gd name="connsiteY594" fmla="*/ 1456179 h 1884512"/>
                <a:gd name="connsiteX595" fmla="*/ 3121640 w 4599693"/>
                <a:gd name="connsiteY595" fmla="*/ 1445284 h 1884512"/>
                <a:gd name="connsiteX596" fmla="*/ 3114287 w 4599693"/>
                <a:gd name="connsiteY596" fmla="*/ 1435793 h 1884512"/>
                <a:gd name="connsiteX597" fmla="*/ 3101908 w 4599693"/>
                <a:gd name="connsiteY597" fmla="*/ 1425364 h 1884512"/>
                <a:gd name="connsiteX598" fmla="*/ 3090339 w 4599693"/>
                <a:gd name="connsiteY598" fmla="*/ 1416830 h 1884512"/>
                <a:gd name="connsiteX599" fmla="*/ 3083019 w 4599693"/>
                <a:gd name="connsiteY599" fmla="*/ 1423225 h 1884512"/>
                <a:gd name="connsiteX600" fmla="*/ 2881048 w 4599693"/>
                <a:gd name="connsiteY600" fmla="*/ 1436501 h 1884512"/>
                <a:gd name="connsiteX601" fmla="*/ 2885061 w 4599693"/>
                <a:gd name="connsiteY601" fmla="*/ 1447358 h 1884512"/>
                <a:gd name="connsiteX602" fmla="*/ 2890525 w 4599693"/>
                <a:gd name="connsiteY602" fmla="*/ 1461491 h 1884512"/>
                <a:gd name="connsiteX603" fmla="*/ 2909886 w 4599693"/>
                <a:gd name="connsiteY603" fmla="*/ 1489359 h 1884512"/>
                <a:gd name="connsiteX604" fmla="*/ 2920747 w 4599693"/>
                <a:gd name="connsiteY604" fmla="*/ 1503899 h 1884512"/>
                <a:gd name="connsiteX605" fmla="*/ 2938590 w 4599693"/>
                <a:gd name="connsiteY605" fmla="*/ 1521864 h 1884512"/>
                <a:gd name="connsiteX606" fmla="*/ 2958861 w 4599693"/>
                <a:gd name="connsiteY606" fmla="*/ 1546857 h 1884512"/>
                <a:gd name="connsiteX607" fmla="*/ 2978762 w 4599693"/>
                <a:gd name="connsiteY607" fmla="*/ 1573166 h 1884512"/>
                <a:gd name="connsiteX608" fmla="*/ 2985845 w 4599693"/>
                <a:gd name="connsiteY608" fmla="*/ 1582880 h 1884512"/>
                <a:gd name="connsiteX609" fmla="*/ 2996639 w 4599693"/>
                <a:gd name="connsiteY609" fmla="*/ 1597215 h 1884512"/>
                <a:gd name="connsiteX610" fmla="*/ 3002743 w 4599693"/>
                <a:gd name="connsiteY610" fmla="*/ 1605985 h 1884512"/>
                <a:gd name="connsiteX611" fmla="*/ 3009523 w 4599693"/>
                <a:gd name="connsiteY611" fmla="*/ 1618667 h 1884512"/>
                <a:gd name="connsiteX612" fmla="*/ 3023386 w 4599693"/>
                <a:gd name="connsiteY612" fmla="*/ 1607503 h 1884512"/>
                <a:gd name="connsiteX613" fmla="*/ 3015932 w 4599693"/>
                <a:gd name="connsiteY613" fmla="*/ 1593269 h 1884512"/>
                <a:gd name="connsiteX614" fmla="*/ 3008544 w 4599693"/>
                <a:gd name="connsiteY614" fmla="*/ 1579440 h 1884512"/>
                <a:gd name="connsiteX615" fmla="*/ 2998055 w 4599693"/>
                <a:gd name="connsiteY615" fmla="*/ 1560652 h 1884512"/>
                <a:gd name="connsiteX616" fmla="*/ 2993670 w 4599693"/>
                <a:gd name="connsiteY616" fmla="*/ 1549893 h 1884512"/>
                <a:gd name="connsiteX617" fmla="*/ 2989825 w 4599693"/>
                <a:gd name="connsiteY617" fmla="*/ 1540212 h 1884512"/>
                <a:gd name="connsiteX618" fmla="*/ 2975321 w 4599693"/>
                <a:gd name="connsiteY618" fmla="*/ 1521526 h 1884512"/>
                <a:gd name="connsiteX619" fmla="*/ 2964662 w 4599693"/>
                <a:gd name="connsiteY619" fmla="*/ 1508416 h 1884512"/>
                <a:gd name="connsiteX620" fmla="*/ 2951947 w 4599693"/>
                <a:gd name="connsiteY620" fmla="*/ 1496583 h 1884512"/>
                <a:gd name="connsiteX621" fmla="*/ 2929955 w 4599693"/>
                <a:gd name="connsiteY621" fmla="*/ 1470706 h 1884512"/>
                <a:gd name="connsiteX622" fmla="*/ 2920545 w 4599693"/>
                <a:gd name="connsiteY622" fmla="*/ 1459484 h 1884512"/>
                <a:gd name="connsiteX623" fmla="*/ 2912922 w 4599693"/>
                <a:gd name="connsiteY623" fmla="*/ 1449703 h 1884512"/>
                <a:gd name="connsiteX624" fmla="*/ 2900206 w 4599693"/>
                <a:gd name="connsiteY624" fmla="*/ 1438909 h 1884512"/>
                <a:gd name="connsiteX625" fmla="*/ 2888367 w 4599693"/>
                <a:gd name="connsiteY625" fmla="*/ 1430045 h 1884512"/>
                <a:gd name="connsiteX626" fmla="*/ 2881048 w 4599693"/>
                <a:gd name="connsiteY626" fmla="*/ 1436454 h 1884512"/>
                <a:gd name="connsiteX627" fmla="*/ 2686462 w 4599693"/>
                <a:gd name="connsiteY627" fmla="*/ 1458027 h 1884512"/>
                <a:gd name="connsiteX628" fmla="*/ 2690712 w 4599693"/>
                <a:gd name="connsiteY628" fmla="*/ 1469158 h 1884512"/>
                <a:gd name="connsiteX629" fmla="*/ 2696513 w 4599693"/>
                <a:gd name="connsiteY629" fmla="*/ 1483682 h 1884512"/>
                <a:gd name="connsiteX630" fmla="*/ 2716650 w 4599693"/>
                <a:gd name="connsiteY630" fmla="*/ 1512413 h 1884512"/>
                <a:gd name="connsiteX631" fmla="*/ 2727949 w 4599693"/>
                <a:gd name="connsiteY631" fmla="*/ 1527429 h 1884512"/>
                <a:gd name="connsiteX632" fmla="*/ 2746365 w 4599693"/>
                <a:gd name="connsiteY632" fmla="*/ 1546048 h 1884512"/>
                <a:gd name="connsiteX633" fmla="*/ 2767379 w 4599693"/>
                <a:gd name="connsiteY633" fmla="*/ 1571884 h 1884512"/>
                <a:gd name="connsiteX634" fmla="*/ 2788055 w 4599693"/>
                <a:gd name="connsiteY634" fmla="*/ 1599037 h 1884512"/>
                <a:gd name="connsiteX635" fmla="*/ 2795408 w 4599693"/>
                <a:gd name="connsiteY635" fmla="*/ 1609054 h 1884512"/>
                <a:gd name="connsiteX636" fmla="*/ 2806606 w 4599693"/>
                <a:gd name="connsiteY636" fmla="*/ 1623861 h 1884512"/>
                <a:gd name="connsiteX637" fmla="*/ 2812981 w 4599693"/>
                <a:gd name="connsiteY637" fmla="*/ 1632901 h 1884512"/>
                <a:gd name="connsiteX638" fmla="*/ 2820064 w 4599693"/>
                <a:gd name="connsiteY638" fmla="*/ 1645988 h 1884512"/>
                <a:gd name="connsiteX639" fmla="*/ 2833961 w 4599693"/>
                <a:gd name="connsiteY639" fmla="*/ 1634857 h 1884512"/>
                <a:gd name="connsiteX640" fmla="*/ 2826136 w 4599693"/>
                <a:gd name="connsiteY640" fmla="*/ 1620185 h 1884512"/>
                <a:gd name="connsiteX641" fmla="*/ 2818378 w 4599693"/>
                <a:gd name="connsiteY641" fmla="*/ 1605918 h 1884512"/>
                <a:gd name="connsiteX642" fmla="*/ 2807416 w 4599693"/>
                <a:gd name="connsiteY642" fmla="*/ 1586624 h 1884512"/>
                <a:gd name="connsiteX643" fmla="*/ 2802795 w 4599693"/>
                <a:gd name="connsiteY643" fmla="*/ 1575595 h 1884512"/>
                <a:gd name="connsiteX644" fmla="*/ 2798747 w 4599693"/>
                <a:gd name="connsiteY644" fmla="*/ 1565644 h 1884512"/>
                <a:gd name="connsiteX645" fmla="*/ 2783636 w 4599693"/>
                <a:gd name="connsiteY645" fmla="*/ 1546351 h 1884512"/>
                <a:gd name="connsiteX646" fmla="*/ 2772607 w 4599693"/>
                <a:gd name="connsiteY646" fmla="*/ 1532792 h 1884512"/>
                <a:gd name="connsiteX647" fmla="*/ 2759486 w 4599693"/>
                <a:gd name="connsiteY647" fmla="*/ 1520481 h 1884512"/>
                <a:gd name="connsiteX648" fmla="*/ 2736719 w 4599693"/>
                <a:gd name="connsiteY648" fmla="*/ 1493743 h 1884512"/>
                <a:gd name="connsiteX649" fmla="*/ 2726937 w 4599693"/>
                <a:gd name="connsiteY649" fmla="*/ 1482150 h 1884512"/>
                <a:gd name="connsiteX650" fmla="*/ 2719079 w 4599693"/>
                <a:gd name="connsiteY650" fmla="*/ 1472032 h 1884512"/>
                <a:gd name="connsiteX651" fmla="*/ 2705991 w 4599693"/>
                <a:gd name="connsiteY651" fmla="*/ 1460810 h 1884512"/>
                <a:gd name="connsiteX652" fmla="*/ 2693781 w 4599693"/>
                <a:gd name="connsiteY652" fmla="*/ 1451575 h 1884512"/>
                <a:gd name="connsiteX653" fmla="*/ 2686462 w 4599693"/>
                <a:gd name="connsiteY653" fmla="*/ 1457980 h 1884512"/>
                <a:gd name="connsiteX654" fmla="*/ 2491775 w 4599693"/>
                <a:gd name="connsiteY654" fmla="*/ 1479442 h 1884512"/>
                <a:gd name="connsiteX655" fmla="*/ 2495756 w 4599693"/>
                <a:gd name="connsiteY655" fmla="*/ 1490279 h 1884512"/>
                <a:gd name="connsiteX656" fmla="*/ 2501219 w 4599693"/>
                <a:gd name="connsiteY656" fmla="*/ 1504395 h 1884512"/>
                <a:gd name="connsiteX657" fmla="*/ 2520513 w 4599693"/>
                <a:gd name="connsiteY657" fmla="*/ 1532185 h 1884512"/>
                <a:gd name="connsiteX658" fmla="*/ 2531373 w 4599693"/>
                <a:gd name="connsiteY658" fmla="*/ 1546688 h 1884512"/>
                <a:gd name="connsiteX659" fmla="*/ 2549183 w 4599693"/>
                <a:gd name="connsiteY659" fmla="*/ 1564633 h 1884512"/>
                <a:gd name="connsiteX660" fmla="*/ 2569387 w 4599693"/>
                <a:gd name="connsiteY660" fmla="*/ 1589592 h 1884512"/>
                <a:gd name="connsiteX661" fmla="*/ 2589254 w 4599693"/>
                <a:gd name="connsiteY661" fmla="*/ 1615834 h 1884512"/>
                <a:gd name="connsiteX662" fmla="*/ 2596303 w 4599693"/>
                <a:gd name="connsiteY662" fmla="*/ 1625514 h 1884512"/>
                <a:gd name="connsiteX663" fmla="*/ 2607097 w 4599693"/>
                <a:gd name="connsiteY663" fmla="*/ 1639815 h 1884512"/>
                <a:gd name="connsiteX664" fmla="*/ 2613167 w 4599693"/>
                <a:gd name="connsiteY664" fmla="*/ 1648585 h 1884512"/>
                <a:gd name="connsiteX665" fmla="*/ 2619913 w 4599693"/>
                <a:gd name="connsiteY665" fmla="*/ 1661267 h 1884512"/>
                <a:gd name="connsiteX666" fmla="*/ 2633810 w 4599693"/>
                <a:gd name="connsiteY666" fmla="*/ 1650103 h 1884512"/>
                <a:gd name="connsiteX667" fmla="*/ 2626356 w 4599693"/>
                <a:gd name="connsiteY667" fmla="*/ 1635869 h 1884512"/>
                <a:gd name="connsiteX668" fmla="*/ 2619003 w 4599693"/>
                <a:gd name="connsiteY668" fmla="*/ 1622040 h 1884512"/>
                <a:gd name="connsiteX669" fmla="*/ 2608547 w 4599693"/>
                <a:gd name="connsiteY669" fmla="*/ 1603320 h 1884512"/>
                <a:gd name="connsiteX670" fmla="*/ 2604196 w 4599693"/>
                <a:gd name="connsiteY670" fmla="*/ 1592594 h 1884512"/>
                <a:gd name="connsiteX671" fmla="*/ 2600351 w 4599693"/>
                <a:gd name="connsiteY671" fmla="*/ 1582914 h 1884512"/>
                <a:gd name="connsiteX672" fmla="*/ 2585881 w 4599693"/>
                <a:gd name="connsiteY672" fmla="*/ 1564295 h 1884512"/>
                <a:gd name="connsiteX673" fmla="*/ 2575222 w 4599693"/>
                <a:gd name="connsiteY673" fmla="*/ 1551174 h 1884512"/>
                <a:gd name="connsiteX674" fmla="*/ 2562506 w 4599693"/>
                <a:gd name="connsiteY674" fmla="*/ 1539369 h 1884512"/>
                <a:gd name="connsiteX675" fmla="*/ 2540582 w 4599693"/>
                <a:gd name="connsiteY675" fmla="*/ 1513576 h 1884512"/>
                <a:gd name="connsiteX676" fmla="*/ 2531205 w 4599693"/>
                <a:gd name="connsiteY676" fmla="*/ 1502351 h 1884512"/>
                <a:gd name="connsiteX677" fmla="*/ 2523616 w 4599693"/>
                <a:gd name="connsiteY677" fmla="*/ 1492569 h 1884512"/>
                <a:gd name="connsiteX678" fmla="*/ 2510934 w 4599693"/>
                <a:gd name="connsiteY678" fmla="*/ 1481806 h 1884512"/>
                <a:gd name="connsiteX679" fmla="*/ 2499095 w 4599693"/>
                <a:gd name="connsiteY679" fmla="*/ 1472979 h 1884512"/>
                <a:gd name="connsiteX680" fmla="*/ 2491775 w 4599693"/>
                <a:gd name="connsiteY680" fmla="*/ 1479398 h 1884512"/>
                <a:gd name="connsiteX681" fmla="*/ 2297156 w 4599693"/>
                <a:gd name="connsiteY681" fmla="*/ 1500951 h 1884512"/>
                <a:gd name="connsiteX682" fmla="*/ 2301372 w 4599693"/>
                <a:gd name="connsiteY682" fmla="*/ 1512028 h 1884512"/>
                <a:gd name="connsiteX683" fmla="*/ 2307072 w 4599693"/>
                <a:gd name="connsiteY683" fmla="*/ 1526417 h 1884512"/>
                <a:gd name="connsiteX684" fmla="*/ 2326973 w 4599693"/>
                <a:gd name="connsiteY684" fmla="*/ 1554885 h 1884512"/>
                <a:gd name="connsiteX685" fmla="*/ 2338171 w 4599693"/>
                <a:gd name="connsiteY685" fmla="*/ 1569759 h 1884512"/>
                <a:gd name="connsiteX686" fmla="*/ 2356419 w 4599693"/>
                <a:gd name="connsiteY686" fmla="*/ 1588209 h 1884512"/>
                <a:gd name="connsiteX687" fmla="*/ 2377196 w 4599693"/>
                <a:gd name="connsiteY687" fmla="*/ 1613810 h 1884512"/>
                <a:gd name="connsiteX688" fmla="*/ 2397636 w 4599693"/>
                <a:gd name="connsiteY688" fmla="*/ 1640726 h 1884512"/>
                <a:gd name="connsiteX689" fmla="*/ 2404955 w 4599693"/>
                <a:gd name="connsiteY689" fmla="*/ 1650643 h 1884512"/>
                <a:gd name="connsiteX690" fmla="*/ 2416052 w 4599693"/>
                <a:gd name="connsiteY690" fmla="*/ 1665315 h 1884512"/>
                <a:gd name="connsiteX691" fmla="*/ 2422327 w 4599693"/>
                <a:gd name="connsiteY691" fmla="*/ 1674287 h 1884512"/>
                <a:gd name="connsiteX692" fmla="*/ 2429308 w 4599693"/>
                <a:gd name="connsiteY692" fmla="*/ 1687239 h 1884512"/>
                <a:gd name="connsiteX693" fmla="*/ 2443205 w 4599693"/>
                <a:gd name="connsiteY693" fmla="*/ 1676142 h 1884512"/>
                <a:gd name="connsiteX694" fmla="*/ 2435481 w 4599693"/>
                <a:gd name="connsiteY694" fmla="*/ 1661571 h 1884512"/>
                <a:gd name="connsiteX695" fmla="*/ 2427858 w 4599693"/>
                <a:gd name="connsiteY695" fmla="*/ 1647438 h 1884512"/>
                <a:gd name="connsiteX696" fmla="*/ 2416997 w 4599693"/>
                <a:gd name="connsiteY696" fmla="*/ 1628280 h 1884512"/>
                <a:gd name="connsiteX697" fmla="*/ 2412477 w 4599693"/>
                <a:gd name="connsiteY697" fmla="*/ 1617318 h 1884512"/>
                <a:gd name="connsiteX698" fmla="*/ 2408463 w 4599693"/>
                <a:gd name="connsiteY698" fmla="*/ 1607469 h 1884512"/>
                <a:gd name="connsiteX699" fmla="*/ 2393521 w 4599693"/>
                <a:gd name="connsiteY699" fmla="*/ 1588344 h 1884512"/>
                <a:gd name="connsiteX700" fmla="*/ 2382593 w 4599693"/>
                <a:gd name="connsiteY700" fmla="*/ 1574886 h 1884512"/>
                <a:gd name="connsiteX701" fmla="*/ 2369573 w 4599693"/>
                <a:gd name="connsiteY701" fmla="*/ 1562744 h 1884512"/>
                <a:gd name="connsiteX702" fmla="*/ 2347042 w 4599693"/>
                <a:gd name="connsiteY702" fmla="*/ 1536232 h 1884512"/>
                <a:gd name="connsiteX703" fmla="*/ 2337361 w 4599693"/>
                <a:gd name="connsiteY703" fmla="*/ 1524731 h 1884512"/>
                <a:gd name="connsiteX704" fmla="*/ 2329570 w 4599693"/>
                <a:gd name="connsiteY704" fmla="*/ 1514737 h 1884512"/>
                <a:gd name="connsiteX705" fmla="*/ 2316618 w 4599693"/>
                <a:gd name="connsiteY705" fmla="*/ 1503639 h 1884512"/>
                <a:gd name="connsiteX706" fmla="*/ 2304509 w 4599693"/>
                <a:gd name="connsiteY706" fmla="*/ 1494499 h 1884512"/>
                <a:gd name="connsiteX707" fmla="*/ 2297156 w 4599693"/>
                <a:gd name="connsiteY707" fmla="*/ 1500904 h 1884512"/>
                <a:gd name="connsiteX708" fmla="*/ 2102503 w 4599693"/>
                <a:gd name="connsiteY708" fmla="*/ 1522403 h 1884512"/>
                <a:gd name="connsiteX709" fmla="*/ 2106618 w 4599693"/>
                <a:gd name="connsiteY709" fmla="*/ 1533365 h 1884512"/>
                <a:gd name="connsiteX710" fmla="*/ 2112183 w 4599693"/>
                <a:gd name="connsiteY710" fmla="*/ 1547599 h 1884512"/>
                <a:gd name="connsiteX711" fmla="*/ 2131814 w 4599693"/>
                <a:gd name="connsiteY711" fmla="*/ 1575763 h 1884512"/>
                <a:gd name="connsiteX712" fmla="*/ 2142844 w 4599693"/>
                <a:gd name="connsiteY712" fmla="*/ 1590436 h 1884512"/>
                <a:gd name="connsiteX713" fmla="*/ 2160855 w 4599693"/>
                <a:gd name="connsiteY713" fmla="*/ 1608683 h 1884512"/>
                <a:gd name="connsiteX714" fmla="*/ 2181396 w 4599693"/>
                <a:gd name="connsiteY714" fmla="*/ 1633947 h 1884512"/>
                <a:gd name="connsiteX715" fmla="*/ 2201533 w 4599693"/>
                <a:gd name="connsiteY715" fmla="*/ 1660525 h 1884512"/>
                <a:gd name="connsiteX716" fmla="*/ 2208717 w 4599693"/>
                <a:gd name="connsiteY716" fmla="*/ 1670341 h 1884512"/>
                <a:gd name="connsiteX717" fmla="*/ 2219679 w 4599693"/>
                <a:gd name="connsiteY717" fmla="*/ 1684845 h 1884512"/>
                <a:gd name="connsiteX718" fmla="*/ 2225852 w 4599693"/>
                <a:gd name="connsiteY718" fmla="*/ 1693715 h 1884512"/>
                <a:gd name="connsiteX719" fmla="*/ 2232732 w 4599693"/>
                <a:gd name="connsiteY719" fmla="*/ 1706533 h 1884512"/>
                <a:gd name="connsiteX720" fmla="*/ 2246596 w 4599693"/>
                <a:gd name="connsiteY720" fmla="*/ 1695402 h 1884512"/>
                <a:gd name="connsiteX721" fmla="*/ 2239006 w 4599693"/>
                <a:gd name="connsiteY721" fmla="*/ 1680966 h 1884512"/>
                <a:gd name="connsiteX722" fmla="*/ 2231519 w 4599693"/>
                <a:gd name="connsiteY722" fmla="*/ 1667002 h 1884512"/>
                <a:gd name="connsiteX723" fmla="*/ 2220860 w 4599693"/>
                <a:gd name="connsiteY723" fmla="*/ 1648046 h 1884512"/>
                <a:gd name="connsiteX724" fmla="*/ 2216408 w 4599693"/>
                <a:gd name="connsiteY724" fmla="*/ 1637218 h 1884512"/>
                <a:gd name="connsiteX725" fmla="*/ 2212495 w 4599693"/>
                <a:gd name="connsiteY725" fmla="*/ 1627437 h 1884512"/>
                <a:gd name="connsiteX726" fmla="*/ 2197755 w 4599693"/>
                <a:gd name="connsiteY726" fmla="*/ 1608582 h 1884512"/>
                <a:gd name="connsiteX727" fmla="*/ 2186996 w 4599693"/>
                <a:gd name="connsiteY727" fmla="*/ 1595259 h 1884512"/>
                <a:gd name="connsiteX728" fmla="*/ 2174111 w 4599693"/>
                <a:gd name="connsiteY728" fmla="*/ 1583285 h 1884512"/>
                <a:gd name="connsiteX729" fmla="*/ 2151883 w 4599693"/>
                <a:gd name="connsiteY729" fmla="*/ 1557111 h 1884512"/>
                <a:gd name="connsiteX730" fmla="*/ 2142338 w 4599693"/>
                <a:gd name="connsiteY730" fmla="*/ 1545744 h 1884512"/>
                <a:gd name="connsiteX731" fmla="*/ 2134681 w 4599693"/>
                <a:gd name="connsiteY731" fmla="*/ 1535828 h 1884512"/>
                <a:gd name="connsiteX732" fmla="*/ 2121830 w 4599693"/>
                <a:gd name="connsiteY732" fmla="*/ 1524933 h 1884512"/>
                <a:gd name="connsiteX733" fmla="*/ 2109856 w 4599693"/>
                <a:gd name="connsiteY733" fmla="*/ 1515954 h 1884512"/>
                <a:gd name="connsiteX734" fmla="*/ 2102503 w 4599693"/>
                <a:gd name="connsiteY734" fmla="*/ 1522370 h 1884512"/>
                <a:gd name="connsiteX735" fmla="*/ 1907884 w 4599693"/>
                <a:gd name="connsiteY735" fmla="*/ 1543889 h 1884512"/>
                <a:gd name="connsiteX736" fmla="*/ 1912100 w 4599693"/>
                <a:gd name="connsiteY736" fmla="*/ 1554952 h 1884512"/>
                <a:gd name="connsiteX737" fmla="*/ 1917800 w 4599693"/>
                <a:gd name="connsiteY737" fmla="*/ 1569321 h 1884512"/>
                <a:gd name="connsiteX738" fmla="*/ 1937700 w 4599693"/>
                <a:gd name="connsiteY738" fmla="*/ 1597856 h 1884512"/>
                <a:gd name="connsiteX739" fmla="*/ 1948865 w 4599693"/>
                <a:gd name="connsiteY739" fmla="*/ 1612697 h 1884512"/>
                <a:gd name="connsiteX740" fmla="*/ 1967146 w 4599693"/>
                <a:gd name="connsiteY740" fmla="*/ 1631147 h 1884512"/>
                <a:gd name="connsiteX741" fmla="*/ 1987958 w 4599693"/>
                <a:gd name="connsiteY741" fmla="*/ 1656748 h 1884512"/>
                <a:gd name="connsiteX742" fmla="*/ 2008364 w 4599693"/>
                <a:gd name="connsiteY742" fmla="*/ 1683664 h 1884512"/>
                <a:gd name="connsiteX743" fmla="*/ 2015683 w 4599693"/>
                <a:gd name="connsiteY743" fmla="*/ 1693614 h 1884512"/>
                <a:gd name="connsiteX744" fmla="*/ 2026781 w 4599693"/>
                <a:gd name="connsiteY744" fmla="*/ 1708287 h 1884512"/>
                <a:gd name="connsiteX745" fmla="*/ 2033054 w 4599693"/>
                <a:gd name="connsiteY745" fmla="*/ 1717225 h 1884512"/>
                <a:gd name="connsiteX746" fmla="*/ 2040036 w 4599693"/>
                <a:gd name="connsiteY746" fmla="*/ 1730211 h 1884512"/>
                <a:gd name="connsiteX747" fmla="*/ 2053933 w 4599693"/>
                <a:gd name="connsiteY747" fmla="*/ 1719080 h 1884512"/>
                <a:gd name="connsiteX748" fmla="*/ 2046209 w 4599693"/>
                <a:gd name="connsiteY748" fmla="*/ 1704509 h 1884512"/>
                <a:gd name="connsiteX749" fmla="*/ 2038586 w 4599693"/>
                <a:gd name="connsiteY749" fmla="*/ 1690376 h 1884512"/>
                <a:gd name="connsiteX750" fmla="*/ 2027725 w 4599693"/>
                <a:gd name="connsiteY750" fmla="*/ 1671218 h 1884512"/>
                <a:gd name="connsiteX751" fmla="*/ 2023205 w 4599693"/>
                <a:gd name="connsiteY751" fmla="*/ 1660256 h 1884512"/>
                <a:gd name="connsiteX752" fmla="*/ 2019191 w 4599693"/>
                <a:gd name="connsiteY752" fmla="*/ 1650407 h 1884512"/>
                <a:gd name="connsiteX753" fmla="*/ 2004249 w 4599693"/>
                <a:gd name="connsiteY753" fmla="*/ 1631282 h 1884512"/>
                <a:gd name="connsiteX754" fmla="*/ 1993320 w 4599693"/>
                <a:gd name="connsiteY754" fmla="*/ 1617824 h 1884512"/>
                <a:gd name="connsiteX755" fmla="*/ 1980301 w 4599693"/>
                <a:gd name="connsiteY755" fmla="*/ 1605681 h 1884512"/>
                <a:gd name="connsiteX756" fmla="*/ 1957770 w 4599693"/>
                <a:gd name="connsiteY756" fmla="*/ 1579170 h 1884512"/>
                <a:gd name="connsiteX757" fmla="*/ 1948089 w 4599693"/>
                <a:gd name="connsiteY757" fmla="*/ 1567668 h 1884512"/>
                <a:gd name="connsiteX758" fmla="*/ 1940298 w 4599693"/>
                <a:gd name="connsiteY758" fmla="*/ 1557650 h 1884512"/>
                <a:gd name="connsiteX759" fmla="*/ 1927312 w 4599693"/>
                <a:gd name="connsiteY759" fmla="*/ 1546587 h 1884512"/>
                <a:gd name="connsiteX760" fmla="*/ 1915237 w 4599693"/>
                <a:gd name="connsiteY760" fmla="*/ 1537413 h 1884512"/>
                <a:gd name="connsiteX761" fmla="*/ 1907884 w 4599693"/>
                <a:gd name="connsiteY761" fmla="*/ 1543855 h 1884512"/>
                <a:gd name="connsiteX762" fmla="*/ 1713231 w 4599693"/>
                <a:gd name="connsiteY762" fmla="*/ 1565307 h 1884512"/>
                <a:gd name="connsiteX763" fmla="*/ 1717245 w 4599693"/>
                <a:gd name="connsiteY763" fmla="*/ 1576168 h 1884512"/>
                <a:gd name="connsiteX764" fmla="*/ 1722709 w 4599693"/>
                <a:gd name="connsiteY764" fmla="*/ 1590301 h 1884512"/>
                <a:gd name="connsiteX765" fmla="*/ 1742069 w 4599693"/>
                <a:gd name="connsiteY765" fmla="*/ 1618161 h 1884512"/>
                <a:gd name="connsiteX766" fmla="*/ 1752930 w 4599693"/>
                <a:gd name="connsiteY766" fmla="*/ 1632699 h 1884512"/>
                <a:gd name="connsiteX767" fmla="*/ 1770807 w 4599693"/>
                <a:gd name="connsiteY767" fmla="*/ 1650710 h 1884512"/>
                <a:gd name="connsiteX768" fmla="*/ 1791078 w 4599693"/>
                <a:gd name="connsiteY768" fmla="*/ 1675704 h 1884512"/>
                <a:gd name="connsiteX769" fmla="*/ 1810946 w 4599693"/>
                <a:gd name="connsiteY769" fmla="*/ 1701979 h 1884512"/>
                <a:gd name="connsiteX770" fmla="*/ 1818028 w 4599693"/>
                <a:gd name="connsiteY770" fmla="*/ 1711693 h 1884512"/>
                <a:gd name="connsiteX771" fmla="*/ 1828855 w 4599693"/>
                <a:gd name="connsiteY771" fmla="*/ 1726028 h 1884512"/>
                <a:gd name="connsiteX772" fmla="*/ 1834961 w 4599693"/>
                <a:gd name="connsiteY772" fmla="*/ 1734798 h 1884512"/>
                <a:gd name="connsiteX773" fmla="*/ 1841706 w 4599693"/>
                <a:gd name="connsiteY773" fmla="*/ 1747514 h 1884512"/>
                <a:gd name="connsiteX774" fmla="*/ 1855603 w 4599693"/>
                <a:gd name="connsiteY774" fmla="*/ 1736349 h 1884512"/>
                <a:gd name="connsiteX775" fmla="*/ 1848116 w 4599693"/>
                <a:gd name="connsiteY775" fmla="*/ 1722082 h 1884512"/>
                <a:gd name="connsiteX776" fmla="*/ 1840728 w 4599693"/>
                <a:gd name="connsiteY776" fmla="*/ 1708253 h 1884512"/>
                <a:gd name="connsiteX777" fmla="*/ 1830273 w 4599693"/>
                <a:gd name="connsiteY777" fmla="*/ 1689499 h 1884512"/>
                <a:gd name="connsiteX778" fmla="*/ 1825888 w 4599693"/>
                <a:gd name="connsiteY778" fmla="*/ 1678739 h 1884512"/>
                <a:gd name="connsiteX779" fmla="*/ 1822043 w 4599693"/>
                <a:gd name="connsiteY779" fmla="*/ 1669059 h 1884512"/>
                <a:gd name="connsiteX780" fmla="*/ 1807505 w 4599693"/>
                <a:gd name="connsiteY780" fmla="*/ 1650373 h 1884512"/>
                <a:gd name="connsiteX781" fmla="*/ 1796846 w 4599693"/>
                <a:gd name="connsiteY781" fmla="*/ 1637218 h 1884512"/>
                <a:gd name="connsiteX782" fmla="*/ 1784130 w 4599693"/>
                <a:gd name="connsiteY782" fmla="*/ 1625380 h 1884512"/>
                <a:gd name="connsiteX783" fmla="*/ 1762139 w 4599693"/>
                <a:gd name="connsiteY783" fmla="*/ 1599509 h 1884512"/>
                <a:gd name="connsiteX784" fmla="*/ 1752728 w 4599693"/>
                <a:gd name="connsiteY784" fmla="*/ 1588311 h 1884512"/>
                <a:gd name="connsiteX785" fmla="*/ 1745139 w 4599693"/>
                <a:gd name="connsiteY785" fmla="*/ 1578495 h 1884512"/>
                <a:gd name="connsiteX786" fmla="*/ 1732423 w 4599693"/>
                <a:gd name="connsiteY786" fmla="*/ 1567736 h 1884512"/>
                <a:gd name="connsiteX787" fmla="*/ 1720550 w 4599693"/>
                <a:gd name="connsiteY787" fmla="*/ 1558865 h 1884512"/>
                <a:gd name="connsiteX788" fmla="*/ 1713231 w 4599693"/>
                <a:gd name="connsiteY788" fmla="*/ 1565273 h 1884512"/>
                <a:gd name="connsiteX789" fmla="*/ 1518645 w 4599693"/>
                <a:gd name="connsiteY789" fmla="*/ 1586827 h 1884512"/>
                <a:gd name="connsiteX790" fmla="*/ 1522929 w 4599693"/>
                <a:gd name="connsiteY790" fmla="*/ 1597991 h 1884512"/>
                <a:gd name="connsiteX791" fmla="*/ 1528764 w 4599693"/>
                <a:gd name="connsiteY791" fmla="*/ 1612528 h 1884512"/>
                <a:gd name="connsiteX792" fmla="*/ 1548968 w 4599693"/>
                <a:gd name="connsiteY792" fmla="*/ 1641334 h 1884512"/>
                <a:gd name="connsiteX793" fmla="*/ 1560268 w 4599693"/>
                <a:gd name="connsiteY793" fmla="*/ 1656377 h 1884512"/>
                <a:gd name="connsiteX794" fmla="*/ 1578718 w 4599693"/>
                <a:gd name="connsiteY794" fmla="*/ 1675063 h 1884512"/>
                <a:gd name="connsiteX795" fmla="*/ 1599799 w 4599693"/>
                <a:gd name="connsiteY795" fmla="*/ 1700967 h 1884512"/>
                <a:gd name="connsiteX796" fmla="*/ 1620509 w 4599693"/>
                <a:gd name="connsiteY796" fmla="*/ 1728187 h 1884512"/>
                <a:gd name="connsiteX797" fmla="*/ 1627896 w 4599693"/>
                <a:gd name="connsiteY797" fmla="*/ 1738238 h 1884512"/>
                <a:gd name="connsiteX798" fmla="*/ 1639161 w 4599693"/>
                <a:gd name="connsiteY798" fmla="*/ 1753079 h 1884512"/>
                <a:gd name="connsiteX799" fmla="*/ 1645536 w 4599693"/>
                <a:gd name="connsiteY799" fmla="*/ 1762152 h 1884512"/>
                <a:gd name="connsiteX800" fmla="*/ 1652619 w 4599693"/>
                <a:gd name="connsiteY800" fmla="*/ 1775239 h 1884512"/>
                <a:gd name="connsiteX801" fmla="*/ 1666516 w 4599693"/>
                <a:gd name="connsiteY801" fmla="*/ 1764109 h 1884512"/>
                <a:gd name="connsiteX802" fmla="*/ 1658690 w 4599693"/>
                <a:gd name="connsiteY802" fmla="*/ 1749403 h 1884512"/>
                <a:gd name="connsiteX803" fmla="*/ 1650898 w 4599693"/>
                <a:gd name="connsiteY803" fmla="*/ 1735135 h 1884512"/>
                <a:gd name="connsiteX804" fmla="*/ 1639903 w 4599693"/>
                <a:gd name="connsiteY804" fmla="*/ 1715774 h 1884512"/>
                <a:gd name="connsiteX805" fmla="*/ 1635248 w 4599693"/>
                <a:gd name="connsiteY805" fmla="*/ 1704711 h 1884512"/>
                <a:gd name="connsiteX806" fmla="*/ 1631167 w 4599693"/>
                <a:gd name="connsiteY806" fmla="*/ 1694761 h 1884512"/>
                <a:gd name="connsiteX807" fmla="*/ 1616056 w 4599693"/>
                <a:gd name="connsiteY807" fmla="*/ 1675434 h 1884512"/>
                <a:gd name="connsiteX808" fmla="*/ 1604993 w 4599693"/>
                <a:gd name="connsiteY808" fmla="*/ 1661807 h 1884512"/>
                <a:gd name="connsiteX809" fmla="*/ 1591839 w 4599693"/>
                <a:gd name="connsiteY809" fmla="*/ 1649496 h 1884512"/>
                <a:gd name="connsiteX810" fmla="*/ 1569004 w 4599693"/>
                <a:gd name="connsiteY810" fmla="*/ 1622681 h 1884512"/>
                <a:gd name="connsiteX811" fmla="*/ 1559222 w 4599693"/>
                <a:gd name="connsiteY811" fmla="*/ 1611045 h 1884512"/>
                <a:gd name="connsiteX812" fmla="*/ 1551296 w 4599693"/>
                <a:gd name="connsiteY812" fmla="*/ 1600926 h 1884512"/>
                <a:gd name="connsiteX813" fmla="*/ 1538175 w 4599693"/>
                <a:gd name="connsiteY813" fmla="*/ 1589660 h 1884512"/>
                <a:gd name="connsiteX814" fmla="*/ 1525965 w 4599693"/>
                <a:gd name="connsiteY814" fmla="*/ 1580384 h 1884512"/>
                <a:gd name="connsiteX815" fmla="*/ 1518645 w 4599693"/>
                <a:gd name="connsiteY815" fmla="*/ 1586793 h 1884512"/>
                <a:gd name="connsiteX816" fmla="*/ 1322070 w 4599693"/>
                <a:gd name="connsiteY816" fmla="*/ 1606154 h 1884512"/>
                <a:gd name="connsiteX817" fmla="*/ 1326152 w 4599693"/>
                <a:gd name="connsiteY817" fmla="*/ 1617048 h 1884512"/>
                <a:gd name="connsiteX818" fmla="*/ 1331683 w 4599693"/>
                <a:gd name="connsiteY818" fmla="*/ 1631248 h 1884512"/>
                <a:gd name="connsiteX819" fmla="*/ 1351179 w 4599693"/>
                <a:gd name="connsiteY819" fmla="*/ 1659277 h 1884512"/>
                <a:gd name="connsiteX820" fmla="*/ 1362107 w 4599693"/>
                <a:gd name="connsiteY820" fmla="*/ 1673883 h 1884512"/>
                <a:gd name="connsiteX821" fmla="*/ 1380051 w 4599693"/>
                <a:gd name="connsiteY821" fmla="*/ 1691995 h 1884512"/>
                <a:gd name="connsiteX822" fmla="*/ 1400457 w 4599693"/>
                <a:gd name="connsiteY822" fmla="*/ 1717157 h 1884512"/>
                <a:gd name="connsiteX823" fmla="*/ 1420493 w 4599693"/>
                <a:gd name="connsiteY823" fmla="*/ 1743601 h 1884512"/>
                <a:gd name="connsiteX824" fmla="*/ 1427643 w 4599693"/>
                <a:gd name="connsiteY824" fmla="*/ 1753383 h 1884512"/>
                <a:gd name="connsiteX825" fmla="*/ 1438504 w 4599693"/>
                <a:gd name="connsiteY825" fmla="*/ 1767785 h 1884512"/>
                <a:gd name="connsiteX826" fmla="*/ 1444643 w 4599693"/>
                <a:gd name="connsiteY826" fmla="*/ 1776622 h 1884512"/>
                <a:gd name="connsiteX827" fmla="*/ 1451490 w 4599693"/>
                <a:gd name="connsiteY827" fmla="*/ 1789372 h 1884512"/>
                <a:gd name="connsiteX828" fmla="*/ 1465353 w 4599693"/>
                <a:gd name="connsiteY828" fmla="*/ 1778241 h 1884512"/>
                <a:gd name="connsiteX829" fmla="*/ 1457831 w 4599693"/>
                <a:gd name="connsiteY829" fmla="*/ 1763906 h 1884512"/>
                <a:gd name="connsiteX830" fmla="*/ 1450377 w 4599693"/>
                <a:gd name="connsiteY830" fmla="*/ 1749976 h 1884512"/>
                <a:gd name="connsiteX831" fmla="*/ 1439820 w 4599693"/>
                <a:gd name="connsiteY831" fmla="*/ 1731088 h 1884512"/>
                <a:gd name="connsiteX832" fmla="*/ 1435401 w 4599693"/>
                <a:gd name="connsiteY832" fmla="*/ 1720294 h 1884512"/>
                <a:gd name="connsiteX833" fmla="*/ 1431489 w 4599693"/>
                <a:gd name="connsiteY833" fmla="*/ 1710580 h 1884512"/>
                <a:gd name="connsiteX834" fmla="*/ 1416884 w 4599693"/>
                <a:gd name="connsiteY834" fmla="*/ 1691793 h 1884512"/>
                <a:gd name="connsiteX835" fmla="*/ 1406158 w 4599693"/>
                <a:gd name="connsiteY835" fmla="*/ 1678571 h 1884512"/>
                <a:gd name="connsiteX836" fmla="*/ 1393341 w 4599693"/>
                <a:gd name="connsiteY836" fmla="*/ 1666664 h 1884512"/>
                <a:gd name="connsiteX837" fmla="*/ 1371214 w 4599693"/>
                <a:gd name="connsiteY837" fmla="*/ 1640625 h 1884512"/>
                <a:gd name="connsiteX838" fmla="*/ 1361769 w 4599693"/>
                <a:gd name="connsiteY838" fmla="*/ 1629326 h 1884512"/>
                <a:gd name="connsiteX839" fmla="*/ 1354113 w 4599693"/>
                <a:gd name="connsiteY839" fmla="*/ 1619510 h 1884512"/>
                <a:gd name="connsiteX840" fmla="*/ 1341330 w 4599693"/>
                <a:gd name="connsiteY840" fmla="*/ 1608649 h 1884512"/>
                <a:gd name="connsiteX841" fmla="*/ 1329423 w 4599693"/>
                <a:gd name="connsiteY841" fmla="*/ 1599711 h 1884512"/>
                <a:gd name="connsiteX842" fmla="*/ 1322070 w 4599693"/>
                <a:gd name="connsiteY842" fmla="*/ 1606120 h 1884512"/>
                <a:gd name="connsiteX843" fmla="*/ 1129373 w 4599693"/>
                <a:gd name="connsiteY843" fmla="*/ 1629798 h 1884512"/>
                <a:gd name="connsiteX844" fmla="*/ 1133657 w 4599693"/>
                <a:gd name="connsiteY844" fmla="*/ 1640929 h 1884512"/>
                <a:gd name="connsiteX845" fmla="*/ 1139459 w 4599693"/>
                <a:gd name="connsiteY845" fmla="*/ 1655466 h 1884512"/>
                <a:gd name="connsiteX846" fmla="*/ 1159662 w 4599693"/>
                <a:gd name="connsiteY846" fmla="*/ 1684271 h 1884512"/>
                <a:gd name="connsiteX847" fmla="*/ 1170996 w 4599693"/>
                <a:gd name="connsiteY847" fmla="*/ 1699314 h 1884512"/>
                <a:gd name="connsiteX848" fmla="*/ 1189480 w 4599693"/>
                <a:gd name="connsiteY848" fmla="*/ 1718001 h 1884512"/>
                <a:gd name="connsiteX849" fmla="*/ 1210561 w 4599693"/>
                <a:gd name="connsiteY849" fmla="*/ 1743905 h 1884512"/>
                <a:gd name="connsiteX850" fmla="*/ 1231236 w 4599693"/>
                <a:gd name="connsiteY850" fmla="*/ 1771125 h 1884512"/>
                <a:gd name="connsiteX851" fmla="*/ 1238657 w 4599693"/>
                <a:gd name="connsiteY851" fmla="*/ 1781176 h 1884512"/>
                <a:gd name="connsiteX852" fmla="*/ 1249889 w 4599693"/>
                <a:gd name="connsiteY852" fmla="*/ 1796017 h 1884512"/>
                <a:gd name="connsiteX853" fmla="*/ 1256230 w 4599693"/>
                <a:gd name="connsiteY853" fmla="*/ 1805090 h 1884512"/>
                <a:gd name="connsiteX854" fmla="*/ 1263347 w 4599693"/>
                <a:gd name="connsiteY854" fmla="*/ 1818177 h 1884512"/>
                <a:gd name="connsiteX855" fmla="*/ 1277244 w 4599693"/>
                <a:gd name="connsiteY855" fmla="*/ 1807047 h 1884512"/>
                <a:gd name="connsiteX856" fmla="*/ 1269418 w 4599693"/>
                <a:gd name="connsiteY856" fmla="*/ 1792341 h 1884512"/>
                <a:gd name="connsiteX857" fmla="*/ 1261627 w 4599693"/>
                <a:gd name="connsiteY857" fmla="*/ 1778073 h 1884512"/>
                <a:gd name="connsiteX858" fmla="*/ 1250631 w 4599693"/>
                <a:gd name="connsiteY858" fmla="*/ 1758712 h 1884512"/>
                <a:gd name="connsiteX859" fmla="*/ 1246010 w 4599693"/>
                <a:gd name="connsiteY859" fmla="*/ 1747649 h 1884512"/>
                <a:gd name="connsiteX860" fmla="*/ 1241895 w 4599693"/>
                <a:gd name="connsiteY860" fmla="*/ 1737699 h 1884512"/>
                <a:gd name="connsiteX861" fmla="*/ 1226784 w 4599693"/>
                <a:gd name="connsiteY861" fmla="*/ 1718372 h 1884512"/>
                <a:gd name="connsiteX862" fmla="*/ 1215721 w 4599693"/>
                <a:gd name="connsiteY862" fmla="*/ 1704745 h 1884512"/>
                <a:gd name="connsiteX863" fmla="*/ 1202566 w 4599693"/>
                <a:gd name="connsiteY863" fmla="*/ 1692434 h 1884512"/>
                <a:gd name="connsiteX864" fmla="*/ 1179731 w 4599693"/>
                <a:gd name="connsiteY864" fmla="*/ 1665619 h 1884512"/>
                <a:gd name="connsiteX865" fmla="*/ 1169950 w 4599693"/>
                <a:gd name="connsiteY865" fmla="*/ 1653982 h 1884512"/>
                <a:gd name="connsiteX866" fmla="*/ 1162057 w 4599693"/>
                <a:gd name="connsiteY866" fmla="*/ 1643863 h 1884512"/>
                <a:gd name="connsiteX867" fmla="*/ 1148937 w 4599693"/>
                <a:gd name="connsiteY867" fmla="*/ 1632597 h 1884512"/>
                <a:gd name="connsiteX868" fmla="*/ 1136693 w 4599693"/>
                <a:gd name="connsiteY868" fmla="*/ 1623322 h 1884512"/>
                <a:gd name="connsiteX869" fmla="*/ 1129373 w 4599693"/>
                <a:gd name="connsiteY869" fmla="*/ 1629764 h 1884512"/>
                <a:gd name="connsiteX870" fmla="*/ 934653 w 4599693"/>
                <a:gd name="connsiteY870" fmla="*/ 1651182 h 1884512"/>
                <a:gd name="connsiteX871" fmla="*/ 938599 w 4599693"/>
                <a:gd name="connsiteY871" fmla="*/ 1661942 h 1884512"/>
                <a:gd name="connsiteX872" fmla="*/ 943963 w 4599693"/>
                <a:gd name="connsiteY872" fmla="*/ 1675940 h 1884512"/>
                <a:gd name="connsiteX873" fmla="*/ 963019 w 4599693"/>
                <a:gd name="connsiteY873" fmla="*/ 1703497 h 1884512"/>
                <a:gd name="connsiteX874" fmla="*/ 973779 w 4599693"/>
                <a:gd name="connsiteY874" fmla="*/ 1717866 h 1884512"/>
                <a:gd name="connsiteX875" fmla="*/ 991386 w 4599693"/>
                <a:gd name="connsiteY875" fmla="*/ 1735607 h 1884512"/>
                <a:gd name="connsiteX876" fmla="*/ 1011388 w 4599693"/>
                <a:gd name="connsiteY876" fmla="*/ 1760331 h 1884512"/>
                <a:gd name="connsiteX877" fmla="*/ 1031019 w 4599693"/>
                <a:gd name="connsiteY877" fmla="*/ 1786303 h 1884512"/>
                <a:gd name="connsiteX878" fmla="*/ 1038034 w 4599693"/>
                <a:gd name="connsiteY878" fmla="*/ 1795916 h 1884512"/>
                <a:gd name="connsiteX879" fmla="*/ 1048659 w 4599693"/>
                <a:gd name="connsiteY879" fmla="*/ 1810082 h 1884512"/>
                <a:gd name="connsiteX880" fmla="*/ 1054697 w 4599693"/>
                <a:gd name="connsiteY880" fmla="*/ 1818751 h 1884512"/>
                <a:gd name="connsiteX881" fmla="*/ 1061341 w 4599693"/>
                <a:gd name="connsiteY881" fmla="*/ 1831332 h 1884512"/>
                <a:gd name="connsiteX882" fmla="*/ 1075204 w 4599693"/>
                <a:gd name="connsiteY882" fmla="*/ 1820167 h 1884512"/>
                <a:gd name="connsiteX883" fmla="*/ 1067885 w 4599693"/>
                <a:gd name="connsiteY883" fmla="*/ 1806035 h 1884512"/>
                <a:gd name="connsiteX884" fmla="*/ 1060599 w 4599693"/>
                <a:gd name="connsiteY884" fmla="*/ 1792341 h 1884512"/>
                <a:gd name="connsiteX885" fmla="*/ 1050278 w 4599693"/>
                <a:gd name="connsiteY885" fmla="*/ 1773789 h 1884512"/>
                <a:gd name="connsiteX886" fmla="*/ 1045994 w 4599693"/>
                <a:gd name="connsiteY886" fmla="*/ 1763131 h 1884512"/>
                <a:gd name="connsiteX887" fmla="*/ 1042250 w 4599693"/>
                <a:gd name="connsiteY887" fmla="*/ 1753552 h 1884512"/>
                <a:gd name="connsiteX888" fmla="*/ 1027915 w 4599693"/>
                <a:gd name="connsiteY888" fmla="*/ 1735068 h 1884512"/>
                <a:gd name="connsiteX889" fmla="*/ 1017392 w 4599693"/>
                <a:gd name="connsiteY889" fmla="*/ 1722116 h 1884512"/>
                <a:gd name="connsiteX890" fmla="*/ 1004811 w 4599693"/>
                <a:gd name="connsiteY890" fmla="*/ 1710411 h 1884512"/>
                <a:gd name="connsiteX891" fmla="*/ 983088 w 4599693"/>
                <a:gd name="connsiteY891" fmla="*/ 1684845 h 1884512"/>
                <a:gd name="connsiteX892" fmla="*/ 973813 w 4599693"/>
                <a:gd name="connsiteY892" fmla="*/ 1673781 h 1884512"/>
                <a:gd name="connsiteX893" fmla="*/ 966325 w 4599693"/>
                <a:gd name="connsiteY893" fmla="*/ 1664067 h 1884512"/>
                <a:gd name="connsiteX894" fmla="*/ 953744 w 4599693"/>
                <a:gd name="connsiteY894" fmla="*/ 1653442 h 1884512"/>
                <a:gd name="connsiteX895" fmla="*/ 942006 w 4599693"/>
                <a:gd name="connsiteY895" fmla="*/ 1644740 h 1884512"/>
                <a:gd name="connsiteX896" fmla="*/ 934653 w 4599693"/>
                <a:gd name="connsiteY896" fmla="*/ 1651149 h 1884512"/>
                <a:gd name="connsiteX897" fmla="*/ 740034 w 4599693"/>
                <a:gd name="connsiteY897" fmla="*/ 1672634 h 1884512"/>
                <a:gd name="connsiteX898" fmla="*/ 743913 w 4599693"/>
                <a:gd name="connsiteY898" fmla="*/ 1683327 h 1884512"/>
                <a:gd name="connsiteX899" fmla="*/ 749175 w 4599693"/>
                <a:gd name="connsiteY899" fmla="*/ 1697257 h 1884512"/>
                <a:gd name="connsiteX900" fmla="*/ 768063 w 4599693"/>
                <a:gd name="connsiteY900" fmla="*/ 1724611 h 1884512"/>
                <a:gd name="connsiteX901" fmla="*/ 778688 w 4599693"/>
                <a:gd name="connsiteY901" fmla="*/ 1738879 h 1884512"/>
                <a:gd name="connsiteX902" fmla="*/ 796193 w 4599693"/>
                <a:gd name="connsiteY902" fmla="*/ 1756486 h 1884512"/>
                <a:gd name="connsiteX903" fmla="*/ 816027 w 4599693"/>
                <a:gd name="connsiteY903" fmla="*/ 1780974 h 1884512"/>
                <a:gd name="connsiteX904" fmla="*/ 835488 w 4599693"/>
                <a:gd name="connsiteY904" fmla="*/ 1806776 h 1884512"/>
                <a:gd name="connsiteX905" fmla="*/ 842403 w 4599693"/>
                <a:gd name="connsiteY905" fmla="*/ 1816288 h 1884512"/>
                <a:gd name="connsiteX906" fmla="*/ 852994 w 4599693"/>
                <a:gd name="connsiteY906" fmla="*/ 1830353 h 1884512"/>
                <a:gd name="connsiteX907" fmla="*/ 858931 w 4599693"/>
                <a:gd name="connsiteY907" fmla="*/ 1838955 h 1884512"/>
                <a:gd name="connsiteX908" fmla="*/ 865508 w 4599693"/>
                <a:gd name="connsiteY908" fmla="*/ 1851468 h 1884512"/>
                <a:gd name="connsiteX909" fmla="*/ 879370 w 4599693"/>
                <a:gd name="connsiteY909" fmla="*/ 1840304 h 1884512"/>
                <a:gd name="connsiteX910" fmla="*/ 872119 w 4599693"/>
                <a:gd name="connsiteY910" fmla="*/ 1826272 h 1884512"/>
                <a:gd name="connsiteX911" fmla="*/ 864935 w 4599693"/>
                <a:gd name="connsiteY911" fmla="*/ 1812645 h 1884512"/>
                <a:gd name="connsiteX912" fmla="*/ 854748 w 4599693"/>
                <a:gd name="connsiteY912" fmla="*/ 1794229 h 1884512"/>
                <a:gd name="connsiteX913" fmla="*/ 850498 w 4599693"/>
                <a:gd name="connsiteY913" fmla="*/ 1783604 h 1884512"/>
                <a:gd name="connsiteX914" fmla="*/ 846788 w 4599693"/>
                <a:gd name="connsiteY914" fmla="*/ 1774093 h 1884512"/>
                <a:gd name="connsiteX915" fmla="*/ 832588 w 4599693"/>
                <a:gd name="connsiteY915" fmla="*/ 1755777 h 1884512"/>
                <a:gd name="connsiteX916" fmla="*/ 822165 w 4599693"/>
                <a:gd name="connsiteY916" fmla="*/ 1742893 h 1884512"/>
                <a:gd name="connsiteX917" fmla="*/ 809685 w 4599693"/>
                <a:gd name="connsiteY917" fmla="*/ 1731324 h 1884512"/>
                <a:gd name="connsiteX918" fmla="*/ 788132 w 4599693"/>
                <a:gd name="connsiteY918" fmla="*/ 1705959 h 1884512"/>
                <a:gd name="connsiteX919" fmla="*/ 778924 w 4599693"/>
                <a:gd name="connsiteY919" fmla="*/ 1694964 h 1884512"/>
                <a:gd name="connsiteX920" fmla="*/ 771503 w 4599693"/>
                <a:gd name="connsiteY920" fmla="*/ 1685350 h 1884512"/>
                <a:gd name="connsiteX921" fmla="*/ 759023 w 4599693"/>
                <a:gd name="connsiteY921" fmla="*/ 1674827 h 1884512"/>
                <a:gd name="connsiteX922" fmla="*/ 747353 w 4599693"/>
                <a:gd name="connsiteY922" fmla="*/ 1666192 h 1884512"/>
                <a:gd name="connsiteX923" fmla="*/ 740034 w 4599693"/>
                <a:gd name="connsiteY923" fmla="*/ 1672601 h 1884512"/>
                <a:gd name="connsiteX924" fmla="*/ 538702 w 4599693"/>
                <a:gd name="connsiteY924" fmla="*/ 1686598 h 1884512"/>
                <a:gd name="connsiteX925" fmla="*/ 542852 w 4599693"/>
                <a:gd name="connsiteY925" fmla="*/ 1697594 h 1884512"/>
                <a:gd name="connsiteX926" fmla="*/ 548484 w 4599693"/>
                <a:gd name="connsiteY926" fmla="*/ 1711929 h 1884512"/>
                <a:gd name="connsiteX927" fmla="*/ 568249 w 4599693"/>
                <a:gd name="connsiteY927" fmla="*/ 1740262 h 1884512"/>
                <a:gd name="connsiteX928" fmla="*/ 579346 w 4599693"/>
                <a:gd name="connsiteY928" fmla="*/ 1755036 h 1884512"/>
                <a:gd name="connsiteX929" fmla="*/ 597493 w 4599693"/>
                <a:gd name="connsiteY929" fmla="*/ 1773385 h 1884512"/>
                <a:gd name="connsiteX930" fmla="*/ 618169 w 4599693"/>
                <a:gd name="connsiteY930" fmla="*/ 1798850 h 1884512"/>
                <a:gd name="connsiteX931" fmla="*/ 638474 w 4599693"/>
                <a:gd name="connsiteY931" fmla="*/ 1825598 h 1884512"/>
                <a:gd name="connsiteX932" fmla="*/ 645727 w 4599693"/>
                <a:gd name="connsiteY932" fmla="*/ 1835447 h 1884512"/>
                <a:gd name="connsiteX933" fmla="*/ 656755 w 4599693"/>
                <a:gd name="connsiteY933" fmla="*/ 1850052 h 1884512"/>
                <a:gd name="connsiteX934" fmla="*/ 662996 w 4599693"/>
                <a:gd name="connsiteY934" fmla="*/ 1858990 h 1884512"/>
                <a:gd name="connsiteX935" fmla="*/ 669910 w 4599693"/>
                <a:gd name="connsiteY935" fmla="*/ 1871875 h 1884512"/>
                <a:gd name="connsiteX936" fmla="*/ 683806 w 4599693"/>
                <a:gd name="connsiteY936" fmla="*/ 1860710 h 1884512"/>
                <a:gd name="connsiteX937" fmla="*/ 676150 w 4599693"/>
                <a:gd name="connsiteY937" fmla="*/ 1846240 h 1884512"/>
                <a:gd name="connsiteX938" fmla="*/ 668594 w 4599693"/>
                <a:gd name="connsiteY938" fmla="*/ 1832175 h 1884512"/>
                <a:gd name="connsiteX939" fmla="*/ 657835 w 4599693"/>
                <a:gd name="connsiteY939" fmla="*/ 1813151 h 1884512"/>
                <a:gd name="connsiteX940" fmla="*/ 653316 w 4599693"/>
                <a:gd name="connsiteY940" fmla="*/ 1802223 h 1884512"/>
                <a:gd name="connsiteX941" fmla="*/ 649369 w 4599693"/>
                <a:gd name="connsiteY941" fmla="*/ 1792408 h 1884512"/>
                <a:gd name="connsiteX942" fmla="*/ 634528 w 4599693"/>
                <a:gd name="connsiteY942" fmla="*/ 1773418 h 1884512"/>
                <a:gd name="connsiteX943" fmla="*/ 623667 w 4599693"/>
                <a:gd name="connsiteY943" fmla="*/ 1759994 h 1884512"/>
                <a:gd name="connsiteX944" fmla="*/ 610749 w 4599693"/>
                <a:gd name="connsiteY944" fmla="*/ 1747919 h 1884512"/>
                <a:gd name="connsiteX945" fmla="*/ 588319 w 4599693"/>
                <a:gd name="connsiteY945" fmla="*/ 1721609 h 1884512"/>
                <a:gd name="connsiteX946" fmla="*/ 578739 w 4599693"/>
                <a:gd name="connsiteY946" fmla="*/ 1710175 h 1884512"/>
                <a:gd name="connsiteX947" fmla="*/ 570981 w 4599693"/>
                <a:gd name="connsiteY947" fmla="*/ 1700191 h 1884512"/>
                <a:gd name="connsiteX948" fmla="*/ 558063 w 4599693"/>
                <a:gd name="connsiteY948" fmla="*/ 1689195 h 1884512"/>
                <a:gd name="connsiteX949" fmla="*/ 546022 w 4599693"/>
                <a:gd name="connsiteY949" fmla="*/ 1680122 h 1884512"/>
                <a:gd name="connsiteX950" fmla="*/ 538702 w 4599693"/>
                <a:gd name="connsiteY950" fmla="*/ 1686564 h 1884512"/>
                <a:gd name="connsiteX951" fmla="*/ 330996 w 4599693"/>
                <a:gd name="connsiteY951" fmla="*/ 1693344 h 1884512"/>
                <a:gd name="connsiteX952" fmla="*/ 334875 w 4599693"/>
                <a:gd name="connsiteY952" fmla="*/ 1704070 h 1884512"/>
                <a:gd name="connsiteX953" fmla="*/ 340205 w 4599693"/>
                <a:gd name="connsiteY953" fmla="*/ 1718034 h 1884512"/>
                <a:gd name="connsiteX954" fmla="*/ 359194 w 4599693"/>
                <a:gd name="connsiteY954" fmla="*/ 1745490 h 1884512"/>
                <a:gd name="connsiteX955" fmla="*/ 369887 w 4599693"/>
                <a:gd name="connsiteY955" fmla="*/ 1759825 h 1884512"/>
                <a:gd name="connsiteX956" fmla="*/ 387426 w 4599693"/>
                <a:gd name="connsiteY956" fmla="*/ 1777499 h 1884512"/>
                <a:gd name="connsiteX957" fmla="*/ 407393 w 4599693"/>
                <a:gd name="connsiteY957" fmla="*/ 1802122 h 1884512"/>
                <a:gd name="connsiteX958" fmla="*/ 426923 w 4599693"/>
                <a:gd name="connsiteY958" fmla="*/ 1828026 h 1884512"/>
                <a:gd name="connsiteX959" fmla="*/ 433905 w 4599693"/>
                <a:gd name="connsiteY959" fmla="*/ 1837605 h 1884512"/>
                <a:gd name="connsiteX960" fmla="*/ 444496 w 4599693"/>
                <a:gd name="connsiteY960" fmla="*/ 1851704 h 1884512"/>
                <a:gd name="connsiteX961" fmla="*/ 450500 w 4599693"/>
                <a:gd name="connsiteY961" fmla="*/ 1860373 h 1884512"/>
                <a:gd name="connsiteX962" fmla="*/ 457111 w 4599693"/>
                <a:gd name="connsiteY962" fmla="*/ 1872920 h 1884512"/>
                <a:gd name="connsiteX963" fmla="*/ 470974 w 4599693"/>
                <a:gd name="connsiteY963" fmla="*/ 1861756 h 1884512"/>
                <a:gd name="connsiteX964" fmla="*/ 463688 w 4599693"/>
                <a:gd name="connsiteY964" fmla="*/ 1847657 h 1884512"/>
                <a:gd name="connsiteX965" fmla="*/ 456436 w 4599693"/>
                <a:gd name="connsiteY965" fmla="*/ 1833996 h 1884512"/>
                <a:gd name="connsiteX966" fmla="*/ 446182 w 4599693"/>
                <a:gd name="connsiteY966" fmla="*/ 1815479 h 1884512"/>
                <a:gd name="connsiteX967" fmla="*/ 441932 w 4599693"/>
                <a:gd name="connsiteY967" fmla="*/ 1804854 h 1884512"/>
                <a:gd name="connsiteX968" fmla="*/ 438189 w 4599693"/>
                <a:gd name="connsiteY968" fmla="*/ 1795309 h 1884512"/>
                <a:gd name="connsiteX969" fmla="*/ 423921 w 4599693"/>
                <a:gd name="connsiteY969" fmla="*/ 1776892 h 1884512"/>
                <a:gd name="connsiteX970" fmla="*/ 413431 w 4599693"/>
                <a:gd name="connsiteY970" fmla="*/ 1763940 h 1884512"/>
                <a:gd name="connsiteX971" fmla="*/ 400884 w 4599693"/>
                <a:gd name="connsiteY971" fmla="*/ 1752337 h 1884512"/>
                <a:gd name="connsiteX972" fmla="*/ 379264 w 4599693"/>
                <a:gd name="connsiteY972" fmla="*/ 1726871 h 1884512"/>
                <a:gd name="connsiteX973" fmla="*/ 370021 w 4599693"/>
                <a:gd name="connsiteY973" fmla="*/ 1715808 h 1884512"/>
                <a:gd name="connsiteX974" fmla="*/ 362533 w 4599693"/>
                <a:gd name="connsiteY974" fmla="*/ 1706162 h 1884512"/>
                <a:gd name="connsiteX975" fmla="*/ 350020 w 4599693"/>
                <a:gd name="connsiteY975" fmla="*/ 1695570 h 1884512"/>
                <a:gd name="connsiteX976" fmla="*/ 338315 w 4599693"/>
                <a:gd name="connsiteY976" fmla="*/ 1686902 h 1884512"/>
                <a:gd name="connsiteX977" fmla="*/ 330996 w 4599693"/>
                <a:gd name="connsiteY977" fmla="*/ 1693310 h 1884512"/>
                <a:gd name="connsiteX978" fmla="*/ 154995 w 4599693"/>
                <a:gd name="connsiteY978" fmla="*/ 1639074 h 1884512"/>
                <a:gd name="connsiteX979" fmla="*/ 251496 w 4599693"/>
                <a:gd name="connsiteY979" fmla="*/ 1741780 h 1884512"/>
                <a:gd name="connsiteX980" fmla="*/ 275713 w 4599693"/>
                <a:gd name="connsiteY980" fmla="*/ 1767448 h 1884512"/>
                <a:gd name="connsiteX981" fmla="*/ 300640 w 4599693"/>
                <a:gd name="connsiteY981" fmla="*/ 1791733 h 1884512"/>
                <a:gd name="connsiteX982" fmla="*/ 358452 w 4599693"/>
                <a:gd name="connsiteY982" fmla="*/ 1830961 h 1884512"/>
                <a:gd name="connsiteX983" fmla="*/ 536072 w 4599693"/>
                <a:gd name="connsiteY983" fmla="*/ 1881487 h 1884512"/>
                <a:gd name="connsiteX984" fmla="*/ 722528 w 4599693"/>
                <a:gd name="connsiteY984" fmla="*/ 1878114 h 1884512"/>
                <a:gd name="connsiteX985" fmla="*/ 1598888 w 4599693"/>
                <a:gd name="connsiteY985" fmla="*/ 1789710 h 1884512"/>
                <a:gd name="connsiteX986" fmla="*/ 2069212 w 4599693"/>
                <a:gd name="connsiteY986" fmla="*/ 1740869 h 1884512"/>
                <a:gd name="connsiteX987" fmla="*/ 2726161 w 4599693"/>
                <a:gd name="connsiteY987" fmla="*/ 1665652 h 1884512"/>
                <a:gd name="connsiteX988" fmla="*/ 3562215 w 4599693"/>
                <a:gd name="connsiteY988" fmla="*/ 1576404 h 1884512"/>
                <a:gd name="connsiteX989" fmla="*/ 3989432 w 4599693"/>
                <a:gd name="connsiteY989" fmla="*/ 1531746 h 1884512"/>
                <a:gd name="connsiteX990" fmla="*/ 4203479 w 4599693"/>
                <a:gd name="connsiteY990" fmla="*/ 1509542 h 1884512"/>
                <a:gd name="connsiteX991" fmla="*/ 4418741 w 4599693"/>
                <a:gd name="connsiteY991" fmla="*/ 1461606 h 1884512"/>
                <a:gd name="connsiteX992" fmla="*/ 4493621 w 4599693"/>
                <a:gd name="connsiteY992" fmla="*/ 1421208 h 1884512"/>
                <a:gd name="connsiteX993" fmla="*/ 4552108 w 4599693"/>
                <a:gd name="connsiteY993" fmla="*/ 1355176 h 1884512"/>
                <a:gd name="connsiteX994" fmla="*/ 4595316 w 4599693"/>
                <a:gd name="connsiteY994" fmla="*/ 1193659 h 1884512"/>
                <a:gd name="connsiteX995" fmla="*/ 4597879 w 4599693"/>
                <a:gd name="connsiteY995" fmla="*/ 1073683 h 1884512"/>
                <a:gd name="connsiteX996" fmla="*/ 4595922 w 4599693"/>
                <a:gd name="connsiteY996" fmla="*/ 957316 h 1884512"/>
                <a:gd name="connsiteX997" fmla="*/ 4592414 w 4599693"/>
                <a:gd name="connsiteY997" fmla="*/ 721972 h 1884512"/>
                <a:gd name="connsiteX998" fmla="*/ 4578485 w 4599693"/>
                <a:gd name="connsiteY998" fmla="*/ 580929 h 1884512"/>
                <a:gd name="connsiteX999" fmla="*/ 4550388 w 4599693"/>
                <a:gd name="connsiteY999" fmla="*/ 440867 h 1884512"/>
                <a:gd name="connsiteX1000" fmla="*/ 4443735 w 4599693"/>
                <a:gd name="connsiteY1000" fmla="*/ 244261 h 1884512"/>
                <a:gd name="connsiteX1001" fmla="*/ 4416886 w 4599693"/>
                <a:gd name="connsiteY1001" fmla="*/ 218289 h 1884512"/>
                <a:gd name="connsiteX1002" fmla="*/ 4390847 w 4599693"/>
                <a:gd name="connsiteY1002" fmla="*/ 247260 h 1884512"/>
                <a:gd name="connsiteX1003" fmla="*/ 4390847 w 4599693"/>
                <a:gd name="connsiteY1003" fmla="*/ 247260 h 1884512"/>
                <a:gd name="connsiteX1004" fmla="*/ 4444882 w 4599693"/>
                <a:gd name="connsiteY1004" fmla="*/ 245364 h 1884512"/>
                <a:gd name="connsiteX1005" fmla="*/ 4335160 w 4599693"/>
                <a:gd name="connsiteY1005" fmla="*/ 131227 h 1884512"/>
                <a:gd name="connsiteX1006" fmla="*/ 4293437 w 4599693"/>
                <a:gd name="connsiteY1006" fmla="*/ 139835 h 1884512"/>
                <a:gd name="connsiteX1007" fmla="*/ 4418978 w 4599693"/>
                <a:gd name="connsiteY1007" fmla="*/ 271292 h 1884512"/>
                <a:gd name="connsiteX1008" fmla="*/ 4418471 w 4599693"/>
                <a:gd name="connsiteY1008" fmla="*/ 271312 h 1884512"/>
                <a:gd name="connsiteX1009" fmla="*/ 4418505 w 4599693"/>
                <a:gd name="connsiteY1009" fmla="*/ 271292 h 1884512"/>
                <a:gd name="connsiteX1010" fmla="*/ 4418741 w 4599693"/>
                <a:gd name="connsiteY1010" fmla="*/ 271015 h 1884512"/>
                <a:gd name="connsiteX1011" fmla="*/ 4418978 w 4599693"/>
                <a:gd name="connsiteY1011" fmla="*/ 271255 h 1884512"/>
                <a:gd name="connsiteX1012" fmla="*/ 4520537 w 4599693"/>
                <a:gd name="connsiteY1012" fmla="*/ 469780 h 1884512"/>
                <a:gd name="connsiteX1013" fmla="*/ 4550354 w 4599693"/>
                <a:gd name="connsiteY1013" fmla="*/ 665924 h 1884512"/>
                <a:gd name="connsiteX1014" fmla="*/ 4555211 w 4599693"/>
                <a:gd name="connsiteY1014" fmla="*/ 864540 h 1884512"/>
                <a:gd name="connsiteX1015" fmla="*/ 4554368 w 4599693"/>
                <a:gd name="connsiteY1015" fmla="*/ 1001896 h 1884512"/>
                <a:gd name="connsiteX1016" fmla="*/ 4554671 w 4599693"/>
                <a:gd name="connsiteY1016" fmla="*/ 1138568 h 1884512"/>
                <a:gd name="connsiteX1017" fmla="*/ 4537705 w 4599693"/>
                <a:gd name="connsiteY1017" fmla="*/ 1270653 h 1884512"/>
                <a:gd name="connsiteX1018" fmla="*/ 4474631 w 4599693"/>
                <a:gd name="connsiteY1018" fmla="*/ 1377103 h 1884512"/>
                <a:gd name="connsiteX1019" fmla="*/ 4353643 w 4599693"/>
                <a:gd name="connsiteY1019" fmla="*/ 1432207 h 1884512"/>
                <a:gd name="connsiteX1020" fmla="*/ 4216601 w 4599693"/>
                <a:gd name="connsiteY1020" fmla="*/ 1455410 h 1884512"/>
                <a:gd name="connsiteX1021" fmla="*/ 4090115 w 4599693"/>
                <a:gd name="connsiteY1021" fmla="*/ 1465805 h 1884512"/>
                <a:gd name="connsiteX1022" fmla="*/ 3962381 w 4599693"/>
                <a:gd name="connsiteY1022" fmla="*/ 1476750 h 1884512"/>
                <a:gd name="connsiteX1023" fmla="*/ 3348235 w 4599693"/>
                <a:gd name="connsiteY1023" fmla="*/ 1541359 h 1884512"/>
                <a:gd name="connsiteX1024" fmla="*/ 2908841 w 4599693"/>
                <a:gd name="connsiteY1024" fmla="*/ 1588277 h 1884512"/>
                <a:gd name="connsiteX1025" fmla="*/ 2459631 w 4599693"/>
                <a:gd name="connsiteY1025" fmla="*/ 1641131 h 1884512"/>
                <a:gd name="connsiteX1026" fmla="*/ 1577604 w 4599693"/>
                <a:gd name="connsiteY1026" fmla="*/ 1736889 h 1884512"/>
                <a:gd name="connsiteX1027" fmla="*/ 1196799 w 4599693"/>
                <a:gd name="connsiteY1027" fmla="*/ 1778039 h 1884512"/>
                <a:gd name="connsiteX1028" fmla="*/ 875559 w 4599693"/>
                <a:gd name="connsiteY1028" fmla="*/ 1811802 h 1884512"/>
                <a:gd name="connsiteX1029" fmla="*/ 662220 w 4599693"/>
                <a:gd name="connsiteY1029" fmla="*/ 1836256 h 1884512"/>
                <a:gd name="connsiteX1030" fmla="*/ 458427 w 4599693"/>
                <a:gd name="connsiteY1030" fmla="*/ 1830657 h 1884512"/>
                <a:gd name="connsiteX1031" fmla="*/ 376227 w 4599693"/>
                <a:gd name="connsiteY1031" fmla="*/ 1803370 h 1884512"/>
                <a:gd name="connsiteX1032" fmla="*/ 338889 w 4599693"/>
                <a:gd name="connsiteY1032" fmla="*/ 1782660 h 1884512"/>
                <a:gd name="connsiteX1033" fmla="*/ 321518 w 4599693"/>
                <a:gd name="connsiteY1033" fmla="*/ 1770517 h 1884512"/>
                <a:gd name="connsiteX1034" fmla="*/ 313255 w 4599693"/>
                <a:gd name="connsiteY1034" fmla="*/ 1763974 h 1884512"/>
                <a:gd name="connsiteX1035" fmla="*/ 306239 w 4599693"/>
                <a:gd name="connsiteY1035" fmla="*/ 1758004 h 1884512"/>
                <a:gd name="connsiteX1036" fmla="*/ 170006 w 4599693"/>
                <a:gd name="connsiteY1036" fmla="*/ 1626425 h 1884512"/>
                <a:gd name="connsiteX1037" fmla="*/ 154995 w 4599693"/>
                <a:gd name="connsiteY1037" fmla="*/ 1639040 h 1884512"/>
                <a:gd name="connsiteX1038" fmla="*/ 1754010 w 4599693"/>
                <a:gd name="connsiteY1038" fmla="*/ 295550 h 1884512"/>
                <a:gd name="connsiteX1039" fmla="*/ 1718695 w 4599693"/>
                <a:gd name="connsiteY1039" fmla="*/ 296049 h 1884512"/>
                <a:gd name="connsiteX1040" fmla="*/ 1672283 w 4599693"/>
                <a:gd name="connsiteY1040" fmla="*/ 296859 h 1884512"/>
                <a:gd name="connsiteX1041" fmla="*/ 1562494 w 4599693"/>
                <a:gd name="connsiteY1041" fmla="*/ 303882 h 1884512"/>
                <a:gd name="connsiteX1042" fmla="*/ 1503602 w 4599693"/>
                <a:gd name="connsiteY1042" fmla="*/ 308044 h 1884512"/>
                <a:gd name="connsiteX1043" fmla="*/ 1421404 w 4599693"/>
                <a:gd name="connsiteY1043" fmla="*/ 315953 h 1884512"/>
                <a:gd name="connsiteX1044" fmla="*/ 1316741 w 4599693"/>
                <a:gd name="connsiteY1044" fmla="*/ 324116 h 1884512"/>
                <a:gd name="connsiteX1045" fmla="*/ 1209717 w 4599693"/>
                <a:gd name="connsiteY1045" fmla="*/ 331766 h 1884512"/>
                <a:gd name="connsiteX1046" fmla="*/ 1170692 w 4599693"/>
                <a:gd name="connsiteY1046" fmla="*/ 334417 h 1884512"/>
                <a:gd name="connsiteX1047" fmla="*/ 1112441 w 4599693"/>
                <a:gd name="connsiteY1047" fmla="*/ 338582 h 1884512"/>
                <a:gd name="connsiteX1048" fmla="*/ 1077868 w 4599693"/>
                <a:gd name="connsiteY1048" fmla="*/ 340795 h 1884512"/>
                <a:gd name="connsiteX1049" fmla="*/ 1032232 w 4599693"/>
                <a:gd name="connsiteY1049" fmla="*/ 342694 h 1884512"/>
                <a:gd name="connsiteX1050" fmla="*/ 1030243 w 4599693"/>
                <a:gd name="connsiteY1050" fmla="*/ 353568 h 1884512"/>
                <a:gd name="connsiteX1051" fmla="*/ 1081208 w 4599693"/>
                <a:gd name="connsiteY1051" fmla="*/ 351521 h 1884512"/>
                <a:gd name="connsiteX1052" fmla="*/ 1130992 w 4599693"/>
                <a:gd name="connsiteY1052" fmla="*/ 349457 h 1884512"/>
                <a:gd name="connsiteX1053" fmla="*/ 1199497 w 4599693"/>
                <a:gd name="connsiteY1053" fmla="*/ 346323 h 1884512"/>
                <a:gd name="connsiteX1054" fmla="*/ 1235284 w 4599693"/>
                <a:gd name="connsiteY1054" fmla="*/ 345585 h 1884512"/>
                <a:gd name="connsiteX1055" fmla="*/ 1267293 w 4599693"/>
                <a:gd name="connsiteY1055" fmla="*/ 344977 h 1884512"/>
                <a:gd name="connsiteX1056" fmla="*/ 1344196 w 4599693"/>
                <a:gd name="connsiteY1056" fmla="*/ 339284 h 1884512"/>
                <a:gd name="connsiteX1057" fmla="*/ 1399209 w 4599693"/>
                <a:gd name="connsiteY1057" fmla="*/ 335007 h 1884512"/>
                <a:gd name="connsiteX1058" fmla="*/ 1455402 w 4599693"/>
                <a:gd name="connsiteY1058" fmla="*/ 329165 h 1884512"/>
                <a:gd name="connsiteX1059" fmla="*/ 1565833 w 4599693"/>
                <a:gd name="connsiteY1059" fmla="*/ 320099 h 1884512"/>
                <a:gd name="connsiteX1060" fmla="*/ 1613493 w 4599693"/>
                <a:gd name="connsiteY1060" fmla="*/ 316247 h 1884512"/>
                <a:gd name="connsiteX1061" fmla="*/ 1653732 w 4599693"/>
                <a:gd name="connsiteY1061" fmla="*/ 313278 h 1884512"/>
                <a:gd name="connsiteX1062" fmla="*/ 1707295 w 4599693"/>
                <a:gd name="connsiteY1062" fmla="*/ 307254 h 1884512"/>
                <a:gd name="connsiteX1063" fmla="*/ 1754280 w 4599693"/>
                <a:gd name="connsiteY1063" fmla="*/ 301409 h 1884512"/>
                <a:gd name="connsiteX1064" fmla="*/ 1754010 w 4599693"/>
                <a:gd name="connsiteY1064" fmla="*/ 295550 h 1884512"/>
                <a:gd name="connsiteX1065" fmla="*/ 1608062 w 4599693"/>
                <a:gd name="connsiteY1065" fmla="*/ 360503 h 1884512"/>
                <a:gd name="connsiteX1066" fmla="*/ 1588701 w 4599693"/>
                <a:gd name="connsiteY1066" fmla="*/ 359636 h 1884512"/>
                <a:gd name="connsiteX1067" fmla="*/ 1563202 w 4599693"/>
                <a:gd name="connsiteY1067" fmla="*/ 358624 h 1884512"/>
                <a:gd name="connsiteX1068" fmla="*/ 1503164 w 4599693"/>
                <a:gd name="connsiteY1068" fmla="*/ 361370 h 1884512"/>
                <a:gd name="connsiteX1069" fmla="*/ 1470986 w 4599693"/>
                <a:gd name="connsiteY1069" fmla="*/ 363212 h 1884512"/>
                <a:gd name="connsiteX1070" fmla="*/ 1426092 w 4599693"/>
                <a:gd name="connsiteY1070" fmla="*/ 367910 h 1884512"/>
                <a:gd name="connsiteX1071" fmla="*/ 1368920 w 4599693"/>
                <a:gd name="connsiteY1071" fmla="*/ 371958 h 1884512"/>
                <a:gd name="connsiteX1072" fmla="*/ 1310433 w 4599693"/>
                <a:gd name="connsiteY1072" fmla="*/ 375422 h 1884512"/>
                <a:gd name="connsiteX1073" fmla="*/ 1289083 w 4599693"/>
                <a:gd name="connsiteY1073" fmla="*/ 376565 h 1884512"/>
                <a:gd name="connsiteX1074" fmla="*/ 1257208 w 4599693"/>
                <a:gd name="connsiteY1074" fmla="*/ 378444 h 1884512"/>
                <a:gd name="connsiteX1075" fmla="*/ 1238320 w 4599693"/>
                <a:gd name="connsiteY1075" fmla="*/ 379311 h 1884512"/>
                <a:gd name="connsiteX1076" fmla="*/ 1213292 w 4599693"/>
                <a:gd name="connsiteY1076" fmla="*/ 379402 h 1884512"/>
                <a:gd name="connsiteX1077" fmla="*/ 1212651 w 4599693"/>
                <a:gd name="connsiteY1077" fmla="*/ 390195 h 1884512"/>
                <a:gd name="connsiteX1078" fmla="*/ 1240580 w 4599693"/>
                <a:gd name="connsiteY1078" fmla="*/ 390138 h 1884512"/>
                <a:gd name="connsiteX1079" fmla="*/ 1267867 w 4599693"/>
                <a:gd name="connsiteY1079" fmla="*/ 390010 h 1884512"/>
                <a:gd name="connsiteX1080" fmla="*/ 1305374 w 4599693"/>
                <a:gd name="connsiteY1080" fmla="*/ 389548 h 1884512"/>
                <a:gd name="connsiteX1081" fmla="*/ 1325005 w 4599693"/>
                <a:gd name="connsiteY1081" fmla="*/ 390195 h 1884512"/>
                <a:gd name="connsiteX1082" fmla="*/ 1342577 w 4599693"/>
                <a:gd name="connsiteY1082" fmla="*/ 390840 h 1884512"/>
                <a:gd name="connsiteX1083" fmla="*/ 1384604 w 4599693"/>
                <a:gd name="connsiteY1083" fmla="*/ 388141 h 1884512"/>
                <a:gd name="connsiteX1084" fmla="*/ 1414658 w 4599693"/>
                <a:gd name="connsiteY1084" fmla="*/ 386023 h 1884512"/>
                <a:gd name="connsiteX1085" fmla="*/ 1445317 w 4599693"/>
                <a:gd name="connsiteY1085" fmla="*/ 382373 h 1884512"/>
                <a:gd name="connsiteX1086" fmla="*/ 1505626 w 4599693"/>
                <a:gd name="connsiteY1086" fmla="*/ 377651 h 1884512"/>
                <a:gd name="connsiteX1087" fmla="*/ 1531665 w 4599693"/>
                <a:gd name="connsiteY1087" fmla="*/ 375628 h 1884512"/>
                <a:gd name="connsiteX1088" fmla="*/ 1553657 w 4599693"/>
                <a:gd name="connsiteY1088" fmla="*/ 374248 h 1884512"/>
                <a:gd name="connsiteX1089" fmla="*/ 1582866 w 4599693"/>
                <a:gd name="connsiteY1089" fmla="*/ 370322 h 1884512"/>
                <a:gd name="connsiteX1090" fmla="*/ 1608467 w 4599693"/>
                <a:gd name="connsiteY1090" fmla="*/ 366321 h 1884512"/>
                <a:gd name="connsiteX1091" fmla="*/ 1608062 w 4599693"/>
                <a:gd name="connsiteY1091" fmla="*/ 360503 h 1884512"/>
                <a:gd name="connsiteX1092" fmla="*/ 3047401 w 4599693"/>
                <a:gd name="connsiteY1092" fmla="*/ 1303792 h 1884512"/>
                <a:gd name="connsiteX1093" fmla="*/ 3027467 w 4599693"/>
                <a:gd name="connsiteY1093" fmla="*/ 1302966 h 1884512"/>
                <a:gd name="connsiteX1094" fmla="*/ 3001225 w 4599693"/>
                <a:gd name="connsiteY1094" fmla="*/ 1302025 h 1884512"/>
                <a:gd name="connsiteX1095" fmla="*/ 2939433 w 4599693"/>
                <a:gd name="connsiteY1095" fmla="*/ 1304936 h 1884512"/>
                <a:gd name="connsiteX1096" fmla="*/ 2906277 w 4599693"/>
                <a:gd name="connsiteY1096" fmla="*/ 1306852 h 1884512"/>
                <a:gd name="connsiteX1097" fmla="*/ 2860101 w 4599693"/>
                <a:gd name="connsiteY1097" fmla="*/ 1311682 h 1884512"/>
                <a:gd name="connsiteX1098" fmla="*/ 2801209 w 4599693"/>
                <a:gd name="connsiteY1098" fmla="*/ 1315847 h 1884512"/>
                <a:gd name="connsiteX1099" fmla="*/ 2740969 w 4599693"/>
                <a:gd name="connsiteY1099" fmla="*/ 1319476 h 1884512"/>
                <a:gd name="connsiteX1100" fmla="*/ 2719011 w 4599693"/>
                <a:gd name="connsiteY1100" fmla="*/ 1320674 h 1884512"/>
                <a:gd name="connsiteX1101" fmla="*/ 2686192 w 4599693"/>
                <a:gd name="connsiteY1101" fmla="*/ 1322627 h 1884512"/>
                <a:gd name="connsiteX1102" fmla="*/ 2666730 w 4599693"/>
                <a:gd name="connsiteY1102" fmla="*/ 1323531 h 1884512"/>
                <a:gd name="connsiteX1103" fmla="*/ 2640994 w 4599693"/>
                <a:gd name="connsiteY1103" fmla="*/ 1323716 h 1884512"/>
                <a:gd name="connsiteX1104" fmla="*/ 2640286 w 4599693"/>
                <a:gd name="connsiteY1104" fmla="*/ 1334510 h 1884512"/>
                <a:gd name="connsiteX1105" fmla="*/ 2669057 w 4599693"/>
                <a:gd name="connsiteY1105" fmla="*/ 1334382 h 1884512"/>
                <a:gd name="connsiteX1106" fmla="*/ 2697121 w 4599693"/>
                <a:gd name="connsiteY1106" fmla="*/ 1334179 h 1884512"/>
                <a:gd name="connsiteX1107" fmla="*/ 2735741 w 4599693"/>
                <a:gd name="connsiteY1107" fmla="*/ 1333626 h 1884512"/>
                <a:gd name="connsiteX1108" fmla="*/ 2755945 w 4599693"/>
                <a:gd name="connsiteY1108" fmla="*/ 1334216 h 1884512"/>
                <a:gd name="connsiteX1109" fmla="*/ 2774024 w 4599693"/>
                <a:gd name="connsiteY1109" fmla="*/ 1334823 h 1884512"/>
                <a:gd name="connsiteX1110" fmla="*/ 2817298 w 4599693"/>
                <a:gd name="connsiteY1110" fmla="*/ 1332024 h 1884512"/>
                <a:gd name="connsiteX1111" fmla="*/ 2848229 w 4599693"/>
                <a:gd name="connsiteY1111" fmla="*/ 1329811 h 1884512"/>
                <a:gd name="connsiteX1112" fmla="*/ 2879799 w 4599693"/>
                <a:gd name="connsiteY1112" fmla="*/ 1326101 h 1884512"/>
                <a:gd name="connsiteX1113" fmla="*/ 2941895 w 4599693"/>
                <a:gd name="connsiteY1113" fmla="*/ 1321197 h 1884512"/>
                <a:gd name="connsiteX1114" fmla="*/ 2968711 w 4599693"/>
                <a:gd name="connsiteY1114" fmla="*/ 1319153 h 1884512"/>
                <a:gd name="connsiteX1115" fmla="*/ 2991377 w 4599693"/>
                <a:gd name="connsiteY1115" fmla="*/ 1317696 h 1884512"/>
                <a:gd name="connsiteX1116" fmla="*/ 3021429 w 4599693"/>
                <a:gd name="connsiteY1116" fmla="*/ 1313699 h 1884512"/>
                <a:gd name="connsiteX1117" fmla="*/ 3047772 w 4599693"/>
                <a:gd name="connsiteY1117" fmla="*/ 1309651 h 1884512"/>
                <a:gd name="connsiteX1118" fmla="*/ 3047401 w 4599693"/>
                <a:gd name="connsiteY1118" fmla="*/ 1303792 h 1884512"/>
                <a:gd name="connsiteX1119" fmla="*/ 3169805 w 4599693"/>
                <a:gd name="connsiteY1119" fmla="*/ 1345583 h 1884512"/>
                <a:gd name="connsiteX1120" fmla="*/ 3151052 w 4599693"/>
                <a:gd name="connsiteY1120" fmla="*/ 1344662 h 1884512"/>
                <a:gd name="connsiteX1121" fmla="*/ 3126362 w 4599693"/>
                <a:gd name="connsiteY1121" fmla="*/ 1343613 h 1884512"/>
                <a:gd name="connsiteX1122" fmla="*/ 3068179 w 4599693"/>
                <a:gd name="connsiteY1122" fmla="*/ 1346173 h 1884512"/>
                <a:gd name="connsiteX1123" fmla="*/ 3036979 w 4599693"/>
                <a:gd name="connsiteY1123" fmla="*/ 1347944 h 1884512"/>
                <a:gd name="connsiteX1124" fmla="*/ 2993535 w 4599693"/>
                <a:gd name="connsiteY1124" fmla="*/ 1352514 h 1884512"/>
                <a:gd name="connsiteX1125" fmla="*/ 2938118 w 4599693"/>
                <a:gd name="connsiteY1125" fmla="*/ 1356404 h 1884512"/>
                <a:gd name="connsiteX1126" fmla="*/ 2881452 w 4599693"/>
                <a:gd name="connsiteY1126" fmla="*/ 1359719 h 1884512"/>
                <a:gd name="connsiteX1127" fmla="*/ 2860776 w 4599693"/>
                <a:gd name="connsiteY1127" fmla="*/ 1360809 h 1884512"/>
                <a:gd name="connsiteX1128" fmla="*/ 2829913 w 4599693"/>
                <a:gd name="connsiteY1128" fmla="*/ 1362596 h 1884512"/>
                <a:gd name="connsiteX1129" fmla="*/ 2811598 w 4599693"/>
                <a:gd name="connsiteY1129" fmla="*/ 1363406 h 1884512"/>
                <a:gd name="connsiteX1130" fmla="*/ 2787347 w 4599693"/>
                <a:gd name="connsiteY1130" fmla="*/ 1363460 h 1884512"/>
                <a:gd name="connsiteX1131" fmla="*/ 2786739 w 4599693"/>
                <a:gd name="connsiteY1131" fmla="*/ 1374223 h 1884512"/>
                <a:gd name="connsiteX1132" fmla="*/ 2813790 w 4599693"/>
                <a:gd name="connsiteY1132" fmla="*/ 1374243 h 1884512"/>
                <a:gd name="connsiteX1133" fmla="*/ 2840235 w 4599693"/>
                <a:gd name="connsiteY1133" fmla="*/ 1374189 h 1884512"/>
                <a:gd name="connsiteX1134" fmla="*/ 2876595 w 4599693"/>
                <a:gd name="connsiteY1134" fmla="*/ 1373818 h 1884512"/>
                <a:gd name="connsiteX1135" fmla="*/ 2895618 w 4599693"/>
                <a:gd name="connsiteY1135" fmla="*/ 1374520 h 1884512"/>
                <a:gd name="connsiteX1136" fmla="*/ 2912652 w 4599693"/>
                <a:gd name="connsiteY1136" fmla="*/ 1375194 h 1884512"/>
                <a:gd name="connsiteX1137" fmla="*/ 2953363 w 4599693"/>
                <a:gd name="connsiteY1137" fmla="*/ 1372634 h 1884512"/>
                <a:gd name="connsiteX1138" fmla="*/ 2982472 w 4599693"/>
                <a:gd name="connsiteY1138" fmla="*/ 1370566 h 1884512"/>
                <a:gd name="connsiteX1139" fmla="*/ 3012154 w 4599693"/>
                <a:gd name="connsiteY1139" fmla="*/ 1367028 h 1884512"/>
                <a:gd name="connsiteX1140" fmla="*/ 3070607 w 4599693"/>
                <a:gd name="connsiteY1140" fmla="*/ 1362458 h 1884512"/>
                <a:gd name="connsiteX1141" fmla="*/ 3095837 w 4599693"/>
                <a:gd name="connsiteY1141" fmla="*/ 1360542 h 1884512"/>
                <a:gd name="connsiteX1142" fmla="*/ 3117154 w 4599693"/>
                <a:gd name="connsiteY1142" fmla="*/ 1359193 h 1884512"/>
                <a:gd name="connsiteX1143" fmla="*/ 3145453 w 4599693"/>
                <a:gd name="connsiteY1143" fmla="*/ 1355341 h 1884512"/>
                <a:gd name="connsiteX1144" fmla="*/ 3170211 w 4599693"/>
                <a:gd name="connsiteY1144" fmla="*/ 1351418 h 1884512"/>
                <a:gd name="connsiteX1145" fmla="*/ 3169805 w 4599693"/>
                <a:gd name="connsiteY1145" fmla="*/ 1345583 h 188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Lst>
              <a:rect l="l" t="t" r="r" b="b"/>
              <a:pathLst>
                <a:path w="4599693" h="1884512">
                  <a:moveTo>
                    <a:pt x="83523" y="419955"/>
                  </a:moveTo>
                  <a:cubicBezTo>
                    <a:pt x="118399" y="391096"/>
                    <a:pt x="162552" y="378360"/>
                    <a:pt x="205185" y="371634"/>
                  </a:cubicBezTo>
                  <a:cubicBezTo>
                    <a:pt x="248258" y="365033"/>
                    <a:pt x="291634" y="364446"/>
                    <a:pt x="334504" y="363006"/>
                  </a:cubicBezTo>
                  <a:cubicBezTo>
                    <a:pt x="420312" y="360149"/>
                    <a:pt x="505883" y="349683"/>
                    <a:pt x="591287" y="339287"/>
                  </a:cubicBezTo>
                  <a:cubicBezTo>
                    <a:pt x="703539" y="324305"/>
                    <a:pt x="816566" y="318517"/>
                    <a:pt x="929391" y="309892"/>
                  </a:cubicBezTo>
                  <a:cubicBezTo>
                    <a:pt x="1042216" y="301267"/>
                    <a:pt x="1155109" y="292643"/>
                    <a:pt x="1268305" y="283981"/>
                  </a:cubicBezTo>
                  <a:cubicBezTo>
                    <a:pt x="1803660" y="239613"/>
                    <a:pt x="2339318" y="195219"/>
                    <a:pt x="2875279" y="150793"/>
                  </a:cubicBezTo>
                  <a:cubicBezTo>
                    <a:pt x="3162756" y="126613"/>
                    <a:pt x="3450300" y="102432"/>
                    <a:pt x="3737878" y="78255"/>
                  </a:cubicBezTo>
                  <a:cubicBezTo>
                    <a:pt x="3838122" y="69775"/>
                    <a:pt x="3939445" y="60041"/>
                    <a:pt x="4038779" y="52283"/>
                  </a:cubicBezTo>
                  <a:cubicBezTo>
                    <a:pt x="4087888" y="49686"/>
                    <a:pt x="4137336" y="51861"/>
                    <a:pt x="4179869" y="72446"/>
                  </a:cubicBezTo>
                  <a:cubicBezTo>
                    <a:pt x="4223279" y="91170"/>
                    <a:pt x="4257548" y="126940"/>
                    <a:pt x="4282744" y="167854"/>
                  </a:cubicBezTo>
                  <a:cubicBezTo>
                    <a:pt x="4307704" y="209341"/>
                    <a:pt x="4324838" y="256023"/>
                    <a:pt x="4337184" y="303993"/>
                  </a:cubicBezTo>
                  <a:cubicBezTo>
                    <a:pt x="4349360" y="352347"/>
                    <a:pt x="4358568" y="401407"/>
                    <a:pt x="4364707" y="450895"/>
                  </a:cubicBezTo>
                  <a:cubicBezTo>
                    <a:pt x="4377625" y="549901"/>
                    <a:pt x="4377928" y="650543"/>
                    <a:pt x="4378671" y="751425"/>
                  </a:cubicBezTo>
                  <a:cubicBezTo>
                    <a:pt x="4378873" y="783528"/>
                    <a:pt x="4379210" y="815689"/>
                    <a:pt x="4380020" y="847891"/>
                  </a:cubicBezTo>
                  <a:cubicBezTo>
                    <a:pt x="4380897" y="880271"/>
                    <a:pt x="4382145" y="912065"/>
                    <a:pt x="4382313" y="943743"/>
                  </a:cubicBezTo>
                  <a:cubicBezTo>
                    <a:pt x="4382482" y="975304"/>
                    <a:pt x="4380897" y="1006851"/>
                    <a:pt x="4377524" y="1038233"/>
                  </a:cubicBezTo>
                  <a:cubicBezTo>
                    <a:pt x="4374690" y="1069092"/>
                    <a:pt x="4367978" y="1099466"/>
                    <a:pt x="4357489" y="1128628"/>
                  </a:cubicBezTo>
                  <a:cubicBezTo>
                    <a:pt x="4347539" y="1156998"/>
                    <a:pt x="4330943" y="1182596"/>
                    <a:pt x="4309154" y="1203305"/>
                  </a:cubicBezTo>
                  <a:cubicBezTo>
                    <a:pt x="4287433" y="1223668"/>
                    <a:pt x="4260348" y="1238414"/>
                    <a:pt x="4231644" y="1250024"/>
                  </a:cubicBezTo>
                  <a:cubicBezTo>
                    <a:pt x="4173663" y="1273355"/>
                    <a:pt x="4111399" y="1285204"/>
                    <a:pt x="4048357" y="1293997"/>
                  </a:cubicBezTo>
                  <a:lnTo>
                    <a:pt x="3283710" y="1377373"/>
                  </a:lnTo>
                  <a:cubicBezTo>
                    <a:pt x="2762420" y="1433496"/>
                    <a:pt x="2241165" y="1489622"/>
                    <a:pt x="1719943" y="1545744"/>
                  </a:cubicBezTo>
                  <a:lnTo>
                    <a:pt x="1150083" y="1606828"/>
                  </a:lnTo>
                  <a:lnTo>
                    <a:pt x="724316" y="1652700"/>
                  </a:lnTo>
                  <a:cubicBezTo>
                    <a:pt x="653484" y="1660154"/>
                    <a:pt x="582112" y="1668385"/>
                    <a:pt x="511786" y="1675164"/>
                  </a:cubicBezTo>
                  <a:cubicBezTo>
                    <a:pt x="441629" y="1681539"/>
                    <a:pt x="371641" y="1684136"/>
                    <a:pt x="304485" y="1672398"/>
                  </a:cubicBezTo>
                  <a:cubicBezTo>
                    <a:pt x="226030" y="1658536"/>
                    <a:pt x="148891" y="1622951"/>
                    <a:pt x="100691" y="1562474"/>
                  </a:cubicBezTo>
                  <a:cubicBezTo>
                    <a:pt x="76676" y="1532657"/>
                    <a:pt x="60654" y="1496732"/>
                    <a:pt x="51345" y="1458196"/>
                  </a:cubicBezTo>
                  <a:cubicBezTo>
                    <a:pt x="41867" y="1419643"/>
                    <a:pt x="38224" y="1378932"/>
                    <a:pt x="36639" y="1337684"/>
                  </a:cubicBezTo>
                  <a:cubicBezTo>
                    <a:pt x="34649" y="1226407"/>
                    <a:pt x="32659" y="1115076"/>
                    <a:pt x="30635" y="1003687"/>
                  </a:cubicBezTo>
                  <a:lnTo>
                    <a:pt x="27869" y="836389"/>
                  </a:lnTo>
                  <a:cubicBezTo>
                    <a:pt x="27026" y="780493"/>
                    <a:pt x="25677" y="725534"/>
                    <a:pt x="30062" y="672255"/>
                  </a:cubicBezTo>
                  <a:cubicBezTo>
                    <a:pt x="32119" y="645035"/>
                    <a:pt x="34885" y="614550"/>
                    <a:pt x="38596" y="587533"/>
                  </a:cubicBezTo>
                  <a:cubicBezTo>
                    <a:pt x="42238" y="560549"/>
                    <a:pt x="46690" y="536939"/>
                    <a:pt x="48107" y="523447"/>
                  </a:cubicBezTo>
                  <a:cubicBezTo>
                    <a:pt x="49423" y="509975"/>
                    <a:pt x="47128" y="506471"/>
                    <a:pt x="39135" y="520792"/>
                  </a:cubicBezTo>
                  <a:cubicBezTo>
                    <a:pt x="31546" y="535131"/>
                    <a:pt x="16873" y="567383"/>
                    <a:pt x="6991" y="627867"/>
                  </a:cubicBezTo>
                  <a:cubicBezTo>
                    <a:pt x="-2285" y="688779"/>
                    <a:pt x="-1712" y="751071"/>
                    <a:pt x="-801" y="813176"/>
                  </a:cubicBezTo>
                  <a:cubicBezTo>
                    <a:pt x="211" y="875360"/>
                    <a:pt x="1189" y="937659"/>
                    <a:pt x="2168" y="1000072"/>
                  </a:cubicBezTo>
                  <a:cubicBezTo>
                    <a:pt x="3280" y="1062438"/>
                    <a:pt x="4393" y="1124850"/>
                    <a:pt x="5473" y="1187314"/>
                  </a:cubicBezTo>
                  <a:cubicBezTo>
                    <a:pt x="7058" y="1249714"/>
                    <a:pt x="6418" y="1312140"/>
                    <a:pt x="10566" y="1374540"/>
                  </a:cubicBezTo>
                  <a:cubicBezTo>
                    <a:pt x="15187" y="1435010"/>
                    <a:pt x="26183" y="1497153"/>
                    <a:pt x="57923" y="1550669"/>
                  </a:cubicBezTo>
                  <a:cubicBezTo>
                    <a:pt x="89021" y="1604467"/>
                    <a:pt x="140087" y="1644302"/>
                    <a:pt x="195808" y="1669936"/>
                  </a:cubicBezTo>
                  <a:cubicBezTo>
                    <a:pt x="251935" y="1695874"/>
                    <a:pt x="313693" y="1707578"/>
                    <a:pt x="374946" y="1710344"/>
                  </a:cubicBezTo>
                  <a:cubicBezTo>
                    <a:pt x="436367" y="1713245"/>
                    <a:pt x="497586" y="1708185"/>
                    <a:pt x="558198" y="1702080"/>
                  </a:cubicBezTo>
                  <a:cubicBezTo>
                    <a:pt x="891310" y="1667744"/>
                    <a:pt x="1224490" y="1633407"/>
                    <a:pt x="1557704" y="1599070"/>
                  </a:cubicBezTo>
                  <a:cubicBezTo>
                    <a:pt x="1731681" y="1581902"/>
                    <a:pt x="1905321" y="1564768"/>
                    <a:pt x="2078589" y="1547667"/>
                  </a:cubicBezTo>
                  <a:cubicBezTo>
                    <a:pt x="2233981" y="1532421"/>
                    <a:pt x="2389136" y="1518390"/>
                    <a:pt x="2544697" y="1501791"/>
                  </a:cubicBezTo>
                  <a:cubicBezTo>
                    <a:pt x="2919195" y="1461302"/>
                    <a:pt x="3293863" y="1420786"/>
                    <a:pt x="3668665" y="1380247"/>
                  </a:cubicBezTo>
                  <a:lnTo>
                    <a:pt x="3869760" y="1358502"/>
                  </a:lnTo>
                  <a:cubicBezTo>
                    <a:pt x="3936342" y="1351186"/>
                    <a:pt x="4003902" y="1345637"/>
                    <a:pt x="4071901" y="1335444"/>
                  </a:cubicBezTo>
                  <a:cubicBezTo>
                    <a:pt x="4139900" y="1325126"/>
                    <a:pt x="4208877" y="1311044"/>
                    <a:pt x="4275121" y="1279291"/>
                  </a:cubicBezTo>
                  <a:cubicBezTo>
                    <a:pt x="4308142" y="1263239"/>
                    <a:pt x="4340826" y="1239851"/>
                    <a:pt x="4364605" y="1208412"/>
                  </a:cubicBezTo>
                  <a:cubicBezTo>
                    <a:pt x="4388419" y="1177064"/>
                    <a:pt x="4402585" y="1140737"/>
                    <a:pt x="4410782" y="1105426"/>
                  </a:cubicBezTo>
                  <a:cubicBezTo>
                    <a:pt x="4427511" y="1032610"/>
                    <a:pt x="4427174" y="961252"/>
                    <a:pt x="4424914" y="891129"/>
                  </a:cubicBezTo>
                  <a:cubicBezTo>
                    <a:pt x="4422013" y="822715"/>
                    <a:pt x="4421777" y="754268"/>
                    <a:pt x="4420799" y="684883"/>
                  </a:cubicBezTo>
                  <a:cubicBezTo>
                    <a:pt x="4419720" y="615586"/>
                    <a:pt x="4417528" y="545611"/>
                    <a:pt x="4410005" y="475541"/>
                  </a:cubicBezTo>
                  <a:cubicBezTo>
                    <a:pt x="4402045" y="405326"/>
                    <a:pt x="4390813" y="336434"/>
                    <a:pt x="4370677" y="267268"/>
                  </a:cubicBezTo>
                  <a:cubicBezTo>
                    <a:pt x="4350777" y="200443"/>
                    <a:pt x="4321263" y="131608"/>
                    <a:pt x="4265812" y="79307"/>
                  </a:cubicBezTo>
                  <a:cubicBezTo>
                    <a:pt x="4237918" y="53298"/>
                    <a:pt x="4204728" y="33647"/>
                    <a:pt x="4168502" y="21714"/>
                  </a:cubicBezTo>
                  <a:cubicBezTo>
                    <a:pt x="4132041" y="10324"/>
                    <a:pt x="4094769" y="7652"/>
                    <a:pt x="4059286" y="8222"/>
                  </a:cubicBezTo>
                  <a:cubicBezTo>
                    <a:pt x="4023634" y="8775"/>
                    <a:pt x="3989500" y="12664"/>
                    <a:pt x="3955973" y="15373"/>
                  </a:cubicBezTo>
                  <a:lnTo>
                    <a:pt x="3854818" y="24092"/>
                  </a:lnTo>
                  <a:lnTo>
                    <a:pt x="3652542" y="41469"/>
                  </a:lnTo>
                  <a:lnTo>
                    <a:pt x="2843371" y="110952"/>
                  </a:lnTo>
                  <a:lnTo>
                    <a:pt x="2144733" y="170960"/>
                  </a:lnTo>
                  <a:lnTo>
                    <a:pt x="1555445" y="220812"/>
                  </a:lnTo>
                  <a:cubicBezTo>
                    <a:pt x="1292995" y="244831"/>
                    <a:pt x="1030681" y="268823"/>
                    <a:pt x="768502" y="292794"/>
                  </a:cubicBezTo>
                  <a:cubicBezTo>
                    <a:pt x="652101" y="302377"/>
                    <a:pt x="537421" y="323664"/>
                    <a:pt x="423955" y="335331"/>
                  </a:cubicBezTo>
                  <a:cubicBezTo>
                    <a:pt x="395521" y="338333"/>
                    <a:pt x="367087" y="340599"/>
                    <a:pt x="338687" y="342296"/>
                  </a:cubicBezTo>
                  <a:cubicBezTo>
                    <a:pt x="310489" y="343955"/>
                    <a:pt x="280874" y="344839"/>
                    <a:pt x="251327" y="347585"/>
                  </a:cubicBezTo>
                  <a:cubicBezTo>
                    <a:pt x="221004" y="349932"/>
                    <a:pt x="190985" y="355147"/>
                    <a:pt x="161641" y="363158"/>
                  </a:cubicBezTo>
                  <a:cubicBezTo>
                    <a:pt x="130643" y="371543"/>
                    <a:pt x="101703" y="386154"/>
                    <a:pt x="76541" y="406099"/>
                  </a:cubicBezTo>
                  <a:cubicBezTo>
                    <a:pt x="66861" y="414066"/>
                    <a:pt x="57956" y="422899"/>
                    <a:pt x="49895" y="432489"/>
                  </a:cubicBezTo>
                  <a:cubicBezTo>
                    <a:pt x="43992" y="440172"/>
                    <a:pt x="38528" y="448196"/>
                    <a:pt x="33569" y="456521"/>
                  </a:cubicBezTo>
                  <a:cubicBezTo>
                    <a:pt x="29691" y="463894"/>
                    <a:pt x="26351" y="470161"/>
                    <a:pt x="23889" y="475504"/>
                  </a:cubicBezTo>
                  <a:cubicBezTo>
                    <a:pt x="21933" y="481032"/>
                    <a:pt x="20381" y="485532"/>
                    <a:pt x="19134" y="489107"/>
                  </a:cubicBezTo>
                  <a:cubicBezTo>
                    <a:pt x="14546" y="503462"/>
                    <a:pt x="16536" y="503169"/>
                    <a:pt x="21663" y="495333"/>
                  </a:cubicBezTo>
                  <a:cubicBezTo>
                    <a:pt x="24193" y="491428"/>
                    <a:pt x="27566" y="485623"/>
                    <a:pt x="31343" y="478806"/>
                  </a:cubicBezTo>
                  <a:cubicBezTo>
                    <a:pt x="35965" y="472337"/>
                    <a:pt x="40855" y="464690"/>
                    <a:pt x="46387" y="457219"/>
                  </a:cubicBezTo>
                  <a:cubicBezTo>
                    <a:pt x="57180" y="443316"/>
                    <a:pt x="69660" y="430799"/>
                    <a:pt x="83523" y="419955"/>
                  </a:cubicBezTo>
                  <a:close/>
                  <a:moveTo>
                    <a:pt x="82073" y="418224"/>
                  </a:moveTo>
                  <a:cubicBezTo>
                    <a:pt x="117522" y="389126"/>
                    <a:pt x="162079" y="376501"/>
                    <a:pt x="204915" y="369920"/>
                  </a:cubicBezTo>
                  <a:cubicBezTo>
                    <a:pt x="248157" y="363434"/>
                    <a:pt x="291567" y="363029"/>
                    <a:pt x="334437" y="361738"/>
                  </a:cubicBezTo>
                  <a:cubicBezTo>
                    <a:pt x="420211" y="359194"/>
                    <a:pt x="505782" y="349005"/>
                    <a:pt x="591219" y="338923"/>
                  </a:cubicBezTo>
                  <a:cubicBezTo>
                    <a:pt x="703572" y="324328"/>
                    <a:pt x="816600" y="319073"/>
                    <a:pt x="929459" y="310928"/>
                  </a:cubicBezTo>
                  <a:cubicBezTo>
                    <a:pt x="1042385" y="303133"/>
                    <a:pt x="1155345" y="295075"/>
                    <a:pt x="1268508" y="286028"/>
                  </a:cubicBezTo>
                  <a:cubicBezTo>
                    <a:pt x="1803896" y="242258"/>
                    <a:pt x="2339622" y="198456"/>
                    <a:pt x="2875651" y="154625"/>
                  </a:cubicBezTo>
                  <a:cubicBezTo>
                    <a:pt x="3163161" y="130687"/>
                    <a:pt x="3450705" y="106749"/>
                    <a:pt x="3738282" y="82805"/>
                  </a:cubicBezTo>
                  <a:cubicBezTo>
                    <a:pt x="3838459" y="74312"/>
                    <a:pt x="3940053" y="64523"/>
                    <a:pt x="4039048" y="56729"/>
                  </a:cubicBezTo>
                  <a:cubicBezTo>
                    <a:pt x="4087822" y="54094"/>
                    <a:pt x="4136527" y="56287"/>
                    <a:pt x="4178048" y="76393"/>
                  </a:cubicBezTo>
                  <a:cubicBezTo>
                    <a:pt x="4220581" y="94674"/>
                    <a:pt x="4254175" y="129685"/>
                    <a:pt x="4279102" y="170070"/>
                  </a:cubicBezTo>
                  <a:cubicBezTo>
                    <a:pt x="4303825" y="211021"/>
                    <a:pt x="4320892" y="257298"/>
                    <a:pt x="4333170" y="305011"/>
                  </a:cubicBezTo>
                  <a:cubicBezTo>
                    <a:pt x="4345380" y="353191"/>
                    <a:pt x="4354588" y="402078"/>
                    <a:pt x="4360727" y="451397"/>
                  </a:cubicBezTo>
                  <a:cubicBezTo>
                    <a:pt x="4373645" y="550053"/>
                    <a:pt x="4373982" y="650529"/>
                    <a:pt x="4374724" y="751431"/>
                  </a:cubicBezTo>
                  <a:cubicBezTo>
                    <a:pt x="4374961" y="783518"/>
                    <a:pt x="4375264" y="815696"/>
                    <a:pt x="4376074" y="847948"/>
                  </a:cubicBezTo>
                  <a:cubicBezTo>
                    <a:pt x="4376951" y="880420"/>
                    <a:pt x="4378198" y="912139"/>
                    <a:pt x="4378333" y="943706"/>
                  </a:cubicBezTo>
                  <a:cubicBezTo>
                    <a:pt x="4378536" y="975115"/>
                    <a:pt x="4376917" y="1006507"/>
                    <a:pt x="4373544" y="1037734"/>
                  </a:cubicBezTo>
                  <a:cubicBezTo>
                    <a:pt x="4370778" y="1068273"/>
                    <a:pt x="4364100" y="1098329"/>
                    <a:pt x="4353711" y="1127175"/>
                  </a:cubicBezTo>
                  <a:cubicBezTo>
                    <a:pt x="4343930" y="1154944"/>
                    <a:pt x="4327739" y="1180005"/>
                    <a:pt x="4306422" y="1200304"/>
                  </a:cubicBezTo>
                  <a:cubicBezTo>
                    <a:pt x="4285139" y="1220187"/>
                    <a:pt x="4258560" y="1234707"/>
                    <a:pt x="4230126" y="1246192"/>
                  </a:cubicBezTo>
                  <a:cubicBezTo>
                    <a:pt x="4172583" y="1269301"/>
                    <a:pt x="4110689" y="1281079"/>
                    <a:pt x="4047784" y="1289815"/>
                  </a:cubicBezTo>
                  <a:lnTo>
                    <a:pt x="3283204" y="1372746"/>
                  </a:lnTo>
                  <a:cubicBezTo>
                    <a:pt x="2761847" y="1428477"/>
                    <a:pt x="2240558" y="1484218"/>
                    <a:pt x="1719302" y="1539976"/>
                  </a:cubicBezTo>
                  <a:lnTo>
                    <a:pt x="1149409" y="1600554"/>
                  </a:lnTo>
                  <a:lnTo>
                    <a:pt x="723574" y="1646089"/>
                  </a:lnTo>
                  <a:cubicBezTo>
                    <a:pt x="652776" y="1653476"/>
                    <a:pt x="581269" y="1661706"/>
                    <a:pt x="511145" y="1668418"/>
                  </a:cubicBezTo>
                  <a:cubicBezTo>
                    <a:pt x="441224" y="1674726"/>
                    <a:pt x="371842" y="1677188"/>
                    <a:pt x="305666" y="1665517"/>
                  </a:cubicBezTo>
                  <a:cubicBezTo>
                    <a:pt x="228458" y="1651891"/>
                    <a:pt x="152871" y="1616711"/>
                    <a:pt x="106256" y="1558022"/>
                  </a:cubicBezTo>
                  <a:cubicBezTo>
                    <a:pt x="58900" y="1499949"/>
                    <a:pt x="46859" y="1418783"/>
                    <a:pt x="44161" y="1337306"/>
                  </a:cubicBezTo>
                  <a:cubicBezTo>
                    <a:pt x="42407" y="1226086"/>
                    <a:pt x="40653" y="1114809"/>
                    <a:pt x="38899" y="1003475"/>
                  </a:cubicBezTo>
                  <a:lnTo>
                    <a:pt x="36470" y="836177"/>
                  </a:lnTo>
                  <a:cubicBezTo>
                    <a:pt x="35762" y="780223"/>
                    <a:pt x="34581" y="725490"/>
                    <a:pt x="39101" y="672889"/>
                  </a:cubicBezTo>
                  <a:cubicBezTo>
                    <a:pt x="41192" y="646000"/>
                    <a:pt x="43520" y="615997"/>
                    <a:pt x="46522" y="589240"/>
                  </a:cubicBezTo>
                  <a:cubicBezTo>
                    <a:pt x="49456" y="562516"/>
                    <a:pt x="52997" y="538946"/>
                    <a:pt x="53504" y="525289"/>
                  </a:cubicBezTo>
                  <a:cubicBezTo>
                    <a:pt x="53908" y="511611"/>
                    <a:pt x="50704" y="507749"/>
                    <a:pt x="41935" y="521730"/>
                  </a:cubicBezTo>
                  <a:cubicBezTo>
                    <a:pt x="33603" y="535721"/>
                    <a:pt x="18290" y="567639"/>
                    <a:pt x="8003" y="627978"/>
                  </a:cubicBezTo>
                  <a:cubicBezTo>
                    <a:pt x="-1475" y="688742"/>
                    <a:pt x="-1104" y="751013"/>
                    <a:pt x="-396" y="813123"/>
                  </a:cubicBezTo>
                  <a:cubicBezTo>
                    <a:pt x="481" y="875323"/>
                    <a:pt x="1324" y="937622"/>
                    <a:pt x="2168" y="1000018"/>
                  </a:cubicBezTo>
                  <a:cubicBezTo>
                    <a:pt x="3146" y="1062400"/>
                    <a:pt x="4123" y="1124817"/>
                    <a:pt x="5135" y="1187260"/>
                  </a:cubicBezTo>
                  <a:cubicBezTo>
                    <a:pt x="6586" y="1249700"/>
                    <a:pt x="5844" y="1312083"/>
                    <a:pt x="9858" y="1374560"/>
                  </a:cubicBezTo>
                  <a:cubicBezTo>
                    <a:pt x="14343" y="1435081"/>
                    <a:pt x="25204" y="1497410"/>
                    <a:pt x="56944" y="1551208"/>
                  </a:cubicBezTo>
                  <a:cubicBezTo>
                    <a:pt x="88077" y="1605277"/>
                    <a:pt x="139278" y="1645482"/>
                    <a:pt x="195168" y="1671319"/>
                  </a:cubicBezTo>
                  <a:cubicBezTo>
                    <a:pt x="251462" y="1697459"/>
                    <a:pt x="313457" y="1709399"/>
                    <a:pt x="374845" y="1712266"/>
                  </a:cubicBezTo>
                  <a:cubicBezTo>
                    <a:pt x="436435" y="1715336"/>
                    <a:pt x="497789" y="1710378"/>
                    <a:pt x="558434" y="1704408"/>
                  </a:cubicBezTo>
                  <a:cubicBezTo>
                    <a:pt x="891648" y="1670779"/>
                    <a:pt x="1224896" y="1637117"/>
                    <a:pt x="1558176" y="1603489"/>
                  </a:cubicBezTo>
                  <a:cubicBezTo>
                    <a:pt x="1732221" y="1586894"/>
                    <a:pt x="1905928" y="1570333"/>
                    <a:pt x="2079263" y="1553805"/>
                  </a:cubicBezTo>
                  <a:cubicBezTo>
                    <a:pt x="2234723" y="1539099"/>
                    <a:pt x="2389946" y="1525945"/>
                    <a:pt x="2545573" y="1509539"/>
                  </a:cubicBezTo>
                  <a:cubicBezTo>
                    <a:pt x="2920072" y="1469269"/>
                    <a:pt x="3294740" y="1428979"/>
                    <a:pt x="3669609" y="1388676"/>
                  </a:cubicBezTo>
                  <a:lnTo>
                    <a:pt x="3870704" y="1367059"/>
                  </a:lnTo>
                  <a:cubicBezTo>
                    <a:pt x="3937151" y="1359817"/>
                    <a:pt x="4004847" y="1354289"/>
                    <a:pt x="4073216" y="1344096"/>
                  </a:cubicBezTo>
                  <a:cubicBezTo>
                    <a:pt x="4141654" y="1333721"/>
                    <a:pt x="4211237" y="1319659"/>
                    <a:pt x="4279034" y="1287221"/>
                  </a:cubicBezTo>
                  <a:cubicBezTo>
                    <a:pt x="4312899" y="1270802"/>
                    <a:pt x="4346931" y="1246513"/>
                    <a:pt x="4371689" y="1213762"/>
                  </a:cubicBezTo>
                  <a:cubicBezTo>
                    <a:pt x="4396480" y="1181122"/>
                    <a:pt x="4411017" y="1143547"/>
                    <a:pt x="4419416" y="1107514"/>
                  </a:cubicBezTo>
                  <a:cubicBezTo>
                    <a:pt x="4436449" y="1033093"/>
                    <a:pt x="4435977" y="961293"/>
                    <a:pt x="4433616" y="890781"/>
                  </a:cubicBezTo>
                  <a:cubicBezTo>
                    <a:pt x="4430682" y="822537"/>
                    <a:pt x="4430378" y="754217"/>
                    <a:pt x="4429265" y="684758"/>
                  </a:cubicBezTo>
                  <a:cubicBezTo>
                    <a:pt x="4428118" y="615370"/>
                    <a:pt x="4425825" y="545152"/>
                    <a:pt x="4418236" y="474640"/>
                  </a:cubicBezTo>
                  <a:cubicBezTo>
                    <a:pt x="4410106" y="403947"/>
                    <a:pt x="4398841" y="334909"/>
                    <a:pt x="4378502" y="264931"/>
                  </a:cubicBezTo>
                  <a:cubicBezTo>
                    <a:pt x="4358366" y="197408"/>
                    <a:pt x="4328447" y="127247"/>
                    <a:pt x="4271377" y="73320"/>
                  </a:cubicBezTo>
                  <a:cubicBezTo>
                    <a:pt x="4242606" y="46458"/>
                    <a:pt x="4208337" y="26183"/>
                    <a:pt x="4170931" y="13902"/>
                  </a:cubicBezTo>
                  <a:cubicBezTo>
                    <a:pt x="4133289" y="2144"/>
                    <a:pt x="4095141" y="-544"/>
                    <a:pt x="4059184" y="26"/>
                  </a:cubicBezTo>
                  <a:cubicBezTo>
                    <a:pt x="4022993" y="579"/>
                    <a:pt x="3988724" y="4485"/>
                    <a:pt x="3955197" y="7194"/>
                  </a:cubicBezTo>
                  <a:lnTo>
                    <a:pt x="3854076" y="15875"/>
                  </a:lnTo>
                  <a:lnTo>
                    <a:pt x="3651767" y="33219"/>
                  </a:lnTo>
                  <a:lnTo>
                    <a:pt x="2842596" y="102456"/>
                  </a:lnTo>
                  <a:lnTo>
                    <a:pt x="2143957" y="162278"/>
                  </a:lnTo>
                  <a:cubicBezTo>
                    <a:pt x="1947449" y="178775"/>
                    <a:pt x="1751008" y="195273"/>
                    <a:pt x="1554635" y="211763"/>
                  </a:cubicBezTo>
                  <a:cubicBezTo>
                    <a:pt x="1292186" y="236109"/>
                    <a:pt x="1029905" y="260448"/>
                    <a:pt x="767760" y="284780"/>
                  </a:cubicBezTo>
                  <a:cubicBezTo>
                    <a:pt x="651089" y="294586"/>
                    <a:pt x="536240" y="316092"/>
                    <a:pt x="423246" y="327954"/>
                  </a:cubicBezTo>
                  <a:cubicBezTo>
                    <a:pt x="394914" y="330993"/>
                    <a:pt x="366615" y="333354"/>
                    <a:pt x="338315" y="335037"/>
                  </a:cubicBezTo>
                  <a:cubicBezTo>
                    <a:pt x="310320" y="336768"/>
                    <a:pt x="280503" y="337736"/>
                    <a:pt x="250754" y="340545"/>
                  </a:cubicBezTo>
                  <a:cubicBezTo>
                    <a:pt x="219992" y="342987"/>
                    <a:pt x="189535" y="348344"/>
                    <a:pt x="159785" y="356543"/>
                  </a:cubicBezTo>
                  <a:cubicBezTo>
                    <a:pt x="127945" y="365239"/>
                    <a:pt x="98195" y="380333"/>
                    <a:pt x="72358" y="400901"/>
                  </a:cubicBezTo>
                  <a:cubicBezTo>
                    <a:pt x="62374" y="409165"/>
                    <a:pt x="53200" y="418332"/>
                    <a:pt x="44903" y="428289"/>
                  </a:cubicBezTo>
                  <a:cubicBezTo>
                    <a:pt x="38831" y="436236"/>
                    <a:pt x="33266" y="444550"/>
                    <a:pt x="28207" y="453188"/>
                  </a:cubicBezTo>
                  <a:cubicBezTo>
                    <a:pt x="24261" y="460818"/>
                    <a:pt x="20921" y="467284"/>
                    <a:pt x="18425" y="472832"/>
                  </a:cubicBezTo>
                  <a:cubicBezTo>
                    <a:pt x="16401" y="478509"/>
                    <a:pt x="14884" y="483154"/>
                    <a:pt x="13804" y="486877"/>
                  </a:cubicBezTo>
                  <a:cubicBezTo>
                    <a:pt x="9487" y="501695"/>
                    <a:pt x="11915" y="501526"/>
                    <a:pt x="17548" y="493731"/>
                  </a:cubicBezTo>
                  <a:cubicBezTo>
                    <a:pt x="20381" y="489825"/>
                    <a:pt x="24024" y="484000"/>
                    <a:pt x="28072" y="477163"/>
                  </a:cubicBezTo>
                  <a:cubicBezTo>
                    <a:pt x="32928" y="470677"/>
                    <a:pt x="38089" y="462997"/>
                    <a:pt x="43857" y="455492"/>
                  </a:cubicBezTo>
                  <a:cubicBezTo>
                    <a:pt x="55089" y="441623"/>
                    <a:pt x="67906" y="429119"/>
                    <a:pt x="82073" y="418238"/>
                  </a:cubicBezTo>
                  <a:close/>
                  <a:moveTo>
                    <a:pt x="319292" y="465328"/>
                  </a:moveTo>
                  <a:cubicBezTo>
                    <a:pt x="309578" y="464147"/>
                    <a:pt x="299864" y="463304"/>
                    <a:pt x="290116" y="462562"/>
                  </a:cubicBezTo>
                  <a:cubicBezTo>
                    <a:pt x="277332" y="460963"/>
                    <a:pt x="264414" y="460181"/>
                    <a:pt x="251530" y="460221"/>
                  </a:cubicBezTo>
                  <a:cubicBezTo>
                    <a:pt x="221207" y="461715"/>
                    <a:pt x="190075" y="464424"/>
                    <a:pt x="160325" y="478152"/>
                  </a:cubicBezTo>
                  <a:cubicBezTo>
                    <a:pt x="143798" y="485565"/>
                    <a:pt x="129901" y="497782"/>
                    <a:pt x="120423" y="513207"/>
                  </a:cubicBezTo>
                  <a:cubicBezTo>
                    <a:pt x="108145" y="535633"/>
                    <a:pt x="104064" y="557696"/>
                    <a:pt x="97555" y="580086"/>
                  </a:cubicBezTo>
                  <a:cubicBezTo>
                    <a:pt x="90033" y="608509"/>
                    <a:pt x="84636" y="637456"/>
                    <a:pt x="81398" y="666686"/>
                  </a:cubicBezTo>
                  <a:cubicBezTo>
                    <a:pt x="78160" y="696506"/>
                    <a:pt x="76642" y="726387"/>
                    <a:pt x="76001" y="756069"/>
                  </a:cubicBezTo>
                  <a:lnTo>
                    <a:pt x="75327" y="788486"/>
                  </a:lnTo>
                  <a:lnTo>
                    <a:pt x="75023" y="836720"/>
                  </a:lnTo>
                  <a:cubicBezTo>
                    <a:pt x="74922" y="846265"/>
                    <a:pt x="75158" y="855794"/>
                    <a:pt x="74416" y="865305"/>
                  </a:cubicBezTo>
                  <a:cubicBezTo>
                    <a:pt x="73438" y="877893"/>
                    <a:pt x="73235" y="890461"/>
                    <a:pt x="71920" y="903029"/>
                  </a:cubicBezTo>
                  <a:cubicBezTo>
                    <a:pt x="71717" y="909437"/>
                    <a:pt x="86693" y="918935"/>
                    <a:pt x="89763" y="905002"/>
                  </a:cubicBezTo>
                  <a:cubicBezTo>
                    <a:pt x="91686" y="891051"/>
                    <a:pt x="91786" y="876932"/>
                    <a:pt x="92663" y="862870"/>
                  </a:cubicBezTo>
                  <a:lnTo>
                    <a:pt x="95362" y="821720"/>
                  </a:lnTo>
                  <a:cubicBezTo>
                    <a:pt x="96509" y="802832"/>
                    <a:pt x="97318" y="783977"/>
                    <a:pt x="98836" y="765196"/>
                  </a:cubicBezTo>
                  <a:cubicBezTo>
                    <a:pt x="99646" y="755415"/>
                    <a:pt x="101163" y="745660"/>
                    <a:pt x="102580" y="735966"/>
                  </a:cubicBezTo>
                  <a:cubicBezTo>
                    <a:pt x="103760" y="727268"/>
                    <a:pt x="105953" y="718680"/>
                    <a:pt x="106560" y="710055"/>
                  </a:cubicBezTo>
                  <a:cubicBezTo>
                    <a:pt x="108078" y="689305"/>
                    <a:pt x="109596" y="668717"/>
                    <a:pt x="112598" y="648462"/>
                  </a:cubicBezTo>
                  <a:cubicBezTo>
                    <a:pt x="114655" y="633958"/>
                    <a:pt x="117826" y="619731"/>
                    <a:pt x="120625" y="605467"/>
                  </a:cubicBezTo>
                  <a:cubicBezTo>
                    <a:pt x="123763" y="590926"/>
                    <a:pt x="126191" y="576146"/>
                    <a:pt x="130744" y="561865"/>
                  </a:cubicBezTo>
                  <a:cubicBezTo>
                    <a:pt x="135534" y="547489"/>
                    <a:pt x="139885" y="534476"/>
                    <a:pt x="146833" y="524762"/>
                  </a:cubicBezTo>
                  <a:cubicBezTo>
                    <a:pt x="153782" y="514816"/>
                    <a:pt x="163260" y="506876"/>
                    <a:pt x="174256" y="501742"/>
                  </a:cubicBezTo>
                  <a:cubicBezTo>
                    <a:pt x="184711" y="496737"/>
                    <a:pt x="195808" y="493107"/>
                    <a:pt x="207209" y="490949"/>
                  </a:cubicBezTo>
                  <a:cubicBezTo>
                    <a:pt x="217261" y="488810"/>
                    <a:pt x="227784" y="488038"/>
                    <a:pt x="238274" y="486395"/>
                  </a:cubicBezTo>
                  <a:cubicBezTo>
                    <a:pt x="252508" y="484277"/>
                    <a:pt x="266775" y="482152"/>
                    <a:pt x="281110" y="480020"/>
                  </a:cubicBezTo>
                  <a:cubicBezTo>
                    <a:pt x="293860" y="478361"/>
                    <a:pt x="306678" y="476701"/>
                    <a:pt x="319528" y="475042"/>
                  </a:cubicBezTo>
                  <a:cubicBezTo>
                    <a:pt x="330490" y="473264"/>
                    <a:pt x="322361" y="466164"/>
                    <a:pt x="319292" y="465341"/>
                  </a:cubicBezTo>
                  <a:close/>
                  <a:moveTo>
                    <a:pt x="235002" y="539512"/>
                  </a:moveTo>
                  <a:cubicBezTo>
                    <a:pt x="229335" y="539984"/>
                    <a:pt x="223703" y="541000"/>
                    <a:pt x="218238" y="542548"/>
                  </a:cubicBezTo>
                  <a:cubicBezTo>
                    <a:pt x="210549" y="544066"/>
                    <a:pt x="203262" y="547058"/>
                    <a:pt x="196719" y="551358"/>
                  </a:cubicBezTo>
                  <a:cubicBezTo>
                    <a:pt x="181575" y="562398"/>
                    <a:pt x="171523" y="579944"/>
                    <a:pt x="164912" y="596583"/>
                  </a:cubicBezTo>
                  <a:cubicBezTo>
                    <a:pt x="160898" y="605349"/>
                    <a:pt x="157458" y="614361"/>
                    <a:pt x="154625" y="623566"/>
                  </a:cubicBezTo>
                  <a:cubicBezTo>
                    <a:pt x="151083" y="636596"/>
                    <a:pt x="148992" y="649939"/>
                    <a:pt x="146462" y="663134"/>
                  </a:cubicBezTo>
                  <a:cubicBezTo>
                    <a:pt x="143056" y="679867"/>
                    <a:pt x="139784" y="696678"/>
                    <a:pt x="137456" y="713614"/>
                  </a:cubicBezTo>
                  <a:cubicBezTo>
                    <a:pt x="135061" y="730917"/>
                    <a:pt x="133004" y="748278"/>
                    <a:pt x="131621" y="765638"/>
                  </a:cubicBezTo>
                  <a:lnTo>
                    <a:pt x="130137" y="784604"/>
                  </a:lnTo>
                  <a:lnTo>
                    <a:pt x="128687" y="812893"/>
                  </a:lnTo>
                  <a:cubicBezTo>
                    <a:pt x="128653" y="818492"/>
                    <a:pt x="128282" y="824085"/>
                    <a:pt x="127641" y="829647"/>
                  </a:cubicBezTo>
                  <a:cubicBezTo>
                    <a:pt x="126460" y="837037"/>
                    <a:pt x="126090" y="844370"/>
                    <a:pt x="124673" y="851706"/>
                  </a:cubicBezTo>
                  <a:cubicBezTo>
                    <a:pt x="124403" y="855483"/>
                    <a:pt x="139244" y="860863"/>
                    <a:pt x="142482" y="852718"/>
                  </a:cubicBezTo>
                  <a:cubicBezTo>
                    <a:pt x="144101" y="844612"/>
                    <a:pt x="145248" y="836423"/>
                    <a:pt x="145922" y="828186"/>
                  </a:cubicBezTo>
                  <a:cubicBezTo>
                    <a:pt x="147069" y="820243"/>
                    <a:pt x="148183" y="812225"/>
                    <a:pt x="149329" y="804302"/>
                  </a:cubicBezTo>
                  <a:cubicBezTo>
                    <a:pt x="150880" y="793374"/>
                    <a:pt x="152230" y="782500"/>
                    <a:pt x="154220" y="771682"/>
                  </a:cubicBezTo>
                  <a:cubicBezTo>
                    <a:pt x="155232" y="766023"/>
                    <a:pt x="157121" y="760474"/>
                    <a:pt x="158638" y="754909"/>
                  </a:cubicBezTo>
                  <a:cubicBezTo>
                    <a:pt x="160426" y="750082"/>
                    <a:pt x="161876" y="745137"/>
                    <a:pt x="162990" y="740112"/>
                  </a:cubicBezTo>
                  <a:cubicBezTo>
                    <a:pt x="164575" y="728151"/>
                    <a:pt x="166160" y="716373"/>
                    <a:pt x="167779" y="704507"/>
                  </a:cubicBezTo>
                  <a:lnTo>
                    <a:pt x="172299" y="679442"/>
                  </a:lnTo>
                  <a:cubicBezTo>
                    <a:pt x="173682" y="670889"/>
                    <a:pt x="173850" y="662062"/>
                    <a:pt x="175908" y="653602"/>
                  </a:cubicBezTo>
                  <a:cubicBezTo>
                    <a:pt x="179854" y="637007"/>
                    <a:pt x="184914" y="620696"/>
                    <a:pt x="191053" y="604782"/>
                  </a:cubicBezTo>
                  <a:cubicBezTo>
                    <a:pt x="193110" y="598465"/>
                    <a:pt x="195808" y="592377"/>
                    <a:pt x="199114" y="586612"/>
                  </a:cubicBezTo>
                  <a:cubicBezTo>
                    <a:pt x="201947" y="582420"/>
                    <a:pt x="205016" y="578413"/>
                    <a:pt x="208356" y="574615"/>
                  </a:cubicBezTo>
                  <a:cubicBezTo>
                    <a:pt x="212369" y="569181"/>
                    <a:pt x="217024" y="564226"/>
                    <a:pt x="222185" y="559851"/>
                  </a:cubicBezTo>
                  <a:cubicBezTo>
                    <a:pt x="227312" y="555730"/>
                    <a:pt x="232708" y="551999"/>
                    <a:pt x="238375" y="548683"/>
                  </a:cubicBezTo>
                  <a:cubicBezTo>
                    <a:pt x="243367" y="545331"/>
                    <a:pt x="237026" y="539782"/>
                    <a:pt x="235002" y="539526"/>
                  </a:cubicBezTo>
                  <a:close/>
                  <a:moveTo>
                    <a:pt x="3920995" y="1225452"/>
                  </a:moveTo>
                  <a:cubicBezTo>
                    <a:pt x="3933442" y="1225563"/>
                    <a:pt x="3945753" y="1225671"/>
                    <a:pt x="3958097" y="1225766"/>
                  </a:cubicBezTo>
                  <a:cubicBezTo>
                    <a:pt x="3974355" y="1225820"/>
                    <a:pt x="3990714" y="1226704"/>
                    <a:pt x="4006938" y="1225469"/>
                  </a:cubicBezTo>
                  <a:cubicBezTo>
                    <a:pt x="4045491" y="1222646"/>
                    <a:pt x="4083875" y="1217762"/>
                    <a:pt x="4121888" y="1210837"/>
                  </a:cubicBezTo>
                  <a:cubicBezTo>
                    <a:pt x="4142463" y="1207147"/>
                    <a:pt x="4162768" y="1202155"/>
                    <a:pt x="4182702" y="1195892"/>
                  </a:cubicBezTo>
                  <a:cubicBezTo>
                    <a:pt x="4210091" y="1186785"/>
                    <a:pt x="4239604" y="1175711"/>
                    <a:pt x="4261832" y="1153133"/>
                  </a:cubicBezTo>
                  <a:cubicBezTo>
                    <a:pt x="4275796" y="1139277"/>
                    <a:pt x="4286454" y="1122469"/>
                    <a:pt x="4293065" y="1103945"/>
                  </a:cubicBezTo>
                  <a:cubicBezTo>
                    <a:pt x="4299879" y="1086190"/>
                    <a:pt x="4304803" y="1067760"/>
                    <a:pt x="4307738" y="1048966"/>
                  </a:cubicBezTo>
                  <a:cubicBezTo>
                    <a:pt x="4314079" y="1011057"/>
                    <a:pt x="4315799" y="973075"/>
                    <a:pt x="4316743" y="935220"/>
                  </a:cubicBezTo>
                  <a:lnTo>
                    <a:pt x="4316811" y="893898"/>
                  </a:lnTo>
                  <a:lnTo>
                    <a:pt x="4317115" y="832807"/>
                  </a:lnTo>
                  <a:cubicBezTo>
                    <a:pt x="4317215" y="820752"/>
                    <a:pt x="4316980" y="808664"/>
                    <a:pt x="4317755" y="796629"/>
                  </a:cubicBezTo>
                  <a:cubicBezTo>
                    <a:pt x="4318734" y="780742"/>
                    <a:pt x="4318969" y="764839"/>
                    <a:pt x="4320285" y="748986"/>
                  </a:cubicBezTo>
                  <a:cubicBezTo>
                    <a:pt x="4320522" y="740891"/>
                    <a:pt x="4305545" y="728495"/>
                    <a:pt x="4302442" y="746095"/>
                  </a:cubicBezTo>
                  <a:cubicBezTo>
                    <a:pt x="4300553" y="763769"/>
                    <a:pt x="4300418" y="781700"/>
                    <a:pt x="4299507" y="799540"/>
                  </a:cubicBezTo>
                  <a:lnTo>
                    <a:pt x="4296776" y="851820"/>
                  </a:lnTo>
                  <a:cubicBezTo>
                    <a:pt x="4295730" y="875741"/>
                    <a:pt x="4294718" y="899608"/>
                    <a:pt x="4293706" y="923587"/>
                  </a:cubicBezTo>
                  <a:cubicBezTo>
                    <a:pt x="4293268" y="936026"/>
                    <a:pt x="4291311" y="948337"/>
                    <a:pt x="4289929" y="960611"/>
                  </a:cubicBezTo>
                  <a:cubicBezTo>
                    <a:pt x="4288815" y="971651"/>
                    <a:pt x="4286353" y="982468"/>
                    <a:pt x="4285341" y="993329"/>
                  </a:cubicBezTo>
                  <a:cubicBezTo>
                    <a:pt x="4283722" y="1019092"/>
                    <a:pt x="4279945" y="1044672"/>
                    <a:pt x="4274110" y="1069814"/>
                  </a:cubicBezTo>
                  <a:cubicBezTo>
                    <a:pt x="4270028" y="1086439"/>
                    <a:pt x="4263484" y="1102370"/>
                    <a:pt x="4254749" y="1117083"/>
                  </a:cubicBezTo>
                  <a:cubicBezTo>
                    <a:pt x="4246417" y="1131509"/>
                    <a:pt x="4234241" y="1143334"/>
                    <a:pt x="4219569" y="1151234"/>
                  </a:cubicBezTo>
                  <a:cubicBezTo>
                    <a:pt x="4203244" y="1159271"/>
                    <a:pt x="4186210" y="1165721"/>
                    <a:pt x="4168671" y="1170493"/>
                  </a:cubicBezTo>
                  <a:cubicBezTo>
                    <a:pt x="4150221" y="1176133"/>
                    <a:pt x="4132715" y="1180612"/>
                    <a:pt x="4114062" y="1184518"/>
                  </a:cubicBezTo>
                  <a:cubicBezTo>
                    <a:pt x="4098142" y="1187891"/>
                    <a:pt x="4081986" y="1190728"/>
                    <a:pt x="4065729" y="1193160"/>
                  </a:cubicBezTo>
                  <a:lnTo>
                    <a:pt x="4024376" y="1198452"/>
                  </a:lnTo>
                  <a:cubicBezTo>
                    <a:pt x="4005960" y="1201454"/>
                    <a:pt x="3987509" y="1204476"/>
                    <a:pt x="3969026" y="1207518"/>
                  </a:cubicBezTo>
                  <a:cubicBezTo>
                    <a:pt x="3952802" y="1210247"/>
                    <a:pt x="3936545" y="1212986"/>
                    <a:pt x="3920219" y="1215738"/>
                  </a:cubicBezTo>
                  <a:cubicBezTo>
                    <a:pt x="3906323" y="1218521"/>
                    <a:pt x="3917049" y="1224899"/>
                    <a:pt x="3920995" y="1225452"/>
                  </a:cubicBezTo>
                  <a:close/>
                  <a:moveTo>
                    <a:pt x="4108329" y="1130635"/>
                  </a:moveTo>
                  <a:cubicBezTo>
                    <a:pt x="4114400" y="1130450"/>
                    <a:pt x="4120404" y="1129961"/>
                    <a:pt x="4126408" y="1129455"/>
                  </a:cubicBezTo>
                  <a:cubicBezTo>
                    <a:pt x="4134300" y="1128736"/>
                    <a:pt x="4142598" y="1129030"/>
                    <a:pt x="4150221" y="1126820"/>
                  </a:cubicBezTo>
                  <a:cubicBezTo>
                    <a:pt x="4169008" y="1122102"/>
                    <a:pt x="4186648" y="1113693"/>
                    <a:pt x="4202164" y="1102087"/>
                  </a:cubicBezTo>
                  <a:lnTo>
                    <a:pt x="4214105" y="1091293"/>
                  </a:lnTo>
                  <a:cubicBezTo>
                    <a:pt x="4217647" y="1087276"/>
                    <a:pt x="4220986" y="1083046"/>
                    <a:pt x="4224021" y="1078631"/>
                  </a:cubicBezTo>
                  <a:cubicBezTo>
                    <a:pt x="4227832" y="1072266"/>
                    <a:pt x="4231172" y="1065648"/>
                    <a:pt x="4234072" y="1058822"/>
                  </a:cubicBezTo>
                  <a:lnTo>
                    <a:pt x="4241156" y="1038199"/>
                  </a:lnTo>
                  <a:cubicBezTo>
                    <a:pt x="4243517" y="1029430"/>
                    <a:pt x="4246182" y="1020690"/>
                    <a:pt x="4248340" y="1011917"/>
                  </a:cubicBezTo>
                  <a:lnTo>
                    <a:pt x="4253737" y="985379"/>
                  </a:lnTo>
                  <a:lnTo>
                    <a:pt x="4257784" y="958159"/>
                  </a:lnTo>
                  <a:lnTo>
                    <a:pt x="4260652" y="930903"/>
                  </a:lnTo>
                  <a:cubicBezTo>
                    <a:pt x="4261394" y="924268"/>
                    <a:pt x="4262068" y="917630"/>
                    <a:pt x="4262372" y="911036"/>
                  </a:cubicBezTo>
                  <a:lnTo>
                    <a:pt x="4264025" y="881307"/>
                  </a:lnTo>
                  <a:cubicBezTo>
                    <a:pt x="4264025" y="875434"/>
                    <a:pt x="4264294" y="869569"/>
                    <a:pt x="4264902" y="863727"/>
                  </a:cubicBezTo>
                  <a:cubicBezTo>
                    <a:pt x="4266014" y="855986"/>
                    <a:pt x="4266284" y="848211"/>
                    <a:pt x="4267701" y="840454"/>
                  </a:cubicBezTo>
                  <a:cubicBezTo>
                    <a:pt x="4267971" y="836453"/>
                    <a:pt x="4253063" y="831036"/>
                    <a:pt x="4249891" y="839624"/>
                  </a:cubicBezTo>
                  <a:cubicBezTo>
                    <a:pt x="4248306" y="848117"/>
                    <a:pt x="4247227" y="856694"/>
                    <a:pt x="4246653" y="865312"/>
                  </a:cubicBezTo>
                  <a:cubicBezTo>
                    <a:pt x="4245675" y="873664"/>
                    <a:pt x="4244596" y="881992"/>
                    <a:pt x="4243280" y="890272"/>
                  </a:cubicBezTo>
                  <a:cubicBezTo>
                    <a:pt x="4241526" y="901679"/>
                    <a:pt x="4240414" y="913087"/>
                    <a:pt x="4238221" y="924339"/>
                  </a:cubicBezTo>
                  <a:cubicBezTo>
                    <a:pt x="4237007" y="930201"/>
                    <a:pt x="4235084" y="935989"/>
                    <a:pt x="4233432" y="941774"/>
                  </a:cubicBezTo>
                  <a:cubicBezTo>
                    <a:pt x="4231678" y="946826"/>
                    <a:pt x="4230194" y="951963"/>
                    <a:pt x="4228979" y="957164"/>
                  </a:cubicBezTo>
                  <a:cubicBezTo>
                    <a:pt x="4226585" y="969401"/>
                    <a:pt x="4225809" y="982043"/>
                    <a:pt x="4222874" y="993855"/>
                  </a:cubicBezTo>
                  <a:cubicBezTo>
                    <a:pt x="4221221" y="1002480"/>
                    <a:pt x="4219097" y="1010922"/>
                    <a:pt x="4216837" y="1019031"/>
                  </a:cubicBezTo>
                  <a:cubicBezTo>
                    <a:pt x="4215386" y="1027511"/>
                    <a:pt x="4213262" y="1035859"/>
                    <a:pt x="4210462" y="1043991"/>
                  </a:cubicBezTo>
                  <a:cubicBezTo>
                    <a:pt x="4204492" y="1058619"/>
                    <a:pt x="4195182" y="1071656"/>
                    <a:pt x="4183309" y="1082065"/>
                  </a:cubicBezTo>
                  <a:cubicBezTo>
                    <a:pt x="4178081" y="1086365"/>
                    <a:pt x="4172448" y="1090113"/>
                    <a:pt x="4166444" y="1093253"/>
                  </a:cubicBezTo>
                  <a:cubicBezTo>
                    <a:pt x="4161621" y="1096289"/>
                    <a:pt x="4155281" y="1097584"/>
                    <a:pt x="4150086" y="1100478"/>
                  </a:cubicBezTo>
                  <a:cubicBezTo>
                    <a:pt x="4142497" y="1103851"/>
                    <a:pt x="4135110" y="1107898"/>
                    <a:pt x="4126981" y="1111423"/>
                  </a:cubicBezTo>
                  <a:cubicBezTo>
                    <a:pt x="4119898" y="1114668"/>
                    <a:pt x="4112815" y="1117929"/>
                    <a:pt x="4105596" y="1121248"/>
                  </a:cubicBezTo>
                  <a:cubicBezTo>
                    <a:pt x="4099559" y="1124520"/>
                    <a:pt x="4106272" y="1130251"/>
                    <a:pt x="4108329" y="1130635"/>
                  </a:cubicBezTo>
                  <a:close/>
                  <a:moveTo>
                    <a:pt x="4379143" y="382940"/>
                  </a:moveTo>
                  <a:cubicBezTo>
                    <a:pt x="4380796" y="387274"/>
                    <a:pt x="4382786" y="391345"/>
                    <a:pt x="4384674" y="395511"/>
                  </a:cubicBezTo>
                  <a:cubicBezTo>
                    <a:pt x="4386698" y="401161"/>
                    <a:pt x="4389194" y="406635"/>
                    <a:pt x="4392129" y="411877"/>
                  </a:cubicBezTo>
                  <a:cubicBezTo>
                    <a:pt x="4399786" y="423267"/>
                    <a:pt x="4408083" y="434084"/>
                    <a:pt x="4416212" y="445066"/>
                  </a:cubicBezTo>
                  <a:cubicBezTo>
                    <a:pt x="4420563" y="450945"/>
                    <a:pt x="4424745" y="457047"/>
                    <a:pt x="4429636" y="462447"/>
                  </a:cubicBezTo>
                  <a:cubicBezTo>
                    <a:pt x="4436449" y="470040"/>
                    <a:pt x="4444241" y="476786"/>
                    <a:pt x="4451021" y="484435"/>
                  </a:cubicBezTo>
                  <a:cubicBezTo>
                    <a:pt x="4459588" y="494163"/>
                    <a:pt x="4467683" y="504356"/>
                    <a:pt x="4475811" y="514509"/>
                  </a:cubicBezTo>
                  <a:cubicBezTo>
                    <a:pt x="4484076" y="524887"/>
                    <a:pt x="4492171" y="535465"/>
                    <a:pt x="4500299" y="545988"/>
                  </a:cubicBezTo>
                  <a:cubicBezTo>
                    <a:pt x="4503268" y="549820"/>
                    <a:pt x="4506134" y="553746"/>
                    <a:pt x="4509103" y="557598"/>
                  </a:cubicBezTo>
                  <a:cubicBezTo>
                    <a:pt x="4513488" y="563312"/>
                    <a:pt x="4518007" y="568988"/>
                    <a:pt x="4522392" y="574736"/>
                  </a:cubicBezTo>
                  <a:cubicBezTo>
                    <a:pt x="4525192" y="578015"/>
                    <a:pt x="4527722" y="581512"/>
                    <a:pt x="4529981" y="585192"/>
                  </a:cubicBezTo>
                  <a:cubicBezTo>
                    <a:pt x="4532781" y="590252"/>
                    <a:pt x="4536154" y="594812"/>
                    <a:pt x="4538717" y="600084"/>
                  </a:cubicBezTo>
                  <a:cubicBezTo>
                    <a:pt x="4540336" y="602479"/>
                    <a:pt x="4554334" y="595992"/>
                    <a:pt x="4552715" y="589081"/>
                  </a:cubicBezTo>
                  <a:cubicBezTo>
                    <a:pt x="4549949" y="583256"/>
                    <a:pt x="4546711" y="577657"/>
                    <a:pt x="4543069" y="572328"/>
                  </a:cubicBezTo>
                  <a:cubicBezTo>
                    <a:pt x="4539864" y="566931"/>
                    <a:pt x="4536761" y="561474"/>
                    <a:pt x="4533523" y="556094"/>
                  </a:cubicBezTo>
                  <a:cubicBezTo>
                    <a:pt x="4529104" y="548700"/>
                    <a:pt x="4524416" y="541516"/>
                    <a:pt x="4520065" y="534015"/>
                  </a:cubicBezTo>
                  <a:cubicBezTo>
                    <a:pt x="4517839" y="530109"/>
                    <a:pt x="4516153" y="525741"/>
                    <a:pt x="4514196" y="521535"/>
                  </a:cubicBezTo>
                  <a:cubicBezTo>
                    <a:pt x="4512813" y="517639"/>
                    <a:pt x="4511093" y="513881"/>
                    <a:pt x="4509002" y="510309"/>
                  </a:cubicBezTo>
                  <a:cubicBezTo>
                    <a:pt x="4503301" y="502589"/>
                    <a:pt x="4497129" y="495327"/>
                    <a:pt x="4491125" y="487899"/>
                  </a:cubicBezTo>
                  <a:cubicBezTo>
                    <a:pt x="4486841" y="482594"/>
                    <a:pt x="4482760" y="477062"/>
                    <a:pt x="4478106" y="472087"/>
                  </a:cubicBezTo>
                  <a:cubicBezTo>
                    <a:pt x="4473315" y="467001"/>
                    <a:pt x="4467615" y="462724"/>
                    <a:pt x="4462961" y="457529"/>
                  </a:cubicBezTo>
                  <a:cubicBezTo>
                    <a:pt x="4453787" y="447336"/>
                    <a:pt x="4445084" y="436739"/>
                    <a:pt x="4436213" y="426309"/>
                  </a:cubicBezTo>
                  <a:cubicBezTo>
                    <a:pt x="4432368" y="421793"/>
                    <a:pt x="4428490" y="417351"/>
                    <a:pt x="4424745" y="412764"/>
                  </a:cubicBezTo>
                  <a:cubicBezTo>
                    <a:pt x="4421575" y="408912"/>
                    <a:pt x="4418910" y="404598"/>
                    <a:pt x="4415402" y="401022"/>
                  </a:cubicBezTo>
                  <a:cubicBezTo>
                    <a:pt x="4410714" y="396300"/>
                    <a:pt x="4405486" y="391993"/>
                    <a:pt x="4400359" y="387642"/>
                  </a:cubicBezTo>
                  <a:cubicBezTo>
                    <a:pt x="4395873" y="383810"/>
                    <a:pt x="4391286" y="380049"/>
                    <a:pt x="4386496" y="376511"/>
                  </a:cubicBezTo>
                  <a:cubicBezTo>
                    <a:pt x="4382145" y="373678"/>
                    <a:pt x="4378940" y="381287"/>
                    <a:pt x="4379143" y="382927"/>
                  </a:cubicBezTo>
                  <a:close/>
                  <a:moveTo>
                    <a:pt x="4395704" y="612698"/>
                  </a:moveTo>
                  <a:cubicBezTo>
                    <a:pt x="4397323" y="616955"/>
                    <a:pt x="4399246" y="620976"/>
                    <a:pt x="4401101" y="625101"/>
                  </a:cubicBezTo>
                  <a:cubicBezTo>
                    <a:pt x="4403057" y="630680"/>
                    <a:pt x="4405486" y="636087"/>
                    <a:pt x="4408352" y="641264"/>
                  </a:cubicBezTo>
                  <a:cubicBezTo>
                    <a:pt x="4415874" y="652469"/>
                    <a:pt x="4424003" y="663121"/>
                    <a:pt x="4431997" y="673921"/>
                  </a:cubicBezTo>
                  <a:cubicBezTo>
                    <a:pt x="4436079" y="679847"/>
                    <a:pt x="4440463" y="685561"/>
                    <a:pt x="4445152" y="691042"/>
                  </a:cubicBezTo>
                  <a:cubicBezTo>
                    <a:pt x="4451898" y="698490"/>
                    <a:pt x="4459554" y="705124"/>
                    <a:pt x="4466199" y="712629"/>
                  </a:cubicBezTo>
                  <a:cubicBezTo>
                    <a:pt x="4474631" y="722174"/>
                    <a:pt x="4482591" y="732219"/>
                    <a:pt x="4490552" y="742210"/>
                  </a:cubicBezTo>
                  <a:cubicBezTo>
                    <a:pt x="4498680" y="752436"/>
                    <a:pt x="4506641" y="762832"/>
                    <a:pt x="4514600" y="773207"/>
                  </a:cubicBezTo>
                  <a:cubicBezTo>
                    <a:pt x="4517535" y="776968"/>
                    <a:pt x="4520335" y="780837"/>
                    <a:pt x="4523235" y="784615"/>
                  </a:cubicBezTo>
                  <a:cubicBezTo>
                    <a:pt x="4527553" y="790274"/>
                    <a:pt x="4531972" y="795840"/>
                    <a:pt x="4536323" y="801479"/>
                  </a:cubicBezTo>
                  <a:cubicBezTo>
                    <a:pt x="4539054" y="804717"/>
                    <a:pt x="4541550" y="808161"/>
                    <a:pt x="4543743" y="811780"/>
                  </a:cubicBezTo>
                  <a:cubicBezTo>
                    <a:pt x="4546509" y="816775"/>
                    <a:pt x="4549781" y="821272"/>
                    <a:pt x="4552277" y="826469"/>
                  </a:cubicBezTo>
                  <a:cubicBezTo>
                    <a:pt x="4553896" y="828830"/>
                    <a:pt x="4567826" y="822287"/>
                    <a:pt x="4566274" y="815450"/>
                  </a:cubicBezTo>
                  <a:cubicBezTo>
                    <a:pt x="4563576" y="809699"/>
                    <a:pt x="4560405" y="804171"/>
                    <a:pt x="4556830" y="798923"/>
                  </a:cubicBezTo>
                  <a:cubicBezTo>
                    <a:pt x="4553693" y="793617"/>
                    <a:pt x="4550692" y="788196"/>
                    <a:pt x="4547520" y="782908"/>
                  </a:cubicBezTo>
                  <a:cubicBezTo>
                    <a:pt x="4543170" y="775646"/>
                    <a:pt x="4538582" y="768552"/>
                    <a:pt x="4534366" y="761179"/>
                  </a:cubicBezTo>
                  <a:cubicBezTo>
                    <a:pt x="4532140" y="757307"/>
                    <a:pt x="4530488" y="752980"/>
                    <a:pt x="4528599" y="748851"/>
                  </a:cubicBezTo>
                  <a:cubicBezTo>
                    <a:pt x="4527283" y="744999"/>
                    <a:pt x="4525562" y="741289"/>
                    <a:pt x="4523505" y="737774"/>
                  </a:cubicBezTo>
                  <a:cubicBezTo>
                    <a:pt x="4517973" y="730161"/>
                    <a:pt x="4511903" y="723031"/>
                    <a:pt x="4506000" y="715732"/>
                  </a:cubicBezTo>
                  <a:cubicBezTo>
                    <a:pt x="4501784" y="710497"/>
                    <a:pt x="4497769" y="705080"/>
                    <a:pt x="4493183" y="700159"/>
                  </a:cubicBezTo>
                  <a:cubicBezTo>
                    <a:pt x="4488494" y="695147"/>
                    <a:pt x="4482861" y="690961"/>
                    <a:pt x="4478274" y="685875"/>
                  </a:cubicBezTo>
                  <a:cubicBezTo>
                    <a:pt x="4469268" y="675830"/>
                    <a:pt x="4460701" y="665401"/>
                    <a:pt x="4451999" y="655154"/>
                  </a:cubicBezTo>
                  <a:cubicBezTo>
                    <a:pt x="4448221" y="650712"/>
                    <a:pt x="4444376" y="646344"/>
                    <a:pt x="4440699" y="641827"/>
                  </a:cubicBezTo>
                  <a:cubicBezTo>
                    <a:pt x="4437563" y="638033"/>
                    <a:pt x="4434999" y="633776"/>
                    <a:pt x="4431525" y="630292"/>
                  </a:cubicBezTo>
                  <a:cubicBezTo>
                    <a:pt x="4426937" y="625610"/>
                    <a:pt x="4421777" y="621428"/>
                    <a:pt x="4416717" y="617137"/>
                  </a:cubicBezTo>
                  <a:cubicBezTo>
                    <a:pt x="4412299" y="613397"/>
                    <a:pt x="4407779" y="609717"/>
                    <a:pt x="4403057" y="606209"/>
                  </a:cubicBezTo>
                  <a:cubicBezTo>
                    <a:pt x="4398774" y="603490"/>
                    <a:pt x="4395502" y="611046"/>
                    <a:pt x="4395704" y="612685"/>
                  </a:cubicBezTo>
                  <a:close/>
                  <a:moveTo>
                    <a:pt x="4405755" y="835168"/>
                  </a:moveTo>
                  <a:cubicBezTo>
                    <a:pt x="4407341" y="839388"/>
                    <a:pt x="4409196" y="843314"/>
                    <a:pt x="4410983" y="847368"/>
                  </a:cubicBezTo>
                  <a:cubicBezTo>
                    <a:pt x="4412872" y="852859"/>
                    <a:pt x="4415233" y="858182"/>
                    <a:pt x="4418033" y="863272"/>
                  </a:cubicBezTo>
                  <a:cubicBezTo>
                    <a:pt x="4425352" y="874311"/>
                    <a:pt x="4433346" y="884761"/>
                    <a:pt x="4441138" y="895379"/>
                  </a:cubicBezTo>
                  <a:cubicBezTo>
                    <a:pt x="4445152" y="901194"/>
                    <a:pt x="4449469" y="906803"/>
                    <a:pt x="4454056" y="912186"/>
                  </a:cubicBezTo>
                  <a:cubicBezTo>
                    <a:pt x="4460633" y="919482"/>
                    <a:pt x="4468189" y="925951"/>
                    <a:pt x="4474699" y="933324"/>
                  </a:cubicBezTo>
                  <a:cubicBezTo>
                    <a:pt x="4482962" y="942705"/>
                    <a:pt x="4490754" y="952550"/>
                    <a:pt x="4498545" y="962332"/>
                  </a:cubicBezTo>
                  <a:cubicBezTo>
                    <a:pt x="4506539" y="972360"/>
                    <a:pt x="4514297" y="982569"/>
                    <a:pt x="4522089" y="992759"/>
                  </a:cubicBezTo>
                  <a:cubicBezTo>
                    <a:pt x="4524956" y="996469"/>
                    <a:pt x="4527688" y="1000261"/>
                    <a:pt x="4530521" y="1003964"/>
                  </a:cubicBezTo>
                  <a:cubicBezTo>
                    <a:pt x="4534804" y="1009513"/>
                    <a:pt x="4539088" y="1014987"/>
                    <a:pt x="4543338" y="1020552"/>
                  </a:cubicBezTo>
                  <a:cubicBezTo>
                    <a:pt x="4546036" y="1023709"/>
                    <a:pt x="4548465" y="1027079"/>
                    <a:pt x="4550624" y="1030634"/>
                  </a:cubicBezTo>
                  <a:cubicBezTo>
                    <a:pt x="4553255" y="1035552"/>
                    <a:pt x="4556527" y="1039977"/>
                    <a:pt x="4558921" y="1045101"/>
                  </a:cubicBezTo>
                  <a:cubicBezTo>
                    <a:pt x="4560507" y="1047421"/>
                    <a:pt x="4574336" y="1040787"/>
                    <a:pt x="4572885" y="1034044"/>
                  </a:cubicBezTo>
                  <a:cubicBezTo>
                    <a:pt x="4570288" y="1028398"/>
                    <a:pt x="4567219" y="1022971"/>
                    <a:pt x="4563711" y="1017824"/>
                  </a:cubicBezTo>
                  <a:cubicBezTo>
                    <a:pt x="4560675" y="1012609"/>
                    <a:pt x="4557707" y="1007283"/>
                    <a:pt x="4554604" y="1002085"/>
                  </a:cubicBezTo>
                  <a:cubicBezTo>
                    <a:pt x="4550388" y="994918"/>
                    <a:pt x="4545901" y="987949"/>
                    <a:pt x="4541786" y="980670"/>
                  </a:cubicBezTo>
                  <a:cubicBezTo>
                    <a:pt x="4539662" y="976893"/>
                    <a:pt x="4538043" y="972636"/>
                    <a:pt x="4536221" y="968561"/>
                  </a:cubicBezTo>
                  <a:cubicBezTo>
                    <a:pt x="4534906" y="964781"/>
                    <a:pt x="4533287" y="961128"/>
                    <a:pt x="4531297" y="957654"/>
                  </a:cubicBezTo>
                  <a:cubicBezTo>
                    <a:pt x="4525866" y="950189"/>
                    <a:pt x="4519896" y="943183"/>
                    <a:pt x="4514128" y="936016"/>
                  </a:cubicBezTo>
                  <a:cubicBezTo>
                    <a:pt x="4509980" y="930872"/>
                    <a:pt x="4506067" y="925560"/>
                    <a:pt x="4501581" y="920757"/>
                  </a:cubicBezTo>
                  <a:cubicBezTo>
                    <a:pt x="4496960" y="915836"/>
                    <a:pt x="4491429" y="911761"/>
                    <a:pt x="4486909" y="906749"/>
                  </a:cubicBezTo>
                  <a:cubicBezTo>
                    <a:pt x="4478106" y="896927"/>
                    <a:pt x="4469741" y="886697"/>
                    <a:pt x="4461173" y="876635"/>
                  </a:cubicBezTo>
                  <a:cubicBezTo>
                    <a:pt x="4457463" y="872304"/>
                    <a:pt x="4453719" y="867994"/>
                    <a:pt x="4450110" y="863568"/>
                  </a:cubicBezTo>
                  <a:cubicBezTo>
                    <a:pt x="4447310" y="859649"/>
                    <a:pt x="4444309" y="855871"/>
                    <a:pt x="4441138" y="852252"/>
                  </a:cubicBezTo>
                  <a:cubicBezTo>
                    <a:pt x="4436618" y="847665"/>
                    <a:pt x="4431559" y="843553"/>
                    <a:pt x="4426601" y="839371"/>
                  </a:cubicBezTo>
                  <a:cubicBezTo>
                    <a:pt x="4422216" y="835704"/>
                    <a:pt x="4417763" y="832109"/>
                    <a:pt x="4413109" y="828702"/>
                  </a:cubicBezTo>
                  <a:cubicBezTo>
                    <a:pt x="4408893" y="826031"/>
                    <a:pt x="4405587" y="833532"/>
                    <a:pt x="4405755" y="835165"/>
                  </a:cubicBezTo>
                  <a:close/>
                  <a:moveTo>
                    <a:pt x="4401371" y="1041350"/>
                  </a:moveTo>
                  <a:cubicBezTo>
                    <a:pt x="4402889" y="1045532"/>
                    <a:pt x="4404744" y="1049421"/>
                    <a:pt x="4406464" y="1053438"/>
                  </a:cubicBezTo>
                  <a:cubicBezTo>
                    <a:pt x="4408319" y="1058872"/>
                    <a:pt x="4410647" y="1064141"/>
                    <a:pt x="4413378" y="1069194"/>
                  </a:cubicBezTo>
                  <a:cubicBezTo>
                    <a:pt x="4420597" y="1080105"/>
                    <a:pt x="4428490" y="1090443"/>
                    <a:pt x="4436179" y="1100899"/>
                  </a:cubicBezTo>
                  <a:cubicBezTo>
                    <a:pt x="4440126" y="1106660"/>
                    <a:pt x="4444376" y="1112202"/>
                    <a:pt x="4448895" y="1117504"/>
                  </a:cubicBezTo>
                  <a:cubicBezTo>
                    <a:pt x="4455406" y="1124709"/>
                    <a:pt x="4462860" y="1131087"/>
                    <a:pt x="4469302" y="1138386"/>
                  </a:cubicBezTo>
                  <a:cubicBezTo>
                    <a:pt x="4477464" y="1147655"/>
                    <a:pt x="4485155" y="1157366"/>
                    <a:pt x="4492845" y="1167056"/>
                  </a:cubicBezTo>
                  <a:cubicBezTo>
                    <a:pt x="4500704" y="1176973"/>
                    <a:pt x="4508361" y="1187071"/>
                    <a:pt x="4516085" y="1197116"/>
                  </a:cubicBezTo>
                  <a:cubicBezTo>
                    <a:pt x="4518884" y="1200766"/>
                    <a:pt x="4521583" y="1204536"/>
                    <a:pt x="4524382" y="1208193"/>
                  </a:cubicBezTo>
                  <a:cubicBezTo>
                    <a:pt x="4528565" y="1213684"/>
                    <a:pt x="4532849" y="1219084"/>
                    <a:pt x="4537031" y="1224575"/>
                  </a:cubicBezTo>
                  <a:cubicBezTo>
                    <a:pt x="4539696" y="1227712"/>
                    <a:pt x="4542090" y="1231055"/>
                    <a:pt x="4544215" y="1234566"/>
                  </a:cubicBezTo>
                  <a:cubicBezTo>
                    <a:pt x="4546812" y="1239430"/>
                    <a:pt x="4549983" y="1243798"/>
                    <a:pt x="4552378" y="1248867"/>
                  </a:cubicBezTo>
                  <a:cubicBezTo>
                    <a:pt x="4553929" y="1251171"/>
                    <a:pt x="4567724" y="1244499"/>
                    <a:pt x="4566342" y="1237807"/>
                  </a:cubicBezTo>
                  <a:cubicBezTo>
                    <a:pt x="4563744" y="1232225"/>
                    <a:pt x="4560743" y="1226855"/>
                    <a:pt x="4557302" y="1221755"/>
                  </a:cubicBezTo>
                  <a:cubicBezTo>
                    <a:pt x="4554300" y="1216598"/>
                    <a:pt x="4551400" y="1211326"/>
                    <a:pt x="4548364" y="1206166"/>
                  </a:cubicBezTo>
                  <a:cubicBezTo>
                    <a:pt x="4544181" y="1199106"/>
                    <a:pt x="4539763" y="1192215"/>
                    <a:pt x="4535715" y="1185007"/>
                  </a:cubicBezTo>
                  <a:cubicBezTo>
                    <a:pt x="4533624" y="1181266"/>
                    <a:pt x="4532039" y="1177047"/>
                    <a:pt x="4530251" y="1173010"/>
                  </a:cubicBezTo>
                  <a:cubicBezTo>
                    <a:pt x="4529003" y="1169256"/>
                    <a:pt x="4527384" y="1165640"/>
                    <a:pt x="4525394" y="1162216"/>
                  </a:cubicBezTo>
                  <a:cubicBezTo>
                    <a:pt x="4520065" y="1154823"/>
                    <a:pt x="4514162" y="1147911"/>
                    <a:pt x="4508462" y="1140818"/>
                  </a:cubicBezTo>
                  <a:cubicBezTo>
                    <a:pt x="4504414" y="1135759"/>
                    <a:pt x="4500535" y="1130497"/>
                    <a:pt x="4496117" y="1125741"/>
                  </a:cubicBezTo>
                  <a:cubicBezTo>
                    <a:pt x="4491564" y="1120877"/>
                    <a:pt x="4486065" y="1116897"/>
                    <a:pt x="4481614" y="1111939"/>
                  </a:cubicBezTo>
                  <a:cubicBezTo>
                    <a:pt x="4472911" y="1102225"/>
                    <a:pt x="4464648" y="1092126"/>
                    <a:pt x="4456181" y="1082193"/>
                  </a:cubicBezTo>
                  <a:cubicBezTo>
                    <a:pt x="4452538" y="1077879"/>
                    <a:pt x="4448828" y="1073659"/>
                    <a:pt x="4445253" y="1069291"/>
                  </a:cubicBezTo>
                  <a:cubicBezTo>
                    <a:pt x="4442521" y="1065406"/>
                    <a:pt x="4439552" y="1061665"/>
                    <a:pt x="4436416" y="1058087"/>
                  </a:cubicBezTo>
                  <a:cubicBezTo>
                    <a:pt x="4431929" y="1053573"/>
                    <a:pt x="4426937" y="1049519"/>
                    <a:pt x="4422047" y="1045407"/>
                  </a:cubicBezTo>
                  <a:cubicBezTo>
                    <a:pt x="4417729" y="1041778"/>
                    <a:pt x="4413311" y="1038237"/>
                    <a:pt x="4408690" y="1034884"/>
                  </a:cubicBezTo>
                  <a:cubicBezTo>
                    <a:pt x="4404541" y="1032250"/>
                    <a:pt x="4401202" y="1039731"/>
                    <a:pt x="4401371" y="1041336"/>
                  </a:cubicBezTo>
                  <a:close/>
                  <a:moveTo>
                    <a:pt x="4344942" y="1189085"/>
                  </a:moveTo>
                  <a:cubicBezTo>
                    <a:pt x="4346324" y="1193102"/>
                    <a:pt x="4348044" y="1196843"/>
                    <a:pt x="4349630" y="1200678"/>
                  </a:cubicBezTo>
                  <a:cubicBezTo>
                    <a:pt x="4351282" y="1205892"/>
                    <a:pt x="4353374" y="1210952"/>
                    <a:pt x="4355937" y="1215789"/>
                  </a:cubicBezTo>
                  <a:cubicBezTo>
                    <a:pt x="4362717" y="1226167"/>
                    <a:pt x="4370104" y="1235989"/>
                    <a:pt x="4377355" y="1245960"/>
                  </a:cubicBezTo>
                  <a:cubicBezTo>
                    <a:pt x="4381066" y="1251424"/>
                    <a:pt x="4385046" y="1256686"/>
                    <a:pt x="4389329" y="1261715"/>
                  </a:cubicBezTo>
                  <a:cubicBezTo>
                    <a:pt x="4395502" y="1268555"/>
                    <a:pt x="4402585" y="1274532"/>
                    <a:pt x="4408690" y="1281436"/>
                  </a:cubicBezTo>
                  <a:cubicBezTo>
                    <a:pt x="4416448" y="1290206"/>
                    <a:pt x="4423666" y="1299441"/>
                    <a:pt x="4430918" y="1308639"/>
                  </a:cubicBezTo>
                  <a:cubicBezTo>
                    <a:pt x="4438338" y="1318036"/>
                    <a:pt x="4445522" y="1327639"/>
                    <a:pt x="4452808" y="1337168"/>
                  </a:cubicBezTo>
                  <a:cubicBezTo>
                    <a:pt x="4455439" y="1340652"/>
                    <a:pt x="4458003" y="1344227"/>
                    <a:pt x="4460633" y="1347691"/>
                  </a:cubicBezTo>
                  <a:cubicBezTo>
                    <a:pt x="4464580" y="1352906"/>
                    <a:pt x="4468594" y="1358046"/>
                    <a:pt x="4472540" y="1363244"/>
                  </a:cubicBezTo>
                  <a:cubicBezTo>
                    <a:pt x="4475036" y="1366226"/>
                    <a:pt x="4477296" y="1369406"/>
                    <a:pt x="4479286" y="1372756"/>
                  </a:cubicBezTo>
                  <a:cubicBezTo>
                    <a:pt x="4481680" y="1377417"/>
                    <a:pt x="4484683" y="1381562"/>
                    <a:pt x="4486875" y="1386409"/>
                  </a:cubicBezTo>
                  <a:cubicBezTo>
                    <a:pt x="4488326" y="1388605"/>
                    <a:pt x="4501986" y="1381768"/>
                    <a:pt x="4500805" y="1375316"/>
                  </a:cubicBezTo>
                  <a:cubicBezTo>
                    <a:pt x="4498445" y="1369973"/>
                    <a:pt x="4495645" y="1364843"/>
                    <a:pt x="4492407" y="1359982"/>
                  </a:cubicBezTo>
                  <a:cubicBezTo>
                    <a:pt x="4489607" y="1355044"/>
                    <a:pt x="4486909" y="1350012"/>
                    <a:pt x="4484110" y="1345111"/>
                  </a:cubicBezTo>
                  <a:cubicBezTo>
                    <a:pt x="4480196" y="1338345"/>
                    <a:pt x="4476082" y="1331767"/>
                    <a:pt x="4472338" y="1324910"/>
                  </a:cubicBezTo>
                  <a:cubicBezTo>
                    <a:pt x="4470449" y="1321170"/>
                    <a:pt x="4468796" y="1317331"/>
                    <a:pt x="4467312" y="1313412"/>
                  </a:cubicBezTo>
                  <a:cubicBezTo>
                    <a:pt x="4466199" y="1309816"/>
                    <a:pt x="4464681" y="1306349"/>
                    <a:pt x="4462826" y="1303074"/>
                  </a:cubicBezTo>
                  <a:cubicBezTo>
                    <a:pt x="4457834" y="1296051"/>
                    <a:pt x="4452268" y="1289471"/>
                    <a:pt x="4446872" y="1282762"/>
                  </a:cubicBezTo>
                  <a:cubicBezTo>
                    <a:pt x="4443026" y="1277952"/>
                    <a:pt x="4439418" y="1272960"/>
                    <a:pt x="4435202" y="1268481"/>
                  </a:cubicBezTo>
                  <a:cubicBezTo>
                    <a:pt x="4430918" y="1263873"/>
                    <a:pt x="4425622" y="1260113"/>
                    <a:pt x="4421406" y="1255451"/>
                  </a:cubicBezTo>
                  <a:cubicBezTo>
                    <a:pt x="4413176" y="1246273"/>
                    <a:pt x="4405351" y="1236688"/>
                    <a:pt x="4397390" y="1227270"/>
                  </a:cubicBezTo>
                  <a:cubicBezTo>
                    <a:pt x="4393950" y="1223223"/>
                    <a:pt x="4390443" y="1219175"/>
                    <a:pt x="4387070" y="1215033"/>
                  </a:cubicBezTo>
                  <a:cubicBezTo>
                    <a:pt x="4384236" y="1211552"/>
                    <a:pt x="4381909" y="1207589"/>
                    <a:pt x="4378739" y="1204402"/>
                  </a:cubicBezTo>
                  <a:cubicBezTo>
                    <a:pt x="4374489" y="1200162"/>
                    <a:pt x="4369699" y="1196364"/>
                    <a:pt x="4365044" y="1192495"/>
                  </a:cubicBezTo>
                  <a:cubicBezTo>
                    <a:pt x="4360896" y="1189122"/>
                    <a:pt x="4356713" y="1185769"/>
                    <a:pt x="4352261" y="1182636"/>
                  </a:cubicBezTo>
                  <a:cubicBezTo>
                    <a:pt x="4348281" y="1180177"/>
                    <a:pt x="4344840" y="1187510"/>
                    <a:pt x="4344942" y="1189058"/>
                  </a:cubicBezTo>
                  <a:close/>
                  <a:moveTo>
                    <a:pt x="4226686" y="1267337"/>
                  </a:moveTo>
                  <a:cubicBezTo>
                    <a:pt x="4228001" y="1271243"/>
                    <a:pt x="4229620" y="1274893"/>
                    <a:pt x="4231105" y="1278650"/>
                  </a:cubicBezTo>
                  <a:cubicBezTo>
                    <a:pt x="4232656" y="1283727"/>
                    <a:pt x="4234679" y="1288654"/>
                    <a:pt x="4237108" y="1293377"/>
                  </a:cubicBezTo>
                  <a:cubicBezTo>
                    <a:pt x="4243618" y="1303458"/>
                    <a:pt x="4250768" y="1312987"/>
                    <a:pt x="4257717" y="1322661"/>
                  </a:cubicBezTo>
                  <a:cubicBezTo>
                    <a:pt x="4261292" y="1327963"/>
                    <a:pt x="4265137" y="1333066"/>
                    <a:pt x="4269286" y="1337940"/>
                  </a:cubicBezTo>
                  <a:cubicBezTo>
                    <a:pt x="4275256" y="1344537"/>
                    <a:pt x="4282171" y="1350305"/>
                    <a:pt x="4288040" y="1356977"/>
                  </a:cubicBezTo>
                  <a:cubicBezTo>
                    <a:pt x="4295527" y="1365473"/>
                    <a:pt x="4302510" y="1374432"/>
                    <a:pt x="4309526" y="1383333"/>
                  </a:cubicBezTo>
                  <a:cubicBezTo>
                    <a:pt x="4316676" y="1392440"/>
                    <a:pt x="4323624" y="1401763"/>
                    <a:pt x="4330640" y="1410991"/>
                  </a:cubicBezTo>
                  <a:cubicBezTo>
                    <a:pt x="4333170" y="1414381"/>
                    <a:pt x="4335632" y="1417828"/>
                    <a:pt x="4338196" y="1421218"/>
                  </a:cubicBezTo>
                  <a:cubicBezTo>
                    <a:pt x="4341973" y="1426251"/>
                    <a:pt x="4345852" y="1431226"/>
                    <a:pt x="4349663" y="1436275"/>
                  </a:cubicBezTo>
                  <a:cubicBezTo>
                    <a:pt x="4352092" y="1439159"/>
                    <a:pt x="4354251" y="1442248"/>
                    <a:pt x="4356139" y="1445510"/>
                  </a:cubicBezTo>
                  <a:cubicBezTo>
                    <a:pt x="4358433" y="1450027"/>
                    <a:pt x="4361334" y="1454061"/>
                    <a:pt x="4363392" y="1458796"/>
                  </a:cubicBezTo>
                  <a:cubicBezTo>
                    <a:pt x="4364808" y="1460918"/>
                    <a:pt x="4378401" y="1453986"/>
                    <a:pt x="4377321" y="1447665"/>
                  </a:cubicBezTo>
                  <a:cubicBezTo>
                    <a:pt x="4375096" y="1442471"/>
                    <a:pt x="4372397" y="1437483"/>
                    <a:pt x="4369294" y="1432757"/>
                  </a:cubicBezTo>
                  <a:cubicBezTo>
                    <a:pt x="4366596" y="1427947"/>
                    <a:pt x="4364066" y="1423043"/>
                    <a:pt x="4361334" y="1418253"/>
                  </a:cubicBezTo>
                  <a:cubicBezTo>
                    <a:pt x="4357590" y="1411693"/>
                    <a:pt x="4353643" y="1405298"/>
                    <a:pt x="4350035" y="1398626"/>
                  </a:cubicBezTo>
                  <a:cubicBezTo>
                    <a:pt x="4348180" y="1395142"/>
                    <a:pt x="4346830" y="1391182"/>
                    <a:pt x="4345278" y="1387421"/>
                  </a:cubicBezTo>
                  <a:cubicBezTo>
                    <a:pt x="4344233" y="1383910"/>
                    <a:pt x="4342850" y="1380523"/>
                    <a:pt x="4341062" y="1377323"/>
                  </a:cubicBezTo>
                  <a:cubicBezTo>
                    <a:pt x="4336239" y="1370523"/>
                    <a:pt x="4330876" y="1364168"/>
                    <a:pt x="4325681" y="1357638"/>
                  </a:cubicBezTo>
                  <a:cubicBezTo>
                    <a:pt x="4321972" y="1352977"/>
                    <a:pt x="4318464" y="1348130"/>
                    <a:pt x="4314383" y="1343809"/>
                  </a:cubicBezTo>
                  <a:cubicBezTo>
                    <a:pt x="4310200" y="1339367"/>
                    <a:pt x="4305073" y="1335791"/>
                    <a:pt x="4301026" y="1331258"/>
                  </a:cubicBezTo>
                  <a:cubicBezTo>
                    <a:pt x="4293065" y="1322357"/>
                    <a:pt x="4285476" y="1313088"/>
                    <a:pt x="4277752" y="1303964"/>
                  </a:cubicBezTo>
                  <a:cubicBezTo>
                    <a:pt x="4274446" y="1300021"/>
                    <a:pt x="4271040" y="1296132"/>
                    <a:pt x="4267802" y="1292132"/>
                  </a:cubicBezTo>
                  <a:cubicBezTo>
                    <a:pt x="4265306" y="1288550"/>
                    <a:pt x="4262607" y="1285113"/>
                    <a:pt x="4259741" y="1281831"/>
                  </a:cubicBezTo>
                  <a:cubicBezTo>
                    <a:pt x="4255491" y="1277777"/>
                    <a:pt x="4251072" y="1273952"/>
                    <a:pt x="4246417" y="1270363"/>
                  </a:cubicBezTo>
                  <a:cubicBezTo>
                    <a:pt x="4242437" y="1267081"/>
                    <a:pt x="4238356" y="1263894"/>
                    <a:pt x="4234039" y="1260888"/>
                  </a:cubicBezTo>
                  <a:cubicBezTo>
                    <a:pt x="4230160" y="1258504"/>
                    <a:pt x="4226618" y="1265786"/>
                    <a:pt x="4226686" y="1267297"/>
                  </a:cubicBezTo>
                  <a:close/>
                  <a:moveTo>
                    <a:pt x="4055441" y="1315085"/>
                  </a:moveTo>
                  <a:cubicBezTo>
                    <a:pt x="4056588" y="1318795"/>
                    <a:pt x="4058038" y="1322273"/>
                    <a:pt x="4059353" y="1325828"/>
                  </a:cubicBezTo>
                  <a:cubicBezTo>
                    <a:pt x="4060669" y="1330644"/>
                    <a:pt x="4062457" y="1335323"/>
                    <a:pt x="4064683" y="1339799"/>
                  </a:cubicBezTo>
                  <a:cubicBezTo>
                    <a:pt x="4070653" y="1349290"/>
                    <a:pt x="4077298" y="1358225"/>
                    <a:pt x="4083740" y="1367312"/>
                  </a:cubicBezTo>
                  <a:cubicBezTo>
                    <a:pt x="4087011" y="1372310"/>
                    <a:pt x="4090587" y="1377097"/>
                    <a:pt x="4094432" y="1381650"/>
                  </a:cubicBezTo>
                  <a:cubicBezTo>
                    <a:pt x="4099998" y="1387806"/>
                    <a:pt x="4106507" y="1393118"/>
                    <a:pt x="4112005" y="1399361"/>
                  </a:cubicBezTo>
                  <a:cubicBezTo>
                    <a:pt x="4119021" y="1407305"/>
                    <a:pt x="4125497" y="1415673"/>
                    <a:pt x="4131973" y="1424038"/>
                  </a:cubicBezTo>
                  <a:cubicBezTo>
                    <a:pt x="4138651" y="1432572"/>
                    <a:pt x="4145060" y="1441307"/>
                    <a:pt x="4151570" y="1449969"/>
                  </a:cubicBezTo>
                  <a:cubicBezTo>
                    <a:pt x="4153965" y="1453140"/>
                    <a:pt x="4156191" y="1456401"/>
                    <a:pt x="4158552" y="1459552"/>
                  </a:cubicBezTo>
                  <a:cubicBezTo>
                    <a:pt x="4162059" y="1464274"/>
                    <a:pt x="4165703" y="1468969"/>
                    <a:pt x="4169210" y="1473688"/>
                  </a:cubicBezTo>
                  <a:cubicBezTo>
                    <a:pt x="4171470" y="1476393"/>
                    <a:pt x="4173460" y="1479297"/>
                    <a:pt x="4175181" y="1482370"/>
                  </a:cubicBezTo>
                  <a:cubicBezTo>
                    <a:pt x="4177271" y="1486664"/>
                    <a:pt x="4179936" y="1490441"/>
                    <a:pt x="4181825" y="1494920"/>
                  </a:cubicBezTo>
                  <a:cubicBezTo>
                    <a:pt x="4183107" y="1496910"/>
                    <a:pt x="4196532" y="1489794"/>
                    <a:pt x="4195689" y="1483749"/>
                  </a:cubicBezTo>
                  <a:cubicBezTo>
                    <a:pt x="4193698" y="1478842"/>
                    <a:pt x="4191236" y="1474126"/>
                    <a:pt x="4188402" y="1469654"/>
                  </a:cubicBezTo>
                  <a:cubicBezTo>
                    <a:pt x="4185940" y="1465117"/>
                    <a:pt x="4183613" y="1460493"/>
                    <a:pt x="4181117" y="1455976"/>
                  </a:cubicBezTo>
                  <a:cubicBezTo>
                    <a:pt x="4177744" y="1449784"/>
                    <a:pt x="4174101" y="1443739"/>
                    <a:pt x="4170863" y="1437425"/>
                  </a:cubicBezTo>
                  <a:cubicBezTo>
                    <a:pt x="4169244" y="1433961"/>
                    <a:pt x="4167828" y="1430413"/>
                    <a:pt x="4166580" y="1426794"/>
                  </a:cubicBezTo>
                  <a:cubicBezTo>
                    <a:pt x="4165703" y="1423465"/>
                    <a:pt x="4164421" y="1420250"/>
                    <a:pt x="4162802" y="1417211"/>
                  </a:cubicBezTo>
                  <a:cubicBezTo>
                    <a:pt x="4158350" y="1410802"/>
                    <a:pt x="4153324" y="1404880"/>
                    <a:pt x="4148501" y="1398781"/>
                  </a:cubicBezTo>
                  <a:cubicBezTo>
                    <a:pt x="4145060" y="1394430"/>
                    <a:pt x="4141822" y="1389860"/>
                    <a:pt x="4138011" y="1385826"/>
                  </a:cubicBezTo>
                  <a:cubicBezTo>
                    <a:pt x="4134132" y="1381677"/>
                    <a:pt x="4129274" y="1378405"/>
                    <a:pt x="4125463" y="1374159"/>
                  </a:cubicBezTo>
                  <a:cubicBezTo>
                    <a:pt x="4118009" y="1365865"/>
                    <a:pt x="4110993" y="1357186"/>
                    <a:pt x="4103776" y="1348653"/>
                  </a:cubicBezTo>
                  <a:cubicBezTo>
                    <a:pt x="4100706" y="1344986"/>
                    <a:pt x="4097535" y="1341354"/>
                    <a:pt x="4094500" y="1337596"/>
                  </a:cubicBezTo>
                  <a:cubicBezTo>
                    <a:pt x="4092206" y="1334230"/>
                    <a:pt x="4089710" y="1330999"/>
                    <a:pt x="4087045" y="1327919"/>
                  </a:cubicBezTo>
                  <a:cubicBezTo>
                    <a:pt x="4083065" y="1324158"/>
                    <a:pt x="4078883" y="1320620"/>
                    <a:pt x="4074498" y="1317321"/>
                  </a:cubicBezTo>
                  <a:cubicBezTo>
                    <a:pt x="4070687" y="1314286"/>
                    <a:pt x="4066841" y="1311368"/>
                    <a:pt x="4062760" y="1308605"/>
                  </a:cubicBezTo>
                  <a:cubicBezTo>
                    <a:pt x="4059050" y="1306453"/>
                    <a:pt x="4055407" y="1313571"/>
                    <a:pt x="4055441" y="1315044"/>
                  </a:cubicBezTo>
                  <a:close/>
                  <a:moveTo>
                    <a:pt x="3860586" y="1336301"/>
                  </a:moveTo>
                  <a:cubicBezTo>
                    <a:pt x="3861733" y="1340041"/>
                    <a:pt x="3863217" y="1343526"/>
                    <a:pt x="3864565" y="1347121"/>
                  </a:cubicBezTo>
                  <a:cubicBezTo>
                    <a:pt x="3865915" y="1351982"/>
                    <a:pt x="3867737" y="1356697"/>
                    <a:pt x="3869996" y="1361200"/>
                  </a:cubicBezTo>
                  <a:cubicBezTo>
                    <a:pt x="3876034" y="1370766"/>
                    <a:pt x="3882712" y="1379751"/>
                    <a:pt x="3889256" y="1388936"/>
                  </a:cubicBezTo>
                  <a:cubicBezTo>
                    <a:pt x="3892561" y="1393978"/>
                    <a:pt x="3896170" y="1398822"/>
                    <a:pt x="3900049" y="1403439"/>
                  </a:cubicBezTo>
                  <a:cubicBezTo>
                    <a:pt x="3905682" y="1409649"/>
                    <a:pt x="3912259" y="1415032"/>
                    <a:pt x="3917791" y="1421316"/>
                  </a:cubicBezTo>
                  <a:cubicBezTo>
                    <a:pt x="3924874" y="1429313"/>
                    <a:pt x="3931418" y="1437790"/>
                    <a:pt x="3937961" y="1446215"/>
                  </a:cubicBezTo>
                  <a:cubicBezTo>
                    <a:pt x="3944673" y="1454840"/>
                    <a:pt x="3951183" y="1463630"/>
                    <a:pt x="3957727" y="1472382"/>
                  </a:cubicBezTo>
                  <a:cubicBezTo>
                    <a:pt x="3960121" y="1475573"/>
                    <a:pt x="3962415" y="1478852"/>
                    <a:pt x="3964809" y="1482039"/>
                  </a:cubicBezTo>
                  <a:cubicBezTo>
                    <a:pt x="3968385" y="1486815"/>
                    <a:pt x="3972028" y="1491531"/>
                    <a:pt x="3975570" y="1496324"/>
                  </a:cubicBezTo>
                  <a:cubicBezTo>
                    <a:pt x="3977863" y="1499042"/>
                    <a:pt x="3979853" y="1501967"/>
                    <a:pt x="3981607" y="1505060"/>
                  </a:cubicBezTo>
                  <a:cubicBezTo>
                    <a:pt x="3983766" y="1509373"/>
                    <a:pt x="3986431" y="1513188"/>
                    <a:pt x="3988353" y="1517715"/>
                  </a:cubicBezTo>
                  <a:cubicBezTo>
                    <a:pt x="3989635" y="1519705"/>
                    <a:pt x="4003059" y="1512645"/>
                    <a:pt x="4002216" y="1506534"/>
                  </a:cubicBezTo>
                  <a:cubicBezTo>
                    <a:pt x="4000192" y="1501592"/>
                    <a:pt x="3997696" y="1496843"/>
                    <a:pt x="3994829" y="1492343"/>
                  </a:cubicBezTo>
                  <a:cubicBezTo>
                    <a:pt x="3992333" y="1487773"/>
                    <a:pt x="3989972" y="1483091"/>
                    <a:pt x="3987476" y="1478558"/>
                  </a:cubicBezTo>
                  <a:cubicBezTo>
                    <a:pt x="3984002" y="1472308"/>
                    <a:pt x="3980359" y="1466247"/>
                    <a:pt x="3977020" y="1459872"/>
                  </a:cubicBezTo>
                  <a:cubicBezTo>
                    <a:pt x="3975333" y="1456533"/>
                    <a:pt x="3974119" y="1452755"/>
                    <a:pt x="3972702" y="1449163"/>
                  </a:cubicBezTo>
                  <a:cubicBezTo>
                    <a:pt x="3971825" y="1445814"/>
                    <a:pt x="3970544" y="1442576"/>
                    <a:pt x="3968891" y="1439523"/>
                  </a:cubicBezTo>
                  <a:cubicBezTo>
                    <a:pt x="3964405" y="1433054"/>
                    <a:pt x="3959312" y="1427067"/>
                    <a:pt x="3954455" y="1420911"/>
                  </a:cubicBezTo>
                  <a:cubicBezTo>
                    <a:pt x="3950947" y="1416506"/>
                    <a:pt x="3947709" y="1411916"/>
                    <a:pt x="3943864" y="1407824"/>
                  </a:cubicBezTo>
                  <a:cubicBezTo>
                    <a:pt x="3939917" y="1403642"/>
                    <a:pt x="3935027" y="1400323"/>
                    <a:pt x="3931181" y="1396049"/>
                  </a:cubicBezTo>
                  <a:cubicBezTo>
                    <a:pt x="3923660" y="1387681"/>
                    <a:pt x="3916577" y="1378928"/>
                    <a:pt x="3909325" y="1370320"/>
                  </a:cubicBezTo>
                  <a:cubicBezTo>
                    <a:pt x="3906188" y="1366610"/>
                    <a:pt x="3902984" y="1362930"/>
                    <a:pt x="3899948" y="1359136"/>
                  </a:cubicBezTo>
                  <a:cubicBezTo>
                    <a:pt x="3897621" y="1355759"/>
                    <a:pt x="3895091" y="1352511"/>
                    <a:pt x="3892392" y="1349405"/>
                  </a:cubicBezTo>
                  <a:cubicBezTo>
                    <a:pt x="3888379" y="1345600"/>
                    <a:pt x="3884129" y="1342018"/>
                    <a:pt x="3879710" y="1338679"/>
                  </a:cubicBezTo>
                  <a:cubicBezTo>
                    <a:pt x="3875899" y="1335619"/>
                    <a:pt x="3872020" y="1332651"/>
                    <a:pt x="3867905" y="1329848"/>
                  </a:cubicBezTo>
                  <a:cubicBezTo>
                    <a:pt x="3864161" y="1327636"/>
                    <a:pt x="3860552" y="1334786"/>
                    <a:pt x="3860586" y="1336260"/>
                  </a:cubicBezTo>
                  <a:close/>
                  <a:moveTo>
                    <a:pt x="3667012" y="1358960"/>
                  </a:moveTo>
                  <a:cubicBezTo>
                    <a:pt x="3668057" y="1362589"/>
                    <a:pt x="3669441" y="1365983"/>
                    <a:pt x="3670688" y="1369467"/>
                  </a:cubicBezTo>
                  <a:cubicBezTo>
                    <a:pt x="3671937" y="1374176"/>
                    <a:pt x="3673657" y="1378756"/>
                    <a:pt x="3675782" y="1383141"/>
                  </a:cubicBezTo>
                  <a:cubicBezTo>
                    <a:pt x="3681515" y="1392373"/>
                    <a:pt x="3687925" y="1401071"/>
                    <a:pt x="3694164" y="1409919"/>
                  </a:cubicBezTo>
                  <a:cubicBezTo>
                    <a:pt x="3697301" y="1414772"/>
                    <a:pt x="3700776" y="1419427"/>
                    <a:pt x="3704485" y="1423852"/>
                  </a:cubicBezTo>
                  <a:cubicBezTo>
                    <a:pt x="3709916" y="1429839"/>
                    <a:pt x="3716257" y="1434983"/>
                    <a:pt x="3721620" y="1441027"/>
                  </a:cubicBezTo>
                  <a:cubicBezTo>
                    <a:pt x="3728400" y="1448711"/>
                    <a:pt x="3734673" y="1456857"/>
                    <a:pt x="3740981" y="1464975"/>
                  </a:cubicBezTo>
                  <a:cubicBezTo>
                    <a:pt x="3747389" y="1473286"/>
                    <a:pt x="3753596" y="1481783"/>
                    <a:pt x="3759903" y="1490205"/>
                  </a:cubicBezTo>
                  <a:cubicBezTo>
                    <a:pt x="3762197" y="1493285"/>
                    <a:pt x="3764355" y="1496452"/>
                    <a:pt x="3766649" y="1499531"/>
                  </a:cubicBezTo>
                  <a:cubicBezTo>
                    <a:pt x="3770055" y="1504139"/>
                    <a:pt x="3773530" y="1508672"/>
                    <a:pt x="3776970" y="1513279"/>
                  </a:cubicBezTo>
                  <a:cubicBezTo>
                    <a:pt x="3779163" y="1515904"/>
                    <a:pt x="3781085" y="1518727"/>
                    <a:pt x="3782738" y="1521729"/>
                  </a:cubicBezTo>
                  <a:cubicBezTo>
                    <a:pt x="3784762" y="1525877"/>
                    <a:pt x="3787325" y="1529588"/>
                    <a:pt x="3789079" y="1533973"/>
                  </a:cubicBezTo>
                  <a:cubicBezTo>
                    <a:pt x="3790327" y="1535929"/>
                    <a:pt x="3803684" y="1528711"/>
                    <a:pt x="3802942" y="1522808"/>
                  </a:cubicBezTo>
                  <a:cubicBezTo>
                    <a:pt x="3801053" y="1517985"/>
                    <a:pt x="3798692" y="1513364"/>
                    <a:pt x="3795926" y="1509009"/>
                  </a:cubicBezTo>
                  <a:cubicBezTo>
                    <a:pt x="3793598" y="1504567"/>
                    <a:pt x="3791373" y="1500051"/>
                    <a:pt x="3788978" y="1495666"/>
                  </a:cubicBezTo>
                  <a:cubicBezTo>
                    <a:pt x="3785740" y="1489594"/>
                    <a:pt x="3782232" y="1483742"/>
                    <a:pt x="3779095" y="1477567"/>
                  </a:cubicBezTo>
                  <a:cubicBezTo>
                    <a:pt x="3777543" y="1474184"/>
                    <a:pt x="3776194" y="1470713"/>
                    <a:pt x="3775047" y="1467175"/>
                  </a:cubicBezTo>
                  <a:cubicBezTo>
                    <a:pt x="3774238" y="1463923"/>
                    <a:pt x="3773024" y="1460779"/>
                    <a:pt x="3771473" y="1457811"/>
                  </a:cubicBezTo>
                  <a:cubicBezTo>
                    <a:pt x="3767155" y="1451581"/>
                    <a:pt x="3762298" y="1445831"/>
                    <a:pt x="3757643" y="1439898"/>
                  </a:cubicBezTo>
                  <a:cubicBezTo>
                    <a:pt x="3754304" y="1435658"/>
                    <a:pt x="3751167" y="1431216"/>
                    <a:pt x="3747457" y="1427293"/>
                  </a:cubicBezTo>
                  <a:cubicBezTo>
                    <a:pt x="3743679" y="1423292"/>
                    <a:pt x="3738923" y="1420122"/>
                    <a:pt x="3735247" y="1416030"/>
                  </a:cubicBezTo>
                  <a:cubicBezTo>
                    <a:pt x="3728029" y="1407979"/>
                    <a:pt x="3721181" y="1399537"/>
                    <a:pt x="3714234" y="1391263"/>
                  </a:cubicBezTo>
                  <a:cubicBezTo>
                    <a:pt x="3711231" y="1387688"/>
                    <a:pt x="3708162" y="1384149"/>
                    <a:pt x="3705227" y="1380517"/>
                  </a:cubicBezTo>
                  <a:cubicBezTo>
                    <a:pt x="3703002" y="1377248"/>
                    <a:pt x="3700607" y="1374108"/>
                    <a:pt x="3698010" y="1371120"/>
                  </a:cubicBezTo>
                  <a:cubicBezTo>
                    <a:pt x="3694130" y="1367480"/>
                    <a:pt x="3690015" y="1364050"/>
                    <a:pt x="3685765" y="1360853"/>
                  </a:cubicBezTo>
                  <a:cubicBezTo>
                    <a:pt x="3682089" y="1357958"/>
                    <a:pt x="3678311" y="1355119"/>
                    <a:pt x="3674331" y="1352467"/>
                  </a:cubicBezTo>
                  <a:cubicBezTo>
                    <a:pt x="3670688" y="1350423"/>
                    <a:pt x="3666979" y="1357483"/>
                    <a:pt x="3667012" y="1358920"/>
                  </a:cubicBezTo>
                  <a:close/>
                  <a:moveTo>
                    <a:pt x="3472291" y="1380324"/>
                  </a:moveTo>
                  <a:cubicBezTo>
                    <a:pt x="3473371" y="1384011"/>
                    <a:pt x="3474821" y="1387455"/>
                    <a:pt x="3476103" y="1390976"/>
                  </a:cubicBezTo>
                  <a:cubicBezTo>
                    <a:pt x="3477384" y="1395756"/>
                    <a:pt x="3479138" y="1400397"/>
                    <a:pt x="3481331" y="1404836"/>
                  </a:cubicBezTo>
                  <a:cubicBezTo>
                    <a:pt x="3487234" y="1414253"/>
                    <a:pt x="3493777" y="1423080"/>
                    <a:pt x="3500152" y="1432093"/>
                  </a:cubicBezTo>
                  <a:cubicBezTo>
                    <a:pt x="3503391" y="1437020"/>
                    <a:pt x="3506898" y="1441753"/>
                    <a:pt x="3510710" y="1446259"/>
                  </a:cubicBezTo>
                  <a:cubicBezTo>
                    <a:pt x="3516241" y="1452357"/>
                    <a:pt x="3522684" y="1457612"/>
                    <a:pt x="3528114" y="1463768"/>
                  </a:cubicBezTo>
                  <a:cubicBezTo>
                    <a:pt x="3535028" y="1471617"/>
                    <a:pt x="3541437" y="1479911"/>
                    <a:pt x="3547880" y="1488185"/>
                  </a:cubicBezTo>
                  <a:cubicBezTo>
                    <a:pt x="3554423" y="1496644"/>
                    <a:pt x="3560798" y="1505269"/>
                    <a:pt x="3567173" y="1513860"/>
                  </a:cubicBezTo>
                  <a:cubicBezTo>
                    <a:pt x="3569500" y="1516973"/>
                    <a:pt x="3571760" y="1520211"/>
                    <a:pt x="3574087" y="1523314"/>
                  </a:cubicBezTo>
                  <a:cubicBezTo>
                    <a:pt x="3577595" y="1528036"/>
                    <a:pt x="3581136" y="1532623"/>
                    <a:pt x="3584611" y="1537345"/>
                  </a:cubicBezTo>
                  <a:cubicBezTo>
                    <a:pt x="3586837" y="1540010"/>
                    <a:pt x="3588827" y="1542877"/>
                    <a:pt x="3590513" y="1545913"/>
                  </a:cubicBezTo>
                  <a:cubicBezTo>
                    <a:pt x="3592571" y="1550163"/>
                    <a:pt x="3595236" y="1553907"/>
                    <a:pt x="3597057" y="1558359"/>
                  </a:cubicBezTo>
                  <a:cubicBezTo>
                    <a:pt x="3598305" y="1560349"/>
                    <a:pt x="3611696" y="1553198"/>
                    <a:pt x="3610886" y="1547194"/>
                  </a:cubicBezTo>
                  <a:cubicBezTo>
                    <a:pt x="3608963" y="1542304"/>
                    <a:pt x="3606569" y="1537615"/>
                    <a:pt x="3603702" y="1533197"/>
                  </a:cubicBezTo>
                  <a:cubicBezTo>
                    <a:pt x="3601307" y="1528711"/>
                    <a:pt x="3599013" y="1524123"/>
                    <a:pt x="3596585" y="1519671"/>
                  </a:cubicBezTo>
                  <a:cubicBezTo>
                    <a:pt x="3593212" y="1513499"/>
                    <a:pt x="3589670" y="1507518"/>
                    <a:pt x="3586432" y="1501262"/>
                  </a:cubicBezTo>
                  <a:cubicBezTo>
                    <a:pt x="3584847" y="1497828"/>
                    <a:pt x="3583431" y="1494307"/>
                    <a:pt x="3582250" y="1490718"/>
                  </a:cubicBezTo>
                  <a:cubicBezTo>
                    <a:pt x="3581373" y="1487432"/>
                    <a:pt x="3580159" y="1484255"/>
                    <a:pt x="3578573" y="1481247"/>
                  </a:cubicBezTo>
                  <a:cubicBezTo>
                    <a:pt x="3574155" y="1474888"/>
                    <a:pt x="3569197" y="1469009"/>
                    <a:pt x="3564440" y="1462982"/>
                  </a:cubicBezTo>
                  <a:cubicBezTo>
                    <a:pt x="3561034" y="1458671"/>
                    <a:pt x="3557863" y="1454155"/>
                    <a:pt x="3554052" y="1450165"/>
                  </a:cubicBezTo>
                  <a:cubicBezTo>
                    <a:pt x="3550207" y="1446073"/>
                    <a:pt x="3545384" y="1442849"/>
                    <a:pt x="3541639" y="1438666"/>
                  </a:cubicBezTo>
                  <a:cubicBezTo>
                    <a:pt x="3534253" y="1430463"/>
                    <a:pt x="3527304" y="1421876"/>
                    <a:pt x="3520222" y="1413437"/>
                  </a:cubicBezTo>
                  <a:cubicBezTo>
                    <a:pt x="3517152" y="1409804"/>
                    <a:pt x="3514049" y="1406192"/>
                    <a:pt x="3511047" y="1402488"/>
                  </a:cubicBezTo>
                  <a:cubicBezTo>
                    <a:pt x="3508787" y="1399166"/>
                    <a:pt x="3506291" y="1395978"/>
                    <a:pt x="3503660" y="1392943"/>
                  </a:cubicBezTo>
                  <a:cubicBezTo>
                    <a:pt x="3499714" y="1389222"/>
                    <a:pt x="3495565" y="1385721"/>
                    <a:pt x="3491214" y="1382456"/>
                  </a:cubicBezTo>
                  <a:cubicBezTo>
                    <a:pt x="3487470" y="1379471"/>
                    <a:pt x="3483659" y="1376577"/>
                    <a:pt x="3479611" y="1373869"/>
                  </a:cubicBezTo>
                  <a:cubicBezTo>
                    <a:pt x="3475901" y="1371734"/>
                    <a:pt x="3472258" y="1378827"/>
                    <a:pt x="3472291" y="1380284"/>
                  </a:cubicBezTo>
                  <a:close/>
                  <a:moveTo>
                    <a:pt x="3276526" y="1400562"/>
                  </a:moveTo>
                  <a:cubicBezTo>
                    <a:pt x="3277605" y="1404212"/>
                    <a:pt x="3279022" y="1407618"/>
                    <a:pt x="3280303" y="1411123"/>
                  </a:cubicBezTo>
                  <a:cubicBezTo>
                    <a:pt x="3281552" y="1415855"/>
                    <a:pt x="3283238" y="1420453"/>
                    <a:pt x="3285396" y="1424851"/>
                  </a:cubicBezTo>
                  <a:cubicBezTo>
                    <a:pt x="3291232" y="1434157"/>
                    <a:pt x="3297674" y="1442913"/>
                    <a:pt x="3303948" y="1451814"/>
                  </a:cubicBezTo>
                  <a:cubicBezTo>
                    <a:pt x="3307152" y="1456705"/>
                    <a:pt x="3310626" y="1461393"/>
                    <a:pt x="3314404" y="1465856"/>
                  </a:cubicBezTo>
                  <a:cubicBezTo>
                    <a:pt x="3319834" y="1471883"/>
                    <a:pt x="3326243" y="1477064"/>
                    <a:pt x="3331606" y="1483145"/>
                  </a:cubicBezTo>
                  <a:cubicBezTo>
                    <a:pt x="3338453" y="1490903"/>
                    <a:pt x="3344761" y="1499123"/>
                    <a:pt x="3351101" y="1507286"/>
                  </a:cubicBezTo>
                  <a:cubicBezTo>
                    <a:pt x="3357578" y="1515634"/>
                    <a:pt x="3363851" y="1524157"/>
                    <a:pt x="3370193" y="1532657"/>
                  </a:cubicBezTo>
                  <a:cubicBezTo>
                    <a:pt x="3372520" y="1535760"/>
                    <a:pt x="3374712" y="1538964"/>
                    <a:pt x="3377005" y="1542067"/>
                  </a:cubicBezTo>
                  <a:cubicBezTo>
                    <a:pt x="3380446" y="1546688"/>
                    <a:pt x="3383954" y="1551276"/>
                    <a:pt x="3387394" y="1555897"/>
                  </a:cubicBezTo>
                  <a:cubicBezTo>
                    <a:pt x="3389587" y="1558561"/>
                    <a:pt x="3391543" y="1561395"/>
                    <a:pt x="3393230" y="1564396"/>
                  </a:cubicBezTo>
                  <a:cubicBezTo>
                    <a:pt x="3395220" y="1568579"/>
                    <a:pt x="3397851" y="1572289"/>
                    <a:pt x="3399639" y="1576708"/>
                  </a:cubicBezTo>
                  <a:cubicBezTo>
                    <a:pt x="3400886" y="1578664"/>
                    <a:pt x="3414243" y="1571480"/>
                    <a:pt x="3413501" y="1565543"/>
                  </a:cubicBezTo>
                  <a:cubicBezTo>
                    <a:pt x="3411612" y="1560720"/>
                    <a:pt x="3409217" y="1556065"/>
                    <a:pt x="3406418" y="1551680"/>
                  </a:cubicBezTo>
                  <a:cubicBezTo>
                    <a:pt x="3404057" y="1547228"/>
                    <a:pt x="3401797" y="1542708"/>
                    <a:pt x="3399402" y="1538256"/>
                  </a:cubicBezTo>
                  <a:cubicBezTo>
                    <a:pt x="3396097" y="1532185"/>
                    <a:pt x="3392589" y="1526282"/>
                    <a:pt x="3389419" y="1520076"/>
                  </a:cubicBezTo>
                  <a:cubicBezTo>
                    <a:pt x="3387867" y="1516676"/>
                    <a:pt x="3386484" y="1513188"/>
                    <a:pt x="3385304" y="1509633"/>
                  </a:cubicBezTo>
                  <a:cubicBezTo>
                    <a:pt x="3384460" y="1506365"/>
                    <a:pt x="3383246" y="1503204"/>
                    <a:pt x="3381694" y="1500216"/>
                  </a:cubicBezTo>
                  <a:cubicBezTo>
                    <a:pt x="3377377" y="1493949"/>
                    <a:pt x="3372452" y="1488144"/>
                    <a:pt x="3367730" y="1482191"/>
                  </a:cubicBezTo>
                  <a:cubicBezTo>
                    <a:pt x="3364391" y="1477897"/>
                    <a:pt x="3361220" y="1473421"/>
                    <a:pt x="3357511" y="1469495"/>
                  </a:cubicBezTo>
                  <a:cubicBezTo>
                    <a:pt x="3353699" y="1465448"/>
                    <a:pt x="3348909" y="1462270"/>
                    <a:pt x="3345199" y="1458125"/>
                  </a:cubicBezTo>
                  <a:cubicBezTo>
                    <a:pt x="3337913" y="1450030"/>
                    <a:pt x="3331066" y="1441537"/>
                    <a:pt x="3324017" y="1433206"/>
                  </a:cubicBezTo>
                  <a:cubicBezTo>
                    <a:pt x="3320981" y="1429593"/>
                    <a:pt x="3317912" y="1426038"/>
                    <a:pt x="3314977" y="1422372"/>
                  </a:cubicBezTo>
                  <a:cubicBezTo>
                    <a:pt x="3312718" y="1419076"/>
                    <a:pt x="3310289" y="1415923"/>
                    <a:pt x="3307658" y="1412927"/>
                  </a:cubicBezTo>
                  <a:cubicBezTo>
                    <a:pt x="3303745" y="1409248"/>
                    <a:pt x="3299630" y="1405787"/>
                    <a:pt x="3295346" y="1402569"/>
                  </a:cubicBezTo>
                  <a:cubicBezTo>
                    <a:pt x="3291670" y="1399638"/>
                    <a:pt x="3287859" y="1396781"/>
                    <a:pt x="3283879" y="1394110"/>
                  </a:cubicBezTo>
                  <a:cubicBezTo>
                    <a:pt x="3280202" y="1391998"/>
                    <a:pt x="3276526" y="1399058"/>
                    <a:pt x="3276526" y="1400515"/>
                  </a:cubicBezTo>
                  <a:close/>
                  <a:moveTo>
                    <a:pt x="3083019" y="1423272"/>
                  </a:moveTo>
                  <a:cubicBezTo>
                    <a:pt x="3084133" y="1426959"/>
                    <a:pt x="3085549" y="1430386"/>
                    <a:pt x="3086798" y="1433890"/>
                  </a:cubicBezTo>
                  <a:cubicBezTo>
                    <a:pt x="3088079" y="1438653"/>
                    <a:pt x="3089833" y="1443284"/>
                    <a:pt x="3091991" y="1447719"/>
                  </a:cubicBezTo>
                  <a:cubicBezTo>
                    <a:pt x="3097861" y="1457083"/>
                    <a:pt x="3104337" y="1465876"/>
                    <a:pt x="3110677" y="1474831"/>
                  </a:cubicBezTo>
                  <a:cubicBezTo>
                    <a:pt x="3113882" y="1479739"/>
                    <a:pt x="3117390" y="1484451"/>
                    <a:pt x="3121168" y="1488947"/>
                  </a:cubicBezTo>
                  <a:cubicBezTo>
                    <a:pt x="3126665" y="1495018"/>
                    <a:pt x="3133108" y="1500246"/>
                    <a:pt x="3138504" y="1506365"/>
                  </a:cubicBezTo>
                  <a:cubicBezTo>
                    <a:pt x="3145419" y="1514160"/>
                    <a:pt x="3151727" y="1522437"/>
                    <a:pt x="3158135" y="1530633"/>
                  </a:cubicBezTo>
                  <a:cubicBezTo>
                    <a:pt x="3164678" y="1539066"/>
                    <a:pt x="3170986" y="1547667"/>
                    <a:pt x="3177361" y="1556200"/>
                  </a:cubicBezTo>
                  <a:cubicBezTo>
                    <a:pt x="3179688" y="1559337"/>
                    <a:pt x="3181915" y="1562541"/>
                    <a:pt x="3184242" y="1565644"/>
                  </a:cubicBezTo>
                  <a:cubicBezTo>
                    <a:pt x="3187682" y="1570299"/>
                    <a:pt x="3191224" y="1574920"/>
                    <a:pt x="3194698" y="1579541"/>
                  </a:cubicBezTo>
                  <a:cubicBezTo>
                    <a:pt x="3196890" y="1582206"/>
                    <a:pt x="3198881" y="1585073"/>
                    <a:pt x="3200567" y="1588108"/>
                  </a:cubicBezTo>
                  <a:cubicBezTo>
                    <a:pt x="3202590" y="1592358"/>
                    <a:pt x="3205221" y="1596068"/>
                    <a:pt x="3207009" y="1600487"/>
                  </a:cubicBezTo>
                  <a:cubicBezTo>
                    <a:pt x="3208291" y="1602477"/>
                    <a:pt x="3221648" y="1595326"/>
                    <a:pt x="3220906" y="1589323"/>
                  </a:cubicBezTo>
                  <a:cubicBezTo>
                    <a:pt x="3218950" y="1584465"/>
                    <a:pt x="3216555" y="1579811"/>
                    <a:pt x="3213755" y="1575426"/>
                  </a:cubicBezTo>
                  <a:cubicBezTo>
                    <a:pt x="3211360" y="1570940"/>
                    <a:pt x="3209101" y="1566353"/>
                    <a:pt x="3206672" y="1561900"/>
                  </a:cubicBezTo>
                  <a:cubicBezTo>
                    <a:pt x="3203332" y="1555795"/>
                    <a:pt x="3199791" y="1549859"/>
                    <a:pt x="3196586" y="1543619"/>
                  </a:cubicBezTo>
                  <a:cubicBezTo>
                    <a:pt x="3195035" y="1540179"/>
                    <a:pt x="3193652" y="1536671"/>
                    <a:pt x="3192438" y="1533129"/>
                  </a:cubicBezTo>
                  <a:cubicBezTo>
                    <a:pt x="3191595" y="1529824"/>
                    <a:pt x="3190381" y="1526653"/>
                    <a:pt x="3188796" y="1523651"/>
                  </a:cubicBezTo>
                  <a:cubicBezTo>
                    <a:pt x="3184411" y="1517344"/>
                    <a:pt x="3179486" y="1511498"/>
                    <a:pt x="3174764" y="1505498"/>
                  </a:cubicBezTo>
                  <a:cubicBezTo>
                    <a:pt x="3171357" y="1501204"/>
                    <a:pt x="3168186" y="1496708"/>
                    <a:pt x="3164443" y="1492745"/>
                  </a:cubicBezTo>
                  <a:cubicBezTo>
                    <a:pt x="3160597" y="1488670"/>
                    <a:pt x="3155808" y="1485446"/>
                    <a:pt x="3152064" y="1481277"/>
                  </a:cubicBezTo>
                  <a:cubicBezTo>
                    <a:pt x="3144711" y="1473131"/>
                    <a:pt x="3137830" y="1464581"/>
                    <a:pt x="3130747" y="1456179"/>
                  </a:cubicBezTo>
                  <a:cubicBezTo>
                    <a:pt x="3127711" y="1452566"/>
                    <a:pt x="3124608" y="1448991"/>
                    <a:pt x="3121640" y="1445284"/>
                  </a:cubicBezTo>
                  <a:cubicBezTo>
                    <a:pt x="3119380" y="1441975"/>
                    <a:pt x="3116918" y="1438805"/>
                    <a:pt x="3114287" y="1435793"/>
                  </a:cubicBezTo>
                  <a:cubicBezTo>
                    <a:pt x="3110341" y="1432099"/>
                    <a:pt x="3106226" y="1428618"/>
                    <a:pt x="3101908" y="1425364"/>
                  </a:cubicBezTo>
                  <a:cubicBezTo>
                    <a:pt x="3098164" y="1422415"/>
                    <a:pt x="3094353" y="1419522"/>
                    <a:pt x="3090339" y="1416830"/>
                  </a:cubicBezTo>
                  <a:cubicBezTo>
                    <a:pt x="3086663" y="1414695"/>
                    <a:pt x="3082986" y="1421788"/>
                    <a:pt x="3083019" y="1423225"/>
                  </a:cubicBezTo>
                  <a:close/>
                  <a:moveTo>
                    <a:pt x="2881048" y="1436501"/>
                  </a:moveTo>
                  <a:cubicBezTo>
                    <a:pt x="2882194" y="1440262"/>
                    <a:pt x="2883712" y="1443763"/>
                    <a:pt x="2885061" y="1447358"/>
                  </a:cubicBezTo>
                  <a:cubicBezTo>
                    <a:pt x="2886410" y="1452236"/>
                    <a:pt x="2888265" y="1456968"/>
                    <a:pt x="2890525" y="1461491"/>
                  </a:cubicBezTo>
                  <a:cubicBezTo>
                    <a:pt x="2896596" y="1471114"/>
                    <a:pt x="2903342" y="1480143"/>
                    <a:pt x="2909886" y="1489359"/>
                  </a:cubicBezTo>
                  <a:cubicBezTo>
                    <a:pt x="2913225" y="1494418"/>
                    <a:pt x="2916834" y="1499272"/>
                    <a:pt x="2920747" y="1503899"/>
                  </a:cubicBezTo>
                  <a:cubicBezTo>
                    <a:pt x="2926414" y="1510146"/>
                    <a:pt x="2932991" y="1515566"/>
                    <a:pt x="2938590" y="1521864"/>
                  </a:cubicBezTo>
                  <a:cubicBezTo>
                    <a:pt x="2945673" y="1529891"/>
                    <a:pt x="2952250" y="1538391"/>
                    <a:pt x="2958861" y="1546857"/>
                  </a:cubicBezTo>
                  <a:cubicBezTo>
                    <a:pt x="2965607" y="1555526"/>
                    <a:pt x="2972151" y="1564363"/>
                    <a:pt x="2978762" y="1573166"/>
                  </a:cubicBezTo>
                  <a:cubicBezTo>
                    <a:pt x="2981157" y="1576371"/>
                    <a:pt x="2983450" y="1579676"/>
                    <a:pt x="2985845" y="1582880"/>
                  </a:cubicBezTo>
                  <a:cubicBezTo>
                    <a:pt x="2989454" y="1587670"/>
                    <a:pt x="2993097" y="1592392"/>
                    <a:pt x="2996639" y="1597215"/>
                  </a:cubicBezTo>
                  <a:cubicBezTo>
                    <a:pt x="2998966" y="1599947"/>
                    <a:pt x="3001023" y="1602882"/>
                    <a:pt x="3002743" y="1605985"/>
                  </a:cubicBezTo>
                  <a:cubicBezTo>
                    <a:pt x="3004902" y="1610336"/>
                    <a:pt x="3007601" y="1614147"/>
                    <a:pt x="3009523" y="1618667"/>
                  </a:cubicBezTo>
                  <a:cubicBezTo>
                    <a:pt x="3010805" y="1620725"/>
                    <a:pt x="3024263" y="1613641"/>
                    <a:pt x="3023386" y="1607503"/>
                  </a:cubicBezTo>
                  <a:cubicBezTo>
                    <a:pt x="3021362" y="1602545"/>
                    <a:pt x="3018866" y="1597789"/>
                    <a:pt x="3015932" y="1593269"/>
                  </a:cubicBezTo>
                  <a:cubicBezTo>
                    <a:pt x="3013436" y="1588682"/>
                    <a:pt x="3011074" y="1583993"/>
                    <a:pt x="3008544" y="1579440"/>
                  </a:cubicBezTo>
                  <a:cubicBezTo>
                    <a:pt x="3005071" y="1573132"/>
                    <a:pt x="3001394" y="1567061"/>
                    <a:pt x="2998055" y="1560652"/>
                  </a:cubicBezTo>
                  <a:cubicBezTo>
                    <a:pt x="2996402" y="1557178"/>
                    <a:pt x="2994918" y="1553569"/>
                    <a:pt x="2993670" y="1549893"/>
                  </a:cubicBezTo>
                  <a:cubicBezTo>
                    <a:pt x="2992759" y="1546554"/>
                    <a:pt x="2991478" y="1543282"/>
                    <a:pt x="2989825" y="1540212"/>
                  </a:cubicBezTo>
                  <a:cubicBezTo>
                    <a:pt x="2985305" y="1533736"/>
                    <a:pt x="2980212" y="1527699"/>
                    <a:pt x="2975321" y="1521526"/>
                  </a:cubicBezTo>
                  <a:cubicBezTo>
                    <a:pt x="2971813" y="1517108"/>
                    <a:pt x="2968542" y="1512507"/>
                    <a:pt x="2964662" y="1508416"/>
                  </a:cubicBezTo>
                  <a:cubicBezTo>
                    <a:pt x="2960683" y="1504213"/>
                    <a:pt x="2955792" y="1500857"/>
                    <a:pt x="2951947" y="1496583"/>
                  </a:cubicBezTo>
                  <a:cubicBezTo>
                    <a:pt x="2944358" y="1488178"/>
                    <a:pt x="2937241" y="1479351"/>
                    <a:pt x="2929955" y="1470706"/>
                  </a:cubicBezTo>
                  <a:cubicBezTo>
                    <a:pt x="2926784" y="1466996"/>
                    <a:pt x="2923614" y="1463286"/>
                    <a:pt x="2920545" y="1459484"/>
                  </a:cubicBezTo>
                  <a:cubicBezTo>
                    <a:pt x="2918184" y="1456081"/>
                    <a:pt x="2915654" y="1452816"/>
                    <a:pt x="2912922" y="1449703"/>
                  </a:cubicBezTo>
                  <a:cubicBezTo>
                    <a:pt x="2908908" y="1445864"/>
                    <a:pt x="2904658" y="1442262"/>
                    <a:pt x="2900206" y="1438909"/>
                  </a:cubicBezTo>
                  <a:cubicBezTo>
                    <a:pt x="2896394" y="1435850"/>
                    <a:pt x="2892482" y="1432838"/>
                    <a:pt x="2888367" y="1430045"/>
                  </a:cubicBezTo>
                  <a:cubicBezTo>
                    <a:pt x="2884622" y="1427829"/>
                    <a:pt x="2881014" y="1434980"/>
                    <a:pt x="2881048" y="1436454"/>
                  </a:cubicBezTo>
                  <a:close/>
                  <a:moveTo>
                    <a:pt x="2686462" y="1458027"/>
                  </a:moveTo>
                  <a:cubicBezTo>
                    <a:pt x="2687676" y="1461879"/>
                    <a:pt x="2689261" y="1465471"/>
                    <a:pt x="2690712" y="1469158"/>
                  </a:cubicBezTo>
                  <a:cubicBezTo>
                    <a:pt x="2692162" y="1474173"/>
                    <a:pt x="2694118" y="1479037"/>
                    <a:pt x="2696513" y="1483682"/>
                  </a:cubicBezTo>
                  <a:cubicBezTo>
                    <a:pt x="2702854" y="1493578"/>
                    <a:pt x="2709870" y="1502908"/>
                    <a:pt x="2716650" y="1512413"/>
                  </a:cubicBezTo>
                  <a:cubicBezTo>
                    <a:pt x="2720124" y="1517647"/>
                    <a:pt x="2723902" y="1522639"/>
                    <a:pt x="2727949" y="1527429"/>
                  </a:cubicBezTo>
                  <a:cubicBezTo>
                    <a:pt x="2733784" y="1533871"/>
                    <a:pt x="2740598" y="1539504"/>
                    <a:pt x="2746365" y="1546048"/>
                  </a:cubicBezTo>
                  <a:cubicBezTo>
                    <a:pt x="2753685" y="1554379"/>
                    <a:pt x="2760532" y="1563148"/>
                    <a:pt x="2767379" y="1571884"/>
                  </a:cubicBezTo>
                  <a:cubicBezTo>
                    <a:pt x="2774361" y="1580823"/>
                    <a:pt x="2781174" y="1589963"/>
                    <a:pt x="2788055" y="1599037"/>
                  </a:cubicBezTo>
                  <a:cubicBezTo>
                    <a:pt x="2790517" y="1602342"/>
                    <a:pt x="2792912" y="1605749"/>
                    <a:pt x="2795408" y="1609054"/>
                  </a:cubicBezTo>
                  <a:cubicBezTo>
                    <a:pt x="2799119" y="1614013"/>
                    <a:pt x="2802930" y="1618870"/>
                    <a:pt x="2806606" y="1623861"/>
                  </a:cubicBezTo>
                  <a:cubicBezTo>
                    <a:pt x="2809001" y="1626695"/>
                    <a:pt x="2811126" y="1629730"/>
                    <a:pt x="2812981" y="1632901"/>
                  </a:cubicBezTo>
                  <a:cubicBezTo>
                    <a:pt x="2815208" y="1637353"/>
                    <a:pt x="2818040" y="1641300"/>
                    <a:pt x="2820064" y="1645988"/>
                  </a:cubicBezTo>
                  <a:cubicBezTo>
                    <a:pt x="2821380" y="1648046"/>
                    <a:pt x="2834973" y="1641097"/>
                    <a:pt x="2833961" y="1634857"/>
                  </a:cubicBezTo>
                  <a:cubicBezTo>
                    <a:pt x="2831802" y="1629764"/>
                    <a:pt x="2829171" y="1624840"/>
                    <a:pt x="2826136" y="1620185"/>
                  </a:cubicBezTo>
                  <a:cubicBezTo>
                    <a:pt x="2823505" y="1615429"/>
                    <a:pt x="2821043" y="1610640"/>
                    <a:pt x="2818378" y="1605918"/>
                  </a:cubicBezTo>
                  <a:cubicBezTo>
                    <a:pt x="2814769" y="1599475"/>
                    <a:pt x="2810924" y="1593201"/>
                    <a:pt x="2807416" y="1586624"/>
                  </a:cubicBezTo>
                  <a:cubicBezTo>
                    <a:pt x="2805594" y="1583184"/>
                    <a:pt x="2804313" y="1579305"/>
                    <a:pt x="2802795" y="1575595"/>
                  </a:cubicBezTo>
                  <a:cubicBezTo>
                    <a:pt x="2801783" y="1572154"/>
                    <a:pt x="2800434" y="1568815"/>
                    <a:pt x="2798747" y="1565644"/>
                  </a:cubicBezTo>
                  <a:cubicBezTo>
                    <a:pt x="2793992" y="1558966"/>
                    <a:pt x="2788730" y="1552726"/>
                    <a:pt x="2783636" y="1546351"/>
                  </a:cubicBezTo>
                  <a:cubicBezTo>
                    <a:pt x="2779993" y="1541764"/>
                    <a:pt x="2776588" y="1537008"/>
                    <a:pt x="2772607" y="1532792"/>
                  </a:cubicBezTo>
                  <a:cubicBezTo>
                    <a:pt x="2768526" y="1528407"/>
                    <a:pt x="2763466" y="1524933"/>
                    <a:pt x="2759486" y="1520481"/>
                  </a:cubicBezTo>
                  <a:cubicBezTo>
                    <a:pt x="2751661" y="1511785"/>
                    <a:pt x="2744274" y="1502698"/>
                    <a:pt x="2736719" y="1493743"/>
                  </a:cubicBezTo>
                  <a:cubicBezTo>
                    <a:pt x="2733447" y="1489891"/>
                    <a:pt x="2730142" y="1486077"/>
                    <a:pt x="2726937" y="1482150"/>
                  </a:cubicBezTo>
                  <a:cubicBezTo>
                    <a:pt x="2724509" y="1478639"/>
                    <a:pt x="2721878" y="1475263"/>
                    <a:pt x="2719079" y="1472032"/>
                  </a:cubicBezTo>
                  <a:cubicBezTo>
                    <a:pt x="2714896" y="1468075"/>
                    <a:pt x="2710545" y="1464328"/>
                    <a:pt x="2705991" y="1460810"/>
                  </a:cubicBezTo>
                  <a:cubicBezTo>
                    <a:pt x="2702045" y="1457639"/>
                    <a:pt x="2698031" y="1454506"/>
                    <a:pt x="2693781" y="1451575"/>
                  </a:cubicBezTo>
                  <a:cubicBezTo>
                    <a:pt x="2689936" y="1449244"/>
                    <a:pt x="2686394" y="1456462"/>
                    <a:pt x="2686462" y="1457980"/>
                  </a:cubicBezTo>
                  <a:close/>
                  <a:moveTo>
                    <a:pt x="2491775" y="1479442"/>
                  </a:moveTo>
                  <a:cubicBezTo>
                    <a:pt x="2492922" y="1483182"/>
                    <a:pt x="2494406" y="1486687"/>
                    <a:pt x="2495756" y="1490279"/>
                  </a:cubicBezTo>
                  <a:cubicBezTo>
                    <a:pt x="2497105" y="1495150"/>
                    <a:pt x="2498960" y="1499875"/>
                    <a:pt x="2501219" y="1504395"/>
                  </a:cubicBezTo>
                  <a:cubicBezTo>
                    <a:pt x="2507291" y="1513981"/>
                    <a:pt x="2514003" y="1523010"/>
                    <a:pt x="2520513" y="1532185"/>
                  </a:cubicBezTo>
                  <a:cubicBezTo>
                    <a:pt x="2523852" y="1537244"/>
                    <a:pt x="2527461" y="1542101"/>
                    <a:pt x="2531373" y="1546688"/>
                  </a:cubicBezTo>
                  <a:cubicBezTo>
                    <a:pt x="2537007" y="1552928"/>
                    <a:pt x="2543618" y="1558325"/>
                    <a:pt x="2549183" y="1564633"/>
                  </a:cubicBezTo>
                  <a:cubicBezTo>
                    <a:pt x="2556266" y="1572660"/>
                    <a:pt x="2562810" y="1581160"/>
                    <a:pt x="2569387" y="1589592"/>
                  </a:cubicBezTo>
                  <a:cubicBezTo>
                    <a:pt x="2576133" y="1598227"/>
                    <a:pt x="2582643" y="1607064"/>
                    <a:pt x="2589254" y="1615834"/>
                  </a:cubicBezTo>
                  <a:cubicBezTo>
                    <a:pt x="2591648" y="1619038"/>
                    <a:pt x="2593908" y="1622310"/>
                    <a:pt x="2596303" y="1625514"/>
                  </a:cubicBezTo>
                  <a:cubicBezTo>
                    <a:pt x="2599912" y="1630304"/>
                    <a:pt x="2603555" y="1635026"/>
                    <a:pt x="2607097" y="1639815"/>
                  </a:cubicBezTo>
                  <a:cubicBezTo>
                    <a:pt x="2609390" y="1642548"/>
                    <a:pt x="2611447" y="1645482"/>
                    <a:pt x="2613167" y="1648585"/>
                  </a:cubicBezTo>
                  <a:cubicBezTo>
                    <a:pt x="2615327" y="1652903"/>
                    <a:pt x="2618025" y="1656748"/>
                    <a:pt x="2619913" y="1661267"/>
                  </a:cubicBezTo>
                  <a:cubicBezTo>
                    <a:pt x="2621229" y="1663291"/>
                    <a:pt x="2634654" y="1656208"/>
                    <a:pt x="2633810" y="1650103"/>
                  </a:cubicBezTo>
                  <a:cubicBezTo>
                    <a:pt x="2631786" y="1645145"/>
                    <a:pt x="2629290" y="1640389"/>
                    <a:pt x="2626356" y="1635869"/>
                  </a:cubicBezTo>
                  <a:cubicBezTo>
                    <a:pt x="2623894" y="1631282"/>
                    <a:pt x="2621532" y="1626594"/>
                    <a:pt x="2619003" y="1622040"/>
                  </a:cubicBezTo>
                  <a:cubicBezTo>
                    <a:pt x="2615529" y="1615766"/>
                    <a:pt x="2611852" y="1609695"/>
                    <a:pt x="2608547" y="1603320"/>
                  </a:cubicBezTo>
                  <a:cubicBezTo>
                    <a:pt x="2606894" y="1599846"/>
                    <a:pt x="2605443" y="1596271"/>
                    <a:pt x="2604196" y="1592594"/>
                  </a:cubicBezTo>
                  <a:cubicBezTo>
                    <a:pt x="2603285" y="1589255"/>
                    <a:pt x="2601970" y="1586017"/>
                    <a:pt x="2600351" y="1582914"/>
                  </a:cubicBezTo>
                  <a:cubicBezTo>
                    <a:pt x="2595831" y="1576472"/>
                    <a:pt x="2590738" y="1570434"/>
                    <a:pt x="2585881" y="1564295"/>
                  </a:cubicBezTo>
                  <a:cubicBezTo>
                    <a:pt x="2582373" y="1559843"/>
                    <a:pt x="2579101" y="1555256"/>
                    <a:pt x="2575222" y="1551174"/>
                  </a:cubicBezTo>
                  <a:cubicBezTo>
                    <a:pt x="2571276" y="1546958"/>
                    <a:pt x="2566385" y="1543619"/>
                    <a:pt x="2562506" y="1539369"/>
                  </a:cubicBezTo>
                  <a:cubicBezTo>
                    <a:pt x="2554984" y="1530971"/>
                    <a:pt x="2547868" y="1522167"/>
                    <a:pt x="2540582" y="1513576"/>
                  </a:cubicBezTo>
                  <a:cubicBezTo>
                    <a:pt x="2537445" y="1509832"/>
                    <a:pt x="2534241" y="1506156"/>
                    <a:pt x="2531205" y="1502351"/>
                  </a:cubicBezTo>
                  <a:cubicBezTo>
                    <a:pt x="2528844" y="1498951"/>
                    <a:pt x="2526314" y="1495686"/>
                    <a:pt x="2523616" y="1492569"/>
                  </a:cubicBezTo>
                  <a:cubicBezTo>
                    <a:pt x="2519568" y="1488765"/>
                    <a:pt x="2515352" y="1485173"/>
                    <a:pt x="2510934" y="1481806"/>
                  </a:cubicBezTo>
                  <a:cubicBezTo>
                    <a:pt x="2507122" y="1478771"/>
                    <a:pt x="2503210" y="1475782"/>
                    <a:pt x="2499095" y="1472979"/>
                  </a:cubicBezTo>
                  <a:cubicBezTo>
                    <a:pt x="2495351" y="1470770"/>
                    <a:pt x="2491708" y="1477921"/>
                    <a:pt x="2491775" y="1479398"/>
                  </a:cubicBezTo>
                  <a:close/>
                  <a:moveTo>
                    <a:pt x="2297156" y="1500951"/>
                  </a:moveTo>
                  <a:cubicBezTo>
                    <a:pt x="2298404" y="1504783"/>
                    <a:pt x="2299956" y="1508341"/>
                    <a:pt x="2301372" y="1512028"/>
                  </a:cubicBezTo>
                  <a:cubicBezTo>
                    <a:pt x="2302822" y="1517006"/>
                    <a:pt x="2304711" y="1521830"/>
                    <a:pt x="2307072" y="1526417"/>
                  </a:cubicBezTo>
                  <a:cubicBezTo>
                    <a:pt x="2313313" y="1536199"/>
                    <a:pt x="2320261" y="1545474"/>
                    <a:pt x="2326973" y="1554885"/>
                  </a:cubicBezTo>
                  <a:cubicBezTo>
                    <a:pt x="2330414" y="1560079"/>
                    <a:pt x="2334157" y="1565037"/>
                    <a:pt x="2338171" y="1569759"/>
                  </a:cubicBezTo>
                  <a:cubicBezTo>
                    <a:pt x="2343939" y="1576168"/>
                    <a:pt x="2350685" y="1581733"/>
                    <a:pt x="2356419" y="1588209"/>
                  </a:cubicBezTo>
                  <a:cubicBezTo>
                    <a:pt x="2363670" y="1596473"/>
                    <a:pt x="2370416" y="1605142"/>
                    <a:pt x="2377196" y="1613810"/>
                  </a:cubicBezTo>
                  <a:cubicBezTo>
                    <a:pt x="2384145" y="1622681"/>
                    <a:pt x="2390857" y="1631721"/>
                    <a:pt x="2397636" y="1640726"/>
                  </a:cubicBezTo>
                  <a:cubicBezTo>
                    <a:pt x="2400098" y="1643998"/>
                    <a:pt x="2402459" y="1647371"/>
                    <a:pt x="2404955" y="1650643"/>
                  </a:cubicBezTo>
                  <a:cubicBezTo>
                    <a:pt x="2408632" y="1655567"/>
                    <a:pt x="2412376" y="1660391"/>
                    <a:pt x="2416052" y="1665315"/>
                  </a:cubicBezTo>
                  <a:cubicBezTo>
                    <a:pt x="2418413" y="1668148"/>
                    <a:pt x="2420505" y="1671150"/>
                    <a:pt x="2422327" y="1674287"/>
                  </a:cubicBezTo>
                  <a:cubicBezTo>
                    <a:pt x="2424519" y="1678706"/>
                    <a:pt x="2427318" y="1682618"/>
                    <a:pt x="2429308" y="1687239"/>
                  </a:cubicBezTo>
                  <a:cubicBezTo>
                    <a:pt x="2430658" y="1689331"/>
                    <a:pt x="2444183" y="1682315"/>
                    <a:pt x="2443205" y="1676142"/>
                  </a:cubicBezTo>
                  <a:cubicBezTo>
                    <a:pt x="2441079" y="1671083"/>
                    <a:pt x="2438482" y="1666192"/>
                    <a:pt x="2435481" y="1661571"/>
                  </a:cubicBezTo>
                  <a:cubicBezTo>
                    <a:pt x="2432917" y="1656883"/>
                    <a:pt x="2430455" y="1652093"/>
                    <a:pt x="2427858" y="1647438"/>
                  </a:cubicBezTo>
                  <a:cubicBezTo>
                    <a:pt x="2424249" y="1641030"/>
                    <a:pt x="2420471" y="1634824"/>
                    <a:pt x="2416997" y="1628280"/>
                  </a:cubicBezTo>
                  <a:cubicBezTo>
                    <a:pt x="2415277" y="1624738"/>
                    <a:pt x="2413793" y="1621062"/>
                    <a:pt x="2412477" y="1617318"/>
                  </a:cubicBezTo>
                  <a:cubicBezTo>
                    <a:pt x="2411466" y="1613911"/>
                    <a:pt x="2410116" y="1610606"/>
                    <a:pt x="2408463" y="1607469"/>
                  </a:cubicBezTo>
                  <a:cubicBezTo>
                    <a:pt x="2403775" y="1600858"/>
                    <a:pt x="2398547" y="1594686"/>
                    <a:pt x="2393521" y="1588344"/>
                  </a:cubicBezTo>
                  <a:cubicBezTo>
                    <a:pt x="2389946" y="1583825"/>
                    <a:pt x="2386539" y="1579069"/>
                    <a:pt x="2382593" y="1574886"/>
                  </a:cubicBezTo>
                  <a:cubicBezTo>
                    <a:pt x="2378546" y="1570569"/>
                    <a:pt x="2373553" y="1567128"/>
                    <a:pt x="2369573" y="1562744"/>
                  </a:cubicBezTo>
                  <a:cubicBezTo>
                    <a:pt x="2361849" y="1554109"/>
                    <a:pt x="2354530" y="1545103"/>
                    <a:pt x="2347042" y="1536232"/>
                  </a:cubicBezTo>
                  <a:cubicBezTo>
                    <a:pt x="2343804" y="1532421"/>
                    <a:pt x="2340532" y="1528643"/>
                    <a:pt x="2337361" y="1524731"/>
                  </a:cubicBezTo>
                  <a:cubicBezTo>
                    <a:pt x="2334967" y="1521256"/>
                    <a:pt x="2332369" y="1517917"/>
                    <a:pt x="2329570" y="1514737"/>
                  </a:cubicBezTo>
                  <a:cubicBezTo>
                    <a:pt x="2325456" y="1510814"/>
                    <a:pt x="2321138" y="1507110"/>
                    <a:pt x="2316618" y="1503639"/>
                  </a:cubicBezTo>
                  <a:cubicBezTo>
                    <a:pt x="2312706" y="1500489"/>
                    <a:pt x="2308691" y="1497393"/>
                    <a:pt x="2304509" y="1494499"/>
                  </a:cubicBezTo>
                  <a:cubicBezTo>
                    <a:pt x="2300664" y="1492215"/>
                    <a:pt x="2297122" y="1499410"/>
                    <a:pt x="2297156" y="1500904"/>
                  </a:cubicBezTo>
                  <a:close/>
                  <a:moveTo>
                    <a:pt x="2102503" y="1522403"/>
                  </a:moveTo>
                  <a:cubicBezTo>
                    <a:pt x="2103717" y="1526181"/>
                    <a:pt x="2105236" y="1529723"/>
                    <a:pt x="2106618" y="1533365"/>
                  </a:cubicBezTo>
                  <a:cubicBezTo>
                    <a:pt x="2108034" y="1538290"/>
                    <a:pt x="2109890" y="1543046"/>
                    <a:pt x="2112183" y="1547599"/>
                  </a:cubicBezTo>
                  <a:cubicBezTo>
                    <a:pt x="2118356" y="1557313"/>
                    <a:pt x="2125169" y="1566454"/>
                    <a:pt x="2131814" y="1575763"/>
                  </a:cubicBezTo>
                  <a:cubicBezTo>
                    <a:pt x="2135187" y="1580890"/>
                    <a:pt x="2138864" y="1585781"/>
                    <a:pt x="2142844" y="1590436"/>
                  </a:cubicBezTo>
                  <a:cubicBezTo>
                    <a:pt x="2148577" y="1596777"/>
                    <a:pt x="2155222" y="1602275"/>
                    <a:pt x="2160855" y="1608683"/>
                  </a:cubicBezTo>
                  <a:cubicBezTo>
                    <a:pt x="2168039" y="1616778"/>
                    <a:pt x="2174684" y="1625380"/>
                    <a:pt x="2181396" y="1633947"/>
                  </a:cubicBezTo>
                  <a:cubicBezTo>
                    <a:pt x="2188210" y="1642683"/>
                    <a:pt x="2194854" y="1651655"/>
                    <a:pt x="2201533" y="1660525"/>
                  </a:cubicBezTo>
                  <a:cubicBezTo>
                    <a:pt x="2203962" y="1663764"/>
                    <a:pt x="2206289" y="1667103"/>
                    <a:pt x="2208717" y="1670341"/>
                  </a:cubicBezTo>
                  <a:cubicBezTo>
                    <a:pt x="2212360" y="1675198"/>
                    <a:pt x="2216070" y="1679987"/>
                    <a:pt x="2219679" y="1684845"/>
                  </a:cubicBezTo>
                  <a:cubicBezTo>
                    <a:pt x="2222007" y="1687610"/>
                    <a:pt x="2224064" y="1690579"/>
                    <a:pt x="2225852" y="1693715"/>
                  </a:cubicBezTo>
                  <a:cubicBezTo>
                    <a:pt x="2228044" y="1698066"/>
                    <a:pt x="2230777" y="1701945"/>
                    <a:pt x="2232732" y="1706533"/>
                  </a:cubicBezTo>
                  <a:cubicBezTo>
                    <a:pt x="2234048" y="1708590"/>
                    <a:pt x="2247506" y="1701541"/>
                    <a:pt x="2246596" y="1695402"/>
                  </a:cubicBezTo>
                  <a:cubicBezTo>
                    <a:pt x="2244505" y="1690376"/>
                    <a:pt x="2241975" y="1685553"/>
                    <a:pt x="2239006" y="1680966"/>
                  </a:cubicBezTo>
                  <a:cubicBezTo>
                    <a:pt x="2236510" y="1676345"/>
                    <a:pt x="2234082" y="1671623"/>
                    <a:pt x="2231519" y="1667002"/>
                  </a:cubicBezTo>
                  <a:cubicBezTo>
                    <a:pt x="2228011" y="1660660"/>
                    <a:pt x="2224233" y="1654521"/>
                    <a:pt x="2220860" y="1648046"/>
                  </a:cubicBezTo>
                  <a:cubicBezTo>
                    <a:pt x="2219174" y="1644538"/>
                    <a:pt x="2217689" y="1640929"/>
                    <a:pt x="2216408" y="1637218"/>
                  </a:cubicBezTo>
                  <a:cubicBezTo>
                    <a:pt x="2215463" y="1633845"/>
                    <a:pt x="2214148" y="1630574"/>
                    <a:pt x="2212495" y="1627437"/>
                  </a:cubicBezTo>
                  <a:cubicBezTo>
                    <a:pt x="2207874" y="1620893"/>
                    <a:pt x="2202747" y="1614822"/>
                    <a:pt x="2197755" y="1608582"/>
                  </a:cubicBezTo>
                  <a:cubicBezTo>
                    <a:pt x="2194214" y="1604096"/>
                    <a:pt x="2190874" y="1599408"/>
                    <a:pt x="2186996" y="1595259"/>
                  </a:cubicBezTo>
                  <a:cubicBezTo>
                    <a:pt x="2182981" y="1591009"/>
                    <a:pt x="2178023" y="1587602"/>
                    <a:pt x="2174111" y="1583285"/>
                  </a:cubicBezTo>
                  <a:cubicBezTo>
                    <a:pt x="2166488" y="1574751"/>
                    <a:pt x="2159270" y="1565847"/>
                    <a:pt x="2151883" y="1557111"/>
                  </a:cubicBezTo>
                  <a:cubicBezTo>
                    <a:pt x="2148679" y="1553333"/>
                    <a:pt x="2145441" y="1549623"/>
                    <a:pt x="2142338" y="1545744"/>
                  </a:cubicBezTo>
                  <a:cubicBezTo>
                    <a:pt x="2139943" y="1542337"/>
                    <a:pt x="2137414" y="1538998"/>
                    <a:pt x="2134681" y="1535828"/>
                  </a:cubicBezTo>
                  <a:cubicBezTo>
                    <a:pt x="2130701" y="1531949"/>
                    <a:pt x="2126215" y="1528475"/>
                    <a:pt x="2121830" y="1524933"/>
                  </a:cubicBezTo>
                  <a:cubicBezTo>
                    <a:pt x="2117952" y="1521830"/>
                    <a:pt x="2114005" y="1518794"/>
                    <a:pt x="2109856" y="1515954"/>
                  </a:cubicBezTo>
                  <a:cubicBezTo>
                    <a:pt x="2106045" y="1513694"/>
                    <a:pt x="2102469" y="1520852"/>
                    <a:pt x="2102503" y="1522370"/>
                  </a:cubicBezTo>
                  <a:close/>
                  <a:moveTo>
                    <a:pt x="1907884" y="1543889"/>
                  </a:moveTo>
                  <a:cubicBezTo>
                    <a:pt x="1909132" y="1547700"/>
                    <a:pt x="1910649" y="1551276"/>
                    <a:pt x="1912100" y="1554952"/>
                  </a:cubicBezTo>
                  <a:cubicBezTo>
                    <a:pt x="1913550" y="1559910"/>
                    <a:pt x="1915440" y="1564734"/>
                    <a:pt x="1917800" y="1569321"/>
                  </a:cubicBezTo>
                  <a:cubicBezTo>
                    <a:pt x="1924074" y="1579170"/>
                    <a:pt x="1930955" y="1588412"/>
                    <a:pt x="1937700" y="1597856"/>
                  </a:cubicBezTo>
                  <a:cubicBezTo>
                    <a:pt x="1941141" y="1603017"/>
                    <a:pt x="1944885" y="1607975"/>
                    <a:pt x="1948865" y="1612697"/>
                  </a:cubicBezTo>
                  <a:cubicBezTo>
                    <a:pt x="1954667" y="1619106"/>
                    <a:pt x="1961412" y="1624705"/>
                    <a:pt x="1967146" y="1631147"/>
                  </a:cubicBezTo>
                  <a:cubicBezTo>
                    <a:pt x="1974399" y="1639411"/>
                    <a:pt x="1981178" y="1648113"/>
                    <a:pt x="1987958" y="1656748"/>
                  </a:cubicBezTo>
                  <a:cubicBezTo>
                    <a:pt x="1994873" y="1665619"/>
                    <a:pt x="2001585" y="1674658"/>
                    <a:pt x="2008364" y="1683664"/>
                  </a:cubicBezTo>
                  <a:cubicBezTo>
                    <a:pt x="2010860" y="1686936"/>
                    <a:pt x="2013221" y="1690309"/>
                    <a:pt x="2015683" y="1693614"/>
                  </a:cubicBezTo>
                  <a:cubicBezTo>
                    <a:pt x="2019360" y="1698505"/>
                    <a:pt x="2023104" y="1703328"/>
                    <a:pt x="2026781" y="1708287"/>
                  </a:cubicBezTo>
                  <a:cubicBezTo>
                    <a:pt x="2029142" y="1711086"/>
                    <a:pt x="2031232" y="1714088"/>
                    <a:pt x="2033054" y="1717225"/>
                  </a:cubicBezTo>
                  <a:cubicBezTo>
                    <a:pt x="2035281" y="1721643"/>
                    <a:pt x="2038046" y="1725590"/>
                    <a:pt x="2040036" y="1730211"/>
                  </a:cubicBezTo>
                  <a:cubicBezTo>
                    <a:pt x="2041385" y="1732268"/>
                    <a:pt x="2054877" y="1725253"/>
                    <a:pt x="2053933" y="1719080"/>
                  </a:cubicBezTo>
                  <a:cubicBezTo>
                    <a:pt x="2051808" y="1714020"/>
                    <a:pt x="2049210" y="1709130"/>
                    <a:pt x="2046209" y="1704509"/>
                  </a:cubicBezTo>
                  <a:cubicBezTo>
                    <a:pt x="2043645" y="1699820"/>
                    <a:pt x="2041183" y="1695031"/>
                    <a:pt x="2038586" y="1690376"/>
                  </a:cubicBezTo>
                  <a:cubicBezTo>
                    <a:pt x="2034977" y="1683968"/>
                    <a:pt x="2031199" y="1677761"/>
                    <a:pt x="2027725" y="1671218"/>
                  </a:cubicBezTo>
                  <a:cubicBezTo>
                    <a:pt x="2026005" y="1667676"/>
                    <a:pt x="2024520" y="1664000"/>
                    <a:pt x="2023205" y="1660256"/>
                  </a:cubicBezTo>
                  <a:cubicBezTo>
                    <a:pt x="2022193" y="1656849"/>
                    <a:pt x="2020844" y="1653544"/>
                    <a:pt x="2019191" y="1650407"/>
                  </a:cubicBezTo>
                  <a:cubicBezTo>
                    <a:pt x="2014503" y="1643796"/>
                    <a:pt x="2009274" y="1637623"/>
                    <a:pt x="2004249" y="1631282"/>
                  </a:cubicBezTo>
                  <a:cubicBezTo>
                    <a:pt x="2000674" y="1626762"/>
                    <a:pt x="1997301" y="1622007"/>
                    <a:pt x="1993320" y="1617824"/>
                  </a:cubicBezTo>
                  <a:cubicBezTo>
                    <a:pt x="1989273" y="1613540"/>
                    <a:pt x="1984281" y="1610066"/>
                    <a:pt x="1980301" y="1605681"/>
                  </a:cubicBezTo>
                  <a:cubicBezTo>
                    <a:pt x="1972543" y="1597047"/>
                    <a:pt x="1965258" y="1588041"/>
                    <a:pt x="1957770" y="1579170"/>
                  </a:cubicBezTo>
                  <a:cubicBezTo>
                    <a:pt x="1954531" y="1575358"/>
                    <a:pt x="1951260" y="1571581"/>
                    <a:pt x="1948089" y="1567668"/>
                  </a:cubicBezTo>
                  <a:cubicBezTo>
                    <a:pt x="1945695" y="1564194"/>
                    <a:pt x="1943098" y="1560855"/>
                    <a:pt x="1940298" y="1557650"/>
                  </a:cubicBezTo>
                  <a:cubicBezTo>
                    <a:pt x="1936183" y="1553738"/>
                    <a:pt x="1931832" y="1550061"/>
                    <a:pt x="1927312" y="1546587"/>
                  </a:cubicBezTo>
                  <a:cubicBezTo>
                    <a:pt x="1923399" y="1543417"/>
                    <a:pt x="1919419" y="1540314"/>
                    <a:pt x="1915237" y="1537413"/>
                  </a:cubicBezTo>
                  <a:cubicBezTo>
                    <a:pt x="1911392" y="1535153"/>
                    <a:pt x="1907850" y="1542337"/>
                    <a:pt x="1907884" y="1543855"/>
                  </a:cubicBezTo>
                  <a:close/>
                  <a:moveTo>
                    <a:pt x="1713231" y="1565307"/>
                  </a:moveTo>
                  <a:cubicBezTo>
                    <a:pt x="1714378" y="1569085"/>
                    <a:pt x="1715895" y="1572593"/>
                    <a:pt x="1717245" y="1576168"/>
                  </a:cubicBezTo>
                  <a:cubicBezTo>
                    <a:pt x="1718594" y="1581059"/>
                    <a:pt x="1720449" y="1585781"/>
                    <a:pt x="1722709" y="1590301"/>
                  </a:cubicBezTo>
                  <a:cubicBezTo>
                    <a:pt x="1728814" y="1599914"/>
                    <a:pt x="1735526" y="1608987"/>
                    <a:pt x="1742069" y="1618161"/>
                  </a:cubicBezTo>
                  <a:cubicBezTo>
                    <a:pt x="1745409" y="1623221"/>
                    <a:pt x="1749018" y="1628078"/>
                    <a:pt x="1752930" y="1632699"/>
                  </a:cubicBezTo>
                  <a:cubicBezTo>
                    <a:pt x="1758597" y="1638972"/>
                    <a:pt x="1765208" y="1644369"/>
                    <a:pt x="1770807" y="1650710"/>
                  </a:cubicBezTo>
                  <a:cubicBezTo>
                    <a:pt x="1777857" y="1658738"/>
                    <a:pt x="1784434" y="1667238"/>
                    <a:pt x="1791078" y="1675704"/>
                  </a:cubicBezTo>
                  <a:cubicBezTo>
                    <a:pt x="1797791" y="1684372"/>
                    <a:pt x="1804335" y="1693210"/>
                    <a:pt x="1810946" y="1701979"/>
                  </a:cubicBezTo>
                  <a:cubicBezTo>
                    <a:pt x="1813374" y="1705183"/>
                    <a:pt x="1815634" y="1708522"/>
                    <a:pt x="1818028" y="1711693"/>
                  </a:cubicBezTo>
                  <a:cubicBezTo>
                    <a:pt x="1821638" y="1716483"/>
                    <a:pt x="1825314" y="1721239"/>
                    <a:pt x="1828855" y="1726028"/>
                  </a:cubicBezTo>
                  <a:cubicBezTo>
                    <a:pt x="1831150" y="1728794"/>
                    <a:pt x="1833173" y="1731728"/>
                    <a:pt x="1834961" y="1734798"/>
                  </a:cubicBezTo>
                  <a:cubicBezTo>
                    <a:pt x="1837086" y="1739149"/>
                    <a:pt x="1839817" y="1742994"/>
                    <a:pt x="1841706" y="1747514"/>
                  </a:cubicBezTo>
                  <a:cubicBezTo>
                    <a:pt x="1843022" y="1749538"/>
                    <a:pt x="1856447" y="1742454"/>
                    <a:pt x="1855603" y="1736349"/>
                  </a:cubicBezTo>
                  <a:cubicBezTo>
                    <a:pt x="1853546" y="1731391"/>
                    <a:pt x="1851050" y="1726601"/>
                    <a:pt x="1848116" y="1722082"/>
                  </a:cubicBezTo>
                  <a:cubicBezTo>
                    <a:pt x="1845653" y="1717495"/>
                    <a:pt x="1843258" y="1712840"/>
                    <a:pt x="1840728" y="1708253"/>
                  </a:cubicBezTo>
                  <a:cubicBezTo>
                    <a:pt x="1837288" y="1701979"/>
                    <a:pt x="1833578" y="1695874"/>
                    <a:pt x="1830273" y="1689499"/>
                  </a:cubicBezTo>
                  <a:cubicBezTo>
                    <a:pt x="1828620" y="1685991"/>
                    <a:pt x="1827169" y="1682416"/>
                    <a:pt x="1825888" y="1678739"/>
                  </a:cubicBezTo>
                  <a:cubicBezTo>
                    <a:pt x="1824977" y="1675400"/>
                    <a:pt x="1823662" y="1672162"/>
                    <a:pt x="1822043" y="1669059"/>
                  </a:cubicBezTo>
                  <a:cubicBezTo>
                    <a:pt x="1817489" y="1662583"/>
                    <a:pt x="1812396" y="1656546"/>
                    <a:pt x="1807505" y="1650373"/>
                  </a:cubicBezTo>
                  <a:cubicBezTo>
                    <a:pt x="1803997" y="1645954"/>
                    <a:pt x="1800725" y="1641334"/>
                    <a:pt x="1796846" y="1637218"/>
                  </a:cubicBezTo>
                  <a:cubicBezTo>
                    <a:pt x="1792900" y="1633036"/>
                    <a:pt x="1787976" y="1629697"/>
                    <a:pt x="1784130" y="1625380"/>
                  </a:cubicBezTo>
                  <a:cubicBezTo>
                    <a:pt x="1776575" y="1616981"/>
                    <a:pt x="1769458" y="1608177"/>
                    <a:pt x="1762139" y="1599509"/>
                  </a:cubicBezTo>
                  <a:cubicBezTo>
                    <a:pt x="1758968" y="1595799"/>
                    <a:pt x="1755798" y="1592122"/>
                    <a:pt x="1752728" y="1588311"/>
                  </a:cubicBezTo>
                  <a:cubicBezTo>
                    <a:pt x="1750131" y="1585106"/>
                    <a:pt x="1748040" y="1581430"/>
                    <a:pt x="1745139" y="1578495"/>
                  </a:cubicBezTo>
                  <a:cubicBezTo>
                    <a:pt x="1741092" y="1574684"/>
                    <a:pt x="1736842" y="1571109"/>
                    <a:pt x="1732423" y="1567736"/>
                  </a:cubicBezTo>
                  <a:cubicBezTo>
                    <a:pt x="1728578" y="1564666"/>
                    <a:pt x="1724699" y="1561664"/>
                    <a:pt x="1720550" y="1558865"/>
                  </a:cubicBezTo>
                  <a:cubicBezTo>
                    <a:pt x="1716806" y="1556672"/>
                    <a:pt x="1713198" y="1563823"/>
                    <a:pt x="1713231" y="1565273"/>
                  </a:cubicBezTo>
                  <a:close/>
                  <a:moveTo>
                    <a:pt x="1518645" y="1586827"/>
                  </a:moveTo>
                  <a:cubicBezTo>
                    <a:pt x="1519894" y="1590706"/>
                    <a:pt x="1521479" y="1594314"/>
                    <a:pt x="1522929" y="1597991"/>
                  </a:cubicBezTo>
                  <a:cubicBezTo>
                    <a:pt x="1524413" y="1603017"/>
                    <a:pt x="1526336" y="1607908"/>
                    <a:pt x="1528764" y="1612528"/>
                  </a:cubicBezTo>
                  <a:cubicBezTo>
                    <a:pt x="1535106" y="1622478"/>
                    <a:pt x="1542121" y="1631822"/>
                    <a:pt x="1548968" y="1641334"/>
                  </a:cubicBezTo>
                  <a:cubicBezTo>
                    <a:pt x="1552442" y="1646561"/>
                    <a:pt x="1556220" y="1651587"/>
                    <a:pt x="1560268" y="1656377"/>
                  </a:cubicBezTo>
                  <a:cubicBezTo>
                    <a:pt x="1566137" y="1662853"/>
                    <a:pt x="1572950" y="1668519"/>
                    <a:pt x="1578718" y="1675063"/>
                  </a:cubicBezTo>
                  <a:cubicBezTo>
                    <a:pt x="1586104" y="1683428"/>
                    <a:pt x="1592951" y="1692231"/>
                    <a:pt x="1599799" y="1700967"/>
                  </a:cubicBezTo>
                  <a:cubicBezTo>
                    <a:pt x="1606815" y="1709939"/>
                    <a:pt x="1613628" y="1719080"/>
                    <a:pt x="1620509" y="1728187"/>
                  </a:cubicBezTo>
                  <a:cubicBezTo>
                    <a:pt x="1623005" y="1731526"/>
                    <a:pt x="1625400" y="1734899"/>
                    <a:pt x="1627896" y="1738238"/>
                  </a:cubicBezTo>
                  <a:cubicBezTo>
                    <a:pt x="1631639" y="1743163"/>
                    <a:pt x="1635451" y="1748087"/>
                    <a:pt x="1639161" y="1753079"/>
                  </a:cubicBezTo>
                  <a:cubicBezTo>
                    <a:pt x="1641556" y="1755913"/>
                    <a:pt x="1643681" y="1758948"/>
                    <a:pt x="1645536" y="1762152"/>
                  </a:cubicBezTo>
                  <a:cubicBezTo>
                    <a:pt x="1647762" y="1766605"/>
                    <a:pt x="1650595" y="1770551"/>
                    <a:pt x="1652619" y="1775239"/>
                  </a:cubicBezTo>
                  <a:cubicBezTo>
                    <a:pt x="1653968" y="1777297"/>
                    <a:pt x="1667528" y="1770349"/>
                    <a:pt x="1666516" y="1764109"/>
                  </a:cubicBezTo>
                  <a:cubicBezTo>
                    <a:pt x="1664357" y="1758982"/>
                    <a:pt x="1661726" y="1754057"/>
                    <a:pt x="1658690" y="1749403"/>
                  </a:cubicBezTo>
                  <a:cubicBezTo>
                    <a:pt x="1656059" y="1744647"/>
                    <a:pt x="1653563" y="1739857"/>
                    <a:pt x="1650898" y="1735135"/>
                  </a:cubicBezTo>
                  <a:cubicBezTo>
                    <a:pt x="1647256" y="1728659"/>
                    <a:pt x="1643411" y="1722385"/>
                    <a:pt x="1639903" y="1715774"/>
                  </a:cubicBezTo>
                  <a:cubicBezTo>
                    <a:pt x="1638149" y="1712199"/>
                    <a:pt x="1636597" y="1708489"/>
                    <a:pt x="1635248" y="1704711"/>
                  </a:cubicBezTo>
                  <a:cubicBezTo>
                    <a:pt x="1634270" y="1701271"/>
                    <a:pt x="1632887" y="1697931"/>
                    <a:pt x="1631167" y="1694761"/>
                  </a:cubicBezTo>
                  <a:cubicBezTo>
                    <a:pt x="1626445" y="1688049"/>
                    <a:pt x="1621150" y="1681843"/>
                    <a:pt x="1616056" y="1675434"/>
                  </a:cubicBezTo>
                  <a:cubicBezTo>
                    <a:pt x="1612413" y="1670847"/>
                    <a:pt x="1608973" y="1666057"/>
                    <a:pt x="1604993" y="1661807"/>
                  </a:cubicBezTo>
                  <a:cubicBezTo>
                    <a:pt x="1600878" y="1657456"/>
                    <a:pt x="1595819" y="1653948"/>
                    <a:pt x="1591839" y="1649496"/>
                  </a:cubicBezTo>
                  <a:cubicBezTo>
                    <a:pt x="1583980" y="1640760"/>
                    <a:pt x="1576559" y="1631653"/>
                    <a:pt x="1569004" y="1622681"/>
                  </a:cubicBezTo>
                  <a:cubicBezTo>
                    <a:pt x="1565732" y="1618802"/>
                    <a:pt x="1562392" y="1614991"/>
                    <a:pt x="1559222" y="1611045"/>
                  </a:cubicBezTo>
                  <a:cubicBezTo>
                    <a:pt x="1556794" y="1607537"/>
                    <a:pt x="1554129" y="1604164"/>
                    <a:pt x="1551296" y="1600926"/>
                  </a:cubicBezTo>
                  <a:cubicBezTo>
                    <a:pt x="1547147" y="1596945"/>
                    <a:pt x="1542762" y="1593168"/>
                    <a:pt x="1538175" y="1589660"/>
                  </a:cubicBezTo>
                  <a:cubicBezTo>
                    <a:pt x="1534262" y="1586456"/>
                    <a:pt x="1530215" y="1583352"/>
                    <a:pt x="1525965" y="1580384"/>
                  </a:cubicBezTo>
                  <a:cubicBezTo>
                    <a:pt x="1522120" y="1578057"/>
                    <a:pt x="1518578" y="1585309"/>
                    <a:pt x="1518645" y="1586793"/>
                  </a:cubicBezTo>
                  <a:close/>
                  <a:moveTo>
                    <a:pt x="1322070" y="1606154"/>
                  </a:moveTo>
                  <a:cubicBezTo>
                    <a:pt x="1323251" y="1609931"/>
                    <a:pt x="1324768" y="1613439"/>
                    <a:pt x="1326152" y="1617048"/>
                  </a:cubicBezTo>
                  <a:cubicBezTo>
                    <a:pt x="1327534" y="1621973"/>
                    <a:pt x="1329390" y="1626728"/>
                    <a:pt x="1331683" y="1631248"/>
                  </a:cubicBezTo>
                  <a:cubicBezTo>
                    <a:pt x="1337788" y="1640929"/>
                    <a:pt x="1344568" y="1650036"/>
                    <a:pt x="1351179" y="1659277"/>
                  </a:cubicBezTo>
                  <a:cubicBezTo>
                    <a:pt x="1354552" y="1664371"/>
                    <a:pt x="1358195" y="1669228"/>
                    <a:pt x="1362107" y="1673883"/>
                  </a:cubicBezTo>
                  <a:cubicBezTo>
                    <a:pt x="1367807" y="1680190"/>
                    <a:pt x="1374452" y="1685654"/>
                    <a:pt x="1380051" y="1691995"/>
                  </a:cubicBezTo>
                  <a:cubicBezTo>
                    <a:pt x="1387202" y="1700090"/>
                    <a:pt x="1393812" y="1708657"/>
                    <a:pt x="1400457" y="1717157"/>
                  </a:cubicBezTo>
                  <a:cubicBezTo>
                    <a:pt x="1407270" y="1725859"/>
                    <a:pt x="1413815" y="1734764"/>
                    <a:pt x="1420493" y="1743601"/>
                  </a:cubicBezTo>
                  <a:cubicBezTo>
                    <a:pt x="1422921" y="1746839"/>
                    <a:pt x="1425215" y="1750111"/>
                    <a:pt x="1427643" y="1753383"/>
                  </a:cubicBezTo>
                  <a:cubicBezTo>
                    <a:pt x="1431252" y="1758206"/>
                    <a:pt x="1434929" y="1762962"/>
                    <a:pt x="1438504" y="1767785"/>
                  </a:cubicBezTo>
                  <a:cubicBezTo>
                    <a:pt x="1440832" y="1770551"/>
                    <a:pt x="1442889" y="1773485"/>
                    <a:pt x="1444643" y="1776622"/>
                  </a:cubicBezTo>
                  <a:cubicBezTo>
                    <a:pt x="1446802" y="1780940"/>
                    <a:pt x="1449534" y="1784819"/>
                    <a:pt x="1451490" y="1789372"/>
                  </a:cubicBezTo>
                  <a:cubicBezTo>
                    <a:pt x="1452771" y="1791396"/>
                    <a:pt x="1466263" y="1784347"/>
                    <a:pt x="1465353" y="1778241"/>
                  </a:cubicBezTo>
                  <a:cubicBezTo>
                    <a:pt x="1463295" y="1773250"/>
                    <a:pt x="1460800" y="1768460"/>
                    <a:pt x="1457831" y="1763906"/>
                  </a:cubicBezTo>
                  <a:cubicBezTo>
                    <a:pt x="1455335" y="1759285"/>
                    <a:pt x="1452940" y="1754563"/>
                    <a:pt x="1450377" y="1749976"/>
                  </a:cubicBezTo>
                  <a:cubicBezTo>
                    <a:pt x="1446903" y="1743669"/>
                    <a:pt x="1443159" y="1737530"/>
                    <a:pt x="1439820" y="1731088"/>
                  </a:cubicBezTo>
                  <a:cubicBezTo>
                    <a:pt x="1438133" y="1727580"/>
                    <a:pt x="1436649" y="1724005"/>
                    <a:pt x="1435401" y="1720294"/>
                  </a:cubicBezTo>
                  <a:cubicBezTo>
                    <a:pt x="1434457" y="1716921"/>
                    <a:pt x="1433141" y="1713683"/>
                    <a:pt x="1431489" y="1710580"/>
                  </a:cubicBezTo>
                  <a:cubicBezTo>
                    <a:pt x="1426935" y="1704037"/>
                    <a:pt x="1421808" y="1697999"/>
                    <a:pt x="1416884" y="1691793"/>
                  </a:cubicBezTo>
                  <a:cubicBezTo>
                    <a:pt x="1413342" y="1687341"/>
                    <a:pt x="1410036" y="1682686"/>
                    <a:pt x="1406158" y="1678571"/>
                  </a:cubicBezTo>
                  <a:cubicBezTo>
                    <a:pt x="1402177" y="1674354"/>
                    <a:pt x="1397253" y="1670981"/>
                    <a:pt x="1393341" y="1666664"/>
                  </a:cubicBezTo>
                  <a:cubicBezTo>
                    <a:pt x="1385751" y="1658165"/>
                    <a:pt x="1378567" y="1649327"/>
                    <a:pt x="1371214" y="1640625"/>
                  </a:cubicBezTo>
                  <a:cubicBezTo>
                    <a:pt x="1368077" y="1636881"/>
                    <a:pt x="1364839" y="1633171"/>
                    <a:pt x="1361769" y="1629326"/>
                  </a:cubicBezTo>
                  <a:cubicBezTo>
                    <a:pt x="1359408" y="1625919"/>
                    <a:pt x="1356845" y="1622647"/>
                    <a:pt x="1354113" y="1619510"/>
                  </a:cubicBezTo>
                  <a:cubicBezTo>
                    <a:pt x="1350032" y="1615665"/>
                    <a:pt x="1345782" y="1612056"/>
                    <a:pt x="1341330" y="1608649"/>
                  </a:cubicBezTo>
                  <a:cubicBezTo>
                    <a:pt x="1337484" y="1605547"/>
                    <a:pt x="1333572" y="1602545"/>
                    <a:pt x="1329423" y="1599711"/>
                  </a:cubicBezTo>
                  <a:cubicBezTo>
                    <a:pt x="1325645" y="1597485"/>
                    <a:pt x="1322036" y="1604636"/>
                    <a:pt x="1322070" y="1606120"/>
                  </a:cubicBezTo>
                  <a:close/>
                  <a:moveTo>
                    <a:pt x="1129373" y="1629798"/>
                  </a:moveTo>
                  <a:cubicBezTo>
                    <a:pt x="1130621" y="1633643"/>
                    <a:pt x="1132207" y="1637252"/>
                    <a:pt x="1133657" y="1640929"/>
                  </a:cubicBezTo>
                  <a:cubicBezTo>
                    <a:pt x="1135141" y="1645954"/>
                    <a:pt x="1137098" y="1650811"/>
                    <a:pt x="1139459" y="1655466"/>
                  </a:cubicBezTo>
                  <a:cubicBezTo>
                    <a:pt x="1145833" y="1665416"/>
                    <a:pt x="1152849" y="1674759"/>
                    <a:pt x="1159662" y="1684271"/>
                  </a:cubicBezTo>
                  <a:cubicBezTo>
                    <a:pt x="1163170" y="1689499"/>
                    <a:pt x="1166948" y="1694525"/>
                    <a:pt x="1170996" y="1699314"/>
                  </a:cubicBezTo>
                  <a:cubicBezTo>
                    <a:pt x="1176865" y="1705791"/>
                    <a:pt x="1183678" y="1711457"/>
                    <a:pt x="1189480" y="1718001"/>
                  </a:cubicBezTo>
                  <a:cubicBezTo>
                    <a:pt x="1196832" y="1726365"/>
                    <a:pt x="1203680" y="1735135"/>
                    <a:pt x="1210561" y="1743905"/>
                  </a:cubicBezTo>
                  <a:cubicBezTo>
                    <a:pt x="1217576" y="1752877"/>
                    <a:pt x="1224355" y="1762017"/>
                    <a:pt x="1231236" y="1771125"/>
                  </a:cubicBezTo>
                  <a:cubicBezTo>
                    <a:pt x="1233732" y="1774464"/>
                    <a:pt x="1236127" y="1777837"/>
                    <a:pt x="1238657" y="1781176"/>
                  </a:cubicBezTo>
                  <a:cubicBezTo>
                    <a:pt x="1242367" y="1786134"/>
                    <a:pt x="1246178" y="1791025"/>
                    <a:pt x="1249889" y="1796017"/>
                  </a:cubicBezTo>
                  <a:cubicBezTo>
                    <a:pt x="1252284" y="1798850"/>
                    <a:pt x="1254409" y="1801886"/>
                    <a:pt x="1256230" y="1805090"/>
                  </a:cubicBezTo>
                  <a:cubicBezTo>
                    <a:pt x="1258524" y="1809543"/>
                    <a:pt x="1261323" y="1813522"/>
                    <a:pt x="1263347" y="1818177"/>
                  </a:cubicBezTo>
                  <a:cubicBezTo>
                    <a:pt x="1264730" y="1820268"/>
                    <a:pt x="1278255" y="1813286"/>
                    <a:pt x="1277244" y="1807047"/>
                  </a:cubicBezTo>
                  <a:cubicBezTo>
                    <a:pt x="1275085" y="1801920"/>
                    <a:pt x="1272454" y="1796995"/>
                    <a:pt x="1269418" y="1792341"/>
                  </a:cubicBezTo>
                  <a:cubicBezTo>
                    <a:pt x="1266787" y="1787585"/>
                    <a:pt x="1264291" y="1782795"/>
                    <a:pt x="1261627" y="1778073"/>
                  </a:cubicBezTo>
                  <a:cubicBezTo>
                    <a:pt x="1257984" y="1771597"/>
                    <a:pt x="1254139" y="1765323"/>
                    <a:pt x="1250631" y="1758712"/>
                  </a:cubicBezTo>
                  <a:cubicBezTo>
                    <a:pt x="1248877" y="1755137"/>
                    <a:pt x="1247325" y="1751427"/>
                    <a:pt x="1246010" y="1747649"/>
                  </a:cubicBezTo>
                  <a:cubicBezTo>
                    <a:pt x="1244998" y="1744208"/>
                    <a:pt x="1243615" y="1740869"/>
                    <a:pt x="1241895" y="1737699"/>
                  </a:cubicBezTo>
                  <a:cubicBezTo>
                    <a:pt x="1237139" y="1730986"/>
                    <a:pt x="1231877" y="1724780"/>
                    <a:pt x="1226784" y="1718372"/>
                  </a:cubicBezTo>
                  <a:cubicBezTo>
                    <a:pt x="1223142" y="1713784"/>
                    <a:pt x="1219735" y="1708995"/>
                    <a:pt x="1215721" y="1704745"/>
                  </a:cubicBezTo>
                  <a:cubicBezTo>
                    <a:pt x="1211606" y="1700394"/>
                    <a:pt x="1206546" y="1696886"/>
                    <a:pt x="1202566" y="1692434"/>
                  </a:cubicBezTo>
                  <a:cubicBezTo>
                    <a:pt x="1194707" y="1683698"/>
                    <a:pt x="1187321" y="1674591"/>
                    <a:pt x="1179731" y="1665619"/>
                  </a:cubicBezTo>
                  <a:cubicBezTo>
                    <a:pt x="1176460" y="1661740"/>
                    <a:pt x="1173154" y="1657928"/>
                    <a:pt x="1169950" y="1653982"/>
                  </a:cubicBezTo>
                  <a:cubicBezTo>
                    <a:pt x="1167252" y="1650677"/>
                    <a:pt x="1165060" y="1646865"/>
                    <a:pt x="1162057" y="1643863"/>
                  </a:cubicBezTo>
                  <a:cubicBezTo>
                    <a:pt x="1157976" y="1639815"/>
                    <a:pt x="1153422" y="1636240"/>
                    <a:pt x="1148937" y="1632597"/>
                  </a:cubicBezTo>
                  <a:cubicBezTo>
                    <a:pt x="1144990" y="1629393"/>
                    <a:pt x="1140942" y="1626290"/>
                    <a:pt x="1136693" y="1623322"/>
                  </a:cubicBezTo>
                  <a:cubicBezTo>
                    <a:pt x="1132848" y="1621028"/>
                    <a:pt x="1129306" y="1628246"/>
                    <a:pt x="1129373" y="1629764"/>
                  </a:cubicBezTo>
                  <a:close/>
                  <a:moveTo>
                    <a:pt x="934653" y="1651182"/>
                  </a:moveTo>
                  <a:cubicBezTo>
                    <a:pt x="935800" y="1654893"/>
                    <a:pt x="937250" y="1658367"/>
                    <a:pt x="938599" y="1661942"/>
                  </a:cubicBezTo>
                  <a:cubicBezTo>
                    <a:pt x="939915" y="1666799"/>
                    <a:pt x="941703" y="1671488"/>
                    <a:pt x="943963" y="1675940"/>
                  </a:cubicBezTo>
                  <a:cubicBezTo>
                    <a:pt x="949933" y="1685452"/>
                    <a:pt x="956577" y="1694390"/>
                    <a:pt x="963019" y="1703497"/>
                  </a:cubicBezTo>
                  <a:cubicBezTo>
                    <a:pt x="966325" y="1708522"/>
                    <a:pt x="969900" y="1713312"/>
                    <a:pt x="973779" y="1717866"/>
                  </a:cubicBezTo>
                  <a:cubicBezTo>
                    <a:pt x="979345" y="1724038"/>
                    <a:pt x="985888" y="1729367"/>
                    <a:pt x="991386" y="1735607"/>
                  </a:cubicBezTo>
                  <a:cubicBezTo>
                    <a:pt x="998402" y="1743567"/>
                    <a:pt x="1004878" y="1751966"/>
                    <a:pt x="1011388" y="1760331"/>
                  </a:cubicBezTo>
                  <a:cubicBezTo>
                    <a:pt x="1018032" y="1768898"/>
                    <a:pt x="1024508" y="1777634"/>
                    <a:pt x="1031019" y="1786303"/>
                  </a:cubicBezTo>
                  <a:cubicBezTo>
                    <a:pt x="1033379" y="1789473"/>
                    <a:pt x="1035639" y="1792745"/>
                    <a:pt x="1038034" y="1795916"/>
                  </a:cubicBezTo>
                  <a:cubicBezTo>
                    <a:pt x="1041542" y="1800638"/>
                    <a:pt x="1045185" y="1805326"/>
                    <a:pt x="1048659" y="1810082"/>
                  </a:cubicBezTo>
                  <a:cubicBezTo>
                    <a:pt x="1050952" y="1812780"/>
                    <a:pt x="1052976" y="1815681"/>
                    <a:pt x="1054697" y="1818751"/>
                  </a:cubicBezTo>
                  <a:cubicBezTo>
                    <a:pt x="1056788" y="1823068"/>
                    <a:pt x="1059452" y="1826846"/>
                    <a:pt x="1061341" y="1831332"/>
                  </a:cubicBezTo>
                  <a:cubicBezTo>
                    <a:pt x="1062589" y="1833355"/>
                    <a:pt x="1076047" y="1826238"/>
                    <a:pt x="1075204" y="1820167"/>
                  </a:cubicBezTo>
                  <a:cubicBezTo>
                    <a:pt x="1073214" y="1815243"/>
                    <a:pt x="1070751" y="1810520"/>
                    <a:pt x="1067885" y="1806035"/>
                  </a:cubicBezTo>
                  <a:cubicBezTo>
                    <a:pt x="1065422" y="1801481"/>
                    <a:pt x="1063095" y="1796860"/>
                    <a:pt x="1060599" y="1792341"/>
                  </a:cubicBezTo>
                  <a:cubicBezTo>
                    <a:pt x="1057193" y="1786134"/>
                    <a:pt x="1053583" y="1780130"/>
                    <a:pt x="1050278" y="1773789"/>
                  </a:cubicBezTo>
                  <a:cubicBezTo>
                    <a:pt x="1048591" y="1770483"/>
                    <a:pt x="1047411" y="1766706"/>
                    <a:pt x="1045994" y="1763131"/>
                  </a:cubicBezTo>
                  <a:cubicBezTo>
                    <a:pt x="1045117" y="1759825"/>
                    <a:pt x="1043869" y="1756587"/>
                    <a:pt x="1042250" y="1753552"/>
                  </a:cubicBezTo>
                  <a:cubicBezTo>
                    <a:pt x="1037764" y="1747143"/>
                    <a:pt x="1032739" y="1741207"/>
                    <a:pt x="1027915" y="1735068"/>
                  </a:cubicBezTo>
                  <a:cubicBezTo>
                    <a:pt x="1024474" y="1730683"/>
                    <a:pt x="1021203" y="1726130"/>
                    <a:pt x="1017392" y="1722116"/>
                  </a:cubicBezTo>
                  <a:cubicBezTo>
                    <a:pt x="1013479" y="1717933"/>
                    <a:pt x="1008622" y="1714628"/>
                    <a:pt x="1004811" y="1710411"/>
                  </a:cubicBezTo>
                  <a:cubicBezTo>
                    <a:pt x="997323" y="1702114"/>
                    <a:pt x="990307" y="1693412"/>
                    <a:pt x="983088" y="1684845"/>
                  </a:cubicBezTo>
                  <a:cubicBezTo>
                    <a:pt x="979985" y="1681168"/>
                    <a:pt x="976815" y="1677525"/>
                    <a:pt x="973813" y="1673781"/>
                  </a:cubicBezTo>
                  <a:cubicBezTo>
                    <a:pt x="971485" y="1670408"/>
                    <a:pt x="968990" y="1667170"/>
                    <a:pt x="966325" y="1664067"/>
                  </a:cubicBezTo>
                  <a:cubicBezTo>
                    <a:pt x="962311" y="1660323"/>
                    <a:pt x="958129" y="1656782"/>
                    <a:pt x="953744" y="1653442"/>
                  </a:cubicBezTo>
                  <a:cubicBezTo>
                    <a:pt x="949966" y="1650440"/>
                    <a:pt x="946087" y="1647472"/>
                    <a:pt x="942006" y="1644740"/>
                  </a:cubicBezTo>
                  <a:cubicBezTo>
                    <a:pt x="938262" y="1642548"/>
                    <a:pt x="934653" y="1649698"/>
                    <a:pt x="934653" y="1651149"/>
                  </a:cubicBezTo>
                  <a:close/>
                  <a:moveTo>
                    <a:pt x="740034" y="1672634"/>
                  </a:moveTo>
                  <a:cubicBezTo>
                    <a:pt x="741147" y="1676345"/>
                    <a:pt x="742598" y="1679785"/>
                    <a:pt x="743913" y="1683327"/>
                  </a:cubicBezTo>
                  <a:cubicBezTo>
                    <a:pt x="745195" y="1688150"/>
                    <a:pt x="746948" y="1692805"/>
                    <a:pt x="749175" y="1697257"/>
                  </a:cubicBezTo>
                  <a:cubicBezTo>
                    <a:pt x="755111" y="1706701"/>
                    <a:pt x="761688" y="1715572"/>
                    <a:pt x="768063" y="1724611"/>
                  </a:cubicBezTo>
                  <a:cubicBezTo>
                    <a:pt x="771335" y="1729570"/>
                    <a:pt x="774876" y="1734359"/>
                    <a:pt x="778688" y="1738879"/>
                  </a:cubicBezTo>
                  <a:cubicBezTo>
                    <a:pt x="784253" y="1744984"/>
                    <a:pt x="790730" y="1750246"/>
                    <a:pt x="796193" y="1756486"/>
                  </a:cubicBezTo>
                  <a:cubicBezTo>
                    <a:pt x="803142" y="1764345"/>
                    <a:pt x="809584" y="1772676"/>
                    <a:pt x="816027" y="1780974"/>
                  </a:cubicBezTo>
                  <a:cubicBezTo>
                    <a:pt x="822638" y="1789473"/>
                    <a:pt x="829012" y="1798142"/>
                    <a:pt x="835488" y="1806776"/>
                  </a:cubicBezTo>
                  <a:cubicBezTo>
                    <a:pt x="837816" y="1809913"/>
                    <a:pt x="840075" y="1813151"/>
                    <a:pt x="842403" y="1816288"/>
                  </a:cubicBezTo>
                  <a:cubicBezTo>
                    <a:pt x="845911" y="1821011"/>
                    <a:pt x="849486" y="1825632"/>
                    <a:pt x="852994" y="1830353"/>
                  </a:cubicBezTo>
                  <a:cubicBezTo>
                    <a:pt x="855220" y="1833052"/>
                    <a:pt x="857210" y="1835919"/>
                    <a:pt x="858931" y="1838955"/>
                  </a:cubicBezTo>
                  <a:cubicBezTo>
                    <a:pt x="860988" y="1843238"/>
                    <a:pt x="863652" y="1846982"/>
                    <a:pt x="865508" y="1851468"/>
                  </a:cubicBezTo>
                  <a:cubicBezTo>
                    <a:pt x="866755" y="1853458"/>
                    <a:pt x="880147" y="1846308"/>
                    <a:pt x="879370" y="1840304"/>
                  </a:cubicBezTo>
                  <a:cubicBezTo>
                    <a:pt x="877381" y="1835413"/>
                    <a:pt x="874952" y="1830725"/>
                    <a:pt x="872119" y="1826272"/>
                  </a:cubicBezTo>
                  <a:cubicBezTo>
                    <a:pt x="869690" y="1821753"/>
                    <a:pt x="867397" y="1817132"/>
                    <a:pt x="864935" y="1812645"/>
                  </a:cubicBezTo>
                  <a:cubicBezTo>
                    <a:pt x="861562" y="1806473"/>
                    <a:pt x="857952" y="1800469"/>
                    <a:pt x="854748" y="1794229"/>
                  </a:cubicBezTo>
                  <a:cubicBezTo>
                    <a:pt x="853129" y="1790789"/>
                    <a:pt x="851712" y="1787247"/>
                    <a:pt x="850498" y="1783604"/>
                  </a:cubicBezTo>
                  <a:cubicBezTo>
                    <a:pt x="849621" y="1780299"/>
                    <a:pt x="848373" y="1777129"/>
                    <a:pt x="846788" y="1774093"/>
                  </a:cubicBezTo>
                  <a:cubicBezTo>
                    <a:pt x="842335" y="1767718"/>
                    <a:pt x="837377" y="1761849"/>
                    <a:pt x="832588" y="1755777"/>
                  </a:cubicBezTo>
                  <a:cubicBezTo>
                    <a:pt x="829147" y="1751427"/>
                    <a:pt x="825943" y="1746873"/>
                    <a:pt x="822165" y="1742893"/>
                  </a:cubicBezTo>
                  <a:cubicBezTo>
                    <a:pt x="818286" y="1738778"/>
                    <a:pt x="813430" y="1735506"/>
                    <a:pt x="809685" y="1731324"/>
                  </a:cubicBezTo>
                  <a:cubicBezTo>
                    <a:pt x="802265" y="1723060"/>
                    <a:pt x="795316" y="1714459"/>
                    <a:pt x="788132" y="1705959"/>
                  </a:cubicBezTo>
                  <a:cubicBezTo>
                    <a:pt x="785062" y="1702316"/>
                    <a:pt x="781926" y="1698707"/>
                    <a:pt x="778924" y="1694964"/>
                  </a:cubicBezTo>
                  <a:cubicBezTo>
                    <a:pt x="776630" y="1691658"/>
                    <a:pt x="774134" y="1688420"/>
                    <a:pt x="771503" y="1685350"/>
                  </a:cubicBezTo>
                  <a:cubicBezTo>
                    <a:pt x="767523" y="1681640"/>
                    <a:pt x="763375" y="1678132"/>
                    <a:pt x="759023" y="1674827"/>
                  </a:cubicBezTo>
                  <a:cubicBezTo>
                    <a:pt x="755280" y="1671825"/>
                    <a:pt x="751401" y="1668924"/>
                    <a:pt x="747353" y="1666192"/>
                  </a:cubicBezTo>
                  <a:cubicBezTo>
                    <a:pt x="743643" y="1664033"/>
                    <a:pt x="740000" y="1671150"/>
                    <a:pt x="740034" y="1672601"/>
                  </a:cubicBezTo>
                  <a:close/>
                  <a:moveTo>
                    <a:pt x="538702" y="1686598"/>
                  </a:moveTo>
                  <a:cubicBezTo>
                    <a:pt x="539917" y="1690410"/>
                    <a:pt x="541434" y="1693951"/>
                    <a:pt x="542852" y="1697594"/>
                  </a:cubicBezTo>
                  <a:cubicBezTo>
                    <a:pt x="544268" y="1702553"/>
                    <a:pt x="546157" y="1707342"/>
                    <a:pt x="548484" y="1711929"/>
                  </a:cubicBezTo>
                  <a:cubicBezTo>
                    <a:pt x="554690" y="1721677"/>
                    <a:pt x="561571" y="1730885"/>
                    <a:pt x="568249" y="1740262"/>
                  </a:cubicBezTo>
                  <a:cubicBezTo>
                    <a:pt x="571656" y="1745389"/>
                    <a:pt x="575366" y="1750347"/>
                    <a:pt x="579346" y="1755036"/>
                  </a:cubicBezTo>
                  <a:cubicBezTo>
                    <a:pt x="585114" y="1761410"/>
                    <a:pt x="591826" y="1766942"/>
                    <a:pt x="597493" y="1773385"/>
                  </a:cubicBezTo>
                  <a:cubicBezTo>
                    <a:pt x="604745" y="1781581"/>
                    <a:pt x="611423" y="1790216"/>
                    <a:pt x="618169" y="1798850"/>
                  </a:cubicBezTo>
                  <a:cubicBezTo>
                    <a:pt x="625084" y="1807653"/>
                    <a:pt x="631728" y="1816659"/>
                    <a:pt x="638474" y="1825598"/>
                  </a:cubicBezTo>
                  <a:cubicBezTo>
                    <a:pt x="640936" y="1828869"/>
                    <a:pt x="643264" y="1832209"/>
                    <a:pt x="645727" y="1835447"/>
                  </a:cubicBezTo>
                  <a:cubicBezTo>
                    <a:pt x="649369" y="1840338"/>
                    <a:pt x="653113" y="1845161"/>
                    <a:pt x="656755" y="1850052"/>
                  </a:cubicBezTo>
                  <a:cubicBezTo>
                    <a:pt x="659083" y="1852851"/>
                    <a:pt x="661174" y="1855853"/>
                    <a:pt x="662996" y="1858990"/>
                  </a:cubicBezTo>
                  <a:cubicBezTo>
                    <a:pt x="665188" y="1863375"/>
                    <a:pt x="667954" y="1867254"/>
                    <a:pt x="669910" y="1871875"/>
                  </a:cubicBezTo>
                  <a:cubicBezTo>
                    <a:pt x="671259" y="1873932"/>
                    <a:pt x="684751" y="1866883"/>
                    <a:pt x="683806" y="1860710"/>
                  </a:cubicBezTo>
                  <a:cubicBezTo>
                    <a:pt x="681716" y="1855684"/>
                    <a:pt x="679152" y="1850827"/>
                    <a:pt x="676150" y="1846240"/>
                  </a:cubicBezTo>
                  <a:cubicBezTo>
                    <a:pt x="673620" y="1841586"/>
                    <a:pt x="671158" y="1836830"/>
                    <a:pt x="668594" y="1832175"/>
                  </a:cubicBezTo>
                  <a:cubicBezTo>
                    <a:pt x="665020" y="1825834"/>
                    <a:pt x="661242" y="1819628"/>
                    <a:pt x="657835" y="1813151"/>
                  </a:cubicBezTo>
                  <a:cubicBezTo>
                    <a:pt x="656148" y="1809610"/>
                    <a:pt x="654631" y="1805967"/>
                    <a:pt x="653316" y="1802223"/>
                  </a:cubicBezTo>
                  <a:cubicBezTo>
                    <a:pt x="652337" y="1798850"/>
                    <a:pt x="651022" y="1795545"/>
                    <a:pt x="649369" y="1792408"/>
                  </a:cubicBezTo>
                  <a:cubicBezTo>
                    <a:pt x="644715" y="1785831"/>
                    <a:pt x="639520" y="1779692"/>
                    <a:pt x="634528" y="1773418"/>
                  </a:cubicBezTo>
                  <a:cubicBezTo>
                    <a:pt x="630953" y="1768898"/>
                    <a:pt x="627613" y="1764176"/>
                    <a:pt x="623667" y="1759994"/>
                  </a:cubicBezTo>
                  <a:cubicBezTo>
                    <a:pt x="619653" y="1755744"/>
                    <a:pt x="614661" y="1752304"/>
                    <a:pt x="610749" y="1747919"/>
                  </a:cubicBezTo>
                  <a:cubicBezTo>
                    <a:pt x="603025" y="1739351"/>
                    <a:pt x="595773" y="1730413"/>
                    <a:pt x="588319" y="1721609"/>
                  </a:cubicBezTo>
                  <a:cubicBezTo>
                    <a:pt x="585114" y="1717798"/>
                    <a:pt x="581842" y="1714054"/>
                    <a:pt x="578739" y="1710175"/>
                  </a:cubicBezTo>
                  <a:cubicBezTo>
                    <a:pt x="576311" y="1706735"/>
                    <a:pt x="573748" y="1703396"/>
                    <a:pt x="570981" y="1700191"/>
                  </a:cubicBezTo>
                  <a:cubicBezTo>
                    <a:pt x="566867" y="1696312"/>
                    <a:pt x="562549" y="1692670"/>
                    <a:pt x="558063" y="1689195"/>
                  </a:cubicBezTo>
                  <a:cubicBezTo>
                    <a:pt x="554184" y="1686059"/>
                    <a:pt x="550204" y="1683023"/>
                    <a:pt x="546022" y="1680122"/>
                  </a:cubicBezTo>
                  <a:cubicBezTo>
                    <a:pt x="542210" y="1677862"/>
                    <a:pt x="538635" y="1685047"/>
                    <a:pt x="538702" y="1686564"/>
                  </a:cubicBezTo>
                  <a:close/>
                  <a:moveTo>
                    <a:pt x="330996" y="1693344"/>
                  </a:moveTo>
                  <a:cubicBezTo>
                    <a:pt x="332109" y="1697088"/>
                    <a:pt x="333560" y="1700529"/>
                    <a:pt x="334875" y="1704070"/>
                  </a:cubicBezTo>
                  <a:cubicBezTo>
                    <a:pt x="336191" y="1708893"/>
                    <a:pt x="337978" y="1713582"/>
                    <a:pt x="340205" y="1718034"/>
                  </a:cubicBezTo>
                  <a:cubicBezTo>
                    <a:pt x="346175" y="1727512"/>
                    <a:pt x="352786" y="1736451"/>
                    <a:pt x="359194" y="1745490"/>
                  </a:cubicBezTo>
                  <a:cubicBezTo>
                    <a:pt x="362465" y="1750482"/>
                    <a:pt x="366041" y="1755271"/>
                    <a:pt x="369887" y="1759825"/>
                  </a:cubicBezTo>
                  <a:cubicBezTo>
                    <a:pt x="375452" y="1765998"/>
                    <a:pt x="381961" y="1771293"/>
                    <a:pt x="387426" y="1777499"/>
                  </a:cubicBezTo>
                  <a:cubicBezTo>
                    <a:pt x="394442" y="1785426"/>
                    <a:pt x="400884" y="1793791"/>
                    <a:pt x="407393" y="1802122"/>
                  </a:cubicBezTo>
                  <a:cubicBezTo>
                    <a:pt x="414004" y="1810655"/>
                    <a:pt x="420413" y="1819357"/>
                    <a:pt x="426923" y="1828026"/>
                  </a:cubicBezTo>
                  <a:cubicBezTo>
                    <a:pt x="429284" y="1831197"/>
                    <a:pt x="431544" y="1834435"/>
                    <a:pt x="433905" y="1837605"/>
                  </a:cubicBezTo>
                  <a:cubicBezTo>
                    <a:pt x="437413" y="1842327"/>
                    <a:pt x="441022" y="1846982"/>
                    <a:pt x="444496" y="1851704"/>
                  </a:cubicBezTo>
                  <a:cubicBezTo>
                    <a:pt x="446755" y="1854402"/>
                    <a:pt x="448780" y="1857303"/>
                    <a:pt x="450500" y="1860373"/>
                  </a:cubicBezTo>
                  <a:cubicBezTo>
                    <a:pt x="452591" y="1864656"/>
                    <a:pt x="455255" y="1868434"/>
                    <a:pt x="457111" y="1872920"/>
                  </a:cubicBezTo>
                  <a:cubicBezTo>
                    <a:pt x="458393" y="1874910"/>
                    <a:pt x="471817" y="1867793"/>
                    <a:pt x="470974" y="1861756"/>
                  </a:cubicBezTo>
                  <a:cubicBezTo>
                    <a:pt x="468984" y="1856865"/>
                    <a:pt x="466521" y="1852143"/>
                    <a:pt x="463688" y="1847657"/>
                  </a:cubicBezTo>
                  <a:cubicBezTo>
                    <a:pt x="461226" y="1843137"/>
                    <a:pt x="458932" y="1838516"/>
                    <a:pt x="456436" y="1833996"/>
                  </a:cubicBezTo>
                  <a:cubicBezTo>
                    <a:pt x="453063" y="1827824"/>
                    <a:pt x="449454" y="1821820"/>
                    <a:pt x="446182" y="1815479"/>
                  </a:cubicBezTo>
                  <a:cubicBezTo>
                    <a:pt x="444563" y="1812038"/>
                    <a:pt x="443147" y="1808497"/>
                    <a:pt x="441932" y="1804854"/>
                  </a:cubicBezTo>
                  <a:cubicBezTo>
                    <a:pt x="441022" y="1801549"/>
                    <a:pt x="439774" y="1798344"/>
                    <a:pt x="438189" y="1795309"/>
                  </a:cubicBezTo>
                  <a:cubicBezTo>
                    <a:pt x="433736" y="1788934"/>
                    <a:pt x="428744" y="1782997"/>
                    <a:pt x="423921" y="1776892"/>
                  </a:cubicBezTo>
                  <a:cubicBezTo>
                    <a:pt x="420447" y="1772541"/>
                    <a:pt x="417242" y="1767988"/>
                    <a:pt x="413431" y="1763940"/>
                  </a:cubicBezTo>
                  <a:cubicBezTo>
                    <a:pt x="409553" y="1759825"/>
                    <a:pt x="404695" y="1756553"/>
                    <a:pt x="400884" y="1752337"/>
                  </a:cubicBezTo>
                  <a:cubicBezTo>
                    <a:pt x="393464" y="1744040"/>
                    <a:pt x="386448" y="1735405"/>
                    <a:pt x="379264" y="1726871"/>
                  </a:cubicBezTo>
                  <a:cubicBezTo>
                    <a:pt x="376194" y="1723195"/>
                    <a:pt x="373023" y="1719586"/>
                    <a:pt x="370021" y="1715808"/>
                  </a:cubicBezTo>
                  <a:cubicBezTo>
                    <a:pt x="367694" y="1712469"/>
                    <a:pt x="365198" y="1709265"/>
                    <a:pt x="362533" y="1706162"/>
                  </a:cubicBezTo>
                  <a:cubicBezTo>
                    <a:pt x="358553" y="1702418"/>
                    <a:pt x="354371" y="1698910"/>
                    <a:pt x="350020" y="1695570"/>
                  </a:cubicBezTo>
                  <a:cubicBezTo>
                    <a:pt x="346242" y="1692568"/>
                    <a:pt x="342397" y="1689634"/>
                    <a:pt x="338315" y="1686902"/>
                  </a:cubicBezTo>
                  <a:cubicBezTo>
                    <a:pt x="334605" y="1684743"/>
                    <a:pt x="330963" y="1691860"/>
                    <a:pt x="330996" y="1693310"/>
                  </a:cubicBezTo>
                  <a:close/>
                  <a:moveTo>
                    <a:pt x="154995" y="1639074"/>
                  </a:moveTo>
                  <a:cubicBezTo>
                    <a:pt x="187106" y="1673242"/>
                    <a:pt x="219284" y="1707477"/>
                    <a:pt x="251496" y="1741780"/>
                  </a:cubicBezTo>
                  <a:lnTo>
                    <a:pt x="275713" y="1767448"/>
                  </a:lnTo>
                  <a:cubicBezTo>
                    <a:pt x="283438" y="1776150"/>
                    <a:pt x="291769" y="1784245"/>
                    <a:pt x="300640" y="1791733"/>
                  </a:cubicBezTo>
                  <a:cubicBezTo>
                    <a:pt x="318449" y="1806844"/>
                    <a:pt x="337844" y="1819999"/>
                    <a:pt x="358452" y="1830961"/>
                  </a:cubicBezTo>
                  <a:cubicBezTo>
                    <a:pt x="412689" y="1860406"/>
                    <a:pt x="474110" y="1876023"/>
                    <a:pt x="536072" y="1881487"/>
                  </a:cubicBezTo>
                  <a:cubicBezTo>
                    <a:pt x="598134" y="1887289"/>
                    <a:pt x="660702" y="1883781"/>
                    <a:pt x="722528" y="1878114"/>
                  </a:cubicBezTo>
                  <a:cubicBezTo>
                    <a:pt x="1014491" y="1848635"/>
                    <a:pt x="1306622" y="1819189"/>
                    <a:pt x="1598888" y="1789710"/>
                  </a:cubicBezTo>
                  <a:cubicBezTo>
                    <a:pt x="1755662" y="1773722"/>
                    <a:pt x="1912572" y="1758273"/>
                    <a:pt x="2069212" y="1740869"/>
                  </a:cubicBezTo>
                  <a:lnTo>
                    <a:pt x="2726161" y="1665652"/>
                  </a:lnTo>
                  <a:lnTo>
                    <a:pt x="3562215" y="1576404"/>
                  </a:lnTo>
                  <a:lnTo>
                    <a:pt x="3989432" y="1531746"/>
                  </a:lnTo>
                  <a:cubicBezTo>
                    <a:pt x="4060703" y="1523887"/>
                    <a:pt x="4131400" y="1518052"/>
                    <a:pt x="4203479" y="1509542"/>
                  </a:cubicBezTo>
                  <a:cubicBezTo>
                    <a:pt x="4274919" y="1500678"/>
                    <a:pt x="4348516" y="1489234"/>
                    <a:pt x="4418741" y="1461606"/>
                  </a:cubicBezTo>
                  <a:cubicBezTo>
                    <a:pt x="4444241" y="1451150"/>
                    <a:pt x="4470280" y="1439398"/>
                    <a:pt x="4493621" y="1421208"/>
                  </a:cubicBezTo>
                  <a:cubicBezTo>
                    <a:pt x="4517198" y="1403183"/>
                    <a:pt x="4537065" y="1380760"/>
                    <a:pt x="4552108" y="1355176"/>
                  </a:cubicBezTo>
                  <a:cubicBezTo>
                    <a:pt x="4580812" y="1303428"/>
                    <a:pt x="4590863" y="1247289"/>
                    <a:pt x="4595316" y="1193659"/>
                  </a:cubicBezTo>
                  <a:cubicBezTo>
                    <a:pt x="4598250" y="1153740"/>
                    <a:pt x="4599093" y="1113693"/>
                    <a:pt x="4597879" y="1073683"/>
                  </a:cubicBezTo>
                  <a:cubicBezTo>
                    <a:pt x="4596901" y="1034354"/>
                    <a:pt x="4595990" y="996355"/>
                    <a:pt x="4595922" y="957316"/>
                  </a:cubicBezTo>
                  <a:cubicBezTo>
                    <a:pt x="4595551" y="879654"/>
                    <a:pt x="4596462" y="801182"/>
                    <a:pt x="4592414" y="721972"/>
                  </a:cubicBezTo>
                  <a:cubicBezTo>
                    <a:pt x="4590155" y="675122"/>
                    <a:pt x="4585365" y="627573"/>
                    <a:pt x="4578485" y="580929"/>
                  </a:cubicBezTo>
                  <a:cubicBezTo>
                    <a:pt x="4571873" y="533728"/>
                    <a:pt x="4562497" y="486962"/>
                    <a:pt x="4550388" y="440867"/>
                  </a:cubicBezTo>
                  <a:cubicBezTo>
                    <a:pt x="4531533" y="371759"/>
                    <a:pt x="4501446" y="300083"/>
                    <a:pt x="4443735" y="244261"/>
                  </a:cubicBezTo>
                  <a:lnTo>
                    <a:pt x="4416886" y="218289"/>
                  </a:lnTo>
                  <a:lnTo>
                    <a:pt x="4390847" y="247260"/>
                  </a:lnTo>
                  <a:lnTo>
                    <a:pt x="4390847" y="247260"/>
                  </a:lnTo>
                  <a:lnTo>
                    <a:pt x="4444882" y="245364"/>
                  </a:lnTo>
                  <a:cubicBezTo>
                    <a:pt x="4408252" y="207270"/>
                    <a:pt x="4371689" y="169223"/>
                    <a:pt x="4335160" y="131227"/>
                  </a:cubicBezTo>
                  <a:cubicBezTo>
                    <a:pt x="4291649" y="86721"/>
                    <a:pt x="4203143" y="40022"/>
                    <a:pt x="4293437" y="139835"/>
                  </a:cubicBezTo>
                  <a:cubicBezTo>
                    <a:pt x="4334586" y="183754"/>
                    <a:pt x="4376512" y="227413"/>
                    <a:pt x="4418978" y="271292"/>
                  </a:cubicBezTo>
                  <a:lnTo>
                    <a:pt x="4418471" y="271312"/>
                  </a:lnTo>
                  <a:lnTo>
                    <a:pt x="4418505" y="271292"/>
                  </a:lnTo>
                  <a:lnTo>
                    <a:pt x="4418741" y="271015"/>
                  </a:lnTo>
                  <a:lnTo>
                    <a:pt x="4418978" y="271255"/>
                  </a:lnTo>
                  <a:cubicBezTo>
                    <a:pt x="4473687" y="324096"/>
                    <a:pt x="4502391" y="397332"/>
                    <a:pt x="4520537" y="469780"/>
                  </a:cubicBezTo>
                  <a:cubicBezTo>
                    <a:pt x="4535513" y="534298"/>
                    <a:pt x="4545463" y="599875"/>
                    <a:pt x="4550354" y="665924"/>
                  </a:cubicBezTo>
                  <a:cubicBezTo>
                    <a:pt x="4555346" y="731885"/>
                    <a:pt x="4555616" y="798143"/>
                    <a:pt x="4555211" y="864540"/>
                  </a:cubicBezTo>
                  <a:lnTo>
                    <a:pt x="4554368" y="1001896"/>
                  </a:lnTo>
                  <a:cubicBezTo>
                    <a:pt x="4554232" y="1048005"/>
                    <a:pt x="4556594" y="1093617"/>
                    <a:pt x="4554671" y="1138568"/>
                  </a:cubicBezTo>
                  <a:cubicBezTo>
                    <a:pt x="4552985" y="1183537"/>
                    <a:pt x="4549073" y="1228559"/>
                    <a:pt x="4537705" y="1270653"/>
                  </a:cubicBezTo>
                  <a:cubicBezTo>
                    <a:pt x="4526473" y="1312636"/>
                    <a:pt x="4506843" y="1351246"/>
                    <a:pt x="4474631" y="1377103"/>
                  </a:cubicBezTo>
                  <a:cubicBezTo>
                    <a:pt x="4441745" y="1404930"/>
                    <a:pt x="4397931" y="1420024"/>
                    <a:pt x="4353643" y="1432207"/>
                  </a:cubicBezTo>
                  <a:cubicBezTo>
                    <a:pt x="4309526" y="1443854"/>
                    <a:pt x="4263181" y="1450229"/>
                    <a:pt x="4216601" y="1455410"/>
                  </a:cubicBezTo>
                  <a:cubicBezTo>
                    <a:pt x="4174843" y="1460017"/>
                    <a:pt x="4132647" y="1462746"/>
                    <a:pt x="4090115" y="1465805"/>
                  </a:cubicBezTo>
                  <a:cubicBezTo>
                    <a:pt x="4047346" y="1468841"/>
                    <a:pt x="4004880" y="1472494"/>
                    <a:pt x="3962381" y="1476750"/>
                  </a:cubicBezTo>
                  <a:cubicBezTo>
                    <a:pt x="3757744" y="1498256"/>
                    <a:pt x="3553040" y="1519772"/>
                    <a:pt x="3348235" y="1541359"/>
                  </a:cubicBezTo>
                  <a:lnTo>
                    <a:pt x="2908841" y="1588277"/>
                  </a:lnTo>
                  <a:lnTo>
                    <a:pt x="2459631" y="1641131"/>
                  </a:lnTo>
                  <a:lnTo>
                    <a:pt x="1577604" y="1736889"/>
                  </a:lnTo>
                  <a:lnTo>
                    <a:pt x="1196799" y="1778039"/>
                  </a:lnTo>
                  <a:cubicBezTo>
                    <a:pt x="1089741" y="1789439"/>
                    <a:pt x="982448" y="1799491"/>
                    <a:pt x="875559" y="1811802"/>
                  </a:cubicBezTo>
                  <a:cubicBezTo>
                    <a:pt x="804255" y="1819695"/>
                    <a:pt x="732006" y="1829443"/>
                    <a:pt x="662220" y="1836256"/>
                  </a:cubicBezTo>
                  <a:cubicBezTo>
                    <a:pt x="592535" y="1842800"/>
                    <a:pt x="523390" y="1844217"/>
                    <a:pt x="458427" y="1830657"/>
                  </a:cubicBezTo>
                  <a:cubicBezTo>
                    <a:pt x="430093" y="1824653"/>
                    <a:pt x="402537" y="1815479"/>
                    <a:pt x="376227" y="1803370"/>
                  </a:cubicBezTo>
                  <a:cubicBezTo>
                    <a:pt x="363342" y="1797299"/>
                    <a:pt x="350863" y="1790384"/>
                    <a:pt x="338889" y="1782660"/>
                  </a:cubicBezTo>
                  <a:cubicBezTo>
                    <a:pt x="332885" y="1778849"/>
                    <a:pt x="327083" y="1774801"/>
                    <a:pt x="321518" y="1770517"/>
                  </a:cubicBezTo>
                  <a:cubicBezTo>
                    <a:pt x="318752" y="1768359"/>
                    <a:pt x="315886" y="1766301"/>
                    <a:pt x="313255" y="1763974"/>
                  </a:cubicBezTo>
                  <a:cubicBezTo>
                    <a:pt x="310657" y="1761748"/>
                    <a:pt x="307453" y="1759285"/>
                    <a:pt x="306239" y="1758004"/>
                  </a:cubicBezTo>
                  <a:lnTo>
                    <a:pt x="170006" y="1626425"/>
                  </a:lnTo>
                  <a:cubicBezTo>
                    <a:pt x="91753" y="1552051"/>
                    <a:pt x="135467" y="1616812"/>
                    <a:pt x="154995" y="1639040"/>
                  </a:cubicBezTo>
                  <a:close/>
                  <a:moveTo>
                    <a:pt x="1754010" y="295550"/>
                  </a:moveTo>
                  <a:cubicBezTo>
                    <a:pt x="1742272" y="295587"/>
                    <a:pt x="1730467" y="295888"/>
                    <a:pt x="1718695" y="296049"/>
                  </a:cubicBezTo>
                  <a:cubicBezTo>
                    <a:pt x="1703213" y="296306"/>
                    <a:pt x="1687765" y="295992"/>
                    <a:pt x="1672283" y="296859"/>
                  </a:cubicBezTo>
                  <a:cubicBezTo>
                    <a:pt x="1635687" y="298923"/>
                    <a:pt x="1599090" y="301466"/>
                    <a:pt x="1562494" y="303882"/>
                  </a:cubicBezTo>
                  <a:cubicBezTo>
                    <a:pt x="1542864" y="305170"/>
                    <a:pt x="1523199" y="306334"/>
                    <a:pt x="1503602" y="308044"/>
                  </a:cubicBezTo>
                  <a:cubicBezTo>
                    <a:pt x="1476180" y="310459"/>
                    <a:pt x="1448825" y="313612"/>
                    <a:pt x="1421404" y="315953"/>
                  </a:cubicBezTo>
                  <a:cubicBezTo>
                    <a:pt x="1386527" y="318955"/>
                    <a:pt x="1351617" y="321498"/>
                    <a:pt x="1316741" y="324116"/>
                  </a:cubicBezTo>
                  <a:cubicBezTo>
                    <a:pt x="1281055" y="326750"/>
                    <a:pt x="1245369" y="329223"/>
                    <a:pt x="1209717" y="331766"/>
                  </a:cubicBezTo>
                  <a:cubicBezTo>
                    <a:pt x="1196697" y="332686"/>
                    <a:pt x="1183712" y="333533"/>
                    <a:pt x="1170692" y="334417"/>
                  </a:cubicBezTo>
                  <a:cubicBezTo>
                    <a:pt x="1151264" y="335800"/>
                    <a:pt x="1131836" y="337237"/>
                    <a:pt x="1112441" y="338582"/>
                  </a:cubicBezTo>
                  <a:cubicBezTo>
                    <a:pt x="1100906" y="339395"/>
                    <a:pt x="1089370" y="340390"/>
                    <a:pt x="1077868" y="340795"/>
                  </a:cubicBezTo>
                  <a:cubicBezTo>
                    <a:pt x="1062656" y="341328"/>
                    <a:pt x="1047444" y="342343"/>
                    <a:pt x="1032232" y="342694"/>
                  </a:cubicBezTo>
                  <a:cubicBezTo>
                    <a:pt x="1024474" y="343136"/>
                    <a:pt x="1013344" y="352978"/>
                    <a:pt x="1030243" y="353568"/>
                  </a:cubicBezTo>
                  <a:cubicBezTo>
                    <a:pt x="1047140" y="353474"/>
                    <a:pt x="1064208" y="352256"/>
                    <a:pt x="1081208" y="351521"/>
                  </a:cubicBezTo>
                  <a:cubicBezTo>
                    <a:pt x="1097802" y="350819"/>
                    <a:pt x="1114398" y="350195"/>
                    <a:pt x="1130992" y="349457"/>
                  </a:cubicBezTo>
                  <a:cubicBezTo>
                    <a:pt x="1153827" y="348425"/>
                    <a:pt x="1176696" y="347244"/>
                    <a:pt x="1199497" y="346323"/>
                  </a:cubicBezTo>
                  <a:cubicBezTo>
                    <a:pt x="1211438" y="345844"/>
                    <a:pt x="1223377" y="345807"/>
                    <a:pt x="1235284" y="345585"/>
                  </a:cubicBezTo>
                  <a:cubicBezTo>
                    <a:pt x="1245977" y="345382"/>
                    <a:pt x="1256635" y="345659"/>
                    <a:pt x="1267293" y="344977"/>
                  </a:cubicBezTo>
                  <a:cubicBezTo>
                    <a:pt x="1292928" y="343291"/>
                    <a:pt x="1318563" y="341220"/>
                    <a:pt x="1344196" y="339284"/>
                  </a:cubicBezTo>
                  <a:cubicBezTo>
                    <a:pt x="1362545" y="337884"/>
                    <a:pt x="1380895" y="336667"/>
                    <a:pt x="1399209" y="335007"/>
                  </a:cubicBezTo>
                  <a:cubicBezTo>
                    <a:pt x="1417963" y="333277"/>
                    <a:pt x="1436649" y="330788"/>
                    <a:pt x="1455402" y="329165"/>
                  </a:cubicBezTo>
                  <a:cubicBezTo>
                    <a:pt x="1492202" y="325941"/>
                    <a:pt x="1529034" y="323094"/>
                    <a:pt x="1565833" y="320099"/>
                  </a:cubicBezTo>
                  <a:cubicBezTo>
                    <a:pt x="1581720" y="318810"/>
                    <a:pt x="1597607" y="317464"/>
                    <a:pt x="1613493" y="316247"/>
                  </a:cubicBezTo>
                  <a:cubicBezTo>
                    <a:pt x="1626917" y="315198"/>
                    <a:pt x="1640342" y="314587"/>
                    <a:pt x="1653732" y="313278"/>
                  </a:cubicBezTo>
                  <a:cubicBezTo>
                    <a:pt x="1671609" y="311528"/>
                    <a:pt x="1689452" y="309352"/>
                    <a:pt x="1707295" y="307254"/>
                  </a:cubicBezTo>
                  <a:cubicBezTo>
                    <a:pt x="1722979" y="305409"/>
                    <a:pt x="1738663" y="303493"/>
                    <a:pt x="1754280" y="301409"/>
                  </a:cubicBezTo>
                  <a:cubicBezTo>
                    <a:pt x="1767637" y="299439"/>
                    <a:pt x="1757720" y="295810"/>
                    <a:pt x="1754010" y="295550"/>
                  </a:cubicBezTo>
                  <a:close/>
                  <a:moveTo>
                    <a:pt x="1608062" y="360503"/>
                  </a:moveTo>
                  <a:cubicBezTo>
                    <a:pt x="1601620" y="360078"/>
                    <a:pt x="1595144" y="359913"/>
                    <a:pt x="1588701" y="359636"/>
                  </a:cubicBezTo>
                  <a:cubicBezTo>
                    <a:pt x="1580202" y="359299"/>
                    <a:pt x="1571668" y="358385"/>
                    <a:pt x="1563202" y="358624"/>
                  </a:cubicBezTo>
                  <a:cubicBezTo>
                    <a:pt x="1543200" y="359252"/>
                    <a:pt x="1523199" y="360375"/>
                    <a:pt x="1503164" y="361370"/>
                  </a:cubicBezTo>
                  <a:cubicBezTo>
                    <a:pt x="1492437" y="361886"/>
                    <a:pt x="1481678" y="362274"/>
                    <a:pt x="1470986" y="363212"/>
                  </a:cubicBezTo>
                  <a:cubicBezTo>
                    <a:pt x="1456010" y="364561"/>
                    <a:pt x="1441067" y="366638"/>
                    <a:pt x="1426092" y="367910"/>
                  </a:cubicBezTo>
                  <a:cubicBezTo>
                    <a:pt x="1407069" y="369533"/>
                    <a:pt x="1388011" y="370730"/>
                    <a:pt x="1368920" y="371958"/>
                  </a:cubicBezTo>
                  <a:cubicBezTo>
                    <a:pt x="1349425" y="373192"/>
                    <a:pt x="1329929" y="374278"/>
                    <a:pt x="1310433" y="375422"/>
                  </a:cubicBezTo>
                  <a:cubicBezTo>
                    <a:pt x="1303317" y="375826"/>
                    <a:pt x="1296199" y="376177"/>
                    <a:pt x="1289083" y="376565"/>
                  </a:cubicBezTo>
                  <a:cubicBezTo>
                    <a:pt x="1278458" y="377172"/>
                    <a:pt x="1267867" y="377837"/>
                    <a:pt x="1257208" y="378444"/>
                  </a:cubicBezTo>
                  <a:cubicBezTo>
                    <a:pt x="1250901" y="378781"/>
                    <a:pt x="1244627" y="379328"/>
                    <a:pt x="1238320" y="379311"/>
                  </a:cubicBezTo>
                  <a:cubicBezTo>
                    <a:pt x="1229955" y="379253"/>
                    <a:pt x="1221658" y="379648"/>
                    <a:pt x="1213292" y="379402"/>
                  </a:cubicBezTo>
                  <a:cubicBezTo>
                    <a:pt x="1209076" y="379550"/>
                    <a:pt x="1203308" y="388930"/>
                    <a:pt x="1212651" y="390195"/>
                  </a:cubicBezTo>
                  <a:cubicBezTo>
                    <a:pt x="1221927" y="390745"/>
                    <a:pt x="1231270" y="390195"/>
                    <a:pt x="1240580" y="390138"/>
                  </a:cubicBezTo>
                  <a:cubicBezTo>
                    <a:pt x="1249653" y="390064"/>
                    <a:pt x="1258760" y="390084"/>
                    <a:pt x="1267867" y="390010"/>
                  </a:cubicBezTo>
                  <a:cubicBezTo>
                    <a:pt x="1280347" y="389881"/>
                    <a:pt x="1292860" y="389568"/>
                    <a:pt x="1305374" y="389548"/>
                  </a:cubicBezTo>
                  <a:cubicBezTo>
                    <a:pt x="1311917" y="389548"/>
                    <a:pt x="1318461" y="389952"/>
                    <a:pt x="1325005" y="390195"/>
                  </a:cubicBezTo>
                  <a:cubicBezTo>
                    <a:pt x="1330840" y="390414"/>
                    <a:pt x="1336742" y="391096"/>
                    <a:pt x="1342577" y="390840"/>
                  </a:cubicBezTo>
                  <a:cubicBezTo>
                    <a:pt x="1356609" y="390165"/>
                    <a:pt x="1370573" y="389089"/>
                    <a:pt x="1384604" y="388141"/>
                  </a:cubicBezTo>
                  <a:cubicBezTo>
                    <a:pt x="1394622" y="387467"/>
                    <a:pt x="1404673" y="386981"/>
                    <a:pt x="1414658" y="386023"/>
                  </a:cubicBezTo>
                  <a:cubicBezTo>
                    <a:pt x="1424911" y="385011"/>
                    <a:pt x="1435063" y="383277"/>
                    <a:pt x="1445317" y="382373"/>
                  </a:cubicBezTo>
                  <a:cubicBezTo>
                    <a:pt x="1465420" y="380623"/>
                    <a:pt x="1485524" y="379203"/>
                    <a:pt x="1505626" y="377651"/>
                  </a:cubicBezTo>
                  <a:cubicBezTo>
                    <a:pt x="1514294" y="376977"/>
                    <a:pt x="1522997" y="376252"/>
                    <a:pt x="1531665" y="375628"/>
                  </a:cubicBezTo>
                  <a:cubicBezTo>
                    <a:pt x="1539018" y="375132"/>
                    <a:pt x="1546371" y="375020"/>
                    <a:pt x="1553657" y="374248"/>
                  </a:cubicBezTo>
                  <a:cubicBezTo>
                    <a:pt x="1563404" y="373179"/>
                    <a:pt x="1573153" y="371722"/>
                    <a:pt x="1582866" y="370322"/>
                  </a:cubicBezTo>
                  <a:cubicBezTo>
                    <a:pt x="1591400" y="369087"/>
                    <a:pt x="1599967" y="367779"/>
                    <a:pt x="1608467" y="366321"/>
                  </a:cubicBezTo>
                  <a:cubicBezTo>
                    <a:pt x="1615719" y="364888"/>
                    <a:pt x="1610120" y="360891"/>
                    <a:pt x="1608062" y="360503"/>
                  </a:cubicBezTo>
                  <a:close/>
                  <a:moveTo>
                    <a:pt x="3047401" y="1303792"/>
                  </a:moveTo>
                  <a:cubicBezTo>
                    <a:pt x="3040756" y="1303387"/>
                    <a:pt x="3034112" y="1303222"/>
                    <a:pt x="3027467" y="1302966"/>
                  </a:cubicBezTo>
                  <a:cubicBezTo>
                    <a:pt x="3018731" y="1302652"/>
                    <a:pt x="3009962" y="1301769"/>
                    <a:pt x="3001225" y="1302025"/>
                  </a:cubicBezTo>
                  <a:cubicBezTo>
                    <a:pt x="2980617" y="1302699"/>
                    <a:pt x="2960008" y="1303887"/>
                    <a:pt x="2939433" y="1304936"/>
                  </a:cubicBezTo>
                  <a:cubicBezTo>
                    <a:pt x="2928370" y="1305489"/>
                    <a:pt x="2917273" y="1305877"/>
                    <a:pt x="2906277" y="1306852"/>
                  </a:cubicBezTo>
                  <a:cubicBezTo>
                    <a:pt x="2890829" y="1308234"/>
                    <a:pt x="2875482" y="1310356"/>
                    <a:pt x="2860101" y="1311682"/>
                  </a:cubicBezTo>
                  <a:cubicBezTo>
                    <a:pt x="2840471" y="1313341"/>
                    <a:pt x="2820806" y="1314592"/>
                    <a:pt x="2801209" y="1315847"/>
                  </a:cubicBezTo>
                  <a:cubicBezTo>
                    <a:pt x="2781107" y="1317173"/>
                    <a:pt x="2761038" y="1318296"/>
                    <a:pt x="2740969" y="1319476"/>
                  </a:cubicBezTo>
                  <a:cubicBezTo>
                    <a:pt x="2733649" y="1319901"/>
                    <a:pt x="2726296" y="1320269"/>
                    <a:pt x="2719011" y="1320674"/>
                  </a:cubicBezTo>
                  <a:cubicBezTo>
                    <a:pt x="2708083" y="1321321"/>
                    <a:pt x="2697121" y="1322003"/>
                    <a:pt x="2686192" y="1322627"/>
                  </a:cubicBezTo>
                  <a:cubicBezTo>
                    <a:pt x="2679716" y="1323015"/>
                    <a:pt x="2673240" y="1323568"/>
                    <a:pt x="2666730" y="1323531"/>
                  </a:cubicBezTo>
                  <a:cubicBezTo>
                    <a:pt x="2658163" y="1323531"/>
                    <a:pt x="2649595" y="1323936"/>
                    <a:pt x="2640994" y="1323716"/>
                  </a:cubicBezTo>
                  <a:cubicBezTo>
                    <a:pt x="2636643" y="1323882"/>
                    <a:pt x="2630707" y="1333282"/>
                    <a:pt x="2640286" y="1334510"/>
                  </a:cubicBezTo>
                  <a:cubicBezTo>
                    <a:pt x="2649832" y="1335026"/>
                    <a:pt x="2659444" y="1334473"/>
                    <a:pt x="2669057" y="1334382"/>
                  </a:cubicBezTo>
                  <a:cubicBezTo>
                    <a:pt x="2678401" y="1334291"/>
                    <a:pt x="2687744" y="1334291"/>
                    <a:pt x="2697121" y="1334179"/>
                  </a:cubicBezTo>
                  <a:cubicBezTo>
                    <a:pt x="2709972" y="1334031"/>
                    <a:pt x="2722856" y="1333683"/>
                    <a:pt x="2735741" y="1333626"/>
                  </a:cubicBezTo>
                  <a:cubicBezTo>
                    <a:pt x="2742487" y="1333626"/>
                    <a:pt x="2749199" y="1334014"/>
                    <a:pt x="2755945" y="1334216"/>
                  </a:cubicBezTo>
                  <a:cubicBezTo>
                    <a:pt x="2761982" y="1334436"/>
                    <a:pt x="2768020" y="1335100"/>
                    <a:pt x="2774024" y="1334823"/>
                  </a:cubicBezTo>
                  <a:cubicBezTo>
                    <a:pt x="2788460" y="1334125"/>
                    <a:pt x="2802862" y="1332999"/>
                    <a:pt x="2817298" y="1332024"/>
                  </a:cubicBezTo>
                  <a:cubicBezTo>
                    <a:pt x="2827620" y="1331322"/>
                    <a:pt x="2837975" y="1330806"/>
                    <a:pt x="2848229" y="1329811"/>
                  </a:cubicBezTo>
                  <a:cubicBezTo>
                    <a:pt x="2858786" y="1328799"/>
                    <a:pt x="2869276" y="1327045"/>
                    <a:pt x="2879799" y="1326101"/>
                  </a:cubicBezTo>
                  <a:cubicBezTo>
                    <a:pt x="2900476" y="1324276"/>
                    <a:pt x="2921185" y="1322819"/>
                    <a:pt x="2941895" y="1321197"/>
                  </a:cubicBezTo>
                  <a:cubicBezTo>
                    <a:pt x="2950834" y="1320522"/>
                    <a:pt x="2959772" y="1319780"/>
                    <a:pt x="2968711" y="1319153"/>
                  </a:cubicBezTo>
                  <a:cubicBezTo>
                    <a:pt x="2976266" y="1318637"/>
                    <a:pt x="2983855" y="1318509"/>
                    <a:pt x="2991377" y="1317696"/>
                  </a:cubicBezTo>
                  <a:cubicBezTo>
                    <a:pt x="3001428" y="1316626"/>
                    <a:pt x="3011446" y="1315136"/>
                    <a:pt x="3021429" y="1313699"/>
                  </a:cubicBezTo>
                  <a:cubicBezTo>
                    <a:pt x="3030233" y="1312461"/>
                    <a:pt x="3039036" y="1311135"/>
                    <a:pt x="3047772" y="1309651"/>
                  </a:cubicBezTo>
                  <a:cubicBezTo>
                    <a:pt x="3055260" y="1308160"/>
                    <a:pt x="3049526" y="1304180"/>
                    <a:pt x="3047401" y="1303792"/>
                  </a:cubicBezTo>
                  <a:close/>
                  <a:moveTo>
                    <a:pt x="3169805" y="1345583"/>
                  </a:moveTo>
                  <a:cubicBezTo>
                    <a:pt x="3163566" y="1345161"/>
                    <a:pt x="3157292" y="1344959"/>
                    <a:pt x="3151052" y="1344662"/>
                  </a:cubicBezTo>
                  <a:cubicBezTo>
                    <a:pt x="3142822" y="1344295"/>
                    <a:pt x="3134558" y="1343374"/>
                    <a:pt x="3126362" y="1343613"/>
                  </a:cubicBezTo>
                  <a:cubicBezTo>
                    <a:pt x="3106934" y="1344167"/>
                    <a:pt x="3087573" y="1345236"/>
                    <a:pt x="3068179" y="1346173"/>
                  </a:cubicBezTo>
                  <a:cubicBezTo>
                    <a:pt x="3057756" y="1346689"/>
                    <a:pt x="3047367" y="1347003"/>
                    <a:pt x="3036979" y="1347944"/>
                  </a:cubicBezTo>
                  <a:cubicBezTo>
                    <a:pt x="3022475" y="1349233"/>
                    <a:pt x="3008039" y="1351297"/>
                    <a:pt x="2993535" y="1352514"/>
                  </a:cubicBezTo>
                  <a:cubicBezTo>
                    <a:pt x="2975085" y="1354079"/>
                    <a:pt x="2956601" y="1355213"/>
                    <a:pt x="2938118" y="1356404"/>
                  </a:cubicBezTo>
                  <a:cubicBezTo>
                    <a:pt x="2919229" y="1357601"/>
                    <a:pt x="2900341" y="1358633"/>
                    <a:pt x="2881452" y="1359719"/>
                  </a:cubicBezTo>
                  <a:cubicBezTo>
                    <a:pt x="2874537" y="1360107"/>
                    <a:pt x="2867657" y="1360421"/>
                    <a:pt x="2860776" y="1360809"/>
                  </a:cubicBezTo>
                  <a:cubicBezTo>
                    <a:pt x="2850489" y="1361379"/>
                    <a:pt x="2840167" y="1362043"/>
                    <a:pt x="2829913" y="1362596"/>
                  </a:cubicBezTo>
                  <a:cubicBezTo>
                    <a:pt x="2823809" y="1362933"/>
                    <a:pt x="2817704" y="1363480"/>
                    <a:pt x="2811598" y="1363406"/>
                  </a:cubicBezTo>
                  <a:cubicBezTo>
                    <a:pt x="2803504" y="1363332"/>
                    <a:pt x="2795442" y="1363699"/>
                    <a:pt x="2787347" y="1363460"/>
                  </a:cubicBezTo>
                  <a:cubicBezTo>
                    <a:pt x="2783232" y="1363591"/>
                    <a:pt x="2777700" y="1372934"/>
                    <a:pt x="2786739" y="1374223"/>
                  </a:cubicBezTo>
                  <a:cubicBezTo>
                    <a:pt x="2795746" y="1374796"/>
                    <a:pt x="2804751" y="1374280"/>
                    <a:pt x="2813790" y="1374243"/>
                  </a:cubicBezTo>
                  <a:cubicBezTo>
                    <a:pt x="2822594" y="1374206"/>
                    <a:pt x="2831431" y="1374243"/>
                    <a:pt x="2840235" y="1374189"/>
                  </a:cubicBezTo>
                  <a:cubicBezTo>
                    <a:pt x="2852344" y="1374095"/>
                    <a:pt x="2864486" y="1373818"/>
                    <a:pt x="2876595" y="1373818"/>
                  </a:cubicBezTo>
                  <a:cubicBezTo>
                    <a:pt x="2882936" y="1373838"/>
                    <a:pt x="2889277" y="1374260"/>
                    <a:pt x="2895618" y="1374520"/>
                  </a:cubicBezTo>
                  <a:cubicBezTo>
                    <a:pt x="2901285" y="1374759"/>
                    <a:pt x="2906985" y="1375461"/>
                    <a:pt x="2912652" y="1375194"/>
                  </a:cubicBezTo>
                  <a:cubicBezTo>
                    <a:pt x="2926211" y="1374567"/>
                    <a:pt x="2939804" y="1373535"/>
                    <a:pt x="2953363" y="1372634"/>
                  </a:cubicBezTo>
                  <a:cubicBezTo>
                    <a:pt x="2963077" y="1371987"/>
                    <a:pt x="2972792" y="1371508"/>
                    <a:pt x="2982472" y="1370566"/>
                  </a:cubicBezTo>
                  <a:cubicBezTo>
                    <a:pt x="2992389" y="1369629"/>
                    <a:pt x="3002237" y="1367915"/>
                    <a:pt x="3012154" y="1367028"/>
                  </a:cubicBezTo>
                  <a:cubicBezTo>
                    <a:pt x="3031650" y="1365315"/>
                    <a:pt x="3051145" y="1363952"/>
                    <a:pt x="3070607" y="1362458"/>
                  </a:cubicBezTo>
                  <a:cubicBezTo>
                    <a:pt x="3079006" y="1361814"/>
                    <a:pt x="3087404" y="1361109"/>
                    <a:pt x="3095837" y="1360542"/>
                  </a:cubicBezTo>
                  <a:cubicBezTo>
                    <a:pt x="3102920" y="1360043"/>
                    <a:pt x="3110071" y="1359952"/>
                    <a:pt x="3117154" y="1359193"/>
                  </a:cubicBezTo>
                  <a:cubicBezTo>
                    <a:pt x="3126598" y="1358181"/>
                    <a:pt x="3136008" y="1356724"/>
                    <a:pt x="3145453" y="1355341"/>
                  </a:cubicBezTo>
                  <a:cubicBezTo>
                    <a:pt x="3153716" y="1354144"/>
                    <a:pt x="3161980" y="1352872"/>
                    <a:pt x="3170211" y="1351418"/>
                  </a:cubicBezTo>
                  <a:cubicBezTo>
                    <a:pt x="3177259" y="1350008"/>
                    <a:pt x="3171796" y="1345971"/>
                    <a:pt x="3169805" y="1345583"/>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5" name="PPT世界-7-6"/>
            <p:cNvSpPr/>
            <p:nvPr/>
          </p:nvSpPr>
          <p:spPr>
            <a:xfrm>
              <a:off x="2244830" y="3855782"/>
              <a:ext cx="325324" cy="237668"/>
            </a:xfrm>
            <a:custGeom>
              <a:avLst/>
              <a:gdLst>
                <a:gd name="connsiteX0" fmla="*/ 349610 w 350888"/>
                <a:gd name="connsiteY0" fmla="*/ -45 h 256344"/>
                <a:gd name="connsiteX1" fmla="*/ 75018 w 350888"/>
                <a:gd name="connsiteY1" fmla="*/ 256299 h 256344"/>
                <a:gd name="connsiteX2" fmla="*/ -1278 w 350888"/>
                <a:gd name="connsiteY2" fmla="*/ 106978 h 256344"/>
              </a:gdLst>
              <a:ahLst/>
              <a:cxnLst>
                <a:cxn ang="0">
                  <a:pos x="connsiteX0" y="connsiteY0"/>
                </a:cxn>
                <a:cxn ang="0">
                  <a:pos x="connsiteX1" y="connsiteY1"/>
                </a:cxn>
                <a:cxn ang="0">
                  <a:pos x="connsiteX2" y="connsiteY2"/>
                </a:cxn>
              </a:cxnLst>
              <a:rect l="l" t="t" r="r" b="b"/>
              <a:pathLst>
                <a:path w="350888" h="256344">
                  <a:moveTo>
                    <a:pt x="349610" y="-45"/>
                  </a:moveTo>
                  <a:lnTo>
                    <a:pt x="75018" y="256299"/>
                  </a:lnTo>
                  <a:lnTo>
                    <a:pt x="-1278" y="106978"/>
                  </a:lnTo>
                  <a:close/>
                </a:path>
              </a:pathLst>
            </a:custGeom>
            <a:solidFill>
              <a:schemeClr val="accent3"/>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6" name="PPT世界-7-7"/>
            <p:cNvSpPr/>
            <p:nvPr/>
          </p:nvSpPr>
          <p:spPr>
            <a:xfrm>
              <a:off x="2268284" y="3596085"/>
              <a:ext cx="411008" cy="595682"/>
            </a:xfrm>
            <a:custGeom>
              <a:avLst/>
              <a:gdLst>
                <a:gd name="connsiteX0" fmla="*/ 291123 w 443306"/>
                <a:gd name="connsiteY0" fmla="*/ 150334 h 642492"/>
                <a:gd name="connsiteX1" fmla="*/ -1278 w 443306"/>
                <a:gd name="connsiteY1" fmla="*/ 177419 h 642492"/>
                <a:gd name="connsiteX2" fmla="*/ 63213 w 443306"/>
                <a:gd name="connsiteY2" fmla="*/ -45 h 642492"/>
                <a:gd name="connsiteX3" fmla="*/ 375244 w 443306"/>
                <a:gd name="connsiteY3" fmla="*/ 379762 h 642492"/>
                <a:gd name="connsiteX4" fmla="*/ 236312 w 443306"/>
                <a:gd name="connsiteY4" fmla="*/ 642448 h 642492"/>
                <a:gd name="connsiteX5" fmla="*/ 442029 w 443306"/>
                <a:gd name="connsiteY5" fmla="*/ 640053 h 64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3306" h="642492">
                  <a:moveTo>
                    <a:pt x="291123" y="150334"/>
                  </a:moveTo>
                  <a:cubicBezTo>
                    <a:pt x="276383" y="153876"/>
                    <a:pt x="-1278" y="177419"/>
                    <a:pt x="-1278" y="177419"/>
                  </a:cubicBezTo>
                  <a:lnTo>
                    <a:pt x="63213" y="-45"/>
                  </a:lnTo>
                  <a:close/>
                  <a:moveTo>
                    <a:pt x="375244" y="379762"/>
                  </a:moveTo>
                  <a:lnTo>
                    <a:pt x="236312" y="642448"/>
                  </a:lnTo>
                  <a:lnTo>
                    <a:pt x="442029" y="640053"/>
                  </a:lnTo>
                  <a:close/>
                </a:path>
              </a:pathLst>
            </a:custGeom>
            <a:solidFill>
              <a:schemeClr val="accent1"/>
            </a:solidFill>
            <a:ln w="3372" cap="flat">
              <a:noFill/>
              <a:prstDash val="solid"/>
              <a:miter/>
            </a:ln>
          </p:spPr>
          <p:txBody>
            <a:bodyPr rtlCol="0" anchor="ctr">
              <a:noAutofit/>
            </a:bodyPr>
            <a:lstStyle/>
            <a:p>
              <a:endParaRPr lang="zh-CN" altLang="en-US" sz="1600" dirty="0">
                <a:cs typeface="思源黑体 CN Bold" panose="020B0800000000000000" pitchFamily="34" charset="-122"/>
              </a:endParaRPr>
            </a:p>
          </p:txBody>
        </p:sp>
        <p:sp>
          <p:nvSpPr>
            <p:cNvPr id="37" name="PPT世界-7-8"/>
            <p:cNvSpPr/>
            <p:nvPr/>
          </p:nvSpPr>
          <p:spPr>
            <a:xfrm>
              <a:off x="2234510" y="3584340"/>
              <a:ext cx="462795" cy="622263"/>
            </a:xfrm>
            <a:custGeom>
              <a:avLst/>
              <a:gdLst>
                <a:gd name="connsiteX0" fmla="*/ 353624 w 499162"/>
                <a:gd name="connsiteY0" fmla="*/ 299270 h 671161"/>
                <a:gd name="connsiteX1" fmla="*/ 312642 w 499162"/>
                <a:gd name="connsiteY1" fmla="*/ 308074 h 671161"/>
                <a:gd name="connsiteX2" fmla="*/ 258743 w 499162"/>
                <a:gd name="connsiteY2" fmla="*/ 319879 h 671161"/>
                <a:gd name="connsiteX3" fmla="*/ 131920 w 499162"/>
                <a:gd name="connsiteY3" fmla="*/ 355025 h 671161"/>
                <a:gd name="connsiteX4" fmla="*/ 63921 w 499162"/>
                <a:gd name="connsiteY4" fmla="*/ 374420 h 671161"/>
                <a:gd name="connsiteX5" fmla="*/ -1278 w 499162"/>
                <a:gd name="connsiteY5" fmla="*/ 395096 h 671161"/>
                <a:gd name="connsiteX6" fmla="*/ 22231 w 499162"/>
                <a:gd name="connsiteY6" fmla="*/ 440226 h 671161"/>
                <a:gd name="connsiteX7" fmla="*/ 50159 w 499162"/>
                <a:gd name="connsiteY7" fmla="*/ 495846 h 671161"/>
                <a:gd name="connsiteX8" fmla="*/ 81562 w 499162"/>
                <a:gd name="connsiteY8" fmla="*/ 559089 h 671161"/>
                <a:gd name="connsiteX9" fmla="*/ 83349 w 499162"/>
                <a:gd name="connsiteY9" fmla="*/ 562697 h 671161"/>
                <a:gd name="connsiteX10" fmla="*/ 140588 w 499162"/>
                <a:gd name="connsiteY10" fmla="*/ 510552 h 671161"/>
                <a:gd name="connsiteX11" fmla="*/ 190272 w 499162"/>
                <a:gd name="connsiteY11" fmla="*/ 465658 h 671161"/>
                <a:gd name="connsiteX12" fmla="*/ 227273 w 499162"/>
                <a:gd name="connsiteY12" fmla="*/ 432333 h 671161"/>
                <a:gd name="connsiteX13" fmla="*/ 282488 w 499162"/>
                <a:gd name="connsiteY13" fmla="*/ 382346 h 671161"/>
                <a:gd name="connsiteX14" fmla="*/ 315408 w 499162"/>
                <a:gd name="connsiteY14" fmla="*/ 353001 h 671161"/>
                <a:gd name="connsiteX15" fmla="*/ 359594 w 499162"/>
                <a:gd name="connsiteY15" fmla="*/ 315393 h 671161"/>
                <a:gd name="connsiteX16" fmla="*/ 353894 w 499162"/>
                <a:gd name="connsiteY16" fmla="*/ 301598 h 671161"/>
                <a:gd name="connsiteX17" fmla="*/ 304480 w 499162"/>
                <a:gd name="connsiteY17" fmla="*/ 343523 h 671161"/>
                <a:gd name="connsiteX18" fmla="*/ 256280 w 499162"/>
                <a:gd name="connsiteY18" fmla="*/ 384572 h 671161"/>
                <a:gd name="connsiteX19" fmla="*/ 190103 w 499162"/>
                <a:gd name="connsiteY19" fmla="*/ 441373 h 671161"/>
                <a:gd name="connsiteX20" fmla="*/ 154957 w 499162"/>
                <a:gd name="connsiteY20" fmla="*/ 470009 h 671161"/>
                <a:gd name="connsiteX21" fmla="*/ 123454 w 499162"/>
                <a:gd name="connsiteY21" fmla="*/ 495576 h 671161"/>
                <a:gd name="connsiteX22" fmla="*/ 100383 w 499162"/>
                <a:gd name="connsiteY22" fmla="*/ 516387 h 671161"/>
                <a:gd name="connsiteX23" fmla="*/ 94615 w 499162"/>
                <a:gd name="connsiteY23" fmla="*/ 521649 h 671161"/>
                <a:gd name="connsiteX24" fmla="*/ 93165 w 499162"/>
                <a:gd name="connsiteY24" fmla="*/ 522964 h 671161"/>
                <a:gd name="connsiteX25" fmla="*/ 92524 w 499162"/>
                <a:gd name="connsiteY25" fmla="*/ 523538 h 671161"/>
                <a:gd name="connsiteX26" fmla="*/ 92456 w 499162"/>
                <a:gd name="connsiteY26" fmla="*/ 523605 h 671161"/>
                <a:gd name="connsiteX27" fmla="*/ 92153 w 499162"/>
                <a:gd name="connsiteY27" fmla="*/ 523808 h 671161"/>
                <a:gd name="connsiteX28" fmla="*/ 91175 w 499162"/>
                <a:gd name="connsiteY28" fmla="*/ 524516 h 671161"/>
                <a:gd name="connsiteX29" fmla="*/ 90669 w 499162"/>
                <a:gd name="connsiteY29" fmla="*/ 523167 h 671161"/>
                <a:gd name="connsiteX30" fmla="*/ 84192 w 499162"/>
                <a:gd name="connsiteY30" fmla="*/ 510046 h 671161"/>
                <a:gd name="connsiteX31" fmla="*/ 54983 w 499162"/>
                <a:gd name="connsiteY31" fmla="*/ 451458 h 671161"/>
                <a:gd name="connsiteX32" fmla="*/ 39164 w 499162"/>
                <a:gd name="connsiteY32" fmla="*/ 422113 h 671161"/>
                <a:gd name="connsiteX33" fmla="*/ 35184 w 499162"/>
                <a:gd name="connsiteY33" fmla="*/ 414794 h 671161"/>
                <a:gd name="connsiteX34" fmla="*/ 33160 w 499162"/>
                <a:gd name="connsiteY34" fmla="*/ 411117 h 671161"/>
                <a:gd name="connsiteX35" fmla="*/ 32721 w 499162"/>
                <a:gd name="connsiteY35" fmla="*/ 410476 h 671161"/>
                <a:gd name="connsiteX36" fmla="*/ 31743 w 499162"/>
                <a:gd name="connsiteY36" fmla="*/ 409026 h 671161"/>
                <a:gd name="connsiteX37" fmla="*/ 31676 w 499162"/>
                <a:gd name="connsiteY37" fmla="*/ 408857 h 671161"/>
                <a:gd name="connsiteX38" fmla="*/ 137721 w 499162"/>
                <a:gd name="connsiteY38" fmla="*/ 377185 h 671161"/>
                <a:gd name="connsiteX39" fmla="*/ 192700 w 499162"/>
                <a:gd name="connsiteY39" fmla="*/ 360793 h 671161"/>
                <a:gd name="connsiteX40" fmla="*/ 239112 w 499162"/>
                <a:gd name="connsiteY40" fmla="*/ 347335 h 671161"/>
                <a:gd name="connsiteX41" fmla="*/ 300736 w 499162"/>
                <a:gd name="connsiteY41" fmla="*/ 326523 h 671161"/>
                <a:gd name="connsiteX42" fmla="*/ 354669 w 499162"/>
                <a:gd name="connsiteY42" fmla="*/ 307467 h 671161"/>
                <a:gd name="connsiteX43" fmla="*/ 353624 w 499162"/>
                <a:gd name="connsiteY43" fmla="*/ 299270 h 671161"/>
                <a:gd name="connsiteX44" fmla="*/ 319760 w 499162"/>
                <a:gd name="connsiteY44" fmla="*/ 163172 h 671161"/>
                <a:gd name="connsiteX45" fmla="*/ 293113 w 499162"/>
                <a:gd name="connsiteY45" fmla="*/ 141126 h 671161"/>
                <a:gd name="connsiteX46" fmla="*/ 257933 w 499162"/>
                <a:gd name="connsiteY46" fmla="*/ 112271 h 671161"/>
                <a:gd name="connsiteX47" fmla="*/ 170473 w 499162"/>
                <a:gd name="connsiteY47" fmla="*/ 50249 h 671161"/>
                <a:gd name="connsiteX48" fmla="*/ 123218 w 499162"/>
                <a:gd name="connsiteY48" fmla="*/ 17443 h 671161"/>
                <a:gd name="connsiteX49" fmla="*/ 96200 w 499162"/>
                <a:gd name="connsiteY49" fmla="*/ -45 h 671161"/>
                <a:gd name="connsiteX50" fmla="*/ 70566 w 499162"/>
                <a:gd name="connsiteY50" fmla="*/ 72959 h 671161"/>
                <a:gd name="connsiteX51" fmla="*/ 50126 w 499162"/>
                <a:gd name="connsiteY51" fmla="*/ 128083 h 671161"/>
                <a:gd name="connsiteX52" fmla="*/ 25739 w 499162"/>
                <a:gd name="connsiteY52" fmla="*/ 193022 h 671161"/>
                <a:gd name="connsiteX53" fmla="*/ 23716 w 499162"/>
                <a:gd name="connsiteY53" fmla="*/ 198385 h 671161"/>
                <a:gd name="connsiteX54" fmla="*/ 23210 w 499162"/>
                <a:gd name="connsiteY54" fmla="*/ 199734 h 671161"/>
                <a:gd name="connsiteX55" fmla="*/ 24120 w 499162"/>
                <a:gd name="connsiteY55" fmla="*/ 199937 h 671161"/>
                <a:gd name="connsiteX56" fmla="*/ 26616 w 499162"/>
                <a:gd name="connsiteY56" fmla="*/ 199734 h 671161"/>
                <a:gd name="connsiteX57" fmla="*/ 36701 w 499162"/>
                <a:gd name="connsiteY57" fmla="*/ 198992 h 671161"/>
                <a:gd name="connsiteX58" fmla="*/ 55961 w 499162"/>
                <a:gd name="connsiteY58" fmla="*/ 197609 h 671161"/>
                <a:gd name="connsiteX59" fmla="*/ 84192 w 499162"/>
                <a:gd name="connsiteY59" fmla="*/ 195754 h 671161"/>
                <a:gd name="connsiteX60" fmla="*/ 137856 w 499162"/>
                <a:gd name="connsiteY60" fmla="*/ 192280 h 671161"/>
                <a:gd name="connsiteX61" fmla="*/ 176949 w 499162"/>
                <a:gd name="connsiteY61" fmla="*/ 189818 h 671161"/>
                <a:gd name="connsiteX62" fmla="*/ 235436 w 499162"/>
                <a:gd name="connsiteY62" fmla="*/ 185804 h 671161"/>
                <a:gd name="connsiteX63" fmla="*/ 270109 w 499162"/>
                <a:gd name="connsiteY63" fmla="*/ 183679 h 671161"/>
                <a:gd name="connsiteX64" fmla="*/ 316049 w 499162"/>
                <a:gd name="connsiteY64" fmla="*/ 181892 h 671161"/>
                <a:gd name="connsiteX65" fmla="*/ 322390 w 499162"/>
                <a:gd name="connsiteY65" fmla="*/ 179294 h 671161"/>
                <a:gd name="connsiteX66" fmla="*/ 327753 w 499162"/>
                <a:gd name="connsiteY66" fmla="*/ 173830 h 671161"/>
                <a:gd name="connsiteX67" fmla="*/ 319051 w 499162"/>
                <a:gd name="connsiteY67" fmla="*/ 166207 h 671161"/>
                <a:gd name="connsiteX68" fmla="*/ 268052 w 499162"/>
                <a:gd name="connsiteY68" fmla="*/ 168096 h 671161"/>
                <a:gd name="connsiteX69" fmla="*/ 218301 w 499162"/>
                <a:gd name="connsiteY69" fmla="*/ 169513 h 671161"/>
                <a:gd name="connsiteX70" fmla="*/ 149830 w 499162"/>
                <a:gd name="connsiteY70" fmla="*/ 171638 h 671161"/>
                <a:gd name="connsiteX71" fmla="*/ 114212 w 499162"/>
                <a:gd name="connsiteY71" fmla="*/ 171402 h 671161"/>
                <a:gd name="connsiteX72" fmla="*/ 82338 w 499162"/>
                <a:gd name="connsiteY72" fmla="*/ 171098 h 671161"/>
                <a:gd name="connsiteX73" fmla="*/ 63078 w 499162"/>
                <a:gd name="connsiteY73" fmla="*/ 172279 h 671161"/>
                <a:gd name="connsiteX74" fmla="*/ 60481 w 499162"/>
                <a:gd name="connsiteY74" fmla="*/ 172380 h 671161"/>
                <a:gd name="connsiteX75" fmla="*/ 59165 w 499162"/>
                <a:gd name="connsiteY75" fmla="*/ 172414 h 671161"/>
                <a:gd name="connsiteX76" fmla="*/ 57276 w 499162"/>
                <a:gd name="connsiteY76" fmla="*/ 172414 h 671161"/>
                <a:gd name="connsiteX77" fmla="*/ 56804 w 499162"/>
                <a:gd name="connsiteY77" fmla="*/ 172211 h 671161"/>
                <a:gd name="connsiteX78" fmla="*/ 57243 w 499162"/>
                <a:gd name="connsiteY78" fmla="*/ 171301 h 671161"/>
                <a:gd name="connsiteX79" fmla="*/ 57614 w 499162"/>
                <a:gd name="connsiteY79" fmla="*/ 170559 h 671161"/>
                <a:gd name="connsiteX80" fmla="*/ 57816 w 499162"/>
                <a:gd name="connsiteY80" fmla="*/ 170154 h 671161"/>
                <a:gd name="connsiteX81" fmla="*/ 58761 w 499162"/>
                <a:gd name="connsiteY81" fmla="*/ 167624 h 671161"/>
                <a:gd name="connsiteX82" fmla="*/ 60649 w 499162"/>
                <a:gd name="connsiteY82" fmla="*/ 162598 h 671161"/>
                <a:gd name="connsiteX83" fmla="*/ 82338 w 499162"/>
                <a:gd name="connsiteY83" fmla="*/ 104725 h 671161"/>
                <a:gd name="connsiteX84" fmla="*/ 102710 w 499162"/>
                <a:gd name="connsiteY84" fmla="*/ 44903 h 671161"/>
                <a:gd name="connsiteX85" fmla="*/ 105442 w 499162"/>
                <a:gd name="connsiteY85" fmla="*/ 37405 h 671161"/>
                <a:gd name="connsiteX86" fmla="*/ 105982 w 499162"/>
                <a:gd name="connsiteY86" fmla="*/ 36028 h 671161"/>
                <a:gd name="connsiteX87" fmla="*/ 108309 w 499162"/>
                <a:gd name="connsiteY87" fmla="*/ 37715 h 671161"/>
                <a:gd name="connsiteX88" fmla="*/ 125309 w 499162"/>
                <a:gd name="connsiteY88" fmla="*/ 49139 h 671161"/>
                <a:gd name="connsiteX89" fmla="*/ 159342 w 499162"/>
                <a:gd name="connsiteY89" fmla="*/ 72014 h 671161"/>
                <a:gd name="connsiteX90" fmla="*/ 197996 w 499162"/>
                <a:gd name="connsiteY90" fmla="*/ 97966 h 671161"/>
                <a:gd name="connsiteX91" fmla="*/ 230376 w 499162"/>
                <a:gd name="connsiteY91" fmla="*/ 120227 h 671161"/>
                <a:gd name="connsiteX92" fmla="*/ 275236 w 499162"/>
                <a:gd name="connsiteY92" fmla="*/ 147359 h 671161"/>
                <a:gd name="connsiteX93" fmla="*/ 315037 w 499162"/>
                <a:gd name="connsiteY93" fmla="*/ 170491 h 671161"/>
                <a:gd name="connsiteX94" fmla="*/ 319760 w 499162"/>
                <a:gd name="connsiteY94" fmla="*/ 163172 h 671161"/>
                <a:gd name="connsiteX95" fmla="*/ 417238 w 499162"/>
                <a:gd name="connsiteY95" fmla="*/ 397558 h 671161"/>
                <a:gd name="connsiteX96" fmla="*/ 423005 w 499162"/>
                <a:gd name="connsiteY96" fmla="*/ 434053 h 671161"/>
                <a:gd name="connsiteX97" fmla="*/ 430831 w 499162"/>
                <a:gd name="connsiteY97" fmla="*/ 482017 h 671161"/>
                <a:gd name="connsiteX98" fmla="*/ 455892 w 499162"/>
                <a:gd name="connsiteY98" fmla="*/ 593122 h 671161"/>
                <a:gd name="connsiteX99" fmla="*/ 462671 w 499162"/>
                <a:gd name="connsiteY99" fmla="*/ 622905 h 671161"/>
                <a:gd name="connsiteX100" fmla="*/ 465437 w 499162"/>
                <a:gd name="connsiteY100" fmla="*/ 635081 h 671161"/>
                <a:gd name="connsiteX101" fmla="*/ 467224 w 499162"/>
                <a:gd name="connsiteY101" fmla="*/ 642400 h 671161"/>
                <a:gd name="connsiteX102" fmla="*/ 467663 w 499162"/>
                <a:gd name="connsiteY102" fmla="*/ 644087 h 671161"/>
                <a:gd name="connsiteX103" fmla="*/ 440511 w 499162"/>
                <a:gd name="connsiteY103" fmla="*/ 645065 h 671161"/>
                <a:gd name="connsiteX104" fmla="*/ 401789 w 499162"/>
                <a:gd name="connsiteY104" fmla="*/ 646043 h 671161"/>
                <a:gd name="connsiteX105" fmla="*/ 299285 w 499162"/>
                <a:gd name="connsiteY105" fmla="*/ 645942 h 671161"/>
                <a:gd name="connsiteX106" fmla="*/ 287177 w 499162"/>
                <a:gd name="connsiteY106" fmla="*/ 645605 h 671161"/>
                <a:gd name="connsiteX107" fmla="*/ 292405 w 499162"/>
                <a:gd name="connsiteY107" fmla="*/ 636531 h 671161"/>
                <a:gd name="connsiteX108" fmla="*/ 293619 w 499162"/>
                <a:gd name="connsiteY108" fmla="*/ 634406 h 671161"/>
                <a:gd name="connsiteX109" fmla="*/ 296149 w 499162"/>
                <a:gd name="connsiteY109" fmla="*/ 629819 h 671161"/>
                <a:gd name="connsiteX110" fmla="*/ 301546 w 499162"/>
                <a:gd name="connsiteY110" fmla="*/ 620071 h 671161"/>
                <a:gd name="connsiteX111" fmla="*/ 323065 w 499162"/>
                <a:gd name="connsiteY111" fmla="*/ 581114 h 671161"/>
                <a:gd name="connsiteX112" fmla="*/ 343944 w 499162"/>
                <a:gd name="connsiteY112" fmla="*/ 543506 h 671161"/>
                <a:gd name="connsiteX113" fmla="*/ 374941 w 499162"/>
                <a:gd name="connsiteY113" fmla="*/ 487245 h 671161"/>
                <a:gd name="connsiteX114" fmla="*/ 393627 w 499162"/>
                <a:gd name="connsiteY114" fmla="*/ 454055 h 671161"/>
                <a:gd name="connsiteX115" fmla="*/ 419396 w 499162"/>
                <a:gd name="connsiteY115" fmla="*/ 410915 h 671161"/>
                <a:gd name="connsiteX116" fmla="*/ 408873 w 499162"/>
                <a:gd name="connsiteY116" fmla="*/ 401538 h 671161"/>
                <a:gd name="connsiteX117" fmla="*/ 380000 w 499162"/>
                <a:gd name="connsiteY117" fmla="*/ 449670 h 671161"/>
                <a:gd name="connsiteX118" fmla="*/ 351903 w 499162"/>
                <a:gd name="connsiteY118" fmla="*/ 496723 h 671161"/>
                <a:gd name="connsiteX119" fmla="*/ 313553 w 499162"/>
                <a:gd name="connsiteY119" fmla="*/ 561652 h 671161"/>
                <a:gd name="connsiteX120" fmla="*/ 292573 w 499162"/>
                <a:gd name="connsiteY120" fmla="*/ 594943 h 671161"/>
                <a:gd name="connsiteX121" fmla="*/ 282961 w 499162"/>
                <a:gd name="connsiteY121" fmla="*/ 609683 h 671161"/>
                <a:gd name="connsiteX122" fmla="*/ 278205 w 499162"/>
                <a:gd name="connsiteY122" fmla="*/ 617137 h 671161"/>
                <a:gd name="connsiteX123" fmla="*/ 275945 w 499162"/>
                <a:gd name="connsiteY123" fmla="*/ 620881 h 671161"/>
                <a:gd name="connsiteX124" fmla="*/ 274832 w 499162"/>
                <a:gd name="connsiteY124" fmla="*/ 622770 h 671161"/>
                <a:gd name="connsiteX125" fmla="*/ 273246 w 499162"/>
                <a:gd name="connsiteY125" fmla="*/ 625637 h 671161"/>
                <a:gd name="connsiteX126" fmla="*/ 248657 w 499162"/>
                <a:gd name="connsiteY126" fmla="*/ 671003 h 671161"/>
                <a:gd name="connsiteX127" fmla="*/ 322424 w 499162"/>
                <a:gd name="connsiteY127" fmla="*/ 670902 h 671161"/>
                <a:gd name="connsiteX128" fmla="*/ 376290 w 499162"/>
                <a:gd name="connsiteY128" fmla="*/ 670969 h 671161"/>
                <a:gd name="connsiteX129" fmla="*/ 431607 w 499162"/>
                <a:gd name="connsiteY129" fmla="*/ 668878 h 671161"/>
                <a:gd name="connsiteX130" fmla="*/ 497885 w 499162"/>
                <a:gd name="connsiteY130" fmla="*/ 668271 h 671161"/>
                <a:gd name="connsiteX131" fmla="*/ 476366 w 499162"/>
                <a:gd name="connsiteY131" fmla="*/ 582463 h 671161"/>
                <a:gd name="connsiteX132" fmla="*/ 464425 w 499162"/>
                <a:gd name="connsiteY132" fmla="*/ 534567 h 671161"/>
                <a:gd name="connsiteX133" fmla="*/ 454745 w 499162"/>
                <a:gd name="connsiteY133" fmla="*/ 494024 h 671161"/>
                <a:gd name="connsiteX134" fmla="*/ 439162 w 499162"/>
                <a:gd name="connsiteY134" fmla="*/ 440968 h 671161"/>
                <a:gd name="connsiteX135" fmla="*/ 424759 w 499162"/>
                <a:gd name="connsiteY135" fmla="*/ 394657 h 671161"/>
                <a:gd name="connsiteX136" fmla="*/ 417238 w 499162"/>
                <a:gd name="connsiteY136" fmla="*/ 397558 h 671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499162" h="671161">
                  <a:moveTo>
                    <a:pt x="353624" y="299270"/>
                  </a:moveTo>
                  <a:cubicBezTo>
                    <a:pt x="339963" y="302002"/>
                    <a:pt x="326303" y="305105"/>
                    <a:pt x="312642" y="308074"/>
                  </a:cubicBezTo>
                  <a:cubicBezTo>
                    <a:pt x="294665" y="311986"/>
                    <a:pt x="276619" y="315123"/>
                    <a:pt x="258743" y="319879"/>
                  </a:cubicBezTo>
                  <a:cubicBezTo>
                    <a:pt x="216446" y="331178"/>
                    <a:pt x="174183" y="343220"/>
                    <a:pt x="131920" y="355025"/>
                  </a:cubicBezTo>
                  <a:cubicBezTo>
                    <a:pt x="109220" y="361366"/>
                    <a:pt x="86520" y="367505"/>
                    <a:pt x="63921" y="374420"/>
                  </a:cubicBezTo>
                  <a:lnTo>
                    <a:pt x="-1278" y="395096"/>
                  </a:lnTo>
                  <a:lnTo>
                    <a:pt x="22231" y="440226"/>
                  </a:lnTo>
                  <a:lnTo>
                    <a:pt x="50159" y="495846"/>
                  </a:lnTo>
                  <a:lnTo>
                    <a:pt x="81562" y="559089"/>
                  </a:lnTo>
                  <a:lnTo>
                    <a:pt x="83349" y="562697"/>
                  </a:lnTo>
                  <a:lnTo>
                    <a:pt x="140588" y="510552"/>
                  </a:lnTo>
                  <a:lnTo>
                    <a:pt x="190272" y="465658"/>
                  </a:lnTo>
                  <a:lnTo>
                    <a:pt x="227273" y="432333"/>
                  </a:lnTo>
                  <a:lnTo>
                    <a:pt x="282488" y="382346"/>
                  </a:lnTo>
                  <a:cubicBezTo>
                    <a:pt x="293417" y="372497"/>
                    <a:pt x="304210" y="362412"/>
                    <a:pt x="315408" y="353001"/>
                  </a:cubicBezTo>
                  <a:cubicBezTo>
                    <a:pt x="330216" y="340555"/>
                    <a:pt x="344686" y="327603"/>
                    <a:pt x="359594" y="315393"/>
                  </a:cubicBezTo>
                  <a:cubicBezTo>
                    <a:pt x="367014" y="308849"/>
                    <a:pt x="371163" y="289118"/>
                    <a:pt x="353894" y="301598"/>
                  </a:cubicBezTo>
                  <a:cubicBezTo>
                    <a:pt x="337097" y="314887"/>
                    <a:pt x="320906" y="329492"/>
                    <a:pt x="304480" y="343523"/>
                  </a:cubicBezTo>
                  <a:lnTo>
                    <a:pt x="256280" y="384572"/>
                  </a:lnTo>
                  <a:lnTo>
                    <a:pt x="190103" y="441373"/>
                  </a:lnTo>
                  <a:cubicBezTo>
                    <a:pt x="178567" y="451154"/>
                    <a:pt x="166695" y="460497"/>
                    <a:pt x="154957" y="470009"/>
                  </a:cubicBezTo>
                  <a:cubicBezTo>
                    <a:pt x="144467" y="478509"/>
                    <a:pt x="133606" y="486536"/>
                    <a:pt x="123454" y="495576"/>
                  </a:cubicBezTo>
                  <a:lnTo>
                    <a:pt x="100383" y="516387"/>
                  </a:lnTo>
                  <a:lnTo>
                    <a:pt x="94615" y="521649"/>
                  </a:lnTo>
                  <a:lnTo>
                    <a:pt x="93165" y="522964"/>
                  </a:lnTo>
                  <a:lnTo>
                    <a:pt x="92524" y="523538"/>
                  </a:lnTo>
                  <a:lnTo>
                    <a:pt x="92456" y="523605"/>
                  </a:lnTo>
                  <a:lnTo>
                    <a:pt x="92153" y="523808"/>
                  </a:lnTo>
                  <a:lnTo>
                    <a:pt x="91175" y="524516"/>
                  </a:lnTo>
                  <a:lnTo>
                    <a:pt x="90669" y="523167"/>
                  </a:lnTo>
                  <a:lnTo>
                    <a:pt x="84192" y="510046"/>
                  </a:lnTo>
                  <a:cubicBezTo>
                    <a:pt x="74512" y="490483"/>
                    <a:pt x="65034" y="470785"/>
                    <a:pt x="54983" y="451458"/>
                  </a:cubicBezTo>
                  <a:cubicBezTo>
                    <a:pt x="49856" y="441575"/>
                    <a:pt x="44527" y="431827"/>
                    <a:pt x="39164" y="422113"/>
                  </a:cubicBezTo>
                  <a:lnTo>
                    <a:pt x="35184" y="414794"/>
                  </a:lnTo>
                  <a:lnTo>
                    <a:pt x="33160" y="411117"/>
                  </a:lnTo>
                  <a:cubicBezTo>
                    <a:pt x="33059" y="410881"/>
                    <a:pt x="32890" y="410679"/>
                    <a:pt x="32721" y="410476"/>
                  </a:cubicBezTo>
                  <a:cubicBezTo>
                    <a:pt x="32350" y="410004"/>
                    <a:pt x="32013" y="409532"/>
                    <a:pt x="31743" y="409026"/>
                  </a:cubicBezTo>
                  <a:lnTo>
                    <a:pt x="31676" y="408857"/>
                  </a:lnTo>
                  <a:lnTo>
                    <a:pt x="137721" y="377185"/>
                  </a:lnTo>
                  <a:lnTo>
                    <a:pt x="192700" y="360793"/>
                  </a:lnTo>
                  <a:cubicBezTo>
                    <a:pt x="208148" y="356239"/>
                    <a:pt x="223731" y="352259"/>
                    <a:pt x="239112" y="347335"/>
                  </a:cubicBezTo>
                  <a:cubicBezTo>
                    <a:pt x="259721" y="340758"/>
                    <a:pt x="280228" y="333607"/>
                    <a:pt x="300736" y="326523"/>
                  </a:cubicBezTo>
                  <a:cubicBezTo>
                    <a:pt x="318747" y="320317"/>
                    <a:pt x="336725" y="314010"/>
                    <a:pt x="354669" y="307467"/>
                  </a:cubicBezTo>
                  <a:cubicBezTo>
                    <a:pt x="369949" y="301631"/>
                    <a:pt x="357975" y="298764"/>
                    <a:pt x="353624" y="299270"/>
                  </a:cubicBezTo>
                  <a:close/>
                  <a:moveTo>
                    <a:pt x="319760" y="163172"/>
                  </a:moveTo>
                  <a:cubicBezTo>
                    <a:pt x="310990" y="155674"/>
                    <a:pt x="302018" y="148449"/>
                    <a:pt x="293113" y="141126"/>
                  </a:cubicBezTo>
                  <a:cubicBezTo>
                    <a:pt x="281409" y="131469"/>
                    <a:pt x="270143" y="121168"/>
                    <a:pt x="257933" y="112271"/>
                  </a:cubicBezTo>
                  <a:cubicBezTo>
                    <a:pt x="229027" y="91244"/>
                    <a:pt x="199682" y="70831"/>
                    <a:pt x="170473" y="50249"/>
                  </a:cubicBezTo>
                  <a:cubicBezTo>
                    <a:pt x="154788" y="39202"/>
                    <a:pt x="139239" y="27950"/>
                    <a:pt x="123218" y="17443"/>
                  </a:cubicBezTo>
                  <a:lnTo>
                    <a:pt x="96200" y="-45"/>
                  </a:lnTo>
                  <a:cubicBezTo>
                    <a:pt x="83586" y="35681"/>
                    <a:pt x="78526" y="51085"/>
                    <a:pt x="70566" y="72959"/>
                  </a:cubicBezTo>
                  <a:lnTo>
                    <a:pt x="50126" y="128083"/>
                  </a:lnTo>
                  <a:lnTo>
                    <a:pt x="25739" y="193022"/>
                  </a:lnTo>
                  <a:lnTo>
                    <a:pt x="23716" y="198385"/>
                  </a:lnTo>
                  <a:lnTo>
                    <a:pt x="23210" y="199734"/>
                  </a:lnTo>
                  <a:cubicBezTo>
                    <a:pt x="22973" y="200274"/>
                    <a:pt x="23850" y="199836"/>
                    <a:pt x="24120" y="199937"/>
                  </a:cubicBezTo>
                  <a:lnTo>
                    <a:pt x="26616" y="199734"/>
                  </a:lnTo>
                  <a:lnTo>
                    <a:pt x="36701" y="198992"/>
                  </a:lnTo>
                  <a:lnTo>
                    <a:pt x="55961" y="197609"/>
                  </a:lnTo>
                  <a:lnTo>
                    <a:pt x="84192" y="195754"/>
                  </a:lnTo>
                  <a:lnTo>
                    <a:pt x="137856" y="192280"/>
                  </a:lnTo>
                  <a:lnTo>
                    <a:pt x="176949" y="189818"/>
                  </a:lnTo>
                  <a:lnTo>
                    <a:pt x="235436" y="185804"/>
                  </a:lnTo>
                  <a:cubicBezTo>
                    <a:pt x="246971" y="185028"/>
                    <a:pt x="258574" y="183949"/>
                    <a:pt x="270109" y="183679"/>
                  </a:cubicBezTo>
                  <a:lnTo>
                    <a:pt x="316049" y="181892"/>
                  </a:lnTo>
                  <a:cubicBezTo>
                    <a:pt x="318343" y="181588"/>
                    <a:pt x="320535" y="180711"/>
                    <a:pt x="322390" y="179294"/>
                  </a:cubicBezTo>
                  <a:cubicBezTo>
                    <a:pt x="324617" y="177979"/>
                    <a:pt x="326471" y="176090"/>
                    <a:pt x="327753" y="173830"/>
                  </a:cubicBezTo>
                  <a:cubicBezTo>
                    <a:pt x="329676" y="169985"/>
                    <a:pt x="327450" y="166612"/>
                    <a:pt x="319051" y="166207"/>
                  </a:cubicBezTo>
                  <a:cubicBezTo>
                    <a:pt x="302119" y="166309"/>
                    <a:pt x="285052" y="167523"/>
                    <a:pt x="268052" y="168096"/>
                  </a:cubicBezTo>
                  <a:lnTo>
                    <a:pt x="218301" y="169513"/>
                  </a:lnTo>
                  <a:lnTo>
                    <a:pt x="149830" y="171638"/>
                  </a:lnTo>
                  <a:cubicBezTo>
                    <a:pt x="137924" y="171908"/>
                    <a:pt x="126085" y="171537"/>
                    <a:pt x="114212" y="171402"/>
                  </a:cubicBezTo>
                  <a:cubicBezTo>
                    <a:pt x="103587" y="171301"/>
                    <a:pt x="92996" y="170525"/>
                    <a:pt x="82338" y="171098"/>
                  </a:cubicBezTo>
                  <a:lnTo>
                    <a:pt x="63078" y="172279"/>
                  </a:lnTo>
                  <a:cubicBezTo>
                    <a:pt x="62201" y="172380"/>
                    <a:pt x="61357" y="172414"/>
                    <a:pt x="60481" y="172380"/>
                  </a:cubicBezTo>
                  <a:lnTo>
                    <a:pt x="59165" y="172414"/>
                  </a:lnTo>
                  <a:cubicBezTo>
                    <a:pt x="58524" y="172481"/>
                    <a:pt x="57917" y="172481"/>
                    <a:pt x="57276" y="172414"/>
                  </a:cubicBezTo>
                  <a:cubicBezTo>
                    <a:pt x="57141" y="172346"/>
                    <a:pt x="56636" y="172515"/>
                    <a:pt x="56804" y="172211"/>
                  </a:cubicBezTo>
                  <a:lnTo>
                    <a:pt x="57243" y="171301"/>
                  </a:lnTo>
                  <a:lnTo>
                    <a:pt x="57614" y="170559"/>
                  </a:lnTo>
                  <a:cubicBezTo>
                    <a:pt x="57715" y="170457"/>
                    <a:pt x="57816" y="170322"/>
                    <a:pt x="57816" y="170154"/>
                  </a:cubicBezTo>
                  <a:lnTo>
                    <a:pt x="58761" y="167624"/>
                  </a:lnTo>
                  <a:lnTo>
                    <a:pt x="60649" y="162598"/>
                  </a:lnTo>
                  <a:cubicBezTo>
                    <a:pt x="67935" y="143325"/>
                    <a:pt x="75423" y="124113"/>
                    <a:pt x="82338" y="104725"/>
                  </a:cubicBezTo>
                  <a:cubicBezTo>
                    <a:pt x="89421" y="84869"/>
                    <a:pt x="95525" y="64719"/>
                    <a:pt x="102710" y="44903"/>
                  </a:cubicBezTo>
                  <a:lnTo>
                    <a:pt x="105442" y="37405"/>
                  </a:lnTo>
                  <a:lnTo>
                    <a:pt x="105982" y="36028"/>
                  </a:lnTo>
                  <a:lnTo>
                    <a:pt x="108309" y="37715"/>
                  </a:lnTo>
                  <a:lnTo>
                    <a:pt x="125309" y="49139"/>
                  </a:lnTo>
                  <a:lnTo>
                    <a:pt x="159342" y="72014"/>
                  </a:lnTo>
                  <a:lnTo>
                    <a:pt x="197996" y="97966"/>
                  </a:lnTo>
                  <a:cubicBezTo>
                    <a:pt x="208823" y="105332"/>
                    <a:pt x="219347" y="113215"/>
                    <a:pt x="230376" y="120227"/>
                  </a:cubicBezTo>
                  <a:cubicBezTo>
                    <a:pt x="245150" y="129608"/>
                    <a:pt x="260227" y="138441"/>
                    <a:pt x="275236" y="147359"/>
                  </a:cubicBezTo>
                  <a:cubicBezTo>
                    <a:pt x="288425" y="155201"/>
                    <a:pt x="301680" y="162969"/>
                    <a:pt x="315037" y="170491"/>
                  </a:cubicBezTo>
                  <a:cubicBezTo>
                    <a:pt x="326640" y="176630"/>
                    <a:pt x="322323" y="165870"/>
                    <a:pt x="319760" y="163172"/>
                  </a:cubicBezTo>
                  <a:close/>
                  <a:moveTo>
                    <a:pt x="417238" y="397558"/>
                  </a:moveTo>
                  <a:cubicBezTo>
                    <a:pt x="418992" y="409768"/>
                    <a:pt x="421083" y="421877"/>
                    <a:pt x="423005" y="434053"/>
                  </a:cubicBezTo>
                  <a:cubicBezTo>
                    <a:pt x="425603" y="450041"/>
                    <a:pt x="427458" y="466299"/>
                    <a:pt x="430831" y="482017"/>
                  </a:cubicBezTo>
                  <a:cubicBezTo>
                    <a:pt x="438791" y="519186"/>
                    <a:pt x="447426" y="556120"/>
                    <a:pt x="455892" y="593122"/>
                  </a:cubicBezTo>
                  <a:lnTo>
                    <a:pt x="462671" y="622905"/>
                  </a:lnTo>
                  <a:lnTo>
                    <a:pt x="465437" y="635081"/>
                  </a:lnTo>
                  <a:lnTo>
                    <a:pt x="467224" y="642400"/>
                  </a:lnTo>
                  <a:lnTo>
                    <a:pt x="467663" y="644087"/>
                  </a:lnTo>
                  <a:lnTo>
                    <a:pt x="440511" y="645065"/>
                  </a:lnTo>
                  <a:cubicBezTo>
                    <a:pt x="427592" y="645504"/>
                    <a:pt x="414674" y="645908"/>
                    <a:pt x="401789" y="646043"/>
                  </a:cubicBezTo>
                  <a:cubicBezTo>
                    <a:pt x="367588" y="646381"/>
                    <a:pt x="333420" y="646144"/>
                    <a:pt x="299285" y="645942"/>
                  </a:cubicBezTo>
                  <a:lnTo>
                    <a:pt x="287177" y="645605"/>
                  </a:lnTo>
                  <a:lnTo>
                    <a:pt x="292405" y="636531"/>
                  </a:lnTo>
                  <a:lnTo>
                    <a:pt x="293619" y="634406"/>
                  </a:lnTo>
                  <a:lnTo>
                    <a:pt x="296149" y="629819"/>
                  </a:lnTo>
                  <a:lnTo>
                    <a:pt x="301546" y="620071"/>
                  </a:lnTo>
                  <a:lnTo>
                    <a:pt x="323065" y="581114"/>
                  </a:lnTo>
                  <a:lnTo>
                    <a:pt x="343944" y="543506"/>
                  </a:lnTo>
                  <a:lnTo>
                    <a:pt x="374941" y="487245"/>
                  </a:lnTo>
                  <a:cubicBezTo>
                    <a:pt x="381114" y="476148"/>
                    <a:pt x="387049" y="464882"/>
                    <a:pt x="393627" y="454055"/>
                  </a:cubicBezTo>
                  <a:cubicBezTo>
                    <a:pt x="402329" y="439720"/>
                    <a:pt x="410492" y="425115"/>
                    <a:pt x="419396" y="410915"/>
                  </a:cubicBezTo>
                  <a:cubicBezTo>
                    <a:pt x="423646" y="403494"/>
                    <a:pt x="419801" y="386461"/>
                    <a:pt x="408873" y="401538"/>
                  </a:cubicBezTo>
                  <a:cubicBezTo>
                    <a:pt x="398687" y="417121"/>
                    <a:pt x="389579" y="433581"/>
                    <a:pt x="380000" y="449670"/>
                  </a:cubicBezTo>
                  <a:lnTo>
                    <a:pt x="351903" y="496723"/>
                  </a:lnTo>
                  <a:lnTo>
                    <a:pt x="313553" y="561652"/>
                  </a:lnTo>
                  <a:cubicBezTo>
                    <a:pt x="306807" y="572918"/>
                    <a:pt x="299589" y="583880"/>
                    <a:pt x="292573" y="594943"/>
                  </a:cubicBezTo>
                  <a:lnTo>
                    <a:pt x="282961" y="609683"/>
                  </a:lnTo>
                  <a:lnTo>
                    <a:pt x="278205" y="617137"/>
                  </a:lnTo>
                  <a:lnTo>
                    <a:pt x="275945" y="620881"/>
                  </a:lnTo>
                  <a:lnTo>
                    <a:pt x="274832" y="622770"/>
                  </a:lnTo>
                  <a:lnTo>
                    <a:pt x="273246" y="625637"/>
                  </a:lnTo>
                  <a:lnTo>
                    <a:pt x="248657" y="671003"/>
                  </a:lnTo>
                  <a:lnTo>
                    <a:pt x="322424" y="670902"/>
                  </a:lnTo>
                  <a:cubicBezTo>
                    <a:pt x="340368" y="670969"/>
                    <a:pt x="358313" y="671307"/>
                    <a:pt x="376290" y="670969"/>
                  </a:cubicBezTo>
                  <a:cubicBezTo>
                    <a:pt x="394706" y="670598"/>
                    <a:pt x="413223" y="669114"/>
                    <a:pt x="431607" y="668878"/>
                  </a:cubicBezTo>
                  <a:lnTo>
                    <a:pt x="497885" y="668271"/>
                  </a:lnTo>
                  <a:lnTo>
                    <a:pt x="476366" y="582463"/>
                  </a:lnTo>
                  <a:lnTo>
                    <a:pt x="464425" y="534567"/>
                  </a:lnTo>
                  <a:cubicBezTo>
                    <a:pt x="461154" y="521075"/>
                    <a:pt x="458388" y="507381"/>
                    <a:pt x="454745" y="494024"/>
                  </a:cubicBezTo>
                  <a:cubicBezTo>
                    <a:pt x="449888" y="476215"/>
                    <a:pt x="444491" y="458608"/>
                    <a:pt x="439162" y="440968"/>
                  </a:cubicBezTo>
                  <a:cubicBezTo>
                    <a:pt x="434473" y="425452"/>
                    <a:pt x="429751" y="410004"/>
                    <a:pt x="424759" y="394657"/>
                  </a:cubicBezTo>
                  <a:cubicBezTo>
                    <a:pt x="420273" y="381638"/>
                    <a:pt x="417002" y="393578"/>
                    <a:pt x="417238" y="397558"/>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8" name="PPT世界-7-9"/>
            <p:cNvSpPr/>
            <p:nvPr/>
          </p:nvSpPr>
          <p:spPr>
            <a:xfrm>
              <a:off x="6223422" y="910376"/>
              <a:ext cx="536691" cy="454896"/>
            </a:xfrm>
            <a:custGeom>
              <a:avLst/>
              <a:gdLst>
                <a:gd name="connsiteX0" fmla="*/ -1278 w 578865"/>
                <a:gd name="connsiteY0" fmla="*/ 490597 h 490642"/>
                <a:gd name="connsiteX1" fmla="*/ 418823 w 578865"/>
                <a:gd name="connsiteY1" fmla="*/ -45 h 490642"/>
                <a:gd name="connsiteX2" fmla="*/ 577587 w 578865"/>
                <a:gd name="connsiteY2" fmla="*/ 240739 h 490642"/>
              </a:gdLst>
              <a:ahLst/>
              <a:cxnLst>
                <a:cxn ang="0">
                  <a:pos x="connsiteX0" y="connsiteY0"/>
                </a:cxn>
                <a:cxn ang="0">
                  <a:pos x="connsiteX1" y="connsiteY1"/>
                </a:cxn>
                <a:cxn ang="0">
                  <a:pos x="connsiteX2" y="connsiteY2"/>
                </a:cxn>
              </a:cxnLst>
              <a:rect l="l" t="t" r="r" b="b"/>
              <a:pathLst>
                <a:path w="578865" h="490642">
                  <a:moveTo>
                    <a:pt x="-1278" y="490597"/>
                  </a:moveTo>
                  <a:lnTo>
                    <a:pt x="418823" y="-45"/>
                  </a:lnTo>
                  <a:lnTo>
                    <a:pt x="577587" y="240739"/>
                  </a:lnTo>
                  <a:close/>
                </a:path>
              </a:pathLst>
            </a:custGeom>
            <a:solidFill>
              <a:schemeClr val="accent3"/>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9" name="PPT世界-7-10"/>
            <p:cNvSpPr/>
            <p:nvPr/>
          </p:nvSpPr>
          <p:spPr>
            <a:xfrm>
              <a:off x="5973370" y="775202"/>
              <a:ext cx="783741" cy="988032"/>
            </a:xfrm>
            <a:custGeom>
              <a:avLst/>
              <a:gdLst>
                <a:gd name="connsiteX0" fmla="*/ 349778 w 845328"/>
                <a:gd name="connsiteY0" fmla="*/ 851877 h 1065673"/>
                <a:gd name="connsiteX1" fmla="*/ 844050 w 845328"/>
                <a:gd name="connsiteY1" fmla="*/ 749886 h 1065673"/>
                <a:gd name="connsiteX2" fmla="*/ 767721 w 845328"/>
                <a:gd name="connsiteY2" fmla="*/ 1065628 h 1065673"/>
                <a:gd name="connsiteX3" fmla="*/ 162411 w 845328"/>
                <a:gd name="connsiteY3" fmla="*/ 475611 h 1065673"/>
                <a:gd name="connsiteX4" fmla="*/ 349576 w 845328"/>
                <a:gd name="connsiteY4" fmla="*/ -45 h 1065673"/>
                <a:gd name="connsiteX5" fmla="*/ -1278 w 845328"/>
                <a:gd name="connsiteY5" fmla="*/ 43220 h 106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5328" h="1065673">
                  <a:moveTo>
                    <a:pt x="349778" y="851877"/>
                  </a:moveTo>
                  <a:cubicBezTo>
                    <a:pt x="374299" y="843000"/>
                    <a:pt x="844050" y="749886"/>
                    <a:pt x="844050" y="749886"/>
                  </a:cubicBezTo>
                  <a:lnTo>
                    <a:pt x="767721" y="1065628"/>
                  </a:lnTo>
                  <a:close/>
                  <a:moveTo>
                    <a:pt x="162411" y="475611"/>
                  </a:moveTo>
                  <a:lnTo>
                    <a:pt x="349576" y="-45"/>
                  </a:lnTo>
                  <a:lnTo>
                    <a:pt x="-1278" y="43220"/>
                  </a:lnTo>
                  <a:close/>
                </a:path>
              </a:pathLst>
            </a:custGeom>
            <a:solidFill>
              <a:schemeClr val="accent1"/>
            </a:solidFill>
            <a:ln w="3372" cap="flat">
              <a:noFill/>
              <a:prstDash val="solid"/>
              <a:miter/>
            </a:ln>
          </p:spPr>
          <p:txBody>
            <a:bodyPr rtlCol="0" anchor="ctr">
              <a:noAutofit/>
            </a:bodyPr>
            <a:lstStyle/>
            <a:p>
              <a:endParaRPr lang="zh-CN" altLang="en-US" sz="1600" dirty="0">
                <a:cs typeface="思源黑体 CN Bold" panose="020B0800000000000000" pitchFamily="34" charset="-122"/>
              </a:endParaRPr>
            </a:p>
          </p:txBody>
        </p:sp>
        <p:sp>
          <p:nvSpPr>
            <p:cNvPr id="40" name="PPT世界-7-11"/>
            <p:cNvSpPr/>
            <p:nvPr/>
          </p:nvSpPr>
          <p:spPr>
            <a:xfrm>
              <a:off x="5939816" y="745741"/>
              <a:ext cx="838780" cy="1036988"/>
            </a:xfrm>
            <a:custGeom>
              <a:avLst/>
              <a:gdLst>
                <a:gd name="connsiteX0" fmla="*/ 315475 w 904692"/>
                <a:gd name="connsiteY0" fmla="*/ 655643 h 1118476"/>
                <a:gd name="connsiteX1" fmla="*/ 383778 w 904692"/>
                <a:gd name="connsiteY1" fmla="*/ 632754 h 1118476"/>
                <a:gd name="connsiteX2" fmla="*/ 473599 w 904692"/>
                <a:gd name="connsiteY2" fmla="*/ 602299 h 1118476"/>
                <a:gd name="connsiteX3" fmla="*/ 683531 w 904692"/>
                <a:gd name="connsiteY3" fmla="*/ 518053 h 1118476"/>
                <a:gd name="connsiteX4" fmla="*/ 795986 w 904692"/>
                <a:gd name="connsiteY4" fmla="*/ 471915 h 1118476"/>
                <a:gd name="connsiteX5" fmla="*/ 903414 w 904692"/>
                <a:gd name="connsiteY5" fmla="*/ 424154 h 1118476"/>
                <a:gd name="connsiteX6" fmla="*/ 854642 w 904692"/>
                <a:gd name="connsiteY6" fmla="*/ 351470 h 1118476"/>
                <a:gd name="connsiteX7" fmla="*/ 796323 w 904692"/>
                <a:gd name="connsiteY7" fmla="*/ 261702 h 1118476"/>
                <a:gd name="connsiteX8" fmla="*/ 730652 w 904692"/>
                <a:gd name="connsiteY8" fmla="*/ 159502 h 1118476"/>
                <a:gd name="connsiteX9" fmla="*/ 726874 w 904692"/>
                <a:gd name="connsiteY9" fmla="*/ 153694 h 1118476"/>
                <a:gd name="connsiteX10" fmla="*/ 639042 w 904692"/>
                <a:gd name="connsiteY10" fmla="*/ 253762 h 1118476"/>
                <a:gd name="connsiteX11" fmla="*/ 562780 w 904692"/>
                <a:gd name="connsiteY11" fmla="*/ 339982 h 1118476"/>
                <a:gd name="connsiteX12" fmla="*/ 505912 w 904692"/>
                <a:gd name="connsiteY12" fmla="*/ 404031 h 1118476"/>
                <a:gd name="connsiteX13" fmla="*/ 421150 w 904692"/>
                <a:gd name="connsiteY13" fmla="*/ 500005 h 1118476"/>
                <a:gd name="connsiteX14" fmla="*/ 370488 w 904692"/>
                <a:gd name="connsiteY14" fmla="*/ 556475 h 1118476"/>
                <a:gd name="connsiteX15" fmla="*/ 302186 w 904692"/>
                <a:gd name="connsiteY15" fmla="*/ 629192 h 1118476"/>
                <a:gd name="connsiteX16" fmla="*/ 314565 w 904692"/>
                <a:gd name="connsiteY16" fmla="*/ 651686 h 1118476"/>
                <a:gd name="connsiteX17" fmla="*/ 390995 w 904692"/>
                <a:gd name="connsiteY17" fmla="*/ 570557 h 1118476"/>
                <a:gd name="connsiteX18" fmla="*/ 465504 w 904692"/>
                <a:gd name="connsiteY18" fmla="*/ 491194 h 1118476"/>
                <a:gd name="connsiteX19" fmla="*/ 567671 w 904692"/>
                <a:gd name="connsiteY19" fmla="*/ 381503 h 1118476"/>
                <a:gd name="connsiteX20" fmla="*/ 622245 w 904692"/>
                <a:gd name="connsiteY20" fmla="*/ 325829 h 1118476"/>
                <a:gd name="connsiteX21" fmla="*/ 671187 w 904692"/>
                <a:gd name="connsiteY21" fmla="*/ 276095 h 1118476"/>
                <a:gd name="connsiteX22" fmla="*/ 706636 w 904692"/>
                <a:gd name="connsiteY22" fmla="*/ 236085 h 1118476"/>
                <a:gd name="connsiteX23" fmla="*/ 715474 w 904692"/>
                <a:gd name="connsiteY23" fmla="*/ 226037 h 1118476"/>
                <a:gd name="connsiteX24" fmla="*/ 717700 w 904692"/>
                <a:gd name="connsiteY24" fmla="*/ 223514 h 1118476"/>
                <a:gd name="connsiteX25" fmla="*/ 718678 w 904692"/>
                <a:gd name="connsiteY25" fmla="*/ 222377 h 1118476"/>
                <a:gd name="connsiteX26" fmla="*/ 718813 w 904692"/>
                <a:gd name="connsiteY26" fmla="*/ 222273 h 1118476"/>
                <a:gd name="connsiteX27" fmla="*/ 719251 w 904692"/>
                <a:gd name="connsiteY27" fmla="*/ 221858 h 1118476"/>
                <a:gd name="connsiteX28" fmla="*/ 720802 w 904692"/>
                <a:gd name="connsiteY28" fmla="*/ 220451 h 1118476"/>
                <a:gd name="connsiteX29" fmla="*/ 721916 w 904692"/>
                <a:gd name="connsiteY29" fmla="*/ 222664 h 1118476"/>
                <a:gd name="connsiteX30" fmla="*/ 735509 w 904692"/>
                <a:gd name="connsiteY30" fmla="*/ 243876 h 1118476"/>
                <a:gd name="connsiteX31" fmla="*/ 796525 w 904692"/>
                <a:gd name="connsiteY31" fmla="*/ 338481 h 1118476"/>
                <a:gd name="connsiteX32" fmla="*/ 829176 w 904692"/>
                <a:gd name="connsiteY32" fmla="*/ 385678 h 1118476"/>
                <a:gd name="connsiteX33" fmla="*/ 837372 w 904692"/>
                <a:gd name="connsiteY33" fmla="*/ 397416 h 1118476"/>
                <a:gd name="connsiteX34" fmla="*/ 841487 w 904692"/>
                <a:gd name="connsiteY34" fmla="*/ 403305 h 1118476"/>
                <a:gd name="connsiteX35" fmla="*/ 842364 w 904692"/>
                <a:gd name="connsiteY35" fmla="*/ 404301 h 1118476"/>
                <a:gd name="connsiteX36" fmla="*/ 844287 w 904692"/>
                <a:gd name="connsiteY36" fmla="*/ 406614 h 1118476"/>
                <a:gd name="connsiteX37" fmla="*/ 844489 w 904692"/>
                <a:gd name="connsiteY37" fmla="*/ 406884 h 1118476"/>
                <a:gd name="connsiteX38" fmla="*/ 669399 w 904692"/>
                <a:gd name="connsiteY38" fmla="*/ 481264 h 1118476"/>
                <a:gd name="connsiteX39" fmla="*/ 578633 w 904692"/>
                <a:gd name="connsiteY39" fmla="*/ 519777 h 1118476"/>
                <a:gd name="connsiteX40" fmla="*/ 501865 w 904692"/>
                <a:gd name="connsiteY40" fmla="*/ 551584 h 1118476"/>
                <a:gd name="connsiteX41" fmla="*/ 400642 w 904692"/>
                <a:gd name="connsiteY41" fmla="*/ 598926 h 1118476"/>
                <a:gd name="connsiteX42" fmla="*/ 312136 w 904692"/>
                <a:gd name="connsiteY42" fmla="*/ 641763 h 1118476"/>
                <a:gd name="connsiteX43" fmla="*/ 315475 w 904692"/>
                <a:gd name="connsiteY43" fmla="*/ 655643 h 1118476"/>
                <a:gd name="connsiteX44" fmla="*/ 399294 w 904692"/>
                <a:gd name="connsiteY44" fmla="*/ 881886 h 1118476"/>
                <a:gd name="connsiteX45" fmla="*/ 449011 w 904692"/>
                <a:gd name="connsiteY45" fmla="*/ 914516 h 1118476"/>
                <a:gd name="connsiteX46" fmla="*/ 514581 w 904692"/>
                <a:gd name="connsiteY46" fmla="*/ 957157 h 1118476"/>
                <a:gd name="connsiteX47" fmla="*/ 675774 w 904692"/>
                <a:gd name="connsiteY47" fmla="*/ 1046557 h 1118476"/>
                <a:gd name="connsiteX48" fmla="*/ 762729 w 904692"/>
                <a:gd name="connsiteY48" fmla="*/ 1093654 h 1118476"/>
                <a:gd name="connsiteX49" fmla="*/ 812210 w 904692"/>
                <a:gd name="connsiteY49" fmla="*/ 1118431 h 1118476"/>
                <a:gd name="connsiteX50" fmla="*/ 842127 w 904692"/>
                <a:gd name="connsiteY50" fmla="*/ 988708 h 1118476"/>
                <a:gd name="connsiteX51" fmla="*/ 866514 w 904692"/>
                <a:gd name="connsiteY51" fmla="*/ 890555 h 1118476"/>
                <a:gd name="connsiteX52" fmla="*/ 895792 w 904692"/>
                <a:gd name="connsiteY52" fmla="*/ 774863 h 1118476"/>
                <a:gd name="connsiteX53" fmla="*/ 898220 w 904692"/>
                <a:gd name="connsiteY53" fmla="*/ 765294 h 1118476"/>
                <a:gd name="connsiteX54" fmla="*/ 898793 w 904692"/>
                <a:gd name="connsiteY54" fmla="*/ 762879 h 1118476"/>
                <a:gd name="connsiteX55" fmla="*/ 897208 w 904692"/>
                <a:gd name="connsiteY55" fmla="*/ 762737 h 1118476"/>
                <a:gd name="connsiteX56" fmla="*/ 892958 w 904692"/>
                <a:gd name="connsiteY56" fmla="*/ 763530 h 1118476"/>
                <a:gd name="connsiteX57" fmla="*/ 875924 w 904692"/>
                <a:gd name="connsiteY57" fmla="*/ 766700 h 1118476"/>
                <a:gd name="connsiteX58" fmla="*/ 843274 w 904692"/>
                <a:gd name="connsiteY58" fmla="*/ 772745 h 1118476"/>
                <a:gd name="connsiteX59" fmla="*/ 795446 w 904692"/>
                <a:gd name="connsiteY59" fmla="*/ 781302 h 1118476"/>
                <a:gd name="connsiteX60" fmla="*/ 704444 w 904692"/>
                <a:gd name="connsiteY60" fmla="*/ 797455 h 1118476"/>
                <a:gd name="connsiteX61" fmla="*/ 638131 w 904692"/>
                <a:gd name="connsiteY61" fmla="*/ 809102 h 1118476"/>
                <a:gd name="connsiteX62" fmla="*/ 539001 w 904692"/>
                <a:gd name="connsiteY62" fmla="*/ 827137 h 1118476"/>
                <a:gd name="connsiteX63" fmla="*/ 480177 w 904692"/>
                <a:gd name="connsiteY63" fmla="*/ 837384 h 1118476"/>
                <a:gd name="connsiteX64" fmla="*/ 402025 w 904692"/>
                <a:gd name="connsiteY64" fmla="*/ 849189 h 1118476"/>
                <a:gd name="connsiteX65" fmla="*/ 391704 w 904692"/>
                <a:gd name="connsiteY65" fmla="*/ 854846 h 1118476"/>
                <a:gd name="connsiteX66" fmla="*/ 383609 w 904692"/>
                <a:gd name="connsiteY66" fmla="*/ 865184 h 1118476"/>
                <a:gd name="connsiteX67" fmla="*/ 399900 w 904692"/>
                <a:gd name="connsiteY67" fmla="*/ 876561 h 1118476"/>
                <a:gd name="connsiteX68" fmla="*/ 486686 w 904692"/>
                <a:gd name="connsiteY68" fmla="*/ 863652 h 1118476"/>
                <a:gd name="connsiteX69" fmla="*/ 571347 w 904692"/>
                <a:gd name="connsiteY69" fmla="*/ 851726 h 1118476"/>
                <a:gd name="connsiteX70" fmla="*/ 687916 w 904692"/>
                <a:gd name="connsiteY70" fmla="*/ 835050 h 1118476"/>
                <a:gd name="connsiteX71" fmla="*/ 748798 w 904692"/>
                <a:gd name="connsiteY71" fmla="*/ 828682 h 1118476"/>
                <a:gd name="connsiteX72" fmla="*/ 803271 w 904692"/>
                <a:gd name="connsiteY72" fmla="*/ 823140 h 1118476"/>
                <a:gd name="connsiteX73" fmla="*/ 835955 w 904692"/>
                <a:gd name="connsiteY73" fmla="*/ 817473 h 1118476"/>
                <a:gd name="connsiteX74" fmla="*/ 840340 w 904692"/>
                <a:gd name="connsiteY74" fmla="*/ 816755 h 1118476"/>
                <a:gd name="connsiteX75" fmla="*/ 842600 w 904692"/>
                <a:gd name="connsiteY75" fmla="*/ 816461 h 1118476"/>
                <a:gd name="connsiteX76" fmla="*/ 845804 w 904692"/>
                <a:gd name="connsiteY76" fmla="*/ 816090 h 1118476"/>
                <a:gd name="connsiteX77" fmla="*/ 846715 w 904692"/>
                <a:gd name="connsiteY77" fmla="*/ 816374 h 1118476"/>
                <a:gd name="connsiteX78" fmla="*/ 846108 w 904692"/>
                <a:gd name="connsiteY78" fmla="*/ 817983 h 1118476"/>
                <a:gd name="connsiteX79" fmla="*/ 845602 w 904692"/>
                <a:gd name="connsiteY79" fmla="*/ 819332 h 1118476"/>
                <a:gd name="connsiteX80" fmla="*/ 845366 w 904692"/>
                <a:gd name="connsiteY80" fmla="*/ 820064 h 1118476"/>
                <a:gd name="connsiteX81" fmla="*/ 844219 w 904692"/>
                <a:gd name="connsiteY81" fmla="*/ 824563 h 1118476"/>
                <a:gd name="connsiteX82" fmla="*/ 841926 w 904692"/>
                <a:gd name="connsiteY82" fmla="*/ 833566 h 1118476"/>
                <a:gd name="connsiteX83" fmla="*/ 815953 w 904692"/>
                <a:gd name="connsiteY83" fmla="*/ 936653 h 1118476"/>
                <a:gd name="connsiteX84" fmla="*/ 792545 w 904692"/>
                <a:gd name="connsiteY84" fmla="*/ 1042827 h 1118476"/>
                <a:gd name="connsiteX85" fmla="*/ 789307 w 904692"/>
                <a:gd name="connsiteY85" fmla="*/ 1056170 h 1118476"/>
                <a:gd name="connsiteX86" fmla="*/ 788667 w 904692"/>
                <a:gd name="connsiteY86" fmla="*/ 1058626 h 1118476"/>
                <a:gd name="connsiteX87" fmla="*/ 784383 w 904692"/>
                <a:gd name="connsiteY87" fmla="*/ 1056214 h 1118476"/>
                <a:gd name="connsiteX88" fmla="*/ 753149 w 904692"/>
                <a:gd name="connsiteY88" fmla="*/ 1039916 h 1118476"/>
                <a:gd name="connsiteX89" fmla="*/ 690682 w 904692"/>
                <a:gd name="connsiteY89" fmla="*/ 1007283 h 1118476"/>
                <a:gd name="connsiteX90" fmla="*/ 619682 w 904692"/>
                <a:gd name="connsiteY90" fmla="*/ 970268 h 1118476"/>
                <a:gd name="connsiteX91" fmla="*/ 560149 w 904692"/>
                <a:gd name="connsiteY91" fmla="*/ 938380 h 1118476"/>
                <a:gd name="connsiteX92" fmla="*/ 478355 w 904692"/>
                <a:gd name="connsiteY92" fmla="*/ 900529 h 1118476"/>
                <a:gd name="connsiteX93" fmla="*/ 405938 w 904692"/>
                <a:gd name="connsiteY93" fmla="*/ 868577 h 1118476"/>
                <a:gd name="connsiteX94" fmla="*/ 399294 w 904692"/>
                <a:gd name="connsiteY94" fmla="*/ 881886 h 1118476"/>
                <a:gd name="connsiteX95" fmla="*/ 188113 w 904692"/>
                <a:gd name="connsiteY95" fmla="*/ 499650 h 1118476"/>
                <a:gd name="connsiteX96" fmla="*/ 171248 w 904692"/>
                <a:gd name="connsiteY96" fmla="*/ 438354 h 1118476"/>
                <a:gd name="connsiteX97" fmla="*/ 148784 w 904692"/>
                <a:gd name="connsiteY97" fmla="*/ 357835 h 1118476"/>
                <a:gd name="connsiteX98" fmla="*/ 84799 w 904692"/>
                <a:gd name="connsiteY98" fmla="*/ 172623 h 1118476"/>
                <a:gd name="connsiteX99" fmla="*/ 67530 w 904692"/>
                <a:gd name="connsiteY99" fmla="*/ 122946 h 1118476"/>
                <a:gd name="connsiteX100" fmla="*/ 60446 w 904692"/>
                <a:gd name="connsiteY100" fmla="*/ 102708 h 1118476"/>
                <a:gd name="connsiteX101" fmla="*/ 56028 w 904692"/>
                <a:gd name="connsiteY101" fmla="*/ 90508 h 1118476"/>
                <a:gd name="connsiteX102" fmla="*/ 54915 w 904692"/>
                <a:gd name="connsiteY102" fmla="*/ 87695 h 1118476"/>
                <a:gd name="connsiteX103" fmla="*/ 101124 w 904692"/>
                <a:gd name="connsiteY103" fmla="*/ 80862 h 1118476"/>
                <a:gd name="connsiteX104" fmla="*/ 167133 w 904692"/>
                <a:gd name="connsiteY104" fmla="*/ 71822 h 1118476"/>
                <a:gd name="connsiteX105" fmla="*/ 342189 w 904692"/>
                <a:gd name="connsiteY105" fmla="*/ 52441 h 1118476"/>
                <a:gd name="connsiteX106" fmla="*/ 362967 w 904692"/>
                <a:gd name="connsiteY106" fmla="*/ 50731 h 1118476"/>
                <a:gd name="connsiteX107" fmla="*/ 355748 w 904692"/>
                <a:gd name="connsiteY107" fmla="*/ 67259 h 1118476"/>
                <a:gd name="connsiteX108" fmla="*/ 354062 w 904692"/>
                <a:gd name="connsiteY108" fmla="*/ 71124 h 1118476"/>
                <a:gd name="connsiteX109" fmla="*/ 350621 w 904692"/>
                <a:gd name="connsiteY109" fmla="*/ 79415 h 1118476"/>
                <a:gd name="connsiteX110" fmla="*/ 343268 w 904692"/>
                <a:gd name="connsiteY110" fmla="*/ 97109 h 1118476"/>
                <a:gd name="connsiteX111" fmla="*/ 313958 w 904692"/>
                <a:gd name="connsiteY111" fmla="*/ 167860 h 1118476"/>
                <a:gd name="connsiteX112" fmla="*/ 285456 w 904692"/>
                <a:gd name="connsiteY112" fmla="*/ 236115 h 1118476"/>
                <a:gd name="connsiteX113" fmla="*/ 243227 w 904692"/>
                <a:gd name="connsiteY113" fmla="*/ 338235 h 1118476"/>
                <a:gd name="connsiteX114" fmla="*/ 217660 w 904692"/>
                <a:gd name="connsiteY114" fmla="*/ 398573 h 1118476"/>
                <a:gd name="connsiteX115" fmla="*/ 181873 w 904692"/>
                <a:gd name="connsiteY115" fmla="*/ 477210 h 1118476"/>
                <a:gd name="connsiteX116" fmla="*/ 201638 w 904692"/>
                <a:gd name="connsiteY116" fmla="*/ 491252 h 1118476"/>
                <a:gd name="connsiteX117" fmla="*/ 241742 w 904692"/>
                <a:gd name="connsiteY117" fmla="*/ 403464 h 1118476"/>
                <a:gd name="connsiteX118" fmla="*/ 280734 w 904692"/>
                <a:gd name="connsiteY118" fmla="*/ 317639 h 1118476"/>
                <a:gd name="connsiteX119" fmla="*/ 333892 w 904692"/>
                <a:gd name="connsiteY119" fmla="*/ 199296 h 1118476"/>
                <a:gd name="connsiteX120" fmla="*/ 363371 w 904692"/>
                <a:gd name="connsiteY120" fmla="*/ 138387 h 1118476"/>
                <a:gd name="connsiteX121" fmla="*/ 376998 w 904692"/>
                <a:gd name="connsiteY121" fmla="*/ 111323 h 1118476"/>
                <a:gd name="connsiteX122" fmla="*/ 383676 w 904692"/>
                <a:gd name="connsiteY122" fmla="*/ 97730 h 1118476"/>
                <a:gd name="connsiteX123" fmla="*/ 386847 w 904692"/>
                <a:gd name="connsiteY123" fmla="*/ 90862 h 1118476"/>
                <a:gd name="connsiteX124" fmla="*/ 388364 w 904692"/>
                <a:gd name="connsiteY124" fmla="*/ 87409 h 1118476"/>
                <a:gd name="connsiteX125" fmla="*/ 390557 w 904692"/>
                <a:gd name="connsiteY125" fmla="*/ 82221 h 1118476"/>
                <a:gd name="connsiteX126" fmla="*/ 423915 w 904692"/>
                <a:gd name="connsiteY126" fmla="*/ -45 h 1118476"/>
                <a:gd name="connsiteX127" fmla="*/ 297936 w 904692"/>
                <a:gd name="connsiteY127" fmla="*/ 14182 h 1118476"/>
                <a:gd name="connsiteX128" fmla="*/ 205922 w 904692"/>
                <a:gd name="connsiteY128" fmla="*/ 24351 h 1118476"/>
                <a:gd name="connsiteX129" fmla="*/ 111816 w 904692"/>
                <a:gd name="connsiteY129" fmla="*/ 38430 h 1118476"/>
                <a:gd name="connsiteX130" fmla="*/ -1278 w 904692"/>
                <a:gd name="connsiteY130" fmla="*/ 52097 h 1118476"/>
                <a:gd name="connsiteX131" fmla="*/ 51846 w 904692"/>
                <a:gd name="connsiteY131" fmla="*/ 194736 h 1118476"/>
                <a:gd name="connsiteX132" fmla="*/ 81359 w 904692"/>
                <a:gd name="connsiteY132" fmla="*/ 274358 h 1118476"/>
                <a:gd name="connsiteX133" fmla="*/ 105644 w 904692"/>
                <a:gd name="connsiteY133" fmla="*/ 341844 h 1118476"/>
                <a:gd name="connsiteX134" fmla="*/ 142375 w 904692"/>
                <a:gd name="connsiteY134" fmla="*/ 429628 h 1118476"/>
                <a:gd name="connsiteX135" fmla="*/ 175768 w 904692"/>
                <a:gd name="connsiteY135" fmla="*/ 506059 h 1118476"/>
                <a:gd name="connsiteX136" fmla="*/ 188113 w 904692"/>
                <a:gd name="connsiteY136" fmla="*/ 499650 h 111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904692" h="1118476">
                  <a:moveTo>
                    <a:pt x="315475" y="655643"/>
                  </a:moveTo>
                  <a:cubicBezTo>
                    <a:pt x="338277" y="648333"/>
                    <a:pt x="361010" y="640424"/>
                    <a:pt x="383778" y="632754"/>
                  </a:cubicBezTo>
                  <a:cubicBezTo>
                    <a:pt x="413729" y="622635"/>
                    <a:pt x="443951" y="613865"/>
                    <a:pt x="473599" y="602299"/>
                  </a:cubicBezTo>
                  <a:cubicBezTo>
                    <a:pt x="543723" y="574918"/>
                    <a:pt x="613576" y="546308"/>
                    <a:pt x="683531" y="518053"/>
                  </a:cubicBezTo>
                  <a:cubicBezTo>
                    <a:pt x="721073" y="502875"/>
                    <a:pt x="758714" y="488074"/>
                    <a:pt x="795986" y="471915"/>
                  </a:cubicBezTo>
                  <a:lnTo>
                    <a:pt x="903414" y="424154"/>
                  </a:lnTo>
                  <a:lnTo>
                    <a:pt x="854642" y="351470"/>
                  </a:lnTo>
                  <a:lnTo>
                    <a:pt x="796323" y="261702"/>
                  </a:lnTo>
                  <a:lnTo>
                    <a:pt x="730652" y="159502"/>
                  </a:lnTo>
                  <a:lnTo>
                    <a:pt x="726874" y="153694"/>
                  </a:lnTo>
                  <a:lnTo>
                    <a:pt x="639042" y="253762"/>
                  </a:lnTo>
                  <a:lnTo>
                    <a:pt x="562780" y="339982"/>
                  </a:lnTo>
                  <a:lnTo>
                    <a:pt x="505912" y="404031"/>
                  </a:lnTo>
                  <a:lnTo>
                    <a:pt x="421150" y="500005"/>
                  </a:lnTo>
                  <a:cubicBezTo>
                    <a:pt x="404386" y="518944"/>
                    <a:pt x="387825" y="538254"/>
                    <a:pt x="370488" y="556475"/>
                  </a:cubicBezTo>
                  <a:cubicBezTo>
                    <a:pt x="347586" y="580554"/>
                    <a:pt x="325358" y="605456"/>
                    <a:pt x="302186" y="629192"/>
                  </a:cubicBezTo>
                  <a:cubicBezTo>
                    <a:pt x="290751" y="641776"/>
                    <a:pt x="287446" y="676309"/>
                    <a:pt x="314565" y="651686"/>
                  </a:cubicBezTo>
                  <a:cubicBezTo>
                    <a:pt x="340773" y="625775"/>
                    <a:pt x="365564" y="597719"/>
                    <a:pt x="390995" y="570557"/>
                  </a:cubicBezTo>
                  <a:lnTo>
                    <a:pt x="465504" y="491194"/>
                  </a:lnTo>
                  <a:lnTo>
                    <a:pt x="567671" y="381503"/>
                  </a:lnTo>
                  <a:cubicBezTo>
                    <a:pt x="585548" y="362533"/>
                    <a:pt x="604031" y="344323"/>
                    <a:pt x="622245" y="325829"/>
                  </a:cubicBezTo>
                  <a:cubicBezTo>
                    <a:pt x="638570" y="309254"/>
                    <a:pt x="655570" y="293503"/>
                    <a:pt x="671187" y="276095"/>
                  </a:cubicBezTo>
                  <a:lnTo>
                    <a:pt x="706636" y="236085"/>
                  </a:lnTo>
                  <a:lnTo>
                    <a:pt x="715474" y="226037"/>
                  </a:lnTo>
                  <a:lnTo>
                    <a:pt x="717700" y="223514"/>
                  </a:lnTo>
                  <a:lnTo>
                    <a:pt x="718678" y="222377"/>
                  </a:lnTo>
                  <a:lnTo>
                    <a:pt x="718813" y="222273"/>
                  </a:lnTo>
                  <a:lnTo>
                    <a:pt x="719251" y="221858"/>
                  </a:lnTo>
                  <a:lnTo>
                    <a:pt x="720802" y="220451"/>
                  </a:lnTo>
                  <a:lnTo>
                    <a:pt x="721916" y="222664"/>
                  </a:lnTo>
                  <a:lnTo>
                    <a:pt x="735509" y="243876"/>
                  </a:lnTo>
                  <a:cubicBezTo>
                    <a:pt x="755747" y="275481"/>
                    <a:pt x="775714" y="307362"/>
                    <a:pt x="796525" y="338481"/>
                  </a:cubicBezTo>
                  <a:cubicBezTo>
                    <a:pt x="807184" y="354418"/>
                    <a:pt x="818180" y="370048"/>
                    <a:pt x="829176" y="385678"/>
                  </a:cubicBezTo>
                  <a:lnTo>
                    <a:pt x="837372" y="397416"/>
                  </a:lnTo>
                  <a:lnTo>
                    <a:pt x="841487" y="403305"/>
                  </a:lnTo>
                  <a:cubicBezTo>
                    <a:pt x="841689" y="403700"/>
                    <a:pt x="841993" y="404041"/>
                    <a:pt x="842364" y="404301"/>
                  </a:cubicBezTo>
                  <a:cubicBezTo>
                    <a:pt x="843072" y="404999"/>
                    <a:pt x="843746" y="405774"/>
                    <a:pt x="844287" y="406614"/>
                  </a:cubicBezTo>
                  <a:lnTo>
                    <a:pt x="844489" y="406884"/>
                  </a:lnTo>
                  <a:lnTo>
                    <a:pt x="669399" y="481264"/>
                  </a:lnTo>
                  <a:lnTo>
                    <a:pt x="578633" y="519777"/>
                  </a:lnTo>
                  <a:cubicBezTo>
                    <a:pt x="553066" y="530483"/>
                    <a:pt x="527229" y="540244"/>
                    <a:pt x="501865" y="551584"/>
                  </a:cubicBezTo>
                  <a:cubicBezTo>
                    <a:pt x="467966" y="566762"/>
                    <a:pt x="434338" y="582929"/>
                    <a:pt x="400642" y="598926"/>
                  </a:cubicBezTo>
                  <a:cubicBezTo>
                    <a:pt x="371062" y="612985"/>
                    <a:pt x="341514" y="627182"/>
                    <a:pt x="312136" y="641763"/>
                  </a:cubicBezTo>
                  <a:cubicBezTo>
                    <a:pt x="287143" y="654708"/>
                    <a:pt x="308123" y="657326"/>
                    <a:pt x="315475" y="655643"/>
                  </a:cubicBezTo>
                  <a:close/>
                  <a:moveTo>
                    <a:pt x="399294" y="881886"/>
                  </a:moveTo>
                  <a:cubicBezTo>
                    <a:pt x="415686" y="893044"/>
                    <a:pt x="432415" y="903686"/>
                    <a:pt x="449011" y="914516"/>
                  </a:cubicBezTo>
                  <a:cubicBezTo>
                    <a:pt x="470834" y="928798"/>
                    <a:pt x="492016" y="944269"/>
                    <a:pt x="514581" y="957157"/>
                  </a:cubicBezTo>
                  <a:cubicBezTo>
                    <a:pt x="567974" y="987608"/>
                    <a:pt x="621975" y="1016926"/>
                    <a:pt x="675774" y="1046557"/>
                  </a:cubicBezTo>
                  <a:cubicBezTo>
                    <a:pt x="704680" y="1062461"/>
                    <a:pt x="733384" y="1078735"/>
                    <a:pt x="762729" y="1093654"/>
                  </a:cubicBezTo>
                  <a:lnTo>
                    <a:pt x="812210" y="1118431"/>
                  </a:lnTo>
                  <a:cubicBezTo>
                    <a:pt x="826983" y="1054929"/>
                    <a:pt x="832684" y="1027628"/>
                    <a:pt x="842127" y="988708"/>
                  </a:cubicBezTo>
                  <a:lnTo>
                    <a:pt x="866514" y="890555"/>
                  </a:lnTo>
                  <a:lnTo>
                    <a:pt x="895792" y="774863"/>
                  </a:lnTo>
                  <a:lnTo>
                    <a:pt x="898220" y="765294"/>
                  </a:lnTo>
                  <a:lnTo>
                    <a:pt x="898793" y="762879"/>
                  </a:lnTo>
                  <a:cubicBezTo>
                    <a:pt x="899131" y="761944"/>
                    <a:pt x="897680" y="762852"/>
                    <a:pt x="897208" y="762737"/>
                  </a:cubicBezTo>
                  <a:lnTo>
                    <a:pt x="892958" y="763530"/>
                  </a:lnTo>
                  <a:lnTo>
                    <a:pt x="875924" y="766700"/>
                  </a:lnTo>
                  <a:lnTo>
                    <a:pt x="843274" y="772745"/>
                  </a:lnTo>
                  <a:lnTo>
                    <a:pt x="795446" y="781302"/>
                  </a:lnTo>
                  <a:lnTo>
                    <a:pt x="704444" y="797455"/>
                  </a:lnTo>
                  <a:lnTo>
                    <a:pt x="638131" y="809102"/>
                  </a:lnTo>
                  <a:lnTo>
                    <a:pt x="539001" y="827137"/>
                  </a:lnTo>
                  <a:cubicBezTo>
                    <a:pt x="519404" y="830675"/>
                    <a:pt x="499807" y="834739"/>
                    <a:pt x="480177" y="837384"/>
                  </a:cubicBezTo>
                  <a:lnTo>
                    <a:pt x="402025" y="849189"/>
                  </a:lnTo>
                  <a:cubicBezTo>
                    <a:pt x="398146" y="850157"/>
                    <a:pt x="394605" y="852107"/>
                    <a:pt x="391704" y="854846"/>
                  </a:cubicBezTo>
                  <a:cubicBezTo>
                    <a:pt x="388163" y="857534"/>
                    <a:pt x="385363" y="861096"/>
                    <a:pt x="383609" y="865184"/>
                  </a:cubicBezTo>
                  <a:cubicBezTo>
                    <a:pt x="381079" y="872169"/>
                    <a:pt x="385498" y="877471"/>
                    <a:pt x="399900" y="876561"/>
                  </a:cubicBezTo>
                  <a:cubicBezTo>
                    <a:pt x="428807" y="873211"/>
                    <a:pt x="457746" y="867879"/>
                    <a:pt x="486686" y="863652"/>
                  </a:cubicBezTo>
                  <a:lnTo>
                    <a:pt x="571347" y="851726"/>
                  </a:lnTo>
                  <a:lnTo>
                    <a:pt x="687916" y="835050"/>
                  </a:lnTo>
                  <a:cubicBezTo>
                    <a:pt x="708188" y="832351"/>
                    <a:pt x="728493" y="830702"/>
                    <a:pt x="748798" y="828682"/>
                  </a:cubicBezTo>
                  <a:cubicBezTo>
                    <a:pt x="766945" y="826837"/>
                    <a:pt x="785159" y="826172"/>
                    <a:pt x="803271" y="823140"/>
                  </a:cubicBezTo>
                  <a:lnTo>
                    <a:pt x="835955" y="817473"/>
                  </a:lnTo>
                  <a:cubicBezTo>
                    <a:pt x="839496" y="816822"/>
                    <a:pt x="839496" y="816876"/>
                    <a:pt x="840340" y="816755"/>
                  </a:cubicBezTo>
                  <a:lnTo>
                    <a:pt x="842600" y="816461"/>
                  </a:lnTo>
                  <a:cubicBezTo>
                    <a:pt x="843646" y="816273"/>
                    <a:pt x="844725" y="816148"/>
                    <a:pt x="845804" y="816090"/>
                  </a:cubicBezTo>
                  <a:cubicBezTo>
                    <a:pt x="846108" y="816212"/>
                    <a:pt x="846884" y="815810"/>
                    <a:pt x="846715" y="816374"/>
                  </a:cubicBezTo>
                  <a:lnTo>
                    <a:pt x="846108" y="817983"/>
                  </a:lnTo>
                  <a:lnTo>
                    <a:pt x="845602" y="819332"/>
                  </a:lnTo>
                  <a:cubicBezTo>
                    <a:pt x="845467" y="819551"/>
                    <a:pt x="845366" y="819804"/>
                    <a:pt x="845366" y="820064"/>
                  </a:cubicBezTo>
                  <a:lnTo>
                    <a:pt x="844219" y="824563"/>
                  </a:lnTo>
                  <a:lnTo>
                    <a:pt x="841926" y="833566"/>
                  </a:lnTo>
                  <a:cubicBezTo>
                    <a:pt x="833189" y="867902"/>
                    <a:pt x="824083" y="902182"/>
                    <a:pt x="815953" y="936653"/>
                  </a:cubicBezTo>
                  <a:cubicBezTo>
                    <a:pt x="807656" y="971951"/>
                    <a:pt x="801011" y="1007576"/>
                    <a:pt x="792545" y="1042827"/>
                  </a:cubicBezTo>
                  <a:lnTo>
                    <a:pt x="789307" y="1056170"/>
                  </a:lnTo>
                  <a:lnTo>
                    <a:pt x="788667" y="1058626"/>
                  </a:lnTo>
                  <a:lnTo>
                    <a:pt x="784383" y="1056214"/>
                  </a:lnTo>
                  <a:lnTo>
                    <a:pt x="753149" y="1039916"/>
                  </a:lnTo>
                  <a:lnTo>
                    <a:pt x="690682" y="1007283"/>
                  </a:lnTo>
                  <a:lnTo>
                    <a:pt x="619682" y="970268"/>
                  </a:lnTo>
                  <a:cubicBezTo>
                    <a:pt x="599781" y="959734"/>
                    <a:pt x="580319" y="948256"/>
                    <a:pt x="560149" y="938380"/>
                  </a:cubicBezTo>
                  <a:cubicBezTo>
                    <a:pt x="533132" y="925151"/>
                    <a:pt x="505709" y="912921"/>
                    <a:pt x="478355" y="900529"/>
                  </a:cubicBezTo>
                  <a:cubicBezTo>
                    <a:pt x="454306" y="889634"/>
                    <a:pt x="430189" y="878891"/>
                    <a:pt x="405938" y="868577"/>
                  </a:cubicBezTo>
                  <a:cubicBezTo>
                    <a:pt x="384958" y="860171"/>
                    <a:pt x="394402" y="877765"/>
                    <a:pt x="399294" y="881886"/>
                  </a:cubicBezTo>
                  <a:close/>
                  <a:moveTo>
                    <a:pt x="188113" y="499650"/>
                  </a:moveTo>
                  <a:cubicBezTo>
                    <a:pt x="182783" y="479113"/>
                    <a:pt x="176914" y="458780"/>
                    <a:pt x="171248" y="438354"/>
                  </a:cubicBezTo>
                  <a:cubicBezTo>
                    <a:pt x="163828" y="411485"/>
                    <a:pt x="157520" y="384070"/>
                    <a:pt x="148784" y="357835"/>
                  </a:cubicBezTo>
                  <a:cubicBezTo>
                    <a:pt x="128074" y="295800"/>
                    <a:pt x="106285" y="234284"/>
                    <a:pt x="84799" y="172623"/>
                  </a:cubicBezTo>
                  <a:lnTo>
                    <a:pt x="67530" y="122946"/>
                  </a:lnTo>
                  <a:lnTo>
                    <a:pt x="60446" y="102708"/>
                  </a:lnTo>
                  <a:lnTo>
                    <a:pt x="56028" y="90508"/>
                  </a:lnTo>
                  <a:lnTo>
                    <a:pt x="54915" y="87695"/>
                  </a:lnTo>
                  <a:lnTo>
                    <a:pt x="101124" y="80862"/>
                  </a:lnTo>
                  <a:cubicBezTo>
                    <a:pt x="123116" y="77664"/>
                    <a:pt x="145108" y="74504"/>
                    <a:pt x="167133" y="71822"/>
                  </a:cubicBezTo>
                  <a:cubicBezTo>
                    <a:pt x="225452" y="64692"/>
                    <a:pt x="283837" y="58593"/>
                    <a:pt x="342189" y="52441"/>
                  </a:cubicBezTo>
                  <a:lnTo>
                    <a:pt x="362967" y="50731"/>
                  </a:lnTo>
                  <a:lnTo>
                    <a:pt x="355748" y="67259"/>
                  </a:lnTo>
                  <a:lnTo>
                    <a:pt x="354062" y="71124"/>
                  </a:lnTo>
                  <a:lnTo>
                    <a:pt x="350621" y="79415"/>
                  </a:lnTo>
                  <a:lnTo>
                    <a:pt x="343268" y="97109"/>
                  </a:lnTo>
                  <a:lnTo>
                    <a:pt x="313958" y="167860"/>
                  </a:lnTo>
                  <a:lnTo>
                    <a:pt x="285456" y="236115"/>
                  </a:lnTo>
                  <a:lnTo>
                    <a:pt x="243227" y="338235"/>
                  </a:lnTo>
                  <a:cubicBezTo>
                    <a:pt x="234828" y="358412"/>
                    <a:pt x="226800" y="378798"/>
                    <a:pt x="217660" y="398573"/>
                  </a:cubicBezTo>
                  <a:cubicBezTo>
                    <a:pt x="205551" y="424703"/>
                    <a:pt x="194353" y="451272"/>
                    <a:pt x="181873" y="477210"/>
                  </a:cubicBezTo>
                  <a:cubicBezTo>
                    <a:pt x="176037" y="490702"/>
                    <a:pt x="185819" y="519102"/>
                    <a:pt x="201638" y="491252"/>
                  </a:cubicBezTo>
                  <a:cubicBezTo>
                    <a:pt x="216075" y="462666"/>
                    <a:pt x="228453" y="432785"/>
                    <a:pt x="241742" y="403464"/>
                  </a:cubicBezTo>
                  <a:lnTo>
                    <a:pt x="280734" y="317639"/>
                  </a:lnTo>
                  <a:lnTo>
                    <a:pt x="333892" y="199296"/>
                  </a:lnTo>
                  <a:cubicBezTo>
                    <a:pt x="343268" y="178762"/>
                    <a:pt x="353489" y="158665"/>
                    <a:pt x="363371" y="138387"/>
                  </a:cubicBezTo>
                  <a:lnTo>
                    <a:pt x="376998" y="111323"/>
                  </a:lnTo>
                  <a:lnTo>
                    <a:pt x="383676" y="97730"/>
                  </a:lnTo>
                  <a:lnTo>
                    <a:pt x="386847" y="90862"/>
                  </a:lnTo>
                  <a:lnTo>
                    <a:pt x="388364" y="87409"/>
                  </a:lnTo>
                  <a:lnTo>
                    <a:pt x="390557" y="82221"/>
                  </a:lnTo>
                  <a:lnTo>
                    <a:pt x="423915" y="-45"/>
                  </a:lnTo>
                  <a:lnTo>
                    <a:pt x="297936" y="14182"/>
                  </a:lnTo>
                  <a:cubicBezTo>
                    <a:pt x="267242" y="17470"/>
                    <a:pt x="236549" y="20337"/>
                    <a:pt x="205922" y="24351"/>
                  </a:cubicBezTo>
                  <a:cubicBezTo>
                    <a:pt x="174520" y="28476"/>
                    <a:pt x="143185" y="34511"/>
                    <a:pt x="111816" y="38430"/>
                  </a:cubicBezTo>
                  <a:lnTo>
                    <a:pt x="-1278" y="52097"/>
                  </a:lnTo>
                  <a:lnTo>
                    <a:pt x="51846" y="194736"/>
                  </a:lnTo>
                  <a:lnTo>
                    <a:pt x="81359" y="274358"/>
                  </a:lnTo>
                  <a:cubicBezTo>
                    <a:pt x="89522" y="296795"/>
                    <a:pt x="96874" y="319734"/>
                    <a:pt x="105644" y="341844"/>
                  </a:cubicBezTo>
                  <a:cubicBezTo>
                    <a:pt x="117348" y="371404"/>
                    <a:pt x="129929" y="400482"/>
                    <a:pt x="142375" y="429628"/>
                  </a:cubicBezTo>
                  <a:cubicBezTo>
                    <a:pt x="153304" y="455232"/>
                    <a:pt x="164367" y="480759"/>
                    <a:pt x="175768" y="506059"/>
                  </a:cubicBezTo>
                  <a:cubicBezTo>
                    <a:pt x="185954" y="527454"/>
                    <a:pt x="189226" y="506423"/>
                    <a:pt x="188113" y="499650"/>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6" name="PPT世界-7-12"/>
            <p:cNvSpPr/>
            <p:nvPr/>
          </p:nvSpPr>
          <p:spPr>
            <a:xfrm rot="21240000">
              <a:off x="228986" y="1280446"/>
              <a:ext cx="5579643" cy="1200329"/>
            </a:xfrm>
            <a:prstGeom prst="rect">
              <a:avLst/>
            </a:prstGeom>
          </p:spPr>
          <p:txBody>
            <a:bodyPr wrap="square">
              <a:noAutofit/>
            </a:bodyPr>
            <a:lstStyle/>
            <a:p>
              <a:pPr algn="ctr"/>
              <a:r>
                <a:rPr lang="zh-CN" altLang="en-US" sz="7200" i="1" dirty="0">
                  <a:latin typeface="思源黑体 CN Bold" panose="020B0800000000000000" pitchFamily="34" charset="-122"/>
                  <a:ea typeface="思源黑体 CN Bold" panose="020B0800000000000000" pitchFamily="34" charset="-122"/>
                  <a:cs typeface="思源黑体 CN Bold" panose="020B0800000000000000" pitchFamily="34" charset="-122"/>
                </a:rPr>
                <a:t>教师公开课</a:t>
              </a:r>
            </a:p>
          </p:txBody>
        </p:sp>
        <p:sp>
          <p:nvSpPr>
            <p:cNvPr id="9" name="PPT世界-7-13"/>
            <p:cNvSpPr/>
            <p:nvPr/>
          </p:nvSpPr>
          <p:spPr>
            <a:xfrm rot="21240000">
              <a:off x="2795426" y="2640069"/>
              <a:ext cx="3676259" cy="1015663"/>
            </a:xfrm>
            <a:prstGeom prst="rect">
              <a:avLst/>
            </a:prstGeom>
          </p:spPr>
          <p:txBody>
            <a:bodyPr wrap="square">
              <a:noAutofit/>
            </a:bodyPr>
            <a:lstStyle/>
            <a:p>
              <a:pPr algn="ctr"/>
              <a:r>
                <a:rPr lang="zh-CN" altLang="en-US" sz="60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卡通模板</a:t>
              </a:r>
            </a:p>
          </p:txBody>
        </p:sp>
        <p:sp>
          <p:nvSpPr>
            <p:cNvPr id="41" name="PPT世界-7-14"/>
            <p:cNvSpPr/>
            <p:nvPr/>
          </p:nvSpPr>
          <p:spPr>
            <a:xfrm>
              <a:off x="855594" y="3204424"/>
              <a:ext cx="1146474" cy="1148154"/>
            </a:xfrm>
            <a:custGeom>
              <a:avLst/>
              <a:gdLst>
                <a:gd name="connsiteX0" fmla="*/ 1595805 w 1620685"/>
                <a:gd name="connsiteY0" fmla="*/ 617846 h 1623061"/>
                <a:gd name="connsiteX1" fmla="*/ 1002402 w 1620685"/>
                <a:gd name="connsiteY1" fmla="*/ 1599374 h 1623061"/>
                <a:gd name="connsiteX2" fmla="*/ 22324 w 1620685"/>
                <a:gd name="connsiteY2" fmla="*/ 1005161 h 1623061"/>
                <a:gd name="connsiteX3" fmla="*/ 615693 w 1620685"/>
                <a:gd name="connsiteY3" fmla="*/ 23596 h 1623061"/>
                <a:gd name="connsiteX4" fmla="*/ 1595805 w 1620685"/>
                <a:gd name="connsiteY4" fmla="*/ 617846 h 1623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0685" h="1623061">
                  <a:moveTo>
                    <a:pt x="1595805" y="617846"/>
                  </a:moveTo>
                  <a:cubicBezTo>
                    <a:pt x="1702593" y="1052990"/>
                    <a:pt x="1436939" y="1492418"/>
                    <a:pt x="1002402" y="1599374"/>
                  </a:cubicBezTo>
                  <a:cubicBezTo>
                    <a:pt x="567865" y="1706330"/>
                    <a:pt x="129112" y="1440306"/>
                    <a:pt x="22324" y="1005161"/>
                  </a:cubicBezTo>
                  <a:cubicBezTo>
                    <a:pt x="-84464" y="570017"/>
                    <a:pt x="181190" y="130556"/>
                    <a:pt x="615693" y="23596"/>
                  </a:cubicBezTo>
                  <a:cubicBezTo>
                    <a:pt x="1050197" y="-83363"/>
                    <a:pt x="1488984" y="182698"/>
                    <a:pt x="1595805" y="617846"/>
                  </a:cubicBezTo>
                  <a:close/>
                </a:path>
              </a:pathLst>
            </a:custGeom>
            <a:solidFill>
              <a:schemeClr val="accent3"/>
            </a:solidFill>
            <a:ln w="3372" cap="flat">
              <a:noFill/>
              <a:prstDash val="solid"/>
              <a:miter/>
            </a:ln>
          </p:spPr>
          <p:txBody>
            <a:bodyPr rtlCol="0" anchor="ctr">
              <a:noAutofit/>
            </a:bodyPr>
            <a:lstStyle/>
            <a:p>
              <a:endParaRPr lang="zh-CN" altLang="en-US" sz="1200">
                <a:cs typeface="思源黑体 CN Bold" panose="020B0800000000000000" pitchFamily="34" charset="-122"/>
              </a:endParaRPr>
            </a:p>
          </p:txBody>
        </p:sp>
        <p:sp>
          <p:nvSpPr>
            <p:cNvPr id="42" name="PPT世界-7-15"/>
            <p:cNvSpPr/>
            <p:nvPr/>
          </p:nvSpPr>
          <p:spPr>
            <a:xfrm>
              <a:off x="763679" y="3114262"/>
              <a:ext cx="1180416" cy="1171506"/>
            </a:xfrm>
            <a:custGeom>
              <a:avLst/>
              <a:gdLst>
                <a:gd name="connsiteX0" fmla="*/ 1588561 w 1668666"/>
                <a:gd name="connsiteY0" fmla="*/ 588087 h 1656073"/>
                <a:gd name="connsiteX1" fmla="*/ 1571123 w 1668666"/>
                <a:gd name="connsiteY1" fmla="*/ 530915 h 1656073"/>
                <a:gd name="connsiteX2" fmla="*/ 1549671 w 1668666"/>
                <a:gd name="connsiteY2" fmla="*/ 474790 h 1656073"/>
                <a:gd name="connsiteX3" fmla="*/ 1492162 w 1668666"/>
                <a:gd name="connsiteY3" fmla="*/ 368953 h 1656073"/>
                <a:gd name="connsiteX4" fmla="*/ 1272752 w 1668666"/>
                <a:gd name="connsiteY4" fmla="*/ 139535 h 1656073"/>
                <a:gd name="connsiteX5" fmla="*/ 540316 w 1668666"/>
                <a:gd name="connsiteY5" fmla="*/ 47251 h 1656073"/>
                <a:gd name="connsiteX6" fmla="*/ 201267 w 1668666"/>
                <a:gd name="connsiteY6" fmla="*/ 276996 h 1656073"/>
                <a:gd name="connsiteX7" fmla="*/ -1143 w 1668666"/>
                <a:gd name="connsiteY7" fmla="*/ 807025 h 1656073"/>
                <a:gd name="connsiteX8" fmla="*/ 70970 w 1668666"/>
                <a:gd name="connsiteY8" fmla="*/ 1164693 h 1656073"/>
                <a:gd name="connsiteX9" fmla="*/ 289976 w 1668666"/>
                <a:gd name="connsiteY9" fmla="*/ 1457026 h 1656073"/>
                <a:gd name="connsiteX10" fmla="*/ 621233 w 1668666"/>
                <a:gd name="connsiteY10" fmla="*/ 1630227 h 1656073"/>
                <a:gd name="connsiteX11" fmla="*/ 995867 w 1668666"/>
                <a:gd name="connsiteY11" fmla="*/ 1639064 h 1656073"/>
                <a:gd name="connsiteX12" fmla="*/ 1543836 w 1668666"/>
                <a:gd name="connsiteY12" fmla="*/ 1252018 h 1656073"/>
                <a:gd name="connsiteX13" fmla="*/ 1639054 w 1668666"/>
                <a:gd name="connsiteY13" fmla="*/ 1025592 h 1656073"/>
                <a:gd name="connsiteX14" fmla="*/ 1661080 w 1668666"/>
                <a:gd name="connsiteY14" fmla="*/ 701789 h 1656073"/>
                <a:gd name="connsiteX15" fmla="*/ 1633556 w 1668666"/>
                <a:gd name="connsiteY15" fmla="*/ 629709 h 1656073"/>
                <a:gd name="connsiteX16" fmla="*/ 1625664 w 1668666"/>
                <a:gd name="connsiteY16" fmla="*/ 686577 h 1656073"/>
                <a:gd name="connsiteX17" fmla="*/ 1603166 w 1668666"/>
                <a:gd name="connsiteY17" fmla="*/ 1033755 h 1656073"/>
                <a:gd name="connsiteX18" fmla="*/ 1443086 w 1668666"/>
                <a:gd name="connsiteY18" fmla="*/ 1330372 h 1656073"/>
                <a:gd name="connsiteX19" fmla="*/ 1362574 w 1668666"/>
                <a:gd name="connsiteY19" fmla="*/ 1413920 h 1656073"/>
                <a:gd name="connsiteX20" fmla="*/ 1270054 w 1668666"/>
                <a:gd name="connsiteY20" fmla="*/ 1483504 h 1656073"/>
                <a:gd name="connsiteX21" fmla="*/ 1169439 w 1668666"/>
                <a:gd name="connsiteY21" fmla="*/ 1540001 h 1656073"/>
                <a:gd name="connsiteX22" fmla="*/ 1115944 w 1668666"/>
                <a:gd name="connsiteY22" fmla="*/ 1561486 h 1656073"/>
                <a:gd name="connsiteX23" fmla="*/ 1089095 w 1668666"/>
                <a:gd name="connsiteY23" fmla="*/ 1571842 h 1656073"/>
                <a:gd name="connsiteX24" fmla="*/ 1061369 w 1668666"/>
                <a:gd name="connsiteY24" fmla="*/ 1579565 h 1656073"/>
                <a:gd name="connsiteX25" fmla="*/ 825566 w 1668666"/>
                <a:gd name="connsiteY25" fmla="*/ 1609382 h 1656073"/>
                <a:gd name="connsiteX26" fmla="*/ 772611 w 1668666"/>
                <a:gd name="connsiteY26" fmla="*/ 1606650 h 1656073"/>
                <a:gd name="connsiteX27" fmla="*/ 720196 w 1668666"/>
                <a:gd name="connsiteY27" fmla="*/ 1598892 h 1656073"/>
                <a:gd name="connsiteX28" fmla="*/ 668488 w 1668666"/>
                <a:gd name="connsiteY28" fmla="*/ 1588268 h 1656073"/>
                <a:gd name="connsiteX29" fmla="*/ 617287 w 1668666"/>
                <a:gd name="connsiteY29" fmla="*/ 1575484 h 1656073"/>
                <a:gd name="connsiteX30" fmla="*/ 205348 w 1668666"/>
                <a:gd name="connsiteY30" fmla="*/ 1293202 h 1656073"/>
                <a:gd name="connsiteX31" fmla="*/ 62605 w 1668666"/>
                <a:gd name="connsiteY31" fmla="*/ 963125 h 1656073"/>
                <a:gd name="connsiteX32" fmla="*/ 48574 w 1668666"/>
                <a:gd name="connsiteY32" fmla="*/ 778321 h 1656073"/>
                <a:gd name="connsiteX33" fmla="*/ 53026 w 1668666"/>
                <a:gd name="connsiteY33" fmla="*/ 732011 h 1656073"/>
                <a:gd name="connsiteX34" fmla="*/ 59097 w 1668666"/>
                <a:gd name="connsiteY34" fmla="*/ 685936 h 1656073"/>
                <a:gd name="connsiteX35" fmla="*/ 80920 w 1668666"/>
                <a:gd name="connsiteY35" fmla="*/ 595507 h 1656073"/>
                <a:gd name="connsiteX36" fmla="*/ 569053 w 1668666"/>
                <a:gd name="connsiteY36" fmla="*/ 89373 h 1656073"/>
                <a:gd name="connsiteX37" fmla="*/ 878792 w 1668666"/>
                <a:gd name="connsiteY37" fmla="*/ 48924 h 1656073"/>
                <a:gd name="connsiteX38" fmla="*/ 1134023 w 1668666"/>
                <a:gd name="connsiteY38" fmla="*/ 114225 h 1656073"/>
                <a:gd name="connsiteX39" fmla="*/ 1213253 w 1668666"/>
                <a:gd name="connsiteY39" fmla="*/ 153462 h 1656073"/>
                <a:gd name="connsiteX40" fmla="*/ 1250895 w 1668666"/>
                <a:gd name="connsiteY40" fmla="*/ 176712 h 1656073"/>
                <a:gd name="connsiteX41" fmla="*/ 1287930 w 1668666"/>
                <a:gd name="connsiteY41" fmla="*/ 201065 h 1656073"/>
                <a:gd name="connsiteX42" fmla="*/ 1322503 w 1668666"/>
                <a:gd name="connsiteY42" fmla="*/ 228780 h 1656073"/>
                <a:gd name="connsiteX43" fmla="*/ 1356232 w 1668666"/>
                <a:gd name="connsiteY43" fmla="*/ 257534 h 1656073"/>
                <a:gd name="connsiteX44" fmla="*/ 1417958 w 1668666"/>
                <a:gd name="connsiteY44" fmla="*/ 321283 h 1656073"/>
                <a:gd name="connsiteX45" fmla="*/ 1571359 w 1668666"/>
                <a:gd name="connsiteY45" fmla="*/ 591898 h 1656073"/>
                <a:gd name="connsiteX46" fmla="*/ 1588561 w 1668666"/>
                <a:gd name="connsiteY46" fmla="*/ 588087 h 1656073"/>
                <a:gd name="connsiteX47" fmla="*/ 1513378 w 1668666"/>
                <a:gd name="connsiteY47" fmla="*/ 754643 h 1656073"/>
                <a:gd name="connsiteX48" fmla="*/ 1516650 w 1668666"/>
                <a:gd name="connsiteY48" fmla="*/ 749550 h 1656073"/>
                <a:gd name="connsiteX49" fmla="*/ 1520698 w 1668666"/>
                <a:gd name="connsiteY49" fmla="*/ 742804 h 1656073"/>
                <a:gd name="connsiteX50" fmla="*/ 1522452 w 1668666"/>
                <a:gd name="connsiteY50" fmla="*/ 727558 h 1656073"/>
                <a:gd name="connsiteX51" fmla="*/ 1522620 w 1668666"/>
                <a:gd name="connsiteY51" fmla="*/ 719362 h 1656073"/>
                <a:gd name="connsiteX52" fmla="*/ 1519686 w 1668666"/>
                <a:gd name="connsiteY52" fmla="*/ 708467 h 1656073"/>
                <a:gd name="connsiteX53" fmla="*/ 1518505 w 1668666"/>
                <a:gd name="connsiteY53" fmla="*/ 694132 h 1656073"/>
                <a:gd name="connsiteX54" fmla="*/ 1517966 w 1668666"/>
                <a:gd name="connsiteY54" fmla="*/ 679325 h 1656073"/>
                <a:gd name="connsiteX55" fmla="*/ 1517864 w 1668666"/>
                <a:gd name="connsiteY55" fmla="*/ 673861 h 1656073"/>
                <a:gd name="connsiteX56" fmla="*/ 1517392 w 1668666"/>
                <a:gd name="connsiteY56" fmla="*/ 665766 h 1656073"/>
                <a:gd name="connsiteX57" fmla="*/ 1517460 w 1668666"/>
                <a:gd name="connsiteY57" fmla="*/ 660875 h 1656073"/>
                <a:gd name="connsiteX58" fmla="*/ 1518977 w 1668666"/>
                <a:gd name="connsiteY58" fmla="*/ 654062 h 1656073"/>
                <a:gd name="connsiteX59" fmla="*/ 1503361 w 1668666"/>
                <a:gd name="connsiteY59" fmla="*/ 657435 h 1656073"/>
                <a:gd name="connsiteX60" fmla="*/ 1501539 w 1668666"/>
                <a:gd name="connsiteY60" fmla="*/ 664957 h 1656073"/>
                <a:gd name="connsiteX61" fmla="*/ 1499785 w 1668666"/>
                <a:gd name="connsiteY61" fmla="*/ 672208 h 1656073"/>
                <a:gd name="connsiteX62" fmla="*/ 1497694 w 1668666"/>
                <a:gd name="connsiteY62" fmla="*/ 681990 h 1656073"/>
                <a:gd name="connsiteX63" fmla="*/ 1495232 w 1668666"/>
                <a:gd name="connsiteY63" fmla="*/ 687353 h 1656073"/>
                <a:gd name="connsiteX64" fmla="*/ 1492904 w 1668666"/>
                <a:gd name="connsiteY64" fmla="*/ 692109 h 1656073"/>
                <a:gd name="connsiteX65" fmla="*/ 1493410 w 1668666"/>
                <a:gd name="connsiteY65" fmla="*/ 702329 h 1656073"/>
                <a:gd name="connsiteX66" fmla="*/ 1493984 w 1668666"/>
                <a:gd name="connsiteY66" fmla="*/ 709581 h 1656073"/>
                <a:gd name="connsiteX67" fmla="*/ 1496648 w 1668666"/>
                <a:gd name="connsiteY67" fmla="*/ 716664 h 1656073"/>
                <a:gd name="connsiteX68" fmla="*/ 1498099 w 1668666"/>
                <a:gd name="connsiteY68" fmla="*/ 731168 h 1656073"/>
                <a:gd name="connsiteX69" fmla="*/ 1498537 w 1668666"/>
                <a:gd name="connsiteY69" fmla="*/ 737441 h 1656073"/>
                <a:gd name="connsiteX70" fmla="*/ 1498470 w 1668666"/>
                <a:gd name="connsiteY70" fmla="*/ 742804 h 1656073"/>
                <a:gd name="connsiteX71" fmla="*/ 1501337 w 1668666"/>
                <a:gd name="connsiteY71" fmla="*/ 749584 h 1656073"/>
                <a:gd name="connsiteX72" fmla="*/ 1504642 w 1668666"/>
                <a:gd name="connsiteY72" fmla="*/ 755486 h 1656073"/>
                <a:gd name="connsiteX73" fmla="*/ 1513378 w 1668666"/>
                <a:gd name="connsiteY73" fmla="*/ 754643 h 1656073"/>
                <a:gd name="connsiteX74" fmla="*/ 1504912 w 1668666"/>
                <a:gd name="connsiteY74" fmla="*/ 951995 h 1656073"/>
                <a:gd name="connsiteX75" fmla="*/ 1509500 w 1668666"/>
                <a:gd name="connsiteY75" fmla="*/ 948048 h 1656073"/>
                <a:gd name="connsiteX76" fmla="*/ 1515301 w 1668666"/>
                <a:gd name="connsiteY76" fmla="*/ 942719 h 1656073"/>
                <a:gd name="connsiteX77" fmla="*/ 1521271 w 1668666"/>
                <a:gd name="connsiteY77" fmla="*/ 928586 h 1656073"/>
                <a:gd name="connsiteX78" fmla="*/ 1523767 w 1668666"/>
                <a:gd name="connsiteY78" fmla="*/ 920795 h 1656073"/>
                <a:gd name="connsiteX79" fmla="*/ 1524003 w 1668666"/>
                <a:gd name="connsiteY79" fmla="*/ 909495 h 1656073"/>
                <a:gd name="connsiteX80" fmla="*/ 1526937 w 1668666"/>
                <a:gd name="connsiteY80" fmla="*/ 895464 h 1656073"/>
                <a:gd name="connsiteX81" fmla="*/ 1530614 w 1668666"/>
                <a:gd name="connsiteY81" fmla="*/ 881061 h 1656073"/>
                <a:gd name="connsiteX82" fmla="*/ 1532031 w 1668666"/>
                <a:gd name="connsiteY82" fmla="*/ 875799 h 1656073"/>
                <a:gd name="connsiteX83" fmla="*/ 1533886 w 1668666"/>
                <a:gd name="connsiteY83" fmla="*/ 867907 h 1656073"/>
                <a:gd name="connsiteX84" fmla="*/ 1535336 w 1668666"/>
                <a:gd name="connsiteY84" fmla="*/ 863252 h 1656073"/>
                <a:gd name="connsiteX85" fmla="*/ 1538676 w 1668666"/>
                <a:gd name="connsiteY85" fmla="*/ 857113 h 1656073"/>
                <a:gd name="connsiteX86" fmla="*/ 1522755 w 1668666"/>
                <a:gd name="connsiteY86" fmla="*/ 855967 h 1656073"/>
                <a:gd name="connsiteX87" fmla="*/ 1518910 w 1668666"/>
                <a:gd name="connsiteY87" fmla="*/ 862645 h 1656073"/>
                <a:gd name="connsiteX88" fmla="*/ 1515166 w 1668666"/>
                <a:gd name="connsiteY88" fmla="*/ 869087 h 1656073"/>
                <a:gd name="connsiteX89" fmla="*/ 1510377 w 1668666"/>
                <a:gd name="connsiteY89" fmla="*/ 877891 h 1656073"/>
                <a:gd name="connsiteX90" fmla="*/ 1506498 w 1668666"/>
                <a:gd name="connsiteY90" fmla="*/ 882343 h 1656073"/>
                <a:gd name="connsiteX91" fmla="*/ 1502956 w 1668666"/>
                <a:gd name="connsiteY91" fmla="*/ 886256 h 1656073"/>
                <a:gd name="connsiteX92" fmla="*/ 1500527 w 1668666"/>
                <a:gd name="connsiteY92" fmla="*/ 896172 h 1656073"/>
                <a:gd name="connsiteX93" fmla="*/ 1499043 w 1668666"/>
                <a:gd name="connsiteY93" fmla="*/ 903289 h 1656073"/>
                <a:gd name="connsiteX94" fmla="*/ 1499617 w 1668666"/>
                <a:gd name="connsiteY94" fmla="*/ 910811 h 1656073"/>
                <a:gd name="connsiteX95" fmla="*/ 1496918 w 1668666"/>
                <a:gd name="connsiteY95" fmla="*/ 925146 h 1656073"/>
                <a:gd name="connsiteX96" fmla="*/ 1495569 w 1668666"/>
                <a:gd name="connsiteY96" fmla="*/ 931285 h 1656073"/>
                <a:gd name="connsiteX97" fmla="*/ 1493984 w 1668666"/>
                <a:gd name="connsiteY97" fmla="*/ 936378 h 1656073"/>
                <a:gd name="connsiteX98" fmla="*/ 1494827 w 1668666"/>
                <a:gd name="connsiteY98" fmla="*/ 943697 h 1656073"/>
                <a:gd name="connsiteX99" fmla="*/ 1496311 w 1668666"/>
                <a:gd name="connsiteY99" fmla="*/ 950342 h 1656073"/>
                <a:gd name="connsiteX100" fmla="*/ 1504912 w 1668666"/>
                <a:gd name="connsiteY100" fmla="*/ 951995 h 1656073"/>
                <a:gd name="connsiteX101" fmla="*/ 1441096 w 1668666"/>
                <a:gd name="connsiteY101" fmla="*/ 1138822 h 1656073"/>
                <a:gd name="connsiteX102" fmla="*/ 1446594 w 1668666"/>
                <a:gd name="connsiteY102" fmla="*/ 1136326 h 1656073"/>
                <a:gd name="connsiteX103" fmla="*/ 1453643 w 1668666"/>
                <a:gd name="connsiteY103" fmla="*/ 1132852 h 1656073"/>
                <a:gd name="connsiteX104" fmla="*/ 1463357 w 1668666"/>
                <a:gd name="connsiteY104" fmla="*/ 1120979 h 1656073"/>
                <a:gd name="connsiteX105" fmla="*/ 1467945 w 1668666"/>
                <a:gd name="connsiteY105" fmla="*/ 1114267 h 1656073"/>
                <a:gd name="connsiteX106" fmla="*/ 1471351 w 1668666"/>
                <a:gd name="connsiteY106" fmla="*/ 1103473 h 1656073"/>
                <a:gd name="connsiteX107" fmla="*/ 1478131 w 1668666"/>
                <a:gd name="connsiteY107" fmla="*/ 1090792 h 1656073"/>
                <a:gd name="connsiteX108" fmla="*/ 1485686 w 1668666"/>
                <a:gd name="connsiteY108" fmla="*/ 1078075 h 1656073"/>
                <a:gd name="connsiteX109" fmla="*/ 1488553 w 1668666"/>
                <a:gd name="connsiteY109" fmla="*/ 1073421 h 1656073"/>
                <a:gd name="connsiteX110" fmla="*/ 1492567 w 1668666"/>
                <a:gd name="connsiteY110" fmla="*/ 1066371 h 1656073"/>
                <a:gd name="connsiteX111" fmla="*/ 1495232 w 1668666"/>
                <a:gd name="connsiteY111" fmla="*/ 1062290 h 1656073"/>
                <a:gd name="connsiteX112" fmla="*/ 1500190 w 1668666"/>
                <a:gd name="connsiteY112" fmla="*/ 1057399 h 1656073"/>
                <a:gd name="connsiteX113" fmla="*/ 1485214 w 1668666"/>
                <a:gd name="connsiteY113" fmla="*/ 1051766 h 1656073"/>
                <a:gd name="connsiteX114" fmla="*/ 1479649 w 1668666"/>
                <a:gd name="connsiteY114" fmla="*/ 1057095 h 1656073"/>
                <a:gd name="connsiteX115" fmla="*/ 1474286 w 1668666"/>
                <a:gd name="connsiteY115" fmla="*/ 1062222 h 1656073"/>
                <a:gd name="connsiteX116" fmla="*/ 1467169 w 1668666"/>
                <a:gd name="connsiteY116" fmla="*/ 1069306 h 1656073"/>
                <a:gd name="connsiteX117" fmla="*/ 1462244 w 1668666"/>
                <a:gd name="connsiteY117" fmla="*/ 1072442 h 1656073"/>
                <a:gd name="connsiteX118" fmla="*/ 1457691 w 1668666"/>
                <a:gd name="connsiteY118" fmla="*/ 1075175 h 1656073"/>
                <a:gd name="connsiteX119" fmla="*/ 1452598 w 1668666"/>
                <a:gd name="connsiteY119" fmla="*/ 1084046 h 1656073"/>
                <a:gd name="connsiteX120" fmla="*/ 1449157 w 1668666"/>
                <a:gd name="connsiteY120" fmla="*/ 1090454 h 1656073"/>
                <a:gd name="connsiteX121" fmla="*/ 1447572 w 1668666"/>
                <a:gd name="connsiteY121" fmla="*/ 1097841 h 1656073"/>
                <a:gd name="connsiteX122" fmla="*/ 1440927 w 1668666"/>
                <a:gd name="connsiteY122" fmla="*/ 1110793 h 1656073"/>
                <a:gd name="connsiteX123" fmla="*/ 1437925 w 1668666"/>
                <a:gd name="connsiteY123" fmla="*/ 1116325 h 1656073"/>
                <a:gd name="connsiteX124" fmla="*/ 1434957 w 1668666"/>
                <a:gd name="connsiteY124" fmla="*/ 1120777 h 1656073"/>
                <a:gd name="connsiteX125" fmla="*/ 1433709 w 1668666"/>
                <a:gd name="connsiteY125" fmla="*/ 1128029 h 1656073"/>
                <a:gd name="connsiteX126" fmla="*/ 1433304 w 1668666"/>
                <a:gd name="connsiteY126" fmla="*/ 1134808 h 1656073"/>
                <a:gd name="connsiteX127" fmla="*/ 1441096 w 1668666"/>
                <a:gd name="connsiteY127" fmla="*/ 1138822 h 1656073"/>
                <a:gd name="connsiteX128" fmla="*/ 1327529 w 1668666"/>
                <a:gd name="connsiteY128" fmla="*/ 1300184 h 1656073"/>
                <a:gd name="connsiteX129" fmla="*/ 1333533 w 1668666"/>
                <a:gd name="connsiteY129" fmla="*/ 1299341 h 1656073"/>
                <a:gd name="connsiteX130" fmla="*/ 1341257 w 1668666"/>
                <a:gd name="connsiteY130" fmla="*/ 1297992 h 1656073"/>
                <a:gd name="connsiteX131" fmla="*/ 1353872 w 1668666"/>
                <a:gd name="connsiteY131" fmla="*/ 1289323 h 1656073"/>
                <a:gd name="connsiteX132" fmla="*/ 1360179 w 1668666"/>
                <a:gd name="connsiteY132" fmla="*/ 1284163 h 1656073"/>
                <a:gd name="connsiteX133" fmla="*/ 1366453 w 1668666"/>
                <a:gd name="connsiteY133" fmla="*/ 1274786 h 1656073"/>
                <a:gd name="connsiteX134" fmla="*/ 1376470 w 1668666"/>
                <a:gd name="connsiteY134" fmla="*/ 1264532 h 1656073"/>
                <a:gd name="connsiteX135" fmla="*/ 1387331 w 1668666"/>
                <a:gd name="connsiteY135" fmla="*/ 1254413 h 1656073"/>
                <a:gd name="connsiteX136" fmla="*/ 1391379 w 1668666"/>
                <a:gd name="connsiteY136" fmla="*/ 1250770 h 1656073"/>
                <a:gd name="connsiteX137" fmla="*/ 1397180 w 1668666"/>
                <a:gd name="connsiteY137" fmla="*/ 1245104 h 1656073"/>
                <a:gd name="connsiteX138" fmla="*/ 1400890 w 1668666"/>
                <a:gd name="connsiteY138" fmla="*/ 1241967 h 1656073"/>
                <a:gd name="connsiteX139" fmla="*/ 1407029 w 1668666"/>
                <a:gd name="connsiteY139" fmla="*/ 1238628 h 1656073"/>
                <a:gd name="connsiteX140" fmla="*/ 1394246 w 1668666"/>
                <a:gd name="connsiteY140" fmla="*/ 1229049 h 1656073"/>
                <a:gd name="connsiteX141" fmla="*/ 1387398 w 1668666"/>
                <a:gd name="connsiteY141" fmla="*/ 1232556 h 1656073"/>
                <a:gd name="connsiteX142" fmla="*/ 1380788 w 1668666"/>
                <a:gd name="connsiteY142" fmla="*/ 1235997 h 1656073"/>
                <a:gd name="connsiteX143" fmla="*/ 1371984 w 1668666"/>
                <a:gd name="connsiteY143" fmla="*/ 1240786 h 1656073"/>
                <a:gd name="connsiteX144" fmla="*/ 1366351 w 1668666"/>
                <a:gd name="connsiteY144" fmla="*/ 1242439 h 1656073"/>
                <a:gd name="connsiteX145" fmla="*/ 1361258 w 1668666"/>
                <a:gd name="connsiteY145" fmla="*/ 1243788 h 1656073"/>
                <a:gd name="connsiteX146" fmla="*/ 1353872 w 1668666"/>
                <a:gd name="connsiteY146" fmla="*/ 1250872 h 1656073"/>
                <a:gd name="connsiteX147" fmla="*/ 1348778 w 1668666"/>
                <a:gd name="connsiteY147" fmla="*/ 1256032 h 1656073"/>
                <a:gd name="connsiteX148" fmla="*/ 1345203 w 1668666"/>
                <a:gd name="connsiteY148" fmla="*/ 1262677 h 1656073"/>
                <a:gd name="connsiteX149" fmla="*/ 1335219 w 1668666"/>
                <a:gd name="connsiteY149" fmla="*/ 1273302 h 1656073"/>
                <a:gd name="connsiteX150" fmla="*/ 1330767 w 1668666"/>
                <a:gd name="connsiteY150" fmla="*/ 1277720 h 1656073"/>
                <a:gd name="connsiteX151" fmla="*/ 1326685 w 1668666"/>
                <a:gd name="connsiteY151" fmla="*/ 1281161 h 1656073"/>
                <a:gd name="connsiteX152" fmla="*/ 1323447 w 1668666"/>
                <a:gd name="connsiteY152" fmla="*/ 1287771 h 1656073"/>
                <a:gd name="connsiteX153" fmla="*/ 1321187 w 1668666"/>
                <a:gd name="connsiteY153" fmla="*/ 1294146 h 1656073"/>
                <a:gd name="connsiteX154" fmla="*/ 1327529 w 1668666"/>
                <a:gd name="connsiteY154" fmla="*/ 1300184 h 1656073"/>
                <a:gd name="connsiteX155" fmla="*/ 1173216 w 1668666"/>
                <a:gd name="connsiteY155" fmla="*/ 1423027 h 1656073"/>
                <a:gd name="connsiteX156" fmla="*/ 1179186 w 1668666"/>
                <a:gd name="connsiteY156" fmla="*/ 1423904 h 1656073"/>
                <a:gd name="connsiteX157" fmla="*/ 1187012 w 1668666"/>
                <a:gd name="connsiteY157" fmla="*/ 1424814 h 1656073"/>
                <a:gd name="connsiteX158" fmla="*/ 1201583 w 1668666"/>
                <a:gd name="connsiteY158" fmla="*/ 1420059 h 1656073"/>
                <a:gd name="connsiteX159" fmla="*/ 1209071 w 1668666"/>
                <a:gd name="connsiteY159" fmla="*/ 1416888 h 1656073"/>
                <a:gd name="connsiteX160" fmla="*/ 1217739 w 1668666"/>
                <a:gd name="connsiteY160" fmla="*/ 1409636 h 1656073"/>
                <a:gd name="connsiteX161" fmla="*/ 1230253 w 1668666"/>
                <a:gd name="connsiteY161" fmla="*/ 1402621 h 1656073"/>
                <a:gd name="connsiteX162" fmla="*/ 1243509 w 1668666"/>
                <a:gd name="connsiteY162" fmla="*/ 1396010 h 1656073"/>
                <a:gd name="connsiteX163" fmla="*/ 1248433 w 1668666"/>
                <a:gd name="connsiteY163" fmla="*/ 1393648 h 1656073"/>
                <a:gd name="connsiteX164" fmla="*/ 1255584 w 1668666"/>
                <a:gd name="connsiteY164" fmla="*/ 1389871 h 1656073"/>
                <a:gd name="connsiteX165" fmla="*/ 1260070 w 1668666"/>
                <a:gd name="connsiteY165" fmla="*/ 1387881 h 1656073"/>
                <a:gd name="connsiteX166" fmla="*/ 1266849 w 1668666"/>
                <a:gd name="connsiteY166" fmla="*/ 1386430 h 1656073"/>
                <a:gd name="connsiteX167" fmla="*/ 1257270 w 1668666"/>
                <a:gd name="connsiteY167" fmla="*/ 1373613 h 1656073"/>
                <a:gd name="connsiteX168" fmla="*/ 1249715 w 1668666"/>
                <a:gd name="connsiteY168" fmla="*/ 1375063 h 1656073"/>
                <a:gd name="connsiteX169" fmla="*/ 1242429 w 1668666"/>
                <a:gd name="connsiteY169" fmla="*/ 1376480 h 1656073"/>
                <a:gd name="connsiteX170" fmla="*/ 1232614 w 1668666"/>
                <a:gd name="connsiteY170" fmla="*/ 1378605 h 1656073"/>
                <a:gd name="connsiteX171" fmla="*/ 1226745 w 1668666"/>
                <a:gd name="connsiteY171" fmla="*/ 1378571 h 1656073"/>
                <a:gd name="connsiteX172" fmla="*/ 1221483 w 1668666"/>
                <a:gd name="connsiteY172" fmla="*/ 1378470 h 1656073"/>
                <a:gd name="connsiteX173" fmla="*/ 1212410 w 1668666"/>
                <a:gd name="connsiteY173" fmla="*/ 1383159 h 1656073"/>
                <a:gd name="connsiteX174" fmla="*/ 1206069 w 1668666"/>
                <a:gd name="connsiteY174" fmla="*/ 1386700 h 1656073"/>
                <a:gd name="connsiteX175" fmla="*/ 1200740 w 1668666"/>
                <a:gd name="connsiteY175" fmla="*/ 1392063 h 1656073"/>
                <a:gd name="connsiteX176" fmla="*/ 1188192 w 1668666"/>
                <a:gd name="connsiteY176" fmla="*/ 1399383 h 1656073"/>
                <a:gd name="connsiteX177" fmla="*/ 1182661 w 1668666"/>
                <a:gd name="connsiteY177" fmla="*/ 1402385 h 1656073"/>
                <a:gd name="connsiteX178" fmla="*/ 1177770 w 1668666"/>
                <a:gd name="connsiteY178" fmla="*/ 1404509 h 1656073"/>
                <a:gd name="connsiteX179" fmla="*/ 1172811 w 1668666"/>
                <a:gd name="connsiteY179" fmla="*/ 1409974 h 1656073"/>
                <a:gd name="connsiteX180" fmla="*/ 1168832 w 1668666"/>
                <a:gd name="connsiteY180" fmla="*/ 1415404 h 1656073"/>
                <a:gd name="connsiteX181" fmla="*/ 1173216 w 1668666"/>
                <a:gd name="connsiteY181" fmla="*/ 1423027 h 1656073"/>
                <a:gd name="connsiteX182" fmla="*/ 990402 w 1668666"/>
                <a:gd name="connsiteY182" fmla="*/ 1497164 h 1656073"/>
                <a:gd name="connsiteX183" fmla="*/ 995900 w 1668666"/>
                <a:gd name="connsiteY183" fmla="*/ 1499694 h 1656073"/>
                <a:gd name="connsiteX184" fmla="*/ 1003152 w 1668666"/>
                <a:gd name="connsiteY184" fmla="*/ 1502730 h 1656073"/>
                <a:gd name="connsiteX185" fmla="*/ 1018465 w 1668666"/>
                <a:gd name="connsiteY185" fmla="*/ 1502291 h 1656073"/>
                <a:gd name="connsiteX186" fmla="*/ 1026594 w 1668666"/>
                <a:gd name="connsiteY186" fmla="*/ 1501381 h 1656073"/>
                <a:gd name="connsiteX187" fmla="*/ 1036916 w 1668666"/>
                <a:gd name="connsiteY187" fmla="*/ 1496894 h 1656073"/>
                <a:gd name="connsiteX188" fmla="*/ 1050913 w 1668666"/>
                <a:gd name="connsiteY188" fmla="*/ 1493690 h 1656073"/>
                <a:gd name="connsiteX189" fmla="*/ 1065484 w 1668666"/>
                <a:gd name="connsiteY189" fmla="*/ 1491093 h 1656073"/>
                <a:gd name="connsiteX190" fmla="*/ 1070881 w 1668666"/>
                <a:gd name="connsiteY190" fmla="*/ 1490216 h 1656073"/>
                <a:gd name="connsiteX191" fmla="*/ 1078807 w 1668666"/>
                <a:gd name="connsiteY191" fmla="*/ 1488631 h 1656073"/>
                <a:gd name="connsiteX192" fmla="*/ 1083631 w 1668666"/>
                <a:gd name="connsiteY192" fmla="*/ 1487990 h 1656073"/>
                <a:gd name="connsiteX193" fmla="*/ 1090613 w 1668666"/>
                <a:gd name="connsiteY193" fmla="*/ 1488529 h 1656073"/>
                <a:gd name="connsiteX194" fmla="*/ 1085047 w 1668666"/>
                <a:gd name="connsiteY194" fmla="*/ 1473520 h 1656073"/>
                <a:gd name="connsiteX195" fmla="*/ 1077357 w 1668666"/>
                <a:gd name="connsiteY195" fmla="*/ 1472778 h 1656073"/>
                <a:gd name="connsiteX196" fmla="*/ 1069970 w 1668666"/>
                <a:gd name="connsiteY196" fmla="*/ 1472036 h 1656073"/>
                <a:gd name="connsiteX197" fmla="*/ 1059986 w 1668666"/>
                <a:gd name="connsiteY197" fmla="*/ 1471327 h 1656073"/>
                <a:gd name="connsiteX198" fmla="*/ 1054353 w 1668666"/>
                <a:gd name="connsiteY198" fmla="*/ 1469641 h 1656073"/>
                <a:gd name="connsiteX199" fmla="*/ 1049328 w 1668666"/>
                <a:gd name="connsiteY199" fmla="*/ 1468022 h 1656073"/>
                <a:gd name="connsiteX200" fmla="*/ 1039310 w 1668666"/>
                <a:gd name="connsiteY200" fmla="*/ 1469978 h 1656073"/>
                <a:gd name="connsiteX201" fmla="*/ 1032193 w 1668666"/>
                <a:gd name="connsiteY201" fmla="*/ 1471563 h 1656073"/>
                <a:gd name="connsiteX202" fmla="*/ 1025582 w 1668666"/>
                <a:gd name="connsiteY202" fmla="*/ 1475173 h 1656073"/>
                <a:gd name="connsiteX203" fmla="*/ 1011450 w 1668666"/>
                <a:gd name="connsiteY203" fmla="*/ 1478681 h 1656073"/>
                <a:gd name="connsiteX204" fmla="*/ 1005311 w 1668666"/>
                <a:gd name="connsiteY204" fmla="*/ 1480030 h 1656073"/>
                <a:gd name="connsiteX205" fmla="*/ 1000015 w 1668666"/>
                <a:gd name="connsiteY205" fmla="*/ 1480704 h 1656073"/>
                <a:gd name="connsiteX206" fmla="*/ 993708 w 1668666"/>
                <a:gd name="connsiteY206" fmla="*/ 1484516 h 1656073"/>
                <a:gd name="connsiteX207" fmla="*/ 988345 w 1668666"/>
                <a:gd name="connsiteY207" fmla="*/ 1488631 h 1656073"/>
                <a:gd name="connsiteX208" fmla="*/ 990402 w 1668666"/>
                <a:gd name="connsiteY208" fmla="*/ 1497164 h 1656073"/>
                <a:gd name="connsiteX209" fmla="*/ 794130 w 1668666"/>
                <a:gd name="connsiteY209" fmla="*/ 1517065 h 1656073"/>
                <a:gd name="connsiteX210" fmla="*/ 798684 w 1668666"/>
                <a:gd name="connsiteY210" fmla="*/ 1521045 h 1656073"/>
                <a:gd name="connsiteX211" fmla="*/ 804789 w 1668666"/>
                <a:gd name="connsiteY211" fmla="*/ 1526037 h 1656073"/>
                <a:gd name="connsiteX212" fmla="*/ 819630 w 1668666"/>
                <a:gd name="connsiteY212" fmla="*/ 1529916 h 1656073"/>
                <a:gd name="connsiteX213" fmla="*/ 827658 w 1668666"/>
                <a:gd name="connsiteY213" fmla="*/ 1531265 h 1656073"/>
                <a:gd name="connsiteX214" fmla="*/ 838856 w 1668666"/>
                <a:gd name="connsiteY214" fmla="*/ 1529882 h 1656073"/>
                <a:gd name="connsiteX215" fmla="*/ 853191 w 1668666"/>
                <a:gd name="connsiteY215" fmla="*/ 1530725 h 1656073"/>
                <a:gd name="connsiteX216" fmla="*/ 867897 w 1668666"/>
                <a:gd name="connsiteY216" fmla="*/ 1532310 h 1656073"/>
                <a:gd name="connsiteX217" fmla="*/ 873294 w 1668666"/>
                <a:gd name="connsiteY217" fmla="*/ 1532985 h 1656073"/>
                <a:gd name="connsiteX218" fmla="*/ 881389 w 1668666"/>
                <a:gd name="connsiteY218" fmla="*/ 1533693 h 1656073"/>
                <a:gd name="connsiteX219" fmla="*/ 886212 w 1668666"/>
                <a:gd name="connsiteY219" fmla="*/ 1534401 h 1656073"/>
                <a:gd name="connsiteX220" fmla="*/ 892756 w 1668666"/>
                <a:gd name="connsiteY220" fmla="*/ 1536864 h 1656073"/>
                <a:gd name="connsiteX221" fmla="*/ 891575 w 1668666"/>
                <a:gd name="connsiteY221" fmla="*/ 1520910 h 1656073"/>
                <a:gd name="connsiteX222" fmla="*/ 884424 w 1668666"/>
                <a:gd name="connsiteY222" fmla="*/ 1518076 h 1656073"/>
                <a:gd name="connsiteX223" fmla="*/ 877544 w 1668666"/>
                <a:gd name="connsiteY223" fmla="*/ 1515311 h 1656073"/>
                <a:gd name="connsiteX224" fmla="*/ 868133 w 1668666"/>
                <a:gd name="connsiteY224" fmla="*/ 1511837 h 1656073"/>
                <a:gd name="connsiteX225" fmla="*/ 863209 w 1668666"/>
                <a:gd name="connsiteY225" fmla="*/ 1508632 h 1656073"/>
                <a:gd name="connsiteX226" fmla="*/ 858790 w 1668666"/>
                <a:gd name="connsiteY226" fmla="*/ 1505664 h 1656073"/>
                <a:gd name="connsiteX227" fmla="*/ 848637 w 1668666"/>
                <a:gd name="connsiteY227" fmla="*/ 1504720 h 1656073"/>
                <a:gd name="connsiteX228" fmla="*/ 841419 w 1668666"/>
                <a:gd name="connsiteY228" fmla="*/ 1504247 h 1656073"/>
                <a:gd name="connsiteX229" fmla="*/ 834033 w 1668666"/>
                <a:gd name="connsiteY229" fmla="*/ 1505900 h 1656073"/>
                <a:gd name="connsiteX230" fmla="*/ 819495 w 1668666"/>
                <a:gd name="connsiteY230" fmla="*/ 1505260 h 1656073"/>
                <a:gd name="connsiteX231" fmla="*/ 813221 w 1668666"/>
                <a:gd name="connsiteY231" fmla="*/ 1504821 h 1656073"/>
                <a:gd name="connsiteX232" fmla="*/ 807960 w 1668666"/>
                <a:gd name="connsiteY232" fmla="*/ 1503978 h 1656073"/>
                <a:gd name="connsiteX233" fmla="*/ 800843 w 1668666"/>
                <a:gd name="connsiteY233" fmla="*/ 1505866 h 1656073"/>
                <a:gd name="connsiteX234" fmla="*/ 794535 w 1668666"/>
                <a:gd name="connsiteY234" fmla="*/ 1508295 h 1656073"/>
                <a:gd name="connsiteX235" fmla="*/ 794130 w 1668666"/>
                <a:gd name="connsiteY235" fmla="*/ 1517065 h 1656073"/>
                <a:gd name="connsiteX236" fmla="*/ 600321 w 1668666"/>
                <a:gd name="connsiteY236" fmla="*/ 1480569 h 1656073"/>
                <a:gd name="connsiteX237" fmla="*/ 603559 w 1668666"/>
                <a:gd name="connsiteY237" fmla="*/ 1485663 h 1656073"/>
                <a:gd name="connsiteX238" fmla="*/ 608011 w 1668666"/>
                <a:gd name="connsiteY238" fmla="*/ 1492172 h 1656073"/>
                <a:gd name="connsiteX239" fmla="*/ 621132 w 1668666"/>
                <a:gd name="connsiteY239" fmla="*/ 1500099 h 1656073"/>
                <a:gd name="connsiteX240" fmla="*/ 628451 w 1668666"/>
                <a:gd name="connsiteY240" fmla="*/ 1503674 h 1656073"/>
                <a:gd name="connsiteX241" fmla="*/ 639582 w 1668666"/>
                <a:gd name="connsiteY241" fmla="*/ 1505529 h 1656073"/>
                <a:gd name="connsiteX242" fmla="*/ 653074 w 1668666"/>
                <a:gd name="connsiteY242" fmla="*/ 1510420 h 1656073"/>
                <a:gd name="connsiteX243" fmla="*/ 666768 w 1668666"/>
                <a:gd name="connsiteY243" fmla="*/ 1516120 h 1656073"/>
                <a:gd name="connsiteX244" fmla="*/ 671760 w 1668666"/>
                <a:gd name="connsiteY244" fmla="*/ 1518279 h 1656073"/>
                <a:gd name="connsiteX245" fmla="*/ 679282 w 1668666"/>
                <a:gd name="connsiteY245" fmla="*/ 1521214 h 1656073"/>
                <a:gd name="connsiteX246" fmla="*/ 683700 w 1668666"/>
                <a:gd name="connsiteY246" fmla="*/ 1523338 h 1656073"/>
                <a:gd name="connsiteX247" fmla="*/ 689265 w 1668666"/>
                <a:gd name="connsiteY247" fmla="*/ 1527521 h 1656073"/>
                <a:gd name="connsiteX248" fmla="*/ 692672 w 1668666"/>
                <a:gd name="connsiteY248" fmla="*/ 1511870 h 1656073"/>
                <a:gd name="connsiteX249" fmla="*/ 686601 w 1668666"/>
                <a:gd name="connsiteY249" fmla="*/ 1507114 h 1656073"/>
                <a:gd name="connsiteX250" fmla="*/ 680766 w 1668666"/>
                <a:gd name="connsiteY250" fmla="*/ 1502527 h 1656073"/>
                <a:gd name="connsiteX251" fmla="*/ 672738 w 1668666"/>
                <a:gd name="connsiteY251" fmla="*/ 1496523 h 1656073"/>
                <a:gd name="connsiteX252" fmla="*/ 668926 w 1668666"/>
                <a:gd name="connsiteY252" fmla="*/ 1492037 h 1656073"/>
                <a:gd name="connsiteX253" fmla="*/ 665554 w 1668666"/>
                <a:gd name="connsiteY253" fmla="*/ 1487956 h 1656073"/>
                <a:gd name="connsiteX254" fmla="*/ 656109 w 1668666"/>
                <a:gd name="connsiteY254" fmla="*/ 1484179 h 1656073"/>
                <a:gd name="connsiteX255" fmla="*/ 649262 w 1668666"/>
                <a:gd name="connsiteY255" fmla="*/ 1481649 h 1656073"/>
                <a:gd name="connsiteX256" fmla="*/ 641741 w 1668666"/>
                <a:gd name="connsiteY256" fmla="*/ 1481109 h 1656073"/>
                <a:gd name="connsiteX257" fmla="*/ 627979 w 1668666"/>
                <a:gd name="connsiteY257" fmla="*/ 1476421 h 1656073"/>
                <a:gd name="connsiteX258" fmla="*/ 622110 w 1668666"/>
                <a:gd name="connsiteY258" fmla="*/ 1474228 h 1656073"/>
                <a:gd name="connsiteX259" fmla="*/ 617287 w 1668666"/>
                <a:gd name="connsiteY259" fmla="*/ 1471901 h 1656073"/>
                <a:gd name="connsiteX260" fmla="*/ 609934 w 1668666"/>
                <a:gd name="connsiteY260" fmla="*/ 1471698 h 1656073"/>
                <a:gd name="connsiteX261" fmla="*/ 603188 w 1668666"/>
                <a:gd name="connsiteY261" fmla="*/ 1472238 h 1656073"/>
                <a:gd name="connsiteX262" fmla="*/ 600321 w 1668666"/>
                <a:gd name="connsiteY262" fmla="*/ 1480569 h 1656073"/>
                <a:gd name="connsiteX263" fmla="*/ 424658 w 1668666"/>
                <a:gd name="connsiteY263" fmla="*/ 1390883 h 1656073"/>
                <a:gd name="connsiteX264" fmla="*/ 426344 w 1668666"/>
                <a:gd name="connsiteY264" fmla="*/ 1396718 h 1656073"/>
                <a:gd name="connsiteX265" fmla="*/ 428773 w 1668666"/>
                <a:gd name="connsiteY265" fmla="*/ 1404172 h 1656073"/>
                <a:gd name="connsiteX266" fmla="*/ 439161 w 1668666"/>
                <a:gd name="connsiteY266" fmla="*/ 1415471 h 1656073"/>
                <a:gd name="connsiteX267" fmla="*/ 445165 w 1668666"/>
                <a:gd name="connsiteY267" fmla="*/ 1420969 h 1656073"/>
                <a:gd name="connsiteX268" fmla="*/ 455351 w 1668666"/>
                <a:gd name="connsiteY268" fmla="*/ 1425894 h 1656073"/>
                <a:gd name="connsiteX269" fmla="*/ 466887 w 1668666"/>
                <a:gd name="connsiteY269" fmla="*/ 1434360 h 1656073"/>
                <a:gd name="connsiteX270" fmla="*/ 478422 w 1668666"/>
                <a:gd name="connsiteY270" fmla="*/ 1443669 h 1656073"/>
                <a:gd name="connsiteX271" fmla="*/ 482605 w 1668666"/>
                <a:gd name="connsiteY271" fmla="*/ 1447143 h 1656073"/>
                <a:gd name="connsiteX272" fmla="*/ 489013 w 1668666"/>
                <a:gd name="connsiteY272" fmla="*/ 1452136 h 1656073"/>
                <a:gd name="connsiteX273" fmla="*/ 492656 w 1668666"/>
                <a:gd name="connsiteY273" fmla="*/ 1455373 h 1656073"/>
                <a:gd name="connsiteX274" fmla="*/ 496839 w 1668666"/>
                <a:gd name="connsiteY274" fmla="*/ 1460973 h 1656073"/>
                <a:gd name="connsiteX275" fmla="*/ 504461 w 1668666"/>
                <a:gd name="connsiteY275" fmla="*/ 1446941 h 1656073"/>
                <a:gd name="connsiteX276" fmla="*/ 500009 w 1668666"/>
                <a:gd name="connsiteY276" fmla="*/ 1440634 h 1656073"/>
                <a:gd name="connsiteX277" fmla="*/ 495692 w 1668666"/>
                <a:gd name="connsiteY277" fmla="*/ 1434562 h 1656073"/>
                <a:gd name="connsiteX278" fmla="*/ 489722 w 1668666"/>
                <a:gd name="connsiteY278" fmla="*/ 1426568 h 1656073"/>
                <a:gd name="connsiteX279" fmla="*/ 487293 w 1668666"/>
                <a:gd name="connsiteY279" fmla="*/ 1421205 h 1656073"/>
                <a:gd name="connsiteX280" fmla="*/ 485202 w 1668666"/>
                <a:gd name="connsiteY280" fmla="*/ 1416314 h 1656073"/>
                <a:gd name="connsiteX281" fmla="*/ 477174 w 1668666"/>
                <a:gd name="connsiteY281" fmla="*/ 1410007 h 1656073"/>
                <a:gd name="connsiteX282" fmla="*/ 471339 w 1668666"/>
                <a:gd name="connsiteY282" fmla="*/ 1405724 h 1656073"/>
                <a:gd name="connsiteX283" fmla="*/ 464256 w 1668666"/>
                <a:gd name="connsiteY283" fmla="*/ 1403093 h 1656073"/>
                <a:gd name="connsiteX284" fmla="*/ 452349 w 1668666"/>
                <a:gd name="connsiteY284" fmla="*/ 1394694 h 1656073"/>
                <a:gd name="connsiteX285" fmla="*/ 447324 w 1668666"/>
                <a:gd name="connsiteY285" fmla="*/ 1390916 h 1656073"/>
                <a:gd name="connsiteX286" fmla="*/ 443377 w 1668666"/>
                <a:gd name="connsiteY286" fmla="*/ 1387341 h 1656073"/>
                <a:gd name="connsiteX287" fmla="*/ 436362 w 1668666"/>
                <a:gd name="connsiteY287" fmla="*/ 1385081 h 1656073"/>
                <a:gd name="connsiteX288" fmla="*/ 429717 w 1668666"/>
                <a:gd name="connsiteY288" fmla="*/ 1383732 h 1656073"/>
                <a:gd name="connsiteX289" fmla="*/ 424658 w 1668666"/>
                <a:gd name="connsiteY289" fmla="*/ 1390883 h 1656073"/>
                <a:gd name="connsiteX290" fmla="*/ 281172 w 1668666"/>
                <a:gd name="connsiteY290" fmla="*/ 1255526 h 1656073"/>
                <a:gd name="connsiteX291" fmla="*/ 281172 w 1668666"/>
                <a:gd name="connsiteY291" fmla="*/ 1261564 h 1656073"/>
                <a:gd name="connsiteX292" fmla="*/ 281442 w 1668666"/>
                <a:gd name="connsiteY292" fmla="*/ 1269457 h 1656073"/>
                <a:gd name="connsiteX293" fmla="*/ 288222 w 1668666"/>
                <a:gd name="connsiteY293" fmla="*/ 1283218 h 1656073"/>
                <a:gd name="connsiteX294" fmla="*/ 292438 w 1668666"/>
                <a:gd name="connsiteY294" fmla="*/ 1290200 h 1656073"/>
                <a:gd name="connsiteX295" fmla="*/ 300803 w 1668666"/>
                <a:gd name="connsiteY295" fmla="*/ 1297722 h 1656073"/>
                <a:gd name="connsiteX296" fmla="*/ 309539 w 1668666"/>
                <a:gd name="connsiteY296" fmla="*/ 1309122 h 1656073"/>
                <a:gd name="connsiteX297" fmla="*/ 318005 w 1668666"/>
                <a:gd name="connsiteY297" fmla="*/ 1321299 h 1656073"/>
                <a:gd name="connsiteX298" fmla="*/ 321007 w 1668666"/>
                <a:gd name="connsiteY298" fmla="*/ 1325818 h 1656073"/>
                <a:gd name="connsiteX299" fmla="*/ 325763 w 1668666"/>
                <a:gd name="connsiteY299" fmla="*/ 1332362 h 1656073"/>
                <a:gd name="connsiteX300" fmla="*/ 328394 w 1668666"/>
                <a:gd name="connsiteY300" fmla="*/ 1336511 h 1656073"/>
                <a:gd name="connsiteX301" fmla="*/ 330822 w 1668666"/>
                <a:gd name="connsiteY301" fmla="*/ 1343054 h 1656073"/>
                <a:gd name="connsiteX302" fmla="*/ 342088 w 1668666"/>
                <a:gd name="connsiteY302" fmla="*/ 1331721 h 1656073"/>
                <a:gd name="connsiteX303" fmla="*/ 339558 w 1668666"/>
                <a:gd name="connsiteY303" fmla="*/ 1324435 h 1656073"/>
                <a:gd name="connsiteX304" fmla="*/ 337096 w 1668666"/>
                <a:gd name="connsiteY304" fmla="*/ 1317420 h 1656073"/>
                <a:gd name="connsiteX305" fmla="*/ 333588 w 1668666"/>
                <a:gd name="connsiteY305" fmla="*/ 1308009 h 1656073"/>
                <a:gd name="connsiteX306" fmla="*/ 332779 w 1668666"/>
                <a:gd name="connsiteY306" fmla="*/ 1302208 h 1656073"/>
                <a:gd name="connsiteX307" fmla="*/ 332138 w 1668666"/>
                <a:gd name="connsiteY307" fmla="*/ 1296946 h 1656073"/>
                <a:gd name="connsiteX308" fmla="*/ 326201 w 1668666"/>
                <a:gd name="connsiteY308" fmla="*/ 1288648 h 1656073"/>
                <a:gd name="connsiteX309" fmla="*/ 321817 w 1668666"/>
                <a:gd name="connsiteY309" fmla="*/ 1282847 h 1656073"/>
                <a:gd name="connsiteX310" fmla="*/ 315779 w 1668666"/>
                <a:gd name="connsiteY310" fmla="*/ 1278361 h 1656073"/>
                <a:gd name="connsiteX311" fmla="*/ 306706 w 1668666"/>
                <a:gd name="connsiteY311" fmla="*/ 1266961 h 1656073"/>
                <a:gd name="connsiteX312" fmla="*/ 302928 w 1668666"/>
                <a:gd name="connsiteY312" fmla="*/ 1261935 h 1656073"/>
                <a:gd name="connsiteX313" fmla="*/ 300128 w 1668666"/>
                <a:gd name="connsiteY313" fmla="*/ 1257415 h 1656073"/>
                <a:gd name="connsiteX314" fmla="*/ 294057 w 1668666"/>
                <a:gd name="connsiteY314" fmla="*/ 1253266 h 1656073"/>
                <a:gd name="connsiteX315" fmla="*/ 288053 w 1668666"/>
                <a:gd name="connsiteY315" fmla="*/ 1250096 h 1656073"/>
                <a:gd name="connsiteX316" fmla="*/ 281172 w 1668666"/>
                <a:gd name="connsiteY316" fmla="*/ 1255526 h 1656073"/>
                <a:gd name="connsiteX317" fmla="*/ 181738 w 1668666"/>
                <a:gd name="connsiteY317" fmla="*/ 1085024 h 1656073"/>
                <a:gd name="connsiteX318" fmla="*/ 180018 w 1668666"/>
                <a:gd name="connsiteY318" fmla="*/ 1090859 h 1656073"/>
                <a:gd name="connsiteX319" fmla="*/ 178061 w 1668666"/>
                <a:gd name="connsiteY319" fmla="*/ 1098448 h 1656073"/>
                <a:gd name="connsiteX320" fmla="*/ 180625 w 1668666"/>
                <a:gd name="connsiteY320" fmla="*/ 1113592 h 1656073"/>
                <a:gd name="connsiteX321" fmla="*/ 182750 w 1668666"/>
                <a:gd name="connsiteY321" fmla="*/ 1121452 h 1656073"/>
                <a:gd name="connsiteX322" fmla="*/ 188619 w 1668666"/>
                <a:gd name="connsiteY322" fmla="*/ 1131132 h 1656073"/>
                <a:gd name="connsiteX323" fmla="*/ 193813 w 1668666"/>
                <a:gd name="connsiteY323" fmla="*/ 1144522 h 1656073"/>
                <a:gd name="connsiteX324" fmla="*/ 198434 w 1668666"/>
                <a:gd name="connsiteY324" fmla="*/ 1158588 h 1656073"/>
                <a:gd name="connsiteX325" fmla="*/ 200086 w 1668666"/>
                <a:gd name="connsiteY325" fmla="*/ 1163782 h 1656073"/>
                <a:gd name="connsiteX326" fmla="*/ 202819 w 1668666"/>
                <a:gd name="connsiteY326" fmla="*/ 1171405 h 1656073"/>
                <a:gd name="connsiteX327" fmla="*/ 204134 w 1668666"/>
                <a:gd name="connsiteY327" fmla="*/ 1176127 h 1656073"/>
                <a:gd name="connsiteX328" fmla="*/ 204606 w 1668666"/>
                <a:gd name="connsiteY328" fmla="*/ 1183109 h 1656073"/>
                <a:gd name="connsiteX329" fmla="*/ 218638 w 1668666"/>
                <a:gd name="connsiteY329" fmla="*/ 1175419 h 1656073"/>
                <a:gd name="connsiteX330" fmla="*/ 218267 w 1668666"/>
                <a:gd name="connsiteY330" fmla="*/ 1167728 h 1656073"/>
                <a:gd name="connsiteX331" fmla="*/ 217896 w 1668666"/>
                <a:gd name="connsiteY331" fmla="*/ 1160274 h 1656073"/>
                <a:gd name="connsiteX332" fmla="*/ 217188 w 1668666"/>
                <a:gd name="connsiteY332" fmla="*/ 1150290 h 1656073"/>
                <a:gd name="connsiteX333" fmla="*/ 218065 w 1668666"/>
                <a:gd name="connsiteY333" fmla="*/ 1144455 h 1656073"/>
                <a:gd name="connsiteX334" fmla="*/ 218942 w 1668666"/>
                <a:gd name="connsiteY334" fmla="*/ 1139227 h 1656073"/>
                <a:gd name="connsiteX335" fmla="*/ 215569 w 1668666"/>
                <a:gd name="connsiteY335" fmla="*/ 1129580 h 1656073"/>
                <a:gd name="connsiteX336" fmla="*/ 213005 w 1668666"/>
                <a:gd name="connsiteY336" fmla="*/ 1122801 h 1656073"/>
                <a:gd name="connsiteX337" fmla="*/ 208485 w 1668666"/>
                <a:gd name="connsiteY337" fmla="*/ 1116763 h 1656073"/>
                <a:gd name="connsiteX338" fmla="*/ 202988 w 1668666"/>
                <a:gd name="connsiteY338" fmla="*/ 1103238 h 1656073"/>
                <a:gd name="connsiteX339" fmla="*/ 200795 w 1668666"/>
                <a:gd name="connsiteY339" fmla="*/ 1097369 h 1656073"/>
                <a:gd name="connsiteX340" fmla="*/ 199412 w 1668666"/>
                <a:gd name="connsiteY340" fmla="*/ 1092208 h 1656073"/>
                <a:gd name="connsiteX341" fmla="*/ 194724 w 1668666"/>
                <a:gd name="connsiteY341" fmla="*/ 1086508 h 1656073"/>
                <a:gd name="connsiteX342" fmla="*/ 189900 w 1668666"/>
                <a:gd name="connsiteY342" fmla="*/ 1081752 h 1656073"/>
                <a:gd name="connsiteX343" fmla="*/ 181738 w 1668666"/>
                <a:gd name="connsiteY343" fmla="*/ 1085024 h 1656073"/>
                <a:gd name="connsiteX344" fmla="*/ 134179 w 1668666"/>
                <a:gd name="connsiteY344" fmla="*/ 893271 h 1656073"/>
                <a:gd name="connsiteX345" fmla="*/ 130941 w 1668666"/>
                <a:gd name="connsiteY345" fmla="*/ 898365 h 1656073"/>
                <a:gd name="connsiteX346" fmla="*/ 126894 w 1668666"/>
                <a:gd name="connsiteY346" fmla="*/ 905110 h 1656073"/>
                <a:gd name="connsiteX347" fmla="*/ 125173 w 1668666"/>
                <a:gd name="connsiteY347" fmla="*/ 920390 h 1656073"/>
                <a:gd name="connsiteX348" fmla="*/ 125005 w 1668666"/>
                <a:gd name="connsiteY348" fmla="*/ 928552 h 1656073"/>
                <a:gd name="connsiteX349" fmla="*/ 127973 w 1668666"/>
                <a:gd name="connsiteY349" fmla="*/ 939447 h 1656073"/>
                <a:gd name="connsiteX350" fmla="*/ 129154 w 1668666"/>
                <a:gd name="connsiteY350" fmla="*/ 953782 h 1656073"/>
                <a:gd name="connsiteX351" fmla="*/ 129693 w 1668666"/>
                <a:gd name="connsiteY351" fmla="*/ 968623 h 1656073"/>
                <a:gd name="connsiteX352" fmla="*/ 129794 w 1668666"/>
                <a:gd name="connsiteY352" fmla="*/ 974053 h 1656073"/>
                <a:gd name="connsiteX353" fmla="*/ 130267 w 1668666"/>
                <a:gd name="connsiteY353" fmla="*/ 982149 h 1656073"/>
                <a:gd name="connsiteX354" fmla="*/ 130233 w 1668666"/>
                <a:gd name="connsiteY354" fmla="*/ 987040 h 1656073"/>
                <a:gd name="connsiteX355" fmla="*/ 128749 w 1668666"/>
                <a:gd name="connsiteY355" fmla="*/ 993886 h 1656073"/>
                <a:gd name="connsiteX356" fmla="*/ 144332 w 1668666"/>
                <a:gd name="connsiteY356" fmla="*/ 990480 h 1656073"/>
                <a:gd name="connsiteX357" fmla="*/ 146153 w 1668666"/>
                <a:gd name="connsiteY357" fmla="*/ 982958 h 1656073"/>
                <a:gd name="connsiteX358" fmla="*/ 147873 w 1668666"/>
                <a:gd name="connsiteY358" fmla="*/ 975706 h 1656073"/>
                <a:gd name="connsiteX359" fmla="*/ 149998 w 1668666"/>
                <a:gd name="connsiteY359" fmla="*/ 965891 h 1656073"/>
                <a:gd name="connsiteX360" fmla="*/ 152460 w 1668666"/>
                <a:gd name="connsiteY360" fmla="*/ 960562 h 1656073"/>
                <a:gd name="connsiteX361" fmla="*/ 154754 w 1668666"/>
                <a:gd name="connsiteY361" fmla="*/ 955806 h 1656073"/>
                <a:gd name="connsiteX362" fmla="*/ 154248 w 1668666"/>
                <a:gd name="connsiteY362" fmla="*/ 945586 h 1656073"/>
                <a:gd name="connsiteX363" fmla="*/ 153675 w 1668666"/>
                <a:gd name="connsiteY363" fmla="*/ 938334 h 1656073"/>
                <a:gd name="connsiteX364" fmla="*/ 151010 w 1668666"/>
                <a:gd name="connsiteY364" fmla="*/ 931251 h 1656073"/>
                <a:gd name="connsiteX365" fmla="*/ 149526 w 1668666"/>
                <a:gd name="connsiteY365" fmla="*/ 916747 h 1656073"/>
                <a:gd name="connsiteX366" fmla="*/ 149054 w 1668666"/>
                <a:gd name="connsiteY366" fmla="*/ 910473 h 1656073"/>
                <a:gd name="connsiteX367" fmla="*/ 149121 w 1668666"/>
                <a:gd name="connsiteY367" fmla="*/ 905110 h 1656073"/>
                <a:gd name="connsiteX368" fmla="*/ 146254 w 1668666"/>
                <a:gd name="connsiteY368" fmla="*/ 898331 h 1656073"/>
                <a:gd name="connsiteX369" fmla="*/ 142915 w 1668666"/>
                <a:gd name="connsiteY369" fmla="*/ 892428 h 1656073"/>
                <a:gd name="connsiteX370" fmla="*/ 134179 w 1668666"/>
                <a:gd name="connsiteY370" fmla="*/ 893271 h 1656073"/>
                <a:gd name="connsiteX371" fmla="*/ 142409 w 1668666"/>
                <a:gd name="connsiteY371" fmla="*/ 695920 h 1656073"/>
                <a:gd name="connsiteX372" fmla="*/ 137856 w 1668666"/>
                <a:gd name="connsiteY372" fmla="*/ 699867 h 1656073"/>
                <a:gd name="connsiteX373" fmla="*/ 132088 w 1668666"/>
                <a:gd name="connsiteY373" fmla="*/ 705196 h 1656073"/>
                <a:gd name="connsiteX374" fmla="*/ 126084 w 1668666"/>
                <a:gd name="connsiteY374" fmla="*/ 719362 h 1656073"/>
                <a:gd name="connsiteX375" fmla="*/ 123588 w 1668666"/>
                <a:gd name="connsiteY375" fmla="*/ 727120 h 1656073"/>
                <a:gd name="connsiteX376" fmla="*/ 123386 w 1668666"/>
                <a:gd name="connsiteY376" fmla="*/ 738453 h 1656073"/>
                <a:gd name="connsiteX377" fmla="*/ 120485 w 1668666"/>
                <a:gd name="connsiteY377" fmla="*/ 752485 h 1656073"/>
                <a:gd name="connsiteX378" fmla="*/ 116809 w 1668666"/>
                <a:gd name="connsiteY378" fmla="*/ 766853 h 1656073"/>
                <a:gd name="connsiteX379" fmla="*/ 115392 w 1668666"/>
                <a:gd name="connsiteY379" fmla="*/ 772149 h 1656073"/>
                <a:gd name="connsiteX380" fmla="*/ 113571 w 1668666"/>
                <a:gd name="connsiteY380" fmla="*/ 780042 h 1656073"/>
                <a:gd name="connsiteX381" fmla="*/ 112154 w 1668666"/>
                <a:gd name="connsiteY381" fmla="*/ 784730 h 1656073"/>
                <a:gd name="connsiteX382" fmla="*/ 108781 w 1668666"/>
                <a:gd name="connsiteY382" fmla="*/ 790835 h 1656073"/>
                <a:gd name="connsiteX383" fmla="*/ 124735 w 1668666"/>
                <a:gd name="connsiteY383" fmla="*/ 791982 h 1656073"/>
                <a:gd name="connsiteX384" fmla="*/ 128546 w 1668666"/>
                <a:gd name="connsiteY384" fmla="*/ 785303 h 1656073"/>
                <a:gd name="connsiteX385" fmla="*/ 132290 w 1668666"/>
                <a:gd name="connsiteY385" fmla="*/ 778827 h 1656073"/>
                <a:gd name="connsiteX386" fmla="*/ 137080 w 1668666"/>
                <a:gd name="connsiteY386" fmla="*/ 770024 h 1656073"/>
                <a:gd name="connsiteX387" fmla="*/ 140925 w 1668666"/>
                <a:gd name="connsiteY387" fmla="*/ 765572 h 1656073"/>
                <a:gd name="connsiteX388" fmla="*/ 144467 w 1668666"/>
                <a:gd name="connsiteY388" fmla="*/ 761659 h 1656073"/>
                <a:gd name="connsiteX389" fmla="*/ 146828 w 1668666"/>
                <a:gd name="connsiteY389" fmla="*/ 751743 h 1656073"/>
                <a:gd name="connsiteX390" fmla="*/ 148346 w 1668666"/>
                <a:gd name="connsiteY390" fmla="*/ 744626 h 1656073"/>
                <a:gd name="connsiteX391" fmla="*/ 147772 w 1668666"/>
                <a:gd name="connsiteY391" fmla="*/ 737070 h 1656073"/>
                <a:gd name="connsiteX392" fmla="*/ 150470 w 1668666"/>
                <a:gd name="connsiteY392" fmla="*/ 722769 h 1656073"/>
                <a:gd name="connsiteX393" fmla="*/ 151786 w 1668666"/>
                <a:gd name="connsiteY393" fmla="*/ 716596 h 1656073"/>
                <a:gd name="connsiteX394" fmla="*/ 153405 w 1668666"/>
                <a:gd name="connsiteY394" fmla="*/ 711537 h 1656073"/>
                <a:gd name="connsiteX395" fmla="*/ 152562 w 1668666"/>
                <a:gd name="connsiteY395" fmla="*/ 704217 h 1656073"/>
                <a:gd name="connsiteX396" fmla="*/ 151044 w 1668666"/>
                <a:gd name="connsiteY396" fmla="*/ 697573 h 1656073"/>
                <a:gd name="connsiteX397" fmla="*/ 142409 w 1668666"/>
                <a:gd name="connsiteY397" fmla="*/ 695920 h 1656073"/>
                <a:gd name="connsiteX398" fmla="*/ 206023 w 1668666"/>
                <a:gd name="connsiteY398" fmla="*/ 508991 h 1656073"/>
                <a:gd name="connsiteX399" fmla="*/ 200525 w 1668666"/>
                <a:gd name="connsiteY399" fmla="*/ 511521 h 1656073"/>
                <a:gd name="connsiteX400" fmla="*/ 193509 w 1668666"/>
                <a:gd name="connsiteY400" fmla="*/ 514995 h 1656073"/>
                <a:gd name="connsiteX401" fmla="*/ 183795 w 1668666"/>
                <a:gd name="connsiteY401" fmla="*/ 526902 h 1656073"/>
                <a:gd name="connsiteX402" fmla="*/ 179208 w 1668666"/>
                <a:gd name="connsiteY402" fmla="*/ 533614 h 1656073"/>
                <a:gd name="connsiteX403" fmla="*/ 175801 w 1668666"/>
                <a:gd name="connsiteY403" fmla="*/ 544407 h 1656073"/>
                <a:gd name="connsiteX404" fmla="*/ 169055 w 1668666"/>
                <a:gd name="connsiteY404" fmla="*/ 557056 h 1656073"/>
                <a:gd name="connsiteX405" fmla="*/ 161500 w 1668666"/>
                <a:gd name="connsiteY405" fmla="*/ 569805 h 1656073"/>
                <a:gd name="connsiteX406" fmla="*/ 158633 w 1668666"/>
                <a:gd name="connsiteY406" fmla="*/ 574460 h 1656073"/>
                <a:gd name="connsiteX407" fmla="*/ 154653 w 1668666"/>
                <a:gd name="connsiteY407" fmla="*/ 581510 h 1656073"/>
                <a:gd name="connsiteX408" fmla="*/ 151988 w 1668666"/>
                <a:gd name="connsiteY408" fmla="*/ 585591 h 1656073"/>
                <a:gd name="connsiteX409" fmla="*/ 147030 w 1668666"/>
                <a:gd name="connsiteY409" fmla="*/ 590515 h 1656073"/>
                <a:gd name="connsiteX410" fmla="*/ 161972 w 1668666"/>
                <a:gd name="connsiteY410" fmla="*/ 596115 h 1656073"/>
                <a:gd name="connsiteX411" fmla="*/ 167572 w 1668666"/>
                <a:gd name="connsiteY411" fmla="*/ 590819 h 1656073"/>
                <a:gd name="connsiteX412" fmla="*/ 172934 w 1668666"/>
                <a:gd name="connsiteY412" fmla="*/ 585659 h 1656073"/>
                <a:gd name="connsiteX413" fmla="*/ 180018 w 1668666"/>
                <a:gd name="connsiteY413" fmla="*/ 578542 h 1656073"/>
                <a:gd name="connsiteX414" fmla="*/ 184976 w 1668666"/>
                <a:gd name="connsiteY414" fmla="*/ 575405 h 1656073"/>
                <a:gd name="connsiteX415" fmla="*/ 189496 w 1668666"/>
                <a:gd name="connsiteY415" fmla="*/ 572639 h 1656073"/>
                <a:gd name="connsiteX416" fmla="*/ 194589 w 1668666"/>
                <a:gd name="connsiteY416" fmla="*/ 563802 h 1656073"/>
                <a:gd name="connsiteX417" fmla="*/ 198029 w 1668666"/>
                <a:gd name="connsiteY417" fmla="*/ 557393 h 1656073"/>
                <a:gd name="connsiteX418" fmla="*/ 199615 w 1668666"/>
                <a:gd name="connsiteY418" fmla="*/ 550006 h 1656073"/>
                <a:gd name="connsiteX419" fmla="*/ 206225 w 1668666"/>
                <a:gd name="connsiteY419" fmla="*/ 537021 h 1656073"/>
                <a:gd name="connsiteX420" fmla="*/ 209227 w 1668666"/>
                <a:gd name="connsiteY420" fmla="*/ 531523 h 1656073"/>
                <a:gd name="connsiteX421" fmla="*/ 212162 w 1668666"/>
                <a:gd name="connsiteY421" fmla="*/ 527037 h 1656073"/>
                <a:gd name="connsiteX422" fmla="*/ 213410 w 1668666"/>
                <a:gd name="connsiteY422" fmla="*/ 519785 h 1656073"/>
                <a:gd name="connsiteX423" fmla="*/ 213848 w 1668666"/>
                <a:gd name="connsiteY423" fmla="*/ 513039 h 1656073"/>
                <a:gd name="connsiteX424" fmla="*/ 206023 w 1668666"/>
                <a:gd name="connsiteY424" fmla="*/ 508991 h 1656073"/>
                <a:gd name="connsiteX425" fmla="*/ 319388 w 1668666"/>
                <a:gd name="connsiteY425" fmla="*/ 347508 h 1656073"/>
                <a:gd name="connsiteX426" fmla="*/ 313418 w 1668666"/>
                <a:gd name="connsiteY426" fmla="*/ 348358 h 1656073"/>
                <a:gd name="connsiteX427" fmla="*/ 305694 w 1668666"/>
                <a:gd name="connsiteY427" fmla="*/ 349707 h 1656073"/>
                <a:gd name="connsiteX428" fmla="*/ 293045 w 1668666"/>
                <a:gd name="connsiteY428" fmla="*/ 358403 h 1656073"/>
                <a:gd name="connsiteX429" fmla="*/ 286772 w 1668666"/>
                <a:gd name="connsiteY429" fmla="*/ 363577 h 1656073"/>
                <a:gd name="connsiteX430" fmla="*/ 280498 w 1668666"/>
                <a:gd name="connsiteY430" fmla="*/ 372981 h 1656073"/>
                <a:gd name="connsiteX431" fmla="*/ 270480 w 1668666"/>
                <a:gd name="connsiteY431" fmla="*/ 383234 h 1656073"/>
                <a:gd name="connsiteX432" fmla="*/ 259687 w 1668666"/>
                <a:gd name="connsiteY432" fmla="*/ 393353 h 1656073"/>
                <a:gd name="connsiteX433" fmla="*/ 255605 w 1668666"/>
                <a:gd name="connsiteY433" fmla="*/ 396989 h 1656073"/>
                <a:gd name="connsiteX434" fmla="*/ 249804 w 1668666"/>
                <a:gd name="connsiteY434" fmla="*/ 402642 h 1656073"/>
                <a:gd name="connsiteX435" fmla="*/ 246127 w 1668666"/>
                <a:gd name="connsiteY435" fmla="*/ 405816 h 1656073"/>
                <a:gd name="connsiteX436" fmla="*/ 239955 w 1668666"/>
                <a:gd name="connsiteY436" fmla="*/ 409142 h 1656073"/>
                <a:gd name="connsiteX437" fmla="*/ 252772 w 1668666"/>
                <a:gd name="connsiteY437" fmla="*/ 418701 h 1656073"/>
                <a:gd name="connsiteX438" fmla="*/ 259619 w 1668666"/>
                <a:gd name="connsiteY438" fmla="*/ 415183 h 1656073"/>
                <a:gd name="connsiteX439" fmla="*/ 266197 w 1668666"/>
                <a:gd name="connsiteY439" fmla="*/ 411739 h 1656073"/>
                <a:gd name="connsiteX440" fmla="*/ 274966 w 1668666"/>
                <a:gd name="connsiteY440" fmla="*/ 406929 h 1656073"/>
                <a:gd name="connsiteX441" fmla="*/ 280633 w 1668666"/>
                <a:gd name="connsiteY441" fmla="*/ 405276 h 1656073"/>
                <a:gd name="connsiteX442" fmla="*/ 285726 w 1668666"/>
                <a:gd name="connsiteY442" fmla="*/ 403910 h 1656073"/>
                <a:gd name="connsiteX443" fmla="*/ 293113 w 1668666"/>
                <a:gd name="connsiteY443" fmla="*/ 396827 h 1656073"/>
                <a:gd name="connsiteX444" fmla="*/ 298206 w 1668666"/>
                <a:gd name="connsiteY444" fmla="*/ 391653 h 1656073"/>
                <a:gd name="connsiteX445" fmla="*/ 301781 w 1668666"/>
                <a:gd name="connsiteY445" fmla="*/ 384998 h 1656073"/>
                <a:gd name="connsiteX446" fmla="*/ 311765 w 1668666"/>
                <a:gd name="connsiteY446" fmla="*/ 374380 h 1656073"/>
                <a:gd name="connsiteX447" fmla="*/ 316184 w 1668666"/>
                <a:gd name="connsiteY447" fmla="*/ 369938 h 1656073"/>
                <a:gd name="connsiteX448" fmla="*/ 320265 w 1668666"/>
                <a:gd name="connsiteY448" fmla="*/ 366514 h 1656073"/>
                <a:gd name="connsiteX449" fmla="*/ 323503 w 1668666"/>
                <a:gd name="connsiteY449" fmla="*/ 359897 h 1656073"/>
                <a:gd name="connsiteX450" fmla="*/ 325763 w 1668666"/>
                <a:gd name="connsiteY450" fmla="*/ 353488 h 1656073"/>
                <a:gd name="connsiteX451" fmla="*/ 319388 w 1668666"/>
                <a:gd name="connsiteY451" fmla="*/ 347508 h 1656073"/>
                <a:gd name="connsiteX452" fmla="*/ 473565 w 1668666"/>
                <a:gd name="connsiteY452" fmla="*/ 224483 h 1656073"/>
                <a:gd name="connsiteX453" fmla="*/ 467595 w 1668666"/>
                <a:gd name="connsiteY453" fmla="*/ 223599 h 1656073"/>
                <a:gd name="connsiteX454" fmla="*/ 459770 w 1668666"/>
                <a:gd name="connsiteY454" fmla="*/ 222732 h 1656073"/>
                <a:gd name="connsiteX455" fmla="*/ 445199 w 1668666"/>
                <a:gd name="connsiteY455" fmla="*/ 227485 h 1656073"/>
                <a:gd name="connsiteX456" fmla="*/ 437711 w 1668666"/>
                <a:gd name="connsiteY456" fmla="*/ 230679 h 1656073"/>
                <a:gd name="connsiteX457" fmla="*/ 429042 w 1668666"/>
                <a:gd name="connsiteY457" fmla="*/ 237928 h 1656073"/>
                <a:gd name="connsiteX458" fmla="*/ 416563 w 1668666"/>
                <a:gd name="connsiteY458" fmla="*/ 244950 h 1656073"/>
                <a:gd name="connsiteX459" fmla="*/ 403307 w 1668666"/>
                <a:gd name="connsiteY459" fmla="*/ 251605 h 1656073"/>
                <a:gd name="connsiteX460" fmla="*/ 398416 w 1668666"/>
                <a:gd name="connsiteY460" fmla="*/ 253966 h 1656073"/>
                <a:gd name="connsiteX461" fmla="*/ 391265 w 1668666"/>
                <a:gd name="connsiteY461" fmla="*/ 257754 h 1656073"/>
                <a:gd name="connsiteX462" fmla="*/ 386780 w 1668666"/>
                <a:gd name="connsiteY462" fmla="*/ 259754 h 1656073"/>
                <a:gd name="connsiteX463" fmla="*/ 379966 w 1668666"/>
                <a:gd name="connsiteY463" fmla="*/ 261218 h 1656073"/>
                <a:gd name="connsiteX464" fmla="*/ 389579 w 1668666"/>
                <a:gd name="connsiteY464" fmla="*/ 274008 h 1656073"/>
                <a:gd name="connsiteX465" fmla="*/ 397134 w 1668666"/>
                <a:gd name="connsiteY465" fmla="*/ 272548 h 1656073"/>
                <a:gd name="connsiteX466" fmla="*/ 404420 w 1668666"/>
                <a:gd name="connsiteY466" fmla="*/ 271124 h 1656073"/>
                <a:gd name="connsiteX467" fmla="*/ 414202 w 1668666"/>
                <a:gd name="connsiteY467" fmla="*/ 268969 h 1656073"/>
                <a:gd name="connsiteX468" fmla="*/ 420071 w 1668666"/>
                <a:gd name="connsiteY468" fmla="*/ 268969 h 1656073"/>
                <a:gd name="connsiteX469" fmla="*/ 425332 w 1668666"/>
                <a:gd name="connsiteY469" fmla="*/ 269104 h 1656073"/>
                <a:gd name="connsiteX470" fmla="*/ 434406 w 1668666"/>
                <a:gd name="connsiteY470" fmla="*/ 264382 h 1656073"/>
                <a:gd name="connsiteX471" fmla="*/ 440780 w 1668666"/>
                <a:gd name="connsiteY471" fmla="*/ 260860 h 1656073"/>
                <a:gd name="connsiteX472" fmla="*/ 446076 w 1668666"/>
                <a:gd name="connsiteY472" fmla="*/ 255464 h 1656073"/>
                <a:gd name="connsiteX473" fmla="*/ 458623 w 1668666"/>
                <a:gd name="connsiteY473" fmla="*/ 248114 h 1656073"/>
                <a:gd name="connsiteX474" fmla="*/ 464121 w 1668666"/>
                <a:gd name="connsiteY474" fmla="*/ 245115 h 1656073"/>
                <a:gd name="connsiteX475" fmla="*/ 469012 w 1668666"/>
                <a:gd name="connsiteY475" fmla="*/ 242980 h 1656073"/>
                <a:gd name="connsiteX476" fmla="*/ 473970 w 1668666"/>
                <a:gd name="connsiteY476" fmla="*/ 237536 h 1656073"/>
                <a:gd name="connsiteX477" fmla="*/ 477984 w 1668666"/>
                <a:gd name="connsiteY477" fmla="*/ 232076 h 1656073"/>
                <a:gd name="connsiteX478" fmla="*/ 473565 w 1668666"/>
                <a:gd name="connsiteY478" fmla="*/ 224483 h 1656073"/>
                <a:gd name="connsiteX479" fmla="*/ 656244 w 1668666"/>
                <a:gd name="connsiteY479" fmla="*/ 150140 h 1656073"/>
                <a:gd name="connsiteX480" fmla="*/ 650780 w 1668666"/>
                <a:gd name="connsiteY480" fmla="*/ 147620 h 1656073"/>
                <a:gd name="connsiteX481" fmla="*/ 643528 w 1668666"/>
                <a:gd name="connsiteY481" fmla="*/ 144585 h 1656073"/>
                <a:gd name="connsiteX482" fmla="*/ 628181 w 1668666"/>
                <a:gd name="connsiteY482" fmla="*/ 145027 h 1656073"/>
                <a:gd name="connsiteX483" fmla="*/ 620120 w 1668666"/>
                <a:gd name="connsiteY483" fmla="*/ 145971 h 1656073"/>
                <a:gd name="connsiteX484" fmla="*/ 609765 w 1668666"/>
                <a:gd name="connsiteY484" fmla="*/ 150491 h 1656073"/>
                <a:gd name="connsiteX485" fmla="*/ 595801 w 1668666"/>
                <a:gd name="connsiteY485" fmla="*/ 153681 h 1656073"/>
                <a:gd name="connsiteX486" fmla="*/ 581230 w 1668666"/>
                <a:gd name="connsiteY486" fmla="*/ 156299 h 1656073"/>
                <a:gd name="connsiteX487" fmla="*/ 575833 w 1668666"/>
                <a:gd name="connsiteY487" fmla="*/ 157162 h 1656073"/>
                <a:gd name="connsiteX488" fmla="*/ 567873 w 1668666"/>
                <a:gd name="connsiteY488" fmla="*/ 158778 h 1656073"/>
                <a:gd name="connsiteX489" fmla="*/ 563050 w 1668666"/>
                <a:gd name="connsiteY489" fmla="*/ 159415 h 1656073"/>
                <a:gd name="connsiteX490" fmla="*/ 556101 w 1668666"/>
                <a:gd name="connsiteY490" fmla="*/ 158896 h 1656073"/>
                <a:gd name="connsiteX491" fmla="*/ 561667 w 1668666"/>
                <a:gd name="connsiteY491" fmla="*/ 173895 h 1656073"/>
                <a:gd name="connsiteX492" fmla="*/ 569357 w 1668666"/>
                <a:gd name="connsiteY492" fmla="*/ 174628 h 1656073"/>
                <a:gd name="connsiteX493" fmla="*/ 576744 w 1668666"/>
                <a:gd name="connsiteY493" fmla="*/ 175339 h 1656073"/>
                <a:gd name="connsiteX494" fmla="*/ 586761 w 1668666"/>
                <a:gd name="connsiteY494" fmla="*/ 176051 h 1656073"/>
                <a:gd name="connsiteX495" fmla="*/ 592361 w 1668666"/>
                <a:gd name="connsiteY495" fmla="*/ 177737 h 1656073"/>
                <a:gd name="connsiteX496" fmla="*/ 597420 w 1668666"/>
                <a:gd name="connsiteY496" fmla="*/ 179353 h 1656073"/>
                <a:gd name="connsiteX497" fmla="*/ 607438 w 1668666"/>
                <a:gd name="connsiteY497" fmla="*/ 177393 h 1656073"/>
                <a:gd name="connsiteX498" fmla="*/ 614521 w 1668666"/>
                <a:gd name="connsiteY498" fmla="*/ 175795 h 1656073"/>
                <a:gd name="connsiteX499" fmla="*/ 621132 w 1668666"/>
                <a:gd name="connsiteY499" fmla="*/ 172179 h 1656073"/>
                <a:gd name="connsiteX500" fmla="*/ 635231 w 1668666"/>
                <a:gd name="connsiteY500" fmla="*/ 168661 h 1656073"/>
                <a:gd name="connsiteX501" fmla="*/ 641370 w 1668666"/>
                <a:gd name="connsiteY501" fmla="*/ 167312 h 1656073"/>
                <a:gd name="connsiteX502" fmla="*/ 646699 w 1668666"/>
                <a:gd name="connsiteY502" fmla="*/ 166637 h 1656073"/>
                <a:gd name="connsiteX503" fmla="*/ 652972 w 1668666"/>
                <a:gd name="connsiteY503" fmla="*/ 162809 h 1656073"/>
                <a:gd name="connsiteX504" fmla="*/ 658336 w 1668666"/>
                <a:gd name="connsiteY504" fmla="*/ 158673 h 1656073"/>
                <a:gd name="connsiteX505" fmla="*/ 656244 w 1668666"/>
                <a:gd name="connsiteY505" fmla="*/ 150140 h 1656073"/>
                <a:gd name="connsiteX506" fmla="*/ 852516 w 1668666"/>
                <a:gd name="connsiteY506" fmla="*/ 129986 h 1656073"/>
                <a:gd name="connsiteX507" fmla="*/ 847963 w 1668666"/>
                <a:gd name="connsiteY507" fmla="*/ 126027 h 1656073"/>
                <a:gd name="connsiteX508" fmla="*/ 841858 w 1668666"/>
                <a:gd name="connsiteY508" fmla="*/ 121062 h 1656073"/>
                <a:gd name="connsiteX509" fmla="*/ 827017 w 1668666"/>
                <a:gd name="connsiteY509" fmla="*/ 117196 h 1656073"/>
                <a:gd name="connsiteX510" fmla="*/ 818989 w 1668666"/>
                <a:gd name="connsiteY510" fmla="*/ 115830 h 1656073"/>
                <a:gd name="connsiteX511" fmla="*/ 807791 w 1668666"/>
                <a:gd name="connsiteY511" fmla="*/ 117237 h 1656073"/>
                <a:gd name="connsiteX512" fmla="*/ 793456 w 1668666"/>
                <a:gd name="connsiteY512" fmla="*/ 116390 h 1656073"/>
                <a:gd name="connsiteX513" fmla="*/ 778716 w 1668666"/>
                <a:gd name="connsiteY513" fmla="*/ 114832 h 1656073"/>
                <a:gd name="connsiteX514" fmla="*/ 773319 w 1668666"/>
                <a:gd name="connsiteY514" fmla="*/ 114178 h 1656073"/>
                <a:gd name="connsiteX515" fmla="*/ 765258 w 1668666"/>
                <a:gd name="connsiteY515" fmla="*/ 113503 h 1656073"/>
                <a:gd name="connsiteX516" fmla="*/ 760401 w 1668666"/>
                <a:gd name="connsiteY516" fmla="*/ 112754 h 1656073"/>
                <a:gd name="connsiteX517" fmla="*/ 753858 w 1668666"/>
                <a:gd name="connsiteY517" fmla="*/ 110312 h 1656073"/>
                <a:gd name="connsiteX518" fmla="*/ 755072 w 1668666"/>
                <a:gd name="connsiteY518" fmla="*/ 126276 h 1656073"/>
                <a:gd name="connsiteX519" fmla="*/ 762222 w 1668666"/>
                <a:gd name="connsiteY519" fmla="*/ 129123 h 1656073"/>
                <a:gd name="connsiteX520" fmla="*/ 769137 w 1668666"/>
                <a:gd name="connsiteY520" fmla="*/ 131872 h 1656073"/>
                <a:gd name="connsiteX521" fmla="*/ 778514 w 1668666"/>
                <a:gd name="connsiteY521" fmla="*/ 135336 h 1656073"/>
                <a:gd name="connsiteX522" fmla="*/ 783472 w 1668666"/>
                <a:gd name="connsiteY522" fmla="*/ 138527 h 1656073"/>
                <a:gd name="connsiteX523" fmla="*/ 787857 w 1668666"/>
                <a:gd name="connsiteY523" fmla="*/ 141488 h 1656073"/>
                <a:gd name="connsiteX524" fmla="*/ 798009 w 1668666"/>
                <a:gd name="connsiteY524" fmla="*/ 142412 h 1656073"/>
                <a:gd name="connsiteX525" fmla="*/ 805295 w 1668666"/>
                <a:gd name="connsiteY525" fmla="*/ 142875 h 1656073"/>
                <a:gd name="connsiteX526" fmla="*/ 812648 w 1668666"/>
                <a:gd name="connsiteY526" fmla="*/ 141239 h 1656073"/>
                <a:gd name="connsiteX527" fmla="*/ 827185 w 1668666"/>
                <a:gd name="connsiteY527" fmla="*/ 141815 h 1656073"/>
                <a:gd name="connsiteX528" fmla="*/ 833425 w 1668666"/>
                <a:gd name="connsiteY528" fmla="*/ 142278 h 1656073"/>
                <a:gd name="connsiteX529" fmla="*/ 838687 w 1668666"/>
                <a:gd name="connsiteY529" fmla="*/ 143124 h 1656073"/>
                <a:gd name="connsiteX530" fmla="*/ 845838 w 1668666"/>
                <a:gd name="connsiteY530" fmla="*/ 141201 h 1656073"/>
                <a:gd name="connsiteX531" fmla="*/ 852145 w 1668666"/>
                <a:gd name="connsiteY531" fmla="*/ 138759 h 1656073"/>
                <a:gd name="connsiteX532" fmla="*/ 852516 w 1668666"/>
                <a:gd name="connsiteY532" fmla="*/ 129986 h 1656073"/>
                <a:gd name="connsiteX533" fmla="*/ 1046393 w 1668666"/>
                <a:gd name="connsiteY533" fmla="*/ 166256 h 1656073"/>
                <a:gd name="connsiteX534" fmla="*/ 1043122 w 1668666"/>
                <a:gd name="connsiteY534" fmla="*/ 161159 h 1656073"/>
                <a:gd name="connsiteX535" fmla="*/ 1038669 w 1668666"/>
                <a:gd name="connsiteY535" fmla="*/ 154676 h 1656073"/>
                <a:gd name="connsiteX536" fmla="*/ 1025549 w 1668666"/>
                <a:gd name="connsiteY536" fmla="*/ 146753 h 1656073"/>
                <a:gd name="connsiteX537" fmla="*/ 1018229 w 1668666"/>
                <a:gd name="connsiteY537" fmla="*/ 143175 h 1656073"/>
                <a:gd name="connsiteX538" fmla="*/ 1007098 w 1668666"/>
                <a:gd name="connsiteY538" fmla="*/ 141350 h 1656073"/>
                <a:gd name="connsiteX539" fmla="*/ 993607 w 1668666"/>
                <a:gd name="connsiteY539" fmla="*/ 136463 h 1656073"/>
                <a:gd name="connsiteX540" fmla="*/ 979913 w 1668666"/>
                <a:gd name="connsiteY540" fmla="*/ 130789 h 1656073"/>
                <a:gd name="connsiteX541" fmla="*/ 974921 w 1668666"/>
                <a:gd name="connsiteY541" fmla="*/ 128634 h 1656073"/>
                <a:gd name="connsiteX542" fmla="*/ 967365 w 1668666"/>
                <a:gd name="connsiteY542" fmla="*/ 125693 h 1656073"/>
                <a:gd name="connsiteX543" fmla="*/ 962947 w 1668666"/>
                <a:gd name="connsiteY543" fmla="*/ 123595 h 1656073"/>
                <a:gd name="connsiteX544" fmla="*/ 957381 w 1668666"/>
                <a:gd name="connsiteY544" fmla="*/ 119402 h 1656073"/>
                <a:gd name="connsiteX545" fmla="*/ 953974 w 1668666"/>
                <a:gd name="connsiteY545" fmla="*/ 135059 h 1656073"/>
                <a:gd name="connsiteX546" fmla="*/ 960046 w 1668666"/>
                <a:gd name="connsiteY546" fmla="*/ 139809 h 1656073"/>
                <a:gd name="connsiteX547" fmla="*/ 965915 w 1668666"/>
                <a:gd name="connsiteY547" fmla="*/ 144406 h 1656073"/>
                <a:gd name="connsiteX548" fmla="*/ 973942 w 1668666"/>
                <a:gd name="connsiteY548" fmla="*/ 150406 h 1656073"/>
                <a:gd name="connsiteX549" fmla="*/ 977754 w 1668666"/>
                <a:gd name="connsiteY549" fmla="*/ 154869 h 1656073"/>
                <a:gd name="connsiteX550" fmla="*/ 981127 w 1668666"/>
                <a:gd name="connsiteY550" fmla="*/ 158947 h 1656073"/>
                <a:gd name="connsiteX551" fmla="*/ 990605 w 1668666"/>
                <a:gd name="connsiteY551" fmla="*/ 162718 h 1656073"/>
                <a:gd name="connsiteX552" fmla="*/ 997418 w 1668666"/>
                <a:gd name="connsiteY552" fmla="*/ 165217 h 1656073"/>
                <a:gd name="connsiteX553" fmla="*/ 1004973 w 1668666"/>
                <a:gd name="connsiteY553" fmla="*/ 165757 h 1656073"/>
                <a:gd name="connsiteX554" fmla="*/ 1018735 w 1668666"/>
                <a:gd name="connsiteY554" fmla="*/ 170432 h 1656073"/>
                <a:gd name="connsiteX555" fmla="*/ 1024604 w 1668666"/>
                <a:gd name="connsiteY555" fmla="*/ 172624 h 1656073"/>
                <a:gd name="connsiteX556" fmla="*/ 1029427 w 1668666"/>
                <a:gd name="connsiteY556" fmla="*/ 174931 h 1656073"/>
                <a:gd name="connsiteX557" fmla="*/ 1036781 w 1668666"/>
                <a:gd name="connsiteY557" fmla="*/ 175123 h 1656073"/>
                <a:gd name="connsiteX558" fmla="*/ 1043526 w 1668666"/>
                <a:gd name="connsiteY558" fmla="*/ 174584 h 1656073"/>
                <a:gd name="connsiteX559" fmla="*/ 1046393 w 1668666"/>
                <a:gd name="connsiteY559" fmla="*/ 166256 h 1656073"/>
                <a:gd name="connsiteX560" fmla="*/ 1222158 w 1668666"/>
                <a:gd name="connsiteY560" fmla="*/ 255720 h 1656073"/>
                <a:gd name="connsiteX561" fmla="*/ 1220437 w 1668666"/>
                <a:gd name="connsiteY561" fmla="*/ 249891 h 1656073"/>
                <a:gd name="connsiteX562" fmla="*/ 1218009 w 1668666"/>
                <a:gd name="connsiteY562" fmla="*/ 242447 h 1656073"/>
                <a:gd name="connsiteX563" fmla="*/ 1207621 w 1668666"/>
                <a:gd name="connsiteY563" fmla="*/ 231158 h 1656073"/>
                <a:gd name="connsiteX564" fmla="*/ 1201617 w 1668666"/>
                <a:gd name="connsiteY564" fmla="*/ 225657 h 1656073"/>
                <a:gd name="connsiteX565" fmla="*/ 1191396 w 1668666"/>
                <a:gd name="connsiteY565" fmla="*/ 220773 h 1656073"/>
                <a:gd name="connsiteX566" fmla="*/ 1179861 w 1668666"/>
                <a:gd name="connsiteY566" fmla="*/ 212310 h 1656073"/>
                <a:gd name="connsiteX567" fmla="*/ 1168292 w 1668666"/>
                <a:gd name="connsiteY567" fmla="*/ 203001 h 1656073"/>
                <a:gd name="connsiteX568" fmla="*/ 1164143 w 1668666"/>
                <a:gd name="connsiteY568" fmla="*/ 199520 h 1656073"/>
                <a:gd name="connsiteX569" fmla="*/ 1157734 w 1668666"/>
                <a:gd name="connsiteY569" fmla="*/ 194555 h 1656073"/>
                <a:gd name="connsiteX570" fmla="*/ 1154058 w 1668666"/>
                <a:gd name="connsiteY570" fmla="*/ 191323 h 1656073"/>
                <a:gd name="connsiteX571" fmla="*/ 1149876 w 1668666"/>
                <a:gd name="connsiteY571" fmla="*/ 185728 h 1656073"/>
                <a:gd name="connsiteX572" fmla="*/ 1142253 w 1668666"/>
                <a:gd name="connsiteY572" fmla="*/ 199790 h 1656073"/>
                <a:gd name="connsiteX573" fmla="*/ 1146705 w 1668666"/>
                <a:gd name="connsiteY573" fmla="*/ 206077 h 1656073"/>
                <a:gd name="connsiteX574" fmla="*/ 1151056 w 1668666"/>
                <a:gd name="connsiteY574" fmla="*/ 212118 h 1656073"/>
                <a:gd name="connsiteX575" fmla="*/ 1157060 w 1668666"/>
                <a:gd name="connsiteY575" fmla="*/ 220139 h 1656073"/>
                <a:gd name="connsiteX576" fmla="*/ 1159488 w 1668666"/>
                <a:gd name="connsiteY576" fmla="*/ 225502 h 1656073"/>
                <a:gd name="connsiteX577" fmla="*/ 1161580 w 1668666"/>
                <a:gd name="connsiteY577" fmla="*/ 230369 h 1656073"/>
                <a:gd name="connsiteX578" fmla="*/ 1169641 w 1668666"/>
                <a:gd name="connsiteY578" fmla="*/ 236659 h 1656073"/>
                <a:gd name="connsiteX579" fmla="*/ 1175442 w 1668666"/>
                <a:gd name="connsiteY579" fmla="*/ 240967 h 1656073"/>
                <a:gd name="connsiteX580" fmla="*/ 1182526 w 1668666"/>
                <a:gd name="connsiteY580" fmla="*/ 243584 h 1656073"/>
                <a:gd name="connsiteX581" fmla="*/ 1194432 w 1668666"/>
                <a:gd name="connsiteY581" fmla="*/ 251949 h 1656073"/>
                <a:gd name="connsiteX582" fmla="*/ 1199458 w 1668666"/>
                <a:gd name="connsiteY582" fmla="*/ 255720 h 1656073"/>
                <a:gd name="connsiteX583" fmla="*/ 1203438 w 1668666"/>
                <a:gd name="connsiteY583" fmla="*/ 259278 h 1656073"/>
                <a:gd name="connsiteX584" fmla="*/ 1210454 w 1668666"/>
                <a:gd name="connsiteY584" fmla="*/ 261528 h 1656073"/>
                <a:gd name="connsiteX585" fmla="*/ 1217098 w 1668666"/>
                <a:gd name="connsiteY585" fmla="*/ 262877 h 1656073"/>
                <a:gd name="connsiteX586" fmla="*/ 1222158 w 1668666"/>
                <a:gd name="connsiteY586" fmla="*/ 255720 h 1656073"/>
                <a:gd name="connsiteX587" fmla="*/ 1365778 w 1668666"/>
                <a:gd name="connsiteY587" fmla="*/ 390898 h 1656073"/>
                <a:gd name="connsiteX588" fmla="*/ 1365778 w 1668666"/>
                <a:gd name="connsiteY588" fmla="*/ 384860 h 1656073"/>
                <a:gd name="connsiteX589" fmla="*/ 1365542 w 1668666"/>
                <a:gd name="connsiteY589" fmla="*/ 376994 h 1656073"/>
                <a:gd name="connsiteX590" fmla="*/ 1358728 w 1668666"/>
                <a:gd name="connsiteY590" fmla="*/ 363243 h 1656073"/>
                <a:gd name="connsiteX591" fmla="*/ 1354512 w 1668666"/>
                <a:gd name="connsiteY591" fmla="*/ 356257 h 1656073"/>
                <a:gd name="connsiteX592" fmla="*/ 1346114 w 1668666"/>
                <a:gd name="connsiteY592" fmla="*/ 348719 h 1656073"/>
                <a:gd name="connsiteX593" fmla="*/ 1337378 w 1668666"/>
                <a:gd name="connsiteY593" fmla="*/ 337352 h 1656073"/>
                <a:gd name="connsiteX594" fmla="*/ 1328912 w 1668666"/>
                <a:gd name="connsiteY594" fmla="*/ 325179 h 1656073"/>
                <a:gd name="connsiteX595" fmla="*/ 1325876 w 1668666"/>
                <a:gd name="connsiteY595" fmla="*/ 320676 h 1656073"/>
                <a:gd name="connsiteX596" fmla="*/ 1321087 w 1668666"/>
                <a:gd name="connsiteY596" fmla="*/ 314119 h 1656073"/>
                <a:gd name="connsiteX597" fmla="*/ 1318489 w 1668666"/>
                <a:gd name="connsiteY597" fmla="*/ 309984 h 1656073"/>
                <a:gd name="connsiteX598" fmla="*/ 1316061 w 1668666"/>
                <a:gd name="connsiteY598" fmla="*/ 303424 h 1656073"/>
                <a:gd name="connsiteX599" fmla="*/ 1304795 w 1668666"/>
                <a:gd name="connsiteY599" fmla="*/ 314790 h 1656073"/>
                <a:gd name="connsiteX600" fmla="*/ 1307325 w 1668666"/>
                <a:gd name="connsiteY600" fmla="*/ 322063 h 1656073"/>
                <a:gd name="connsiteX601" fmla="*/ 1309787 w 1668666"/>
                <a:gd name="connsiteY601" fmla="*/ 329082 h 1656073"/>
                <a:gd name="connsiteX602" fmla="*/ 1313329 w 1668666"/>
                <a:gd name="connsiteY602" fmla="*/ 338468 h 1656073"/>
                <a:gd name="connsiteX603" fmla="*/ 1314138 w 1668666"/>
                <a:gd name="connsiteY603" fmla="*/ 344297 h 1656073"/>
                <a:gd name="connsiteX604" fmla="*/ 1314779 w 1668666"/>
                <a:gd name="connsiteY604" fmla="*/ 349549 h 1656073"/>
                <a:gd name="connsiteX605" fmla="*/ 1320715 w 1668666"/>
                <a:gd name="connsiteY605" fmla="*/ 357836 h 1656073"/>
                <a:gd name="connsiteX606" fmla="*/ 1325134 w 1668666"/>
                <a:gd name="connsiteY606" fmla="*/ 363627 h 1656073"/>
                <a:gd name="connsiteX607" fmla="*/ 1331172 w 1668666"/>
                <a:gd name="connsiteY607" fmla="*/ 368107 h 1656073"/>
                <a:gd name="connsiteX608" fmla="*/ 1340278 w 1668666"/>
                <a:gd name="connsiteY608" fmla="*/ 379494 h 1656073"/>
                <a:gd name="connsiteX609" fmla="*/ 1344022 w 1668666"/>
                <a:gd name="connsiteY609" fmla="*/ 384513 h 1656073"/>
                <a:gd name="connsiteX610" fmla="*/ 1346856 w 1668666"/>
                <a:gd name="connsiteY610" fmla="*/ 389053 h 1656073"/>
                <a:gd name="connsiteX611" fmla="*/ 1352927 w 1668666"/>
                <a:gd name="connsiteY611" fmla="*/ 393188 h 1656073"/>
                <a:gd name="connsiteX612" fmla="*/ 1358897 w 1668666"/>
                <a:gd name="connsiteY612" fmla="*/ 396362 h 1656073"/>
                <a:gd name="connsiteX613" fmla="*/ 1365778 w 1668666"/>
                <a:gd name="connsiteY613" fmla="*/ 390898 h 1656073"/>
                <a:gd name="connsiteX614" fmla="*/ 1465449 w 1668666"/>
                <a:gd name="connsiteY614" fmla="*/ 561272 h 1656073"/>
                <a:gd name="connsiteX615" fmla="*/ 1467135 w 1668666"/>
                <a:gd name="connsiteY615" fmla="*/ 555470 h 1656073"/>
                <a:gd name="connsiteX616" fmla="*/ 1469092 w 1668666"/>
                <a:gd name="connsiteY616" fmla="*/ 547881 h 1656073"/>
                <a:gd name="connsiteX617" fmla="*/ 1466494 w 1668666"/>
                <a:gd name="connsiteY617" fmla="*/ 532737 h 1656073"/>
                <a:gd name="connsiteX618" fmla="*/ 1464403 w 1668666"/>
                <a:gd name="connsiteY618" fmla="*/ 524844 h 1656073"/>
                <a:gd name="connsiteX619" fmla="*/ 1458501 w 1668666"/>
                <a:gd name="connsiteY619" fmla="*/ 515198 h 1656073"/>
                <a:gd name="connsiteX620" fmla="*/ 1453306 w 1668666"/>
                <a:gd name="connsiteY620" fmla="*/ 501841 h 1656073"/>
                <a:gd name="connsiteX621" fmla="*/ 1448618 w 1668666"/>
                <a:gd name="connsiteY621" fmla="*/ 487742 h 1656073"/>
                <a:gd name="connsiteX622" fmla="*/ 1446999 w 1668666"/>
                <a:gd name="connsiteY622" fmla="*/ 482547 h 1656073"/>
                <a:gd name="connsiteX623" fmla="*/ 1444266 w 1668666"/>
                <a:gd name="connsiteY623" fmla="*/ 474925 h 1656073"/>
                <a:gd name="connsiteX624" fmla="*/ 1442951 w 1668666"/>
                <a:gd name="connsiteY624" fmla="*/ 470202 h 1656073"/>
                <a:gd name="connsiteX625" fmla="*/ 1442479 w 1668666"/>
                <a:gd name="connsiteY625" fmla="*/ 463220 h 1656073"/>
                <a:gd name="connsiteX626" fmla="*/ 1428447 w 1668666"/>
                <a:gd name="connsiteY626" fmla="*/ 470944 h 1656073"/>
                <a:gd name="connsiteX627" fmla="*/ 1428818 w 1668666"/>
                <a:gd name="connsiteY627" fmla="*/ 478635 h 1656073"/>
                <a:gd name="connsiteX628" fmla="*/ 1429189 w 1668666"/>
                <a:gd name="connsiteY628" fmla="*/ 486089 h 1656073"/>
                <a:gd name="connsiteX629" fmla="*/ 1429931 w 1668666"/>
                <a:gd name="connsiteY629" fmla="*/ 496073 h 1656073"/>
                <a:gd name="connsiteX630" fmla="*/ 1429055 w 1668666"/>
                <a:gd name="connsiteY630" fmla="*/ 501874 h 1656073"/>
                <a:gd name="connsiteX631" fmla="*/ 1428212 w 1668666"/>
                <a:gd name="connsiteY631" fmla="*/ 507102 h 1656073"/>
                <a:gd name="connsiteX632" fmla="*/ 1431551 w 1668666"/>
                <a:gd name="connsiteY632" fmla="*/ 516783 h 1656073"/>
                <a:gd name="connsiteX633" fmla="*/ 1434148 w 1668666"/>
                <a:gd name="connsiteY633" fmla="*/ 523562 h 1656073"/>
                <a:gd name="connsiteX634" fmla="*/ 1438668 w 1668666"/>
                <a:gd name="connsiteY634" fmla="*/ 529600 h 1656073"/>
                <a:gd name="connsiteX635" fmla="*/ 1444165 w 1668666"/>
                <a:gd name="connsiteY635" fmla="*/ 543092 h 1656073"/>
                <a:gd name="connsiteX636" fmla="*/ 1446358 w 1668666"/>
                <a:gd name="connsiteY636" fmla="*/ 548961 h 1656073"/>
                <a:gd name="connsiteX637" fmla="*/ 1447774 w 1668666"/>
                <a:gd name="connsiteY637" fmla="*/ 554121 h 1656073"/>
                <a:gd name="connsiteX638" fmla="*/ 1452463 w 1668666"/>
                <a:gd name="connsiteY638" fmla="*/ 559822 h 1656073"/>
                <a:gd name="connsiteX639" fmla="*/ 1457286 w 1668666"/>
                <a:gd name="connsiteY639" fmla="*/ 564578 h 1656073"/>
                <a:gd name="connsiteX640" fmla="*/ 1465449 w 1668666"/>
                <a:gd name="connsiteY640" fmla="*/ 561272 h 165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Lst>
              <a:rect l="l" t="t" r="r" b="b"/>
              <a:pathLst>
                <a:path w="1668666" h="1656073">
                  <a:moveTo>
                    <a:pt x="1588561" y="588087"/>
                  </a:moveTo>
                  <a:cubicBezTo>
                    <a:pt x="1584210" y="568625"/>
                    <a:pt x="1578375" y="549500"/>
                    <a:pt x="1571123" y="530915"/>
                  </a:cubicBezTo>
                  <a:cubicBezTo>
                    <a:pt x="1563973" y="512263"/>
                    <a:pt x="1557294" y="493341"/>
                    <a:pt x="1549671" y="474790"/>
                  </a:cubicBezTo>
                  <a:cubicBezTo>
                    <a:pt x="1531693" y="439003"/>
                    <a:pt x="1515031" y="402190"/>
                    <a:pt x="1492162" y="368953"/>
                  </a:cubicBezTo>
                  <a:cubicBezTo>
                    <a:pt x="1435598" y="279594"/>
                    <a:pt x="1361764" y="199813"/>
                    <a:pt x="1272752" y="139535"/>
                  </a:cubicBezTo>
                  <a:cubicBezTo>
                    <a:pt x="1063393" y="-6513"/>
                    <a:pt x="781684" y="-39127"/>
                    <a:pt x="540316" y="47251"/>
                  </a:cubicBezTo>
                  <a:cubicBezTo>
                    <a:pt x="411334" y="94567"/>
                    <a:pt x="291730" y="172192"/>
                    <a:pt x="201267" y="276996"/>
                  </a:cubicBezTo>
                  <a:cubicBezTo>
                    <a:pt x="72353" y="421922"/>
                    <a:pt x="2533" y="614767"/>
                    <a:pt x="-1143" y="807025"/>
                  </a:cubicBezTo>
                  <a:cubicBezTo>
                    <a:pt x="-3336" y="930070"/>
                    <a:pt x="21286" y="1052103"/>
                    <a:pt x="70970" y="1164693"/>
                  </a:cubicBezTo>
                  <a:cubicBezTo>
                    <a:pt x="120721" y="1277552"/>
                    <a:pt x="195634" y="1377559"/>
                    <a:pt x="289976" y="1457026"/>
                  </a:cubicBezTo>
                  <a:cubicBezTo>
                    <a:pt x="385666" y="1538045"/>
                    <a:pt x="499166" y="1599027"/>
                    <a:pt x="621233" y="1630227"/>
                  </a:cubicBezTo>
                  <a:cubicBezTo>
                    <a:pt x="743840" y="1661326"/>
                    <a:pt x="871911" y="1664361"/>
                    <a:pt x="995867" y="1639064"/>
                  </a:cubicBezTo>
                  <a:cubicBezTo>
                    <a:pt x="1225126" y="1593563"/>
                    <a:pt x="1424299" y="1452878"/>
                    <a:pt x="1543836" y="1252018"/>
                  </a:cubicBezTo>
                  <a:cubicBezTo>
                    <a:pt x="1586234" y="1181524"/>
                    <a:pt x="1616557" y="1104384"/>
                    <a:pt x="1639054" y="1025592"/>
                  </a:cubicBezTo>
                  <a:cubicBezTo>
                    <a:pt x="1667488" y="920862"/>
                    <a:pt x="1673897" y="810061"/>
                    <a:pt x="1661080" y="701789"/>
                  </a:cubicBezTo>
                  <a:cubicBezTo>
                    <a:pt x="1656189" y="674266"/>
                    <a:pt x="1643136" y="640772"/>
                    <a:pt x="1633556" y="629709"/>
                  </a:cubicBezTo>
                  <a:cubicBezTo>
                    <a:pt x="1623943" y="618545"/>
                    <a:pt x="1617737" y="629169"/>
                    <a:pt x="1625664" y="686577"/>
                  </a:cubicBezTo>
                  <a:cubicBezTo>
                    <a:pt x="1641449" y="801831"/>
                    <a:pt x="1636289" y="921806"/>
                    <a:pt x="1603166" y="1033755"/>
                  </a:cubicBezTo>
                  <a:cubicBezTo>
                    <a:pt x="1571022" y="1142701"/>
                    <a:pt x="1516515" y="1243721"/>
                    <a:pt x="1443086" y="1330372"/>
                  </a:cubicBezTo>
                  <a:cubicBezTo>
                    <a:pt x="1419138" y="1360998"/>
                    <a:pt x="1390165" y="1386869"/>
                    <a:pt x="1362574" y="1413920"/>
                  </a:cubicBezTo>
                  <a:cubicBezTo>
                    <a:pt x="1332217" y="1437868"/>
                    <a:pt x="1303412" y="1463840"/>
                    <a:pt x="1270054" y="1483504"/>
                  </a:cubicBezTo>
                  <a:cubicBezTo>
                    <a:pt x="1238516" y="1505900"/>
                    <a:pt x="1203505" y="1522259"/>
                    <a:pt x="1169439" y="1540001"/>
                  </a:cubicBezTo>
                  <a:cubicBezTo>
                    <a:pt x="1151933" y="1547927"/>
                    <a:pt x="1133685" y="1554268"/>
                    <a:pt x="1115944" y="1561486"/>
                  </a:cubicBezTo>
                  <a:cubicBezTo>
                    <a:pt x="1106971" y="1564927"/>
                    <a:pt x="1098134" y="1568704"/>
                    <a:pt x="1089095" y="1571842"/>
                  </a:cubicBezTo>
                  <a:lnTo>
                    <a:pt x="1061369" y="1579565"/>
                  </a:lnTo>
                  <a:cubicBezTo>
                    <a:pt x="984803" y="1603513"/>
                    <a:pt x="904426" y="1611035"/>
                    <a:pt x="825566" y="1609382"/>
                  </a:cubicBezTo>
                  <a:cubicBezTo>
                    <a:pt x="807892" y="1608472"/>
                    <a:pt x="790184" y="1608168"/>
                    <a:pt x="772611" y="1606650"/>
                  </a:cubicBezTo>
                  <a:lnTo>
                    <a:pt x="720196" y="1598892"/>
                  </a:lnTo>
                  <a:cubicBezTo>
                    <a:pt x="702757" y="1596498"/>
                    <a:pt x="685454" y="1592956"/>
                    <a:pt x="668488" y="1588268"/>
                  </a:cubicBezTo>
                  <a:cubicBezTo>
                    <a:pt x="651455" y="1583748"/>
                    <a:pt x="633983" y="1581184"/>
                    <a:pt x="617287" y="1575484"/>
                  </a:cubicBezTo>
                  <a:cubicBezTo>
                    <a:pt x="453226" y="1528094"/>
                    <a:pt x="308763" y="1429098"/>
                    <a:pt x="205348" y="1293202"/>
                  </a:cubicBezTo>
                  <a:cubicBezTo>
                    <a:pt x="132425" y="1196398"/>
                    <a:pt x="85001" y="1081786"/>
                    <a:pt x="62605" y="963125"/>
                  </a:cubicBezTo>
                  <a:cubicBezTo>
                    <a:pt x="49822" y="902446"/>
                    <a:pt x="47731" y="840249"/>
                    <a:pt x="48574" y="778321"/>
                  </a:cubicBezTo>
                  <a:cubicBezTo>
                    <a:pt x="49721" y="762873"/>
                    <a:pt x="51576" y="747459"/>
                    <a:pt x="53026" y="732011"/>
                  </a:cubicBezTo>
                  <a:cubicBezTo>
                    <a:pt x="54780" y="716630"/>
                    <a:pt x="55320" y="701013"/>
                    <a:pt x="59097" y="685936"/>
                  </a:cubicBezTo>
                  <a:cubicBezTo>
                    <a:pt x="65472" y="655580"/>
                    <a:pt x="70295" y="624785"/>
                    <a:pt x="80920" y="595507"/>
                  </a:cubicBezTo>
                  <a:cubicBezTo>
                    <a:pt x="150100" y="360855"/>
                    <a:pt x="338985" y="167885"/>
                    <a:pt x="569053" y="89373"/>
                  </a:cubicBezTo>
                  <a:cubicBezTo>
                    <a:pt x="668455" y="54894"/>
                    <a:pt x="773859" y="41129"/>
                    <a:pt x="878792" y="48924"/>
                  </a:cubicBezTo>
                  <a:cubicBezTo>
                    <a:pt x="967163" y="54753"/>
                    <a:pt x="1053308" y="79429"/>
                    <a:pt x="1134023" y="114225"/>
                  </a:cubicBezTo>
                  <a:cubicBezTo>
                    <a:pt x="1161816" y="124377"/>
                    <a:pt x="1186944" y="140132"/>
                    <a:pt x="1213253" y="153462"/>
                  </a:cubicBezTo>
                  <a:cubicBezTo>
                    <a:pt x="1226644" y="159770"/>
                    <a:pt x="1238416" y="168846"/>
                    <a:pt x="1250895" y="176712"/>
                  </a:cubicBezTo>
                  <a:lnTo>
                    <a:pt x="1287930" y="201065"/>
                  </a:lnTo>
                  <a:lnTo>
                    <a:pt x="1322503" y="228780"/>
                  </a:lnTo>
                  <a:cubicBezTo>
                    <a:pt x="1333937" y="238147"/>
                    <a:pt x="1346080" y="246744"/>
                    <a:pt x="1356232" y="257534"/>
                  </a:cubicBezTo>
                  <a:cubicBezTo>
                    <a:pt x="1377111" y="278447"/>
                    <a:pt x="1399777" y="297791"/>
                    <a:pt x="1417958" y="321283"/>
                  </a:cubicBezTo>
                  <a:cubicBezTo>
                    <a:pt x="1486496" y="400436"/>
                    <a:pt x="1538642" y="492430"/>
                    <a:pt x="1571359" y="591898"/>
                  </a:cubicBezTo>
                  <a:cubicBezTo>
                    <a:pt x="1599557" y="677167"/>
                    <a:pt x="1594262" y="613013"/>
                    <a:pt x="1588561" y="588087"/>
                  </a:cubicBezTo>
                  <a:close/>
                  <a:moveTo>
                    <a:pt x="1513378" y="754643"/>
                  </a:moveTo>
                  <a:cubicBezTo>
                    <a:pt x="1514660" y="752923"/>
                    <a:pt x="1515571" y="751237"/>
                    <a:pt x="1516650" y="749550"/>
                  </a:cubicBezTo>
                  <a:cubicBezTo>
                    <a:pt x="1518337" y="747526"/>
                    <a:pt x="1519686" y="745233"/>
                    <a:pt x="1520698" y="742804"/>
                  </a:cubicBezTo>
                  <a:cubicBezTo>
                    <a:pt x="1521608" y="737779"/>
                    <a:pt x="1522182" y="732685"/>
                    <a:pt x="1522452" y="727558"/>
                  </a:cubicBezTo>
                  <a:cubicBezTo>
                    <a:pt x="1522856" y="724860"/>
                    <a:pt x="1522890" y="722094"/>
                    <a:pt x="1522620" y="719362"/>
                  </a:cubicBezTo>
                  <a:cubicBezTo>
                    <a:pt x="1522013" y="715686"/>
                    <a:pt x="1520259" y="712144"/>
                    <a:pt x="1519686" y="708467"/>
                  </a:cubicBezTo>
                  <a:cubicBezTo>
                    <a:pt x="1519045" y="703712"/>
                    <a:pt x="1518640" y="698922"/>
                    <a:pt x="1518505" y="694132"/>
                  </a:cubicBezTo>
                  <a:cubicBezTo>
                    <a:pt x="1518337" y="689309"/>
                    <a:pt x="1518168" y="684284"/>
                    <a:pt x="1517966" y="679325"/>
                  </a:cubicBezTo>
                  <a:cubicBezTo>
                    <a:pt x="1517932" y="677538"/>
                    <a:pt x="1517898" y="675649"/>
                    <a:pt x="1517864" y="673861"/>
                  </a:cubicBezTo>
                  <a:cubicBezTo>
                    <a:pt x="1517729" y="671129"/>
                    <a:pt x="1517595" y="668498"/>
                    <a:pt x="1517392" y="665766"/>
                  </a:cubicBezTo>
                  <a:cubicBezTo>
                    <a:pt x="1517156" y="664147"/>
                    <a:pt x="1517156" y="662494"/>
                    <a:pt x="1517460" y="660875"/>
                  </a:cubicBezTo>
                  <a:cubicBezTo>
                    <a:pt x="1518134" y="658582"/>
                    <a:pt x="1518067" y="656457"/>
                    <a:pt x="1518977" y="654062"/>
                  </a:cubicBezTo>
                  <a:cubicBezTo>
                    <a:pt x="1519045" y="652915"/>
                    <a:pt x="1505789" y="654500"/>
                    <a:pt x="1503361" y="657435"/>
                  </a:cubicBezTo>
                  <a:cubicBezTo>
                    <a:pt x="1502383" y="659830"/>
                    <a:pt x="1501775" y="662359"/>
                    <a:pt x="1501539" y="664957"/>
                  </a:cubicBezTo>
                  <a:cubicBezTo>
                    <a:pt x="1500966" y="667318"/>
                    <a:pt x="1500359" y="669881"/>
                    <a:pt x="1499785" y="672208"/>
                  </a:cubicBezTo>
                  <a:cubicBezTo>
                    <a:pt x="1499077" y="675480"/>
                    <a:pt x="1498571" y="678718"/>
                    <a:pt x="1497694" y="681990"/>
                  </a:cubicBezTo>
                  <a:cubicBezTo>
                    <a:pt x="1496986" y="683845"/>
                    <a:pt x="1496176" y="685633"/>
                    <a:pt x="1495232" y="687353"/>
                  </a:cubicBezTo>
                  <a:cubicBezTo>
                    <a:pt x="1494186" y="688803"/>
                    <a:pt x="1493410" y="690388"/>
                    <a:pt x="1492904" y="692109"/>
                  </a:cubicBezTo>
                  <a:cubicBezTo>
                    <a:pt x="1492871" y="695515"/>
                    <a:pt x="1493039" y="698922"/>
                    <a:pt x="1493410" y="702329"/>
                  </a:cubicBezTo>
                  <a:cubicBezTo>
                    <a:pt x="1493377" y="704757"/>
                    <a:pt x="1493579" y="707186"/>
                    <a:pt x="1493984" y="709581"/>
                  </a:cubicBezTo>
                  <a:cubicBezTo>
                    <a:pt x="1494523" y="711975"/>
                    <a:pt x="1496210" y="714202"/>
                    <a:pt x="1496648" y="716664"/>
                  </a:cubicBezTo>
                  <a:cubicBezTo>
                    <a:pt x="1497458" y="721454"/>
                    <a:pt x="1497694" y="726310"/>
                    <a:pt x="1498099" y="731168"/>
                  </a:cubicBezTo>
                  <a:cubicBezTo>
                    <a:pt x="1498234" y="733259"/>
                    <a:pt x="1498402" y="735316"/>
                    <a:pt x="1498537" y="737441"/>
                  </a:cubicBezTo>
                  <a:cubicBezTo>
                    <a:pt x="1498301" y="739229"/>
                    <a:pt x="1498301" y="741016"/>
                    <a:pt x="1498470" y="742804"/>
                  </a:cubicBezTo>
                  <a:cubicBezTo>
                    <a:pt x="1499178" y="745165"/>
                    <a:pt x="1500156" y="747425"/>
                    <a:pt x="1501337" y="749584"/>
                  </a:cubicBezTo>
                  <a:cubicBezTo>
                    <a:pt x="1502315" y="751608"/>
                    <a:pt x="1503428" y="753597"/>
                    <a:pt x="1504642" y="755486"/>
                  </a:cubicBezTo>
                  <a:cubicBezTo>
                    <a:pt x="1506059" y="757139"/>
                    <a:pt x="1512602" y="755216"/>
                    <a:pt x="1513378" y="754643"/>
                  </a:cubicBezTo>
                  <a:close/>
                  <a:moveTo>
                    <a:pt x="1504912" y="951995"/>
                  </a:moveTo>
                  <a:cubicBezTo>
                    <a:pt x="1506498" y="950747"/>
                    <a:pt x="1508049" y="949431"/>
                    <a:pt x="1509500" y="948048"/>
                  </a:cubicBezTo>
                  <a:cubicBezTo>
                    <a:pt x="1511658" y="946564"/>
                    <a:pt x="1513614" y="944776"/>
                    <a:pt x="1515301" y="942719"/>
                  </a:cubicBezTo>
                  <a:cubicBezTo>
                    <a:pt x="1517595" y="938132"/>
                    <a:pt x="1519585" y="933410"/>
                    <a:pt x="1521271" y="928586"/>
                  </a:cubicBezTo>
                  <a:cubicBezTo>
                    <a:pt x="1522418" y="926090"/>
                    <a:pt x="1523261" y="923493"/>
                    <a:pt x="1523767" y="920795"/>
                  </a:cubicBezTo>
                  <a:cubicBezTo>
                    <a:pt x="1524239" y="917085"/>
                    <a:pt x="1523531" y="913206"/>
                    <a:pt x="1524003" y="909495"/>
                  </a:cubicBezTo>
                  <a:cubicBezTo>
                    <a:pt x="1524745" y="904773"/>
                    <a:pt x="1525723" y="900085"/>
                    <a:pt x="1526937" y="895464"/>
                  </a:cubicBezTo>
                  <a:cubicBezTo>
                    <a:pt x="1528152" y="890742"/>
                    <a:pt x="1529366" y="885885"/>
                    <a:pt x="1530614" y="881061"/>
                  </a:cubicBezTo>
                  <a:cubicBezTo>
                    <a:pt x="1531086" y="879341"/>
                    <a:pt x="1531558" y="877520"/>
                    <a:pt x="1532031" y="875799"/>
                  </a:cubicBezTo>
                  <a:cubicBezTo>
                    <a:pt x="1532638" y="873135"/>
                    <a:pt x="1533279" y="870572"/>
                    <a:pt x="1533886" y="867907"/>
                  </a:cubicBezTo>
                  <a:cubicBezTo>
                    <a:pt x="1534054" y="866288"/>
                    <a:pt x="1534560" y="864703"/>
                    <a:pt x="1535336" y="863252"/>
                  </a:cubicBezTo>
                  <a:cubicBezTo>
                    <a:pt x="1536348" y="861161"/>
                    <a:pt x="1537461" y="859103"/>
                    <a:pt x="1538676" y="857113"/>
                  </a:cubicBezTo>
                  <a:cubicBezTo>
                    <a:pt x="1539080" y="856034"/>
                    <a:pt x="1525926" y="853842"/>
                    <a:pt x="1522755" y="855967"/>
                  </a:cubicBezTo>
                  <a:cubicBezTo>
                    <a:pt x="1521102" y="857957"/>
                    <a:pt x="1519821" y="860216"/>
                    <a:pt x="1518910" y="862645"/>
                  </a:cubicBezTo>
                  <a:cubicBezTo>
                    <a:pt x="1517662" y="864770"/>
                    <a:pt x="1516380" y="867030"/>
                    <a:pt x="1515166" y="869087"/>
                  </a:cubicBezTo>
                  <a:cubicBezTo>
                    <a:pt x="1513547" y="872055"/>
                    <a:pt x="1512164" y="875024"/>
                    <a:pt x="1510377" y="877891"/>
                  </a:cubicBezTo>
                  <a:cubicBezTo>
                    <a:pt x="1509229" y="879476"/>
                    <a:pt x="1507914" y="880960"/>
                    <a:pt x="1506498" y="882343"/>
                  </a:cubicBezTo>
                  <a:cubicBezTo>
                    <a:pt x="1505115" y="883456"/>
                    <a:pt x="1503900" y="884771"/>
                    <a:pt x="1502956" y="886256"/>
                  </a:cubicBezTo>
                  <a:cubicBezTo>
                    <a:pt x="1501978" y="889527"/>
                    <a:pt x="1501168" y="892833"/>
                    <a:pt x="1500527" y="896172"/>
                  </a:cubicBezTo>
                  <a:cubicBezTo>
                    <a:pt x="1499853" y="898500"/>
                    <a:pt x="1499347" y="900894"/>
                    <a:pt x="1499043" y="903289"/>
                  </a:cubicBezTo>
                  <a:cubicBezTo>
                    <a:pt x="1498908" y="905751"/>
                    <a:pt x="1499920" y="908382"/>
                    <a:pt x="1499617" y="910811"/>
                  </a:cubicBezTo>
                  <a:cubicBezTo>
                    <a:pt x="1499043" y="915634"/>
                    <a:pt x="1497896" y="920390"/>
                    <a:pt x="1496918" y="925146"/>
                  </a:cubicBezTo>
                  <a:cubicBezTo>
                    <a:pt x="1496480" y="927203"/>
                    <a:pt x="1496008" y="929193"/>
                    <a:pt x="1495569" y="931285"/>
                  </a:cubicBezTo>
                  <a:cubicBezTo>
                    <a:pt x="1494827" y="932904"/>
                    <a:pt x="1494321" y="934624"/>
                    <a:pt x="1493984" y="936378"/>
                  </a:cubicBezTo>
                  <a:cubicBezTo>
                    <a:pt x="1494017" y="938840"/>
                    <a:pt x="1494287" y="941302"/>
                    <a:pt x="1494827" y="943697"/>
                  </a:cubicBezTo>
                  <a:cubicBezTo>
                    <a:pt x="1495164" y="945957"/>
                    <a:pt x="1495670" y="948149"/>
                    <a:pt x="1496311" y="950342"/>
                  </a:cubicBezTo>
                  <a:cubicBezTo>
                    <a:pt x="1497188" y="952298"/>
                    <a:pt x="1504002" y="952332"/>
                    <a:pt x="1504912" y="951995"/>
                  </a:cubicBezTo>
                  <a:close/>
                  <a:moveTo>
                    <a:pt x="1441096" y="1138822"/>
                  </a:moveTo>
                  <a:cubicBezTo>
                    <a:pt x="1443086" y="1138114"/>
                    <a:pt x="1444772" y="1137170"/>
                    <a:pt x="1446594" y="1136326"/>
                  </a:cubicBezTo>
                  <a:cubicBezTo>
                    <a:pt x="1449124" y="1135516"/>
                    <a:pt x="1451485" y="1134370"/>
                    <a:pt x="1453643" y="1132852"/>
                  </a:cubicBezTo>
                  <a:cubicBezTo>
                    <a:pt x="1457118" y="1129108"/>
                    <a:pt x="1460389" y="1125128"/>
                    <a:pt x="1463357" y="1120979"/>
                  </a:cubicBezTo>
                  <a:cubicBezTo>
                    <a:pt x="1465145" y="1118956"/>
                    <a:pt x="1466697" y="1116696"/>
                    <a:pt x="1467945" y="1114267"/>
                  </a:cubicBezTo>
                  <a:cubicBezTo>
                    <a:pt x="1469429" y="1110793"/>
                    <a:pt x="1469834" y="1106880"/>
                    <a:pt x="1471351" y="1103473"/>
                  </a:cubicBezTo>
                  <a:cubicBezTo>
                    <a:pt x="1473409" y="1099123"/>
                    <a:pt x="1475669" y="1094906"/>
                    <a:pt x="1478131" y="1090792"/>
                  </a:cubicBezTo>
                  <a:cubicBezTo>
                    <a:pt x="1480593" y="1086642"/>
                    <a:pt x="1483157" y="1082325"/>
                    <a:pt x="1485686" y="1078075"/>
                  </a:cubicBezTo>
                  <a:cubicBezTo>
                    <a:pt x="1486631" y="1076557"/>
                    <a:pt x="1487643" y="1074972"/>
                    <a:pt x="1488553" y="1073421"/>
                  </a:cubicBezTo>
                  <a:lnTo>
                    <a:pt x="1492567" y="1066371"/>
                  </a:lnTo>
                  <a:cubicBezTo>
                    <a:pt x="1493208" y="1064853"/>
                    <a:pt x="1494119" y="1063470"/>
                    <a:pt x="1495232" y="1062290"/>
                  </a:cubicBezTo>
                  <a:cubicBezTo>
                    <a:pt x="1497053" y="1060705"/>
                    <a:pt x="1498166" y="1058883"/>
                    <a:pt x="1500190" y="1057399"/>
                  </a:cubicBezTo>
                  <a:cubicBezTo>
                    <a:pt x="1500865" y="1056488"/>
                    <a:pt x="1488857" y="1050620"/>
                    <a:pt x="1485214" y="1051766"/>
                  </a:cubicBezTo>
                  <a:cubicBezTo>
                    <a:pt x="1483089" y="1053251"/>
                    <a:pt x="1481234" y="1055038"/>
                    <a:pt x="1479649" y="1057095"/>
                  </a:cubicBezTo>
                  <a:cubicBezTo>
                    <a:pt x="1477895" y="1058749"/>
                    <a:pt x="1475972" y="1060570"/>
                    <a:pt x="1474286" y="1062222"/>
                  </a:cubicBezTo>
                  <a:cubicBezTo>
                    <a:pt x="1471891" y="1064617"/>
                    <a:pt x="1469732" y="1067046"/>
                    <a:pt x="1467169" y="1069306"/>
                  </a:cubicBezTo>
                  <a:cubicBezTo>
                    <a:pt x="1465617" y="1070486"/>
                    <a:pt x="1463965" y="1071532"/>
                    <a:pt x="1462244" y="1072442"/>
                  </a:cubicBezTo>
                  <a:cubicBezTo>
                    <a:pt x="1460592" y="1073117"/>
                    <a:pt x="1459074" y="1074028"/>
                    <a:pt x="1457691" y="1075175"/>
                  </a:cubicBezTo>
                  <a:cubicBezTo>
                    <a:pt x="1455836" y="1078042"/>
                    <a:pt x="1454149" y="1081010"/>
                    <a:pt x="1452598" y="1084046"/>
                  </a:cubicBezTo>
                  <a:cubicBezTo>
                    <a:pt x="1451282" y="1086103"/>
                    <a:pt x="1450136" y="1088228"/>
                    <a:pt x="1449157" y="1090454"/>
                  </a:cubicBezTo>
                  <a:cubicBezTo>
                    <a:pt x="1448314" y="1092781"/>
                    <a:pt x="1448550" y="1095581"/>
                    <a:pt x="1447572" y="1097841"/>
                  </a:cubicBezTo>
                  <a:cubicBezTo>
                    <a:pt x="1445649" y="1102327"/>
                    <a:pt x="1443221" y="1106509"/>
                    <a:pt x="1440927" y="1110793"/>
                  </a:cubicBezTo>
                  <a:cubicBezTo>
                    <a:pt x="1439949" y="1112648"/>
                    <a:pt x="1438971" y="1114436"/>
                    <a:pt x="1437925" y="1116325"/>
                  </a:cubicBezTo>
                  <a:cubicBezTo>
                    <a:pt x="1436779" y="1117708"/>
                    <a:pt x="1435801" y="1119191"/>
                    <a:pt x="1434957" y="1120777"/>
                  </a:cubicBezTo>
                  <a:cubicBezTo>
                    <a:pt x="1434316" y="1123138"/>
                    <a:pt x="1433912" y="1125566"/>
                    <a:pt x="1433709" y="1128029"/>
                  </a:cubicBezTo>
                  <a:cubicBezTo>
                    <a:pt x="1433439" y="1130289"/>
                    <a:pt x="1433304" y="1132549"/>
                    <a:pt x="1433304" y="1134808"/>
                  </a:cubicBezTo>
                  <a:cubicBezTo>
                    <a:pt x="1433574" y="1136933"/>
                    <a:pt x="1440118" y="1138889"/>
                    <a:pt x="1441096" y="1138822"/>
                  </a:cubicBezTo>
                  <a:close/>
                  <a:moveTo>
                    <a:pt x="1327529" y="1300184"/>
                  </a:moveTo>
                  <a:cubicBezTo>
                    <a:pt x="1329654" y="1300049"/>
                    <a:pt x="1331509" y="1299644"/>
                    <a:pt x="1333533" y="1299341"/>
                  </a:cubicBezTo>
                  <a:cubicBezTo>
                    <a:pt x="1336164" y="1299273"/>
                    <a:pt x="1338761" y="1298835"/>
                    <a:pt x="1341257" y="1297992"/>
                  </a:cubicBezTo>
                  <a:cubicBezTo>
                    <a:pt x="1345641" y="1295361"/>
                    <a:pt x="1349858" y="1292460"/>
                    <a:pt x="1353872" y="1289323"/>
                  </a:cubicBezTo>
                  <a:cubicBezTo>
                    <a:pt x="1356165" y="1287873"/>
                    <a:pt x="1358290" y="1286119"/>
                    <a:pt x="1360179" y="1284163"/>
                  </a:cubicBezTo>
                  <a:cubicBezTo>
                    <a:pt x="1362574" y="1281262"/>
                    <a:pt x="1364058" y="1277619"/>
                    <a:pt x="1366453" y="1274786"/>
                  </a:cubicBezTo>
                  <a:cubicBezTo>
                    <a:pt x="1369590" y="1271177"/>
                    <a:pt x="1372963" y="1267770"/>
                    <a:pt x="1376470" y="1264532"/>
                  </a:cubicBezTo>
                  <a:cubicBezTo>
                    <a:pt x="1380012" y="1261193"/>
                    <a:pt x="1383688" y="1257786"/>
                    <a:pt x="1387331" y="1254413"/>
                  </a:cubicBezTo>
                  <a:lnTo>
                    <a:pt x="1391379" y="1250770"/>
                  </a:lnTo>
                  <a:lnTo>
                    <a:pt x="1397180" y="1245104"/>
                  </a:lnTo>
                  <a:cubicBezTo>
                    <a:pt x="1398226" y="1243856"/>
                    <a:pt x="1399474" y="1242776"/>
                    <a:pt x="1400890" y="1241967"/>
                  </a:cubicBezTo>
                  <a:cubicBezTo>
                    <a:pt x="1402881" y="1240753"/>
                    <a:pt x="1404938" y="1239640"/>
                    <a:pt x="1407029" y="1238628"/>
                  </a:cubicBezTo>
                  <a:cubicBezTo>
                    <a:pt x="1407940" y="1237953"/>
                    <a:pt x="1398057" y="1228981"/>
                    <a:pt x="1394246" y="1229049"/>
                  </a:cubicBezTo>
                  <a:cubicBezTo>
                    <a:pt x="1391783" y="1229858"/>
                    <a:pt x="1389490" y="1231039"/>
                    <a:pt x="1387398" y="1232556"/>
                  </a:cubicBezTo>
                  <a:cubicBezTo>
                    <a:pt x="1385206" y="1233670"/>
                    <a:pt x="1382913" y="1234884"/>
                    <a:pt x="1380788" y="1235997"/>
                  </a:cubicBezTo>
                  <a:cubicBezTo>
                    <a:pt x="1377853" y="1237582"/>
                    <a:pt x="1375088" y="1239336"/>
                    <a:pt x="1371984" y="1240786"/>
                  </a:cubicBezTo>
                  <a:cubicBezTo>
                    <a:pt x="1370163" y="1241495"/>
                    <a:pt x="1368274" y="1242068"/>
                    <a:pt x="1366351" y="1242439"/>
                  </a:cubicBezTo>
                  <a:cubicBezTo>
                    <a:pt x="1364597" y="1242641"/>
                    <a:pt x="1362877" y="1243080"/>
                    <a:pt x="1361258" y="1243788"/>
                  </a:cubicBezTo>
                  <a:cubicBezTo>
                    <a:pt x="1358560" y="1245947"/>
                    <a:pt x="1356300" y="1248510"/>
                    <a:pt x="1353872" y="1250872"/>
                  </a:cubicBezTo>
                  <a:cubicBezTo>
                    <a:pt x="1352016" y="1252457"/>
                    <a:pt x="1350330" y="1254177"/>
                    <a:pt x="1348778" y="1256032"/>
                  </a:cubicBezTo>
                  <a:cubicBezTo>
                    <a:pt x="1347328" y="1258022"/>
                    <a:pt x="1346788" y="1260788"/>
                    <a:pt x="1345203" y="1262677"/>
                  </a:cubicBezTo>
                  <a:cubicBezTo>
                    <a:pt x="1342134" y="1266455"/>
                    <a:pt x="1338592" y="1269794"/>
                    <a:pt x="1335219" y="1273302"/>
                  </a:cubicBezTo>
                  <a:lnTo>
                    <a:pt x="1330767" y="1277720"/>
                  </a:lnTo>
                  <a:cubicBezTo>
                    <a:pt x="1329283" y="1278732"/>
                    <a:pt x="1327933" y="1279879"/>
                    <a:pt x="1326685" y="1281161"/>
                  </a:cubicBezTo>
                  <a:cubicBezTo>
                    <a:pt x="1325404" y="1283252"/>
                    <a:pt x="1324324" y="1285478"/>
                    <a:pt x="1323447" y="1287771"/>
                  </a:cubicBezTo>
                  <a:cubicBezTo>
                    <a:pt x="1322537" y="1289829"/>
                    <a:pt x="1321795" y="1291988"/>
                    <a:pt x="1321187" y="1294146"/>
                  </a:cubicBezTo>
                  <a:cubicBezTo>
                    <a:pt x="1320816" y="1296305"/>
                    <a:pt x="1326585" y="1299981"/>
                    <a:pt x="1327529" y="1300184"/>
                  </a:cubicBezTo>
                  <a:close/>
                  <a:moveTo>
                    <a:pt x="1173216" y="1423027"/>
                  </a:moveTo>
                  <a:cubicBezTo>
                    <a:pt x="1175173" y="1423432"/>
                    <a:pt x="1177196" y="1423735"/>
                    <a:pt x="1179186" y="1423904"/>
                  </a:cubicBezTo>
                  <a:cubicBezTo>
                    <a:pt x="1181750" y="1424578"/>
                    <a:pt x="1184381" y="1424882"/>
                    <a:pt x="1187012" y="1424814"/>
                  </a:cubicBezTo>
                  <a:cubicBezTo>
                    <a:pt x="1191970" y="1423533"/>
                    <a:pt x="1196827" y="1421947"/>
                    <a:pt x="1201583" y="1420059"/>
                  </a:cubicBezTo>
                  <a:cubicBezTo>
                    <a:pt x="1204180" y="1419283"/>
                    <a:pt x="1206710" y="1418237"/>
                    <a:pt x="1209071" y="1416888"/>
                  </a:cubicBezTo>
                  <a:cubicBezTo>
                    <a:pt x="1212174" y="1414763"/>
                    <a:pt x="1214636" y="1411694"/>
                    <a:pt x="1217739" y="1409636"/>
                  </a:cubicBezTo>
                  <a:cubicBezTo>
                    <a:pt x="1221685" y="1407006"/>
                    <a:pt x="1226003" y="1404881"/>
                    <a:pt x="1230253" y="1402621"/>
                  </a:cubicBezTo>
                  <a:cubicBezTo>
                    <a:pt x="1234570" y="1400462"/>
                    <a:pt x="1239056" y="1398236"/>
                    <a:pt x="1243509" y="1396010"/>
                  </a:cubicBezTo>
                  <a:cubicBezTo>
                    <a:pt x="1245094" y="1395234"/>
                    <a:pt x="1246814" y="1394424"/>
                    <a:pt x="1248433" y="1393648"/>
                  </a:cubicBezTo>
                  <a:lnTo>
                    <a:pt x="1255584" y="1389871"/>
                  </a:lnTo>
                  <a:cubicBezTo>
                    <a:pt x="1256933" y="1388926"/>
                    <a:pt x="1258451" y="1388252"/>
                    <a:pt x="1260070" y="1387881"/>
                  </a:cubicBezTo>
                  <a:cubicBezTo>
                    <a:pt x="1262296" y="1387273"/>
                    <a:pt x="1264556" y="1386768"/>
                    <a:pt x="1266849" y="1386430"/>
                  </a:cubicBezTo>
                  <a:cubicBezTo>
                    <a:pt x="1267929" y="1385992"/>
                    <a:pt x="1260947" y="1374591"/>
                    <a:pt x="1257270" y="1373613"/>
                  </a:cubicBezTo>
                  <a:cubicBezTo>
                    <a:pt x="1254707" y="1373715"/>
                    <a:pt x="1252143" y="1374220"/>
                    <a:pt x="1249715" y="1375063"/>
                  </a:cubicBezTo>
                  <a:cubicBezTo>
                    <a:pt x="1247286" y="1375502"/>
                    <a:pt x="1244757" y="1376042"/>
                    <a:pt x="1242429" y="1376480"/>
                  </a:cubicBezTo>
                  <a:cubicBezTo>
                    <a:pt x="1239158" y="1377188"/>
                    <a:pt x="1236020" y="1378099"/>
                    <a:pt x="1232614" y="1378605"/>
                  </a:cubicBezTo>
                  <a:cubicBezTo>
                    <a:pt x="1230658" y="1378774"/>
                    <a:pt x="1228701" y="1378774"/>
                    <a:pt x="1226745" y="1378571"/>
                  </a:cubicBezTo>
                  <a:cubicBezTo>
                    <a:pt x="1224991" y="1378268"/>
                    <a:pt x="1223237" y="1378234"/>
                    <a:pt x="1221483" y="1378470"/>
                  </a:cubicBezTo>
                  <a:cubicBezTo>
                    <a:pt x="1218279" y="1379786"/>
                    <a:pt x="1215412" y="1381573"/>
                    <a:pt x="1212410" y="1383159"/>
                  </a:cubicBezTo>
                  <a:cubicBezTo>
                    <a:pt x="1210184" y="1384137"/>
                    <a:pt x="1208059" y="1385351"/>
                    <a:pt x="1206069" y="1386700"/>
                  </a:cubicBezTo>
                  <a:cubicBezTo>
                    <a:pt x="1204113" y="1388184"/>
                    <a:pt x="1202797" y="1390680"/>
                    <a:pt x="1200740" y="1392063"/>
                  </a:cubicBezTo>
                  <a:cubicBezTo>
                    <a:pt x="1196759" y="1394795"/>
                    <a:pt x="1192408" y="1396988"/>
                    <a:pt x="1188192" y="1399383"/>
                  </a:cubicBezTo>
                  <a:cubicBezTo>
                    <a:pt x="1186371" y="1400394"/>
                    <a:pt x="1184549" y="1401373"/>
                    <a:pt x="1182661" y="1402385"/>
                  </a:cubicBezTo>
                  <a:cubicBezTo>
                    <a:pt x="1180974" y="1402924"/>
                    <a:pt x="1179321" y="1403633"/>
                    <a:pt x="1177770" y="1404509"/>
                  </a:cubicBezTo>
                  <a:cubicBezTo>
                    <a:pt x="1175948" y="1406162"/>
                    <a:pt x="1174296" y="1408017"/>
                    <a:pt x="1172811" y="1409974"/>
                  </a:cubicBezTo>
                  <a:cubicBezTo>
                    <a:pt x="1171361" y="1411694"/>
                    <a:pt x="1170046" y="1413515"/>
                    <a:pt x="1168832" y="1415404"/>
                  </a:cubicBezTo>
                  <a:cubicBezTo>
                    <a:pt x="1167921" y="1417394"/>
                    <a:pt x="1172373" y="1422555"/>
                    <a:pt x="1173216" y="1423027"/>
                  </a:cubicBezTo>
                  <a:close/>
                  <a:moveTo>
                    <a:pt x="990402" y="1497164"/>
                  </a:moveTo>
                  <a:cubicBezTo>
                    <a:pt x="992291" y="1498176"/>
                    <a:pt x="994079" y="1498885"/>
                    <a:pt x="995900" y="1499694"/>
                  </a:cubicBezTo>
                  <a:cubicBezTo>
                    <a:pt x="998160" y="1501043"/>
                    <a:pt x="1000589" y="1502055"/>
                    <a:pt x="1003152" y="1502730"/>
                  </a:cubicBezTo>
                  <a:cubicBezTo>
                    <a:pt x="1008246" y="1502932"/>
                    <a:pt x="1013372" y="1502763"/>
                    <a:pt x="1018465" y="1502291"/>
                  </a:cubicBezTo>
                  <a:cubicBezTo>
                    <a:pt x="1021198" y="1502325"/>
                    <a:pt x="1023929" y="1502021"/>
                    <a:pt x="1026594" y="1501381"/>
                  </a:cubicBezTo>
                  <a:cubicBezTo>
                    <a:pt x="1030136" y="1500233"/>
                    <a:pt x="1033374" y="1497974"/>
                    <a:pt x="1036916" y="1496894"/>
                  </a:cubicBezTo>
                  <a:cubicBezTo>
                    <a:pt x="1041469" y="1495478"/>
                    <a:pt x="1046225" y="1494668"/>
                    <a:pt x="1050913" y="1493690"/>
                  </a:cubicBezTo>
                  <a:cubicBezTo>
                    <a:pt x="1055669" y="1492847"/>
                    <a:pt x="1060627" y="1491970"/>
                    <a:pt x="1065484" y="1491093"/>
                  </a:cubicBezTo>
                  <a:cubicBezTo>
                    <a:pt x="1067272" y="1490789"/>
                    <a:pt x="1069127" y="1490486"/>
                    <a:pt x="1070881" y="1490216"/>
                  </a:cubicBezTo>
                  <a:cubicBezTo>
                    <a:pt x="1073546" y="1489676"/>
                    <a:pt x="1076143" y="1489171"/>
                    <a:pt x="1078807" y="1488631"/>
                  </a:cubicBezTo>
                  <a:cubicBezTo>
                    <a:pt x="1080359" y="1488158"/>
                    <a:pt x="1082012" y="1487923"/>
                    <a:pt x="1083631" y="1487990"/>
                  </a:cubicBezTo>
                  <a:cubicBezTo>
                    <a:pt x="1085958" y="1488023"/>
                    <a:pt x="1088286" y="1488192"/>
                    <a:pt x="1090613" y="1488529"/>
                  </a:cubicBezTo>
                  <a:cubicBezTo>
                    <a:pt x="1091760" y="1488428"/>
                    <a:pt x="1088286" y="1475510"/>
                    <a:pt x="1085047" y="1473520"/>
                  </a:cubicBezTo>
                  <a:cubicBezTo>
                    <a:pt x="1082551" y="1472879"/>
                    <a:pt x="1079954" y="1472643"/>
                    <a:pt x="1077357" y="1472778"/>
                  </a:cubicBezTo>
                  <a:cubicBezTo>
                    <a:pt x="1074928" y="1472542"/>
                    <a:pt x="1072365" y="1472272"/>
                    <a:pt x="1069970" y="1472036"/>
                  </a:cubicBezTo>
                  <a:cubicBezTo>
                    <a:pt x="1066631" y="1471833"/>
                    <a:pt x="1063359" y="1471800"/>
                    <a:pt x="1059986" y="1471327"/>
                  </a:cubicBezTo>
                  <a:cubicBezTo>
                    <a:pt x="1058064" y="1470956"/>
                    <a:pt x="1056175" y="1470383"/>
                    <a:pt x="1054353" y="1469641"/>
                  </a:cubicBezTo>
                  <a:cubicBezTo>
                    <a:pt x="1052768" y="1468832"/>
                    <a:pt x="1051082" y="1468292"/>
                    <a:pt x="1049328" y="1468022"/>
                  </a:cubicBezTo>
                  <a:cubicBezTo>
                    <a:pt x="1045955" y="1468494"/>
                    <a:pt x="1042616" y="1469135"/>
                    <a:pt x="1039310" y="1469978"/>
                  </a:cubicBezTo>
                  <a:cubicBezTo>
                    <a:pt x="1036882" y="1470282"/>
                    <a:pt x="1034520" y="1470821"/>
                    <a:pt x="1032193" y="1471563"/>
                  </a:cubicBezTo>
                  <a:cubicBezTo>
                    <a:pt x="1029900" y="1472440"/>
                    <a:pt x="1027943" y="1474431"/>
                    <a:pt x="1025582" y="1475173"/>
                  </a:cubicBezTo>
                  <a:cubicBezTo>
                    <a:pt x="1020961" y="1476690"/>
                    <a:pt x="1016206" y="1477601"/>
                    <a:pt x="1011450" y="1478681"/>
                  </a:cubicBezTo>
                  <a:cubicBezTo>
                    <a:pt x="1009426" y="1479119"/>
                    <a:pt x="1007402" y="1479557"/>
                    <a:pt x="1005311" y="1480030"/>
                  </a:cubicBezTo>
                  <a:cubicBezTo>
                    <a:pt x="1003523" y="1480063"/>
                    <a:pt x="1001736" y="1480266"/>
                    <a:pt x="1000015" y="1480704"/>
                  </a:cubicBezTo>
                  <a:cubicBezTo>
                    <a:pt x="997789" y="1481750"/>
                    <a:pt x="995664" y="1483032"/>
                    <a:pt x="993708" y="1484516"/>
                  </a:cubicBezTo>
                  <a:cubicBezTo>
                    <a:pt x="991819" y="1485764"/>
                    <a:pt x="990031" y="1487113"/>
                    <a:pt x="988345" y="1488631"/>
                  </a:cubicBezTo>
                  <a:cubicBezTo>
                    <a:pt x="986894" y="1490250"/>
                    <a:pt x="989728" y="1496456"/>
                    <a:pt x="990402" y="1497164"/>
                  </a:cubicBezTo>
                  <a:close/>
                  <a:moveTo>
                    <a:pt x="794130" y="1517065"/>
                  </a:moveTo>
                  <a:cubicBezTo>
                    <a:pt x="795581" y="1518481"/>
                    <a:pt x="797099" y="1519797"/>
                    <a:pt x="798684" y="1521045"/>
                  </a:cubicBezTo>
                  <a:cubicBezTo>
                    <a:pt x="800471" y="1523001"/>
                    <a:pt x="802529" y="1524687"/>
                    <a:pt x="804789" y="1526037"/>
                  </a:cubicBezTo>
                  <a:cubicBezTo>
                    <a:pt x="809646" y="1527622"/>
                    <a:pt x="814604" y="1528937"/>
                    <a:pt x="819630" y="1529916"/>
                  </a:cubicBezTo>
                  <a:cubicBezTo>
                    <a:pt x="822227" y="1530691"/>
                    <a:pt x="824925" y="1531164"/>
                    <a:pt x="827658" y="1531265"/>
                  </a:cubicBezTo>
                  <a:cubicBezTo>
                    <a:pt x="831402" y="1531164"/>
                    <a:pt x="835112" y="1529949"/>
                    <a:pt x="838856" y="1529882"/>
                  </a:cubicBezTo>
                  <a:cubicBezTo>
                    <a:pt x="843612" y="1529814"/>
                    <a:pt x="848368" y="1530320"/>
                    <a:pt x="853191" y="1530725"/>
                  </a:cubicBezTo>
                  <a:cubicBezTo>
                    <a:pt x="857980" y="1531265"/>
                    <a:pt x="862972" y="1531805"/>
                    <a:pt x="867897" y="1532310"/>
                  </a:cubicBezTo>
                  <a:cubicBezTo>
                    <a:pt x="869684" y="1532547"/>
                    <a:pt x="871540" y="1532749"/>
                    <a:pt x="873294" y="1532985"/>
                  </a:cubicBezTo>
                  <a:lnTo>
                    <a:pt x="881389" y="1533693"/>
                  </a:lnTo>
                  <a:cubicBezTo>
                    <a:pt x="883042" y="1533660"/>
                    <a:pt x="884661" y="1533896"/>
                    <a:pt x="886212" y="1534401"/>
                  </a:cubicBezTo>
                  <a:cubicBezTo>
                    <a:pt x="888405" y="1535380"/>
                    <a:pt x="890529" y="1535649"/>
                    <a:pt x="892756" y="1536864"/>
                  </a:cubicBezTo>
                  <a:cubicBezTo>
                    <a:pt x="893869" y="1537100"/>
                    <a:pt x="894138" y="1523743"/>
                    <a:pt x="891575" y="1520910"/>
                  </a:cubicBezTo>
                  <a:cubicBezTo>
                    <a:pt x="889349" y="1519595"/>
                    <a:pt x="886954" y="1518616"/>
                    <a:pt x="884424" y="1518076"/>
                  </a:cubicBezTo>
                  <a:cubicBezTo>
                    <a:pt x="882165" y="1517166"/>
                    <a:pt x="879736" y="1516188"/>
                    <a:pt x="877544" y="1515311"/>
                  </a:cubicBezTo>
                  <a:cubicBezTo>
                    <a:pt x="874373" y="1514130"/>
                    <a:pt x="871236" y="1513186"/>
                    <a:pt x="868133" y="1511837"/>
                  </a:cubicBezTo>
                  <a:cubicBezTo>
                    <a:pt x="866413" y="1510892"/>
                    <a:pt x="864760" y="1509813"/>
                    <a:pt x="863209" y="1508632"/>
                  </a:cubicBezTo>
                  <a:cubicBezTo>
                    <a:pt x="861927" y="1507384"/>
                    <a:pt x="860409" y="1506406"/>
                    <a:pt x="858790" y="1505664"/>
                  </a:cubicBezTo>
                  <a:cubicBezTo>
                    <a:pt x="855417" y="1505158"/>
                    <a:pt x="852044" y="1504854"/>
                    <a:pt x="848637" y="1504720"/>
                  </a:cubicBezTo>
                  <a:cubicBezTo>
                    <a:pt x="846243" y="1504349"/>
                    <a:pt x="843848" y="1504180"/>
                    <a:pt x="841419" y="1504247"/>
                  </a:cubicBezTo>
                  <a:cubicBezTo>
                    <a:pt x="838957" y="1504450"/>
                    <a:pt x="836495" y="1505833"/>
                    <a:pt x="834033" y="1505900"/>
                  </a:cubicBezTo>
                  <a:cubicBezTo>
                    <a:pt x="829175" y="1506035"/>
                    <a:pt x="824318" y="1505529"/>
                    <a:pt x="819495" y="1505260"/>
                  </a:cubicBezTo>
                  <a:cubicBezTo>
                    <a:pt x="817404" y="1505124"/>
                    <a:pt x="815346" y="1504956"/>
                    <a:pt x="813221" y="1504821"/>
                  </a:cubicBezTo>
                  <a:cubicBezTo>
                    <a:pt x="811501" y="1504349"/>
                    <a:pt x="809747" y="1504079"/>
                    <a:pt x="807960" y="1503978"/>
                  </a:cubicBezTo>
                  <a:cubicBezTo>
                    <a:pt x="805531" y="1504383"/>
                    <a:pt x="803136" y="1504989"/>
                    <a:pt x="800843" y="1505866"/>
                  </a:cubicBezTo>
                  <a:cubicBezTo>
                    <a:pt x="798684" y="1506541"/>
                    <a:pt x="796593" y="1507351"/>
                    <a:pt x="794535" y="1508295"/>
                  </a:cubicBezTo>
                  <a:cubicBezTo>
                    <a:pt x="792714" y="1509476"/>
                    <a:pt x="793692" y="1516188"/>
                    <a:pt x="794130" y="1517065"/>
                  </a:cubicBezTo>
                  <a:close/>
                  <a:moveTo>
                    <a:pt x="600321" y="1480569"/>
                  </a:moveTo>
                  <a:cubicBezTo>
                    <a:pt x="601333" y="1482458"/>
                    <a:pt x="602446" y="1483976"/>
                    <a:pt x="603559" y="1485663"/>
                  </a:cubicBezTo>
                  <a:cubicBezTo>
                    <a:pt x="604706" y="1488023"/>
                    <a:pt x="606223" y="1490250"/>
                    <a:pt x="608011" y="1492172"/>
                  </a:cubicBezTo>
                  <a:cubicBezTo>
                    <a:pt x="612227" y="1495073"/>
                    <a:pt x="616612" y="1497738"/>
                    <a:pt x="621132" y="1500099"/>
                  </a:cubicBezTo>
                  <a:cubicBezTo>
                    <a:pt x="623425" y="1501583"/>
                    <a:pt x="625854" y="1502797"/>
                    <a:pt x="628451" y="1503674"/>
                  </a:cubicBezTo>
                  <a:cubicBezTo>
                    <a:pt x="632060" y="1504652"/>
                    <a:pt x="635973" y="1504517"/>
                    <a:pt x="639582" y="1505529"/>
                  </a:cubicBezTo>
                  <a:cubicBezTo>
                    <a:pt x="644169" y="1506912"/>
                    <a:pt x="648655" y="1508531"/>
                    <a:pt x="653074" y="1510420"/>
                  </a:cubicBezTo>
                  <a:lnTo>
                    <a:pt x="666768" y="1516120"/>
                  </a:lnTo>
                  <a:cubicBezTo>
                    <a:pt x="668353" y="1516829"/>
                    <a:pt x="670107" y="1517570"/>
                    <a:pt x="671760" y="1518279"/>
                  </a:cubicBezTo>
                  <a:cubicBezTo>
                    <a:pt x="674290" y="1519291"/>
                    <a:pt x="676752" y="1520235"/>
                    <a:pt x="679282" y="1521214"/>
                  </a:cubicBezTo>
                  <a:cubicBezTo>
                    <a:pt x="680867" y="1521686"/>
                    <a:pt x="682351" y="1522394"/>
                    <a:pt x="683700" y="1523338"/>
                  </a:cubicBezTo>
                  <a:cubicBezTo>
                    <a:pt x="685522" y="1524890"/>
                    <a:pt x="687511" y="1525733"/>
                    <a:pt x="689265" y="1527521"/>
                  </a:cubicBezTo>
                  <a:cubicBezTo>
                    <a:pt x="690277" y="1528060"/>
                    <a:pt x="694325" y="1515345"/>
                    <a:pt x="692672" y="1511870"/>
                  </a:cubicBezTo>
                  <a:cubicBezTo>
                    <a:pt x="690918" y="1509981"/>
                    <a:pt x="688861" y="1508396"/>
                    <a:pt x="686601" y="1507114"/>
                  </a:cubicBezTo>
                  <a:cubicBezTo>
                    <a:pt x="684712" y="1505597"/>
                    <a:pt x="682655" y="1503978"/>
                    <a:pt x="680766" y="1502527"/>
                  </a:cubicBezTo>
                  <a:cubicBezTo>
                    <a:pt x="678101" y="1500504"/>
                    <a:pt x="675369" y="1498716"/>
                    <a:pt x="672738" y="1496523"/>
                  </a:cubicBezTo>
                  <a:cubicBezTo>
                    <a:pt x="671355" y="1495141"/>
                    <a:pt x="670074" y="1493623"/>
                    <a:pt x="668926" y="1492037"/>
                  </a:cubicBezTo>
                  <a:cubicBezTo>
                    <a:pt x="668049" y="1490486"/>
                    <a:pt x="666903" y="1489137"/>
                    <a:pt x="665554" y="1487956"/>
                  </a:cubicBezTo>
                  <a:cubicBezTo>
                    <a:pt x="662484" y="1486506"/>
                    <a:pt x="659314" y="1485258"/>
                    <a:pt x="656109" y="1484179"/>
                  </a:cubicBezTo>
                  <a:cubicBezTo>
                    <a:pt x="653917" y="1483133"/>
                    <a:pt x="651623" y="1482290"/>
                    <a:pt x="649262" y="1481649"/>
                  </a:cubicBezTo>
                  <a:cubicBezTo>
                    <a:pt x="646868" y="1481143"/>
                    <a:pt x="644135" y="1481784"/>
                    <a:pt x="641741" y="1481109"/>
                  </a:cubicBezTo>
                  <a:cubicBezTo>
                    <a:pt x="637052" y="1479895"/>
                    <a:pt x="632533" y="1478073"/>
                    <a:pt x="627979" y="1476421"/>
                  </a:cubicBezTo>
                  <a:cubicBezTo>
                    <a:pt x="626023" y="1475679"/>
                    <a:pt x="624100" y="1474970"/>
                    <a:pt x="622110" y="1474228"/>
                  </a:cubicBezTo>
                  <a:cubicBezTo>
                    <a:pt x="620592" y="1473284"/>
                    <a:pt x="618973" y="1472474"/>
                    <a:pt x="617287" y="1471901"/>
                  </a:cubicBezTo>
                  <a:cubicBezTo>
                    <a:pt x="614858" y="1471597"/>
                    <a:pt x="612396" y="1471530"/>
                    <a:pt x="609934" y="1471698"/>
                  </a:cubicBezTo>
                  <a:cubicBezTo>
                    <a:pt x="607674" y="1471732"/>
                    <a:pt x="605414" y="1471901"/>
                    <a:pt x="603188" y="1472238"/>
                  </a:cubicBezTo>
                  <a:cubicBezTo>
                    <a:pt x="601096" y="1472845"/>
                    <a:pt x="600119" y="1479591"/>
                    <a:pt x="600321" y="1480569"/>
                  </a:cubicBezTo>
                  <a:close/>
                  <a:moveTo>
                    <a:pt x="424658" y="1390883"/>
                  </a:moveTo>
                  <a:cubicBezTo>
                    <a:pt x="425096" y="1392974"/>
                    <a:pt x="425771" y="1394795"/>
                    <a:pt x="426344" y="1396718"/>
                  </a:cubicBezTo>
                  <a:cubicBezTo>
                    <a:pt x="426783" y="1399315"/>
                    <a:pt x="427592" y="1401811"/>
                    <a:pt x="428773" y="1404172"/>
                  </a:cubicBezTo>
                  <a:cubicBezTo>
                    <a:pt x="432010" y="1408152"/>
                    <a:pt x="435451" y="1411930"/>
                    <a:pt x="439161" y="1415471"/>
                  </a:cubicBezTo>
                  <a:cubicBezTo>
                    <a:pt x="440915" y="1417529"/>
                    <a:pt x="442939" y="1419384"/>
                    <a:pt x="445165" y="1420969"/>
                  </a:cubicBezTo>
                  <a:cubicBezTo>
                    <a:pt x="448370" y="1422926"/>
                    <a:pt x="452181" y="1423904"/>
                    <a:pt x="455351" y="1425894"/>
                  </a:cubicBezTo>
                  <a:cubicBezTo>
                    <a:pt x="459332" y="1428491"/>
                    <a:pt x="463210" y="1431324"/>
                    <a:pt x="466887" y="1434360"/>
                  </a:cubicBezTo>
                  <a:cubicBezTo>
                    <a:pt x="470665" y="1437395"/>
                    <a:pt x="474577" y="1440566"/>
                    <a:pt x="478422" y="1443669"/>
                  </a:cubicBezTo>
                  <a:lnTo>
                    <a:pt x="482605" y="1447143"/>
                  </a:lnTo>
                  <a:lnTo>
                    <a:pt x="489013" y="1452136"/>
                  </a:lnTo>
                  <a:cubicBezTo>
                    <a:pt x="490430" y="1452979"/>
                    <a:pt x="491644" y="1454092"/>
                    <a:pt x="492656" y="1455373"/>
                  </a:cubicBezTo>
                  <a:cubicBezTo>
                    <a:pt x="494140" y="1457161"/>
                    <a:pt x="495557" y="1459050"/>
                    <a:pt x="496839" y="1460973"/>
                  </a:cubicBezTo>
                  <a:cubicBezTo>
                    <a:pt x="497648" y="1461782"/>
                    <a:pt x="505102" y="1450685"/>
                    <a:pt x="504461" y="1446941"/>
                  </a:cubicBezTo>
                  <a:cubicBezTo>
                    <a:pt x="503315" y="1444614"/>
                    <a:pt x="501831" y="1442489"/>
                    <a:pt x="500009" y="1440634"/>
                  </a:cubicBezTo>
                  <a:cubicBezTo>
                    <a:pt x="498626" y="1438644"/>
                    <a:pt x="497075" y="1436519"/>
                    <a:pt x="495692" y="1434562"/>
                  </a:cubicBezTo>
                  <a:cubicBezTo>
                    <a:pt x="493668" y="1431898"/>
                    <a:pt x="491577" y="1429402"/>
                    <a:pt x="489722" y="1426568"/>
                  </a:cubicBezTo>
                  <a:cubicBezTo>
                    <a:pt x="488744" y="1424848"/>
                    <a:pt x="487934" y="1423060"/>
                    <a:pt x="487293" y="1421205"/>
                  </a:cubicBezTo>
                  <a:cubicBezTo>
                    <a:pt x="486855" y="1419485"/>
                    <a:pt x="486147" y="1417833"/>
                    <a:pt x="485202" y="1416314"/>
                  </a:cubicBezTo>
                  <a:cubicBezTo>
                    <a:pt x="482672" y="1413954"/>
                    <a:pt x="479873" y="1412098"/>
                    <a:pt x="477174" y="1410007"/>
                  </a:cubicBezTo>
                  <a:cubicBezTo>
                    <a:pt x="475353" y="1408422"/>
                    <a:pt x="473397" y="1406972"/>
                    <a:pt x="471339" y="1405724"/>
                  </a:cubicBezTo>
                  <a:cubicBezTo>
                    <a:pt x="469147" y="1404543"/>
                    <a:pt x="466347" y="1404375"/>
                    <a:pt x="464256" y="1403093"/>
                  </a:cubicBezTo>
                  <a:cubicBezTo>
                    <a:pt x="460107" y="1400563"/>
                    <a:pt x="456262" y="1397561"/>
                    <a:pt x="452349" y="1394694"/>
                  </a:cubicBezTo>
                  <a:lnTo>
                    <a:pt x="447324" y="1390916"/>
                  </a:lnTo>
                  <a:cubicBezTo>
                    <a:pt x="446143" y="1389601"/>
                    <a:pt x="444828" y="1388387"/>
                    <a:pt x="443377" y="1387341"/>
                  </a:cubicBezTo>
                  <a:cubicBezTo>
                    <a:pt x="441118" y="1386363"/>
                    <a:pt x="438756" y="1385621"/>
                    <a:pt x="436362" y="1385081"/>
                  </a:cubicBezTo>
                  <a:cubicBezTo>
                    <a:pt x="434169" y="1384508"/>
                    <a:pt x="431943" y="1384036"/>
                    <a:pt x="429717" y="1383732"/>
                  </a:cubicBezTo>
                  <a:cubicBezTo>
                    <a:pt x="427558" y="1383698"/>
                    <a:pt x="424725" y="1389904"/>
                    <a:pt x="424658" y="1390883"/>
                  </a:cubicBezTo>
                  <a:close/>
                  <a:moveTo>
                    <a:pt x="281172" y="1255526"/>
                  </a:moveTo>
                  <a:cubicBezTo>
                    <a:pt x="281037" y="1257651"/>
                    <a:pt x="281172" y="1259574"/>
                    <a:pt x="281172" y="1261564"/>
                  </a:cubicBezTo>
                  <a:cubicBezTo>
                    <a:pt x="280869" y="1264195"/>
                    <a:pt x="280970" y="1266859"/>
                    <a:pt x="281442" y="1269457"/>
                  </a:cubicBezTo>
                  <a:cubicBezTo>
                    <a:pt x="283399" y="1274179"/>
                    <a:pt x="285658" y="1278800"/>
                    <a:pt x="288222" y="1283218"/>
                  </a:cubicBezTo>
                  <a:cubicBezTo>
                    <a:pt x="289335" y="1285714"/>
                    <a:pt x="290751" y="1288042"/>
                    <a:pt x="292438" y="1290200"/>
                  </a:cubicBezTo>
                  <a:cubicBezTo>
                    <a:pt x="294934" y="1292966"/>
                    <a:pt x="298340" y="1294956"/>
                    <a:pt x="300803" y="1297722"/>
                  </a:cubicBezTo>
                  <a:cubicBezTo>
                    <a:pt x="303973" y="1301297"/>
                    <a:pt x="306706" y="1305243"/>
                    <a:pt x="309539" y="1309122"/>
                  </a:cubicBezTo>
                  <a:cubicBezTo>
                    <a:pt x="312305" y="1313102"/>
                    <a:pt x="315171" y="1317218"/>
                    <a:pt x="318005" y="1321299"/>
                  </a:cubicBezTo>
                  <a:cubicBezTo>
                    <a:pt x="318983" y="1322783"/>
                    <a:pt x="320029" y="1324334"/>
                    <a:pt x="321007" y="1325818"/>
                  </a:cubicBezTo>
                  <a:lnTo>
                    <a:pt x="325763" y="1332362"/>
                  </a:lnTo>
                  <a:cubicBezTo>
                    <a:pt x="326876" y="1333576"/>
                    <a:pt x="327753" y="1334993"/>
                    <a:pt x="328394" y="1336511"/>
                  </a:cubicBezTo>
                  <a:cubicBezTo>
                    <a:pt x="329068" y="1338804"/>
                    <a:pt x="330283" y="1340592"/>
                    <a:pt x="330822" y="1343054"/>
                  </a:cubicBezTo>
                  <a:cubicBezTo>
                    <a:pt x="331362" y="1344066"/>
                    <a:pt x="341616" y="1335533"/>
                    <a:pt x="342088" y="1331721"/>
                  </a:cubicBezTo>
                  <a:cubicBezTo>
                    <a:pt x="341616" y="1329191"/>
                    <a:pt x="340772" y="1326729"/>
                    <a:pt x="339558" y="1324435"/>
                  </a:cubicBezTo>
                  <a:cubicBezTo>
                    <a:pt x="338749" y="1322142"/>
                    <a:pt x="337906" y="1319680"/>
                    <a:pt x="337096" y="1317420"/>
                  </a:cubicBezTo>
                  <a:cubicBezTo>
                    <a:pt x="335949" y="1314283"/>
                    <a:pt x="334600" y="1311281"/>
                    <a:pt x="333588" y="1308009"/>
                  </a:cubicBezTo>
                  <a:cubicBezTo>
                    <a:pt x="333150" y="1306087"/>
                    <a:pt x="332879" y="1304164"/>
                    <a:pt x="332779" y="1302208"/>
                  </a:cubicBezTo>
                  <a:cubicBezTo>
                    <a:pt x="332846" y="1300420"/>
                    <a:pt x="332644" y="1298666"/>
                    <a:pt x="332138" y="1296946"/>
                  </a:cubicBezTo>
                  <a:cubicBezTo>
                    <a:pt x="330316" y="1294079"/>
                    <a:pt x="328326" y="1291279"/>
                    <a:pt x="326201" y="1288648"/>
                  </a:cubicBezTo>
                  <a:cubicBezTo>
                    <a:pt x="324919" y="1286591"/>
                    <a:pt x="323435" y="1284635"/>
                    <a:pt x="321817" y="1282847"/>
                  </a:cubicBezTo>
                  <a:cubicBezTo>
                    <a:pt x="320063" y="1281127"/>
                    <a:pt x="317432" y="1280182"/>
                    <a:pt x="315779" y="1278361"/>
                  </a:cubicBezTo>
                  <a:cubicBezTo>
                    <a:pt x="312473" y="1274786"/>
                    <a:pt x="309674" y="1270806"/>
                    <a:pt x="306706" y="1266961"/>
                  </a:cubicBezTo>
                  <a:lnTo>
                    <a:pt x="302928" y="1261935"/>
                  </a:lnTo>
                  <a:cubicBezTo>
                    <a:pt x="302186" y="1260316"/>
                    <a:pt x="301241" y="1258798"/>
                    <a:pt x="300128" y="1257415"/>
                  </a:cubicBezTo>
                  <a:cubicBezTo>
                    <a:pt x="298240" y="1255830"/>
                    <a:pt x="296216" y="1254447"/>
                    <a:pt x="294057" y="1253266"/>
                  </a:cubicBezTo>
                  <a:cubicBezTo>
                    <a:pt x="292134" y="1252086"/>
                    <a:pt x="290111" y="1251040"/>
                    <a:pt x="288053" y="1250096"/>
                  </a:cubicBezTo>
                  <a:cubicBezTo>
                    <a:pt x="285996" y="1249455"/>
                    <a:pt x="281543" y="1254615"/>
                    <a:pt x="281172" y="1255526"/>
                  </a:cubicBezTo>
                  <a:close/>
                  <a:moveTo>
                    <a:pt x="181738" y="1085024"/>
                  </a:moveTo>
                  <a:cubicBezTo>
                    <a:pt x="180996" y="1087047"/>
                    <a:pt x="180557" y="1088902"/>
                    <a:pt x="180018" y="1090859"/>
                  </a:cubicBezTo>
                  <a:cubicBezTo>
                    <a:pt x="178972" y="1093287"/>
                    <a:pt x="178331" y="1095817"/>
                    <a:pt x="178061" y="1098448"/>
                  </a:cubicBezTo>
                  <a:cubicBezTo>
                    <a:pt x="178601" y="1103541"/>
                    <a:pt x="179478" y="1108600"/>
                    <a:pt x="180625" y="1113592"/>
                  </a:cubicBezTo>
                  <a:cubicBezTo>
                    <a:pt x="181030" y="1116291"/>
                    <a:pt x="181738" y="1118922"/>
                    <a:pt x="182750" y="1121452"/>
                  </a:cubicBezTo>
                  <a:cubicBezTo>
                    <a:pt x="184369" y="1124824"/>
                    <a:pt x="187033" y="1127725"/>
                    <a:pt x="188619" y="1131132"/>
                  </a:cubicBezTo>
                  <a:cubicBezTo>
                    <a:pt x="190575" y="1135516"/>
                    <a:pt x="192329" y="1139969"/>
                    <a:pt x="193813" y="1144522"/>
                  </a:cubicBezTo>
                  <a:cubicBezTo>
                    <a:pt x="195331" y="1149076"/>
                    <a:pt x="196882" y="1153866"/>
                    <a:pt x="198434" y="1158588"/>
                  </a:cubicBezTo>
                  <a:cubicBezTo>
                    <a:pt x="198974" y="1160274"/>
                    <a:pt x="199547" y="1162095"/>
                    <a:pt x="200086" y="1163782"/>
                  </a:cubicBezTo>
                  <a:cubicBezTo>
                    <a:pt x="200997" y="1166345"/>
                    <a:pt x="201874" y="1168841"/>
                    <a:pt x="202819" y="1171405"/>
                  </a:cubicBezTo>
                  <a:cubicBezTo>
                    <a:pt x="203527" y="1172889"/>
                    <a:pt x="203965" y="1174474"/>
                    <a:pt x="204134" y="1176127"/>
                  </a:cubicBezTo>
                  <a:cubicBezTo>
                    <a:pt x="204134" y="1178522"/>
                    <a:pt x="204809" y="1180579"/>
                    <a:pt x="204606" y="1183109"/>
                  </a:cubicBezTo>
                  <a:cubicBezTo>
                    <a:pt x="204842" y="1184222"/>
                    <a:pt x="217120" y="1178927"/>
                    <a:pt x="218638" y="1175419"/>
                  </a:cubicBezTo>
                  <a:cubicBezTo>
                    <a:pt x="218874" y="1172855"/>
                    <a:pt x="218739" y="1170258"/>
                    <a:pt x="218267" y="1167728"/>
                  </a:cubicBezTo>
                  <a:cubicBezTo>
                    <a:pt x="218166" y="1165266"/>
                    <a:pt x="218031" y="1162669"/>
                    <a:pt x="217896" y="1160274"/>
                  </a:cubicBezTo>
                  <a:cubicBezTo>
                    <a:pt x="217660" y="1156935"/>
                    <a:pt x="217221" y="1153697"/>
                    <a:pt x="217188" y="1150290"/>
                  </a:cubicBezTo>
                  <a:cubicBezTo>
                    <a:pt x="217289" y="1148334"/>
                    <a:pt x="217592" y="1146378"/>
                    <a:pt x="218065" y="1144455"/>
                  </a:cubicBezTo>
                  <a:cubicBezTo>
                    <a:pt x="218638" y="1142768"/>
                    <a:pt x="218942" y="1141014"/>
                    <a:pt x="218942" y="1139227"/>
                  </a:cubicBezTo>
                  <a:cubicBezTo>
                    <a:pt x="218098" y="1135888"/>
                    <a:pt x="216715" y="1132785"/>
                    <a:pt x="215569" y="1129580"/>
                  </a:cubicBezTo>
                  <a:cubicBezTo>
                    <a:pt x="214928" y="1127253"/>
                    <a:pt x="214051" y="1124993"/>
                    <a:pt x="213005" y="1122801"/>
                  </a:cubicBezTo>
                  <a:cubicBezTo>
                    <a:pt x="211757" y="1120642"/>
                    <a:pt x="209531" y="1118989"/>
                    <a:pt x="208485" y="1116763"/>
                  </a:cubicBezTo>
                  <a:cubicBezTo>
                    <a:pt x="206327" y="1112412"/>
                    <a:pt x="204741" y="1107791"/>
                    <a:pt x="202988" y="1103238"/>
                  </a:cubicBezTo>
                  <a:cubicBezTo>
                    <a:pt x="202279" y="1101315"/>
                    <a:pt x="201537" y="1099359"/>
                    <a:pt x="200795" y="1097369"/>
                  </a:cubicBezTo>
                  <a:cubicBezTo>
                    <a:pt x="200525" y="1095615"/>
                    <a:pt x="200053" y="1093861"/>
                    <a:pt x="199412" y="1092208"/>
                  </a:cubicBezTo>
                  <a:cubicBezTo>
                    <a:pt x="198029" y="1090150"/>
                    <a:pt x="196478" y="1088262"/>
                    <a:pt x="194724" y="1086508"/>
                  </a:cubicBezTo>
                  <a:cubicBezTo>
                    <a:pt x="193206" y="1084821"/>
                    <a:pt x="191620" y="1083236"/>
                    <a:pt x="189900" y="1081752"/>
                  </a:cubicBezTo>
                  <a:cubicBezTo>
                    <a:pt x="188079" y="1080571"/>
                    <a:pt x="182345" y="1084248"/>
                    <a:pt x="181738" y="1085024"/>
                  </a:cubicBezTo>
                  <a:close/>
                  <a:moveTo>
                    <a:pt x="134179" y="893271"/>
                  </a:moveTo>
                  <a:cubicBezTo>
                    <a:pt x="132931" y="894992"/>
                    <a:pt x="131987" y="896678"/>
                    <a:pt x="130941" y="898365"/>
                  </a:cubicBezTo>
                  <a:cubicBezTo>
                    <a:pt x="129288" y="900422"/>
                    <a:pt x="127939" y="902682"/>
                    <a:pt x="126894" y="905110"/>
                  </a:cubicBezTo>
                  <a:cubicBezTo>
                    <a:pt x="126017" y="910170"/>
                    <a:pt x="125443" y="915263"/>
                    <a:pt x="125173" y="920390"/>
                  </a:cubicBezTo>
                  <a:cubicBezTo>
                    <a:pt x="124769" y="923088"/>
                    <a:pt x="124735" y="925820"/>
                    <a:pt x="125005" y="928552"/>
                  </a:cubicBezTo>
                  <a:cubicBezTo>
                    <a:pt x="125612" y="932263"/>
                    <a:pt x="127366" y="935770"/>
                    <a:pt x="127973" y="939447"/>
                  </a:cubicBezTo>
                  <a:cubicBezTo>
                    <a:pt x="128715" y="944169"/>
                    <a:pt x="128884" y="948993"/>
                    <a:pt x="129154" y="953782"/>
                  </a:cubicBezTo>
                  <a:cubicBezTo>
                    <a:pt x="129322" y="958605"/>
                    <a:pt x="129525" y="963631"/>
                    <a:pt x="129693" y="968623"/>
                  </a:cubicBezTo>
                  <a:cubicBezTo>
                    <a:pt x="129727" y="970377"/>
                    <a:pt x="129761" y="972266"/>
                    <a:pt x="129794" y="974053"/>
                  </a:cubicBezTo>
                  <a:cubicBezTo>
                    <a:pt x="129963" y="976786"/>
                    <a:pt x="130132" y="979417"/>
                    <a:pt x="130267" y="982149"/>
                  </a:cubicBezTo>
                  <a:cubicBezTo>
                    <a:pt x="130536" y="983767"/>
                    <a:pt x="130536" y="985420"/>
                    <a:pt x="130233" y="987040"/>
                  </a:cubicBezTo>
                  <a:cubicBezTo>
                    <a:pt x="129592" y="989367"/>
                    <a:pt x="129626" y="991492"/>
                    <a:pt x="128749" y="993886"/>
                  </a:cubicBezTo>
                  <a:cubicBezTo>
                    <a:pt x="128648" y="995000"/>
                    <a:pt x="141903" y="993381"/>
                    <a:pt x="144332" y="990480"/>
                  </a:cubicBezTo>
                  <a:cubicBezTo>
                    <a:pt x="145344" y="988085"/>
                    <a:pt x="145951" y="985555"/>
                    <a:pt x="146153" y="982958"/>
                  </a:cubicBezTo>
                  <a:cubicBezTo>
                    <a:pt x="146727" y="980597"/>
                    <a:pt x="147334" y="978034"/>
                    <a:pt x="147873" y="975706"/>
                  </a:cubicBezTo>
                  <a:cubicBezTo>
                    <a:pt x="148582" y="972434"/>
                    <a:pt x="149087" y="969197"/>
                    <a:pt x="149998" y="965891"/>
                  </a:cubicBezTo>
                  <a:cubicBezTo>
                    <a:pt x="150673" y="964036"/>
                    <a:pt x="151483" y="962282"/>
                    <a:pt x="152460" y="960562"/>
                  </a:cubicBezTo>
                  <a:cubicBezTo>
                    <a:pt x="153472" y="959111"/>
                    <a:pt x="154248" y="957492"/>
                    <a:pt x="154754" y="955806"/>
                  </a:cubicBezTo>
                  <a:cubicBezTo>
                    <a:pt x="154754" y="952399"/>
                    <a:pt x="154585" y="948993"/>
                    <a:pt x="154248" y="945586"/>
                  </a:cubicBezTo>
                  <a:cubicBezTo>
                    <a:pt x="154248" y="943157"/>
                    <a:pt x="154046" y="940729"/>
                    <a:pt x="153675" y="938334"/>
                  </a:cubicBezTo>
                  <a:cubicBezTo>
                    <a:pt x="153101" y="935906"/>
                    <a:pt x="151415" y="933679"/>
                    <a:pt x="151010" y="931251"/>
                  </a:cubicBezTo>
                  <a:cubicBezTo>
                    <a:pt x="150167" y="926461"/>
                    <a:pt x="149897" y="921570"/>
                    <a:pt x="149526" y="916747"/>
                  </a:cubicBezTo>
                  <a:cubicBezTo>
                    <a:pt x="149358" y="914656"/>
                    <a:pt x="149223" y="912598"/>
                    <a:pt x="149054" y="910473"/>
                  </a:cubicBezTo>
                  <a:cubicBezTo>
                    <a:pt x="149290" y="908686"/>
                    <a:pt x="149290" y="906898"/>
                    <a:pt x="149121" y="905110"/>
                  </a:cubicBezTo>
                  <a:cubicBezTo>
                    <a:pt x="148413" y="902750"/>
                    <a:pt x="147435" y="900490"/>
                    <a:pt x="146254" y="898331"/>
                  </a:cubicBezTo>
                  <a:cubicBezTo>
                    <a:pt x="145276" y="896273"/>
                    <a:pt x="144163" y="894317"/>
                    <a:pt x="142915" y="892428"/>
                  </a:cubicBezTo>
                  <a:cubicBezTo>
                    <a:pt x="141532" y="890775"/>
                    <a:pt x="134989" y="892698"/>
                    <a:pt x="134179" y="893271"/>
                  </a:cubicBezTo>
                  <a:close/>
                  <a:moveTo>
                    <a:pt x="142409" y="695920"/>
                  </a:moveTo>
                  <a:cubicBezTo>
                    <a:pt x="140689" y="697202"/>
                    <a:pt x="139340" y="698551"/>
                    <a:pt x="137856" y="699867"/>
                  </a:cubicBezTo>
                  <a:cubicBezTo>
                    <a:pt x="135697" y="701351"/>
                    <a:pt x="133741" y="703172"/>
                    <a:pt x="132088" y="705196"/>
                  </a:cubicBezTo>
                  <a:cubicBezTo>
                    <a:pt x="129794" y="709783"/>
                    <a:pt x="127804" y="714505"/>
                    <a:pt x="126084" y="719362"/>
                  </a:cubicBezTo>
                  <a:cubicBezTo>
                    <a:pt x="124971" y="721858"/>
                    <a:pt x="124128" y="724455"/>
                    <a:pt x="123588" y="727120"/>
                  </a:cubicBezTo>
                  <a:cubicBezTo>
                    <a:pt x="123150" y="730830"/>
                    <a:pt x="123858" y="734743"/>
                    <a:pt x="123386" y="738453"/>
                  </a:cubicBezTo>
                  <a:cubicBezTo>
                    <a:pt x="122677" y="743175"/>
                    <a:pt x="121699" y="747864"/>
                    <a:pt x="120485" y="752485"/>
                  </a:cubicBezTo>
                  <a:cubicBezTo>
                    <a:pt x="119304" y="757207"/>
                    <a:pt x="118023" y="762064"/>
                    <a:pt x="116809" y="766853"/>
                  </a:cubicBezTo>
                  <a:cubicBezTo>
                    <a:pt x="116370" y="768574"/>
                    <a:pt x="115864" y="770395"/>
                    <a:pt x="115392" y="772149"/>
                  </a:cubicBezTo>
                  <a:cubicBezTo>
                    <a:pt x="114785" y="774780"/>
                    <a:pt x="114178" y="777377"/>
                    <a:pt x="113571" y="780042"/>
                  </a:cubicBezTo>
                  <a:cubicBezTo>
                    <a:pt x="113402" y="781661"/>
                    <a:pt x="112896" y="783280"/>
                    <a:pt x="112154" y="784730"/>
                  </a:cubicBezTo>
                  <a:cubicBezTo>
                    <a:pt x="110838" y="786754"/>
                    <a:pt x="110299" y="788811"/>
                    <a:pt x="108781" y="790835"/>
                  </a:cubicBezTo>
                  <a:cubicBezTo>
                    <a:pt x="108410" y="791914"/>
                    <a:pt x="121564" y="794107"/>
                    <a:pt x="124735" y="791982"/>
                  </a:cubicBezTo>
                  <a:cubicBezTo>
                    <a:pt x="126320" y="789958"/>
                    <a:pt x="127636" y="787698"/>
                    <a:pt x="128546" y="785303"/>
                  </a:cubicBezTo>
                  <a:cubicBezTo>
                    <a:pt x="129794" y="783145"/>
                    <a:pt x="131076" y="780919"/>
                    <a:pt x="132290" y="778827"/>
                  </a:cubicBezTo>
                  <a:cubicBezTo>
                    <a:pt x="133875" y="775859"/>
                    <a:pt x="135258" y="772924"/>
                    <a:pt x="137080" y="770024"/>
                  </a:cubicBezTo>
                  <a:cubicBezTo>
                    <a:pt x="138260" y="768439"/>
                    <a:pt x="139542" y="766955"/>
                    <a:pt x="140925" y="765572"/>
                  </a:cubicBezTo>
                  <a:cubicBezTo>
                    <a:pt x="142308" y="764459"/>
                    <a:pt x="143522" y="763143"/>
                    <a:pt x="144467" y="761659"/>
                  </a:cubicBezTo>
                  <a:cubicBezTo>
                    <a:pt x="145445" y="758387"/>
                    <a:pt x="146221" y="755082"/>
                    <a:pt x="146828" y="751743"/>
                  </a:cubicBezTo>
                  <a:cubicBezTo>
                    <a:pt x="147570" y="749415"/>
                    <a:pt x="148076" y="747054"/>
                    <a:pt x="148346" y="744626"/>
                  </a:cubicBezTo>
                  <a:cubicBezTo>
                    <a:pt x="148481" y="742130"/>
                    <a:pt x="147502" y="739533"/>
                    <a:pt x="147772" y="737070"/>
                  </a:cubicBezTo>
                  <a:cubicBezTo>
                    <a:pt x="148346" y="732281"/>
                    <a:pt x="149492" y="727525"/>
                    <a:pt x="150470" y="722769"/>
                  </a:cubicBezTo>
                  <a:cubicBezTo>
                    <a:pt x="150909" y="720711"/>
                    <a:pt x="151347" y="718721"/>
                    <a:pt x="151786" y="716596"/>
                  </a:cubicBezTo>
                  <a:cubicBezTo>
                    <a:pt x="152528" y="714977"/>
                    <a:pt x="153068" y="713291"/>
                    <a:pt x="153405" y="711537"/>
                  </a:cubicBezTo>
                  <a:cubicBezTo>
                    <a:pt x="153337" y="709075"/>
                    <a:pt x="153068" y="706612"/>
                    <a:pt x="152562" y="704217"/>
                  </a:cubicBezTo>
                  <a:cubicBezTo>
                    <a:pt x="152224" y="701958"/>
                    <a:pt x="151718" y="699765"/>
                    <a:pt x="151044" y="697573"/>
                  </a:cubicBezTo>
                  <a:cubicBezTo>
                    <a:pt x="150133" y="695583"/>
                    <a:pt x="143354" y="695583"/>
                    <a:pt x="142409" y="695920"/>
                  </a:cubicBezTo>
                  <a:close/>
                  <a:moveTo>
                    <a:pt x="206023" y="508991"/>
                  </a:moveTo>
                  <a:cubicBezTo>
                    <a:pt x="204033" y="509733"/>
                    <a:pt x="202346" y="510644"/>
                    <a:pt x="200525" y="511521"/>
                  </a:cubicBezTo>
                  <a:cubicBezTo>
                    <a:pt x="198029" y="512330"/>
                    <a:pt x="195668" y="513477"/>
                    <a:pt x="193509" y="514995"/>
                  </a:cubicBezTo>
                  <a:cubicBezTo>
                    <a:pt x="190001" y="518739"/>
                    <a:pt x="186730" y="522719"/>
                    <a:pt x="183795" y="526902"/>
                  </a:cubicBezTo>
                  <a:cubicBezTo>
                    <a:pt x="182007" y="528925"/>
                    <a:pt x="180456" y="531185"/>
                    <a:pt x="179208" y="533614"/>
                  </a:cubicBezTo>
                  <a:cubicBezTo>
                    <a:pt x="177724" y="537054"/>
                    <a:pt x="177319" y="540967"/>
                    <a:pt x="175801" y="544407"/>
                  </a:cubicBezTo>
                  <a:cubicBezTo>
                    <a:pt x="173778" y="548725"/>
                    <a:pt x="171518" y="552974"/>
                    <a:pt x="169055" y="557056"/>
                  </a:cubicBezTo>
                  <a:cubicBezTo>
                    <a:pt x="166593" y="561238"/>
                    <a:pt x="164030" y="565522"/>
                    <a:pt x="161500" y="569805"/>
                  </a:cubicBezTo>
                  <a:cubicBezTo>
                    <a:pt x="160556" y="571324"/>
                    <a:pt x="159577" y="572943"/>
                    <a:pt x="158633" y="574460"/>
                  </a:cubicBezTo>
                  <a:lnTo>
                    <a:pt x="154653" y="581510"/>
                  </a:lnTo>
                  <a:cubicBezTo>
                    <a:pt x="154012" y="583028"/>
                    <a:pt x="153101" y="584411"/>
                    <a:pt x="151988" y="585591"/>
                  </a:cubicBezTo>
                  <a:cubicBezTo>
                    <a:pt x="150167" y="587176"/>
                    <a:pt x="149054" y="589032"/>
                    <a:pt x="147030" y="590515"/>
                  </a:cubicBezTo>
                  <a:cubicBezTo>
                    <a:pt x="146356" y="591426"/>
                    <a:pt x="158363" y="597261"/>
                    <a:pt x="161972" y="596115"/>
                  </a:cubicBezTo>
                  <a:cubicBezTo>
                    <a:pt x="164097" y="594664"/>
                    <a:pt x="165986" y="592877"/>
                    <a:pt x="167572" y="590819"/>
                  </a:cubicBezTo>
                  <a:cubicBezTo>
                    <a:pt x="169325" y="589099"/>
                    <a:pt x="171214" y="587311"/>
                    <a:pt x="172934" y="585659"/>
                  </a:cubicBezTo>
                  <a:cubicBezTo>
                    <a:pt x="175329" y="583264"/>
                    <a:pt x="177488" y="580835"/>
                    <a:pt x="180018" y="578542"/>
                  </a:cubicBezTo>
                  <a:cubicBezTo>
                    <a:pt x="181603" y="577361"/>
                    <a:pt x="183255" y="576315"/>
                    <a:pt x="184976" y="575405"/>
                  </a:cubicBezTo>
                  <a:cubicBezTo>
                    <a:pt x="186628" y="574730"/>
                    <a:pt x="188146" y="573786"/>
                    <a:pt x="189496" y="572639"/>
                  </a:cubicBezTo>
                  <a:cubicBezTo>
                    <a:pt x="191351" y="569772"/>
                    <a:pt x="193037" y="566837"/>
                    <a:pt x="194589" y="563802"/>
                  </a:cubicBezTo>
                  <a:cubicBezTo>
                    <a:pt x="195904" y="561778"/>
                    <a:pt x="197085" y="559619"/>
                    <a:pt x="198029" y="557393"/>
                  </a:cubicBezTo>
                  <a:cubicBezTo>
                    <a:pt x="198872" y="555066"/>
                    <a:pt x="198636" y="552266"/>
                    <a:pt x="199615" y="550006"/>
                  </a:cubicBezTo>
                  <a:cubicBezTo>
                    <a:pt x="201503" y="545520"/>
                    <a:pt x="203965" y="541304"/>
                    <a:pt x="206225" y="537021"/>
                  </a:cubicBezTo>
                  <a:cubicBezTo>
                    <a:pt x="207204" y="535165"/>
                    <a:pt x="208182" y="533378"/>
                    <a:pt x="209227" y="531523"/>
                  </a:cubicBezTo>
                  <a:cubicBezTo>
                    <a:pt x="210374" y="530140"/>
                    <a:pt x="211352" y="528622"/>
                    <a:pt x="212162" y="527037"/>
                  </a:cubicBezTo>
                  <a:cubicBezTo>
                    <a:pt x="212836" y="524676"/>
                    <a:pt x="213241" y="522247"/>
                    <a:pt x="213410" y="519785"/>
                  </a:cubicBezTo>
                  <a:cubicBezTo>
                    <a:pt x="213713" y="517559"/>
                    <a:pt x="213848" y="515299"/>
                    <a:pt x="213848" y="513039"/>
                  </a:cubicBezTo>
                  <a:cubicBezTo>
                    <a:pt x="213544" y="510880"/>
                    <a:pt x="207035" y="508958"/>
                    <a:pt x="206023" y="508991"/>
                  </a:cubicBezTo>
                  <a:close/>
                  <a:moveTo>
                    <a:pt x="319388" y="347508"/>
                  </a:moveTo>
                  <a:cubicBezTo>
                    <a:pt x="317296" y="347643"/>
                    <a:pt x="315408" y="348048"/>
                    <a:pt x="313418" y="348358"/>
                  </a:cubicBezTo>
                  <a:cubicBezTo>
                    <a:pt x="310787" y="348429"/>
                    <a:pt x="308190" y="348884"/>
                    <a:pt x="305694" y="349707"/>
                  </a:cubicBezTo>
                  <a:cubicBezTo>
                    <a:pt x="301309" y="352331"/>
                    <a:pt x="297059" y="355235"/>
                    <a:pt x="293045" y="358403"/>
                  </a:cubicBezTo>
                  <a:cubicBezTo>
                    <a:pt x="290751" y="359873"/>
                    <a:pt x="288660" y="361610"/>
                    <a:pt x="286772" y="363577"/>
                  </a:cubicBezTo>
                  <a:cubicBezTo>
                    <a:pt x="284376" y="366461"/>
                    <a:pt x="282926" y="370113"/>
                    <a:pt x="280498" y="372981"/>
                  </a:cubicBezTo>
                  <a:cubicBezTo>
                    <a:pt x="277327" y="376562"/>
                    <a:pt x="273988" y="379986"/>
                    <a:pt x="270480" y="383234"/>
                  </a:cubicBezTo>
                  <a:cubicBezTo>
                    <a:pt x="266972" y="386540"/>
                    <a:pt x="263295" y="389980"/>
                    <a:pt x="259687" y="393353"/>
                  </a:cubicBezTo>
                  <a:lnTo>
                    <a:pt x="255605" y="396989"/>
                  </a:lnTo>
                  <a:lnTo>
                    <a:pt x="249804" y="402642"/>
                  </a:lnTo>
                  <a:cubicBezTo>
                    <a:pt x="248758" y="403907"/>
                    <a:pt x="247544" y="404983"/>
                    <a:pt x="246127" y="405816"/>
                  </a:cubicBezTo>
                  <a:cubicBezTo>
                    <a:pt x="243935" y="406828"/>
                    <a:pt x="242350" y="408258"/>
                    <a:pt x="239955" y="409142"/>
                  </a:cubicBezTo>
                  <a:cubicBezTo>
                    <a:pt x="239078" y="409833"/>
                    <a:pt x="248960" y="418799"/>
                    <a:pt x="252772" y="418701"/>
                  </a:cubicBezTo>
                  <a:cubicBezTo>
                    <a:pt x="255235" y="417891"/>
                    <a:pt x="257528" y="416704"/>
                    <a:pt x="259619" y="415183"/>
                  </a:cubicBezTo>
                  <a:cubicBezTo>
                    <a:pt x="261778" y="414046"/>
                    <a:pt x="264105" y="412822"/>
                    <a:pt x="266197" y="411739"/>
                  </a:cubicBezTo>
                  <a:cubicBezTo>
                    <a:pt x="269165" y="410123"/>
                    <a:pt x="271897" y="408393"/>
                    <a:pt x="274966" y="406929"/>
                  </a:cubicBezTo>
                  <a:cubicBezTo>
                    <a:pt x="276821" y="406224"/>
                    <a:pt x="278710" y="405671"/>
                    <a:pt x="280633" y="405276"/>
                  </a:cubicBezTo>
                  <a:cubicBezTo>
                    <a:pt x="282387" y="405094"/>
                    <a:pt x="284107" y="404636"/>
                    <a:pt x="285726" y="403910"/>
                  </a:cubicBezTo>
                  <a:cubicBezTo>
                    <a:pt x="288323" y="401681"/>
                    <a:pt x="290785" y="399317"/>
                    <a:pt x="293113" y="396827"/>
                  </a:cubicBezTo>
                  <a:cubicBezTo>
                    <a:pt x="294968" y="395252"/>
                    <a:pt x="296654" y="393522"/>
                    <a:pt x="298206" y="391653"/>
                  </a:cubicBezTo>
                  <a:cubicBezTo>
                    <a:pt x="299656" y="389629"/>
                    <a:pt x="300230" y="386901"/>
                    <a:pt x="301781" y="384998"/>
                  </a:cubicBezTo>
                  <a:cubicBezTo>
                    <a:pt x="304850" y="381248"/>
                    <a:pt x="308392" y="377881"/>
                    <a:pt x="311765" y="374380"/>
                  </a:cubicBezTo>
                  <a:lnTo>
                    <a:pt x="316184" y="369938"/>
                  </a:lnTo>
                  <a:cubicBezTo>
                    <a:pt x="317668" y="368940"/>
                    <a:pt x="319017" y="367793"/>
                    <a:pt x="320265" y="366514"/>
                  </a:cubicBezTo>
                  <a:cubicBezTo>
                    <a:pt x="321546" y="364420"/>
                    <a:pt x="322660" y="362204"/>
                    <a:pt x="323503" y="359897"/>
                  </a:cubicBezTo>
                  <a:cubicBezTo>
                    <a:pt x="324414" y="357816"/>
                    <a:pt x="325156" y="355674"/>
                    <a:pt x="325763" y="353488"/>
                  </a:cubicBezTo>
                  <a:cubicBezTo>
                    <a:pt x="326100" y="351394"/>
                    <a:pt x="320366" y="347721"/>
                    <a:pt x="319388" y="347508"/>
                  </a:cubicBezTo>
                  <a:close/>
                  <a:moveTo>
                    <a:pt x="473565" y="224483"/>
                  </a:moveTo>
                  <a:cubicBezTo>
                    <a:pt x="471508" y="224024"/>
                    <a:pt x="469585" y="223889"/>
                    <a:pt x="467595" y="223599"/>
                  </a:cubicBezTo>
                  <a:cubicBezTo>
                    <a:pt x="465032" y="222935"/>
                    <a:pt x="462401" y="222641"/>
                    <a:pt x="459770" y="222732"/>
                  </a:cubicBezTo>
                  <a:cubicBezTo>
                    <a:pt x="454812" y="224018"/>
                    <a:pt x="449955" y="225603"/>
                    <a:pt x="445199" y="227485"/>
                  </a:cubicBezTo>
                  <a:cubicBezTo>
                    <a:pt x="442602" y="228247"/>
                    <a:pt x="440072" y="229320"/>
                    <a:pt x="437711" y="230679"/>
                  </a:cubicBezTo>
                  <a:cubicBezTo>
                    <a:pt x="434608" y="232794"/>
                    <a:pt x="432179" y="235870"/>
                    <a:pt x="429042" y="237928"/>
                  </a:cubicBezTo>
                  <a:cubicBezTo>
                    <a:pt x="425096" y="240565"/>
                    <a:pt x="420779" y="242697"/>
                    <a:pt x="416563" y="244950"/>
                  </a:cubicBezTo>
                  <a:cubicBezTo>
                    <a:pt x="412245" y="247122"/>
                    <a:pt x="407725" y="249372"/>
                    <a:pt x="403307" y="251605"/>
                  </a:cubicBezTo>
                  <a:lnTo>
                    <a:pt x="398416" y="253966"/>
                  </a:lnTo>
                  <a:lnTo>
                    <a:pt x="391265" y="257754"/>
                  </a:lnTo>
                  <a:cubicBezTo>
                    <a:pt x="389882" y="258678"/>
                    <a:pt x="388365" y="259356"/>
                    <a:pt x="386780" y="259754"/>
                  </a:cubicBezTo>
                  <a:cubicBezTo>
                    <a:pt x="384418" y="260122"/>
                    <a:pt x="382530" y="261042"/>
                    <a:pt x="379966" y="261218"/>
                  </a:cubicBezTo>
                  <a:cubicBezTo>
                    <a:pt x="378920" y="261639"/>
                    <a:pt x="385903" y="273023"/>
                    <a:pt x="389579" y="274008"/>
                  </a:cubicBezTo>
                  <a:cubicBezTo>
                    <a:pt x="392142" y="273910"/>
                    <a:pt x="394706" y="273418"/>
                    <a:pt x="397134" y="272548"/>
                  </a:cubicBezTo>
                  <a:cubicBezTo>
                    <a:pt x="399529" y="272085"/>
                    <a:pt x="402059" y="271566"/>
                    <a:pt x="404420" y="271124"/>
                  </a:cubicBezTo>
                  <a:cubicBezTo>
                    <a:pt x="407692" y="270392"/>
                    <a:pt x="410829" y="269505"/>
                    <a:pt x="414202" y="268969"/>
                  </a:cubicBezTo>
                  <a:cubicBezTo>
                    <a:pt x="416158" y="268814"/>
                    <a:pt x="418114" y="268814"/>
                    <a:pt x="420071" y="268969"/>
                  </a:cubicBezTo>
                  <a:cubicBezTo>
                    <a:pt x="421791" y="269306"/>
                    <a:pt x="423578" y="269350"/>
                    <a:pt x="425332" y="269104"/>
                  </a:cubicBezTo>
                  <a:cubicBezTo>
                    <a:pt x="428435" y="267707"/>
                    <a:pt x="431471" y="266129"/>
                    <a:pt x="434406" y="264382"/>
                  </a:cubicBezTo>
                  <a:cubicBezTo>
                    <a:pt x="436631" y="263400"/>
                    <a:pt x="438756" y="262220"/>
                    <a:pt x="440780" y="260860"/>
                  </a:cubicBezTo>
                  <a:cubicBezTo>
                    <a:pt x="442737" y="259342"/>
                    <a:pt x="444018" y="256880"/>
                    <a:pt x="446076" y="255464"/>
                  </a:cubicBezTo>
                  <a:cubicBezTo>
                    <a:pt x="450056" y="252765"/>
                    <a:pt x="454407" y="250499"/>
                    <a:pt x="458623" y="248114"/>
                  </a:cubicBezTo>
                  <a:cubicBezTo>
                    <a:pt x="460445" y="247132"/>
                    <a:pt x="462266" y="246134"/>
                    <a:pt x="464121" y="245115"/>
                  </a:cubicBezTo>
                  <a:cubicBezTo>
                    <a:pt x="465808" y="244579"/>
                    <a:pt x="467460" y="243864"/>
                    <a:pt x="469012" y="242980"/>
                  </a:cubicBezTo>
                  <a:cubicBezTo>
                    <a:pt x="470833" y="241324"/>
                    <a:pt x="472486" y="239503"/>
                    <a:pt x="473970" y="237536"/>
                  </a:cubicBezTo>
                  <a:cubicBezTo>
                    <a:pt x="475420" y="235806"/>
                    <a:pt x="476770" y="233981"/>
                    <a:pt x="477984" y="232076"/>
                  </a:cubicBezTo>
                  <a:cubicBezTo>
                    <a:pt x="478861" y="230119"/>
                    <a:pt x="474442" y="224965"/>
                    <a:pt x="473565" y="224483"/>
                  </a:cubicBezTo>
                  <a:close/>
                  <a:moveTo>
                    <a:pt x="656244" y="150140"/>
                  </a:moveTo>
                  <a:cubicBezTo>
                    <a:pt x="654389" y="149101"/>
                    <a:pt x="652601" y="148426"/>
                    <a:pt x="650780" y="147620"/>
                  </a:cubicBezTo>
                  <a:cubicBezTo>
                    <a:pt x="648520" y="146264"/>
                    <a:pt x="646092" y="145239"/>
                    <a:pt x="643528" y="144585"/>
                  </a:cubicBezTo>
                  <a:cubicBezTo>
                    <a:pt x="638402" y="144406"/>
                    <a:pt x="633275" y="144554"/>
                    <a:pt x="628181" y="145027"/>
                  </a:cubicBezTo>
                  <a:cubicBezTo>
                    <a:pt x="625449" y="145006"/>
                    <a:pt x="622751" y="145323"/>
                    <a:pt x="620120" y="145971"/>
                  </a:cubicBezTo>
                  <a:cubicBezTo>
                    <a:pt x="616545" y="147125"/>
                    <a:pt x="613340" y="149374"/>
                    <a:pt x="609765" y="150491"/>
                  </a:cubicBezTo>
                  <a:cubicBezTo>
                    <a:pt x="605212" y="151874"/>
                    <a:pt x="600490" y="152720"/>
                    <a:pt x="595801" y="153681"/>
                  </a:cubicBezTo>
                  <a:cubicBezTo>
                    <a:pt x="591011" y="154548"/>
                    <a:pt x="586087" y="155415"/>
                    <a:pt x="581230" y="156299"/>
                  </a:cubicBezTo>
                  <a:cubicBezTo>
                    <a:pt x="579442" y="156586"/>
                    <a:pt x="577587" y="156896"/>
                    <a:pt x="575833" y="157162"/>
                  </a:cubicBezTo>
                  <a:cubicBezTo>
                    <a:pt x="573169" y="157722"/>
                    <a:pt x="570572" y="158242"/>
                    <a:pt x="567873" y="158778"/>
                  </a:cubicBezTo>
                  <a:cubicBezTo>
                    <a:pt x="566322" y="159280"/>
                    <a:pt x="564669" y="159496"/>
                    <a:pt x="563050" y="159415"/>
                  </a:cubicBezTo>
                  <a:cubicBezTo>
                    <a:pt x="560722" y="159362"/>
                    <a:pt x="558395" y="159189"/>
                    <a:pt x="556101" y="158896"/>
                  </a:cubicBezTo>
                  <a:cubicBezTo>
                    <a:pt x="554955" y="158990"/>
                    <a:pt x="558429" y="171895"/>
                    <a:pt x="561667" y="173895"/>
                  </a:cubicBezTo>
                  <a:cubicBezTo>
                    <a:pt x="564163" y="174533"/>
                    <a:pt x="566760" y="174779"/>
                    <a:pt x="569357" y="174628"/>
                  </a:cubicBezTo>
                  <a:lnTo>
                    <a:pt x="576744" y="175339"/>
                  </a:lnTo>
                  <a:cubicBezTo>
                    <a:pt x="580117" y="175552"/>
                    <a:pt x="583355" y="175589"/>
                    <a:pt x="586761" y="176051"/>
                  </a:cubicBezTo>
                  <a:cubicBezTo>
                    <a:pt x="588684" y="176442"/>
                    <a:pt x="590539" y="177005"/>
                    <a:pt x="592361" y="177737"/>
                  </a:cubicBezTo>
                  <a:cubicBezTo>
                    <a:pt x="593946" y="178537"/>
                    <a:pt x="595666" y="179083"/>
                    <a:pt x="597420" y="179353"/>
                  </a:cubicBezTo>
                  <a:cubicBezTo>
                    <a:pt x="600793" y="178874"/>
                    <a:pt x="604132" y="178220"/>
                    <a:pt x="607438" y="177393"/>
                  </a:cubicBezTo>
                  <a:cubicBezTo>
                    <a:pt x="609833" y="177076"/>
                    <a:pt x="612227" y="176540"/>
                    <a:pt x="614521" y="175795"/>
                  </a:cubicBezTo>
                  <a:cubicBezTo>
                    <a:pt x="616815" y="174911"/>
                    <a:pt x="618771" y="172911"/>
                    <a:pt x="621132" y="172179"/>
                  </a:cubicBezTo>
                  <a:cubicBezTo>
                    <a:pt x="625719" y="170661"/>
                    <a:pt x="630509" y="169757"/>
                    <a:pt x="635231" y="168661"/>
                  </a:cubicBezTo>
                  <a:cubicBezTo>
                    <a:pt x="637288" y="168199"/>
                    <a:pt x="639279" y="167774"/>
                    <a:pt x="641370" y="167312"/>
                  </a:cubicBezTo>
                  <a:cubicBezTo>
                    <a:pt x="643157" y="167285"/>
                    <a:pt x="644945" y="167055"/>
                    <a:pt x="646699" y="166637"/>
                  </a:cubicBezTo>
                  <a:cubicBezTo>
                    <a:pt x="648925" y="165568"/>
                    <a:pt x="651016" y="164286"/>
                    <a:pt x="652972" y="162809"/>
                  </a:cubicBezTo>
                  <a:cubicBezTo>
                    <a:pt x="654862" y="161564"/>
                    <a:pt x="656649" y="160184"/>
                    <a:pt x="658336" y="158673"/>
                  </a:cubicBezTo>
                  <a:cubicBezTo>
                    <a:pt x="659786" y="157058"/>
                    <a:pt x="656953" y="150852"/>
                    <a:pt x="656244" y="150140"/>
                  </a:cubicBezTo>
                  <a:close/>
                  <a:moveTo>
                    <a:pt x="852516" y="129986"/>
                  </a:moveTo>
                  <a:cubicBezTo>
                    <a:pt x="851032" y="128469"/>
                    <a:pt x="849481" y="127315"/>
                    <a:pt x="847963" y="126027"/>
                  </a:cubicBezTo>
                  <a:cubicBezTo>
                    <a:pt x="846175" y="124074"/>
                    <a:pt x="844118" y="122401"/>
                    <a:pt x="841858" y="121062"/>
                  </a:cubicBezTo>
                  <a:cubicBezTo>
                    <a:pt x="837001" y="119449"/>
                    <a:pt x="832043" y="118158"/>
                    <a:pt x="827017" y="117196"/>
                  </a:cubicBezTo>
                  <a:cubicBezTo>
                    <a:pt x="824420" y="116407"/>
                    <a:pt x="821721" y="115948"/>
                    <a:pt x="818989" y="115830"/>
                  </a:cubicBezTo>
                  <a:cubicBezTo>
                    <a:pt x="815245" y="115928"/>
                    <a:pt x="811501" y="117179"/>
                    <a:pt x="807791" y="117237"/>
                  </a:cubicBezTo>
                  <a:cubicBezTo>
                    <a:pt x="803035" y="117311"/>
                    <a:pt x="798246" y="116791"/>
                    <a:pt x="793456" y="116390"/>
                  </a:cubicBezTo>
                  <a:cubicBezTo>
                    <a:pt x="788666" y="115887"/>
                    <a:pt x="783674" y="115351"/>
                    <a:pt x="778716" y="114832"/>
                  </a:cubicBezTo>
                  <a:cubicBezTo>
                    <a:pt x="776962" y="114619"/>
                    <a:pt x="775073" y="114370"/>
                    <a:pt x="773319" y="114178"/>
                  </a:cubicBezTo>
                  <a:cubicBezTo>
                    <a:pt x="770621" y="113945"/>
                    <a:pt x="767990" y="113715"/>
                    <a:pt x="765258" y="113503"/>
                  </a:cubicBezTo>
                  <a:cubicBezTo>
                    <a:pt x="763605" y="113543"/>
                    <a:pt x="761953" y="113290"/>
                    <a:pt x="760401" y="112754"/>
                  </a:cubicBezTo>
                  <a:cubicBezTo>
                    <a:pt x="758243" y="111793"/>
                    <a:pt x="756084" y="111543"/>
                    <a:pt x="753858" y="110312"/>
                  </a:cubicBezTo>
                  <a:cubicBezTo>
                    <a:pt x="752778" y="110079"/>
                    <a:pt x="752508" y="123429"/>
                    <a:pt x="755072" y="126276"/>
                  </a:cubicBezTo>
                  <a:cubicBezTo>
                    <a:pt x="757298" y="127575"/>
                    <a:pt x="759726" y="128536"/>
                    <a:pt x="762222" y="129123"/>
                  </a:cubicBezTo>
                  <a:cubicBezTo>
                    <a:pt x="764482" y="130027"/>
                    <a:pt x="766911" y="130988"/>
                    <a:pt x="769137" y="131872"/>
                  </a:cubicBezTo>
                  <a:cubicBezTo>
                    <a:pt x="772274" y="133025"/>
                    <a:pt x="775411" y="133970"/>
                    <a:pt x="778514" y="135336"/>
                  </a:cubicBezTo>
                  <a:cubicBezTo>
                    <a:pt x="780268" y="136253"/>
                    <a:pt x="781920" y="137323"/>
                    <a:pt x="783472" y="138527"/>
                  </a:cubicBezTo>
                  <a:cubicBezTo>
                    <a:pt x="784754" y="139738"/>
                    <a:pt x="786238" y="140740"/>
                    <a:pt x="787857" y="141488"/>
                  </a:cubicBezTo>
                  <a:cubicBezTo>
                    <a:pt x="791230" y="141987"/>
                    <a:pt x="794603" y="142294"/>
                    <a:pt x="798009" y="142412"/>
                  </a:cubicBezTo>
                  <a:cubicBezTo>
                    <a:pt x="800404" y="142777"/>
                    <a:pt x="802867" y="142932"/>
                    <a:pt x="805295" y="142875"/>
                  </a:cubicBezTo>
                  <a:cubicBezTo>
                    <a:pt x="807723" y="142662"/>
                    <a:pt x="810186" y="141296"/>
                    <a:pt x="812648" y="141239"/>
                  </a:cubicBezTo>
                  <a:cubicBezTo>
                    <a:pt x="817505" y="141087"/>
                    <a:pt x="822329" y="141545"/>
                    <a:pt x="827185" y="141815"/>
                  </a:cubicBezTo>
                  <a:lnTo>
                    <a:pt x="833425" y="142278"/>
                  </a:lnTo>
                  <a:cubicBezTo>
                    <a:pt x="835146" y="142723"/>
                    <a:pt x="836900" y="143006"/>
                    <a:pt x="838687" y="143124"/>
                  </a:cubicBezTo>
                  <a:cubicBezTo>
                    <a:pt x="841116" y="142702"/>
                    <a:pt x="843510" y="142062"/>
                    <a:pt x="845838" y="141201"/>
                  </a:cubicBezTo>
                  <a:cubicBezTo>
                    <a:pt x="847997" y="140540"/>
                    <a:pt x="850122" y="139724"/>
                    <a:pt x="852145" y="138759"/>
                  </a:cubicBezTo>
                  <a:cubicBezTo>
                    <a:pt x="853967" y="137602"/>
                    <a:pt x="852989" y="130853"/>
                    <a:pt x="852516" y="129986"/>
                  </a:cubicBezTo>
                  <a:close/>
                  <a:moveTo>
                    <a:pt x="1046393" y="166256"/>
                  </a:moveTo>
                  <a:cubicBezTo>
                    <a:pt x="1045382" y="164370"/>
                    <a:pt x="1044235" y="162832"/>
                    <a:pt x="1043122" y="161159"/>
                  </a:cubicBezTo>
                  <a:cubicBezTo>
                    <a:pt x="1041975" y="158792"/>
                    <a:pt x="1040457" y="156609"/>
                    <a:pt x="1038669" y="154676"/>
                  </a:cubicBezTo>
                  <a:cubicBezTo>
                    <a:pt x="1034453" y="151766"/>
                    <a:pt x="1030068" y="149121"/>
                    <a:pt x="1025549" y="146753"/>
                  </a:cubicBezTo>
                  <a:cubicBezTo>
                    <a:pt x="1023255" y="145269"/>
                    <a:pt x="1020793" y="144069"/>
                    <a:pt x="1018229" y="143175"/>
                  </a:cubicBezTo>
                  <a:cubicBezTo>
                    <a:pt x="1014620" y="142196"/>
                    <a:pt x="1010674" y="142348"/>
                    <a:pt x="1007098" y="141350"/>
                  </a:cubicBezTo>
                  <a:cubicBezTo>
                    <a:pt x="1002511" y="139964"/>
                    <a:pt x="998025" y="138331"/>
                    <a:pt x="993607" y="136463"/>
                  </a:cubicBezTo>
                  <a:cubicBezTo>
                    <a:pt x="989154" y="134618"/>
                    <a:pt x="984500" y="132695"/>
                    <a:pt x="979913" y="130789"/>
                  </a:cubicBezTo>
                  <a:cubicBezTo>
                    <a:pt x="978294" y="130078"/>
                    <a:pt x="976540" y="129329"/>
                    <a:pt x="974921" y="128634"/>
                  </a:cubicBezTo>
                  <a:cubicBezTo>
                    <a:pt x="972391" y="127622"/>
                    <a:pt x="969928" y="126674"/>
                    <a:pt x="967365" y="125693"/>
                  </a:cubicBezTo>
                  <a:cubicBezTo>
                    <a:pt x="965780" y="125254"/>
                    <a:pt x="964296" y="124543"/>
                    <a:pt x="962947" y="123595"/>
                  </a:cubicBezTo>
                  <a:cubicBezTo>
                    <a:pt x="961024" y="122299"/>
                    <a:pt x="959169" y="120900"/>
                    <a:pt x="957381" y="119402"/>
                  </a:cubicBezTo>
                  <a:cubicBezTo>
                    <a:pt x="956370" y="118866"/>
                    <a:pt x="952355" y="131595"/>
                    <a:pt x="953974" y="135059"/>
                  </a:cubicBezTo>
                  <a:cubicBezTo>
                    <a:pt x="955762" y="136935"/>
                    <a:pt x="957786" y="138537"/>
                    <a:pt x="960046" y="139809"/>
                  </a:cubicBezTo>
                  <a:cubicBezTo>
                    <a:pt x="961968" y="141310"/>
                    <a:pt x="964026" y="142925"/>
                    <a:pt x="965915" y="144406"/>
                  </a:cubicBezTo>
                  <a:cubicBezTo>
                    <a:pt x="968580" y="146430"/>
                    <a:pt x="971311" y="148214"/>
                    <a:pt x="973942" y="150406"/>
                  </a:cubicBezTo>
                  <a:cubicBezTo>
                    <a:pt x="975325" y="151783"/>
                    <a:pt x="976607" y="153273"/>
                    <a:pt x="977754" y="154869"/>
                  </a:cubicBezTo>
                  <a:cubicBezTo>
                    <a:pt x="978665" y="156403"/>
                    <a:pt x="979778" y="157780"/>
                    <a:pt x="981127" y="158947"/>
                  </a:cubicBezTo>
                  <a:cubicBezTo>
                    <a:pt x="984230" y="160380"/>
                    <a:pt x="987367" y="161638"/>
                    <a:pt x="990605" y="162718"/>
                  </a:cubicBezTo>
                  <a:cubicBezTo>
                    <a:pt x="992797" y="163750"/>
                    <a:pt x="995091" y="164586"/>
                    <a:pt x="997418" y="165217"/>
                  </a:cubicBezTo>
                  <a:cubicBezTo>
                    <a:pt x="999847" y="165736"/>
                    <a:pt x="1002579" y="165082"/>
                    <a:pt x="1004973" y="165757"/>
                  </a:cubicBezTo>
                  <a:cubicBezTo>
                    <a:pt x="1009628" y="166968"/>
                    <a:pt x="1014148" y="168792"/>
                    <a:pt x="1018735" y="170432"/>
                  </a:cubicBezTo>
                  <a:cubicBezTo>
                    <a:pt x="1020691" y="171160"/>
                    <a:pt x="1022614" y="171892"/>
                    <a:pt x="1024604" y="172624"/>
                  </a:cubicBezTo>
                  <a:cubicBezTo>
                    <a:pt x="1026122" y="173578"/>
                    <a:pt x="1027741" y="174354"/>
                    <a:pt x="1029427" y="174931"/>
                  </a:cubicBezTo>
                  <a:cubicBezTo>
                    <a:pt x="1031856" y="175248"/>
                    <a:pt x="1034318" y="175312"/>
                    <a:pt x="1036781" y="175123"/>
                  </a:cubicBezTo>
                  <a:cubicBezTo>
                    <a:pt x="1039041" y="175093"/>
                    <a:pt x="1041300" y="174911"/>
                    <a:pt x="1043526" y="174584"/>
                  </a:cubicBezTo>
                  <a:cubicBezTo>
                    <a:pt x="1045618" y="173970"/>
                    <a:pt x="1046562" y="167237"/>
                    <a:pt x="1046393" y="166256"/>
                  </a:cubicBezTo>
                  <a:close/>
                  <a:moveTo>
                    <a:pt x="1222158" y="255720"/>
                  </a:moveTo>
                  <a:cubicBezTo>
                    <a:pt x="1221719" y="253642"/>
                    <a:pt x="1221045" y="251834"/>
                    <a:pt x="1220437" y="249891"/>
                  </a:cubicBezTo>
                  <a:cubicBezTo>
                    <a:pt x="1220033" y="247298"/>
                    <a:pt x="1219190" y="244788"/>
                    <a:pt x="1218009" y="242447"/>
                  </a:cubicBezTo>
                  <a:cubicBezTo>
                    <a:pt x="1214805" y="238464"/>
                    <a:pt x="1211331" y="234693"/>
                    <a:pt x="1207621" y="231158"/>
                  </a:cubicBezTo>
                  <a:cubicBezTo>
                    <a:pt x="1205867" y="229084"/>
                    <a:pt x="1203843" y="227235"/>
                    <a:pt x="1201617" y="225657"/>
                  </a:cubicBezTo>
                  <a:cubicBezTo>
                    <a:pt x="1198412" y="223697"/>
                    <a:pt x="1194567" y="222732"/>
                    <a:pt x="1191396" y="220773"/>
                  </a:cubicBezTo>
                  <a:cubicBezTo>
                    <a:pt x="1187417" y="218145"/>
                    <a:pt x="1183571" y="215322"/>
                    <a:pt x="1179861" y="212310"/>
                  </a:cubicBezTo>
                  <a:cubicBezTo>
                    <a:pt x="1176117" y="209274"/>
                    <a:pt x="1172171" y="206117"/>
                    <a:pt x="1168292" y="203001"/>
                  </a:cubicBezTo>
                  <a:lnTo>
                    <a:pt x="1164143" y="199520"/>
                  </a:lnTo>
                  <a:lnTo>
                    <a:pt x="1157734" y="194555"/>
                  </a:lnTo>
                  <a:cubicBezTo>
                    <a:pt x="1156318" y="193712"/>
                    <a:pt x="1155070" y="192615"/>
                    <a:pt x="1154058" y="191323"/>
                  </a:cubicBezTo>
                  <a:cubicBezTo>
                    <a:pt x="1152776" y="189344"/>
                    <a:pt x="1151124" y="187978"/>
                    <a:pt x="1149876" y="185728"/>
                  </a:cubicBezTo>
                  <a:cubicBezTo>
                    <a:pt x="1149066" y="184939"/>
                    <a:pt x="1141645" y="196019"/>
                    <a:pt x="1142253" y="199790"/>
                  </a:cubicBezTo>
                  <a:cubicBezTo>
                    <a:pt x="1143433" y="202090"/>
                    <a:pt x="1144917" y="204208"/>
                    <a:pt x="1146705" y="206077"/>
                  </a:cubicBezTo>
                  <a:cubicBezTo>
                    <a:pt x="1148155" y="208040"/>
                    <a:pt x="1149673" y="210175"/>
                    <a:pt x="1151056" y="212118"/>
                  </a:cubicBezTo>
                  <a:cubicBezTo>
                    <a:pt x="1153080" y="214816"/>
                    <a:pt x="1155205" y="217288"/>
                    <a:pt x="1157060" y="220139"/>
                  </a:cubicBezTo>
                  <a:cubicBezTo>
                    <a:pt x="1158004" y="221859"/>
                    <a:pt x="1158814" y="223650"/>
                    <a:pt x="1159488" y="225502"/>
                  </a:cubicBezTo>
                  <a:cubicBezTo>
                    <a:pt x="1159927" y="227225"/>
                    <a:pt x="1160635" y="228868"/>
                    <a:pt x="1161580" y="230369"/>
                  </a:cubicBezTo>
                  <a:cubicBezTo>
                    <a:pt x="1164143" y="232615"/>
                    <a:pt x="1166841" y="234717"/>
                    <a:pt x="1169641" y="236659"/>
                  </a:cubicBezTo>
                  <a:cubicBezTo>
                    <a:pt x="1171429" y="238265"/>
                    <a:pt x="1173385" y="239709"/>
                    <a:pt x="1175442" y="240967"/>
                  </a:cubicBezTo>
                  <a:cubicBezTo>
                    <a:pt x="1177669" y="242120"/>
                    <a:pt x="1180434" y="242295"/>
                    <a:pt x="1182526" y="243584"/>
                  </a:cubicBezTo>
                  <a:cubicBezTo>
                    <a:pt x="1186674" y="246083"/>
                    <a:pt x="1190519" y="249085"/>
                    <a:pt x="1194432" y="251949"/>
                  </a:cubicBezTo>
                  <a:lnTo>
                    <a:pt x="1199458" y="255720"/>
                  </a:lnTo>
                  <a:cubicBezTo>
                    <a:pt x="1200672" y="257039"/>
                    <a:pt x="1201988" y="258233"/>
                    <a:pt x="1203438" y="259278"/>
                  </a:cubicBezTo>
                  <a:cubicBezTo>
                    <a:pt x="1205698" y="260243"/>
                    <a:pt x="1208059" y="260999"/>
                    <a:pt x="1210454" y="261528"/>
                  </a:cubicBezTo>
                  <a:cubicBezTo>
                    <a:pt x="1212646" y="262122"/>
                    <a:pt x="1214872" y="262570"/>
                    <a:pt x="1217098" y="262877"/>
                  </a:cubicBezTo>
                  <a:cubicBezTo>
                    <a:pt x="1219257" y="262894"/>
                    <a:pt x="1222056" y="256702"/>
                    <a:pt x="1222158" y="255720"/>
                  </a:cubicBezTo>
                  <a:close/>
                  <a:moveTo>
                    <a:pt x="1365778" y="390898"/>
                  </a:moveTo>
                  <a:cubicBezTo>
                    <a:pt x="1365879" y="388887"/>
                    <a:pt x="1365879" y="386870"/>
                    <a:pt x="1365778" y="384860"/>
                  </a:cubicBezTo>
                  <a:cubicBezTo>
                    <a:pt x="1366082" y="382239"/>
                    <a:pt x="1366014" y="379591"/>
                    <a:pt x="1365542" y="376994"/>
                  </a:cubicBezTo>
                  <a:cubicBezTo>
                    <a:pt x="1363586" y="372262"/>
                    <a:pt x="1361292" y="367668"/>
                    <a:pt x="1358728" y="363243"/>
                  </a:cubicBezTo>
                  <a:cubicBezTo>
                    <a:pt x="1357615" y="360750"/>
                    <a:pt x="1356199" y="358403"/>
                    <a:pt x="1354512" y="356257"/>
                  </a:cubicBezTo>
                  <a:cubicBezTo>
                    <a:pt x="1351983" y="353509"/>
                    <a:pt x="1348576" y="351508"/>
                    <a:pt x="1346114" y="348719"/>
                  </a:cubicBezTo>
                  <a:cubicBezTo>
                    <a:pt x="1343011" y="345079"/>
                    <a:pt x="1340110" y="341285"/>
                    <a:pt x="1337378" y="337352"/>
                  </a:cubicBezTo>
                  <a:cubicBezTo>
                    <a:pt x="1334612" y="333389"/>
                    <a:pt x="1331745" y="329257"/>
                    <a:pt x="1328912" y="325179"/>
                  </a:cubicBezTo>
                  <a:cubicBezTo>
                    <a:pt x="1327900" y="323715"/>
                    <a:pt x="1326888" y="322143"/>
                    <a:pt x="1325876" y="320676"/>
                  </a:cubicBezTo>
                  <a:lnTo>
                    <a:pt x="1321087" y="314119"/>
                  </a:lnTo>
                  <a:cubicBezTo>
                    <a:pt x="1319973" y="312908"/>
                    <a:pt x="1319096" y="311505"/>
                    <a:pt x="1318489" y="309984"/>
                  </a:cubicBezTo>
                  <a:cubicBezTo>
                    <a:pt x="1317545" y="307845"/>
                    <a:pt x="1316735" y="305653"/>
                    <a:pt x="1316061" y="303424"/>
                  </a:cubicBezTo>
                  <a:cubicBezTo>
                    <a:pt x="1315521" y="302412"/>
                    <a:pt x="1305267" y="311003"/>
                    <a:pt x="1304795" y="314790"/>
                  </a:cubicBezTo>
                  <a:cubicBezTo>
                    <a:pt x="1305267" y="317330"/>
                    <a:pt x="1306110" y="319782"/>
                    <a:pt x="1307325" y="322063"/>
                  </a:cubicBezTo>
                  <a:cubicBezTo>
                    <a:pt x="1308134" y="324369"/>
                    <a:pt x="1309011" y="326832"/>
                    <a:pt x="1309787" y="329082"/>
                  </a:cubicBezTo>
                  <a:cubicBezTo>
                    <a:pt x="1310968" y="332218"/>
                    <a:pt x="1312317" y="335200"/>
                    <a:pt x="1313329" y="338468"/>
                  </a:cubicBezTo>
                  <a:cubicBezTo>
                    <a:pt x="1313767" y="340384"/>
                    <a:pt x="1314037" y="342334"/>
                    <a:pt x="1314138" y="344297"/>
                  </a:cubicBezTo>
                  <a:cubicBezTo>
                    <a:pt x="1314037" y="346071"/>
                    <a:pt x="1314273" y="347845"/>
                    <a:pt x="1314779" y="349549"/>
                  </a:cubicBezTo>
                  <a:cubicBezTo>
                    <a:pt x="1316600" y="352412"/>
                    <a:pt x="1318591" y="355181"/>
                    <a:pt x="1320715" y="357836"/>
                  </a:cubicBezTo>
                  <a:cubicBezTo>
                    <a:pt x="1322031" y="359894"/>
                    <a:pt x="1323481" y="361830"/>
                    <a:pt x="1325134" y="363627"/>
                  </a:cubicBezTo>
                  <a:cubicBezTo>
                    <a:pt x="1326888" y="365358"/>
                    <a:pt x="1329519" y="366299"/>
                    <a:pt x="1331172" y="368107"/>
                  </a:cubicBezTo>
                  <a:cubicBezTo>
                    <a:pt x="1334477" y="371685"/>
                    <a:pt x="1337310" y="375665"/>
                    <a:pt x="1340278" y="379494"/>
                  </a:cubicBezTo>
                  <a:lnTo>
                    <a:pt x="1344022" y="384513"/>
                  </a:lnTo>
                  <a:cubicBezTo>
                    <a:pt x="1344798" y="386128"/>
                    <a:pt x="1345743" y="387650"/>
                    <a:pt x="1346856" y="389053"/>
                  </a:cubicBezTo>
                  <a:cubicBezTo>
                    <a:pt x="1348745" y="390628"/>
                    <a:pt x="1350768" y="392011"/>
                    <a:pt x="1352927" y="393188"/>
                  </a:cubicBezTo>
                  <a:cubicBezTo>
                    <a:pt x="1354850" y="394382"/>
                    <a:pt x="1356840" y="395444"/>
                    <a:pt x="1358897" y="396362"/>
                  </a:cubicBezTo>
                  <a:cubicBezTo>
                    <a:pt x="1360988" y="396976"/>
                    <a:pt x="1365407" y="391815"/>
                    <a:pt x="1365778" y="390898"/>
                  </a:cubicBezTo>
                  <a:close/>
                  <a:moveTo>
                    <a:pt x="1465449" y="561272"/>
                  </a:moveTo>
                  <a:cubicBezTo>
                    <a:pt x="1466191" y="559282"/>
                    <a:pt x="1466595" y="557427"/>
                    <a:pt x="1467135" y="555470"/>
                  </a:cubicBezTo>
                  <a:cubicBezTo>
                    <a:pt x="1468181" y="553042"/>
                    <a:pt x="1468822" y="550512"/>
                    <a:pt x="1469092" y="547881"/>
                  </a:cubicBezTo>
                  <a:cubicBezTo>
                    <a:pt x="1468552" y="542788"/>
                    <a:pt x="1467675" y="537729"/>
                    <a:pt x="1466494" y="532737"/>
                  </a:cubicBezTo>
                  <a:cubicBezTo>
                    <a:pt x="1466123" y="530038"/>
                    <a:pt x="1465415" y="527374"/>
                    <a:pt x="1464403" y="524844"/>
                  </a:cubicBezTo>
                  <a:cubicBezTo>
                    <a:pt x="1462750" y="521471"/>
                    <a:pt x="1460086" y="518604"/>
                    <a:pt x="1458501" y="515198"/>
                  </a:cubicBezTo>
                  <a:cubicBezTo>
                    <a:pt x="1456544" y="510846"/>
                    <a:pt x="1454790" y="506394"/>
                    <a:pt x="1453306" y="501841"/>
                  </a:cubicBezTo>
                  <a:cubicBezTo>
                    <a:pt x="1451788" y="497220"/>
                    <a:pt x="1450203" y="492464"/>
                    <a:pt x="1448618" y="487742"/>
                  </a:cubicBezTo>
                  <a:cubicBezTo>
                    <a:pt x="1448112" y="486055"/>
                    <a:pt x="1447538" y="484234"/>
                    <a:pt x="1446999" y="482547"/>
                  </a:cubicBezTo>
                  <a:cubicBezTo>
                    <a:pt x="1446088" y="479984"/>
                    <a:pt x="1445177" y="477488"/>
                    <a:pt x="1444266" y="474925"/>
                  </a:cubicBezTo>
                  <a:cubicBezTo>
                    <a:pt x="1443558" y="473440"/>
                    <a:pt x="1443086" y="471855"/>
                    <a:pt x="1442951" y="470202"/>
                  </a:cubicBezTo>
                  <a:cubicBezTo>
                    <a:pt x="1442647" y="467875"/>
                    <a:pt x="1442513" y="465548"/>
                    <a:pt x="1442479" y="463220"/>
                  </a:cubicBezTo>
                  <a:cubicBezTo>
                    <a:pt x="1442209" y="462141"/>
                    <a:pt x="1429931" y="467403"/>
                    <a:pt x="1428447" y="470944"/>
                  </a:cubicBezTo>
                  <a:cubicBezTo>
                    <a:pt x="1428178" y="473508"/>
                    <a:pt x="1428312" y="476105"/>
                    <a:pt x="1428818" y="478635"/>
                  </a:cubicBezTo>
                  <a:cubicBezTo>
                    <a:pt x="1428953" y="481063"/>
                    <a:pt x="1429055" y="483694"/>
                    <a:pt x="1429189" y="486089"/>
                  </a:cubicBezTo>
                  <a:cubicBezTo>
                    <a:pt x="1429459" y="489428"/>
                    <a:pt x="1429864" y="492666"/>
                    <a:pt x="1429931" y="496073"/>
                  </a:cubicBezTo>
                  <a:cubicBezTo>
                    <a:pt x="1429797" y="498029"/>
                    <a:pt x="1429493" y="499952"/>
                    <a:pt x="1429055" y="501874"/>
                  </a:cubicBezTo>
                  <a:cubicBezTo>
                    <a:pt x="1428481" y="503561"/>
                    <a:pt x="1428212" y="505315"/>
                    <a:pt x="1428212" y="507102"/>
                  </a:cubicBezTo>
                  <a:cubicBezTo>
                    <a:pt x="1429156" y="510374"/>
                    <a:pt x="1430269" y="513612"/>
                    <a:pt x="1431551" y="516783"/>
                  </a:cubicBezTo>
                  <a:cubicBezTo>
                    <a:pt x="1432225" y="519110"/>
                    <a:pt x="1433102" y="521370"/>
                    <a:pt x="1434148" y="523562"/>
                  </a:cubicBezTo>
                  <a:cubicBezTo>
                    <a:pt x="1435362" y="525687"/>
                    <a:pt x="1437622" y="527340"/>
                    <a:pt x="1438668" y="529600"/>
                  </a:cubicBezTo>
                  <a:cubicBezTo>
                    <a:pt x="1440826" y="533951"/>
                    <a:pt x="1442411" y="538538"/>
                    <a:pt x="1444165" y="543092"/>
                  </a:cubicBezTo>
                  <a:cubicBezTo>
                    <a:pt x="1444907" y="545048"/>
                    <a:pt x="1445616" y="546971"/>
                    <a:pt x="1446358" y="548961"/>
                  </a:cubicBezTo>
                  <a:cubicBezTo>
                    <a:pt x="1446628" y="550715"/>
                    <a:pt x="1447100" y="552468"/>
                    <a:pt x="1447774" y="554121"/>
                  </a:cubicBezTo>
                  <a:cubicBezTo>
                    <a:pt x="1449157" y="556179"/>
                    <a:pt x="1450709" y="558101"/>
                    <a:pt x="1452463" y="559822"/>
                  </a:cubicBezTo>
                  <a:cubicBezTo>
                    <a:pt x="1453947" y="561508"/>
                    <a:pt x="1455566" y="563093"/>
                    <a:pt x="1457286" y="564578"/>
                  </a:cubicBezTo>
                  <a:cubicBezTo>
                    <a:pt x="1459107" y="565724"/>
                    <a:pt x="1464808" y="562082"/>
                    <a:pt x="1465449" y="561272"/>
                  </a:cubicBezTo>
                  <a:close/>
                </a:path>
              </a:pathLst>
            </a:custGeom>
            <a:solidFill>
              <a:srgbClr val="000000"/>
            </a:solidFill>
            <a:ln w="3372" cap="flat">
              <a:noFill/>
              <a:prstDash val="solid"/>
              <a:miter/>
            </a:ln>
          </p:spPr>
          <p:txBody>
            <a:bodyPr rtlCol="0" anchor="ctr">
              <a:noAutofit/>
            </a:bodyPr>
            <a:lstStyle/>
            <a:p>
              <a:endParaRPr lang="zh-CN" altLang="en-US" sz="1200">
                <a:cs typeface="思源黑体 CN Bold" panose="020B0800000000000000" pitchFamily="34" charset="-122"/>
              </a:endParaRPr>
            </a:p>
          </p:txBody>
        </p:sp>
        <p:sp>
          <p:nvSpPr>
            <p:cNvPr id="10" name="PPT世界-7-16"/>
            <p:cNvSpPr/>
            <p:nvPr/>
          </p:nvSpPr>
          <p:spPr>
            <a:xfrm rot="21240000">
              <a:off x="777927" y="3435878"/>
              <a:ext cx="1062499" cy="584775"/>
            </a:xfrm>
            <a:prstGeom prst="rect">
              <a:avLst/>
            </a:prstGeom>
          </p:spPr>
          <p:txBody>
            <a:bodyPr wrap="square">
              <a:noAutofit/>
            </a:bodyPr>
            <a:lstStyle/>
            <a:p>
              <a:pPr algn="ctr"/>
              <a:r>
                <a:rPr lang="zh-CN" altLang="en-US" sz="16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授课卡通</a:t>
              </a:r>
              <a:endParaRPr lang="en-US" altLang="zh-CN" sz="16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algn="ctr"/>
              <a:r>
                <a:rPr lang="zh-CN" altLang="en-US" sz="16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通用</a:t>
              </a:r>
              <a:r>
                <a:rPr lang="en-US" altLang="zh-CN" sz="16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PPT</a:t>
              </a:r>
              <a:endParaRPr lang="zh-CN" altLang="en-US" sz="16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68" name="PPT世界-8" descr="图标&#10;&#10;描述已自动生成"/>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33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6114576" y="607162"/>
            <a:ext cx="5480330" cy="6250839"/>
          </a:xfrm>
          <a:prstGeom prst="rect">
            <a:avLst/>
          </a:prstGeom>
          <a:effectLst>
            <a:outerShdw dist="50800" algn="l" rotWithShape="0">
              <a:schemeClr val="accent1"/>
            </a:outerShdw>
          </a:effectLst>
        </p:spPr>
      </p:pic>
      <p:grpSp>
        <p:nvGrpSpPr>
          <p:cNvPr id="49" name="PPT世界-9"/>
          <p:cNvGrpSpPr/>
          <p:nvPr/>
        </p:nvGrpSpPr>
        <p:grpSpPr>
          <a:xfrm>
            <a:off x="9769928" y="6118111"/>
            <a:ext cx="1850151" cy="341291"/>
            <a:chOff x="9769928" y="6118111"/>
            <a:chExt cx="1850151" cy="341291"/>
          </a:xfrm>
        </p:grpSpPr>
        <p:sp>
          <p:nvSpPr>
            <p:cNvPr id="14" name="PPT世界-9-1"/>
            <p:cNvSpPr/>
            <p:nvPr/>
          </p:nvSpPr>
          <p:spPr>
            <a:xfrm>
              <a:off x="9769928"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5" name="PPT世界-9-2"/>
            <p:cNvSpPr/>
            <p:nvPr/>
          </p:nvSpPr>
          <p:spPr>
            <a:xfrm>
              <a:off x="9862853" y="6185136"/>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16" name="PPT世界-9-3"/>
            <p:cNvSpPr/>
            <p:nvPr/>
          </p:nvSpPr>
          <p:spPr>
            <a:xfrm>
              <a:off x="10272881"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7" name="PPT世界-9-4"/>
            <p:cNvSpPr/>
            <p:nvPr/>
          </p:nvSpPr>
          <p:spPr>
            <a:xfrm>
              <a:off x="10339894" y="6185254"/>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18" name="PPT世界-9-5"/>
            <p:cNvSpPr/>
            <p:nvPr/>
          </p:nvSpPr>
          <p:spPr>
            <a:xfrm>
              <a:off x="10775835"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9" name="PPT世界-9-6"/>
            <p:cNvSpPr/>
            <p:nvPr/>
          </p:nvSpPr>
          <p:spPr>
            <a:xfrm>
              <a:off x="10842860" y="6203314"/>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0" name="PPT世界-9-7"/>
            <p:cNvSpPr/>
            <p:nvPr/>
          </p:nvSpPr>
          <p:spPr>
            <a:xfrm>
              <a:off x="11278787"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1" name="PPT世界-9-8"/>
            <p:cNvSpPr/>
            <p:nvPr/>
          </p:nvSpPr>
          <p:spPr>
            <a:xfrm>
              <a:off x="11367761" y="6185136"/>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grpSp>
        <p:nvGrpSpPr>
          <p:cNvPr id="56" name="PPT世界-10"/>
          <p:cNvGrpSpPr/>
          <p:nvPr/>
        </p:nvGrpSpPr>
        <p:grpSpPr>
          <a:xfrm>
            <a:off x="660897" y="4624537"/>
            <a:ext cx="5360257" cy="1782828"/>
            <a:chOff x="669706" y="4624537"/>
            <a:chExt cx="5360257" cy="1782828"/>
          </a:xfrm>
        </p:grpSpPr>
        <p:sp>
          <p:nvSpPr>
            <p:cNvPr id="57" name="PPT世界-10-1"/>
            <p:cNvSpPr/>
            <p:nvPr/>
          </p:nvSpPr>
          <p:spPr>
            <a:xfrm>
              <a:off x="695106" y="4624537"/>
              <a:ext cx="4725081" cy="298672"/>
            </a:xfrm>
            <a:prstGeom prst="rect">
              <a:avLst/>
            </a:prstGeom>
          </p:spPr>
          <p:txBody>
            <a:bodyPr wrap="square">
              <a:no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1200" b="0" i="0" u="none" strike="noStrike" kern="1200" cap="none" spc="0" normalizeH="0" baseline="0" noProof="0" dirty="0">
                  <a:ln>
                    <a:noFill/>
                  </a:ln>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TEACHER'S OPEN CLASS COURSEWARE TEMPLATE PPT</a:t>
              </a:r>
              <a:endParaRPr kumimoji="0" lang="zh-CN" altLang="en-US" sz="1200" b="0" i="0" u="none" strike="noStrike" kern="1200" cap="none" spc="0" normalizeH="0" baseline="0" noProof="0" dirty="0">
                <a:ln>
                  <a:noFill/>
                </a:ln>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8" name="PPT世界-10-2"/>
            <p:cNvSpPr/>
            <p:nvPr/>
          </p:nvSpPr>
          <p:spPr>
            <a:xfrm flipH="1">
              <a:off x="2761221" y="5009874"/>
              <a:ext cx="1502534" cy="389513"/>
            </a:xfrm>
            <a:prstGeom prst="roundRect">
              <a:avLst>
                <a:gd name="adj" fmla="val 50000"/>
              </a:avLst>
            </a:prstGeom>
            <a:solidFill>
              <a:schemeClr val="accent1"/>
            </a:solidFill>
            <a:ln>
              <a:noFill/>
            </a:ln>
          </p:spPr>
          <p:txBody>
            <a:bodyPr wrap="square">
              <a:noAutofit/>
            </a:bodyPr>
            <a:lstStyle/>
            <a:p>
              <a:pPr algn="ctr"/>
              <a:r>
                <a:rPr lang="en-US" altLang="zh-CN"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20XX.XX.XX</a:t>
              </a:r>
              <a:endParaRPr lang="zh-CN" altLang="en-US"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9" name="PPT世界-10-3"/>
            <p:cNvSpPr/>
            <p:nvPr/>
          </p:nvSpPr>
          <p:spPr>
            <a:xfrm flipH="1">
              <a:off x="738648" y="5009874"/>
              <a:ext cx="1840314" cy="389513"/>
            </a:xfrm>
            <a:prstGeom prst="roundRect">
              <a:avLst>
                <a:gd name="adj" fmla="val 50000"/>
              </a:avLst>
            </a:prstGeom>
            <a:solidFill>
              <a:schemeClr val="accent1"/>
            </a:solidFill>
            <a:ln>
              <a:noFill/>
            </a:ln>
          </p:spPr>
          <p:txBody>
            <a:bodyPr wrap="square">
              <a:noAutofit/>
            </a:bodyPr>
            <a:lstStyle/>
            <a:p>
              <a:pPr algn="ctr"/>
              <a:r>
                <a:rPr lang="zh-CN" altLang="en-US"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汇报人：</a:t>
              </a:r>
              <a:r>
                <a:rPr lang="en-US" altLang="zh-CN"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PPT</a:t>
              </a:r>
              <a:r>
                <a:rPr lang="zh-CN" altLang="en-US"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4">
                    <a:extLst>
                      <a:ext uri="{A12FA001-AC4F-418D-AE19-62706E023703}">
                        <ahyp:hlinkClr xmlns:ahyp="http://schemas.microsoft.com/office/drawing/2018/hyperlinkcolor" val="tx"/>
                      </a:ext>
                    </a:extLst>
                  </a:hlinkClick>
                </a:rPr>
                <a:t>世界</a:t>
              </a:r>
              <a:endParaRPr lang="zh-CN" altLang="en-US"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0" name="PPT世界-10-4"/>
            <p:cNvSpPr/>
            <p:nvPr/>
          </p:nvSpPr>
          <p:spPr>
            <a:xfrm>
              <a:off x="669706" y="5435407"/>
              <a:ext cx="5360257" cy="676852"/>
            </a:xfrm>
            <a:prstGeom prst="rect">
              <a:avLst/>
            </a:prstGeom>
          </p:spPr>
          <p:txBody>
            <a:bodyPr wrap="square">
              <a:no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3400" b="0" i="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TEACHER OPEN CLASS</a:t>
              </a:r>
              <a:endParaRPr kumimoji="0" lang="zh-CN" altLang="en-US" sz="3400" b="0" i="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4" name="PPT世界-10-5"/>
            <p:cNvSpPr/>
            <p:nvPr/>
          </p:nvSpPr>
          <p:spPr>
            <a:xfrm>
              <a:off x="806635" y="6297549"/>
              <a:ext cx="1841500" cy="109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pic>
        <p:nvPicPr>
          <p:cNvPr id="43" name="图片 42">
            <a:hlinkClick r:id="rId4"/>
            <a:extLst>
              <a:ext uri="{FF2B5EF4-FFF2-40B4-BE49-F238E27FC236}">
                <a16:creationId xmlns:a16="http://schemas.microsoft.com/office/drawing/2014/main" id="{E9B2009D-4019-4A63-81FF-994472BE62C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4501"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anim calcmode="lin" valueType="num">
                                      <p:cBhvr>
                                        <p:cTn id="14" dur="500" fill="hold"/>
                                        <p:tgtEl>
                                          <p:spTgt spid="56"/>
                                        </p:tgtEl>
                                        <p:attrNameLst>
                                          <p:attrName>ppt_x</p:attrName>
                                        </p:attrNameLst>
                                      </p:cBhvr>
                                      <p:tavLst>
                                        <p:tav tm="0">
                                          <p:val>
                                            <p:strVal val="#ppt_x"/>
                                          </p:val>
                                        </p:tav>
                                        <p:tav tm="100000">
                                          <p:val>
                                            <p:strVal val="#ppt_x"/>
                                          </p:val>
                                        </p:tav>
                                      </p:tavLst>
                                    </p:anim>
                                    <p:anim calcmode="lin" valueType="num">
                                      <p:cBhvr>
                                        <p:cTn id="15"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 name="PPT世界-2"/>
          <p:cNvSpPr/>
          <p:nvPr/>
        </p:nvSpPr>
        <p:spPr>
          <a:xfrm rot="14400000" flipH="1">
            <a:off x="10141917" y="2379068"/>
            <a:ext cx="4027517" cy="2408847"/>
          </a:xfrm>
          <a:custGeom>
            <a:avLst/>
            <a:gdLst>
              <a:gd name="connsiteX0" fmla="*/ 0 w 4027517"/>
              <a:gd name="connsiteY0" fmla="*/ 2408847 h 2408847"/>
              <a:gd name="connsiteX1" fmla="*/ 4027517 w 4027517"/>
              <a:gd name="connsiteY1" fmla="*/ 83559 h 2408847"/>
              <a:gd name="connsiteX2" fmla="*/ 3912291 w 4027517"/>
              <a:gd name="connsiteY2" fmla="*/ 59814 h 2408847"/>
              <a:gd name="connsiteX3" fmla="*/ 3247781 w 4027517"/>
              <a:gd name="connsiteY3" fmla="*/ 0 h 2408847"/>
              <a:gd name="connsiteX4" fmla="*/ 30424 w 4027517"/>
              <a:gd name="connsiteY4" fmla="*/ 2192816 h 2408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7517" h="2408847">
                <a:moveTo>
                  <a:pt x="0" y="2408847"/>
                </a:moveTo>
                <a:lnTo>
                  <a:pt x="4027517" y="83559"/>
                </a:lnTo>
                <a:lnTo>
                  <a:pt x="3912291" y="59814"/>
                </a:lnTo>
                <a:cubicBezTo>
                  <a:pt x="3697648" y="20595"/>
                  <a:pt x="3475408" y="0"/>
                  <a:pt x="3247781" y="0"/>
                </a:cubicBezTo>
                <a:cubicBezTo>
                  <a:pt x="1597481" y="-1"/>
                  <a:pt x="379331" y="5498"/>
                  <a:pt x="30424" y="219281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 name="PPT世界-3"/>
          <p:cNvSpPr/>
          <p:nvPr/>
        </p:nvSpPr>
        <p:spPr>
          <a:xfrm flipH="1">
            <a:off x="-1" y="1916402"/>
            <a:ext cx="5950858" cy="4941599"/>
          </a:xfrm>
          <a:custGeom>
            <a:avLst/>
            <a:gdLst>
              <a:gd name="connsiteX0" fmla="*/ 4196519 w 5234792"/>
              <a:gd name="connsiteY0" fmla="*/ 0 h 4818819"/>
              <a:gd name="connsiteX1" fmla="*/ 5042264 w 5234792"/>
              <a:gd name="connsiteY1" fmla="*/ 85259 h 4818819"/>
              <a:gd name="connsiteX2" fmla="*/ 5234792 w 5234792"/>
              <a:gd name="connsiteY2" fmla="*/ 129694 h 4818819"/>
              <a:gd name="connsiteX3" fmla="*/ 5234792 w 5234792"/>
              <a:gd name="connsiteY3" fmla="*/ 4818819 h 4818819"/>
              <a:gd name="connsiteX4" fmla="*/ 51157 w 5234792"/>
              <a:gd name="connsiteY4" fmla="*/ 4818819 h 4818819"/>
              <a:gd name="connsiteX5" fmla="*/ 21667 w 5234792"/>
              <a:gd name="connsiteY5" fmla="*/ 4625589 h 4818819"/>
              <a:gd name="connsiteX6" fmla="*/ 0 w 5234792"/>
              <a:gd name="connsiteY6" fmla="*/ 4196519 h 4818819"/>
              <a:gd name="connsiteX7" fmla="*/ 4196519 w 5234792"/>
              <a:gd name="connsiteY7" fmla="*/ 0 h 481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4792" h="4818819">
                <a:moveTo>
                  <a:pt x="4196519" y="0"/>
                </a:moveTo>
                <a:cubicBezTo>
                  <a:pt x="4486228" y="0"/>
                  <a:pt x="4769081" y="29357"/>
                  <a:pt x="5042264" y="85259"/>
                </a:cubicBezTo>
                <a:lnTo>
                  <a:pt x="5234792" y="129694"/>
                </a:lnTo>
                <a:lnTo>
                  <a:pt x="5234792" y="4818819"/>
                </a:lnTo>
                <a:lnTo>
                  <a:pt x="51157" y="4818819"/>
                </a:lnTo>
                <a:lnTo>
                  <a:pt x="21667" y="4625589"/>
                </a:lnTo>
                <a:cubicBezTo>
                  <a:pt x="7340" y="4484514"/>
                  <a:pt x="0" y="4341374"/>
                  <a:pt x="0" y="4196519"/>
                </a:cubicBezTo>
                <a:cubicBezTo>
                  <a:pt x="0" y="1878846"/>
                  <a:pt x="1878846" y="0"/>
                  <a:pt x="419651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15" name="PPT世界-4"/>
          <p:cNvGrpSpPr/>
          <p:nvPr/>
        </p:nvGrpSpPr>
        <p:grpSpPr>
          <a:xfrm>
            <a:off x="4921010" y="1484680"/>
            <a:ext cx="6503179" cy="2074493"/>
            <a:chOff x="4921010" y="1484680"/>
            <a:chExt cx="6503179" cy="2074493"/>
          </a:xfrm>
        </p:grpSpPr>
        <p:sp>
          <p:nvSpPr>
            <p:cNvPr id="16" name="PPT世界-4-1"/>
            <p:cNvSpPr/>
            <p:nvPr/>
          </p:nvSpPr>
          <p:spPr>
            <a:xfrm>
              <a:off x="5216429" y="1774345"/>
              <a:ext cx="6207760" cy="1784828"/>
            </a:xfrm>
            <a:prstGeom prst="roundRect">
              <a:avLst>
                <a:gd name="adj" fmla="val 3986"/>
              </a:avLst>
            </a:prstGeom>
            <a:solidFill>
              <a:schemeClr val="bg1"/>
            </a:solidFill>
            <a:ln>
              <a:solidFill>
                <a:schemeClr val="accent1"/>
              </a:solidFill>
            </a:ln>
            <a:effectLst/>
          </p:spPr>
          <p:style>
            <a:lnRef idx="2">
              <a:schemeClr val="accent6">
                <a:shade val="50000"/>
              </a:schemeClr>
            </a:lnRef>
            <a:fillRef idx="1">
              <a:schemeClr val="accent6"/>
            </a:fillRef>
            <a:effectRef idx="0">
              <a:schemeClr val="accent6"/>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1</a:t>
              </a: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7" name="PPT世界-4-2"/>
            <p:cNvSpPr/>
            <p:nvPr/>
          </p:nvSpPr>
          <p:spPr>
            <a:xfrm>
              <a:off x="4921010" y="1484680"/>
              <a:ext cx="2338136" cy="53340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8" name="PPT世界-4-3"/>
            <p:cNvSpPr txBox="1"/>
            <p:nvPr/>
          </p:nvSpPr>
          <p:spPr>
            <a:xfrm>
              <a:off x="5792674" y="2136869"/>
              <a:ext cx="1276350" cy="330668"/>
            </a:xfrm>
            <a:prstGeom prst="rect">
              <a:avLst/>
            </a:prstGeom>
            <a:noFill/>
          </p:spPr>
          <p:txBody>
            <a:bodyPr wrap="square" lIns="0" tIns="0" rIns="0" bIns="0" rtlCol="0">
              <a:noAutofit/>
            </a:bodyPr>
            <a:lstStyle/>
            <a:p>
              <a:pPr marL="106045" marR="0" lvl="0" indent="0" algn="l" defTabSz="914400" rtl="0" eaLnBrk="1" fontAlgn="auto" latinLnBrk="0" hangingPunct="1">
                <a:lnSpc>
                  <a:spcPct val="130000"/>
                </a:lnSpc>
                <a:spcBef>
                  <a:spcPts val="0"/>
                </a:spcBef>
                <a:spcAft>
                  <a:spcPts val="0"/>
                </a:spcAft>
                <a:buClr>
                  <a:srgbClr val="5B9BD5"/>
                </a:buClr>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19" name="PPT世界-4-4"/>
            <p:cNvSpPr txBox="1"/>
            <p:nvPr/>
          </p:nvSpPr>
          <p:spPr>
            <a:xfrm>
              <a:off x="6949044" y="2086069"/>
              <a:ext cx="3898900" cy="617605"/>
            </a:xfrm>
            <a:prstGeom prst="rect">
              <a:avLst/>
            </a:prstGeom>
            <a:noFill/>
          </p:spPr>
          <p:txBody>
            <a:bodyPr wrap="square">
              <a:noAutofit/>
            </a:bodyPr>
            <a:lstStyle/>
            <a:p>
              <a:pPr marL="0" marR="0" lvl="0" indent="0" algn="l" defTabSz="914400" rtl="0" eaLnBrk="1" fontAlgn="auto" latinLnBrk="0" hangingPunct="0">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0" name="PPT世界-4-5"/>
            <p:cNvSpPr txBox="1"/>
            <p:nvPr/>
          </p:nvSpPr>
          <p:spPr>
            <a:xfrm>
              <a:off x="5792674" y="2835395"/>
              <a:ext cx="1276350" cy="330668"/>
            </a:xfrm>
            <a:prstGeom prst="rect">
              <a:avLst/>
            </a:prstGeom>
            <a:noFill/>
          </p:spPr>
          <p:txBody>
            <a:bodyPr wrap="square" lIns="0" tIns="0" rIns="0" bIns="0" rtlCol="0">
              <a:noAutofit/>
            </a:bodyPr>
            <a:lstStyle/>
            <a:p>
              <a:pPr marL="106045" marR="0" lvl="0" indent="0" algn="l" defTabSz="914400" rtl="0" eaLnBrk="1" fontAlgn="auto" latinLnBrk="0" hangingPunct="1">
                <a:lnSpc>
                  <a:spcPct val="130000"/>
                </a:lnSpc>
                <a:spcBef>
                  <a:spcPts val="0"/>
                </a:spcBef>
                <a:spcAft>
                  <a:spcPts val="0"/>
                </a:spcAft>
                <a:buClr>
                  <a:srgbClr val="5B9BD5"/>
                </a:buClr>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21" name="PPT世界-4-6"/>
            <p:cNvSpPr txBox="1"/>
            <p:nvPr/>
          </p:nvSpPr>
          <p:spPr>
            <a:xfrm>
              <a:off x="6949044" y="2784595"/>
              <a:ext cx="3898900" cy="617605"/>
            </a:xfrm>
            <a:prstGeom prst="rect">
              <a:avLst/>
            </a:prstGeom>
            <a:noFill/>
          </p:spPr>
          <p:txBody>
            <a:bodyPr wrap="square">
              <a:noAutofit/>
            </a:bodyPr>
            <a:lstStyle/>
            <a:p>
              <a:pPr marL="0" marR="0" lvl="0" indent="0" algn="l" defTabSz="914400" rtl="0" eaLnBrk="1" fontAlgn="auto" latinLnBrk="0" hangingPunct="0">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22" name="PPT世界-5"/>
          <p:cNvGrpSpPr/>
          <p:nvPr/>
        </p:nvGrpSpPr>
        <p:grpSpPr>
          <a:xfrm>
            <a:off x="4921010" y="3848818"/>
            <a:ext cx="6503179" cy="2100495"/>
            <a:chOff x="4921010" y="3848818"/>
            <a:chExt cx="6503179" cy="2100495"/>
          </a:xfrm>
        </p:grpSpPr>
        <p:sp>
          <p:nvSpPr>
            <p:cNvPr id="23" name="PPT世界-5-1"/>
            <p:cNvSpPr/>
            <p:nvPr/>
          </p:nvSpPr>
          <p:spPr>
            <a:xfrm>
              <a:off x="5216429" y="4164485"/>
              <a:ext cx="6207760" cy="1784828"/>
            </a:xfrm>
            <a:prstGeom prst="roundRect">
              <a:avLst>
                <a:gd name="adj" fmla="val 2089"/>
              </a:avLst>
            </a:prstGeom>
            <a:solidFill>
              <a:schemeClr val="bg1"/>
            </a:solidFill>
            <a:ln>
              <a:solidFill>
                <a:schemeClr val="accent3"/>
              </a:solidFill>
            </a:ln>
            <a:effectLst/>
          </p:spPr>
          <p:style>
            <a:lnRef idx="2">
              <a:schemeClr val="accent6">
                <a:shade val="50000"/>
              </a:schemeClr>
            </a:lnRef>
            <a:fillRef idx="1">
              <a:schemeClr val="accent6"/>
            </a:fillRef>
            <a:effectRef idx="0">
              <a:schemeClr val="accent6"/>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1</a:t>
              </a: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4" name="PPT世界-5-2"/>
            <p:cNvSpPr txBox="1"/>
            <p:nvPr/>
          </p:nvSpPr>
          <p:spPr>
            <a:xfrm>
              <a:off x="5792674" y="4509229"/>
              <a:ext cx="1276350" cy="330668"/>
            </a:xfrm>
            <a:prstGeom prst="rect">
              <a:avLst/>
            </a:prstGeom>
            <a:noFill/>
          </p:spPr>
          <p:txBody>
            <a:bodyPr wrap="square" lIns="0" tIns="0" rIns="0" bIns="0" rtlCol="0">
              <a:noAutofit/>
            </a:bodyPr>
            <a:lstStyle/>
            <a:p>
              <a:pPr marL="106045" marR="0" lvl="0" indent="0" algn="l" defTabSz="914400" rtl="0" eaLnBrk="1" fontAlgn="auto" latinLnBrk="0" hangingPunct="1">
                <a:lnSpc>
                  <a:spcPct val="130000"/>
                </a:lnSpc>
                <a:spcBef>
                  <a:spcPts val="0"/>
                </a:spcBef>
                <a:spcAft>
                  <a:spcPts val="0"/>
                </a:spcAft>
                <a:buClr>
                  <a:srgbClr val="5B9BD5"/>
                </a:buClr>
                <a:buSzTx/>
                <a:buFontTx/>
                <a:buNone/>
                <a:defRPr/>
              </a:pPr>
              <a:r>
                <a:rPr kumimoji="0" lang="zh-CN" altLang="en-US" sz="1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25" name="PPT世界-5-3"/>
            <p:cNvSpPr txBox="1"/>
            <p:nvPr/>
          </p:nvSpPr>
          <p:spPr>
            <a:xfrm>
              <a:off x="6949044" y="4458429"/>
              <a:ext cx="3898900" cy="617605"/>
            </a:xfrm>
            <a:prstGeom prst="rect">
              <a:avLst/>
            </a:prstGeom>
            <a:noFill/>
          </p:spPr>
          <p:txBody>
            <a:bodyPr wrap="square">
              <a:noAutofit/>
            </a:bodyPr>
            <a:lstStyle/>
            <a:p>
              <a:pPr marL="0" marR="0" lvl="0" indent="0" algn="l" defTabSz="914400" rtl="0" eaLnBrk="1" fontAlgn="auto" latinLnBrk="0" hangingPunct="0">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6" name="PPT世界-5-4"/>
            <p:cNvSpPr txBox="1"/>
            <p:nvPr/>
          </p:nvSpPr>
          <p:spPr>
            <a:xfrm>
              <a:off x="5792674" y="5207755"/>
              <a:ext cx="1276350" cy="330668"/>
            </a:xfrm>
            <a:prstGeom prst="rect">
              <a:avLst/>
            </a:prstGeom>
            <a:noFill/>
          </p:spPr>
          <p:txBody>
            <a:bodyPr wrap="square" lIns="0" tIns="0" rIns="0" bIns="0" rtlCol="0">
              <a:noAutofit/>
            </a:bodyPr>
            <a:lstStyle/>
            <a:p>
              <a:pPr marL="106045" marR="0" lvl="0" indent="0" algn="l" defTabSz="914400" rtl="0" eaLnBrk="1" fontAlgn="auto" latinLnBrk="0" hangingPunct="1">
                <a:lnSpc>
                  <a:spcPct val="130000"/>
                </a:lnSpc>
                <a:spcBef>
                  <a:spcPts val="0"/>
                </a:spcBef>
                <a:spcAft>
                  <a:spcPts val="0"/>
                </a:spcAft>
                <a:buClr>
                  <a:srgbClr val="5B9BD5"/>
                </a:buClr>
                <a:buSzTx/>
                <a:buFontTx/>
                <a:buNone/>
                <a:defRPr/>
              </a:pPr>
              <a:r>
                <a:rPr kumimoji="0" lang="zh-CN" altLang="en-US" sz="1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27" name="PPT世界-5-5"/>
            <p:cNvSpPr txBox="1"/>
            <p:nvPr/>
          </p:nvSpPr>
          <p:spPr>
            <a:xfrm>
              <a:off x="6949044" y="5156955"/>
              <a:ext cx="3898900" cy="617605"/>
            </a:xfrm>
            <a:prstGeom prst="rect">
              <a:avLst/>
            </a:prstGeom>
            <a:noFill/>
          </p:spPr>
          <p:txBody>
            <a:bodyPr wrap="square">
              <a:noAutofit/>
            </a:bodyPr>
            <a:lstStyle/>
            <a:p>
              <a:pPr marL="0" marR="0" lvl="0" indent="0" algn="l" defTabSz="914400" rtl="0" eaLnBrk="1" fontAlgn="auto" latinLnBrk="0" hangingPunct="0">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8" name="PPT世界-5-6"/>
            <p:cNvSpPr/>
            <p:nvPr/>
          </p:nvSpPr>
          <p:spPr>
            <a:xfrm>
              <a:off x="4921010" y="3848818"/>
              <a:ext cx="2338136" cy="533400"/>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10000"/>
                </a:lnSpc>
                <a:spcBef>
                  <a:spcPts val="0"/>
                </a:spcBef>
                <a:spcAft>
                  <a:spcPts val="0"/>
                </a:spcAft>
                <a:buClrTx/>
                <a:buSzTx/>
                <a:buFontTx/>
                <a:buNone/>
                <a:defRPr/>
              </a:pPr>
              <a:r>
                <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sp>
        <p:nvSpPr>
          <p:cNvPr id="48" name="PPT世界-6"/>
          <p:cNvSpPr/>
          <p:nvPr/>
        </p:nvSpPr>
        <p:spPr>
          <a:xfrm>
            <a:off x="384355" y="238835"/>
            <a:ext cx="642904" cy="6429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9" name="PPT世界-7"/>
          <p:cNvSpPr txBox="1"/>
          <p:nvPr/>
        </p:nvSpPr>
        <p:spPr>
          <a:xfrm>
            <a:off x="364120" y="336418"/>
            <a:ext cx="670463" cy="400111"/>
          </a:xfrm>
          <a:prstGeom prst="rect">
            <a:avLst/>
          </a:prstGeom>
          <a:noFill/>
        </p:spPr>
        <p:txBody>
          <a:bodyPr wrap="square" rtlCol="0">
            <a:no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8"/>
          <p:cNvSpPr txBox="1"/>
          <p:nvPr/>
        </p:nvSpPr>
        <p:spPr>
          <a:xfrm>
            <a:off x="1320609" y="250124"/>
            <a:ext cx="1495741" cy="461664"/>
          </a:xfrm>
          <a:prstGeom prst="rect">
            <a:avLst/>
          </a:prstGeom>
          <a:noFill/>
        </p:spPr>
        <p:txBody>
          <a:bodyPr wrap="square" rtlCol="0">
            <a:noAutofit/>
          </a:bodyPr>
          <a:lstStyle/>
          <a:p>
            <a:pPr algn="dist"/>
            <a:r>
              <a:rPr lang="zh-CN" altLang="en-US" sz="24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教学设计</a:t>
            </a:r>
          </a:p>
        </p:txBody>
      </p:sp>
      <p:sp>
        <p:nvSpPr>
          <p:cNvPr id="51" name="PPT世界-9"/>
          <p:cNvSpPr txBox="1"/>
          <p:nvPr/>
        </p:nvSpPr>
        <p:spPr>
          <a:xfrm>
            <a:off x="1336736" y="673926"/>
            <a:ext cx="2156196" cy="246221"/>
          </a:xfrm>
          <a:prstGeom prst="rect">
            <a:avLst/>
          </a:prstGeom>
          <a:noFill/>
        </p:spPr>
        <p:txBody>
          <a:bodyPr wrap="square" rtlCol="0">
            <a:noAutofit/>
          </a:bodyPr>
          <a:lstStyle/>
          <a:p>
            <a:pPr algn="dist"/>
            <a:r>
              <a:rPr lang="en-US" altLang="zh-CN"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instructional design</a:t>
            </a:r>
            <a:endParaRPr lang="zh-CN" altLang="en-US"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52" name="PPT世界-10" descr="图标&#10;&#10;描述已自动生成"/>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33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flipH="1">
            <a:off x="364120" y="1284351"/>
            <a:ext cx="4886615" cy="5573650"/>
          </a:xfrm>
          <a:prstGeom prst="rect">
            <a:avLst/>
          </a:prstGeom>
          <a:effectLst>
            <a:outerShdw dist="50800" algn="l" rotWithShape="0">
              <a:schemeClr val="accent1"/>
            </a:outerShdw>
          </a:effectLst>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anim calcmode="lin" valueType="num">
                                      <p:cBhvr>
                                        <p:cTn id="14" dur="500" fill="hold"/>
                                        <p:tgtEl>
                                          <p:spTgt spid="22"/>
                                        </p:tgtEl>
                                        <p:attrNameLst>
                                          <p:attrName>ppt_x</p:attrName>
                                        </p:attrNameLst>
                                      </p:cBhvr>
                                      <p:tavLst>
                                        <p:tav tm="0">
                                          <p:val>
                                            <p:strVal val="#ppt_x"/>
                                          </p:val>
                                        </p:tav>
                                        <p:tav tm="100000">
                                          <p:val>
                                            <p:strVal val="#ppt_x"/>
                                          </p:val>
                                        </p:tav>
                                      </p:tavLst>
                                    </p:anim>
                                    <p:anim calcmode="lin" valueType="num">
                                      <p:cBhvr>
                                        <p:cTn id="1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 name="PPT世界-6"/>
          <p:cNvSpPr/>
          <p:nvPr/>
        </p:nvSpPr>
        <p:spPr>
          <a:xfrm>
            <a:off x="797138" y="1701159"/>
            <a:ext cx="10582062" cy="4318381"/>
          </a:xfrm>
          <a:prstGeom prst="roundRect">
            <a:avLst>
              <a:gd name="adj" fmla="val 4310"/>
            </a:avLst>
          </a:prstGeom>
          <a:solidFill>
            <a:schemeClr val="bg1"/>
          </a:solidFill>
          <a:ln w="12700" cap="flat" cmpd="sng" algn="ctr">
            <a:solidFill>
              <a:schemeClr val="accent1">
                <a:alpha val="20000"/>
              </a:schemeClr>
            </a:solid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2" name="PPT世界-7"/>
          <p:cNvGrpSpPr/>
          <p:nvPr/>
        </p:nvGrpSpPr>
        <p:grpSpPr>
          <a:xfrm>
            <a:off x="1205939" y="2153386"/>
            <a:ext cx="3152360" cy="1509004"/>
            <a:chOff x="1345639" y="2153386"/>
            <a:chExt cx="3152360" cy="1509004"/>
          </a:xfrm>
        </p:grpSpPr>
        <p:sp>
          <p:nvSpPr>
            <p:cNvPr id="13" name="PPT世界-7-1"/>
            <p:cNvSpPr/>
            <p:nvPr/>
          </p:nvSpPr>
          <p:spPr>
            <a:xfrm>
              <a:off x="1345639" y="2153386"/>
              <a:ext cx="2725639" cy="483787"/>
            </a:xfrm>
            <a:prstGeom prst="parallelogram">
              <a:avLst/>
            </a:prstGeom>
            <a:gradFill>
              <a:gsLst>
                <a:gs pos="0">
                  <a:schemeClr val="accent1"/>
                </a:gs>
                <a:gs pos="100000">
                  <a:schemeClr val="accent2"/>
                </a:gs>
              </a:gsLst>
              <a:lin ang="2700000" scaled="1"/>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 name="PPT世界-7-2"/>
            <p:cNvSpPr/>
            <p:nvPr/>
          </p:nvSpPr>
          <p:spPr>
            <a:xfrm>
              <a:off x="1574237" y="2193475"/>
              <a:ext cx="2397001" cy="400110"/>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1.</a:t>
              </a: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15" name="PPT世界-7-3"/>
            <p:cNvSpPr/>
            <p:nvPr/>
          </p:nvSpPr>
          <p:spPr>
            <a:xfrm>
              <a:off x="1554993" y="2767786"/>
              <a:ext cx="2943006" cy="894604"/>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模板、素材资源。</a:t>
              </a:r>
              <a:r>
                <a:rPr kumimoji="0" lang="en-US" altLang="zh-CN"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模板、素材资源。</a:t>
              </a:r>
            </a:p>
          </p:txBody>
        </p:sp>
      </p:grpSp>
      <p:grpSp>
        <p:nvGrpSpPr>
          <p:cNvPr id="16" name="PPT世界-8"/>
          <p:cNvGrpSpPr/>
          <p:nvPr/>
        </p:nvGrpSpPr>
        <p:grpSpPr>
          <a:xfrm>
            <a:off x="4694738" y="2153386"/>
            <a:ext cx="3152360" cy="1509004"/>
            <a:chOff x="4834438" y="2153386"/>
            <a:chExt cx="3152360" cy="1509004"/>
          </a:xfrm>
        </p:grpSpPr>
        <p:sp>
          <p:nvSpPr>
            <p:cNvPr id="17" name="PPT世界-8-1"/>
            <p:cNvSpPr/>
            <p:nvPr/>
          </p:nvSpPr>
          <p:spPr>
            <a:xfrm>
              <a:off x="4834438" y="2153386"/>
              <a:ext cx="2725639" cy="483787"/>
            </a:xfrm>
            <a:prstGeom prst="parallelogram">
              <a:avLst/>
            </a:prstGeom>
            <a:solidFill>
              <a:schemeClr val="accent3"/>
            </a:solidFill>
            <a:ln w="12700" cap="flat" cmpd="sng" algn="ctr">
              <a:noFill/>
              <a:prstDash val="solid"/>
              <a:miter lim="800000"/>
            </a:ln>
            <a:effectLst>
              <a:outerShdw blurRad="127000" dist="38100" dir="2700000" algn="tl" rotWithShape="0">
                <a:schemeClr val="accent4">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8-2"/>
            <p:cNvSpPr/>
            <p:nvPr/>
          </p:nvSpPr>
          <p:spPr>
            <a:xfrm>
              <a:off x="5063036" y="2193475"/>
              <a:ext cx="2397001" cy="400110"/>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a:t>
              </a: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19" name="PPT世界-8-3"/>
            <p:cNvSpPr/>
            <p:nvPr/>
          </p:nvSpPr>
          <p:spPr>
            <a:xfrm>
              <a:off x="5043792" y="2767786"/>
              <a:ext cx="2943006" cy="894604"/>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模板、素材资源。</a:t>
              </a:r>
              <a:r>
                <a:rPr kumimoji="0" lang="en-US" altLang="zh-CN"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模板、素材资源。</a:t>
              </a:r>
            </a:p>
          </p:txBody>
        </p:sp>
      </p:grpSp>
      <p:grpSp>
        <p:nvGrpSpPr>
          <p:cNvPr id="20" name="PPT世界-9"/>
          <p:cNvGrpSpPr/>
          <p:nvPr/>
        </p:nvGrpSpPr>
        <p:grpSpPr>
          <a:xfrm>
            <a:off x="1205939" y="4121886"/>
            <a:ext cx="3152360" cy="1509004"/>
            <a:chOff x="1345639" y="4121886"/>
            <a:chExt cx="3152360" cy="1509004"/>
          </a:xfrm>
        </p:grpSpPr>
        <p:sp>
          <p:nvSpPr>
            <p:cNvPr id="21" name="PPT世界-9-1"/>
            <p:cNvSpPr/>
            <p:nvPr/>
          </p:nvSpPr>
          <p:spPr>
            <a:xfrm>
              <a:off x="1345639" y="4121886"/>
              <a:ext cx="2725639" cy="483787"/>
            </a:xfrm>
            <a:prstGeom prst="parallelogram">
              <a:avLst/>
            </a:prstGeom>
            <a:solidFill>
              <a:schemeClr val="accent3"/>
            </a:solidFill>
            <a:ln w="12700" cap="flat" cmpd="sng" algn="ctr">
              <a:noFill/>
              <a:prstDash val="solid"/>
              <a:miter lim="800000"/>
            </a:ln>
            <a:effectLst>
              <a:outerShdw blurRad="127000" dist="38100" dir="2700000" algn="tl" rotWithShape="0">
                <a:schemeClr val="accent4">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9-2"/>
            <p:cNvSpPr/>
            <p:nvPr/>
          </p:nvSpPr>
          <p:spPr>
            <a:xfrm>
              <a:off x="1574237" y="4161975"/>
              <a:ext cx="2397001" cy="400110"/>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3.</a:t>
              </a: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3" name="PPT世界-9-3"/>
            <p:cNvSpPr/>
            <p:nvPr/>
          </p:nvSpPr>
          <p:spPr>
            <a:xfrm>
              <a:off x="1554993" y="4736286"/>
              <a:ext cx="2943006" cy="894604"/>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模板、素材资源。</a:t>
              </a:r>
              <a:r>
                <a:rPr kumimoji="0" lang="en-US" altLang="zh-CN"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模板、素材资源。</a:t>
              </a:r>
            </a:p>
          </p:txBody>
        </p:sp>
      </p:grpSp>
      <p:grpSp>
        <p:nvGrpSpPr>
          <p:cNvPr id="24" name="PPT世界-10"/>
          <p:cNvGrpSpPr/>
          <p:nvPr/>
        </p:nvGrpSpPr>
        <p:grpSpPr>
          <a:xfrm>
            <a:off x="4694738" y="4121886"/>
            <a:ext cx="3152360" cy="1509004"/>
            <a:chOff x="4834438" y="4121886"/>
            <a:chExt cx="3152360" cy="1509004"/>
          </a:xfrm>
        </p:grpSpPr>
        <p:sp>
          <p:nvSpPr>
            <p:cNvPr id="25" name="PPT世界-10-1"/>
            <p:cNvSpPr/>
            <p:nvPr/>
          </p:nvSpPr>
          <p:spPr>
            <a:xfrm>
              <a:off x="4834438" y="4121886"/>
              <a:ext cx="2725639" cy="483787"/>
            </a:xfrm>
            <a:prstGeom prst="parallelogram">
              <a:avLst/>
            </a:prstGeom>
            <a:gradFill>
              <a:gsLst>
                <a:gs pos="0">
                  <a:schemeClr val="accent1"/>
                </a:gs>
                <a:gs pos="100000">
                  <a:schemeClr val="accent2"/>
                </a:gs>
              </a:gsLst>
              <a:lin ang="2700000" scaled="1"/>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10-2"/>
            <p:cNvSpPr/>
            <p:nvPr/>
          </p:nvSpPr>
          <p:spPr>
            <a:xfrm>
              <a:off x="5063036" y="4161975"/>
              <a:ext cx="2397001" cy="400110"/>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4.</a:t>
              </a: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7" name="PPT世界-10-3"/>
            <p:cNvSpPr/>
            <p:nvPr/>
          </p:nvSpPr>
          <p:spPr>
            <a:xfrm>
              <a:off x="5043792" y="4736286"/>
              <a:ext cx="2943006" cy="894604"/>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模板、素材资源。</a:t>
              </a:r>
              <a:r>
                <a:rPr kumimoji="0" lang="en-US" altLang="zh-CN"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模板、素材资源。</a:t>
              </a:r>
            </a:p>
          </p:txBody>
        </p:sp>
      </p:grpSp>
      <p:pic>
        <p:nvPicPr>
          <p:cNvPr id="28" name="PPT世界-11" descr="图标&#10;&#10;描述已自动生成"/>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33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7420377" y="1079239"/>
            <a:ext cx="4331336" cy="4940301"/>
          </a:xfrm>
          <a:prstGeom prst="rect">
            <a:avLst/>
          </a:prstGeom>
          <a:effectLst>
            <a:outerShdw dist="50800" algn="l" rotWithShape="0">
              <a:schemeClr val="accent1"/>
            </a:outerShdw>
          </a:effectLst>
        </p:spPr>
      </p:pic>
      <p:sp>
        <p:nvSpPr>
          <p:cNvPr id="29" name="PPT世界-6"/>
          <p:cNvSpPr/>
          <p:nvPr/>
        </p:nvSpPr>
        <p:spPr>
          <a:xfrm>
            <a:off x="384355" y="238835"/>
            <a:ext cx="642904" cy="6429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7"/>
          <p:cNvSpPr txBox="1"/>
          <p:nvPr/>
        </p:nvSpPr>
        <p:spPr>
          <a:xfrm>
            <a:off x="364120" y="336418"/>
            <a:ext cx="670463" cy="400111"/>
          </a:xfrm>
          <a:prstGeom prst="rect">
            <a:avLst/>
          </a:prstGeom>
          <a:noFill/>
        </p:spPr>
        <p:txBody>
          <a:bodyPr wrap="square" rtlCol="0">
            <a:no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1" name="PPT世界-8"/>
          <p:cNvSpPr txBox="1"/>
          <p:nvPr/>
        </p:nvSpPr>
        <p:spPr>
          <a:xfrm>
            <a:off x="1320609" y="250124"/>
            <a:ext cx="1495741" cy="461664"/>
          </a:xfrm>
          <a:prstGeom prst="rect">
            <a:avLst/>
          </a:prstGeom>
          <a:noFill/>
        </p:spPr>
        <p:txBody>
          <a:bodyPr wrap="square" rtlCol="0">
            <a:noAutofit/>
          </a:bodyPr>
          <a:lstStyle/>
          <a:p>
            <a:pPr algn="dist"/>
            <a:r>
              <a:rPr lang="zh-CN" altLang="en-US" sz="24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教学设计</a:t>
            </a:r>
          </a:p>
        </p:txBody>
      </p:sp>
      <p:sp>
        <p:nvSpPr>
          <p:cNvPr id="32" name="PPT世界-9"/>
          <p:cNvSpPr txBox="1"/>
          <p:nvPr/>
        </p:nvSpPr>
        <p:spPr>
          <a:xfrm>
            <a:off x="1336736" y="673926"/>
            <a:ext cx="2156196" cy="246221"/>
          </a:xfrm>
          <a:prstGeom prst="rect">
            <a:avLst/>
          </a:prstGeom>
          <a:noFill/>
        </p:spPr>
        <p:txBody>
          <a:bodyPr wrap="square" rtlCol="0">
            <a:noAutofit/>
          </a:bodyPr>
          <a:lstStyle/>
          <a:p>
            <a:pPr algn="dist"/>
            <a:r>
              <a:rPr lang="en-US" altLang="zh-CN"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instructional design</a:t>
            </a:r>
            <a:endParaRPr lang="zh-CN" altLang="en-US"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strVal val="#ppt_x"/>
                                          </p:val>
                                        </p:tav>
                                        <p:tav tm="100000">
                                          <p:val>
                                            <p:strVal val="#ppt_x"/>
                                          </p:val>
                                        </p:tav>
                                      </p:tavLst>
                                    </p:anim>
                                    <p:anim calcmode="lin" valueType="num">
                                      <p:cBhvr>
                                        <p:cTn id="15" dur="5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anim calcmode="lin" valueType="num">
                                      <p:cBhvr>
                                        <p:cTn id="26" dur="500" fill="hold"/>
                                        <p:tgtEl>
                                          <p:spTgt spid="24"/>
                                        </p:tgtEl>
                                        <p:attrNameLst>
                                          <p:attrName>ppt_x</p:attrName>
                                        </p:attrNameLst>
                                      </p:cBhvr>
                                      <p:tavLst>
                                        <p:tav tm="0">
                                          <p:val>
                                            <p:strVal val="#ppt_x"/>
                                          </p:val>
                                        </p:tav>
                                        <p:tav tm="100000">
                                          <p:val>
                                            <p:strVal val="#ppt_x"/>
                                          </p:val>
                                        </p:tav>
                                      </p:tavLst>
                                    </p:anim>
                                    <p:anim calcmode="lin" valueType="num">
                                      <p:cBhvr>
                                        <p:cTn id="27"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 name="PPT世界-6"/>
          <p:cNvSpPr/>
          <p:nvPr/>
        </p:nvSpPr>
        <p:spPr>
          <a:xfrm>
            <a:off x="2601133" y="2329358"/>
            <a:ext cx="8800354" cy="3749151"/>
          </a:xfrm>
          <a:prstGeom prst="roundRect">
            <a:avLst>
              <a:gd name="adj" fmla="val 1980"/>
            </a:avLst>
          </a:prstGeom>
          <a:solidFill>
            <a:schemeClr val="bg1"/>
          </a:solidFill>
          <a:ln w="12700" cap="flat" cmpd="sng" algn="ctr">
            <a:solidFill>
              <a:schemeClr val="accent1">
                <a:alpha val="20000"/>
              </a:schemeClr>
            </a:solid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 name="PPT世界-7"/>
          <p:cNvSpPr/>
          <p:nvPr/>
        </p:nvSpPr>
        <p:spPr>
          <a:xfrm>
            <a:off x="2408445" y="2280267"/>
            <a:ext cx="8993041" cy="500361"/>
          </a:xfrm>
          <a:prstGeom prst="roundRect">
            <a:avLst>
              <a:gd name="adj" fmla="val 50000"/>
            </a:avLst>
          </a:prstGeom>
          <a:solidFill>
            <a:schemeClr val="accent1"/>
          </a:solidFill>
          <a:ln w="28575" cap="flat" cmpd="sng" algn="ctr">
            <a:solidFill>
              <a:schemeClr val="tx1">
                <a:lumMod val="75000"/>
                <a:lumOff val="25000"/>
              </a:scheme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11" name="PPT世界-8"/>
          <p:cNvSpPr/>
          <p:nvPr/>
        </p:nvSpPr>
        <p:spPr>
          <a:xfrm>
            <a:off x="7519988" y="4352014"/>
            <a:ext cx="1502341" cy="270116"/>
          </a:xfrm>
          <a:prstGeom prst="roundRect">
            <a:avLst>
              <a:gd name="adj" fmla="val 50000"/>
            </a:avLst>
          </a:prstGeom>
          <a:solidFill>
            <a:schemeClr val="accent3"/>
          </a:solidFill>
          <a:ln w="12700" cap="flat" cmpd="sng" algn="ctr">
            <a:noFill/>
            <a:prstDash val="solid"/>
            <a:miter lim="800000"/>
          </a:ln>
          <a:effectLst>
            <a:outerShdw blurRad="127000" dist="38100" dir="2700000" algn="tl" rotWithShape="0">
              <a:schemeClr val="accent4">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13" name="PPT世界-9"/>
          <p:cNvSpPr/>
          <p:nvPr/>
        </p:nvSpPr>
        <p:spPr>
          <a:xfrm>
            <a:off x="5581800" y="5272409"/>
            <a:ext cx="1502341" cy="270116"/>
          </a:xfrm>
          <a:prstGeom prst="roundRect">
            <a:avLst>
              <a:gd name="adj" fmla="val 50000"/>
            </a:avLst>
          </a:prstGeom>
          <a:solidFill>
            <a:schemeClr val="accent3"/>
          </a:solidFill>
          <a:ln w="12700" cap="flat" cmpd="sng" algn="ctr">
            <a:noFill/>
            <a:prstDash val="solid"/>
            <a:miter lim="800000"/>
          </a:ln>
          <a:effectLst>
            <a:outerShdw blurRad="127000" dist="38100" dir="2700000" algn="tl" rotWithShape="0">
              <a:schemeClr val="accent4">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graphicFrame>
        <p:nvGraphicFramePr>
          <p:cNvPr id="14" name="PPT世界-10"/>
          <p:cNvGraphicFramePr>
            <a:graphicFrameLocks noGrp="1"/>
          </p:cNvGraphicFramePr>
          <p:nvPr/>
        </p:nvGraphicFramePr>
        <p:xfrm>
          <a:off x="5385734" y="2304685"/>
          <a:ext cx="5762895" cy="3763828"/>
        </p:xfrm>
        <a:graphic>
          <a:graphicData uri="http://schemas.openxmlformats.org/drawingml/2006/table">
            <a:tbl>
              <a:tblPr firstRow="1" bandRow="1">
                <a:tableStyleId>{69012ECD-51FC-41F1-AA8D-1B2483CD663E}</a:tableStyleId>
              </a:tblPr>
              <a:tblGrid>
                <a:gridCol w="1920965">
                  <a:extLst>
                    <a:ext uri="{9D8B030D-6E8A-4147-A177-3AD203B41FA5}">
                      <a16:colId xmlns:a16="http://schemas.microsoft.com/office/drawing/2014/main" val="20000"/>
                    </a:ext>
                  </a:extLst>
                </a:gridCol>
                <a:gridCol w="1920965">
                  <a:extLst>
                    <a:ext uri="{9D8B030D-6E8A-4147-A177-3AD203B41FA5}">
                      <a16:colId xmlns:a16="http://schemas.microsoft.com/office/drawing/2014/main" val="20001"/>
                    </a:ext>
                  </a:extLst>
                </a:gridCol>
                <a:gridCol w="1920965">
                  <a:extLst>
                    <a:ext uri="{9D8B030D-6E8A-4147-A177-3AD203B41FA5}">
                      <a16:colId xmlns:a16="http://schemas.microsoft.com/office/drawing/2014/main" val="20002"/>
                    </a:ext>
                  </a:extLst>
                </a:gridCol>
              </a:tblGrid>
              <a:tr h="472197">
                <a:tc>
                  <a:txBody>
                    <a:bodyPr/>
                    <a:lstStyle/>
                    <a:p>
                      <a:pPr algn="ctr"/>
                      <a:r>
                        <a:rPr lang="zh-CN" altLang="en-US" sz="2400" b="0" i="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72197">
                <a:tc>
                  <a:txBody>
                    <a:bodyPr/>
                    <a:lstStyle/>
                    <a:p>
                      <a:pPr algn="ct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a:noFill/>
                    </a:lnL>
                    <a:lnR>
                      <a:noFill/>
                    </a:lnR>
                    <a:lnT w="12700" cap="flat" cmpd="sng" algn="ctr">
                      <a:no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a:noFill/>
                    </a:lnL>
                    <a:lnR>
                      <a:noFill/>
                    </a:lnR>
                    <a:lnT w="12700" cap="flat" cmpd="sng" algn="ctr">
                      <a:no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34503">
                <a:tc>
                  <a:txBody>
                    <a:bodyPr/>
                    <a:lstStyle/>
                    <a:p>
                      <a:pPr algn="ct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w="12700" cap="flat" cmpd="sng" algn="ctr">
                      <a:noFill/>
                      <a:prstDash val="solid"/>
                      <a:round/>
                      <a:headEnd type="none" w="med" len="med"/>
                      <a:tailEnd type="none" w="med" len="med"/>
                    </a:lnL>
                    <a:lnR>
                      <a:noFill/>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endParaRPr lang="en-US" altLang="zh-CN" sz="1400"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a:txBody>
                  <a:tcPr anchor="ctr">
                    <a:lnL>
                      <a:noFill/>
                    </a:lnL>
                    <a:lnR>
                      <a:noFill/>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a:noFill/>
                    </a:lnL>
                    <a:lnR>
                      <a:noFill/>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72197">
                <a:tc>
                  <a:txBody>
                    <a:bodyPr/>
                    <a:lstStyle/>
                    <a:p>
                      <a:pPr algn="ct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w="12700" cap="flat" cmpd="sng" algn="ctr">
                      <a:noFill/>
                      <a:prstDash val="solid"/>
                      <a:round/>
                      <a:headEnd type="none" w="med" len="med"/>
                      <a:tailEnd type="none" w="med" len="med"/>
                    </a:lnL>
                    <a:lnR>
                      <a:noFill/>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a:noFill/>
                    </a:lnL>
                    <a:lnR>
                      <a:noFill/>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a:noFill/>
                    </a:lnL>
                    <a:lnR>
                      <a:noFill/>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72197">
                <a:tc>
                  <a:txBody>
                    <a:bodyPr/>
                    <a:lstStyle/>
                    <a:p>
                      <a:pPr algn="ct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w="12700" cap="flat" cmpd="sng" algn="ctr">
                      <a:noFill/>
                      <a:prstDash val="solid"/>
                      <a:round/>
                      <a:headEnd type="none" w="med" len="med"/>
                      <a:tailEnd type="none" w="med" len="med"/>
                    </a:lnL>
                    <a:lnR>
                      <a:noFill/>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a:noFill/>
                    </a:lnL>
                    <a:lnR>
                      <a:noFill/>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a:noFill/>
                    </a:lnL>
                    <a:lnR>
                      <a:noFill/>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72197">
                <a:tc>
                  <a:txBody>
                    <a:bodyPr/>
                    <a:lstStyle/>
                    <a:p>
                      <a:pPr algn="ct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w="12700" cap="flat" cmpd="sng" algn="ctr">
                      <a:noFill/>
                      <a:prstDash val="solid"/>
                      <a:round/>
                      <a:headEnd type="none" w="med" len="med"/>
                      <a:tailEnd type="none" w="med" len="med"/>
                    </a:lnL>
                    <a:lnR>
                      <a:noFill/>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a:noFill/>
                    </a:lnL>
                    <a:lnR>
                      <a:noFill/>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a:noFill/>
                    </a:lnL>
                    <a:lnR>
                      <a:noFill/>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10943">
                <a:tc>
                  <a:txBody>
                    <a:bodyPr/>
                    <a:lstStyle/>
                    <a:p>
                      <a:pPr algn="ctr"/>
                      <a:r>
                        <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w="12700" cap="flat" cmpd="sng" algn="ctr">
                      <a:noFill/>
                      <a:prstDash val="solid"/>
                      <a:round/>
                      <a:headEnd type="none" w="med" len="med"/>
                      <a:tailEnd type="none" w="med" len="med"/>
                    </a:lnL>
                    <a:lnR>
                      <a:noFill/>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a:noFill/>
                    </a:lnL>
                    <a:lnR>
                      <a:noFill/>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a:noFill/>
                    </a:lnL>
                    <a:lnR>
                      <a:noFill/>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457397">
                <a:tc>
                  <a:txBody>
                    <a:bodyPr/>
                    <a:lstStyle/>
                    <a:p>
                      <a:pPr algn="ct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w="12700" cap="flat" cmpd="sng" algn="ctr">
                      <a:noFill/>
                      <a:prstDash val="solid"/>
                      <a:round/>
                      <a:headEnd type="none" w="med" len="med"/>
                      <a:tailEnd type="none" w="med" len="med"/>
                    </a:lnL>
                    <a:lnR>
                      <a:noFill/>
                    </a:lnR>
                    <a:lnT w="12700" cap="flat" cmpd="sng" algn="ctr">
                      <a:solidFill>
                        <a:schemeClr val="bg2">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a:noFill/>
                    </a:lnL>
                    <a:lnR>
                      <a:noFill/>
                    </a:lnR>
                    <a:lnT w="12700" cap="flat" cmpd="sng" algn="ctr">
                      <a:solidFill>
                        <a:schemeClr val="bg2">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a:txBody>
                  <a:tcPr anchor="ctr">
                    <a:lnL>
                      <a:noFill/>
                    </a:lnL>
                    <a:lnR>
                      <a:noFill/>
                    </a:lnR>
                    <a:lnT w="12700" cap="flat" cmpd="sng" algn="ctr">
                      <a:solidFill>
                        <a:schemeClr val="bg2">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15" name="PPT世界-11"/>
          <p:cNvSpPr/>
          <p:nvPr/>
        </p:nvSpPr>
        <p:spPr>
          <a:xfrm>
            <a:off x="6001407" y="1574302"/>
            <a:ext cx="663126" cy="465422"/>
          </a:xfrm>
          <a:custGeom>
            <a:avLst/>
            <a:gdLst>
              <a:gd name="connsiteX0" fmla="*/ 166173 w 185470"/>
              <a:gd name="connsiteY0" fmla="*/ 101608 h 130174"/>
              <a:gd name="connsiteX1" fmla="*/ 158462 w 185470"/>
              <a:gd name="connsiteY1" fmla="*/ 109319 h 130174"/>
              <a:gd name="connsiteX2" fmla="*/ 166173 w 185470"/>
              <a:gd name="connsiteY2" fmla="*/ 117030 h 130174"/>
              <a:gd name="connsiteX3" fmla="*/ 173884 w 185470"/>
              <a:gd name="connsiteY3" fmla="*/ 109319 h 130174"/>
              <a:gd name="connsiteX4" fmla="*/ 166173 w 185470"/>
              <a:gd name="connsiteY4" fmla="*/ 101608 h 130174"/>
              <a:gd name="connsiteX5" fmla="*/ 48680 w 185470"/>
              <a:gd name="connsiteY5" fmla="*/ 60274 h 130174"/>
              <a:gd name="connsiteX6" fmla="*/ 48680 w 185470"/>
              <a:gd name="connsiteY6" fmla="*/ 94682 h 130174"/>
              <a:gd name="connsiteX7" fmla="*/ 60883 w 185470"/>
              <a:gd name="connsiteY7" fmla="*/ 111477 h 130174"/>
              <a:gd name="connsiteX8" fmla="*/ 89857 w 185470"/>
              <a:gd name="connsiteY8" fmla="*/ 118569 h 130174"/>
              <a:gd name="connsiteX9" fmla="*/ 131054 w 185470"/>
              <a:gd name="connsiteY9" fmla="*/ 94656 h 130174"/>
              <a:gd name="connsiteX10" fmla="*/ 131092 w 185470"/>
              <a:gd name="connsiteY10" fmla="*/ 94618 h 130174"/>
              <a:gd name="connsiteX11" fmla="*/ 131092 w 185470"/>
              <a:gd name="connsiteY11" fmla="*/ 60279 h 130174"/>
              <a:gd name="connsiteX12" fmla="*/ 92004 w 185470"/>
              <a:gd name="connsiteY12" fmla="*/ 75700 h 130174"/>
              <a:gd name="connsiteX13" fmla="*/ 89877 w 185470"/>
              <a:gd name="connsiteY13" fmla="*/ 76099 h 130174"/>
              <a:gd name="connsiteX14" fmla="*/ 87749 w 185470"/>
              <a:gd name="connsiteY14" fmla="*/ 75700 h 130174"/>
              <a:gd name="connsiteX15" fmla="*/ 88414 w 185470"/>
              <a:gd name="connsiteY15" fmla="*/ 11977 h 130174"/>
              <a:gd name="connsiteX16" fmla="*/ 21861 w 185470"/>
              <a:gd name="connsiteY16" fmla="*/ 37220 h 130174"/>
              <a:gd name="connsiteX17" fmla="*/ 89877 w 185470"/>
              <a:gd name="connsiteY17" fmla="*/ 64076 h 130174"/>
              <a:gd name="connsiteX18" fmla="*/ 157645 w 185470"/>
              <a:gd name="connsiteY18" fmla="*/ 37315 h 130174"/>
              <a:gd name="connsiteX19" fmla="*/ 90370 w 185470"/>
              <a:gd name="connsiteY19" fmla="*/ 353 h 130174"/>
              <a:gd name="connsiteX20" fmla="*/ 175973 w 185470"/>
              <a:gd name="connsiteY20" fmla="*/ 31673 h 130174"/>
              <a:gd name="connsiteX21" fmla="*/ 179772 w 185470"/>
              <a:gd name="connsiteY21" fmla="*/ 37049 h 130174"/>
              <a:gd name="connsiteX22" fmla="*/ 176106 w 185470"/>
              <a:gd name="connsiteY22" fmla="*/ 42519 h 130174"/>
              <a:gd name="connsiteX23" fmla="*/ 171548 w 185470"/>
              <a:gd name="connsiteY23" fmla="*/ 44317 h 130174"/>
              <a:gd name="connsiteX24" fmla="*/ 171548 w 185470"/>
              <a:gd name="connsiteY24" fmla="*/ 92235 h 130174"/>
              <a:gd name="connsiteX25" fmla="*/ 179810 w 185470"/>
              <a:gd name="connsiteY25" fmla="*/ 95665 h 130174"/>
              <a:gd name="connsiteX26" fmla="*/ 185470 w 185470"/>
              <a:gd name="connsiteY26" fmla="*/ 109319 h 130174"/>
              <a:gd name="connsiteX27" fmla="*/ 166173 w 185470"/>
              <a:gd name="connsiteY27" fmla="*/ 128616 h 130174"/>
              <a:gd name="connsiteX28" fmla="*/ 146857 w 185470"/>
              <a:gd name="connsiteY28" fmla="*/ 109319 h 130174"/>
              <a:gd name="connsiteX29" fmla="*/ 152519 w 185470"/>
              <a:gd name="connsiteY29" fmla="*/ 95673 h 130174"/>
              <a:gd name="connsiteX30" fmla="*/ 159962 w 185470"/>
              <a:gd name="connsiteY30" fmla="*/ 92582 h 130174"/>
              <a:gd name="connsiteX31" fmla="*/ 159962 w 185470"/>
              <a:gd name="connsiteY31" fmla="*/ 48888 h 130174"/>
              <a:gd name="connsiteX32" fmla="*/ 142678 w 185470"/>
              <a:gd name="connsiteY32" fmla="*/ 55707 h 130174"/>
              <a:gd name="connsiteX33" fmla="*/ 142678 w 185470"/>
              <a:gd name="connsiteY33" fmla="*/ 97544 h 130174"/>
              <a:gd name="connsiteX34" fmla="*/ 138133 w 185470"/>
              <a:gd name="connsiteY34" fmla="*/ 102104 h 130174"/>
              <a:gd name="connsiteX35" fmla="*/ 127376 w 185470"/>
              <a:gd name="connsiteY35" fmla="*/ 119880 h 130174"/>
              <a:gd name="connsiteX36" fmla="*/ 89876 w 185470"/>
              <a:gd name="connsiteY36" fmla="*/ 130174 h 130174"/>
              <a:gd name="connsiteX37" fmla="*/ 52372 w 185470"/>
              <a:gd name="connsiteY37" fmla="*/ 119887 h 130174"/>
              <a:gd name="connsiteX38" fmla="*/ 41522 w 185470"/>
              <a:gd name="connsiteY38" fmla="*/ 101992 h 130174"/>
              <a:gd name="connsiteX39" fmla="*/ 37094 w 185470"/>
              <a:gd name="connsiteY39" fmla="*/ 97563 h 130174"/>
              <a:gd name="connsiteX40" fmla="*/ 37094 w 185470"/>
              <a:gd name="connsiteY40" fmla="*/ 94688 h 130174"/>
              <a:gd name="connsiteX41" fmla="*/ 37075 w 185470"/>
              <a:gd name="connsiteY41" fmla="*/ 94656 h 130174"/>
              <a:gd name="connsiteX42" fmla="*/ 37094 w 185470"/>
              <a:gd name="connsiteY42" fmla="*/ 94637 h 130174"/>
              <a:gd name="connsiteX43" fmla="*/ 37094 w 185470"/>
              <a:gd name="connsiteY43" fmla="*/ 55699 h 130174"/>
              <a:gd name="connsiteX44" fmla="*/ 3666 w 185470"/>
              <a:gd name="connsiteY44" fmla="*/ 42500 h 130174"/>
              <a:gd name="connsiteX45" fmla="*/ 0 w 185470"/>
              <a:gd name="connsiteY45" fmla="*/ 37068 h 130174"/>
              <a:gd name="connsiteX46" fmla="*/ 3742 w 185470"/>
              <a:gd name="connsiteY46" fmla="*/ 31692 h 130174"/>
              <a:gd name="connsiteX47" fmla="*/ 86325 w 185470"/>
              <a:gd name="connsiteY47" fmla="*/ 372 h 130174"/>
              <a:gd name="connsiteX48" fmla="*/ 90370 w 185470"/>
              <a:gd name="connsiteY48" fmla="*/ 353 h 130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85470" h="130174">
                <a:moveTo>
                  <a:pt x="166173" y="101608"/>
                </a:moveTo>
                <a:cubicBezTo>
                  <a:pt x="161918" y="101608"/>
                  <a:pt x="158462" y="105065"/>
                  <a:pt x="158462" y="109319"/>
                </a:cubicBezTo>
                <a:cubicBezTo>
                  <a:pt x="158462" y="113574"/>
                  <a:pt x="161918" y="117030"/>
                  <a:pt x="166173" y="117030"/>
                </a:cubicBezTo>
                <a:cubicBezTo>
                  <a:pt x="170427" y="117030"/>
                  <a:pt x="173884" y="113574"/>
                  <a:pt x="173884" y="109319"/>
                </a:cubicBezTo>
                <a:cubicBezTo>
                  <a:pt x="173884" y="105065"/>
                  <a:pt x="170427" y="101608"/>
                  <a:pt x="166173" y="101608"/>
                </a:cubicBezTo>
                <a:close/>
                <a:moveTo>
                  <a:pt x="48680" y="60274"/>
                </a:moveTo>
                <a:lnTo>
                  <a:pt x="48680" y="94682"/>
                </a:lnTo>
                <a:lnTo>
                  <a:pt x="60883" y="111477"/>
                </a:lnTo>
                <a:cubicBezTo>
                  <a:pt x="68390" y="115834"/>
                  <a:pt x="78689" y="118569"/>
                  <a:pt x="89857" y="118569"/>
                </a:cubicBezTo>
                <a:cubicBezTo>
                  <a:pt x="112194" y="118569"/>
                  <a:pt x="131054" y="107610"/>
                  <a:pt x="131054" y="94656"/>
                </a:cubicBezTo>
                <a:lnTo>
                  <a:pt x="131092" y="94618"/>
                </a:lnTo>
                <a:lnTo>
                  <a:pt x="131092" y="60279"/>
                </a:lnTo>
                <a:lnTo>
                  <a:pt x="92004" y="75700"/>
                </a:lnTo>
                <a:cubicBezTo>
                  <a:pt x="91326" y="75964"/>
                  <a:pt x="90604" y="76099"/>
                  <a:pt x="89877" y="76099"/>
                </a:cubicBezTo>
                <a:cubicBezTo>
                  <a:pt x="89155" y="76099"/>
                  <a:pt x="88433" y="75966"/>
                  <a:pt x="87749" y="75700"/>
                </a:cubicBezTo>
                <a:close/>
                <a:moveTo>
                  <a:pt x="88414" y="11977"/>
                </a:moveTo>
                <a:lnTo>
                  <a:pt x="21861" y="37220"/>
                </a:lnTo>
                <a:lnTo>
                  <a:pt x="89877" y="64076"/>
                </a:lnTo>
                <a:lnTo>
                  <a:pt x="157645" y="37315"/>
                </a:lnTo>
                <a:close/>
                <a:moveTo>
                  <a:pt x="90370" y="353"/>
                </a:moveTo>
                <a:lnTo>
                  <a:pt x="175973" y="31673"/>
                </a:lnTo>
                <a:cubicBezTo>
                  <a:pt x="178234" y="32509"/>
                  <a:pt x="179753" y="34637"/>
                  <a:pt x="179772" y="37049"/>
                </a:cubicBezTo>
                <a:cubicBezTo>
                  <a:pt x="179791" y="39461"/>
                  <a:pt x="178348" y="41626"/>
                  <a:pt x="176106" y="42519"/>
                </a:cubicBezTo>
                <a:lnTo>
                  <a:pt x="171548" y="44317"/>
                </a:lnTo>
                <a:lnTo>
                  <a:pt x="171548" y="92235"/>
                </a:lnTo>
                <a:lnTo>
                  <a:pt x="179810" y="95665"/>
                </a:lnTo>
                <a:cubicBezTo>
                  <a:pt x="183305" y="99163"/>
                  <a:pt x="185470" y="103992"/>
                  <a:pt x="185470" y="109319"/>
                </a:cubicBezTo>
                <a:cubicBezTo>
                  <a:pt x="185470" y="119974"/>
                  <a:pt x="176828" y="128616"/>
                  <a:pt x="166173" y="128616"/>
                </a:cubicBezTo>
                <a:cubicBezTo>
                  <a:pt x="155537" y="128616"/>
                  <a:pt x="146857" y="119955"/>
                  <a:pt x="146857" y="109319"/>
                </a:cubicBezTo>
                <a:cubicBezTo>
                  <a:pt x="146857" y="104001"/>
                  <a:pt x="149022" y="99172"/>
                  <a:pt x="152519" y="95673"/>
                </a:cubicBezTo>
                <a:lnTo>
                  <a:pt x="159962" y="92582"/>
                </a:lnTo>
                <a:lnTo>
                  <a:pt x="159962" y="48888"/>
                </a:lnTo>
                <a:lnTo>
                  <a:pt x="142678" y="55707"/>
                </a:lnTo>
                <a:lnTo>
                  <a:pt x="142678" y="97544"/>
                </a:lnTo>
                <a:lnTo>
                  <a:pt x="138133" y="102104"/>
                </a:lnTo>
                <a:lnTo>
                  <a:pt x="127376" y="119880"/>
                </a:lnTo>
                <a:cubicBezTo>
                  <a:pt x="117882" y="126271"/>
                  <a:pt x="104682" y="130174"/>
                  <a:pt x="89876" y="130174"/>
                </a:cubicBezTo>
                <a:cubicBezTo>
                  <a:pt x="75071" y="130174"/>
                  <a:pt x="61871" y="126276"/>
                  <a:pt x="52372" y="119887"/>
                </a:cubicBezTo>
                <a:lnTo>
                  <a:pt x="41522" y="101992"/>
                </a:lnTo>
                <a:lnTo>
                  <a:pt x="37094" y="97563"/>
                </a:lnTo>
                <a:lnTo>
                  <a:pt x="37094" y="94688"/>
                </a:lnTo>
                <a:lnTo>
                  <a:pt x="37075" y="94656"/>
                </a:lnTo>
                <a:lnTo>
                  <a:pt x="37094" y="94637"/>
                </a:lnTo>
                <a:lnTo>
                  <a:pt x="37094" y="55699"/>
                </a:lnTo>
                <a:lnTo>
                  <a:pt x="3666" y="42500"/>
                </a:lnTo>
                <a:cubicBezTo>
                  <a:pt x="1443" y="41626"/>
                  <a:pt x="-19" y="39461"/>
                  <a:pt x="0" y="37068"/>
                </a:cubicBezTo>
                <a:cubicBezTo>
                  <a:pt x="19" y="34675"/>
                  <a:pt x="1500" y="32528"/>
                  <a:pt x="3742" y="31692"/>
                </a:cubicBezTo>
                <a:lnTo>
                  <a:pt x="86325" y="372"/>
                </a:lnTo>
                <a:cubicBezTo>
                  <a:pt x="87616" y="-121"/>
                  <a:pt x="89060" y="-121"/>
                  <a:pt x="90370" y="353"/>
                </a:cubicBezTo>
                <a:close/>
              </a:path>
            </a:pathLst>
          </a:custGeom>
          <a:gradFill>
            <a:gsLst>
              <a:gs pos="0">
                <a:schemeClr val="accent1"/>
              </a:gs>
              <a:gs pos="100000">
                <a:schemeClr val="accent2"/>
              </a:gs>
            </a:gsLst>
            <a:lin ang="2700000" scaled="1"/>
          </a:gradFill>
          <a:ln w="1860" cap="flat">
            <a:noFill/>
            <a:prstDash val="solid"/>
            <a:miter/>
          </a:ln>
          <a:effectLst>
            <a:outerShdw dist="12700" dir="2700000" algn="tl" rotWithShape="0">
              <a:schemeClr val="accent1">
                <a:lumMod val="20000"/>
                <a:lumOff val="80000"/>
              </a:schemeClr>
            </a:outerShdw>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gradFill>
                <a:gsLst>
                  <a:gs pos="0">
                    <a:srgbClr val="0040A4"/>
                  </a:gs>
                  <a:gs pos="100000">
                    <a:srgbClr val="00317F"/>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12"/>
          <p:cNvSpPr/>
          <p:nvPr/>
        </p:nvSpPr>
        <p:spPr>
          <a:xfrm>
            <a:off x="7961496" y="1495236"/>
            <a:ext cx="619324" cy="650698"/>
          </a:xfrm>
          <a:custGeom>
            <a:avLst/>
            <a:gdLst>
              <a:gd name="connsiteX0" fmla="*/ 73105 w 173219"/>
              <a:gd name="connsiteY0" fmla="*/ 170522 h 181994"/>
              <a:gd name="connsiteX1" fmla="*/ 101063 w 173219"/>
              <a:gd name="connsiteY1" fmla="*/ 170522 h 181994"/>
              <a:gd name="connsiteX2" fmla="*/ 106799 w 173219"/>
              <a:gd name="connsiteY2" fmla="*/ 176258 h 181994"/>
              <a:gd name="connsiteX3" fmla="*/ 101063 w 173219"/>
              <a:gd name="connsiteY3" fmla="*/ 181994 h 181994"/>
              <a:gd name="connsiteX4" fmla="*/ 73105 w 173219"/>
              <a:gd name="connsiteY4" fmla="*/ 181994 h 181994"/>
              <a:gd name="connsiteX5" fmla="*/ 67369 w 173219"/>
              <a:gd name="connsiteY5" fmla="*/ 176258 h 181994"/>
              <a:gd name="connsiteX6" fmla="*/ 73105 w 173219"/>
              <a:gd name="connsiteY6" fmla="*/ 170522 h 181994"/>
              <a:gd name="connsiteX7" fmla="*/ 155707 w 173219"/>
              <a:gd name="connsiteY7" fmla="*/ 84539 h 181994"/>
              <a:gd name="connsiteX8" fmla="*/ 167483 w 173219"/>
              <a:gd name="connsiteY8" fmla="*/ 84539 h 181994"/>
              <a:gd name="connsiteX9" fmla="*/ 173219 w 173219"/>
              <a:gd name="connsiteY9" fmla="*/ 90275 h 181994"/>
              <a:gd name="connsiteX10" fmla="*/ 167483 w 173219"/>
              <a:gd name="connsiteY10" fmla="*/ 96011 h 181994"/>
              <a:gd name="connsiteX11" fmla="*/ 155707 w 173219"/>
              <a:gd name="connsiteY11" fmla="*/ 96011 h 181994"/>
              <a:gd name="connsiteX12" fmla="*/ 149971 w 173219"/>
              <a:gd name="connsiteY12" fmla="*/ 90275 h 181994"/>
              <a:gd name="connsiteX13" fmla="*/ 155707 w 173219"/>
              <a:gd name="connsiteY13" fmla="*/ 84539 h 181994"/>
              <a:gd name="connsiteX14" fmla="*/ 5736 w 173219"/>
              <a:gd name="connsiteY14" fmla="*/ 84539 h 181994"/>
              <a:gd name="connsiteX15" fmla="*/ 18233 w 173219"/>
              <a:gd name="connsiteY15" fmla="*/ 84539 h 181994"/>
              <a:gd name="connsiteX16" fmla="*/ 23969 w 173219"/>
              <a:gd name="connsiteY16" fmla="*/ 90275 h 181994"/>
              <a:gd name="connsiteX17" fmla="*/ 18233 w 173219"/>
              <a:gd name="connsiteY17" fmla="*/ 96011 h 181994"/>
              <a:gd name="connsiteX18" fmla="*/ 5736 w 173219"/>
              <a:gd name="connsiteY18" fmla="*/ 96011 h 181994"/>
              <a:gd name="connsiteX19" fmla="*/ 0 w 173219"/>
              <a:gd name="connsiteY19" fmla="*/ 90275 h 181994"/>
              <a:gd name="connsiteX20" fmla="*/ 5736 w 173219"/>
              <a:gd name="connsiteY20" fmla="*/ 84539 h 181994"/>
              <a:gd name="connsiteX21" fmla="*/ 87084 w 173219"/>
              <a:gd name="connsiteY21" fmla="*/ 79183 h 181994"/>
              <a:gd name="connsiteX22" fmla="*/ 79183 w 173219"/>
              <a:gd name="connsiteY22" fmla="*/ 87084 h 181994"/>
              <a:gd name="connsiteX23" fmla="*/ 87084 w 173219"/>
              <a:gd name="connsiteY23" fmla="*/ 94985 h 181994"/>
              <a:gd name="connsiteX24" fmla="*/ 94985 w 173219"/>
              <a:gd name="connsiteY24" fmla="*/ 87084 h 181994"/>
              <a:gd name="connsiteX25" fmla="*/ 87084 w 173219"/>
              <a:gd name="connsiteY25" fmla="*/ 79183 h 181994"/>
              <a:gd name="connsiteX26" fmla="*/ 87084 w 173219"/>
              <a:gd name="connsiteY26" fmla="*/ 67730 h 181994"/>
              <a:gd name="connsiteX27" fmla="*/ 106438 w 173219"/>
              <a:gd name="connsiteY27" fmla="*/ 87084 h 181994"/>
              <a:gd name="connsiteX28" fmla="*/ 100771 w 173219"/>
              <a:gd name="connsiteY28" fmla="*/ 100772 h 181994"/>
              <a:gd name="connsiteX29" fmla="*/ 91154 w 173219"/>
              <a:gd name="connsiteY29" fmla="*/ 104753 h 181994"/>
              <a:gd name="connsiteX30" fmla="*/ 92821 w 173219"/>
              <a:gd name="connsiteY30" fmla="*/ 106420 h 181994"/>
              <a:gd name="connsiteX31" fmla="*/ 92821 w 173219"/>
              <a:gd name="connsiteY31" fmla="*/ 122260 h 181994"/>
              <a:gd name="connsiteX32" fmla="*/ 87085 w 173219"/>
              <a:gd name="connsiteY32" fmla="*/ 127996 h 181994"/>
              <a:gd name="connsiteX33" fmla="*/ 81349 w 173219"/>
              <a:gd name="connsiteY33" fmla="*/ 122260 h 181994"/>
              <a:gd name="connsiteX34" fmla="*/ 81349 w 173219"/>
              <a:gd name="connsiteY34" fmla="*/ 106420 h 181994"/>
              <a:gd name="connsiteX35" fmla="*/ 83015 w 173219"/>
              <a:gd name="connsiteY35" fmla="*/ 104754 h 181994"/>
              <a:gd name="connsiteX36" fmla="*/ 73397 w 173219"/>
              <a:gd name="connsiteY36" fmla="*/ 100772 h 181994"/>
              <a:gd name="connsiteX37" fmla="*/ 67730 w 173219"/>
              <a:gd name="connsiteY37" fmla="*/ 87084 h 181994"/>
              <a:gd name="connsiteX38" fmla="*/ 87084 w 173219"/>
              <a:gd name="connsiteY38" fmla="*/ 67730 h 181994"/>
              <a:gd name="connsiteX39" fmla="*/ 87085 w 173219"/>
              <a:gd name="connsiteY39" fmla="*/ 43666 h 181994"/>
              <a:gd name="connsiteX40" fmla="*/ 41976 w 173219"/>
              <a:gd name="connsiteY40" fmla="*/ 88775 h 181994"/>
              <a:gd name="connsiteX41" fmla="*/ 73258 w 173219"/>
              <a:gd name="connsiteY41" fmla="*/ 131701 h 181994"/>
              <a:gd name="connsiteX42" fmla="*/ 81197 w 173219"/>
              <a:gd name="connsiteY42" fmla="*/ 134265 h 181994"/>
              <a:gd name="connsiteX43" fmla="*/ 81197 w 173219"/>
              <a:gd name="connsiteY43" fmla="*/ 147845 h 181994"/>
              <a:gd name="connsiteX44" fmla="*/ 92973 w 173219"/>
              <a:gd name="connsiteY44" fmla="*/ 147845 h 181994"/>
              <a:gd name="connsiteX45" fmla="*/ 92973 w 173219"/>
              <a:gd name="connsiteY45" fmla="*/ 134265 h 181994"/>
              <a:gd name="connsiteX46" fmla="*/ 100912 w 173219"/>
              <a:gd name="connsiteY46" fmla="*/ 131701 h 181994"/>
              <a:gd name="connsiteX47" fmla="*/ 132194 w 173219"/>
              <a:gd name="connsiteY47" fmla="*/ 88775 h 181994"/>
              <a:gd name="connsiteX48" fmla="*/ 87085 w 173219"/>
              <a:gd name="connsiteY48" fmla="*/ 43666 h 181994"/>
              <a:gd name="connsiteX49" fmla="*/ 87085 w 173219"/>
              <a:gd name="connsiteY49" fmla="*/ 32194 h 181994"/>
              <a:gd name="connsiteX50" fmla="*/ 143628 w 173219"/>
              <a:gd name="connsiteY50" fmla="*/ 88775 h 181994"/>
              <a:gd name="connsiteX51" fmla="*/ 104407 w 173219"/>
              <a:gd name="connsiteY51" fmla="*/ 142622 h 181994"/>
              <a:gd name="connsiteX52" fmla="*/ 104407 w 173219"/>
              <a:gd name="connsiteY52" fmla="*/ 154778 h 181994"/>
              <a:gd name="connsiteX53" fmla="*/ 99886 w 173219"/>
              <a:gd name="connsiteY53" fmla="*/ 159298 h 181994"/>
              <a:gd name="connsiteX54" fmla="*/ 74245 w 173219"/>
              <a:gd name="connsiteY54" fmla="*/ 159298 h 181994"/>
              <a:gd name="connsiteX55" fmla="*/ 69725 w 173219"/>
              <a:gd name="connsiteY55" fmla="*/ 154778 h 181994"/>
              <a:gd name="connsiteX56" fmla="*/ 69725 w 173219"/>
              <a:gd name="connsiteY56" fmla="*/ 142622 h 181994"/>
              <a:gd name="connsiteX57" fmla="*/ 30504 w 173219"/>
              <a:gd name="connsiteY57" fmla="*/ 88775 h 181994"/>
              <a:gd name="connsiteX58" fmla="*/ 87085 w 173219"/>
              <a:gd name="connsiteY58" fmla="*/ 32194 h 181994"/>
              <a:gd name="connsiteX59" fmla="*/ 144368 w 173219"/>
              <a:gd name="connsiteY59" fmla="*/ 29002 h 181994"/>
              <a:gd name="connsiteX60" fmla="*/ 152459 w 173219"/>
              <a:gd name="connsiteY60" fmla="*/ 29002 h 181994"/>
              <a:gd name="connsiteX61" fmla="*/ 152459 w 173219"/>
              <a:gd name="connsiteY61" fmla="*/ 37094 h 181994"/>
              <a:gd name="connsiteX62" fmla="*/ 143722 w 173219"/>
              <a:gd name="connsiteY62" fmla="*/ 46039 h 181994"/>
              <a:gd name="connsiteX63" fmla="*/ 139677 w 173219"/>
              <a:gd name="connsiteY63" fmla="*/ 47711 h 181994"/>
              <a:gd name="connsiteX64" fmla="*/ 135631 w 173219"/>
              <a:gd name="connsiteY64" fmla="*/ 46039 h 181994"/>
              <a:gd name="connsiteX65" fmla="*/ 135631 w 173219"/>
              <a:gd name="connsiteY65" fmla="*/ 37948 h 181994"/>
              <a:gd name="connsiteX66" fmla="*/ 20759 w 173219"/>
              <a:gd name="connsiteY66" fmla="*/ 28300 h 181994"/>
              <a:gd name="connsiteX67" fmla="*/ 28851 w 173219"/>
              <a:gd name="connsiteY67" fmla="*/ 28300 h 181994"/>
              <a:gd name="connsiteX68" fmla="*/ 38556 w 173219"/>
              <a:gd name="connsiteY68" fmla="*/ 37948 h 181994"/>
              <a:gd name="connsiteX69" fmla="*/ 38556 w 173219"/>
              <a:gd name="connsiteY69" fmla="*/ 46039 h 181994"/>
              <a:gd name="connsiteX70" fmla="*/ 34511 w 173219"/>
              <a:gd name="connsiteY70" fmla="*/ 47711 h 181994"/>
              <a:gd name="connsiteX71" fmla="*/ 30465 w 173219"/>
              <a:gd name="connsiteY71" fmla="*/ 46039 h 181994"/>
              <a:gd name="connsiteX72" fmla="*/ 20759 w 173219"/>
              <a:gd name="connsiteY72" fmla="*/ 36391 h 181994"/>
              <a:gd name="connsiteX73" fmla="*/ 20759 w 173219"/>
              <a:gd name="connsiteY73" fmla="*/ 28300 h 181994"/>
              <a:gd name="connsiteX74" fmla="*/ 87084 w 173219"/>
              <a:gd name="connsiteY74" fmla="*/ 0 h 181994"/>
              <a:gd name="connsiteX75" fmla="*/ 92820 w 173219"/>
              <a:gd name="connsiteY75" fmla="*/ 5736 h 181994"/>
              <a:gd name="connsiteX76" fmla="*/ 92820 w 173219"/>
              <a:gd name="connsiteY76" fmla="*/ 19335 h 181994"/>
              <a:gd name="connsiteX77" fmla="*/ 87084 w 173219"/>
              <a:gd name="connsiteY77" fmla="*/ 25052 h 181994"/>
              <a:gd name="connsiteX78" fmla="*/ 81348 w 173219"/>
              <a:gd name="connsiteY78" fmla="*/ 19316 h 181994"/>
              <a:gd name="connsiteX79" fmla="*/ 81348 w 173219"/>
              <a:gd name="connsiteY79" fmla="*/ 5736 h 181994"/>
              <a:gd name="connsiteX80" fmla="*/ 87084 w 173219"/>
              <a:gd name="connsiteY80" fmla="*/ 0 h 181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73219" h="181994">
                <a:moveTo>
                  <a:pt x="73105" y="170522"/>
                </a:moveTo>
                <a:lnTo>
                  <a:pt x="101063" y="170522"/>
                </a:lnTo>
                <a:cubicBezTo>
                  <a:pt x="104235" y="170522"/>
                  <a:pt x="106799" y="173086"/>
                  <a:pt x="106799" y="176258"/>
                </a:cubicBezTo>
                <a:cubicBezTo>
                  <a:pt x="106799" y="179430"/>
                  <a:pt x="104216" y="181994"/>
                  <a:pt x="101063" y="181994"/>
                </a:cubicBezTo>
                <a:lnTo>
                  <a:pt x="73105" y="181994"/>
                </a:lnTo>
                <a:cubicBezTo>
                  <a:pt x="69933" y="181994"/>
                  <a:pt x="67369" y="179430"/>
                  <a:pt x="67369" y="176258"/>
                </a:cubicBezTo>
                <a:cubicBezTo>
                  <a:pt x="67369" y="173086"/>
                  <a:pt x="69933" y="170522"/>
                  <a:pt x="73105" y="170522"/>
                </a:cubicBezTo>
                <a:close/>
                <a:moveTo>
                  <a:pt x="155707" y="84539"/>
                </a:moveTo>
                <a:lnTo>
                  <a:pt x="167483" y="84539"/>
                </a:lnTo>
                <a:cubicBezTo>
                  <a:pt x="170655" y="84539"/>
                  <a:pt x="173219" y="87103"/>
                  <a:pt x="173219" y="90275"/>
                </a:cubicBezTo>
                <a:cubicBezTo>
                  <a:pt x="173219" y="93447"/>
                  <a:pt x="170655" y="96011"/>
                  <a:pt x="167483" y="96011"/>
                </a:cubicBezTo>
                <a:lnTo>
                  <a:pt x="155707" y="96011"/>
                </a:lnTo>
                <a:cubicBezTo>
                  <a:pt x="152535" y="96011"/>
                  <a:pt x="149971" y="93447"/>
                  <a:pt x="149971" y="90275"/>
                </a:cubicBezTo>
                <a:cubicBezTo>
                  <a:pt x="149971" y="87103"/>
                  <a:pt x="152535" y="84539"/>
                  <a:pt x="155707" y="84539"/>
                </a:cubicBezTo>
                <a:close/>
                <a:moveTo>
                  <a:pt x="5736" y="84539"/>
                </a:moveTo>
                <a:lnTo>
                  <a:pt x="18233" y="84539"/>
                </a:lnTo>
                <a:cubicBezTo>
                  <a:pt x="21405" y="84539"/>
                  <a:pt x="23969" y="87103"/>
                  <a:pt x="23969" y="90275"/>
                </a:cubicBezTo>
                <a:cubicBezTo>
                  <a:pt x="23969" y="93447"/>
                  <a:pt x="21405" y="96011"/>
                  <a:pt x="18233" y="96011"/>
                </a:cubicBezTo>
                <a:lnTo>
                  <a:pt x="5736" y="96011"/>
                </a:lnTo>
                <a:cubicBezTo>
                  <a:pt x="2564" y="96011"/>
                  <a:pt x="0" y="93447"/>
                  <a:pt x="0" y="90275"/>
                </a:cubicBezTo>
                <a:cubicBezTo>
                  <a:pt x="0" y="87103"/>
                  <a:pt x="2564" y="84539"/>
                  <a:pt x="5736" y="84539"/>
                </a:cubicBezTo>
                <a:close/>
                <a:moveTo>
                  <a:pt x="87084" y="79183"/>
                </a:moveTo>
                <a:cubicBezTo>
                  <a:pt x="82716" y="79183"/>
                  <a:pt x="79183" y="82735"/>
                  <a:pt x="79183" y="87084"/>
                </a:cubicBezTo>
                <a:cubicBezTo>
                  <a:pt x="79183" y="91452"/>
                  <a:pt x="82735" y="94985"/>
                  <a:pt x="87084" y="94985"/>
                </a:cubicBezTo>
                <a:cubicBezTo>
                  <a:pt x="91453" y="94985"/>
                  <a:pt x="94985" y="91433"/>
                  <a:pt x="94985" y="87084"/>
                </a:cubicBezTo>
                <a:cubicBezTo>
                  <a:pt x="94985" y="82716"/>
                  <a:pt x="91434" y="79183"/>
                  <a:pt x="87084" y="79183"/>
                </a:cubicBezTo>
                <a:close/>
                <a:moveTo>
                  <a:pt x="87084" y="67730"/>
                </a:moveTo>
                <a:cubicBezTo>
                  <a:pt x="97759" y="67730"/>
                  <a:pt x="106438" y="76391"/>
                  <a:pt x="106438" y="87084"/>
                </a:cubicBezTo>
                <a:cubicBezTo>
                  <a:pt x="106438" y="92431"/>
                  <a:pt x="104273" y="97269"/>
                  <a:pt x="100771" y="100772"/>
                </a:cubicBezTo>
                <a:lnTo>
                  <a:pt x="91154" y="104753"/>
                </a:lnTo>
                <a:lnTo>
                  <a:pt x="92821" y="106420"/>
                </a:lnTo>
                <a:lnTo>
                  <a:pt x="92821" y="122260"/>
                </a:lnTo>
                <a:cubicBezTo>
                  <a:pt x="92802" y="125432"/>
                  <a:pt x="90238" y="127996"/>
                  <a:pt x="87085" y="127996"/>
                </a:cubicBezTo>
                <a:cubicBezTo>
                  <a:pt x="83913" y="127996"/>
                  <a:pt x="81349" y="125432"/>
                  <a:pt x="81349" y="122260"/>
                </a:cubicBezTo>
                <a:lnTo>
                  <a:pt x="81349" y="106420"/>
                </a:lnTo>
                <a:lnTo>
                  <a:pt x="83015" y="104754"/>
                </a:lnTo>
                <a:lnTo>
                  <a:pt x="73397" y="100772"/>
                </a:lnTo>
                <a:cubicBezTo>
                  <a:pt x="69895" y="97269"/>
                  <a:pt x="67730" y="92431"/>
                  <a:pt x="67730" y="87084"/>
                </a:cubicBezTo>
                <a:cubicBezTo>
                  <a:pt x="67730" y="76391"/>
                  <a:pt x="76391" y="67730"/>
                  <a:pt x="87084" y="67730"/>
                </a:cubicBezTo>
                <a:close/>
                <a:moveTo>
                  <a:pt x="87085" y="43666"/>
                </a:moveTo>
                <a:cubicBezTo>
                  <a:pt x="62204" y="43666"/>
                  <a:pt x="41957" y="63894"/>
                  <a:pt x="41976" y="88775"/>
                </a:cubicBezTo>
                <a:cubicBezTo>
                  <a:pt x="41976" y="108415"/>
                  <a:pt x="54549" y="125680"/>
                  <a:pt x="73258" y="131701"/>
                </a:cubicBezTo>
                <a:lnTo>
                  <a:pt x="81197" y="134265"/>
                </a:lnTo>
                <a:lnTo>
                  <a:pt x="81197" y="147845"/>
                </a:lnTo>
                <a:lnTo>
                  <a:pt x="92973" y="147845"/>
                </a:lnTo>
                <a:lnTo>
                  <a:pt x="92973" y="134265"/>
                </a:lnTo>
                <a:lnTo>
                  <a:pt x="100912" y="131701"/>
                </a:lnTo>
                <a:cubicBezTo>
                  <a:pt x="119620" y="125680"/>
                  <a:pt x="132194" y="108434"/>
                  <a:pt x="132194" y="88775"/>
                </a:cubicBezTo>
                <a:cubicBezTo>
                  <a:pt x="132194" y="63913"/>
                  <a:pt x="111966" y="43666"/>
                  <a:pt x="87085" y="43666"/>
                </a:cubicBezTo>
                <a:close/>
                <a:moveTo>
                  <a:pt x="87085" y="32194"/>
                </a:moveTo>
                <a:cubicBezTo>
                  <a:pt x="118329" y="32194"/>
                  <a:pt x="143647" y="57531"/>
                  <a:pt x="143628" y="88775"/>
                </a:cubicBezTo>
                <a:cubicBezTo>
                  <a:pt x="143628" y="113980"/>
                  <a:pt x="127161" y="135290"/>
                  <a:pt x="104407" y="142622"/>
                </a:cubicBezTo>
                <a:lnTo>
                  <a:pt x="104407" y="154778"/>
                </a:lnTo>
                <a:cubicBezTo>
                  <a:pt x="104407" y="157266"/>
                  <a:pt x="102375" y="159298"/>
                  <a:pt x="99886" y="159298"/>
                </a:cubicBezTo>
                <a:lnTo>
                  <a:pt x="74245" y="159298"/>
                </a:lnTo>
                <a:cubicBezTo>
                  <a:pt x="71757" y="159298"/>
                  <a:pt x="69725" y="157266"/>
                  <a:pt x="69725" y="154778"/>
                </a:cubicBezTo>
                <a:lnTo>
                  <a:pt x="69725" y="142622"/>
                </a:lnTo>
                <a:cubicBezTo>
                  <a:pt x="46971" y="135290"/>
                  <a:pt x="30504" y="113961"/>
                  <a:pt x="30504" y="88775"/>
                </a:cubicBezTo>
                <a:cubicBezTo>
                  <a:pt x="30504" y="57531"/>
                  <a:pt x="55841" y="32194"/>
                  <a:pt x="87085" y="32194"/>
                </a:cubicBezTo>
                <a:close/>
                <a:moveTo>
                  <a:pt x="144368" y="29002"/>
                </a:moveTo>
                <a:cubicBezTo>
                  <a:pt x="146609" y="26761"/>
                  <a:pt x="150237" y="26761"/>
                  <a:pt x="152459" y="29002"/>
                </a:cubicBezTo>
                <a:cubicBezTo>
                  <a:pt x="154700" y="31244"/>
                  <a:pt x="154700" y="34871"/>
                  <a:pt x="152459" y="37094"/>
                </a:cubicBezTo>
                <a:lnTo>
                  <a:pt x="143722" y="46039"/>
                </a:lnTo>
                <a:cubicBezTo>
                  <a:pt x="142602" y="47160"/>
                  <a:pt x="141139" y="47711"/>
                  <a:pt x="139677" y="47711"/>
                </a:cubicBezTo>
                <a:cubicBezTo>
                  <a:pt x="138214" y="47711"/>
                  <a:pt x="136752" y="47160"/>
                  <a:pt x="135631" y="46039"/>
                </a:cubicBezTo>
                <a:cubicBezTo>
                  <a:pt x="133390" y="43798"/>
                  <a:pt x="133390" y="40170"/>
                  <a:pt x="135631" y="37948"/>
                </a:cubicBezTo>
                <a:close/>
                <a:moveTo>
                  <a:pt x="20759" y="28300"/>
                </a:moveTo>
                <a:cubicBezTo>
                  <a:pt x="23001" y="26058"/>
                  <a:pt x="26628" y="26058"/>
                  <a:pt x="28851" y="28300"/>
                </a:cubicBezTo>
                <a:lnTo>
                  <a:pt x="38556" y="37948"/>
                </a:lnTo>
                <a:cubicBezTo>
                  <a:pt x="40797" y="40189"/>
                  <a:pt x="40797" y="43817"/>
                  <a:pt x="38556" y="46039"/>
                </a:cubicBezTo>
                <a:cubicBezTo>
                  <a:pt x="37455" y="47160"/>
                  <a:pt x="35992" y="47711"/>
                  <a:pt x="34511" y="47711"/>
                </a:cubicBezTo>
                <a:cubicBezTo>
                  <a:pt x="33048" y="47711"/>
                  <a:pt x="31586" y="47160"/>
                  <a:pt x="30465" y="46039"/>
                </a:cubicBezTo>
                <a:lnTo>
                  <a:pt x="20759" y="36391"/>
                </a:lnTo>
                <a:cubicBezTo>
                  <a:pt x="18518" y="34150"/>
                  <a:pt x="18518" y="30522"/>
                  <a:pt x="20759" y="28300"/>
                </a:cubicBezTo>
                <a:close/>
                <a:moveTo>
                  <a:pt x="87084" y="0"/>
                </a:moveTo>
                <a:cubicBezTo>
                  <a:pt x="90256" y="0"/>
                  <a:pt x="92820" y="2564"/>
                  <a:pt x="92820" y="5736"/>
                </a:cubicBezTo>
                <a:lnTo>
                  <a:pt x="92820" y="19335"/>
                </a:lnTo>
                <a:cubicBezTo>
                  <a:pt x="92801" y="22488"/>
                  <a:pt x="90237" y="25052"/>
                  <a:pt x="87084" y="25052"/>
                </a:cubicBezTo>
                <a:cubicBezTo>
                  <a:pt x="83912" y="25052"/>
                  <a:pt x="81348" y="22488"/>
                  <a:pt x="81348" y="19316"/>
                </a:cubicBezTo>
                <a:lnTo>
                  <a:pt x="81348" y="5736"/>
                </a:lnTo>
                <a:cubicBezTo>
                  <a:pt x="81348" y="2564"/>
                  <a:pt x="83912" y="0"/>
                  <a:pt x="87084" y="0"/>
                </a:cubicBezTo>
                <a:close/>
              </a:path>
            </a:pathLst>
          </a:custGeom>
          <a:solidFill>
            <a:schemeClr val="accent3"/>
          </a:solidFill>
          <a:ln w="1860" cap="flat">
            <a:noFill/>
            <a:prstDash val="solid"/>
            <a:miter/>
          </a:ln>
          <a:effectLst>
            <a:outerShdw dist="12700" dir="2700000" algn="tl" rotWithShape="0">
              <a:schemeClr val="accent1">
                <a:lumMod val="20000"/>
                <a:lumOff val="80000"/>
              </a:schemeClr>
            </a:outerShdw>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gradFill>
                <a:gsLst>
                  <a:gs pos="0">
                    <a:srgbClr val="0040A4"/>
                  </a:gs>
                  <a:gs pos="100000">
                    <a:srgbClr val="00317F"/>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13"/>
          <p:cNvSpPr/>
          <p:nvPr/>
        </p:nvSpPr>
        <p:spPr>
          <a:xfrm>
            <a:off x="9875837" y="1584603"/>
            <a:ext cx="597121" cy="491658"/>
          </a:xfrm>
          <a:custGeom>
            <a:avLst/>
            <a:gdLst>
              <a:gd name="connsiteX0" fmla="*/ 69060 w 167009"/>
              <a:gd name="connsiteY0" fmla="*/ 97474 h 137512"/>
              <a:gd name="connsiteX1" fmla="*/ 77208 w 167009"/>
              <a:gd name="connsiteY1" fmla="*/ 97474 h 137512"/>
              <a:gd name="connsiteX2" fmla="*/ 83761 w 167009"/>
              <a:gd name="connsiteY2" fmla="*/ 104027 h 137512"/>
              <a:gd name="connsiteX3" fmla="*/ 77208 w 167009"/>
              <a:gd name="connsiteY3" fmla="*/ 110579 h 137512"/>
              <a:gd name="connsiteX4" fmla="*/ 69060 w 167009"/>
              <a:gd name="connsiteY4" fmla="*/ 110579 h 137512"/>
              <a:gd name="connsiteX5" fmla="*/ 62507 w 167009"/>
              <a:gd name="connsiteY5" fmla="*/ 104027 h 137512"/>
              <a:gd name="connsiteX6" fmla="*/ 69060 w 167009"/>
              <a:gd name="connsiteY6" fmla="*/ 97474 h 137512"/>
              <a:gd name="connsiteX7" fmla="*/ 37189 w 167009"/>
              <a:gd name="connsiteY7" fmla="*/ 97474 h 137512"/>
              <a:gd name="connsiteX8" fmla="*/ 46971 w 167009"/>
              <a:gd name="connsiteY8" fmla="*/ 97474 h 137512"/>
              <a:gd name="connsiteX9" fmla="*/ 53523 w 167009"/>
              <a:gd name="connsiteY9" fmla="*/ 104027 h 137512"/>
              <a:gd name="connsiteX10" fmla="*/ 46971 w 167009"/>
              <a:gd name="connsiteY10" fmla="*/ 110579 h 137512"/>
              <a:gd name="connsiteX11" fmla="*/ 37189 w 167009"/>
              <a:gd name="connsiteY11" fmla="*/ 110579 h 137512"/>
              <a:gd name="connsiteX12" fmla="*/ 30636 w 167009"/>
              <a:gd name="connsiteY12" fmla="*/ 104027 h 137512"/>
              <a:gd name="connsiteX13" fmla="*/ 37189 w 167009"/>
              <a:gd name="connsiteY13" fmla="*/ 97474 h 137512"/>
              <a:gd name="connsiteX14" fmla="*/ 69060 w 167009"/>
              <a:gd name="connsiteY14" fmla="*/ 74359 h 137512"/>
              <a:gd name="connsiteX15" fmla="*/ 77208 w 167009"/>
              <a:gd name="connsiteY15" fmla="*/ 74359 h 137512"/>
              <a:gd name="connsiteX16" fmla="*/ 83761 w 167009"/>
              <a:gd name="connsiteY16" fmla="*/ 80912 h 137512"/>
              <a:gd name="connsiteX17" fmla="*/ 77208 w 167009"/>
              <a:gd name="connsiteY17" fmla="*/ 87464 h 137512"/>
              <a:gd name="connsiteX18" fmla="*/ 69060 w 167009"/>
              <a:gd name="connsiteY18" fmla="*/ 87464 h 137512"/>
              <a:gd name="connsiteX19" fmla="*/ 62507 w 167009"/>
              <a:gd name="connsiteY19" fmla="*/ 80912 h 137512"/>
              <a:gd name="connsiteX20" fmla="*/ 69060 w 167009"/>
              <a:gd name="connsiteY20" fmla="*/ 74359 h 137512"/>
              <a:gd name="connsiteX21" fmla="*/ 37189 w 167009"/>
              <a:gd name="connsiteY21" fmla="*/ 74359 h 137512"/>
              <a:gd name="connsiteX22" fmla="*/ 46971 w 167009"/>
              <a:gd name="connsiteY22" fmla="*/ 74359 h 137512"/>
              <a:gd name="connsiteX23" fmla="*/ 53523 w 167009"/>
              <a:gd name="connsiteY23" fmla="*/ 80912 h 137512"/>
              <a:gd name="connsiteX24" fmla="*/ 46971 w 167009"/>
              <a:gd name="connsiteY24" fmla="*/ 87464 h 137512"/>
              <a:gd name="connsiteX25" fmla="*/ 37189 w 167009"/>
              <a:gd name="connsiteY25" fmla="*/ 87464 h 137512"/>
              <a:gd name="connsiteX26" fmla="*/ 30636 w 167009"/>
              <a:gd name="connsiteY26" fmla="*/ 80912 h 137512"/>
              <a:gd name="connsiteX27" fmla="*/ 37189 w 167009"/>
              <a:gd name="connsiteY27" fmla="*/ 74359 h 137512"/>
              <a:gd name="connsiteX28" fmla="*/ 69060 w 167009"/>
              <a:gd name="connsiteY28" fmla="*/ 51244 h 137512"/>
              <a:gd name="connsiteX29" fmla="*/ 77208 w 167009"/>
              <a:gd name="connsiteY29" fmla="*/ 51244 h 137512"/>
              <a:gd name="connsiteX30" fmla="*/ 83761 w 167009"/>
              <a:gd name="connsiteY30" fmla="*/ 57797 h 137512"/>
              <a:gd name="connsiteX31" fmla="*/ 77208 w 167009"/>
              <a:gd name="connsiteY31" fmla="*/ 64350 h 137512"/>
              <a:gd name="connsiteX32" fmla="*/ 69060 w 167009"/>
              <a:gd name="connsiteY32" fmla="*/ 64350 h 137512"/>
              <a:gd name="connsiteX33" fmla="*/ 62507 w 167009"/>
              <a:gd name="connsiteY33" fmla="*/ 57797 h 137512"/>
              <a:gd name="connsiteX34" fmla="*/ 69060 w 167009"/>
              <a:gd name="connsiteY34" fmla="*/ 51244 h 137512"/>
              <a:gd name="connsiteX35" fmla="*/ 37189 w 167009"/>
              <a:gd name="connsiteY35" fmla="*/ 51244 h 137512"/>
              <a:gd name="connsiteX36" fmla="*/ 46971 w 167009"/>
              <a:gd name="connsiteY36" fmla="*/ 51244 h 137512"/>
              <a:gd name="connsiteX37" fmla="*/ 53523 w 167009"/>
              <a:gd name="connsiteY37" fmla="*/ 57797 h 137512"/>
              <a:gd name="connsiteX38" fmla="*/ 46971 w 167009"/>
              <a:gd name="connsiteY38" fmla="*/ 64350 h 137512"/>
              <a:gd name="connsiteX39" fmla="*/ 37189 w 167009"/>
              <a:gd name="connsiteY39" fmla="*/ 64350 h 137512"/>
              <a:gd name="connsiteX40" fmla="*/ 30636 w 167009"/>
              <a:gd name="connsiteY40" fmla="*/ 57797 h 137512"/>
              <a:gd name="connsiteX41" fmla="*/ 37189 w 167009"/>
              <a:gd name="connsiteY41" fmla="*/ 51244 h 137512"/>
              <a:gd name="connsiteX42" fmla="*/ 103779 w 167009"/>
              <a:gd name="connsiteY42" fmla="*/ 47598 h 137512"/>
              <a:gd name="connsiteX43" fmla="*/ 103779 w 167009"/>
              <a:gd name="connsiteY43" fmla="*/ 124407 h 137512"/>
              <a:gd name="connsiteX44" fmla="*/ 140000 w 167009"/>
              <a:gd name="connsiteY44" fmla="*/ 124407 h 137512"/>
              <a:gd name="connsiteX45" fmla="*/ 140000 w 167009"/>
              <a:gd name="connsiteY45" fmla="*/ 57968 h 137512"/>
              <a:gd name="connsiteX46" fmla="*/ 69060 w 167009"/>
              <a:gd name="connsiteY46" fmla="*/ 28129 h 137512"/>
              <a:gd name="connsiteX47" fmla="*/ 77208 w 167009"/>
              <a:gd name="connsiteY47" fmla="*/ 28129 h 137512"/>
              <a:gd name="connsiteX48" fmla="*/ 83761 w 167009"/>
              <a:gd name="connsiteY48" fmla="*/ 34682 h 137512"/>
              <a:gd name="connsiteX49" fmla="*/ 77208 w 167009"/>
              <a:gd name="connsiteY49" fmla="*/ 41235 h 137512"/>
              <a:gd name="connsiteX50" fmla="*/ 69060 w 167009"/>
              <a:gd name="connsiteY50" fmla="*/ 41235 h 137512"/>
              <a:gd name="connsiteX51" fmla="*/ 62507 w 167009"/>
              <a:gd name="connsiteY51" fmla="*/ 34682 h 137512"/>
              <a:gd name="connsiteX52" fmla="*/ 69060 w 167009"/>
              <a:gd name="connsiteY52" fmla="*/ 28129 h 137512"/>
              <a:gd name="connsiteX53" fmla="*/ 37189 w 167009"/>
              <a:gd name="connsiteY53" fmla="*/ 28129 h 137512"/>
              <a:gd name="connsiteX54" fmla="*/ 46971 w 167009"/>
              <a:gd name="connsiteY54" fmla="*/ 28129 h 137512"/>
              <a:gd name="connsiteX55" fmla="*/ 53523 w 167009"/>
              <a:gd name="connsiteY55" fmla="*/ 34682 h 137512"/>
              <a:gd name="connsiteX56" fmla="*/ 46971 w 167009"/>
              <a:gd name="connsiteY56" fmla="*/ 41235 h 137512"/>
              <a:gd name="connsiteX57" fmla="*/ 37189 w 167009"/>
              <a:gd name="connsiteY57" fmla="*/ 41235 h 137512"/>
              <a:gd name="connsiteX58" fmla="*/ 30636 w 167009"/>
              <a:gd name="connsiteY58" fmla="*/ 34682 h 137512"/>
              <a:gd name="connsiteX59" fmla="*/ 37189 w 167009"/>
              <a:gd name="connsiteY59" fmla="*/ 28129 h 137512"/>
              <a:gd name="connsiteX60" fmla="*/ 27027 w 167009"/>
              <a:gd name="connsiteY60" fmla="*/ 13105 h 137512"/>
              <a:gd name="connsiteX61" fmla="*/ 27027 w 167009"/>
              <a:gd name="connsiteY61" fmla="*/ 124407 h 137512"/>
              <a:gd name="connsiteX62" fmla="*/ 90560 w 167009"/>
              <a:gd name="connsiteY62" fmla="*/ 124407 h 137512"/>
              <a:gd name="connsiteX63" fmla="*/ 90560 w 167009"/>
              <a:gd name="connsiteY63" fmla="*/ 13105 h 137512"/>
              <a:gd name="connsiteX64" fmla="*/ 20475 w 167009"/>
              <a:gd name="connsiteY64" fmla="*/ 0 h 137512"/>
              <a:gd name="connsiteX65" fmla="*/ 97113 w 167009"/>
              <a:gd name="connsiteY65" fmla="*/ 0 h 137512"/>
              <a:gd name="connsiteX66" fmla="*/ 103666 w 167009"/>
              <a:gd name="connsiteY66" fmla="*/ 6552 h 137512"/>
              <a:gd name="connsiteX67" fmla="*/ 103666 w 167009"/>
              <a:gd name="connsiteY67" fmla="*/ 33938 h 137512"/>
              <a:gd name="connsiteX68" fmla="*/ 148357 w 167009"/>
              <a:gd name="connsiteY68" fmla="*/ 46724 h 137512"/>
              <a:gd name="connsiteX69" fmla="*/ 153105 w 167009"/>
              <a:gd name="connsiteY69" fmla="*/ 53030 h 137512"/>
              <a:gd name="connsiteX70" fmla="*/ 153105 w 167009"/>
              <a:gd name="connsiteY70" fmla="*/ 124407 h 137512"/>
              <a:gd name="connsiteX71" fmla="*/ 160456 w 167009"/>
              <a:gd name="connsiteY71" fmla="*/ 124407 h 137512"/>
              <a:gd name="connsiteX72" fmla="*/ 167009 w 167009"/>
              <a:gd name="connsiteY72" fmla="*/ 130959 h 137512"/>
              <a:gd name="connsiteX73" fmla="*/ 160456 w 167009"/>
              <a:gd name="connsiteY73" fmla="*/ 137512 h 137512"/>
              <a:gd name="connsiteX74" fmla="*/ 146552 w 167009"/>
              <a:gd name="connsiteY74" fmla="*/ 137512 h 137512"/>
              <a:gd name="connsiteX75" fmla="*/ 97227 w 167009"/>
              <a:gd name="connsiteY75" fmla="*/ 137512 h 137512"/>
              <a:gd name="connsiteX76" fmla="*/ 97113 w 167009"/>
              <a:gd name="connsiteY76" fmla="*/ 137512 h 137512"/>
              <a:gd name="connsiteX77" fmla="*/ 20475 w 167009"/>
              <a:gd name="connsiteY77" fmla="*/ 137512 h 137512"/>
              <a:gd name="connsiteX78" fmla="*/ 6553 w 167009"/>
              <a:gd name="connsiteY78" fmla="*/ 137512 h 137512"/>
              <a:gd name="connsiteX79" fmla="*/ 0 w 167009"/>
              <a:gd name="connsiteY79" fmla="*/ 130959 h 137512"/>
              <a:gd name="connsiteX80" fmla="*/ 6553 w 167009"/>
              <a:gd name="connsiteY80" fmla="*/ 124407 h 137512"/>
              <a:gd name="connsiteX81" fmla="*/ 13922 w 167009"/>
              <a:gd name="connsiteY81" fmla="*/ 124407 h 137512"/>
              <a:gd name="connsiteX82" fmla="*/ 13922 w 167009"/>
              <a:gd name="connsiteY82" fmla="*/ 6552 h 137512"/>
              <a:gd name="connsiteX83" fmla="*/ 20475 w 167009"/>
              <a:gd name="connsiteY83" fmla="*/ 0 h 13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67009" h="137512">
                <a:moveTo>
                  <a:pt x="69060" y="97474"/>
                </a:moveTo>
                <a:lnTo>
                  <a:pt x="77208" y="97474"/>
                </a:lnTo>
                <a:cubicBezTo>
                  <a:pt x="80836" y="97474"/>
                  <a:pt x="83761" y="100399"/>
                  <a:pt x="83761" y="104027"/>
                </a:cubicBezTo>
                <a:cubicBezTo>
                  <a:pt x="83761" y="107655"/>
                  <a:pt x="80836" y="110579"/>
                  <a:pt x="77208" y="110579"/>
                </a:cubicBezTo>
                <a:lnTo>
                  <a:pt x="69060" y="110579"/>
                </a:lnTo>
                <a:cubicBezTo>
                  <a:pt x="65432" y="110579"/>
                  <a:pt x="62507" y="107655"/>
                  <a:pt x="62507" y="104027"/>
                </a:cubicBezTo>
                <a:cubicBezTo>
                  <a:pt x="62507" y="100399"/>
                  <a:pt x="65432" y="97474"/>
                  <a:pt x="69060" y="97474"/>
                </a:cubicBezTo>
                <a:close/>
                <a:moveTo>
                  <a:pt x="37189" y="97474"/>
                </a:moveTo>
                <a:lnTo>
                  <a:pt x="46971" y="97474"/>
                </a:lnTo>
                <a:cubicBezTo>
                  <a:pt x="50598" y="97474"/>
                  <a:pt x="53523" y="100399"/>
                  <a:pt x="53523" y="104027"/>
                </a:cubicBezTo>
                <a:cubicBezTo>
                  <a:pt x="53523" y="107655"/>
                  <a:pt x="50579" y="110579"/>
                  <a:pt x="46971" y="110579"/>
                </a:cubicBezTo>
                <a:lnTo>
                  <a:pt x="37189" y="110579"/>
                </a:lnTo>
                <a:cubicBezTo>
                  <a:pt x="33561" y="110579"/>
                  <a:pt x="30636" y="107655"/>
                  <a:pt x="30636" y="104027"/>
                </a:cubicBezTo>
                <a:cubicBezTo>
                  <a:pt x="30636" y="100399"/>
                  <a:pt x="33561" y="97474"/>
                  <a:pt x="37189" y="97474"/>
                </a:cubicBezTo>
                <a:close/>
                <a:moveTo>
                  <a:pt x="69060" y="74359"/>
                </a:moveTo>
                <a:lnTo>
                  <a:pt x="77208" y="74359"/>
                </a:lnTo>
                <a:cubicBezTo>
                  <a:pt x="80836" y="74359"/>
                  <a:pt x="83761" y="77284"/>
                  <a:pt x="83761" y="80912"/>
                </a:cubicBezTo>
                <a:cubicBezTo>
                  <a:pt x="83761" y="84540"/>
                  <a:pt x="80836" y="87464"/>
                  <a:pt x="77208" y="87464"/>
                </a:cubicBezTo>
                <a:lnTo>
                  <a:pt x="69060" y="87464"/>
                </a:lnTo>
                <a:cubicBezTo>
                  <a:pt x="65432" y="87464"/>
                  <a:pt x="62507" y="84540"/>
                  <a:pt x="62507" y="80912"/>
                </a:cubicBezTo>
                <a:cubicBezTo>
                  <a:pt x="62507" y="77284"/>
                  <a:pt x="65432" y="74359"/>
                  <a:pt x="69060" y="74359"/>
                </a:cubicBezTo>
                <a:close/>
                <a:moveTo>
                  <a:pt x="37189" y="74359"/>
                </a:moveTo>
                <a:lnTo>
                  <a:pt x="46971" y="74359"/>
                </a:lnTo>
                <a:cubicBezTo>
                  <a:pt x="50598" y="74359"/>
                  <a:pt x="53523" y="77284"/>
                  <a:pt x="53523" y="80912"/>
                </a:cubicBezTo>
                <a:cubicBezTo>
                  <a:pt x="53523" y="84540"/>
                  <a:pt x="50579" y="87464"/>
                  <a:pt x="46971" y="87464"/>
                </a:cubicBezTo>
                <a:lnTo>
                  <a:pt x="37189" y="87464"/>
                </a:lnTo>
                <a:cubicBezTo>
                  <a:pt x="33561" y="87464"/>
                  <a:pt x="30636" y="84540"/>
                  <a:pt x="30636" y="80912"/>
                </a:cubicBezTo>
                <a:cubicBezTo>
                  <a:pt x="30636" y="77284"/>
                  <a:pt x="33561" y="74359"/>
                  <a:pt x="37189" y="74359"/>
                </a:cubicBezTo>
                <a:close/>
                <a:moveTo>
                  <a:pt x="69060" y="51244"/>
                </a:moveTo>
                <a:lnTo>
                  <a:pt x="77208" y="51244"/>
                </a:lnTo>
                <a:cubicBezTo>
                  <a:pt x="80836" y="51244"/>
                  <a:pt x="83761" y="54169"/>
                  <a:pt x="83761" y="57797"/>
                </a:cubicBezTo>
                <a:cubicBezTo>
                  <a:pt x="83761" y="61425"/>
                  <a:pt x="80836" y="64350"/>
                  <a:pt x="77208" y="64350"/>
                </a:cubicBezTo>
                <a:lnTo>
                  <a:pt x="69060" y="64350"/>
                </a:lnTo>
                <a:cubicBezTo>
                  <a:pt x="65432" y="64350"/>
                  <a:pt x="62507" y="61425"/>
                  <a:pt x="62507" y="57797"/>
                </a:cubicBezTo>
                <a:cubicBezTo>
                  <a:pt x="62507" y="54169"/>
                  <a:pt x="65432" y="51244"/>
                  <a:pt x="69060" y="51244"/>
                </a:cubicBezTo>
                <a:close/>
                <a:moveTo>
                  <a:pt x="37189" y="51244"/>
                </a:moveTo>
                <a:lnTo>
                  <a:pt x="46971" y="51244"/>
                </a:lnTo>
                <a:cubicBezTo>
                  <a:pt x="50598" y="51244"/>
                  <a:pt x="53523" y="54169"/>
                  <a:pt x="53523" y="57797"/>
                </a:cubicBezTo>
                <a:cubicBezTo>
                  <a:pt x="53523" y="61425"/>
                  <a:pt x="50579" y="64350"/>
                  <a:pt x="46971" y="64350"/>
                </a:cubicBezTo>
                <a:lnTo>
                  <a:pt x="37189" y="64350"/>
                </a:lnTo>
                <a:cubicBezTo>
                  <a:pt x="33561" y="64350"/>
                  <a:pt x="30636" y="61425"/>
                  <a:pt x="30636" y="57797"/>
                </a:cubicBezTo>
                <a:cubicBezTo>
                  <a:pt x="30636" y="54169"/>
                  <a:pt x="33561" y="51244"/>
                  <a:pt x="37189" y="51244"/>
                </a:cubicBezTo>
                <a:close/>
                <a:moveTo>
                  <a:pt x="103779" y="47598"/>
                </a:moveTo>
                <a:lnTo>
                  <a:pt x="103779" y="124407"/>
                </a:lnTo>
                <a:lnTo>
                  <a:pt x="140000" y="124407"/>
                </a:lnTo>
                <a:lnTo>
                  <a:pt x="140000" y="57968"/>
                </a:lnTo>
                <a:close/>
                <a:moveTo>
                  <a:pt x="69060" y="28129"/>
                </a:moveTo>
                <a:lnTo>
                  <a:pt x="77208" y="28129"/>
                </a:lnTo>
                <a:cubicBezTo>
                  <a:pt x="80836" y="28129"/>
                  <a:pt x="83761" y="31054"/>
                  <a:pt x="83761" y="34682"/>
                </a:cubicBezTo>
                <a:cubicBezTo>
                  <a:pt x="83761" y="38310"/>
                  <a:pt x="80836" y="41235"/>
                  <a:pt x="77208" y="41235"/>
                </a:cubicBezTo>
                <a:lnTo>
                  <a:pt x="69060" y="41235"/>
                </a:lnTo>
                <a:cubicBezTo>
                  <a:pt x="65432" y="41235"/>
                  <a:pt x="62507" y="38310"/>
                  <a:pt x="62507" y="34682"/>
                </a:cubicBezTo>
                <a:cubicBezTo>
                  <a:pt x="62507" y="31054"/>
                  <a:pt x="65432" y="28129"/>
                  <a:pt x="69060" y="28129"/>
                </a:cubicBezTo>
                <a:close/>
                <a:moveTo>
                  <a:pt x="37189" y="28129"/>
                </a:moveTo>
                <a:lnTo>
                  <a:pt x="46971" y="28129"/>
                </a:lnTo>
                <a:cubicBezTo>
                  <a:pt x="50598" y="28129"/>
                  <a:pt x="53523" y="31054"/>
                  <a:pt x="53523" y="34682"/>
                </a:cubicBezTo>
                <a:cubicBezTo>
                  <a:pt x="53523" y="38310"/>
                  <a:pt x="50579" y="41235"/>
                  <a:pt x="46971" y="41235"/>
                </a:cubicBezTo>
                <a:lnTo>
                  <a:pt x="37189" y="41235"/>
                </a:lnTo>
                <a:cubicBezTo>
                  <a:pt x="33561" y="41235"/>
                  <a:pt x="30636" y="38310"/>
                  <a:pt x="30636" y="34682"/>
                </a:cubicBezTo>
                <a:cubicBezTo>
                  <a:pt x="30636" y="31054"/>
                  <a:pt x="33561" y="28129"/>
                  <a:pt x="37189" y="28129"/>
                </a:cubicBezTo>
                <a:close/>
                <a:moveTo>
                  <a:pt x="27027" y="13105"/>
                </a:moveTo>
                <a:lnTo>
                  <a:pt x="27027" y="124407"/>
                </a:lnTo>
                <a:lnTo>
                  <a:pt x="90560" y="124407"/>
                </a:lnTo>
                <a:lnTo>
                  <a:pt x="90560" y="13105"/>
                </a:lnTo>
                <a:close/>
                <a:moveTo>
                  <a:pt x="20475" y="0"/>
                </a:moveTo>
                <a:lnTo>
                  <a:pt x="97113" y="0"/>
                </a:lnTo>
                <a:cubicBezTo>
                  <a:pt x="100741" y="0"/>
                  <a:pt x="103666" y="2925"/>
                  <a:pt x="103666" y="6552"/>
                </a:cubicBezTo>
                <a:lnTo>
                  <a:pt x="103666" y="33938"/>
                </a:lnTo>
                <a:lnTo>
                  <a:pt x="148357" y="46724"/>
                </a:lnTo>
                <a:cubicBezTo>
                  <a:pt x="151168" y="47522"/>
                  <a:pt x="153105" y="50105"/>
                  <a:pt x="153105" y="53030"/>
                </a:cubicBezTo>
                <a:lnTo>
                  <a:pt x="153105" y="124407"/>
                </a:lnTo>
                <a:lnTo>
                  <a:pt x="160456" y="124407"/>
                </a:lnTo>
                <a:cubicBezTo>
                  <a:pt x="164084" y="124407"/>
                  <a:pt x="167009" y="127332"/>
                  <a:pt x="167009" y="130959"/>
                </a:cubicBezTo>
                <a:cubicBezTo>
                  <a:pt x="167009" y="134587"/>
                  <a:pt x="164065" y="137512"/>
                  <a:pt x="160456" y="137512"/>
                </a:cubicBezTo>
                <a:lnTo>
                  <a:pt x="146552" y="137512"/>
                </a:lnTo>
                <a:lnTo>
                  <a:pt x="97227" y="137512"/>
                </a:lnTo>
                <a:lnTo>
                  <a:pt x="97113" y="137512"/>
                </a:lnTo>
                <a:lnTo>
                  <a:pt x="20475" y="137512"/>
                </a:lnTo>
                <a:lnTo>
                  <a:pt x="6553" y="137512"/>
                </a:lnTo>
                <a:cubicBezTo>
                  <a:pt x="2925" y="137512"/>
                  <a:pt x="0" y="134587"/>
                  <a:pt x="0" y="130959"/>
                </a:cubicBezTo>
                <a:cubicBezTo>
                  <a:pt x="0" y="127332"/>
                  <a:pt x="2925" y="124407"/>
                  <a:pt x="6553" y="124407"/>
                </a:cubicBezTo>
                <a:lnTo>
                  <a:pt x="13922" y="124407"/>
                </a:lnTo>
                <a:lnTo>
                  <a:pt x="13922" y="6552"/>
                </a:lnTo>
                <a:cubicBezTo>
                  <a:pt x="13922" y="2925"/>
                  <a:pt x="16847" y="0"/>
                  <a:pt x="20475" y="0"/>
                </a:cubicBezTo>
                <a:close/>
              </a:path>
            </a:pathLst>
          </a:custGeom>
          <a:gradFill>
            <a:gsLst>
              <a:gs pos="0">
                <a:schemeClr val="accent1"/>
              </a:gs>
              <a:gs pos="100000">
                <a:schemeClr val="accent2"/>
              </a:gs>
            </a:gsLst>
            <a:lin ang="2700000" scaled="1"/>
          </a:gradFill>
          <a:ln w="1860" cap="flat">
            <a:noFill/>
            <a:prstDash val="solid"/>
            <a:miter/>
          </a:ln>
          <a:effectLst>
            <a:outerShdw dist="12700" dir="2700000" algn="tl" rotWithShape="0">
              <a:schemeClr val="accent1">
                <a:lumMod val="20000"/>
                <a:lumOff val="80000"/>
              </a:schemeClr>
            </a:outerShdw>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gradFill>
                <a:gsLst>
                  <a:gs pos="0">
                    <a:srgbClr val="0040A4"/>
                  </a:gs>
                  <a:gs pos="100000">
                    <a:srgbClr val="00317F"/>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20" name="PPT世界-14" descr="图标&#10;&#10;描述已自动生成"/>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33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flipH="1">
            <a:off x="384355" y="927842"/>
            <a:ext cx="5199179" cy="5930159"/>
          </a:xfrm>
          <a:prstGeom prst="rect">
            <a:avLst/>
          </a:prstGeom>
          <a:effectLst>
            <a:outerShdw dist="50800" algn="l" rotWithShape="0">
              <a:schemeClr val="accent1"/>
            </a:outerShdw>
          </a:effectLst>
        </p:spPr>
      </p:pic>
      <p:sp>
        <p:nvSpPr>
          <p:cNvPr id="21" name="PPT世界-6"/>
          <p:cNvSpPr/>
          <p:nvPr/>
        </p:nvSpPr>
        <p:spPr>
          <a:xfrm>
            <a:off x="384355" y="238835"/>
            <a:ext cx="642904" cy="6429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7"/>
          <p:cNvSpPr txBox="1"/>
          <p:nvPr/>
        </p:nvSpPr>
        <p:spPr>
          <a:xfrm>
            <a:off x="364120" y="336418"/>
            <a:ext cx="670463" cy="400111"/>
          </a:xfrm>
          <a:prstGeom prst="rect">
            <a:avLst/>
          </a:prstGeom>
          <a:noFill/>
        </p:spPr>
        <p:txBody>
          <a:bodyPr wrap="square" rtlCol="0">
            <a:no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 name="PPT世界-8"/>
          <p:cNvSpPr txBox="1"/>
          <p:nvPr/>
        </p:nvSpPr>
        <p:spPr>
          <a:xfrm>
            <a:off x="1320609" y="250124"/>
            <a:ext cx="1495741" cy="461664"/>
          </a:xfrm>
          <a:prstGeom prst="rect">
            <a:avLst/>
          </a:prstGeom>
          <a:noFill/>
        </p:spPr>
        <p:txBody>
          <a:bodyPr wrap="square" rtlCol="0">
            <a:noAutofit/>
          </a:bodyPr>
          <a:lstStyle/>
          <a:p>
            <a:pPr algn="dist"/>
            <a:r>
              <a:rPr lang="zh-CN" altLang="en-US" sz="24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教学设计</a:t>
            </a:r>
          </a:p>
        </p:txBody>
      </p:sp>
      <p:sp>
        <p:nvSpPr>
          <p:cNvPr id="24" name="PPT世界-9"/>
          <p:cNvSpPr txBox="1"/>
          <p:nvPr/>
        </p:nvSpPr>
        <p:spPr>
          <a:xfrm>
            <a:off x="1336736" y="673926"/>
            <a:ext cx="2156196" cy="246221"/>
          </a:xfrm>
          <a:prstGeom prst="rect">
            <a:avLst/>
          </a:prstGeom>
          <a:noFill/>
        </p:spPr>
        <p:txBody>
          <a:bodyPr wrap="square" rtlCol="0">
            <a:noAutofit/>
          </a:bodyPr>
          <a:lstStyle/>
          <a:p>
            <a:pPr algn="dist"/>
            <a:r>
              <a:rPr lang="en-US" altLang="zh-CN"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instructional design</a:t>
            </a:r>
            <a:endParaRPr lang="zh-CN" altLang="en-US"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PPT世界-1"/>
          <p:cNvSpPr/>
          <p:nvPr/>
        </p:nvSpPr>
        <p:spPr>
          <a:xfrm flipH="1">
            <a:off x="0" y="0"/>
            <a:ext cx="12192000" cy="6858000"/>
          </a:xfrm>
          <a:custGeom>
            <a:avLst/>
            <a:gdLst>
              <a:gd name="connsiteX0" fmla="*/ 3850313 w 12192000"/>
              <a:gd name="connsiteY0" fmla="*/ 3087325 h 6858000"/>
              <a:gd name="connsiteX1" fmla="*/ 3498179 w 12192000"/>
              <a:gd name="connsiteY1" fmla="*/ 6858000 h 6858000"/>
              <a:gd name="connsiteX2" fmla="*/ 4202437 w 12192000"/>
              <a:gd name="connsiteY2" fmla="*/ 6858000 h 6858000"/>
              <a:gd name="connsiteX3" fmla="*/ 3850336 w 12192000"/>
              <a:gd name="connsiteY3" fmla="*/ 3087400 h 6858000"/>
              <a:gd name="connsiteX4" fmla="*/ 3850328 w 12192000"/>
              <a:gd name="connsiteY4" fmla="*/ 3087319 h 6858000"/>
              <a:gd name="connsiteX5" fmla="*/ 3850336 w 12192000"/>
              <a:gd name="connsiteY5" fmla="*/ 3087400 h 6858000"/>
              <a:gd name="connsiteX6" fmla="*/ 4994922 w 12192000"/>
              <a:gd name="connsiteY6" fmla="*/ 6858000 h 6858000"/>
              <a:gd name="connsiteX7" fmla="*/ 5817936 w 12192000"/>
              <a:gd name="connsiteY7" fmla="*/ 6858000 h 6858000"/>
              <a:gd name="connsiteX8" fmla="*/ 3850340 w 12192000"/>
              <a:gd name="connsiteY8" fmla="*/ 3087263 h 6858000"/>
              <a:gd name="connsiteX9" fmla="*/ 6976947 w 12192000"/>
              <a:gd name="connsiteY9" fmla="*/ 6858000 h 6858000"/>
              <a:gd name="connsiteX10" fmla="*/ 8397896 w 12192000"/>
              <a:gd name="connsiteY10" fmla="*/ 6858000 h 6858000"/>
              <a:gd name="connsiteX11" fmla="*/ 3850365 w 12192000"/>
              <a:gd name="connsiteY11" fmla="*/ 3087277 h 6858000"/>
              <a:gd name="connsiteX12" fmla="*/ 3850346 w 12192000"/>
              <a:gd name="connsiteY12" fmla="*/ 3087261 h 6858000"/>
              <a:gd name="connsiteX13" fmla="*/ 3850365 w 12192000"/>
              <a:gd name="connsiteY13" fmla="*/ 3087277 h 6858000"/>
              <a:gd name="connsiteX14" fmla="*/ 10908199 w 12192000"/>
              <a:gd name="connsiteY14" fmla="*/ 6858000 h 6858000"/>
              <a:gd name="connsiteX15" fmla="*/ 12192000 w 12192000"/>
              <a:gd name="connsiteY15" fmla="*/ 6858000 h 6858000"/>
              <a:gd name="connsiteX16" fmla="*/ 12192000 w 12192000"/>
              <a:gd name="connsiteY16" fmla="*/ 5708339 h 6858000"/>
              <a:gd name="connsiteX17" fmla="*/ 3850322 w 12192000"/>
              <a:gd name="connsiteY17" fmla="*/ 3087253 h 6858000"/>
              <a:gd name="connsiteX18" fmla="*/ 3850322 w 12192000"/>
              <a:gd name="connsiteY18" fmla="*/ 3087254 h 6858000"/>
              <a:gd name="connsiteX19" fmla="*/ 3850340 w 12192000"/>
              <a:gd name="connsiteY19" fmla="*/ 3087263 h 6858000"/>
              <a:gd name="connsiteX20" fmla="*/ 3850336 w 12192000"/>
              <a:gd name="connsiteY20" fmla="*/ 3087258 h 6858000"/>
              <a:gd name="connsiteX21" fmla="*/ 3850281 w 12192000"/>
              <a:gd name="connsiteY21" fmla="*/ 3087253 h 6858000"/>
              <a:gd name="connsiteX22" fmla="*/ 0 w 12192000"/>
              <a:gd name="connsiteY22" fmla="*/ 6279842 h 6858000"/>
              <a:gd name="connsiteX23" fmla="*/ 0 w 12192000"/>
              <a:gd name="connsiteY23" fmla="*/ 6858000 h 6858000"/>
              <a:gd name="connsiteX24" fmla="*/ 723657 w 12192000"/>
              <a:gd name="connsiteY24" fmla="*/ 6858000 h 6858000"/>
              <a:gd name="connsiteX25" fmla="*/ 3850277 w 12192000"/>
              <a:gd name="connsiteY25" fmla="*/ 3087260 h 6858000"/>
              <a:gd name="connsiteX26" fmla="*/ 3850284 w 12192000"/>
              <a:gd name="connsiteY26" fmla="*/ 3087251 h 6858000"/>
              <a:gd name="connsiteX27" fmla="*/ 3850277 w 12192000"/>
              <a:gd name="connsiteY27" fmla="*/ 3087260 h 6858000"/>
              <a:gd name="connsiteX28" fmla="*/ 1835735 w 12192000"/>
              <a:gd name="connsiteY28" fmla="*/ 6858000 h 6858000"/>
              <a:gd name="connsiteX29" fmla="*/ 2665455 w 12192000"/>
              <a:gd name="connsiteY29" fmla="*/ 6858000 h 6858000"/>
              <a:gd name="connsiteX30" fmla="*/ 3850287 w 12192000"/>
              <a:gd name="connsiteY30" fmla="*/ 3087247 h 6858000"/>
              <a:gd name="connsiteX31" fmla="*/ 3850284 w 12192000"/>
              <a:gd name="connsiteY31" fmla="*/ 3087250 h 6858000"/>
              <a:gd name="connsiteX32" fmla="*/ 3850284 w 12192000"/>
              <a:gd name="connsiteY32" fmla="*/ 3087251 h 6858000"/>
              <a:gd name="connsiteX33" fmla="*/ 3850284 w 12192000"/>
              <a:gd name="connsiteY33" fmla="*/ 3087246 h 6858000"/>
              <a:gd name="connsiteX34" fmla="*/ 3850281 w 12192000"/>
              <a:gd name="connsiteY34" fmla="*/ 3087253 h 6858000"/>
              <a:gd name="connsiteX35" fmla="*/ 3850284 w 12192000"/>
              <a:gd name="connsiteY35" fmla="*/ 3087250 h 6858000"/>
              <a:gd name="connsiteX36" fmla="*/ 3850285 w 12192000"/>
              <a:gd name="connsiteY36" fmla="*/ 3087246 h 6858000"/>
              <a:gd name="connsiteX37" fmla="*/ 3850285 w 12192000"/>
              <a:gd name="connsiteY37" fmla="*/ 3087246 h 6858000"/>
              <a:gd name="connsiteX38" fmla="*/ 3850285 w 12192000"/>
              <a:gd name="connsiteY38" fmla="*/ 3087246 h 6858000"/>
              <a:gd name="connsiteX39" fmla="*/ 3850287 w 12192000"/>
              <a:gd name="connsiteY39" fmla="*/ 3087247 h 6858000"/>
              <a:gd name="connsiteX40" fmla="*/ 3850324 w 12192000"/>
              <a:gd name="connsiteY40" fmla="*/ 3087244 h 6858000"/>
              <a:gd name="connsiteX41" fmla="*/ 3850336 w 12192000"/>
              <a:gd name="connsiteY41" fmla="*/ 3087258 h 6858000"/>
              <a:gd name="connsiteX42" fmla="*/ 3850346 w 12192000"/>
              <a:gd name="connsiteY42" fmla="*/ 3087261 h 6858000"/>
              <a:gd name="connsiteX43" fmla="*/ 3850325 w 12192000"/>
              <a:gd name="connsiteY43" fmla="*/ 3087244 h 6858000"/>
              <a:gd name="connsiteX44" fmla="*/ 3850321 w 12192000"/>
              <a:gd name="connsiteY44" fmla="*/ 3087243 h 6858000"/>
              <a:gd name="connsiteX45" fmla="*/ 3850316 w 12192000"/>
              <a:gd name="connsiteY45" fmla="*/ 3087295 h 6858000"/>
              <a:gd name="connsiteX46" fmla="*/ 3850328 w 12192000"/>
              <a:gd name="connsiteY46" fmla="*/ 3087319 h 6858000"/>
              <a:gd name="connsiteX47" fmla="*/ 3850322 w 12192000"/>
              <a:gd name="connsiteY47" fmla="*/ 3087254 h 6858000"/>
              <a:gd name="connsiteX48" fmla="*/ 3850321 w 12192000"/>
              <a:gd name="connsiteY48" fmla="*/ 3087253 h 6858000"/>
              <a:gd name="connsiteX49" fmla="*/ 3850322 w 12192000"/>
              <a:gd name="connsiteY49" fmla="*/ 3087253 h 6858000"/>
              <a:gd name="connsiteX50" fmla="*/ 3850321 w 12192000"/>
              <a:gd name="connsiteY50" fmla="*/ 3087243 h 6858000"/>
              <a:gd name="connsiteX51" fmla="*/ 3850287 w 12192000"/>
              <a:gd name="connsiteY51" fmla="*/ 3087240 h 6858000"/>
              <a:gd name="connsiteX52" fmla="*/ 3850313 w 12192000"/>
              <a:gd name="connsiteY52" fmla="*/ 3087325 h 6858000"/>
              <a:gd name="connsiteX53" fmla="*/ 3850316 w 12192000"/>
              <a:gd name="connsiteY53" fmla="*/ 3087295 h 6858000"/>
              <a:gd name="connsiteX54" fmla="*/ 3850287 w 12192000"/>
              <a:gd name="connsiteY54" fmla="*/ 3087240 h 6858000"/>
              <a:gd name="connsiteX55" fmla="*/ 3850284 w 12192000"/>
              <a:gd name="connsiteY55" fmla="*/ 3087246 h 6858000"/>
              <a:gd name="connsiteX56" fmla="*/ 3850285 w 12192000"/>
              <a:gd name="connsiteY56" fmla="*/ 3087246 h 6858000"/>
              <a:gd name="connsiteX57" fmla="*/ 3850321 w 12192000"/>
              <a:gd name="connsiteY57" fmla="*/ 3087240 h 6858000"/>
              <a:gd name="connsiteX58" fmla="*/ 3850321 w 12192000"/>
              <a:gd name="connsiteY58" fmla="*/ 3087243 h 6858000"/>
              <a:gd name="connsiteX59" fmla="*/ 3850324 w 12192000"/>
              <a:gd name="connsiteY59" fmla="*/ 3087244 h 6858000"/>
              <a:gd name="connsiteX60" fmla="*/ 3850274 w 12192000"/>
              <a:gd name="connsiteY60" fmla="*/ 3087240 h 6858000"/>
              <a:gd name="connsiteX61" fmla="*/ 3850271 w 12192000"/>
              <a:gd name="connsiteY61" fmla="*/ 3087242 h 6858000"/>
              <a:gd name="connsiteX62" fmla="*/ 3850284 w 12192000"/>
              <a:gd name="connsiteY62" fmla="*/ 3087246 h 6858000"/>
              <a:gd name="connsiteX63" fmla="*/ 3850284 w 12192000"/>
              <a:gd name="connsiteY63" fmla="*/ 3087246 h 6858000"/>
              <a:gd name="connsiteX64" fmla="*/ 3850265 w 12192000"/>
              <a:gd name="connsiteY64" fmla="*/ 3087240 h 6858000"/>
              <a:gd name="connsiteX65" fmla="*/ 0 w 12192000"/>
              <a:gd name="connsiteY65" fmla="*/ 4256035 h 6858000"/>
              <a:gd name="connsiteX66" fmla="*/ 0 w 12192000"/>
              <a:gd name="connsiteY66" fmla="*/ 5096376 h 6858000"/>
              <a:gd name="connsiteX67" fmla="*/ 3850271 w 12192000"/>
              <a:gd name="connsiteY67" fmla="*/ 3087242 h 6858000"/>
              <a:gd name="connsiteX68" fmla="*/ 3850270 w 12192000"/>
              <a:gd name="connsiteY68" fmla="*/ 3087238 h 6858000"/>
              <a:gd name="connsiteX69" fmla="*/ 3850260 w 12192000"/>
              <a:gd name="connsiteY69" fmla="*/ 3087239 h 6858000"/>
              <a:gd name="connsiteX70" fmla="*/ 3850265 w 12192000"/>
              <a:gd name="connsiteY70" fmla="*/ 3087240 h 6858000"/>
              <a:gd name="connsiteX71" fmla="*/ 3850271 w 12192000"/>
              <a:gd name="connsiteY71" fmla="*/ 3087238 h 6858000"/>
              <a:gd name="connsiteX72" fmla="*/ 3850280 w 12192000"/>
              <a:gd name="connsiteY72" fmla="*/ 3087237 h 6858000"/>
              <a:gd name="connsiteX73" fmla="*/ 3850273 w 12192000"/>
              <a:gd name="connsiteY73" fmla="*/ 3087237 h 6858000"/>
              <a:gd name="connsiteX74" fmla="*/ 3850271 w 12192000"/>
              <a:gd name="connsiteY74" fmla="*/ 3087238 h 6858000"/>
              <a:gd name="connsiteX75" fmla="*/ 3850274 w 12192000"/>
              <a:gd name="connsiteY75" fmla="*/ 3087240 h 6858000"/>
              <a:gd name="connsiteX76" fmla="*/ 3850282 w 12192000"/>
              <a:gd name="connsiteY76" fmla="*/ 3087236 h 6858000"/>
              <a:gd name="connsiteX77" fmla="*/ 3850280 w 12192000"/>
              <a:gd name="connsiteY77" fmla="*/ 3087237 h 6858000"/>
              <a:gd name="connsiteX78" fmla="*/ 3850287 w 12192000"/>
              <a:gd name="connsiteY78" fmla="*/ 3087236 h 6858000"/>
              <a:gd name="connsiteX79" fmla="*/ 3850262 w 12192000"/>
              <a:gd name="connsiteY79" fmla="*/ 3087234 h 6858000"/>
              <a:gd name="connsiteX80" fmla="*/ 3850270 w 12192000"/>
              <a:gd name="connsiteY80" fmla="*/ 3087238 h 6858000"/>
              <a:gd name="connsiteX81" fmla="*/ 3850273 w 12192000"/>
              <a:gd name="connsiteY81" fmla="*/ 3087237 h 6858000"/>
              <a:gd name="connsiteX82" fmla="*/ 3850280 w 12192000"/>
              <a:gd name="connsiteY82" fmla="*/ 3087235 h 6858000"/>
              <a:gd name="connsiteX83" fmla="*/ 3850287 w 12192000"/>
              <a:gd name="connsiteY83" fmla="*/ 3087233 h 6858000"/>
              <a:gd name="connsiteX84" fmla="*/ 3850280 w 12192000"/>
              <a:gd name="connsiteY84" fmla="*/ 3087235 h 6858000"/>
              <a:gd name="connsiteX85" fmla="*/ 3850282 w 12192000"/>
              <a:gd name="connsiteY85" fmla="*/ 3087236 h 6858000"/>
              <a:gd name="connsiteX86" fmla="*/ 3850326 w 12192000"/>
              <a:gd name="connsiteY86" fmla="*/ 3087220 h 6858000"/>
              <a:gd name="connsiteX87" fmla="*/ 3850324 w 12192000"/>
              <a:gd name="connsiteY87" fmla="*/ 3087221 h 6858000"/>
              <a:gd name="connsiteX88" fmla="*/ 3850321 w 12192000"/>
              <a:gd name="connsiteY88" fmla="*/ 3087226 h 6858000"/>
              <a:gd name="connsiteX89" fmla="*/ 0 w 12192000"/>
              <a:gd name="connsiteY89" fmla="*/ 2727680 h 6858000"/>
              <a:gd name="connsiteX90" fmla="*/ 0 w 12192000"/>
              <a:gd name="connsiteY90" fmla="*/ 3446813 h 6858000"/>
              <a:gd name="connsiteX91" fmla="*/ 3850260 w 12192000"/>
              <a:gd name="connsiteY91" fmla="*/ 3087239 h 6858000"/>
              <a:gd name="connsiteX92" fmla="*/ 3850238 w 12192000"/>
              <a:gd name="connsiteY92" fmla="*/ 3087232 h 6858000"/>
              <a:gd name="connsiteX93" fmla="*/ 12192000 w 12192000"/>
              <a:gd name="connsiteY93" fmla="*/ 2308258 h 6858000"/>
              <a:gd name="connsiteX94" fmla="*/ 3850287 w 12192000"/>
              <a:gd name="connsiteY94" fmla="*/ 3087240 h 6858000"/>
              <a:gd name="connsiteX95" fmla="*/ 3850321 w 12192000"/>
              <a:gd name="connsiteY95" fmla="*/ 3087243 h 6858000"/>
              <a:gd name="connsiteX96" fmla="*/ 3850321 w 12192000"/>
              <a:gd name="connsiteY96" fmla="*/ 3087240 h 6858000"/>
              <a:gd name="connsiteX97" fmla="*/ 3850325 w 12192000"/>
              <a:gd name="connsiteY97" fmla="*/ 3087244 h 6858000"/>
              <a:gd name="connsiteX98" fmla="*/ 12192000 w 12192000"/>
              <a:gd name="connsiteY98" fmla="*/ 3866264 h 6858000"/>
              <a:gd name="connsiteX99" fmla="*/ 0 w 12192000"/>
              <a:gd name="connsiteY99" fmla="*/ 1030171 h 6858000"/>
              <a:gd name="connsiteX100" fmla="*/ 0 w 12192000"/>
              <a:gd name="connsiteY100" fmla="*/ 1877422 h 6858000"/>
              <a:gd name="connsiteX101" fmla="*/ 3850238 w 12192000"/>
              <a:gd name="connsiteY101" fmla="*/ 3087232 h 6858000"/>
              <a:gd name="connsiteX102" fmla="*/ 3850262 w 12192000"/>
              <a:gd name="connsiteY102" fmla="*/ 3087234 h 6858000"/>
              <a:gd name="connsiteX103" fmla="*/ 1290417 w 12192000"/>
              <a:gd name="connsiteY103" fmla="*/ 0 h 6858000"/>
              <a:gd name="connsiteX104" fmla="*/ 127071 w 12192000"/>
              <a:gd name="connsiteY104" fmla="*/ 0 h 6858000"/>
              <a:gd name="connsiteX105" fmla="*/ 3850287 w 12192000"/>
              <a:gd name="connsiteY105" fmla="*/ 3087226 h 6858000"/>
              <a:gd name="connsiteX106" fmla="*/ 2913130 w 12192000"/>
              <a:gd name="connsiteY106" fmla="*/ 0 h 6858000"/>
              <a:gd name="connsiteX107" fmla="*/ 2239324 w 12192000"/>
              <a:gd name="connsiteY107" fmla="*/ 0 h 6858000"/>
              <a:gd name="connsiteX108" fmla="*/ 3850287 w 12192000"/>
              <a:gd name="connsiteY108" fmla="*/ 3087226 h 6858000"/>
              <a:gd name="connsiteX109" fmla="*/ 4138588 w 12192000"/>
              <a:gd name="connsiteY109" fmla="*/ 0 h 6858000"/>
              <a:gd name="connsiteX110" fmla="*/ 3561987 w 12192000"/>
              <a:gd name="connsiteY110" fmla="*/ 0 h 6858000"/>
              <a:gd name="connsiteX111" fmla="*/ 3850287 w 12192000"/>
              <a:gd name="connsiteY111" fmla="*/ 3087226 h 6858000"/>
              <a:gd name="connsiteX112" fmla="*/ 5499692 w 12192000"/>
              <a:gd name="connsiteY112" fmla="*/ 0 h 6858000"/>
              <a:gd name="connsiteX113" fmla="*/ 4820369 w 12192000"/>
              <a:gd name="connsiteY113" fmla="*/ 0 h 6858000"/>
              <a:gd name="connsiteX114" fmla="*/ 3850322 w 12192000"/>
              <a:gd name="connsiteY114" fmla="*/ 3087222 h 6858000"/>
              <a:gd name="connsiteX115" fmla="*/ 3850324 w 12192000"/>
              <a:gd name="connsiteY115" fmla="*/ 3087221 h 6858000"/>
              <a:gd name="connsiteX116" fmla="*/ 7573536 w 12192000"/>
              <a:gd name="connsiteY116" fmla="*/ 0 h 6858000"/>
              <a:gd name="connsiteX117" fmla="*/ 6410182 w 12192000"/>
              <a:gd name="connsiteY117" fmla="*/ 0 h 6858000"/>
              <a:gd name="connsiteX118" fmla="*/ 3850326 w 12192000"/>
              <a:gd name="connsiteY118" fmla="*/ 3087220 h 6858000"/>
              <a:gd name="connsiteX119" fmla="*/ 3850333 w 12192000"/>
              <a:gd name="connsiteY119" fmla="*/ 3087216 h 6858000"/>
              <a:gd name="connsiteX120" fmla="*/ 12192000 w 12192000"/>
              <a:gd name="connsiteY120" fmla="*/ 0 h 6858000"/>
              <a:gd name="connsiteX121" fmla="*/ 9766589 w 12192000"/>
              <a:gd name="connsiteY121" fmla="*/ 0 h 6858000"/>
              <a:gd name="connsiteX122" fmla="*/ 3850333 w 12192000"/>
              <a:gd name="connsiteY122" fmla="*/ 3087216 h 6858000"/>
              <a:gd name="connsiteX123" fmla="*/ 3850321 w 12192000"/>
              <a:gd name="connsiteY123" fmla="*/ 3087226 h 6858000"/>
              <a:gd name="connsiteX124" fmla="*/ 3850322 w 12192000"/>
              <a:gd name="connsiteY124" fmla="*/ 3087222 h 6858000"/>
              <a:gd name="connsiteX125" fmla="*/ 3850287 w 12192000"/>
              <a:gd name="connsiteY125" fmla="*/ 3087240 h 6858000"/>
              <a:gd name="connsiteX126" fmla="*/ 12192000 w 12192000"/>
              <a:gd name="connsiteY126" fmla="*/ 55503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6858000">
                <a:moveTo>
                  <a:pt x="3850313" y="3087325"/>
                </a:moveTo>
                <a:lnTo>
                  <a:pt x="3498179" y="6858000"/>
                </a:lnTo>
                <a:lnTo>
                  <a:pt x="4202437" y="6858000"/>
                </a:lnTo>
                <a:lnTo>
                  <a:pt x="3850336" y="3087400"/>
                </a:lnTo>
                <a:close/>
                <a:moveTo>
                  <a:pt x="3850328" y="3087319"/>
                </a:moveTo>
                <a:lnTo>
                  <a:pt x="3850336" y="3087400"/>
                </a:lnTo>
                <a:lnTo>
                  <a:pt x="4994922" y="6858000"/>
                </a:lnTo>
                <a:lnTo>
                  <a:pt x="5817936" y="6858000"/>
                </a:lnTo>
                <a:close/>
                <a:moveTo>
                  <a:pt x="3850340" y="3087263"/>
                </a:moveTo>
                <a:lnTo>
                  <a:pt x="6976947" y="6858000"/>
                </a:lnTo>
                <a:lnTo>
                  <a:pt x="8397896" y="6858000"/>
                </a:lnTo>
                <a:lnTo>
                  <a:pt x="3850365" y="3087277"/>
                </a:lnTo>
                <a:close/>
                <a:moveTo>
                  <a:pt x="3850346" y="3087261"/>
                </a:moveTo>
                <a:lnTo>
                  <a:pt x="3850365" y="3087277"/>
                </a:lnTo>
                <a:lnTo>
                  <a:pt x="10908199" y="6858000"/>
                </a:lnTo>
                <a:lnTo>
                  <a:pt x="12192000" y="6858000"/>
                </a:lnTo>
                <a:lnTo>
                  <a:pt x="12192000" y="5708339"/>
                </a:lnTo>
                <a:close/>
                <a:moveTo>
                  <a:pt x="3850322" y="3087253"/>
                </a:moveTo>
                <a:lnTo>
                  <a:pt x="3850322" y="3087254"/>
                </a:lnTo>
                <a:lnTo>
                  <a:pt x="3850340" y="3087263"/>
                </a:lnTo>
                <a:lnTo>
                  <a:pt x="3850336" y="3087258"/>
                </a:lnTo>
                <a:close/>
                <a:moveTo>
                  <a:pt x="3850281" y="3087253"/>
                </a:moveTo>
                <a:lnTo>
                  <a:pt x="0" y="6279842"/>
                </a:lnTo>
                <a:lnTo>
                  <a:pt x="0" y="6858000"/>
                </a:lnTo>
                <a:lnTo>
                  <a:pt x="723657" y="6858000"/>
                </a:lnTo>
                <a:lnTo>
                  <a:pt x="3850277" y="3087260"/>
                </a:lnTo>
                <a:close/>
                <a:moveTo>
                  <a:pt x="3850284" y="3087251"/>
                </a:moveTo>
                <a:lnTo>
                  <a:pt x="3850277" y="3087260"/>
                </a:lnTo>
                <a:lnTo>
                  <a:pt x="1835735" y="6858000"/>
                </a:lnTo>
                <a:lnTo>
                  <a:pt x="2665455" y="6858000"/>
                </a:lnTo>
                <a:close/>
                <a:moveTo>
                  <a:pt x="3850287" y="3087247"/>
                </a:moveTo>
                <a:lnTo>
                  <a:pt x="3850284" y="3087250"/>
                </a:lnTo>
                <a:lnTo>
                  <a:pt x="3850284" y="3087251"/>
                </a:lnTo>
                <a:close/>
                <a:moveTo>
                  <a:pt x="3850284" y="3087246"/>
                </a:moveTo>
                <a:lnTo>
                  <a:pt x="3850281" y="3087253"/>
                </a:lnTo>
                <a:lnTo>
                  <a:pt x="3850284" y="3087250"/>
                </a:lnTo>
                <a:lnTo>
                  <a:pt x="3850285" y="3087246"/>
                </a:lnTo>
                <a:close/>
                <a:moveTo>
                  <a:pt x="3850285" y="3087246"/>
                </a:moveTo>
                <a:lnTo>
                  <a:pt x="3850285" y="3087246"/>
                </a:lnTo>
                <a:lnTo>
                  <a:pt x="3850287" y="3087247"/>
                </a:lnTo>
                <a:close/>
                <a:moveTo>
                  <a:pt x="3850324" y="3087244"/>
                </a:moveTo>
                <a:lnTo>
                  <a:pt x="3850336" y="3087258"/>
                </a:lnTo>
                <a:lnTo>
                  <a:pt x="3850346" y="3087261"/>
                </a:lnTo>
                <a:lnTo>
                  <a:pt x="3850325" y="3087244"/>
                </a:lnTo>
                <a:close/>
                <a:moveTo>
                  <a:pt x="3850321" y="3087243"/>
                </a:moveTo>
                <a:lnTo>
                  <a:pt x="3850316" y="3087295"/>
                </a:lnTo>
                <a:lnTo>
                  <a:pt x="3850328" y="3087319"/>
                </a:lnTo>
                <a:lnTo>
                  <a:pt x="3850322" y="3087254"/>
                </a:lnTo>
                <a:lnTo>
                  <a:pt x="3850321" y="3087253"/>
                </a:lnTo>
                <a:lnTo>
                  <a:pt x="3850322" y="3087253"/>
                </a:lnTo>
                <a:lnTo>
                  <a:pt x="3850321" y="3087243"/>
                </a:lnTo>
                <a:close/>
                <a:moveTo>
                  <a:pt x="3850287" y="3087240"/>
                </a:moveTo>
                <a:lnTo>
                  <a:pt x="3850313" y="3087325"/>
                </a:lnTo>
                <a:lnTo>
                  <a:pt x="3850316" y="3087295"/>
                </a:lnTo>
                <a:close/>
                <a:moveTo>
                  <a:pt x="3850287" y="3087240"/>
                </a:moveTo>
                <a:lnTo>
                  <a:pt x="3850284" y="3087246"/>
                </a:lnTo>
                <a:lnTo>
                  <a:pt x="3850285" y="3087246"/>
                </a:lnTo>
                <a:close/>
                <a:moveTo>
                  <a:pt x="3850321" y="3087240"/>
                </a:moveTo>
                <a:lnTo>
                  <a:pt x="3850321" y="3087243"/>
                </a:lnTo>
                <a:lnTo>
                  <a:pt x="3850324" y="3087244"/>
                </a:lnTo>
                <a:close/>
                <a:moveTo>
                  <a:pt x="3850274" y="3087240"/>
                </a:moveTo>
                <a:lnTo>
                  <a:pt x="3850271" y="3087242"/>
                </a:lnTo>
                <a:lnTo>
                  <a:pt x="3850284" y="3087246"/>
                </a:lnTo>
                <a:lnTo>
                  <a:pt x="3850284" y="3087246"/>
                </a:lnTo>
                <a:close/>
                <a:moveTo>
                  <a:pt x="3850265" y="3087240"/>
                </a:moveTo>
                <a:lnTo>
                  <a:pt x="0" y="4256035"/>
                </a:lnTo>
                <a:lnTo>
                  <a:pt x="0" y="5096376"/>
                </a:lnTo>
                <a:lnTo>
                  <a:pt x="3850271" y="3087242"/>
                </a:lnTo>
                <a:close/>
                <a:moveTo>
                  <a:pt x="3850270" y="3087238"/>
                </a:moveTo>
                <a:lnTo>
                  <a:pt x="3850260" y="3087239"/>
                </a:lnTo>
                <a:lnTo>
                  <a:pt x="3850265" y="3087240"/>
                </a:lnTo>
                <a:lnTo>
                  <a:pt x="3850271" y="3087238"/>
                </a:lnTo>
                <a:close/>
                <a:moveTo>
                  <a:pt x="3850280" y="3087237"/>
                </a:moveTo>
                <a:lnTo>
                  <a:pt x="3850273" y="3087237"/>
                </a:lnTo>
                <a:lnTo>
                  <a:pt x="3850271" y="3087238"/>
                </a:lnTo>
                <a:lnTo>
                  <a:pt x="3850274" y="3087240"/>
                </a:lnTo>
                <a:close/>
                <a:moveTo>
                  <a:pt x="3850282" y="3087236"/>
                </a:moveTo>
                <a:lnTo>
                  <a:pt x="3850280" y="3087237"/>
                </a:lnTo>
                <a:lnTo>
                  <a:pt x="3850287" y="3087236"/>
                </a:lnTo>
                <a:close/>
                <a:moveTo>
                  <a:pt x="3850262" y="3087234"/>
                </a:moveTo>
                <a:lnTo>
                  <a:pt x="3850270" y="3087238"/>
                </a:lnTo>
                <a:lnTo>
                  <a:pt x="3850273" y="3087237"/>
                </a:lnTo>
                <a:lnTo>
                  <a:pt x="3850280" y="3087235"/>
                </a:lnTo>
                <a:close/>
                <a:moveTo>
                  <a:pt x="3850287" y="3087233"/>
                </a:moveTo>
                <a:lnTo>
                  <a:pt x="3850280" y="3087235"/>
                </a:lnTo>
                <a:lnTo>
                  <a:pt x="3850282" y="3087236"/>
                </a:lnTo>
                <a:close/>
                <a:moveTo>
                  <a:pt x="3850326" y="3087220"/>
                </a:moveTo>
                <a:lnTo>
                  <a:pt x="3850324" y="3087221"/>
                </a:lnTo>
                <a:lnTo>
                  <a:pt x="3850321" y="3087226"/>
                </a:lnTo>
                <a:close/>
                <a:moveTo>
                  <a:pt x="0" y="2727680"/>
                </a:moveTo>
                <a:lnTo>
                  <a:pt x="0" y="3446813"/>
                </a:lnTo>
                <a:lnTo>
                  <a:pt x="3850260" y="3087239"/>
                </a:lnTo>
                <a:lnTo>
                  <a:pt x="3850238" y="3087232"/>
                </a:lnTo>
                <a:close/>
                <a:moveTo>
                  <a:pt x="12192000" y="2308258"/>
                </a:moveTo>
                <a:lnTo>
                  <a:pt x="3850287" y="3087240"/>
                </a:lnTo>
                <a:lnTo>
                  <a:pt x="3850321" y="3087243"/>
                </a:lnTo>
                <a:lnTo>
                  <a:pt x="3850321" y="3087240"/>
                </a:lnTo>
                <a:lnTo>
                  <a:pt x="3850325" y="3087244"/>
                </a:lnTo>
                <a:lnTo>
                  <a:pt x="12192000" y="3866264"/>
                </a:lnTo>
                <a:close/>
                <a:moveTo>
                  <a:pt x="0" y="1030171"/>
                </a:moveTo>
                <a:lnTo>
                  <a:pt x="0" y="1877422"/>
                </a:lnTo>
                <a:lnTo>
                  <a:pt x="3850238" y="3087232"/>
                </a:lnTo>
                <a:lnTo>
                  <a:pt x="3850262" y="3087234"/>
                </a:lnTo>
                <a:close/>
                <a:moveTo>
                  <a:pt x="1290417" y="0"/>
                </a:moveTo>
                <a:lnTo>
                  <a:pt x="127071" y="0"/>
                </a:lnTo>
                <a:lnTo>
                  <a:pt x="3850287" y="3087226"/>
                </a:lnTo>
                <a:close/>
                <a:moveTo>
                  <a:pt x="2913130" y="0"/>
                </a:moveTo>
                <a:lnTo>
                  <a:pt x="2239324" y="0"/>
                </a:lnTo>
                <a:lnTo>
                  <a:pt x="3850287" y="3087226"/>
                </a:lnTo>
                <a:close/>
                <a:moveTo>
                  <a:pt x="4138588" y="0"/>
                </a:moveTo>
                <a:lnTo>
                  <a:pt x="3561987" y="0"/>
                </a:lnTo>
                <a:lnTo>
                  <a:pt x="3850287" y="3087226"/>
                </a:lnTo>
                <a:close/>
                <a:moveTo>
                  <a:pt x="5499692" y="0"/>
                </a:moveTo>
                <a:lnTo>
                  <a:pt x="4820369" y="0"/>
                </a:lnTo>
                <a:lnTo>
                  <a:pt x="3850322" y="3087222"/>
                </a:lnTo>
                <a:lnTo>
                  <a:pt x="3850324" y="3087221"/>
                </a:lnTo>
                <a:close/>
                <a:moveTo>
                  <a:pt x="7573536" y="0"/>
                </a:moveTo>
                <a:lnTo>
                  <a:pt x="6410182" y="0"/>
                </a:lnTo>
                <a:lnTo>
                  <a:pt x="3850326" y="3087220"/>
                </a:lnTo>
                <a:lnTo>
                  <a:pt x="3850333" y="3087216"/>
                </a:lnTo>
                <a:close/>
                <a:moveTo>
                  <a:pt x="12192000" y="0"/>
                </a:moveTo>
                <a:lnTo>
                  <a:pt x="9766589" y="0"/>
                </a:lnTo>
                <a:lnTo>
                  <a:pt x="3850333" y="3087216"/>
                </a:lnTo>
                <a:lnTo>
                  <a:pt x="3850321" y="3087226"/>
                </a:lnTo>
                <a:lnTo>
                  <a:pt x="3850322" y="3087222"/>
                </a:lnTo>
                <a:lnTo>
                  <a:pt x="3850287" y="3087240"/>
                </a:lnTo>
                <a:lnTo>
                  <a:pt x="12192000" y="555034"/>
                </a:lnTo>
                <a:close/>
              </a:path>
            </a:pathLst>
          </a:custGeom>
          <a:solidFill>
            <a:schemeClr val="accent1">
              <a:alpha val="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1" name="PPT世界-2"/>
          <p:cNvSpPr/>
          <p:nvPr/>
        </p:nvSpPr>
        <p:spPr>
          <a:xfrm flipH="1">
            <a:off x="816361" y="426232"/>
            <a:ext cx="11020566" cy="6168675"/>
          </a:xfrm>
          <a:custGeom>
            <a:avLst/>
            <a:gdLst>
              <a:gd name="connsiteX0" fmla="*/ 4103921 w 11020566"/>
              <a:gd name="connsiteY0" fmla="*/ 629757 h 6168675"/>
              <a:gd name="connsiteX1" fmla="*/ 4103921 w 11020566"/>
              <a:gd name="connsiteY1" fmla="*/ 692225 h 6168675"/>
              <a:gd name="connsiteX2" fmla="*/ 4103921 w 11020566"/>
              <a:gd name="connsiteY2" fmla="*/ 629757 h 6168675"/>
              <a:gd name="connsiteX3" fmla="*/ 10937440 w 11020566"/>
              <a:gd name="connsiteY3" fmla="*/ 5871521 h 6168675"/>
              <a:gd name="connsiteX4" fmla="*/ 10937440 w 11020566"/>
              <a:gd name="connsiteY4" fmla="*/ 5933990 h 6168675"/>
              <a:gd name="connsiteX5" fmla="*/ 10937440 w 11020566"/>
              <a:gd name="connsiteY5" fmla="*/ 5871521 h 6168675"/>
              <a:gd name="connsiteX6" fmla="*/ 348092 w 11020566"/>
              <a:gd name="connsiteY6" fmla="*/ 3455476 h 6168675"/>
              <a:gd name="connsiteX7" fmla="*/ 348092 w 11020566"/>
              <a:gd name="connsiteY7" fmla="*/ 3517944 h 6168675"/>
              <a:gd name="connsiteX8" fmla="*/ 348092 w 11020566"/>
              <a:gd name="connsiteY8" fmla="*/ 3455476 h 6168675"/>
              <a:gd name="connsiteX9" fmla="*/ 5693989 w 11020566"/>
              <a:gd name="connsiteY9" fmla="*/ 5146276 h 6168675"/>
              <a:gd name="connsiteX10" fmla="*/ 5693989 w 11020566"/>
              <a:gd name="connsiteY10" fmla="*/ 5208744 h 6168675"/>
              <a:gd name="connsiteX11" fmla="*/ 5693989 w 11020566"/>
              <a:gd name="connsiteY11" fmla="*/ 5146276 h 6168675"/>
              <a:gd name="connsiteX12" fmla="*/ 5798663 w 11020566"/>
              <a:gd name="connsiteY12" fmla="*/ 4933259 h 6168675"/>
              <a:gd name="connsiteX13" fmla="*/ 5798663 w 11020566"/>
              <a:gd name="connsiteY13" fmla="*/ 4995727 h 6168675"/>
              <a:gd name="connsiteX14" fmla="*/ 5798663 w 11020566"/>
              <a:gd name="connsiteY14" fmla="*/ 4933259 h 6168675"/>
              <a:gd name="connsiteX15" fmla="*/ 10360926 w 11020566"/>
              <a:gd name="connsiteY15" fmla="*/ 6060984 h 6168675"/>
              <a:gd name="connsiteX16" fmla="*/ 10360926 w 11020566"/>
              <a:gd name="connsiteY16" fmla="*/ 6123453 h 6168675"/>
              <a:gd name="connsiteX17" fmla="*/ 10360926 w 11020566"/>
              <a:gd name="connsiteY17" fmla="*/ 6060984 h 6168675"/>
              <a:gd name="connsiteX18" fmla="*/ 30171 w 11020566"/>
              <a:gd name="connsiteY18" fmla="*/ 832550 h 6168675"/>
              <a:gd name="connsiteX19" fmla="*/ 30171 w 11020566"/>
              <a:gd name="connsiteY19" fmla="*/ 895015 h 6168675"/>
              <a:gd name="connsiteX20" fmla="*/ 30171 w 11020566"/>
              <a:gd name="connsiteY20" fmla="*/ 832550 h 6168675"/>
              <a:gd name="connsiteX21" fmla="*/ 5812892 w 11020566"/>
              <a:gd name="connsiteY21" fmla="*/ 2662996 h 6168675"/>
              <a:gd name="connsiteX22" fmla="*/ 5812892 w 11020566"/>
              <a:gd name="connsiteY22" fmla="*/ 2725464 h 6168675"/>
              <a:gd name="connsiteX23" fmla="*/ 5812892 w 11020566"/>
              <a:gd name="connsiteY23" fmla="*/ 2662996 h 6168675"/>
              <a:gd name="connsiteX24" fmla="*/ 6354572 w 11020566"/>
              <a:gd name="connsiteY24" fmla="*/ 2310758 h 6168675"/>
              <a:gd name="connsiteX25" fmla="*/ 6354572 w 11020566"/>
              <a:gd name="connsiteY25" fmla="*/ 2373226 h 6168675"/>
              <a:gd name="connsiteX26" fmla="*/ 6354572 w 11020566"/>
              <a:gd name="connsiteY26" fmla="*/ 2310772 h 6168675"/>
              <a:gd name="connsiteX27" fmla="*/ 412857 w 11020566"/>
              <a:gd name="connsiteY27" fmla="*/ 1295901 h 6168675"/>
              <a:gd name="connsiteX28" fmla="*/ 412857 w 11020566"/>
              <a:gd name="connsiteY28" fmla="*/ 1358369 h 6168675"/>
              <a:gd name="connsiteX29" fmla="*/ 412847 w 11020566"/>
              <a:gd name="connsiteY29" fmla="*/ 1295914 h 6168675"/>
              <a:gd name="connsiteX30" fmla="*/ 9376275 w 11020566"/>
              <a:gd name="connsiteY30" fmla="*/ 0 h 6168675"/>
              <a:gd name="connsiteX31" fmla="*/ 9376275 w 11020566"/>
              <a:gd name="connsiteY31" fmla="*/ 62469 h 6168675"/>
              <a:gd name="connsiteX32" fmla="*/ 9376275 w 11020566"/>
              <a:gd name="connsiteY32" fmla="*/ 0 h 6168675"/>
              <a:gd name="connsiteX33" fmla="*/ 10990378 w 11020566"/>
              <a:gd name="connsiteY33" fmla="*/ 3098904 h 6168675"/>
              <a:gd name="connsiteX34" fmla="*/ 10990378 w 11020566"/>
              <a:gd name="connsiteY34" fmla="*/ 3161373 h 6168675"/>
              <a:gd name="connsiteX35" fmla="*/ 10990378 w 11020566"/>
              <a:gd name="connsiteY35" fmla="*/ 3098904 h 6168675"/>
              <a:gd name="connsiteX36" fmla="*/ 5682572 w 11020566"/>
              <a:gd name="connsiteY36" fmla="*/ 6106207 h 6168675"/>
              <a:gd name="connsiteX37" fmla="*/ 5682572 w 11020566"/>
              <a:gd name="connsiteY37" fmla="*/ 6168676 h 6168675"/>
              <a:gd name="connsiteX38" fmla="*/ 5682572 w 11020566"/>
              <a:gd name="connsiteY38" fmla="*/ 6106207 h 616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1020566" h="6168675">
                <a:moveTo>
                  <a:pt x="4103921" y="629757"/>
                </a:moveTo>
                <a:cubicBezTo>
                  <a:pt x="4063737" y="629757"/>
                  <a:pt x="4063635" y="692225"/>
                  <a:pt x="4103921" y="692225"/>
                </a:cubicBezTo>
                <a:cubicBezTo>
                  <a:pt x="4144103" y="692225"/>
                  <a:pt x="4144172" y="629757"/>
                  <a:pt x="4103921" y="629757"/>
                </a:cubicBezTo>
                <a:close/>
                <a:moveTo>
                  <a:pt x="10937440" y="5871521"/>
                </a:moveTo>
                <a:cubicBezTo>
                  <a:pt x="10897223" y="5871521"/>
                  <a:pt x="10897154" y="5933990"/>
                  <a:pt x="10937440" y="5933990"/>
                </a:cubicBezTo>
                <a:cubicBezTo>
                  <a:pt x="10977624" y="5933990"/>
                  <a:pt x="10977726" y="5871521"/>
                  <a:pt x="10937440" y="5871521"/>
                </a:cubicBezTo>
                <a:close/>
                <a:moveTo>
                  <a:pt x="348092" y="3455476"/>
                </a:moveTo>
                <a:cubicBezTo>
                  <a:pt x="307885" y="3455476"/>
                  <a:pt x="307820" y="3517944"/>
                  <a:pt x="348092" y="3517944"/>
                </a:cubicBezTo>
                <a:cubicBezTo>
                  <a:pt x="388302" y="3517944"/>
                  <a:pt x="388364" y="3455476"/>
                  <a:pt x="348092" y="3455476"/>
                </a:cubicBezTo>
                <a:close/>
                <a:moveTo>
                  <a:pt x="5693989" y="5146276"/>
                </a:moveTo>
                <a:cubicBezTo>
                  <a:pt x="5653772" y="5146276"/>
                  <a:pt x="5653704" y="5208744"/>
                  <a:pt x="5693989" y="5208744"/>
                </a:cubicBezTo>
                <a:cubicBezTo>
                  <a:pt x="5734172" y="5208744"/>
                  <a:pt x="5734275" y="5146276"/>
                  <a:pt x="5693989" y="5146276"/>
                </a:cubicBezTo>
                <a:close/>
                <a:moveTo>
                  <a:pt x="5798663" y="4933259"/>
                </a:moveTo>
                <a:cubicBezTo>
                  <a:pt x="5758446" y="4933259"/>
                  <a:pt x="5758412" y="4995727"/>
                  <a:pt x="5798663" y="4995727"/>
                </a:cubicBezTo>
                <a:cubicBezTo>
                  <a:pt x="5838915" y="4995727"/>
                  <a:pt x="5838949" y="4933259"/>
                  <a:pt x="5798663" y="4933259"/>
                </a:cubicBezTo>
                <a:close/>
                <a:moveTo>
                  <a:pt x="10360926" y="6060984"/>
                </a:moveTo>
                <a:cubicBezTo>
                  <a:pt x="10320743" y="6060984"/>
                  <a:pt x="10320640" y="6123453"/>
                  <a:pt x="10360926" y="6123453"/>
                </a:cubicBezTo>
                <a:cubicBezTo>
                  <a:pt x="10401109" y="6123453"/>
                  <a:pt x="10401177" y="6060984"/>
                  <a:pt x="10360926" y="6060984"/>
                </a:cubicBezTo>
                <a:close/>
                <a:moveTo>
                  <a:pt x="30171" y="832550"/>
                </a:moveTo>
                <a:cubicBezTo>
                  <a:pt x="-10016" y="832550"/>
                  <a:pt x="-10098" y="895015"/>
                  <a:pt x="30171" y="895015"/>
                </a:cubicBezTo>
                <a:cubicBezTo>
                  <a:pt x="70381" y="895015"/>
                  <a:pt x="70443" y="832550"/>
                  <a:pt x="30171" y="832550"/>
                </a:cubicBezTo>
                <a:close/>
                <a:moveTo>
                  <a:pt x="5812892" y="2662996"/>
                </a:moveTo>
                <a:cubicBezTo>
                  <a:pt x="5772709" y="2662996"/>
                  <a:pt x="5772606" y="2725464"/>
                  <a:pt x="5812892" y="2725464"/>
                </a:cubicBezTo>
                <a:cubicBezTo>
                  <a:pt x="5853109" y="2725478"/>
                  <a:pt x="5853143" y="2662996"/>
                  <a:pt x="5812892" y="2662996"/>
                </a:cubicBezTo>
                <a:close/>
                <a:moveTo>
                  <a:pt x="6354572" y="2310758"/>
                </a:moveTo>
                <a:cubicBezTo>
                  <a:pt x="6314389" y="2310758"/>
                  <a:pt x="6314286" y="2373226"/>
                  <a:pt x="6354572" y="2373226"/>
                </a:cubicBezTo>
                <a:cubicBezTo>
                  <a:pt x="6394755" y="2373240"/>
                  <a:pt x="6394823" y="2310772"/>
                  <a:pt x="6354572" y="2310772"/>
                </a:cubicBezTo>
                <a:close/>
                <a:moveTo>
                  <a:pt x="412857" y="1295901"/>
                </a:moveTo>
                <a:cubicBezTo>
                  <a:pt x="372671" y="1295901"/>
                  <a:pt x="372589" y="1358369"/>
                  <a:pt x="412857" y="1358369"/>
                </a:cubicBezTo>
                <a:cubicBezTo>
                  <a:pt x="453057" y="1358383"/>
                  <a:pt x="453119" y="1295914"/>
                  <a:pt x="412847" y="1295914"/>
                </a:cubicBezTo>
                <a:close/>
                <a:moveTo>
                  <a:pt x="9376275" y="0"/>
                </a:moveTo>
                <a:cubicBezTo>
                  <a:pt x="9336058" y="0"/>
                  <a:pt x="9335989" y="62469"/>
                  <a:pt x="9376275" y="62469"/>
                </a:cubicBezTo>
                <a:cubicBezTo>
                  <a:pt x="9416458" y="62469"/>
                  <a:pt x="9416561" y="0"/>
                  <a:pt x="9376275" y="0"/>
                </a:cubicBezTo>
                <a:close/>
                <a:moveTo>
                  <a:pt x="10990378" y="3098904"/>
                </a:moveTo>
                <a:cubicBezTo>
                  <a:pt x="10950161" y="3098904"/>
                  <a:pt x="10950092" y="3161373"/>
                  <a:pt x="10990378" y="3161373"/>
                </a:cubicBezTo>
                <a:cubicBezTo>
                  <a:pt x="11030595" y="3161373"/>
                  <a:pt x="11030663" y="3098904"/>
                  <a:pt x="10990378" y="3098904"/>
                </a:cubicBezTo>
                <a:close/>
                <a:moveTo>
                  <a:pt x="5682572" y="6106207"/>
                </a:moveTo>
                <a:cubicBezTo>
                  <a:pt x="5642389" y="6106207"/>
                  <a:pt x="5642286" y="6168676"/>
                  <a:pt x="5682572" y="6168676"/>
                </a:cubicBezTo>
                <a:cubicBezTo>
                  <a:pt x="5722755" y="6168676"/>
                  <a:pt x="5722823" y="6106207"/>
                  <a:pt x="5682572" y="6106207"/>
                </a:cubicBezTo>
                <a:close/>
              </a:path>
            </a:pathLst>
          </a:custGeom>
          <a:solidFill>
            <a:srgbClr val="000000"/>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2" name="PPT世界-3"/>
          <p:cNvSpPr/>
          <p:nvPr/>
        </p:nvSpPr>
        <p:spPr>
          <a:xfrm flipH="1">
            <a:off x="485075" y="350193"/>
            <a:ext cx="11392683" cy="5943239"/>
          </a:xfrm>
          <a:custGeom>
            <a:avLst/>
            <a:gdLst>
              <a:gd name="connsiteX0" fmla="*/ 10694318 w 11392683"/>
              <a:gd name="connsiteY0" fmla="*/ 5796875 h 5943239"/>
              <a:gd name="connsiteX1" fmla="*/ 10631815 w 11392683"/>
              <a:gd name="connsiteY1" fmla="*/ 5859343 h 5943239"/>
              <a:gd name="connsiteX2" fmla="*/ 10569346 w 11392683"/>
              <a:gd name="connsiteY2" fmla="*/ 5796840 h 5943239"/>
              <a:gd name="connsiteX3" fmla="*/ 10631815 w 11392683"/>
              <a:gd name="connsiteY3" fmla="*/ 5734372 h 5943239"/>
              <a:gd name="connsiteX4" fmla="*/ 10694318 w 11392683"/>
              <a:gd name="connsiteY4" fmla="*/ 5796875 h 5943239"/>
              <a:gd name="connsiteX5" fmla="*/ 5488238 w 11392683"/>
              <a:gd name="connsiteY5" fmla="*/ 62489 h 5943239"/>
              <a:gd name="connsiteX6" fmla="*/ 5425735 w 11392683"/>
              <a:gd name="connsiteY6" fmla="*/ 124971 h 5943239"/>
              <a:gd name="connsiteX7" fmla="*/ 5363266 w 11392683"/>
              <a:gd name="connsiteY7" fmla="*/ 62482 h 5943239"/>
              <a:gd name="connsiteX8" fmla="*/ 5425770 w 11392683"/>
              <a:gd name="connsiteY8" fmla="*/ 0 h 5943239"/>
              <a:gd name="connsiteX9" fmla="*/ 5425770 w 11392683"/>
              <a:gd name="connsiteY9" fmla="*/ 0 h 5943239"/>
              <a:gd name="connsiteX10" fmla="*/ 5488238 w 11392683"/>
              <a:gd name="connsiteY10" fmla="*/ 62489 h 5943239"/>
              <a:gd name="connsiteX11" fmla="*/ 966387 w 11392683"/>
              <a:gd name="connsiteY11" fmla="*/ 3232749 h 5943239"/>
              <a:gd name="connsiteX12" fmla="*/ 903919 w 11392683"/>
              <a:gd name="connsiteY12" fmla="*/ 3295252 h 5943239"/>
              <a:gd name="connsiteX13" fmla="*/ 841423 w 11392683"/>
              <a:gd name="connsiteY13" fmla="*/ 3232783 h 5943239"/>
              <a:gd name="connsiteX14" fmla="*/ 903891 w 11392683"/>
              <a:gd name="connsiteY14" fmla="*/ 3170280 h 5943239"/>
              <a:gd name="connsiteX15" fmla="*/ 903915 w 11392683"/>
              <a:gd name="connsiteY15" fmla="*/ 3170280 h 5943239"/>
              <a:gd name="connsiteX16" fmla="*/ 966387 w 11392683"/>
              <a:gd name="connsiteY16" fmla="*/ 3232749 h 5943239"/>
              <a:gd name="connsiteX17" fmla="*/ 218901 w 11392683"/>
              <a:gd name="connsiteY17" fmla="*/ 2840500 h 5943239"/>
              <a:gd name="connsiteX18" fmla="*/ 156432 w 11392683"/>
              <a:gd name="connsiteY18" fmla="*/ 2903009 h 5943239"/>
              <a:gd name="connsiteX19" fmla="*/ 93922 w 11392683"/>
              <a:gd name="connsiteY19" fmla="*/ 2840541 h 5943239"/>
              <a:gd name="connsiteX20" fmla="*/ 156391 w 11392683"/>
              <a:gd name="connsiteY20" fmla="*/ 2778031 h 5943239"/>
              <a:gd name="connsiteX21" fmla="*/ 156411 w 11392683"/>
              <a:gd name="connsiteY21" fmla="*/ 2778031 h 5943239"/>
              <a:gd name="connsiteX22" fmla="*/ 218901 w 11392683"/>
              <a:gd name="connsiteY22" fmla="*/ 2840500 h 5943239"/>
              <a:gd name="connsiteX23" fmla="*/ 124958 w 11392683"/>
              <a:gd name="connsiteY23" fmla="*/ 4483526 h 5943239"/>
              <a:gd name="connsiteX24" fmla="*/ 62489 w 11392683"/>
              <a:gd name="connsiteY24" fmla="*/ 4546029 h 5943239"/>
              <a:gd name="connsiteX25" fmla="*/ 0 w 11392683"/>
              <a:gd name="connsiteY25" fmla="*/ 4483560 h 5943239"/>
              <a:gd name="connsiteX26" fmla="*/ 62469 w 11392683"/>
              <a:gd name="connsiteY26" fmla="*/ 4421057 h 5943239"/>
              <a:gd name="connsiteX27" fmla="*/ 62486 w 11392683"/>
              <a:gd name="connsiteY27" fmla="*/ 4421057 h 5943239"/>
              <a:gd name="connsiteX28" fmla="*/ 124937 w 11392683"/>
              <a:gd name="connsiteY28" fmla="*/ 4483526 h 5943239"/>
              <a:gd name="connsiteX29" fmla="*/ 3783415 w 11392683"/>
              <a:gd name="connsiteY29" fmla="*/ 342600 h 5943239"/>
              <a:gd name="connsiteX30" fmla="*/ 3720912 w 11392683"/>
              <a:gd name="connsiteY30" fmla="*/ 405082 h 5943239"/>
              <a:gd name="connsiteX31" fmla="*/ 3658443 w 11392683"/>
              <a:gd name="connsiteY31" fmla="*/ 342593 h 5943239"/>
              <a:gd name="connsiteX32" fmla="*/ 3720947 w 11392683"/>
              <a:gd name="connsiteY32" fmla="*/ 280111 h 5943239"/>
              <a:gd name="connsiteX33" fmla="*/ 3720947 w 11392683"/>
              <a:gd name="connsiteY33" fmla="*/ 280111 h 5943239"/>
              <a:gd name="connsiteX34" fmla="*/ 3783415 w 11392683"/>
              <a:gd name="connsiteY34" fmla="*/ 342586 h 5943239"/>
              <a:gd name="connsiteX35" fmla="*/ 3783415 w 11392683"/>
              <a:gd name="connsiteY35" fmla="*/ 342600 h 5943239"/>
              <a:gd name="connsiteX36" fmla="*/ 6071266 w 11392683"/>
              <a:gd name="connsiteY36" fmla="*/ 198257 h 5943239"/>
              <a:gd name="connsiteX37" fmla="*/ 6008764 w 11392683"/>
              <a:gd name="connsiteY37" fmla="*/ 260739 h 5943239"/>
              <a:gd name="connsiteX38" fmla="*/ 5946295 w 11392683"/>
              <a:gd name="connsiteY38" fmla="*/ 198250 h 5943239"/>
              <a:gd name="connsiteX39" fmla="*/ 6008798 w 11392683"/>
              <a:gd name="connsiteY39" fmla="*/ 135768 h 5943239"/>
              <a:gd name="connsiteX40" fmla="*/ 6008798 w 11392683"/>
              <a:gd name="connsiteY40" fmla="*/ 135768 h 5943239"/>
              <a:gd name="connsiteX41" fmla="*/ 6071266 w 11392683"/>
              <a:gd name="connsiteY41" fmla="*/ 198243 h 5943239"/>
              <a:gd name="connsiteX42" fmla="*/ 6071266 w 11392683"/>
              <a:gd name="connsiteY42" fmla="*/ 198271 h 5943239"/>
              <a:gd name="connsiteX43" fmla="*/ 5367107 w 11392683"/>
              <a:gd name="connsiteY43" fmla="*/ 4937332 h 5943239"/>
              <a:gd name="connsiteX44" fmla="*/ 5304604 w 11392683"/>
              <a:gd name="connsiteY44" fmla="*/ 4999800 h 5943239"/>
              <a:gd name="connsiteX45" fmla="*/ 5242135 w 11392683"/>
              <a:gd name="connsiteY45" fmla="*/ 4937298 h 5943239"/>
              <a:gd name="connsiteX46" fmla="*/ 5304638 w 11392683"/>
              <a:gd name="connsiteY46" fmla="*/ 4874829 h 5943239"/>
              <a:gd name="connsiteX47" fmla="*/ 5367107 w 11392683"/>
              <a:gd name="connsiteY47" fmla="*/ 4937332 h 5943239"/>
              <a:gd name="connsiteX48" fmla="*/ 5367107 w 11392683"/>
              <a:gd name="connsiteY48" fmla="*/ 4937332 h 5943239"/>
              <a:gd name="connsiteX49" fmla="*/ 6317129 w 11392683"/>
              <a:gd name="connsiteY49" fmla="*/ 3058029 h 5943239"/>
              <a:gd name="connsiteX50" fmla="*/ 6254627 w 11392683"/>
              <a:gd name="connsiteY50" fmla="*/ 3120497 h 5943239"/>
              <a:gd name="connsiteX51" fmla="*/ 6192158 w 11392683"/>
              <a:gd name="connsiteY51" fmla="*/ 3058022 h 5943239"/>
              <a:gd name="connsiteX52" fmla="*/ 6254661 w 11392683"/>
              <a:gd name="connsiteY52" fmla="*/ 2995540 h 5943239"/>
              <a:gd name="connsiteX53" fmla="*/ 6254661 w 11392683"/>
              <a:gd name="connsiteY53" fmla="*/ 2995540 h 5943239"/>
              <a:gd name="connsiteX54" fmla="*/ 6317129 w 11392683"/>
              <a:gd name="connsiteY54" fmla="*/ 3058029 h 5943239"/>
              <a:gd name="connsiteX55" fmla="*/ 756823 w 11392683"/>
              <a:gd name="connsiteY55" fmla="*/ 1070489 h 5943239"/>
              <a:gd name="connsiteX56" fmla="*/ 694334 w 11392683"/>
              <a:gd name="connsiteY56" fmla="*/ 1132978 h 5943239"/>
              <a:gd name="connsiteX57" fmla="*/ 631845 w 11392683"/>
              <a:gd name="connsiteY57" fmla="*/ 1070489 h 5943239"/>
              <a:gd name="connsiteX58" fmla="*/ 694334 w 11392683"/>
              <a:gd name="connsiteY58" fmla="*/ 1008000 h 5943239"/>
              <a:gd name="connsiteX59" fmla="*/ 756823 w 11392683"/>
              <a:gd name="connsiteY59" fmla="*/ 1070489 h 5943239"/>
              <a:gd name="connsiteX60" fmla="*/ 11392683 w 11392683"/>
              <a:gd name="connsiteY60" fmla="*/ 3541320 h 5943239"/>
              <a:gd name="connsiteX61" fmla="*/ 11330215 w 11392683"/>
              <a:gd name="connsiteY61" fmla="*/ 3603823 h 5943239"/>
              <a:gd name="connsiteX62" fmla="*/ 11267712 w 11392683"/>
              <a:gd name="connsiteY62" fmla="*/ 3541355 h 5943239"/>
              <a:gd name="connsiteX63" fmla="*/ 11330181 w 11392683"/>
              <a:gd name="connsiteY63" fmla="*/ 3478852 h 5943239"/>
              <a:gd name="connsiteX64" fmla="*/ 11330215 w 11392683"/>
              <a:gd name="connsiteY64" fmla="*/ 3478852 h 5943239"/>
              <a:gd name="connsiteX65" fmla="*/ 11392683 w 11392683"/>
              <a:gd name="connsiteY65" fmla="*/ 3541320 h 5943239"/>
              <a:gd name="connsiteX66" fmla="*/ 10929723 w 11392683"/>
              <a:gd name="connsiteY66" fmla="*/ 3399343 h 5943239"/>
              <a:gd name="connsiteX67" fmla="*/ 10867255 w 11392683"/>
              <a:gd name="connsiteY67" fmla="*/ 3461846 h 5943239"/>
              <a:gd name="connsiteX68" fmla="*/ 10804752 w 11392683"/>
              <a:gd name="connsiteY68" fmla="*/ 3399377 h 5943239"/>
              <a:gd name="connsiteX69" fmla="*/ 10867221 w 11392683"/>
              <a:gd name="connsiteY69" fmla="*/ 3336875 h 5943239"/>
              <a:gd name="connsiteX70" fmla="*/ 10867255 w 11392683"/>
              <a:gd name="connsiteY70" fmla="*/ 3336875 h 5943239"/>
              <a:gd name="connsiteX71" fmla="*/ 10929723 w 11392683"/>
              <a:gd name="connsiteY71" fmla="*/ 3399343 h 5943239"/>
              <a:gd name="connsiteX72" fmla="*/ 6026524 w 11392683"/>
              <a:gd name="connsiteY72" fmla="*/ 5880772 h 5943239"/>
              <a:gd name="connsiteX73" fmla="*/ 5964021 w 11392683"/>
              <a:gd name="connsiteY73" fmla="*/ 5943240 h 5943239"/>
              <a:gd name="connsiteX74" fmla="*/ 5901552 w 11392683"/>
              <a:gd name="connsiteY74" fmla="*/ 5880737 h 5943239"/>
              <a:gd name="connsiteX75" fmla="*/ 5964055 w 11392683"/>
              <a:gd name="connsiteY75" fmla="*/ 5818269 h 5943239"/>
              <a:gd name="connsiteX76" fmla="*/ 6026524 w 11392683"/>
              <a:gd name="connsiteY76" fmla="*/ 5880772 h 594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1392683" h="5943239">
                <a:moveTo>
                  <a:pt x="10694318" y="5796875"/>
                </a:moveTo>
                <a:cubicBezTo>
                  <a:pt x="10694318" y="5831400"/>
                  <a:pt x="10666340" y="5859343"/>
                  <a:pt x="10631815" y="5859343"/>
                </a:cubicBezTo>
                <a:cubicBezTo>
                  <a:pt x="10597289" y="5859343"/>
                  <a:pt x="10569346" y="5831366"/>
                  <a:pt x="10569346" y="5796840"/>
                </a:cubicBezTo>
                <a:cubicBezTo>
                  <a:pt x="10569346" y="5762349"/>
                  <a:pt x="10597324" y="5734372"/>
                  <a:pt x="10631815" y="5734372"/>
                </a:cubicBezTo>
                <a:cubicBezTo>
                  <a:pt x="10666340" y="5734372"/>
                  <a:pt x="10694318" y="5762349"/>
                  <a:pt x="10694318" y="5796875"/>
                </a:cubicBezTo>
                <a:close/>
                <a:moveTo>
                  <a:pt x="5488238" y="62489"/>
                </a:moveTo>
                <a:cubicBezTo>
                  <a:pt x="5488238" y="96998"/>
                  <a:pt x="5460261" y="124975"/>
                  <a:pt x="5425735" y="124971"/>
                </a:cubicBezTo>
                <a:cubicBezTo>
                  <a:pt x="5391244" y="124968"/>
                  <a:pt x="5363266" y="96991"/>
                  <a:pt x="5363266" y="62482"/>
                </a:cubicBezTo>
                <a:cubicBezTo>
                  <a:pt x="5363266" y="27974"/>
                  <a:pt x="5391244" y="-3"/>
                  <a:pt x="5425770" y="0"/>
                </a:cubicBezTo>
                <a:cubicBezTo>
                  <a:pt x="5425770" y="0"/>
                  <a:pt x="5425770" y="0"/>
                  <a:pt x="5425770" y="0"/>
                </a:cubicBezTo>
                <a:cubicBezTo>
                  <a:pt x="5460261" y="14"/>
                  <a:pt x="5488238" y="27987"/>
                  <a:pt x="5488238" y="62489"/>
                </a:cubicBezTo>
                <a:close/>
                <a:moveTo>
                  <a:pt x="966387" y="3232749"/>
                </a:moveTo>
                <a:cubicBezTo>
                  <a:pt x="966394" y="3267240"/>
                  <a:pt x="938427" y="3295252"/>
                  <a:pt x="903919" y="3295252"/>
                </a:cubicBezTo>
                <a:cubicBezTo>
                  <a:pt x="869410" y="3295252"/>
                  <a:pt x="841430" y="3267274"/>
                  <a:pt x="841423" y="3232783"/>
                </a:cubicBezTo>
                <a:cubicBezTo>
                  <a:pt x="841416" y="3198257"/>
                  <a:pt x="869383" y="3170280"/>
                  <a:pt x="903891" y="3170280"/>
                </a:cubicBezTo>
                <a:cubicBezTo>
                  <a:pt x="903898" y="3170280"/>
                  <a:pt x="903909" y="3170280"/>
                  <a:pt x="903915" y="3170280"/>
                </a:cubicBezTo>
                <a:cubicBezTo>
                  <a:pt x="938410" y="3170314"/>
                  <a:pt x="966367" y="3198257"/>
                  <a:pt x="966387" y="3232749"/>
                </a:cubicBezTo>
                <a:close/>
                <a:moveTo>
                  <a:pt x="218901" y="2840500"/>
                </a:moveTo>
                <a:cubicBezTo>
                  <a:pt x="218911" y="2875012"/>
                  <a:pt x="190944" y="2902999"/>
                  <a:pt x="156432" y="2903009"/>
                </a:cubicBezTo>
                <a:cubicBezTo>
                  <a:pt x="121920" y="2903020"/>
                  <a:pt x="93933" y="2875053"/>
                  <a:pt x="93922" y="2840541"/>
                </a:cubicBezTo>
                <a:cubicBezTo>
                  <a:pt x="93912" y="2806029"/>
                  <a:pt x="121879" y="2778041"/>
                  <a:pt x="156391" y="2778031"/>
                </a:cubicBezTo>
                <a:cubicBezTo>
                  <a:pt x="156398" y="2778031"/>
                  <a:pt x="156405" y="2778031"/>
                  <a:pt x="156411" y="2778031"/>
                </a:cubicBezTo>
                <a:cubicBezTo>
                  <a:pt x="190913" y="2778038"/>
                  <a:pt x="218880" y="2805998"/>
                  <a:pt x="218901" y="2840500"/>
                </a:cubicBezTo>
                <a:close/>
                <a:moveTo>
                  <a:pt x="124958" y="4483526"/>
                </a:moveTo>
                <a:cubicBezTo>
                  <a:pt x="124965" y="4518018"/>
                  <a:pt x="96994" y="4545995"/>
                  <a:pt x="62489" y="4546029"/>
                </a:cubicBezTo>
                <a:cubicBezTo>
                  <a:pt x="27983" y="4546029"/>
                  <a:pt x="6" y="4518052"/>
                  <a:pt x="0" y="4483560"/>
                </a:cubicBezTo>
                <a:cubicBezTo>
                  <a:pt x="-5" y="4449035"/>
                  <a:pt x="27962" y="4421057"/>
                  <a:pt x="62469" y="4421057"/>
                </a:cubicBezTo>
                <a:cubicBezTo>
                  <a:pt x="62475" y="4421057"/>
                  <a:pt x="62479" y="4421057"/>
                  <a:pt x="62486" y="4421057"/>
                </a:cubicBezTo>
                <a:cubicBezTo>
                  <a:pt x="96977" y="4421057"/>
                  <a:pt x="124930" y="4449035"/>
                  <a:pt x="124937" y="4483526"/>
                </a:cubicBezTo>
                <a:close/>
                <a:moveTo>
                  <a:pt x="3783415" y="342600"/>
                </a:moveTo>
                <a:cubicBezTo>
                  <a:pt x="3783415" y="377109"/>
                  <a:pt x="3755438" y="405086"/>
                  <a:pt x="3720912" y="405082"/>
                </a:cubicBezTo>
                <a:cubicBezTo>
                  <a:pt x="3686421" y="405079"/>
                  <a:pt x="3658443" y="377102"/>
                  <a:pt x="3658443" y="342593"/>
                </a:cubicBezTo>
                <a:cubicBezTo>
                  <a:pt x="3658443" y="308085"/>
                  <a:pt x="3686421" y="280107"/>
                  <a:pt x="3720947" y="280111"/>
                </a:cubicBezTo>
                <a:cubicBezTo>
                  <a:pt x="3720947" y="280111"/>
                  <a:pt x="3720947" y="280111"/>
                  <a:pt x="3720947" y="280111"/>
                </a:cubicBezTo>
                <a:cubicBezTo>
                  <a:pt x="3755438" y="280114"/>
                  <a:pt x="3783415" y="308085"/>
                  <a:pt x="3783415" y="342586"/>
                </a:cubicBezTo>
                <a:cubicBezTo>
                  <a:pt x="3783415" y="342590"/>
                  <a:pt x="3783415" y="342597"/>
                  <a:pt x="3783415" y="342600"/>
                </a:cubicBezTo>
                <a:close/>
                <a:moveTo>
                  <a:pt x="6071266" y="198257"/>
                </a:moveTo>
                <a:cubicBezTo>
                  <a:pt x="6071266" y="232766"/>
                  <a:pt x="6043289" y="260743"/>
                  <a:pt x="6008764" y="260739"/>
                </a:cubicBezTo>
                <a:cubicBezTo>
                  <a:pt x="5974272" y="260736"/>
                  <a:pt x="5946295" y="232759"/>
                  <a:pt x="5946295" y="198250"/>
                </a:cubicBezTo>
                <a:cubicBezTo>
                  <a:pt x="5946295" y="163742"/>
                  <a:pt x="5974272" y="135765"/>
                  <a:pt x="6008798" y="135768"/>
                </a:cubicBezTo>
                <a:cubicBezTo>
                  <a:pt x="6008798" y="135768"/>
                  <a:pt x="6008798" y="135768"/>
                  <a:pt x="6008798" y="135768"/>
                </a:cubicBezTo>
                <a:cubicBezTo>
                  <a:pt x="6043289" y="135771"/>
                  <a:pt x="6071266" y="163742"/>
                  <a:pt x="6071266" y="198243"/>
                </a:cubicBezTo>
                <a:cubicBezTo>
                  <a:pt x="6071266" y="198254"/>
                  <a:pt x="6071266" y="198261"/>
                  <a:pt x="6071266" y="198271"/>
                </a:cubicBezTo>
                <a:close/>
                <a:moveTo>
                  <a:pt x="5367107" y="4937332"/>
                </a:moveTo>
                <a:cubicBezTo>
                  <a:pt x="5367107" y="4971858"/>
                  <a:pt x="5339129" y="4999800"/>
                  <a:pt x="5304604" y="4999800"/>
                </a:cubicBezTo>
                <a:cubicBezTo>
                  <a:pt x="5270078" y="4999800"/>
                  <a:pt x="5242135" y="4971823"/>
                  <a:pt x="5242135" y="4937298"/>
                </a:cubicBezTo>
                <a:cubicBezTo>
                  <a:pt x="5242135" y="4902772"/>
                  <a:pt x="5270112" y="4874829"/>
                  <a:pt x="5304638" y="4874829"/>
                </a:cubicBezTo>
                <a:cubicBezTo>
                  <a:pt x="5339129" y="4874829"/>
                  <a:pt x="5367107" y="4902806"/>
                  <a:pt x="5367107" y="4937332"/>
                </a:cubicBezTo>
                <a:cubicBezTo>
                  <a:pt x="5367107" y="4937332"/>
                  <a:pt x="5367107" y="4937332"/>
                  <a:pt x="5367107" y="4937332"/>
                </a:cubicBezTo>
                <a:close/>
                <a:moveTo>
                  <a:pt x="6317129" y="3058029"/>
                </a:moveTo>
                <a:cubicBezTo>
                  <a:pt x="6317129" y="3092555"/>
                  <a:pt x="6289152" y="3120497"/>
                  <a:pt x="6254627" y="3120497"/>
                </a:cubicBezTo>
                <a:cubicBezTo>
                  <a:pt x="6220135" y="3120497"/>
                  <a:pt x="6192158" y="3092520"/>
                  <a:pt x="6192158" y="3058022"/>
                </a:cubicBezTo>
                <a:cubicBezTo>
                  <a:pt x="6192158" y="3023513"/>
                  <a:pt x="6220135" y="2995536"/>
                  <a:pt x="6254661" y="2995540"/>
                </a:cubicBezTo>
                <a:cubicBezTo>
                  <a:pt x="6254661" y="2995540"/>
                  <a:pt x="6254661" y="2995540"/>
                  <a:pt x="6254661" y="2995540"/>
                </a:cubicBezTo>
                <a:cubicBezTo>
                  <a:pt x="6289152" y="2995546"/>
                  <a:pt x="6317129" y="3023524"/>
                  <a:pt x="6317129" y="3058029"/>
                </a:cubicBezTo>
                <a:close/>
                <a:moveTo>
                  <a:pt x="756823" y="1070489"/>
                </a:moveTo>
                <a:cubicBezTo>
                  <a:pt x="756823" y="1105001"/>
                  <a:pt x="728846" y="1132978"/>
                  <a:pt x="694334" y="1132978"/>
                </a:cubicBezTo>
                <a:cubicBezTo>
                  <a:pt x="659822" y="1132978"/>
                  <a:pt x="631845" y="1105001"/>
                  <a:pt x="631845" y="1070489"/>
                </a:cubicBezTo>
                <a:cubicBezTo>
                  <a:pt x="631845" y="1035977"/>
                  <a:pt x="659822" y="1008000"/>
                  <a:pt x="694334" y="1008000"/>
                </a:cubicBezTo>
                <a:cubicBezTo>
                  <a:pt x="728842" y="1008007"/>
                  <a:pt x="756816" y="1035981"/>
                  <a:pt x="756823" y="1070489"/>
                </a:cubicBezTo>
                <a:close/>
                <a:moveTo>
                  <a:pt x="11392683" y="3541320"/>
                </a:moveTo>
                <a:cubicBezTo>
                  <a:pt x="11392683" y="3575846"/>
                  <a:pt x="11364741" y="3603823"/>
                  <a:pt x="11330215" y="3603823"/>
                </a:cubicBezTo>
                <a:cubicBezTo>
                  <a:pt x="11295689" y="3603823"/>
                  <a:pt x="11267712" y="3575880"/>
                  <a:pt x="11267712" y="3541355"/>
                </a:cubicBezTo>
                <a:cubicBezTo>
                  <a:pt x="11267712" y="3506829"/>
                  <a:pt x="11295655" y="3478852"/>
                  <a:pt x="11330181" y="3478852"/>
                </a:cubicBezTo>
                <a:cubicBezTo>
                  <a:pt x="11330181" y="3478852"/>
                  <a:pt x="11330215" y="3478852"/>
                  <a:pt x="11330215" y="3478852"/>
                </a:cubicBezTo>
                <a:cubicBezTo>
                  <a:pt x="11364707" y="3478886"/>
                  <a:pt x="11392649" y="3506829"/>
                  <a:pt x="11392683" y="3541320"/>
                </a:cubicBezTo>
                <a:close/>
                <a:moveTo>
                  <a:pt x="10929723" y="3399343"/>
                </a:moveTo>
                <a:cubicBezTo>
                  <a:pt x="10929723" y="3433869"/>
                  <a:pt x="10901781" y="3461846"/>
                  <a:pt x="10867255" y="3461846"/>
                </a:cubicBezTo>
                <a:cubicBezTo>
                  <a:pt x="10832729" y="3461846"/>
                  <a:pt x="10804752" y="3433903"/>
                  <a:pt x="10804752" y="3399377"/>
                </a:cubicBezTo>
                <a:cubicBezTo>
                  <a:pt x="10804752" y="3364852"/>
                  <a:pt x="10832695" y="3336875"/>
                  <a:pt x="10867221" y="3336875"/>
                </a:cubicBezTo>
                <a:cubicBezTo>
                  <a:pt x="10867221" y="3336875"/>
                  <a:pt x="10867255" y="3336875"/>
                  <a:pt x="10867255" y="3336875"/>
                </a:cubicBezTo>
                <a:cubicBezTo>
                  <a:pt x="10901747" y="3336875"/>
                  <a:pt x="10929723" y="3364852"/>
                  <a:pt x="10929723" y="3399343"/>
                </a:cubicBezTo>
                <a:close/>
                <a:moveTo>
                  <a:pt x="6026524" y="5880772"/>
                </a:moveTo>
                <a:cubicBezTo>
                  <a:pt x="6026524" y="5915298"/>
                  <a:pt x="5998546" y="5943240"/>
                  <a:pt x="5964021" y="5943240"/>
                </a:cubicBezTo>
                <a:cubicBezTo>
                  <a:pt x="5929495" y="5943240"/>
                  <a:pt x="5901552" y="5915263"/>
                  <a:pt x="5901552" y="5880737"/>
                </a:cubicBezTo>
                <a:cubicBezTo>
                  <a:pt x="5901552" y="5846212"/>
                  <a:pt x="5929529" y="5818269"/>
                  <a:pt x="5964055" y="5818269"/>
                </a:cubicBezTo>
                <a:cubicBezTo>
                  <a:pt x="5998546" y="5818303"/>
                  <a:pt x="6026524" y="5846281"/>
                  <a:pt x="6026524" y="5880772"/>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3" name="PPT世界-4"/>
          <p:cNvSpPr/>
          <p:nvPr/>
        </p:nvSpPr>
        <p:spPr>
          <a:xfrm flipH="1">
            <a:off x="462728" y="340842"/>
            <a:ext cx="11425166" cy="5967327"/>
          </a:xfrm>
          <a:custGeom>
            <a:avLst/>
            <a:gdLst>
              <a:gd name="connsiteX0" fmla="*/ 10698625 w 11425166"/>
              <a:gd name="connsiteY0" fmla="*/ 5802968 h 5967327"/>
              <a:gd name="connsiteX1" fmla="*/ 10699653 w 11425166"/>
              <a:gd name="connsiteY1" fmla="*/ 5784797 h 5967327"/>
              <a:gd name="connsiteX2" fmla="*/ 10691425 w 11425166"/>
              <a:gd name="connsiteY2" fmla="*/ 5760283 h 5967327"/>
              <a:gd name="connsiteX3" fmla="*/ 10634065 w 11425166"/>
              <a:gd name="connsiteY3" fmla="*/ 5734500 h 5967327"/>
              <a:gd name="connsiteX4" fmla="*/ 10599642 w 11425166"/>
              <a:gd name="connsiteY4" fmla="*/ 5745677 h 5967327"/>
              <a:gd name="connsiteX5" fmla="*/ 10572111 w 11425166"/>
              <a:gd name="connsiteY5" fmla="*/ 5787574 h 5967327"/>
              <a:gd name="connsiteX6" fmla="*/ 10624774 w 11425166"/>
              <a:gd name="connsiteY6" fmla="*/ 5880557 h 5967327"/>
              <a:gd name="connsiteX7" fmla="*/ 10639448 w 11425166"/>
              <a:gd name="connsiteY7" fmla="*/ 5883094 h 5967327"/>
              <a:gd name="connsiteX8" fmla="*/ 10664991 w 11425166"/>
              <a:gd name="connsiteY8" fmla="*/ 5881037 h 5967327"/>
              <a:gd name="connsiteX9" fmla="*/ 10698933 w 11425166"/>
              <a:gd name="connsiteY9" fmla="*/ 5862249 h 5967327"/>
              <a:gd name="connsiteX10" fmla="*/ 10713951 w 11425166"/>
              <a:gd name="connsiteY10" fmla="*/ 5844077 h 5967327"/>
              <a:gd name="connsiteX11" fmla="*/ 10726774 w 11425166"/>
              <a:gd name="connsiteY11" fmla="*/ 5814454 h 5967327"/>
              <a:gd name="connsiteX12" fmla="*/ 10706854 w 11425166"/>
              <a:gd name="connsiteY12" fmla="*/ 5810889 h 5967327"/>
              <a:gd name="connsiteX13" fmla="*/ 10695094 w 11425166"/>
              <a:gd name="connsiteY13" fmla="*/ 5835506 h 5967327"/>
              <a:gd name="connsiteX14" fmla="*/ 10675894 w 11425166"/>
              <a:gd name="connsiteY14" fmla="*/ 5851346 h 5967327"/>
              <a:gd name="connsiteX15" fmla="*/ 10645242 w 11425166"/>
              <a:gd name="connsiteY15" fmla="*/ 5857346 h 5967327"/>
              <a:gd name="connsiteX16" fmla="*/ 10630877 w 11425166"/>
              <a:gd name="connsiteY16" fmla="*/ 5851757 h 5967327"/>
              <a:gd name="connsiteX17" fmla="*/ 10621071 w 11425166"/>
              <a:gd name="connsiteY17" fmla="*/ 5843666 h 5967327"/>
              <a:gd name="connsiteX18" fmla="*/ 10604237 w 11425166"/>
              <a:gd name="connsiteY18" fmla="*/ 5822512 h 5967327"/>
              <a:gd name="connsiteX19" fmla="*/ 10601870 w 11425166"/>
              <a:gd name="connsiteY19" fmla="*/ 5803792 h 5967327"/>
              <a:gd name="connsiteX20" fmla="*/ 10605882 w 11425166"/>
              <a:gd name="connsiteY20" fmla="*/ 5784660 h 5967327"/>
              <a:gd name="connsiteX21" fmla="*/ 10638111 w 11425166"/>
              <a:gd name="connsiteY21" fmla="*/ 5765186 h 5967327"/>
              <a:gd name="connsiteX22" fmla="*/ 10654465 w 11425166"/>
              <a:gd name="connsiteY22" fmla="*/ 5767448 h 5967327"/>
              <a:gd name="connsiteX23" fmla="*/ 10666122 w 11425166"/>
              <a:gd name="connsiteY23" fmla="*/ 5774683 h 5967327"/>
              <a:gd name="connsiteX24" fmla="*/ 10679973 w 11425166"/>
              <a:gd name="connsiteY24" fmla="*/ 5787403 h 5967327"/>
              <a:gd name="connsiteX25" fmla="*/ 10687619 w 11425166"/>
              <a:gd name="connsiteY25" fmla="*/ 5803517 h 5967327"/>
              <a:gd name="connsiteX26" fmla="*/ 10698625 w 11425166"/>
              <a:gd name="connsiteY26" fmla="*/ 5802968 h 5967327"/>
              <a:gd name="connsiteX27" fmla="*/ 5492545 w 11425166"/>
              <a:gd name="connsiteY27" fmla="*/ 68587 h 5967327"/>
              <a:gd name="connsiteX28" fmla="*/ 5493574 w 11425166"/>
              <a:gd name="connsiteY28" fmla="*/ 50415 h 5967327"/>
              <a:gd name="connsiteX29" fmla="*/ 5485379 w 11425166"/>
              <a:gd name="connsiteY29" fmla="*/ 25887 h 5967327"/>
              <a:gd name="connsiteX30" fmla="*/ 5427985 w 11425166"/>
              <a:gd name="connsiteY30" fmla="*/ 87 h 5967327"/>
              <a:gd name="connsiteX31" fmla="*/ 5393562 w 11425166"/>
              <a:gd name="connsiteY31" fmla="*/ 11288 h 5967327"/>
              <a:gd name="connsiteX32" fmla="*/ 5366065 w 11425166"/>
              <a:gd name="connsiteY32" fmla="*/ 53185 h 5967327"/>
              <a:gd name="connsiteX33" fmla="*/ 5418763 w 11425166"/>
              <a:gd name="connsiteY33" fmla="*/ 146189 h 5967327"/>
              <a:gd name="connsiteX34" fmla="*/ 5433368 w 11425166"/>
              <a:gd name="connsiteY34" fmla="*/ 148719 h 5967327"/>
              <a:gd name="connsiteX35" fmla="*/ 5458911 w 11425166"/>
              <a:gd name="connsiteY35" fmla="*/ 146662 h 5967327"/>
              <a:gd name="connsiteX36" fmla="*/ 5492854 w 11425166"/>
              <a:gd name="connsiteY36" fmla="*/ 127860 h 5967327"/>
              <a:gd name="connsiteX37" fmla="*/ 5507905 w 11425166"/>
              <a:gd name="connsiteY37" fmla="*/ 109688 h 5967327"/>
              <a:gd name="connsiteX38" fmla="*/ 5520694 w 11425166"/>
              <a:gd name="connsiteY38" fmla="*/ 80059 h 5967327"/>
              <a:gd name="connsiteX39" fmla="*/ 5500774 w 11425166"/>
              <a:gd name="connsiteY39" fmla="*/ 76520 h 5967327"/>
              <a:gd name="connsiteX40" fmla="*/ 5489048 w 11425166"/>
              <a:gd name="connsiteY40" fmla="*/ 101131 h 5967327"/>
              <a:gd name="connsiteX41" fmla="*/ 5469814 w 11425166"/>
              <a:gd name="connsiteY41" fmla="*/ 116957 h 5967327"/>
              <a:gd name="connsiteX42" fmla="*/ 5439197 w 11425166"/>
              <a:gd name="connsiteY42" fmla="*/ 122953 h 5967327"/>
              <a:gd name="connsiteX43" fmla="*/ 5424797 w 11425166"/>
              <a:gd name="connsiteY43" fmla="*/ 117372 h 5967327"/>
              <a:gd name="connsiteX44" fmla="*/ 5414991 w 11425166"/>
              <a:gd name="connsiteY44" fmla="*/ 109273 h 5967327"/>
              <a:gd name="connsiteX45" fmla="*/ 5398157 w 11425166"/>
              <a:gd name="connsiteY45" fmla="*/ 88140 h 5967327"/>
              <a:gd name="connsiteX46" fmla="*/ 5395791 w 11425166"/>
              <a:gd name="connsiteY46" fmla="*/ 69420 h 5967327"/>
              <a:gd name="connsiteX47" fmla="*/ 5399802 w 11425166"/>
              <a:gd name="connsiteY47" fmla="*/ 50302 h 5967327"/>
              <a:gd name="connsiteX48" fmla="*/ 5432031 w 11425166"/>
              <a:gd name="connsiteY48" fmla="*/ 30814 h 5967327"/>
              <a:gd name="connsiteX49" fmla="*/ 5448419 w 11425166"/>
              <a:gd name="connsiteY49" fmla="*/ 33063 h 5967327"/>
              <a:gd name="connsiteX50" fmla="*/ 5460042 w 11425166"/>
              <a:gd name="connsiteY50" fmla="*/ 40287 h 5967327"/>
              <a:gd name="connsiteX51" fmla="*/ 5473894 w 11425166"/>
              <a:gd name="connsiteY51" fmla="*/ 53031 h 5967327"/>
              <a:gd name="connsiteX52" fmla="*/ 5481539 w 11425166"/>
              <a:gd name="connsiteY52" fmla="*/ 69145 h 5967327"/>
              <a:gd name="connsiteX53" fmla="*/ 5492545 w 11425166"/>
              <a:gd name="connsiteY53" fmla="*/ 68587 h 5967327"/>
              <a:gd name="connsiteX54" fmla="*/ 970705 w 11425166"/>
              <a:gd name="connsiteY54" fmla="*/ 3238843 h 5967327"/>
              <a:gd name="connsiteX55" fmla="*/ 963522 w 11425166"/>
              <a:gd name="connsiteY55" fmla="*/ 3196157 h 5967327"/>
              <a:gd name="connsiteX56" fmla="*/ 906155 w 11425166"/>
              <a:gd name="connsiteY56" fmla="*/ 3170374 h 5967327"/>
              <a:gd name="connsiteX57" fmla="*/ 871712 w 11425166"/>
              <a:gd name="connsiteY57" fmla="*/ 3181551 h 5967327"/>
              <a:gd name="connsiteX58" fmla="*/ 844184 w 11425166"/>
              <a:gd name="connsiteY58" fmla="*/ 3223448 h 5967327"/>
              <a:gd name="connsiteX59" fmla="*/ 896933 w 11425166"/>
              <a:gd name="connsiteY59" fmla="*/ 3316431 h 5967327"/>
              <a:gd name="connsiteX60" fmla="*/ 911524 w 11425166"/>
              <a:gd name="connsiteY60" fmla="*/ 3318968 h 5967327"/>
              <a:gd name="connsiteX61" fmla="*/ 937074 w 11425166"/>
              <a:gd name="connsiteY61" fmla="*/ 3316946 h 5967327"/>
              <a:gd name="connsiteX62" fmla="*/ 971017 w 11425166"/>
              <a:gd name="connsiteY62" fmla="*/ 3298123 h 5967327"/>
              <a:gd name="connsiteX63" fmla="*/ 986051 w 11425166"/>
              <a:gd name="connsiteY63" fmla="*/ 3279951 h 5967327"/>
              <a:gd name="connsiteX64" fmla="*/ 998857 w 11425166"/>
              <a:gd name="connsiteY64" fmla="*/ 3250294 h 5967327"/>
              <a:gd name="connsiteX65" fmla="*/ 978930 w 11425166"/>
              <a:gd name="connsiteY65" fmla="*/ 3246797 h 5967327"/>
              <a:gd name="connsiteX66" fmla="*/ 967184 w 11425166"/>
              <a:gd name="connsiteY66" fmla="*/ 3271414 h 5967327"/>
              <a:gd name="connsiteX67" fmla="*/ 947967 w 11425166"/>
              <a:gd name="connsiteY67" fmla="*/ 3287220 h 5967327"/>
              <a:gd name="connsiteX68" fmla="*/ 917336 w 11425166"/>
              <a:gd name="connsiteY68" fmla="*/ 3293220 h 5967327"/>
              <a:gd name="connsiteX69" fmla="*/ 902936 w 11425166"/>
              <a:gd name="connsiteY69" fmla="*/ 3287631 h 5967327"/>
              <a:gd name="connsiteX70" fmla="*/ 893130 w 11425166"/>
              <a:gd name="connsiteY70" fmla="*/ 3279540 h 5967327"/>
              <a:gd name="connsiteX71" fmla="*/ 876282 w 11425166"/>
              <a:gd name="connsiteY71" fmla="*/ 3258386 h 5967327"/>
              <a:gd name="connsiteX72" fmla="*/ 873951 w 11425166"/>
              <a:gd name="connsiteY72" fmla="*/ 3239700 h 5967327"/>
              <a:gd name="connsiteX73" fmla="*/ 877948 w 11425166"/>
              <a:gd name="connsiteY73" fmla="*/ 3220534 h 5967327"/>
              <a:gd name="connsiteX74" fmla="*/ 910177 w 11425166"/>
              <a:gd name="connsiteY74" fmla="*/ 3201094 h 5967327"/>
              <a:gd name="connsiteX75" fmla="*/ 926566 w 11425166"/>
              <a:gd name="connsiteY75" fmla="*/ 3203323 h 5967327"/>
              <a:gd name="connsiteX76" fmla="*/ 938206 w 11425166"/>
              <a:gd name="connsiteY76" fmla="*/ 3210557 h 5967327"/>
              <a:gd name="connsiteX77" fmla="*/ 952030 w 11425166"/>
              <a:gd name="connsiteY77" fmla="*/ 3223311 h 5967327"/>
              <a:gd name="connsiteX78" fmla="*/ 959672 w 11425166"/>
              <a:gd name="connsiteY78" fmla="*/ 3239391 h 5967327"/>
              <a:gd name="connsiteX79" fmla="*/ 970705 w 11425166"/>
              <a:gd name="connsiteY79" fmla="*/ 3238843 h 5967327"/>
              <a:gd name="connsiteX80" fmla="*/ 223180 w 11425166"/>
              <a:gd name="connsiteY80" fmla="*/ 2846614 h 5967327"/>
              <a:gd name="connsiteX81" fmla="*/ 224209 w 11425166"/>
              <a:gd name="connsiteY81" fmla="*/ 2828443 h 5967327"/>
              <a:gd name="connsiteX82" fmla="*/ 216008 w 11425166"/>
              <a:gd name="connsiteY82" fmla="*/ 2803928 h 5967327"/>
              <a:gd name="connsiteX83" fmla="*/ 158641 w 11425166"/>
              <a:gd name="connsiteY83" fmla="*/ 2778128 h 5967327"/>
              <a:gd name="connsiteX84" fmla="*/ 124201 w 11425166"/>
              <a:gd name="connsiteY84" fmla="*/ 2789312 h 5967327"/>
              <a:gd name="connsiteX85" fmla="*/ 96673 w 11425166"/>
              <a:gd name="connsiteY85" fmla="*/ 2831206 h 5967327"/>
              <a:gd name="connsiteX86" fmla="*/ 149404 w 11425166"/>
              <a:gd name="connsiteY86" fmla="*/ 2924210 h 5967327"/>
              <a:gd name="connsiteX87" fmla="*/ 164014 w 11425166"/>
              <a:gd name="connsiteY87" fmla="*/ 2926740 h 5967327"/>
              <a:gd name="connsiteX88" fmla="*/ 189563 w 11425166"/>
              <a:gd name="connsiteY88" fmla="*/ 2924683 h 5967327"/>
              <a:gd name="connsiteX89" fmla="*/ 223482 w 11425166"/>
              <a:gd name="connsiteY89" fmla="*/ 2905880 h 5967327"/>
              <a:gd name="connsiteX90" fmla="*/ 238537 w 11425166"/>
              <a:gd name="connsiteY90" fmla="*/ 2887682 h 5967327"/>
              <a:gd name="connsiteX91" fmla="*/ 251326 w 11425166"/>
              <a:gd name="connsiteY91" fmla="*/ 2858052 h 5967327"/>
              <a:gd name="connsiteX92" fmla="*/ 231416 w 11425166"/>
              <a:gd name="connsiteY92" fmla="*/ 2854531 h 5967327"/>
              <a:gd name="connsiteX93" fmla="*/ 219652 w 11425166"/>
              <a:gd name="connsiteY93" fmla="*/ 2879145 h 5967327"/>
              <a:gd name="connsiteX94" fmla="*/ 200452 w 11425166"/>
              <a:gd name="connsiteY94" fmla="*/ 2894971 h 5967327"/>
              <a:gd name="connsiteX95" fmla="*/ 169801 w 11425166"/>
              <a:gd name="connsiteY95" fmla="*/ 2900967 h 5967327"/>
              <a:gd name="connsiteX96" fmla="*/ 155435 w 11425166"/>
              <a:gd name="connsiteY96" fmla="*/ 2895365 h 5967327"/>
              <a:gd name="connsiteX97" fmla="*/ 145626 w 11425166"/>
              <a:gd name="connsiteY97" fmla="*/ 2887287 h 5967327"/>
              <a:gd name="connsiteX98" fmla="*/ 128782 w 11425166"/>
              <a:gd name="connsiteY98" fmla="*/ 2866130 h 5967327"/>
              <a:gd name="connsiteX99" fmla="*/ 126426 w 11425166"/>
              <a:gd name="connsiteY99" fmla="*/ 2847430 h 5967327"/>
              <a:gd name="connsiteX100" fmla="*/ 130427 w 11425166"/>
              <a:gd name="connsiteY100" fmla="*/ 2828295 h 5967327"/>
              <a:gd name="connsiteX101" fmla="*/ 162656 w 11425166"/>
              <a:gd name="connsiteY101" fmla="*/ 2808828 h 5967327"/>
              <a:gd name="connsiteX102" fmla="*/ 179044 w 11425166"/>
              <a:gd name="connsiteY102" fmla="*/ 2811074 h 5967327"/>
              <a:gd name="connsiteX103" fmla="*/ 190664 w 11425166"/>
              <a:gd name="connsiteY103" fmla="*/ 2818301 h 5967327"/>
              <a:gd name="connsiteX104" fmla="*/ 204512 w 11425166"/>
              <a:gd name="connsiteY104" fmla="*/ 2831045 h 5967327"/>
              <a:gd name="connsiteX105" fmla="*/ 212151 w 11425166"/>
              <a:gd name="connsiteY105" fmla="*/ 2847139 h 5967327"/>
              <a:gd name="connsiteX106" fmla="*/ 223180 w 11425166"/>
              <a:gd name="connsiteY106" fmla="*/ 2846607 h 5967327"/>
              <a:gd name="connsiteX107" fmla="*/ 129265 w 11425166"/>
              <a:gd name="connsiteY107" fmla="*/ 4489654 h 5967327"/>
              <a:gd name="connsiteX108" fmla="*/ 122082 w 11425166"/>
              <a:gd name="connsiteY108" fmla="*/ 4446968 h 5967327"/>
              <a:gd name="connsiteX109" fmla="*/ 64715 w 11425166"/>
              <a:gd name="connsiteY109" fmla="*/ 4421152 h 5967327"/>
              <a:gd name="connsiteX110" fmla="*/ 30275 w 11425166"/>
              <a:gd name="connsiteY110" fmla="*/ 4432363 h 5967327"/>
              <a:gd name="connsiteX111" fmla="*/ 2747 w 11425166"/>
              <a:gd name="connsiteY111" fmla="*/ 4474260 h 5967327"/>
              <a:gd name="connsiteX112" fmla="*/ 55489 w 11425166"/>
              <a:gd name="connsiteY112" fmla="*/ 4567243 h 5967327"/>
              <a:gd name="connsiteX113" fmla="*/ 70088 w 11425166"/>
              <a:gd name="connsiteY113" fmla="*/ 4569780 h 5967327"/>
              <a:gd name="connsiteX114" fmla="*/ 129577 w 11425166"/>
              <a:gd name="connsiteY114" fmla="*/ 4548935 h 5967327"/>
              <a:gd name="connsiteX115" fmla="*/ 144615 w 11425166"/>
              <a:gd name="connsiteY115" fmla="*/ 4530729 h 5967327"/>
              <a:gd name="connsiteX116" fmla="*/ 157420 w 11425166"/>
              <a:gd name="connsiteY116" fmla="*/ 4501106 h 5967327"/>
              <a:gd name="connsiteX117" fmla="*/ 137490 w 11425166"/>
              <a:gd name="connsiteY117" fmla="*/ 4497574 h 5967327"/>
              <a:gd name="connsiteX118" fmla="*/ 125747 w 11425166"/>
              <a:gd name="connsiteY118" fmla="*/ 4522191 h 5967327"/>
              <a:gd name="connsiteX119" fmla="*/ 106527 w 11425166"/>
              <a:gd name="connsiteY119" fmla="*/ 4538031 h 5967327"/>
              <a:gd name="connsiteX120" fmla="*/ 75896 w 11425166"/>
              <a:gd name="connsiteY120" fmla="*/ 4543997 h 5967327"/>
              <a:gd name="connsiteX121" fmla="*/ 61496 w 11425166"/>
              <a:gd name="connsiteY121" fmla="*/ 4538409 h 5967327"/>
              <a:gd name="connsiteX122" fmla="*/ 51687 w 11425166"/>
              <a:gd name="connsiteY122" fmla="*/ 4530317 h 5967327"/>
              <a:gd name="connsiteX123" fmla="*/ 34842 w 11425166"/>
              <a:gd name="connsiteY123" fmla="*/ 4509197 h 5967327"/>
              <a:gd name="connsiteX124" fmla="*/ 32511 w 11425166"/>
              <a:gd name="connsiteY124" fmla="*/ 4490477 h 5967327"/>
              <a:gd name="connsiteX125" fmla="*/ 36508 w 11425166"/>
              <a:gd name="connsiteY125" fmla="*/ 4471346 h 5967327"/>
              <a:gd name="connsiteX126" fmla="*/ 68737 w 11425166"/>
              <a:gd name="connsiteY126" fmla="*/ 4451871 h 5967327"/>
              <a:gd name="connsiteX127" fmla="*/ 85105 w 11425166"/>
              <a:gd name="connsiteY127" fmla="*/ 4454134 h 5967327"/>
              <a:gd name="connsiteX128" fmla="*/ 96745 w 11425166"/>
              <a:gd name="connsiteY128" fmla="*/ 4461334 h 5967327"/>
              <a:gd name="connsiteX129" fmla="*/ 110572 w 11425166"/>
              <a:gd name="connsiteY129" fmla="*/ 4474089 h 5967327"/>
              <a:gd name="connsiteX130" fmla="*/ 118235 w 11425166"/>
              <a:gd name="connsiteY130" fmla="*/ 4490169 h 5967327"/>
              <a:gd name="connsiteX131" fmla="*/ 129265 w 11425166"/>
              <a:gd name="connsiteY131" fmla="*/ 4489654 h 5967327"/>
              <a:gd name="connsiteX132" fmla="*/ 3787722 w 11425166"/>
              <a:gd name="connsiteY132" fmla="*/ 348697 h 5967327"/>
              <a:gd name="connsiteX133" fmla="*/ 3780557 w 11425166"/>
              <a:gd name="connsiteY133" fmla="*/ 306012 h 5967327"/>
              <a:gd name="connsiteX134" fmla="*/ 3723162 w 11425166"/>
              <a:gd name="connsiteY134" fmla="*/ 280212 h 5967327"/>
              <a:gd name="connsiteX135" fmla="*/ 3688739 w 11425166"/>
              <a:gd name="connsiteY135" fmla="*/ 291413 h 5967327"/>
              <a:gd name="connsiteX136" fmla="*/ 3661208 w 11425166"/>
              <a:gd name="connsiteY136" fmla="*/ 333289 h 5967327"/>
              <a:gd name="connsiteX137" fmla="*/ 3713974 w 11425166"/>
              <a:gd name="connsiteY137" fmla="*/ 426300 h 5967327"/>
              <a:gd name="connsiteX138" fmla="*/ 3728545 w 11425166"/>
              <a:gd name="connsiteY138" fmla="*/ 428823 h 5967327"/>
              <a:gd name="connsiteX139" fmla="*/ 3754088 w 11425166"/>
              <a:gd name="connsiteY139" fmla="*/ 426783 h 5967327"/>
              <a:gd name="connsiteX140" fmla="*/ 3788031 w 11425166"/>
              <a:gd name="connsiteY140" fmla="*/ 407981 h 5967327"/>
              <a:gd name="connsiteX141" fmla="*/ 3803048 w 11425166"/>
              <a:gd name="connsiteY141" fmla="*/ 389779 h 5967327"/>
              <a:gd name="connsiteX142" fmla="*/ 3815871 w 11425166"/>
              <a:gd name="connsiteY142" fmla="*/ 360169 h 5967327"/>
              <a:gd name="connsiteX143" fmla="*/ 3795951 w 11425166"/>
              <a:gd name="connsiteY143" fmla="*/ 356631 h 5967327"/>
              <a:gd name="connsiteX144" fmla="*/ 3784191 w 11425166"/>
              <a:gd name="connsiteY144" fmla="*/ 381245 h 5967327"/>
              <a:gd name="connsiteX145" fmla="*/ 3764991 w 11425166"/>
              <a:gd name="connsiteY145" fmla="*/ 397088 h 5967327"/>
              <a:gd name="connsiteX146" fmla="*/ 3734339 w 11425166"/>
              <a:gd name="connsiteY146" fmla="*/ 403064 h 5967327"/>
              <a:gd name="connsiteX147" fmla="*/ 3719974 w 11425166"/>
              <a:gd name="connsiteY147" fmla="*/ 397465 h 5967327"/>
              <a:gd name="connsiteX148" fmla="*/ 3710168 w 11425166"/>
              <a:gd name="connsiteY148" fmla="*/ 389384 h 5967327"/>
              <a:gd name="connsiteX149" fmla="*/ 3693300 w 11425166"/>
              <a:gd name="connsiteY149" fmla="*/ 368251 h 5967327"/>
              <a:gd name="connsiteX150" fmla="*/ 3690968 w 11425166"/>
              <a:gd name="connsiteY150" fmla="*/ 349531 h 5967327"/>
              <a:gd name="connsiteX151" fmla="*/ 3694980 w 11425166"/>
              <a:gd name="connsiteY151" fmla="*/ 330416 h 5967327"/>
              <a:gd name="connsiteX152" fmla="*/ 3727208 w 11425166"/>
              <a:gd name="connsiteY152" fmla="*/ 310925 h 5967327"/>
              <a:gd name="connsiteX153" fmla="*/ 3743562 w 11425166"/>
              <a:gd name="connsiteY153" fmla="*/ 313174 h 5967327"/>
              <a:gd name="connsiteX154" fmla="*/ 3755219 w 11425166"/>
              <a:gd name="connsiteY154" fmla="*/ 320398 h 5967327"/>
              <a:gd name="connsiteX155" fmla="*/ 3769037 w 11425166"/>
              <a:gd name="connsiteY155" fmla="*/ 333142 h 5967327"/>
              <a:gd name="connsiteX156" fmla="*/ 3776682 w 11425166"/>
              <a:gd name="connsiteY156" fmla="*/ 349239 h 5967327"/>
              <a:gd name="connsiteX157" fmla="*/ 3787722 w 11425166"/>
              <a:gd name="connsiteY157" fmla="*/ 348697 h 5967327"/>
              <a:gd name="connsiteX158" fmla="*/ 6075574 w 11425166"/>
              <a:gd name="connsiteY158" fmla="*/ 204355 h 5967327"/>
              <a:gd name="connsiteX159" fmla="*/ 6076603 w 11425166"/>
              <a:gd name="connsiteY159" fmla="*/ 186183 h 5967327"/>
              <a:gd name="connsiteX160" fmla="*/ 6068408 w 11425166"/>
              <a:gd name="connsiteY160" fmla="*/ 161676 h 5967327"/>
              <a:gd name="connsiteX161" fmla="*/ 6011048 w 11425166"/>
              <a:gd name="connsiteY161" fmla="*/ 135876 h 5967327"/>
              <a:gd name="connsiteX162" fmla="*/ 5976591 w 11425166"/>
              <a:gd name="connsiteY162" fmla="*/ 147056 h 5967327"/>
              <a:gd name="connsiteX163" fmla="*/ 5949059 w 11425166"/>
              <a:gd name="connsiteY163" fmla="*/ 188953 h 5967327"/>
              <a:gd name="connsiteX164" fmla="*/ 6001825 w 11425166"/>
              <a:gd name="connsiteY164" fmla="*/ 281960 h 5967327"/>
              <a:gd name="connsiteX165" fmla="*/ 6016431 w 11425166"/>
              <a:gd name="connsiteY165" fmla="*/ 284487 h 5967327"/>
              <a:gd name="connsiteX166" fmla="*/ 6041940 w 11425166"/>
              <a:gd name="connsiteY166" fmla="*/ 282447 h 5967327"/>
              <a:gd name="connsiteX167" fmla="*/ 6075882 w 11425166"/>
              <a:gd name="connsiteY167" fmla="*/ 263645 h 5967327"/>
              <a:gd name="connsiteX168" fmla="*/ 6090934 w 11425166"/>
              <a:gd name="connsiteY168" fmla="*/ 245446 h 5967327"/>
              <a:gd name="connsiteX169" fmla="*/ 6103722 w 11425166"/>
              <a:gd name="connsiteY169" fmla="*/ 215813 h 5967327"/>
              <a:gd name="connsiteX170" fmla="*/ 6083802 w 11425166"/>
              <a:gd name="connsiteY170" fmla="*/ 212295 h 5967327"/>
              <a:gd name="connsiteX171" fmla="*/ 6072042 w 11425166"/>
              <a:gd name="connsiteY171" fmla="*/ 236909 h 5967327"/>
              <a:gd name="connsiteX172" fmla="*/ 6052842 w 11425166"/>
              <a:gd name="connsiteY172" fmla="*/ 252732 h 5967327"/>
              <a:gd name="connsiteX173" fmla="*/ 6022191 w 11425166"/>
              <a:gd name="connsiteY173" fmla="*/ 258728 h 5967327"/>
              <a:gd name="connsiteX174" fmla="*/ 6007825 w 11425166"/>
              <a:gd name="connsiteY174" fmla="*/ 253129 h 5967327"/>
              <a:gd name="connsiteX175" fmla="*/ 5998020 w 11425166"/>
              <a:gd name="connsiteY175" fmla="*/ 245048 h 5967327"/>
              <a:gd name="connsiteX176" fmla="*/ 5981185 w 11425166"/>
              <a:gd name="connsiteY176" fmla="*/ 223894 h 5967327"/>
              <a:gd name="connsiteX177" fmla="*/ 5978820 w 11425166"/>
              <a:gd name="connsiteY177" fmla="*/ 205195 h 5967327"/>
              <a:gd name="connsiteX178" fmla="*/ 5982831 w 11425166"/>
              <a:gd name="connsiteY178" fmla="*/ 186080 h 5967327"/>
              <a:gd name="connsiteX179" fmla="*/ 6015059 w 11425166"/>
              <a:gd name="connsiteY179" fmla="*/ 166589 h 5967327"/>
              <a:gd name="connsiteX180" fmla="*/ 6031414 w 11425166"/>
              <a:gd name="connsiteY180" fmla="*/ 168838 h 5967327"/>
              <a:gd name="connsiteX181" fmla="*/ 6043105 w 11425166"/>
              <a:gd name="connsiteY181" fmla="*/ 176062 h 5967327"/>
              <a:gd name="connsiteX182" fmla="*/ 6056923 w 11425166"/>
              <a:gd name="connsiteY182" fmla="*/ 188806 h 5967327"/>
              <a:gd name="connsiteX183" fmla="*/ 6064568 w 11425166"/>
              <a:gd name="connsiteY183" fmla="*/ 204903 h 5967327"/>
              <a:gd name="connsiteX184" fmla="*/ 6075574 w 11425166"/>
              <a:gd name="connsiteY184" fmla="*/ 204385 h 5967327"/>
              <a:gd name="connsiteX185" fmla="*/ 5371414 w 11425166"/>
              <a:gd name="connsiteY185" fmla="*/ 4943426 h 5967327"/>
              <a:gd name="connsiteX186" fmla="*/ 5372443 w 11425166"/>
              <a:gd name="connsiteY186" fmla="*/ 4925254 h 5967327"/>
              <a:gd name="connsiteX187" fmla="*/ 5364248 w 11425166"/>
              <a:gd name="connsiteY187" fmla="*/ 4900740 h 5967327"/>
              <a:gd name="connsiteX188" fmla="*/ 5306888 w 11425166"/>
              <a:gd name="connsiteY188" fmla="*/ 4874923 h 5967327"/>
              <a:gd name="connsiteX189" fmla="*/ 5272431 w 11425166"/>
              <a:gd name="connsiteY189" fmla="*/ 4886134 h 5967327"/>
              <a:gd name="connsiteX190" fmla="*/ 5244899 w 11425166"/>
              <a:gd name="connsiteY190" fmla="*/ 4928031 h 5967327"/>
              <a:gd name="connsiteX191" fmla="*/ 5297665 w 11425166"/>
              <a:gd name="connsiteY191" fmla="*/ 5021014 h 5967327"/>
              <a:gd name="connsiteX192" fmla="*/ 5312271 w 11425166"/>
              <a:gd name="connsiteY192" fmla="*/ 5023551 h 5967327"/>
              <a:gd name="connsiteX193" fmla="*/ 5337780 w 11425166"/>
              <a:gd name="connsiteY193" fmla="*/ 5021494 h 5967327"/>
              <a:gd name="connsiteX194" fmla="*/ 5371722 w 11425166"/>
              <a:gd name="connsiteY194" fmla="*/ 5002706 h 5967327"/>
              <a:gd name="connsiteX195" fmla="*/ 5386774 w 11425166"/>
              <a:gd name="connsiteY195" fmla="*/ 4984534 h 5967327"/>
              <a:gd name="connsiteX196" fmla="*/ 5399562 w 11425166"/>
              <a:gd name="connsiteY196" fmla="*/ 4954911 h 5967327"/>
              <a:gd name="connsiteX197" fmla="*/ 5379642 w 11425166"/>
              <a:gd name="connsiteY197" fmla="*/ 4951346 h 5967327"/>
              <a:gd name="connsiteX198" fmla="*/ 5367882 w 11425166"/>
              <a:gd name="connsiteY198" fmla="*/ 4975963 h 5967327"/>
              <a:gd name="connsiteX199" fmla="*/ 5348682 w 11425166"/>
              <a:gd name="connsiteY199" fmla="*/ 4991803 h 5967327"/>
              <a:gd name="connsiteX200" fmla="*/ 5318031 w 11425166"/>
              <a:gd name="connsiteY200" fmla="*/ 4997803 h 5967327"/>
              <a:gd name="connsiteX201" fmla="*/ 5303665 w 11425166"/>
              <a:gd name="connsiteY201" fmla="*/ 4992214 h 5967327"/>
              <a:gd name="connsiteX202" fmla="*/ 5293860 w 11425166"/>
              <a:gd name="connsiteY202" fmla="*/ 4984123 h 5967327"/>
              <a:gd name="connsiteX203" fmla="*/ 5277025 w 11425166"/>
              <a:gd name="connsiteY203" fmla="*/ 4962968 h 5967327"/>
              <a:gd name="connsiteX204" fmla="*/ 5274660 w 11425166"/>
              <a:gd name="connsiteY204" fmla="*/ 4944249 h 5967327"/>
              <a:gd name="connsiteX205" fmla="*/ 5278671 w 11425166"/>
              <a:gd name="connsiteY205" fmla="*/ 4925117 h 5967327"/>
              <a:gd name="connsiteX206" fmla="*/ 5310899 w 11425166"/>
              <a:gd name="connsiteY206" fmla="*/ 4905643 h 5967327"/>
              <a:gd name="connsiteX207" fmla="*/ 5327288 w 11425166"/>
              <a:gd name="connsiteY207" fmla="*/ 4907906 h 5967327"/>
              <a:gd name="connsiteX208" fmla="*/ 5338911 w 11425166"/>
              <a:gd name="connsiteY208" fmla="*/ 4915140 h 5967327"/>
              <a:gd name="connsiteX209" fmla="*/ 5352728 w 11425166"/>
              <a:gd name="connsiteY209" fmla="*/ 4927860 h 5967327"/>
              <a:gd name="connsiteX210" fmla="*/ 5360408 w 11425166"/>
              <a:gd name="connsiteY210" fmla="*/ 4943974 h 5967327"/>
              <a:gd name="connsiteX211" fmla="*/ 5371414 w 11425166"/>
              <a:gd name="connsiteY211" fmla="*/ 4943426 h 5967327"/>
              <a:gd name="connsiteX212" fmla="*/ 6321437 w 11425166"/>
              <a:gd name="connsiteY212" fmla="*/ 3064126 h 5967327"/>
              <a:gd name="connsiteX213" fmla="*/ 6314271 w 11425166"/>
              <a:gd name="connsiteY213" fmla="*/ 3021440 h 5967327"/>
              <a:gd name="connsiteX214" fmla="*/ 6256877 w 11425166"/>
              <a:gd name="connsiteY214" fmla="*/ 2995640 h 5967327"/>
              <a:gd name="connsiteX215" fmla="*/ 6222454 w 11425166"/>
              <a:gd name="connsiteY215" fmla="*/ 3006842 h 5967327"/>
              <a:gd name="connsiteX216" fmla="*/ 6194923 w 11425166"/>
              <a:gd name="connsiteY216" fmla="*/ 3048718 h 5967327"/>
              <a:gd name="connsiteX217" fmla="*/ 6247688 w 11425166"/>
              <a:gd name="connsiteY217" fmla="*/ 3141711 h 5967327"/>
              <a:gd name="connsiteX218" fmla="*/ 6262259 w 11425166"/>
              <a:gd name="connsiteY218" fmla="*/ 3144248 h 5967327"/>
              <a:gd name="connsiteX219" fmla="*/ 6287802 w 11425166"/>
              <a:gd name="connsiteY219" fmla="*/ 3142226 h 5967327"/>
              <a:gd name="connsiteX220" fmla="*/ 6321745 w 11425166"/>
              <a:gd name="connsiteY220" fmla="*/ 3123403 h 5967327"/>
              <a:gd name="connsiteX221" fmla="*/ 6336763 w 11425166"/>
              <a:gd name="connsiteY221" fmla="*/ 3105197 h 5967327"/>
              <a:gd name="connsiteX222" fmla="*/ 6349585 w 11425166"/>
              <a:gd name="connsiteY222" fmla="*/ 3075598 h 5967327"/>
              <a:gd name="connsiteX223" fmla="*/ 6329665 w 11425166"/>
              <a:gd name="connsiteY223" fmla="*/ 3072060 h 5967327"/>
              <a:gd name="connsiteX224" fmla="*/ 6317905 w 11425166"/>
              <a:gd name="connsiteY224" fmla="*/ 3096660 h 5967327"/>
              <a:gd name="connsiteX225" fmla="*/ 6298705 w 11425166"/>
              <a:gd name="connsiteY225" fmla="*/ 3112534 h 5967327"/>
              <a:gd name="connsiteX226" fmla="*/ 6268054 w 11425166"/>
              <a:gd name="connsiteY226" fmla="*/ 3118500 h 5967327"/>
              <a:gd name="connsiteX227" fmla="*/ 6253688 w 11425166"/>
              <a:gd name="connsiteY227" fmla="*/ 3112877 h 5967327"/>
              <a:gd name="connsiteX228" fmla="*/ 6243882 w 11425166"/>
              <a:gd name="connsiteY228" fmla="*/ 3104820 h 5967327"/>
              <a:gd name="connsiteX229" fmla="*/ 6227014 w 11425166"/>
              <a:gd name="connsiteY229" fmla="*/ 3083679 h 5967327"/>
              <a:gd name="connsiteX230" fmla="*/ 6224682 w 11425166"/>
              <a:gd name="connsiteY230" fmla="*/ 3064959 h 5967327"/>
              <a:gd name="connsiteX231" fmla="*/ 6228694 w 11425166"/>
              <a:gd name="connsiteY231" fmla="*/ 3045845 h 5967327"/>
              <a:gd name="connsiteX232" fmla="*/ 6260923 w 11425166"/>
              <a:gd name="connsiteY232" fmla="*/ 3026354 h 5967327"/>
              <a:gd name="connsiteX233" fmla="*/ 6277277 w 11425166"/>
              <a:gd name="connsiteY233" fmla="*/ 3028603 h 5967327"/>
              <a:gd name="connsiteX234" fmla="*/ 6288934 w 11425166"/>
              <a:gd name="connsiteY234" fmla="*/ 3035827 h 5967327"/>
              <a:gd name="connsiteX235" fmla="*/ 6302751 w 11425166"/>
              <a:gd name="connsiteY235" fmla="*/ 3048571 h 5967327"/>
              <a:gd name="connsiteX236" fmla="*/ 6310397 w 11425166"/>
              <a:gd name="connsiteY236" fmla="*/ 3064685 h 5967327"/>
              <a:gd name="connsiteX237" fmla="*/ 6321437 w 11425166"/>
              <a:gd name="connsiteY237" fmla="*/ 3064126 h 5967327"/>
              <a:gd name="connsiteX238" fmla="*/ 761120 w 11425166"/>
              <a:gd name="connsiteY238" fmla="*/ 1076587 h 5967327"/>
              <a:gd name="connsiteX239" fmla="*/ 762148 w 11425166"/>
              <a:gd name="connsiteY239" fmla="*/ 1058415 h 5967327"/>
              <a:gd name="connsiteX240" fmla="*/ 753920 w 11425166"/>
              <a:gd name="connsiteY240" fmla="*/ 1033884 h 5967327"/>
              <a:gd name="connsiteX241" fmla="*/ 696553 w 11425166"/>
              <a:gd name="connsiteY241" fmla="*/ 1008087 h 5967327"/>
              <a:gd name="connsiteX242" fmla="*/ 662113 w 11425166"/>
              <a:gd name="connsiteY242" fmla="*/ 1019288 h 5967327"/>
              <a:gd name="connsiteX243" fmla="*/ 634636 w 11425166"/>
              <a:gd name="connsiteY243" fmla="*/ 1061185 h 5967327"/>
              <a:gd name="connsiteX244" fmla="*/ 687419 w 11425166"/>
              <a:gd name="connsiteY244" fmla="*/ 1154199 h 5967327"/>
              <a:gd name="connsiteX245" fmla="*/ 701956 w 11425166"/>
              <a:gd name="connsiteY245" fmla="*/ 1156719 h 5967327"/>
              <a:gd name="connsiteX246" fmla="*/ 727506 w 11425166"/>
              <a:gd name="connsiteY246" fmla="*/ 1154662 h 5967327"/>
              <a:gd name="connsiteX247" fmla="*/ 761449 w 11425166"/>
              <a:gd name="connsiteY247" fmla="*/ 1135860 h 5967327"/>
              <a:gd name="connsiteX248" fmla="*/ 776483 w 11425166"/>
              <a:gd name="connsiteY248" fmla="*/ 1117688 h 5967327"/>
              <a:gd name="connsiteX249" fmla="*/ 789289 w 11425166"/>
              <a:gd name="connsiteY249" fmla="*/ 1088059 h 5967327"/>
              <a:gd name="connsiteX250" fmla="*/ 769359 w 11425166"/>
              <a:gd name="connsiteY250" fmla="*/ 1084520 h 5967327"/>
              <a:gd name="connsiteX251" fmla="*/ 757616 w 11425166"/>
              <a:gd name="connsiteY251" fmla="*/ 1109131 h 5967327"/>
              <a:gd name="connsiteX252" fmla="*/ 738395 w 11425166"/>
              <a:gd name="connsiteY252" fmla="*/ 1124957 h 5967327"/>
              <a:gd name="connsiteX253" fmla="*/ 707764 w 11425166"/>
              <a:gd name="connsiteY253" fmla="*/ 1130953 h 5967327"/>
              <a:gd name="connsiteX254" fmla="*/ 693399 w 11425166"/>
              <a:gd name="connsiteY254" fmla="*/ 1125372 h 5967327"/>
              <a:gd name="connsiteX255" fmla="*/ 683590 w 11425166"/>
              <a:gd name="connsiteY255" fmla="*/ 1117273 h 5967327"/>
              <a:gd name="connsiteX256" fmla="*/ 666745 w 11425166"/>
              <a:gd name="connsiteY256" fmla="*/ 1096136 h 5967327"/>
              <a:gd name="connsiteX257" fmla="*/ 664393 w 11425166"/>
              <a:gd name="connsiteY257" fmla="*/ 1077420 h 5967327"/>
              <a:gd name="connsiteX258" fmla="*/ 668391 w 11425166"/>
              <a:gd name="connsiteY258" fmla="*/ 1058302 h 5967327"/>
              <a:gd name="connsiteX259" fmla="*/ 700619 w 11425166"/>
              <a:gd name="connsiteY259" fmla="*/ 1038814 h 5967327"/>
              <a:gd name="connsiteX260" fmla="*/ 716987 w 11425166"/>
              <a:gd name="connsiteY260" fmla="*/ 1041060 h 5967327"/>
              <a:gd name="connsiteX261" fmla="*/ 728644 w 11425166"/>
              <a:gd name="connsiteY261" fmla="*/ 1048287 h 5967327"/>
              <a:gd name="connsiteX262" fmla="*/ 742492 w 11425166"/>
              <a:gd name="connsiteY262" fmla="*/ 1061031 h 5967327"/>
              <a:gd name="connsiteX263" fmla="*/ 750135 w 11425166"/>
              <a:gd name="connsiteY263" fmla="*/ 1077128 h 5967327"/>
              <a:gd name="connsiteX264" fmla="*/ 761120 w 11425166"/>
              <a:gd name="connsiteY264" fmla="*/ 1076587 h 5967327"/>
              <a:gd name="connsiteX265" fmla="*/ 11396991 w 11425166"/>
              <a:gd name="connsiteY265" fmla="*/ 3547414 h 5967327"/>
              <a:gd name="connsiteX266" fmla="*/ 11389791 w 11425166"/>
              <a:gd name="connsiteY266" fmla="*/ 3504728 h 5967327"/>
              <a:gd name="connsiteX267" fmla="*/ 11332431 w 11425166"/>
              <a:gd name="connsiteY267" fmla="*/ 3478946 h 5967327"/>
              <a:gd name="connsiteX268" fmla="*/ 11298008 w 11425166"/>
              <a:gd name="connsiteY268" fmla="*/ 3490123 h 5967327"/>
              <a:gd name="connsiteX269" fmla="*/ 11270476 w 11425166"/>
              <a:gd name="connsiteY269" fmla="*/ 3532020 h 5967327"/>
              <a:gd name="connsiteX270" fmla="*/ 11323242 w 11425166"/>
              <a:gd name="connsiteY270" fmla="*/ 3625003 h 5967327"/>
              <a:gd name="connsiteX271" fmla="*/ 11337814 w 11425166"/>
              <a:gd name="connsiteY271" fmla="*/ 3627540 h 5967327"/>
              <a:gd name="connsiteX272" fmla="*/ 11397299 w 11425166"/>
              <a:gd name="connsiteY272" fmla="*/ 3606694 h 5967327"/>
              <a:gd name="connsiteX273" fmla="*/ 11412351 w 11425166"/>
              <a:gd name="connsiteY273" fmla="*/ 3588523 h 5967327"/>
              <a:gd name="connsiteX274" fmla="*/ 11425139 w 11425166"/>
              <a:gd name="connsiteY274" fmla="*/ 3558866 h 5967327"/>
              <a:gd name="connsiteX275" fmla="*/ 11405219 w 11425166"/>
              <a:gd name="connsiteY275" fmla="*/ 3555369 h 5967327"/>
              <a:gd name="connsiteX276" fmla="*/ 11393459 w 11425166"/>
              <a:gd name="connsiteY276" fmla="*/ 3579985 h 5967327"/>
              <a:gd name="connsiteX277" fmla="*/ 11374259 w 11425166"/>
              <a:gd name="connsiteY277" fmla="*/ 3595792 h 5967327"/>
              <a:gd name="connsiteX278" fmla="*/ 11343608 w 11425166"/>
              <a:gd name="connsiteY278" fmla="*/ 3601792 h 5967327"/>
              <a:gd name="connsiteX279" fmla="*/ 11329242 w 11425166"/>
              <a:gd name="connsiteY279" fmla="*/ 3596203 h 5967327"/>
              <a:gd name="connsiteX280" fmla="*/ 11319436 w 11425166"/>
              <a:gd name="connsiteY280" fmla="*/ 3588111 h 5967327"/>
              <a:gd name="connsiteX281" fmla="*/ 11302568 w 11425166"/>
              <a:gd name="connsiteY281" fmla="*/ 3566957 h 5967327"/>
              <a:gd name="connsiteX282" fmla="*/ 11300237 w 11425166"/>
              <a:gd name="connsiteY282" fmla="*/ 3548271 h 5967327"/>
              <a:gd name="connsiteX283" fmla="*/ 11304248 w 11425166"/>
              <a:gd name="connsiteY283" fmla="*/ 3529106 h 5967327"/>
              <a:gd name="connsiteX284" fmla="*/ 11336442 w 11425166"/>
              <a:gd name="connsiteY284" fmla="*/ 3509665 h 5967327"/>
              <a:gd name="connsiteX285" fmla="*/ 11352831 w 11425166"/>
              <a:gd name="connsiteY285" fmla="*/ 3511894 h 5967327"/>
              <a:gd name="connsiteX286" fmla="*/ 11364488 w 11425166"/>
              <a:gd name="connsiteY286" fmla="*/ 3519128 h 5967327"/>
              <a:gd name="connsiteX287" fmla="*/ 11378305 w 11425166"/>
              <a:gd name="connsiteY287" fmla="*/ 3531883 h 5967327"/>
              <a:gd name="connsiteX288" fmla="*/ 11385951 w 11425166"/>
              <a:gd name="connsiteY288" fmla="*/ 3547963 h 5967327"/>
              <a:gd name="connsiteX289" fmla="*/ 11396991 w 11425166"/>
              <a:gd name="connsiteY289" fmla="*/ 3547414 h 5967327"/>
              <a:gd name="connsiteX290" fmla="*/ 10934031 w 11425166"/>
              <a:gd name="connsiteY290" fmla="*/ 3405471 h 5967327"/>
              <a:gd name="connsiteX291" fmla="*/ 10926865 w 11425166"/>
              <a:gd name="connsiteY291" fmla="*/ 3362786 h 5967327"/>
              <a:gd name="connsiteX292" fmla="*/ 10869505 w 11425166"/>
              <a:gd name="connsiteY292" fmla="*/ 3336968 h 5967327"/>
              <a:gd name="connsiteX293" fmla="*/ 10835082 w 11425166"/>
              <a:gd name="connsiteY293" fmla="*/ 3348145 h 5967327"/>
              <a:gd name="connsiteX294" fmla="*/ 10807550 w 11425166"/>
              <a:gd name="connsiteY294" fmla="*/ 3390043 h 5967327"/>
              <a:gd name="connsiteX295" fmla="*/ 10860214 w 11425166"/>
              <a:gd name="connsiteY295" fmla="*/ 3483060 h 5967327"/>
              <a:gd name="connsiteX296" fmla="*/ 10874888 w 11425166"/>
              <a:gd name="connsiteY296" fmla="*/ 3485597 h 5967327"/>
              <a:gd name="connsiteX297" fmla="*/ 10900431 w 11425166"/>
              <a:gd name="connsiteY297" fmla="*/ 3483540 h 5967327"/>
              <a:gd name="connsiteX298" fmla="*/ 10934339 w 11425166"/>
              <a:gd name="connsiteY298" fmla="*/ 3464751 h 5967327"/>
              <a:gd name="connsiteX299" fmla="*/ 10949391 w 11425166"/>
              <a:gd name="connsiteY299" fmla="*/ 3446546 h 5967327"/>
              <a:gd name="connsiteX300" fmla="*/ 10962179 w 11425166"/>
              <a:gd name="connsiteY300" fmla="*/ 3416923 h 5967327"/>
              <a:gd name="connsiteX301" fmla="*/ 10942293 w 11425166"/>
              <a:gd name="connsiteY301" fmla="*/ 3413391 h 5967327"/>
              <a:gd name="connsiteX302" fmla="*/ 10930534 w 11425166"/>
              <a:gd name="connsiteY302" fmla="*/ 3438009 h 5967327"/>
              <a:gd name="connsiteX303" fmla="*/ 10911333 w 11425166"/>
              <a:gd name="connsiteY303" fmla="*/ 3453849 h 5967327"/>
              <a:gd name="connsiteX304" fmla="*/ 10880682 w 11425166"/>
              <a:gd name="connsiteY304" fmla="*/ 3459814 h 5967327"/>
              <a:gd name="connsiteX305" fmla="*/ 10866317 w 11425166"/>
              <a:gd name="connsiteY305" fmla="*/ 3454226 h 5967327"/>
              <a:gd name="connsiteX306" fmla="*/ 10856511 w 11425166"/>
              <a:gd name="connsiteY306" fmla="*/ 3446134 h 5967327"/>
              <a:gd name="connsiteX307" fmla="*/ 10839642 w 11425166"/>
              <a:gd name="connsiteY307" fmla="*/ 3424980 h 5967327"/>
              <a:gd name="connsiteX308" fmla="*/ 10837311 w 11425166"/>
              <a:gd name="connsiteY308" fmla="*/ 3406294 h 5967327"/>
              <a:gd name="connsiteX309" fmla="*/ 10841288 w 11425166"/>
              <a:gd name="connsiteY309" fmla="*/ 3387163 h 5967327"/>
              <a:gd name="connsiteX310" fmla="*/ 10873516 w 11425166"/>
              <a:gd name="connsiteY310" fmla="*/ 3367689 h 5967327"/>
              <a:gd name="connsiteX311" fmla="*/ 10889905 w 11425166"/>
              <a:gd name="connsiteY311" fmla="*/ 3369951 h 5967327"/>
              <a:gd name="connsiteX312" fmla="*/ 10901528 w 11425166"/>
              <a:gd name="connsiteY312" fmla="*/ 3377151 h 5967327"/>
              <a:gd name="connsiteX313" fmla="*/ 10915380 w 11425166"/>
              <a:gd name="connsiteY313" fmla="*/ 3389906 h 5967327"/>
              <a:gd name="connsiteX314" fmla="*/ 10923025 w 11425166"/>
              <a:gd name="connsiteY314" fmla="*/ 3406020 h 5967327"/>
              <a:gd name="connsiteX315" fmla="*/ 10934031 w 11425166"/>
              <a:gd name="connsiteY315" fmla="*/ 3405471 h 5967327"/>
              <a:gd name="connsiteX316" fmla="*/ 6030831 w 11425166"/>
              <a:gd name="connsiteY316" fmla="*/ 5886866 h 5967327"/>
              <a:gd name="connsiteX317" fmla="*/ 6031894 w 11425166"/>
              <a:gd name="connsiteY317" fmla="*/ 5868729 h 5967327"/>
              <a:gd name="connsiteX318" fmla="*/ 6023665 w 11425166"/>
              <a:gd name="connsiteY318" fmla="*/ 5844180 h 5967327"/>
              <a:gd name="connsiteX319" fmla="*/ 5966271 w 11425166"/>
              <a:gd name="connsiteY319" fmla="*/ 5818397 h 5967327"/>
              <a:gd name="connsiteX320" fmla="*/ 5931848 w 11425166"/>
              <a:gd name="connsiteY320" fmla="*/ 5829574 h 5967327"/>
              <a:gd name="connsiteX321" fmla="*/ 5904351 w 11425166"/>
              <a:gd name="connsiteY321" fmla="*/ 5871472 h 5967327"/>
              <a:gd name="connsiteX322" fmla="*/ 5957083 w 11425166"/>
              <a:gd name="connsiteY322" fmla="*/ 5964489 h 5967327"/>
              <a:gd name="connsiteX323" fmla="*/ 5971654 w 11425166"/>
              <a:gd name="connsiteY323" fmla="*/ 5967026 h 5967327"/>
              <a:gd name="connsiteX324" fmla="*/ 6031140 w 11425166"/>
              <a:gd name="connsiteY324" fmla="*/ 5946146 h 5967327"/>
              <a:gd name="connsiteX325" fmla="*/ 6046191 w 11425166"/>
              <a:gd name="connsiteY325" fmla="*/ 5927974 h 5967327"/>
              <a:gd name="connsiteX326" fmla="*/ 6058980 w 11425166"/>
              <a:gd name="connsiteY326" fmla="*/ 5898352 h 5967327"/>
              <a:gd name="connsiteX327" fmla="*/ 6039059 w 11425166"/>
              <a:gd name="connsiteY327" fmla="*/ 5894820 h 5967327"/>
              <a:gd name="connsiteX328" fmla="*/ 6027334 w 11425166"/>
              <a:gd name="connsiteY328" fmla="*/ 5919403 h 5967327"/>
              <a:gd name="connsiteX329" fmla="*/ 6008100 w 11425166"/>
              <a:gd name="connsiteY329" fmla="*/ 5935243 h 5967327"/>
              <a:gd name="connsiteX330" fmla="*/ 5977482 w 11425166"/>
              <a:gd name="connsiteY330" fmla="*/ 5941243 h 5967327"/>
              <a:gd name="connsiteX331" fmla="*/ 5963083 w 11425166"/>
              <a:gd name="connsiteY331" fmla="*/ 5935654 h 5967327"/>
              <a:gd name="connsiteX332" fmla="*/ 5953277 w 11425166"/>
              <a:gd name="connsiteY332" fmla="*/ 5927563 h 5967327"/>
              <a:gd name="connsiteX333" fmla="*/ 5936443 w 11425166"/>
              <a:gd name="connsiteY333" fmla="*/ 5906409 h 5967327"/>
              <a:gd name="connsiteX334" fmla="*/ 5934077 w 11425166"/>
              <a:gd name="connsiteY334" fmla="*/ 5887689 h 5967327"/>
              <a:gd name="connsiteX335" fmla="*/ 5938088 w 11425166"/>
              <a:gd name="connsiteY335" fmla="*/ 5868591 h 5967327"/>
              <a:gd name="connsiteX336" fmla="*/ 5970317 w 11425166"/>
              <a:gd name="connsiteY336" fmla="*/ 5849083 h 5967327"/>
              <a:gd name="connsiteX337" fmla="*/ 5986705 w 11425166"/>
              <a:gd name="connsiteY337" fmla="*/ 5851346 h 5967327"/>
              <a:gd name="connsiteX338" fmla="*/ 5998328 w 11425166"/>
              <a:gd name="connsiteY338" fmla="*/ 5858580 h 5967327"/>
              <a:gd name="connsiteX339" fmla="*/ 6012180 w 11425166"/>
              <a:gd name="connsiteY339" fmla="*/ 5871300 h 5967327"/>
              <a:gd name="connsiteX340" fmla="*/ 6019825 w 11425166"/>
              <a:gd name="connsiteY340" fmla="*/ 5887414 h 5967327"/>
              <a:gd name="connsiteX341" fmla="*/ 6030831 w 11425166"/>
              <a:gd name="connsiteY341" fmla="*/ 5886866 h 5967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11425166" h="5967327">
                <a:moveTo>
                  <a:pt x="10698625" y="5802968"/>
                </a:moveTo>
                <a:cubicBezTo>
                  <a:pt x="10700100" y="5797037"/>
                  <a:pt x="10700442" y="5790866"/>
                  <a:pt x="10699653" y="5784797"/>
                </a:cubicBezTo>
                <a:cubicBezTo>
                  <a:pt x="10699208" y="5776020"/>
                  <a:pt x="10696362" y="5767551"/>
                  <a:pt x="10691425" y="5760283"/>
                </a:cubicBezTo>
                <a:cubicBezTo>
                  <a:pt x="10678877" y="5743174"/>
                  <a:pt x="10656454" y="5733334"/>
                  <a:pt x="10634065" y="5734500"/>
                </a:cubicBezTo>
                <a:cubicBezTo>
                  <a:pt x="10621756" y="5734877"/>
                  <a:pt x="10609825" y="5738751"/>
                  <a:pt x="10599642" y="5745677"/>
                </a:cubicBezTo>
                <a:cubicBezTo>
                  <a:pt x="10585825" y="5755963"/>
                  <a:pt x="10576088" y="5770808"/>
                  <a:pt x="10572111" y="5787574"/>
                </a:cubicBezTo>
                <a:cubicBezTo>
                  <a:pt x="10560968" y="5827792"/>
                  <a:pt x="10584557" y="5869414"/>
                  <a:pt x="10624774" y="5880557"/>
                </a:cubicBezTo>
                <a:cubicBezTo>
                  <a:pt x="10629574" y="5881894"/>
                  <a:pt x="10634476" y="5882717"/>
                  <a:pt x="10639448" y="5883094"/>
                </a:cubicBezTo>
                <a:cubicBezTo>
                  <a:pt x="10648020" y="5883814"/>
                  <a:pt x="10656659" y="5883128"/>
                  <a:pt x="10664991" y="5881037"/>
                </a:cubicBezTo>
                <a:cubicBezTo>
                  <a:pt x="10677677" y="5877609"/>
                  <a:pt x="10689299" y="5871163"/>
                  <a:pt x="10698933" y="5862249"/>
                </a:cubicBezTo>
                <a:cubicBezTo>
                  <a:pt x="10704488" y="5856694"/>
                  <a:pt x="10709528" y="5850591"/>
                  <a:pt x="10713951" y="5844077"/>
                </a:cubicBezTo>
                <a:cubicBezTo>
                  <a:pt x="10719951" y="5835060"/>
                  <a:pt x="10724305" y="5825014"/>
                  <a:pt x="10726774" y="5814454"/>
                </a:cubicBezTo>
                <a:cubicBezTo>
                  <a:pt x="10727562" y="5808077"/>
                  <a:pt x="10711139" y="5801563"/>
                  <a:pt x="10706854" y="5810889"/>
                </a:cubicBezTo>
                <a:cubicBezTo>
                  <a:pt x="10704282" y="5819666"/>
                  <a:pt x="10700339" y="5827997"/>
                  <a:pt x="10695094" y="5835506"/>
                </a:cubicBezTo>
                <a:cubicBezTo>
                  <a:pt x="10689882" y="5842089"/>
                  <a:pt x="10683333" y="5847506"/>
                  <a:pt x="10675894" y="5851346"/>
                </a:cubicBezTo>
                <a:cubicBezTo>
                  <a:pt x="10666568" y="5856523"/>
                  <a:pt x="10655836" y="5858615"/>
                  <a:pt x="10645242" y="5857346"/>
                </a:cubicBezTo>
                <a:cubicBezTo>
                  <a:pt x="10640100" y="5856523"/>
                  <a:pt x="10635196" y="5854637"/>
                  <a:pt x="10630877" y="5851757"/>
                </a:cubicBezTo>
                <a:cubicBezTo>
                  <a:pt x="10627002" y="5849563"/>
                  <a:pt x="10624259" y="5845757"/>
                  <a:pt x="10621071" y="5843666"/>
                </a:cubicBezTo>
                <a:cubicBezTo>
                  <a:pt x="10613494" y="5838420"/>
                  <a:pt x="10607631" y="5831083"/>
                  <a:pt x="10604237" y="5822512"/>
                </a:cubicBezTo>
                <a:cubicBezTo>
                  <a:pt x="10602248" y="5816477"/>
                  <a:pt x="10601459" y="5810134"/>
                  <a:pt x="10601870" y="5803792"/>
                </a:cubicBezTo>
                <a:cubicBezTo>
                  <a:pt x="10601494" y="5797174"/>
                  <a:pt x="10602865" y="5790557"/>
                  <a:pt x="10605882" y="5784660"/>
                </a:cubicBezTo>
                <a:cubicBezTo>
                  <a:pt x="10612774" y="5773277"/>
                  <a:pt x="10624808" y="5765974"/>
                  <a:pt x="10638111" y="5765186"/>
                </a:cubicBezTo>
                <a:cubicBezTo>
                  <a:pt x="10643665" y="5764740"/>
                  <a:pt x="10649254" y="5765529"/>
                  <a:pt x="10654465" y="5767448"/>
                </a:cubicBezTo>
                <a:cubicBezTo>
                  <a:pt x="10658648" y="5769369"/>
                  <a:pt x="10662557" y="5771803"/>
                  <a:pt x="10666122" y="5774683"/>
                </a:cubicBezTo>
                <a:cubicBezTo>
                  <a:pt x="10671505" y="5778009"/>
                  <a:pt x="10676202" y="5782329"/>
                  <a:pt x="10679973" y="5787403"/>
                </a:cubicBezTo>
                <a:cubicBezTo>
                  <a:pt x="10683402" y="5792306"/>
                  <a:pt x="10686008" y="5797757"/>
                  <a:pt x="10687619" y="5803517"/>
                </a:cubicBezTo>
                <a:cubicBezTo>
                  <a:pt x="10689471" y="5808763"/>
                  <a:pt x="10697631" y="5805094"/>
                  <a:pt x="10698625" y="5802968"/>
                </a:cubicBezTo>
                <a:close/>
                <a:moveTo>
                  <a:pt x="5492545" y="68587"/>
                </a:moveTo>
                <a:cubicBezTo>
                  <a:pt x="5494054" y="62655"/>
                  <a:pt x="5494397" y="56480"/>
                  <a:pt x="5493574" y="50415"/>
                </a:cubicBezTo>
                <a:cubicBezTo>
                  <a:pt x="5493128" y="41645"/>
                  <a:pt x="5490283" y="33163"/>
                  <a:pt x="5485379" y="25887"/>
                </a:cubicBezTo>
                <a:cubicBezTo>
                  <a:pt x="5472797" y="8789"/>
                  <a:pt x="5450374" y="-1037"/>
                  <a:pt x="5427985" y="87"/>
                </a:cubicBezTo>
                <a:cubicBezTo>
                  <a:pt x="5415677" y="499"/>
                  <a:pt x="5403745" y="4383"/>
                  <a:pt x="5393562" y="11288"/>
                </a:cubicBezTo>
                <a:cubicBezTo>
                  <a:pt x="5379780" y="21595"/>
                  <a:pt x="5370042" y="36427"/>
                  <a:pt x="5366065" y="53185"/>
                </a:cubicBezTo>
                <a:cubicBezTo>
                  <a:pt x="5354923" y="93423"/>
                  <a:pt x="5378545" y="135060"/>
                  <a:pt x="5418763" y="146189"/>
                </a:cubicBezTo>
                <a:cubicBezTo>
                  <a:pt x="5423528" y="147509"/>
                  <a:pt x="5428431" y="148356"/>
                  <a:pt x="5433368" y="148719"/>
                </a:cubicBezTo>
                <a:cubicBezTo>
                  <a:pt x="5441940" y="149415"/>
                  <a:pt x="5450579" y="148719"/>
                  <a:pt x="5458911" y="146662"/>
                </a:cubicBezTo>
                <a:cubicBezTo>
                  <a:pt x="5471597" y="143233"/>
                  <a:pt x="5483219" y="136784"/>
                  <a:pt x="5492854" y="127860"/>
                </a:cubicBezTo>
                <a:cubicBezTo>
                  <a:pt x="5498443" y="122292"/>
                  <a:pt x="5503482" y="116209"/>
                  <a:pt x="5507905" y="109688"/>
                </a:cubicBezTo>
                <a:cubicBezTo>
                  <a:pt x="5513940" y="100668"/>
                  <a:pt x="5518259" y="90629"/>
                  <a:pt x="5520694" y="80059"/>
                </a:cubicBezTo>
                <a:cubicBezTo>
                  <a:pt x="5521482" y="73688"/>
                  <a:pt x="5505059" y="67212"/>
                  <a:pt x="5500774" y="76520"/>
                </a:cubicBezTo>
                <a:cubicBezTo>
                  <a:pt x="5498237" y="85304"/>
                  <a:pt x="5494259" y="93619"/>
                  <a:pt x="5489048" y="101131"/>
                </a:cubicBezTo>
                <a:cubicBezTo>
                  <a:pt x="5483837" y="107713"/>
                  <a:pt x="5477288" y="113107"/>
                  <a:pt x="5469814" y="116957"/>
                </a:cubicBezTo>
                <a:cubicBezTo>
                  <a:pt x="5460488" y="122141"/>
                  <a:pt x="5449791" y="124239"/>
                  <a:pt x="5439197" y="122953"/>
                </a:cubicBezTo>
                <a:cubicBezTo>
                  <a:pt x="5434054" y="122144"/>
                  <a:pt x="5429151" y="120241"/>
                  <a:pt x="5424797" y="117372"/>
                </a:cubicBezTo>
                <a:cubicBezTo>
                  <a:pt x="5420957" y="115167"/>
                  <a:pt x="5418180" y="111375"/>
                  <a:pt x="5414991" y="109273"/>
                </a:cubicBezTo>
                <a:cubicBezTo>
                  <a:pt x="5407448" y="104028"/>
                  <a:pt x="5401585" y="96680"/>
                  <a:pt x="5398157" y="88140"/>
                </a:cubicBezTo>
                <a:cubicBezTo>
                  <a:pt x="5396202" y="82105"/>
                  <a:pt x="5395379" y="75752"/>
                  <a:pt x="5395791" y="69420"/>
                </a:cubicBezTo>
                <a:cubicBezTo>
                  <a:pt x="5395414" y="62803"/>
                  <a:pt x="5396785" y="56206"/>
                  <a:pt x="5399802" y="50302"/>
                </a:cubicBezTo>
                <a:cubicBezTo>
                  <a:pt x="5406694" y="38909"/>
                  <a:pt x="5418728" y="31623"/>
                  <a:pt x="5432031" y="30814"/>
                </a:cubicBezTo>
                <a:cubicBezTo>
                  <a:pt x="5437585" y="30379"/>
                  <a:pt x="5443174" y="31147"/>
                  <a:pt x="5448419" y="33063"/>
                </a:cubicBezTo>
                <a:cubicBezTo>
                  <a:pt x="5452568" y="34983"/>
                  <a:pt x="5456477" y="37411"/>
                  <a:pt x="5460042" y="40287"/>
                </a:cubicBezTo>
                <a:cubicBezTo>
                  <a:pt x="5465425" y="43620"/>
                  <a:pt x="5470123" y="47943"/>
                  <a:pt x="5473894" y="53031"/>
                </a:cubicBezTo>
                <a:cubicBezTo>
                  <a:pt x="5477322" y="57934"/>
                  <a:pt x="5479928" y="63382"/>
                  <a:pt x="5481539" y="69145"/>
                </a:cubicBezTo>
                <a:cubicBezTo>
                  <a:pt x="5483391" y="74374"/>
                  <a:pt x="5491585" y="70729"/>
                  <a:pt x="5492545" y="68587"/>
                </a:cubicBezTo>
                <a:close/>
                <a:moveTo>
                  <a:pt x="970705" y="3238843"/>
                </a:moveTo>
                <a:cubicBezTo>
                  <a:pt x="973856" y="3224203"/>
                  <a:pt x="971285" y="3208946"/>
                  <a:pt x="963522" y="3196157"/>
                </a:cubicBezTo>
                <a:cubicBezTo>
                  <a:pt x="949794" y="3178671"/>
                  <a:pt x="928352" y="3169037"/>
                  <a:pt x="906155" y="3170374"/>
                </a:cubicBezTo>
                <a:cubicBezTo>
                  <a:pt x="893850" y="3170786"/>
                  <a:pt x="881912" y="3174660"/>
                  <a:pt x="871712" y="3181551"/>
                </a:cubicBezTo>
                <a:cubicBezTo>
                  <a:pt x="857919" y="3191871"/>
                  <a:pt x="848178" y="3206683"/>
                  <a:pt x="844184" y="3223448"/>
                </a:cubicBezTo>
                <a:cubicBezTo>
                  <a:pt x="833072" y="3263700"/>
                  <a:pt x="856688" y="3305323"/>
                  <a:pt x="896933" y="3316431"/>
                </a:cubicBezTo>
                <a:cubicBezTo>
                  <a:pt x="901702" y="3317768"/>
                  <a:pt x="906591" y="3318591"/>
                  <a:pt x="911524" y="3318968"/>
                </a:cubicBezTo>
                <a:cubicBezTo>
                  <a:pt x="920096" y="3319654"/>
                  <a:pt x="928719" y="3318968"/>
                  <a:pt x="937074" y="3316946"/>
                </a:cubicBezTo>
                <a:cubicBezTo>
                  <a:pt x="949739" y="3313483"/>
                  <a:pt x="961383" y="3307037"/>
                  <a:pt x="971017" y="3298123"/>
                </a:cubicBezTo>
                <a:cubicBezTo>
                  <a:pt x="976582" y="3292534"/>
                  <a:pt x="981615" y="3286465"/>
                  <a:pt x="986051" y="3279951"/>
                </a:cubicBezTo>
                <a:cubicBezTo>
                  <a:pt x="992068" y="3270900"/>
                  <a:pt x="996406" y="3260854"/>
                  <a:pt x="998857" y="3250294"/>
                </a:cubicBezTo>
                <a:cubicBezTo>
                  <a:pt x="999629" y="3243951"/>
                  <a:pt x="983219" y="3237471"/>
                  <a:pt x="978930" y="3246797"/>
                </a:cubicBezTo>
                <a:cubicBezTo>
                  <a:pt x="976355" y="3255574"/>
                  <a:pt x="972392" y="3263906"/>
                  <a:pt x="967184" y="3271414"/>
                </a:cubicBezTo>
                <a:cubicBezTo>
                  <a:pt x="961966" y="3277963"/>
                  <a:pt x="955417" y="3283380"/>
                  <a:pt x="947967" y="3287220"/>
                </a:cubicBezTo>
                <a:cubicBezTo>
                  <a:pt x="938651" y="3292431"/>
                  <a:pt x="927923" y="3294523"/>
                  <a:pt x="917336" y="3293220"/>
                </a:cubicBezTo>
                <a:cubicBezTo>
                  <a:pt x="912190" y="3292431"/>
                  <a:pt x="907277" y="3290511"/>
                  <a:pt x="902936" y="3287631"/>
                </a:cubicBezTo>
                <a:cubicBezTo>
                  <a:pt x="899065" y="3285437"/>
                  <a:pt x="896336" y="3281631"/>
                  <a:pt x="893130" y="3279540"/>
                </a:cubicBezTo>
                <a:cubicBezTo>
                  <a:pt x="885560" y="3274294"/>
                  <a:pt x="879701" y="3266923"/>
                  <a:pt x="876282" y="3258386"/>
                </a:cubicBezTo>
                <a:cubicBezTo>
                  <a:pt x="874325" y="3252351"/>
                  <a:pt x="873532" y="3246009"/>
                  <a:pt x="873951" y="3239700"/>
                </a:cubicBezTo>
                <a:cubicBezTo>
                  <a:pt x="873553" y="3233083"/>
                  <a:pt x="874931" y="3226465"/>
                  <a:pt x="877948" y="3220534"/>
                </a:cubicBezTo>
                <a:cubicBezTo>
                  <a:pt x="884830" y="3209151"/>
                  <a:pt x="896888" y="3201849"/>
                  <a:pt x="910177" y="3201094"/>
                </a:cubicBezTo>
                <a:cubicBezTo>
                  <a:pt x="915738" y="3200649"/>
                  <a:pt x="921330" y="3201403"/>
                  <a:pt x="926566" y="3203323"/>
                </a:cubicBezTo>
                <a:cubicBezTo>
                  <a:pt x="930724" y="3205243"/>
                  <a:pt x="934633" y="3207677"/>
                  <a:pt x="938206" y="3210557"/>
                </a:cubicBezTo>
                <a:cubicBezTo>
                  <a:pt x="943585" y="3213883"/>
                  <a:pt x="948279" y="3218203"/>
                  <a:pt x="952030" y="3223311"/>
                </a:cubicBezTo>
                <a:cubicBezTo>
                  <a:pt x="955486" y="3228180"/>
                  <a:pt x="958074" y="3233631"/>
                  <a:pt x="959672" y="3239391"/>
                </a:cubicBezTo>
                <a:cubicBezTo>
                  <a:pt x="961520" y="3244637"/>
                  <a:pt x="969728" y="3240968"/>
                  <a:pt x="970705" y="3238843"/>
                </a:cubicBezTo>
                <a:close/>
                <a:moveTo>
                  <a:pt x="223180" y="2846614"/>
                </a:moveTo>
                <a:cubicBezTo>
                  <a:pt x="224686" y="2840679"/>
                  <a:pt x="225035" y="2834511"/>
                  <a:pt x="224209" y="2828443"/>
                </a:cubicBezTo>
                <a:cubicBezTo>
                  <a:pt x="223760" y="2819676"/>
                  <a:pt x="220924" y="2811200"/>
                  <a:pt x="216008" y="2803928"/>
                </a:cubicBezTo>
                <a:cubicBezTo>
                  <a:pt x="202283" y="2786429"/>
                  <a:pt x="180841" y="2776788"/>
                  <a:pt x="158641" y="2778128"/>
                </a:cubicBezTo>
                <a:cubicBezTo>
                  <a:pt x="146336" y="2778533"/>
                  <a:pt x="134398" y="2782411"/>
                  <a:pt x="124201" y="2789312"/>
                </a:cubicBezTo>
                <a:cubicBezTo>
                  <a:pt x="110411" y="2799629"/>
                  <a:pt x="100671" y="2814454"/>
                  <a:pt x="96673" y="2831206"/>
                </a:cubicBezTo>
                <a:cubicBezTo>
                  <a:pt x="85551" y="2871451"/>
                  <a:pt x="109160" y="2913091"/>
                  <a:pt x="149404" y="2924210"/>
                </a:cubicBezTo>
                <a:cubicBezTo>
                  <a:pt x="154180" y="2925530"/>
                  <a:pt x="159073" y="2926377"/>
                  <a:pt x="164014" y="2926740"/>
                </a:cubicBezTo>
                <a:cubicBezTo>
                  <a:pt x="172585" y="2927426"/>
                  <a:pt x="181211" y="2926733"/>
                  <a:pt x="189563" y="2924683"/>
                </a:cubicBezTo>
                <a:cubicBezTo>
                  <a:pt x="202222" y="2921244"/>
                  <a:pt x="213858" y="2914791"/>
                  <a:pt x="223482" y="2905880"/>
                </a:cubicBezTo>
                <a:cubicBezTo>
                  <a:pt x="229054" y="2900295"/>
                  <a:pt x="234094" y="2894203"/>
                  <a:pt x="238537" y="2887682"/>
                </a:cubicBezTo>
                <a:cubicBezTo>
                  <a:pt x="244547" y="2878654"/>
                  <a:pt x="248878" y="2868615"/>
                  <a:pt x="251326" y="2858052"/>
                </a:cubicBezTo>
                <a:cubicBezTo>
                  <a:pt x="252114" y="2851699"/>
                  <a:pt x="235705" y="2845205"/>
                  <a:pt x="231416" y="2854531"/>
                </a:cubicBezTo>
                <a:cubicBezTo>
                  <a:pt x="228851" y="2863318"/>
                  <a:pt x="224878" y="2871629"/>
                  <a:pt x="219652" y="2879145"/>
                </a:cubicBezTo>
                <a:cubicBezTo>
                  <a:pt x="214448" y="2885724"/>
                  <a:pt x="207903" y="2891117"/>
                  <a:pt x="200452" y="2894971"/>
                </a:cubicBezTo>
                <a:cubicBezTo>
                  <a:pt x="191127" y="2900158"/>
                  <a:pt x="180395" y="2902260"/>
                  <a:pt x="169801" y="2900967"/>
                </a:cubicBezTo>
                <a:cubicBezTo>
                  <a:pt x="164665" y="2900155"/>
                  <a:pt x="159766" y="2898245"/>
                  <a:pt x="155435" y="2895365"/>
                </a:cubicBezTo>
                <a:cubicBezTo>
                  <a:pt x="151561" y="2893178"/>
                  <a:pt x="148811" y="2889389"/>
                  <a:pt x="145626" y="2887287"/>
                </a:cubicBezTo>
                <a:cubicBezTo>
                  <a:pt x="138049" y="2882048"/>
                  <a:pt x="132190" y="2874687"/>
                  <a:pt x="128782" y="2866130"/>
                </a:cubicBezTo>
                <a:cubicBezTo>
                  <a:pt x="126820" y="2860102"/>
                  <a:pt x="126022" y="2853756"/>
                  <a:pt x="126426" y="2847430"/>
                </a:cubicBezTo>
                <a:cubicBezTo>
                  <a:pt x="126042" y="2840810"/>
                  <a:pt x="127420" y="2834206"/>
                  <a:pt x="130427" y="2828295"/>
                </a:cubicBezTo>
                <a:cubicBezTo>
                  <a:pt x="137312" y="2816899"/>
                  <a:pt x="149363" y="2809620"/>
                  <a:pt x="162656" y="2808828"/>
                </a:cubicBezTo>
                <a:cubicBezTo>
                  <a:pt x="168217" y="2808382"/>
                  <a:pt x="173809" y="2809150"/>
                  <a:pt x="179044" y="2811074"/>
                </a:cubicBezTo>
                <a:cubicBezTo>
                  <a:pt x="183200" y="2812997"/>
                  <a:pt x="187102" y="2815424"/>
                  <a:pt x="190664" y="2818301"/>
                </a:cubicBezTo>
                <a:cubicBezTo>
                  <a:pt x="196047" y="2821630"/>
                  <a:pt x="200747" y="2825957"/>
                  <a:pt x="204512" y="2831045"/>
                </a:cubicBezTo>
                <a:cubicBezTo>
                  <a:pt x="207961" y="2835934"/>
                  <a:pt x="210543" y="2841375"/>
                  <a:pt x="212151" y="2847139"/>
                </a:cubicBezTo>
                <a:cubicBezTo>
                  <a:pt x="214019" y="2852395"/>
                  <a:pt x="222203" y="2848730"/>
                  <a:pt x="223180" y="2846607"/>
                </a:cubicBezTo>
                <a:close/>
                <a:moveTo>
                  <a:pt x="129265" y="4489654"/>
                </a:moveTo>
                <a:cubicBezTo>
                  <a:pt x="132423" y="4475014"/>
                  <a:pt x="129851" y="4459757"/>
                  <a:pt x="122082" y="4446968"/>
                </a:cubicBezTo>
                <a:cubicBezTo>
                  <a:pt x="109527" y="4429860"/>
                  <a:pt x="87111" y="4420020"/>
                  <a:pt x="64715" y="4421152"/>
                </a:cubicBezTo>
                <a:cubicBezTo>
                  <a:pt x="52407" y="4421563"/>
                  <a:pt x="40465" y="4425437"/>
                  <a:pt x="30275" y="4432363"/>
                </a:cubicBezTo>
                <a:cubicBezTo>
                  <a:pt x="16475" y="4442683"/>
                  <a:pt x="6732" y="4457494"/>
                  <a:pt x="2747" y="4474260"/>
                </a:cubicBezTo>
                <a:cubicBezTo>
                  <a:pt x="-8368" y="4514512"/>
                  <a:pt x="15246" y="4556134"/>
                  <a:pt x="55489" y="4567243"/>
                </a:cubicBezTo>
                <a:cubicBezTo>
                  <a:pt x="60262" y="4568580"/>
                  <a:pt x="65151" y="4569403"/>
                  <a:pt x="70088" y="4569780"/>
                </a:cubicBezTo>
                <a:cubicBezTo>
                  <a:pt x="91993" y="4571734"/>
                  <a:pt x="113672" y="4564123"/>
                  <a:pt x="129577" y="4548935"/>
                </a:cubicBezTo>
                <a:cubicBezTo>
                  <a:pt x="135152" y="4543346"/>
                  <a:pt x="140185" y="4537243"/>
                  <a:pt x="144615" y="4530729"/>
                </a:cubicBezTo>
                <a:cubicBezTo>
                  <a:pt x="150635" y="4521711"/>
                  <a:pt x="154972" y="4511666"/>
                  <a:pt x="157420" y="4501106"/>
                </a:cubicBezTo>
                <a:cubicBezTo>
                  <a:pt x="158188" y="4494729"/>
                  <a:pt x="141779" y="4488249"/>
                  <a:pt x="137490" y="4497574"/>
                </a:cubicBezTo>
                <a:cubicBezTo>
                  <a:pt x="134932" y="4506352"/>
                  <a:pt x="130966" y="4514683"/>
                  <a:pt x="125747" y="4522191"/>
                </a:cubicBezTo>
                <a:cubicBezTo>
                  <a:pt x="120526" y="4528774"/>
                  <a:pt x="113977" y="4534157"/>
                  <a:pt x="106527" y="4538031"/>
                </a:cubicBezTo>
                <a:cubicBezTo>
                  <a:pt x="97201" y="4543209"/>
                  <a:pt x="86480" y="4545300"/>
                  <a:pt x="75896" y="4543997"/>
                </a:cubicBezTo>
                <a:cubicBezTo>
                  <a:pt x="70746" y="4543209"/>
                  <a:pt x="65830" y="4541288"/>
                  <a:pt x="61496" y="4538409"/>
                </a:cubicBezTo>
                <a:cubicBezTo>
                  <a:pt x="57622" y="4536214"/>
                  <a:pt x="54892" y="4532443"/>
                  <a:pt x="51687" y="4530317"/>
                </a:cubicBezTo>
                <a:cubicBezTo>
                  <a:pt x="44120" y="4525071"/>
                  <a:pt x="38260" y="4517734"/>
                  <a:pt x="34842" y="4509197"/>
                </a:cubicBezTo>
                <a:cubicBezTo>
                  <a:pt x="32881" y="4503163"/>
                  <a:pt x="32089" y="4496820"/>
                  <a:pt x="32511" y="4490477"/>
                </a:cubicBezTo>
                <a:cubicBezTo>
                  <a:pt x="32112" y="4483860"/>
                  <a:pt x="33492" y="4477243"/>
                  <a:pt x="36508" y="4471346"/>
                </a:cubicBezTo>
                <a:cubicBezTo>
                  <a:pt x="43396" y="4459963"/>
                  <a:pt x="55444" y="4452660"/>
                  <a:pt x="68737" y="4451871"/>
                </a:cubicBezTo>
                <a:cubicBezTo>
                  <a:pt x="74291" y="4451426"/>
                  <a:pt x="79880" y="4452180"/>
                  <a:pt x="85105" y="4454134"/>
                </a:cubicBezTo>
                <a:cubicBezTo>
                  <a:pt x="89271" y="4456054"/>
                  <a:pt x="93179" y="4458454"/>
                  <a:pt x="96745" y="4461334"/>
                </a:cubicBezTo>
                <a:cubicBezTo>
                  <a:pt x="102118" y="4464660"/>
                  <a:pt x="106811" y="4469014"/>
                  <a:pt x="110572" y="4474089"/>
                </a:cubicBezTo>
                <a:cubicBezTo>
                  <a:pt x="114035" y="4478957"/>
                  <a:pt x="116627" y="4484409"/>
                  <a:pt x="118235" y="4490169"/>
                </a:cubicBezTo>
                <a:cubicBezTo>
                  <a:pt x="120073" y="4495448"/>
                  <a:pt x="128278" y="4491780"/>
                  <a:pt x="129265" y="4489654"/>
                </a:cubicBezTo>
                <a:close/>
                <a:moveTo>
                  <a:pt x="3787722" y="348697"/>
                </a:moveTo>
                <a:cubicBezTo>
                  <a:pt x="3790842" y="334075"/>
                  <a:pt x="3788271" y="318817"/>
                  <a:pt x="3780557" y="306012"/>
                </a:cubicBezTo>
                <a:cubicBezTo>
                  <a:pt x="3767974" y="288917"/>
                  <a:pt x="3745551" y="279087"/>
                  <a:pt x="3723162" y="280212"/>
                </a:cubicBezTo>
                <a:cubicBezTo>
                  <a:pt x="3710854" y="280613"/>
                  <a:pt x="3698922" y="284497"/>
                  <a:pt x="3688739" y="291413"/>
                </a:cubicBezTo>
                <a:cubicBezTo>
                  <a:pt x="3674922" y="301705"/>
                  <a:pt x="3665185" y="316531"/>
                  <a:pt x="3661208" y="333289"/>
                </a:cubicBezTo>
                <a:cubicBezTo>
                  <a:pt x="3650100" y="373544"/>
                  <a:pt x="3673722" y="415184"/>
                  <a:pt x="3713974" y="426300"/>
                </a:cubicBezTo>
                <a:cubicBezTo>
                  <a:pt x="3718739" y="427616"/>
                  <a:pt x="3723608" y="428460"/>
                  <a:pt x="3728545" y="428823"/>
                </a:cubicBezTo>
                <a:cubicBezTo>
                  <a:pt x="3737116" y="429523"/>
                  <a:pt x="3745722" y="428833"/>
                  <a:pt x="3754088" y="426783"/>
                </a:cubicBezTo>
                <a:cubicBezTo>
                  <a:pt x="3766739" y="423344"/>
                  <a:pt x="3778397" y="416895"/>
                  <a:pt x="3788031" y="407981"/>
                </a:cubicBezTo>
                <a:cubicBezTo>
                  <a:pt x="3793585" y="402403"/>
                  <a:pt x="3798625" y="396310"/>
                  <a:pt x="3803048" y="389779"/>
                </a:cubicBezTo>
                <a:cubicBezTo>
                  <a:pt x="3809082" y="380761"/>
                  <a:pt x="3813402" y="370729"/>
                  <a:pt x="3815871" y="360169"/>
                </a:cubicBezTo>
                <a:cubicBezTo>
                  <a:pt x="3816625" y="353799"/>
                  <a:pt x="3800236" y="347302"/>
                  <a:pt x="3795951" y="356631"/>
                </a:cubicBezTo>
                <a:cubicBezTo>
                  <a:pt x="3793379" y="365412"/>
                  <a:pt x="3789402" y="373723"/>
                  <a:pt x="3784191" y="381245"/>
                </a:cubicBezTo>
                <a:cubicBezTo>
                  <a:pt x="3778980" y="387821"/>
                  <a:pt x="3772431" y="393217"/>
                  <a:pt x="3764991" y="397088"/>
                </a:cubicBezTo>
                <a:cubicBezTo>
                  <a:pt x="3755665" y="402262"/>
                  <a:pt x="3744934" y="404353"/>
                  <a:pt x="3734339" y="403064"/>
                </a:cubicBezTo>
                <a:cubicBezTo>
                  <a:pt x="3729197" y="402265"/>
                  <a:pt x="3724294" y="400352"/>
                  <a:pt x="3719974" y="397465"/>
                </a:cubicBezTo>
                <a:cubicBezTo>
                  <a:pt x="3716065" y="395278"/>
                  <a:pt x="3713357" y="391489"/>
                  <a:pt x="3710168" y="389384"/>
                </a:cubicBezTo>
                <a:cubicBezTo>
                  <a:pt x="3702591" y="384156"/>
                  <a:pt x="3696728" y="376805"/>
                  <a:pt x="3693300" y="368251"/>
                </a:cubicBezTo>
                <a:cubicBezTo>
                  <a:pt x="3691345" y="362213"/>
                  <a:pt x="3690557" y="355863"/>
                  <a:pt x="3690968" y="349531"/>
                </a:cubicBezTo>
                <a:cubicBezTo>
                  <a:pt x="3690557" y="342913"/>
                  <a:pt x="3691928" y="336307"/>
                  <a:pt x="3694980" y="330416"/>
                </a:cubicBezTo>
                <a:cubicBezTo>
                  <a:pt x="3701871" y="319013"/>
                  <a:pt x="3713905" y="311727"/>
                  <a:pt x="3727208" y="310925"/>
                </a:cubicBezTo>
                <a:cubicBezTo>
                  <a:pt x="3732762" y="310479"/>
                  <a:pt x="3738351" y="311247"/>
                  <a:pt x="3743562" y="313174"/>
                </a:cubicBezTo>
                <a:cubicBezTo>
                  <a:pt x="3747711" y="315104"/>
                  <a:pt x="3751654" y="317528"/>
                  <a:pt x="3755219" y="320398"/>
                </a:cubicBezTo>
                <a:cubicBezTo>
                  <a:pt x="3760602" y="323731"/>
                  <a:pt x="3765265" y="328057"/>
                  <a:pt x="3769037" y="333142"/>
                </a:cubicBezTo>
                <a:cubicBezTo>
                  <a:pt x="3772499" y="338028"/>
                  <a:pt x="3775071" y="343476"/>
                  <a:pt x="3776682" y="349239"/>
                </a:cubicBezTo>
                <a:cubicBezTo>
                  <a:pt x="3778534" y="354505"/>
                  <a:pt x="3786728" y="350820"/>
                  <a:pt x="3787722" y="348697"/>
                </a:cubicBezTo>
                <a:close/>
                <a:moveTo>
                  <a:pt x="6075574" y="204355"/>
                </a:moveTo>
                <a:cubicBezTo>
                  <a:pt x="6077083" y="198420"/>
                  <a:pt x="6077425" y="192248"/>
                  <a:pt x="6076603" y="186183"/>
                </a:cubicBezTo>
                <a:cubicBezTo>
                  <a:pt x="6076157" y="177420"/>
                  <a:pt x="6073311" y="168944"/>
                  <a:pt x="6068408" y="161676"/>
                </a:cubicBezTo>
                <a:cubicBezTo>
                  <a:pt x="6054694" y="144183"/>
                  <a:pt x="6033231" y="134539"/>
                  <a:pt x="6011048" y="135876"/>
                </a:cubicBezTo>
                <a:cubicBezTo>
                  <a:pt x="5998739" y="136284"/>
                  <a:pt x="5986808" y="140161"/>
                  <a:pt x="5976591" y="147056"/>
                </a:cubicBezTo>
                <a:cubicBezTo>
                  <a:pt x="5962808" y="157380"/>
                  <a:pt x="5953071" y="172201"/>
                  <a:pt x="5949059" y="188953"/>
                </a:cubicBezTo>
                <a:cubicBezTo>
                  <a:pt x="5937951" y="229205"/>
                  <a:pt x="5961574" y="270845"/>
                  <a:pt x="6001825" y="281960"/>
                </a:cubicBezTo>
                <a:cubicBezTo>
                  <a:pt x="6006591" y="283280"/>
                  <a:pt x="6011494" y="284127"/>
                  <a:pt x="6016431" y="284487"/>
                </a:cubicBezTo>
                <a:cubicBezTo>
                  <a:pt x="6025002" y="285187"/>
                  <a:pt x="6033608" y="284497"/>
                  <a:pt x="6041940" y="282447"/>
                </a:cubicBezTo>
                <a:cubicBezTo>
                  <a:pt x="6054591" y="279019"/>
                  <a:pt x="6066248" y="272566"/>
                  <a:pt x="6075882" y="263645"/>
                </a:cubicBezTo>
                <a:cubicBezTo>
                  <a:pt x="6081471" y="258060"/>
                  <a:pt x="6086477" y="251967"/>
                  <a:pt x="6090934" y="245446"/>
                </a:cubicBezTo>
                <a:cubicBezTo>
                  <a:pt x="6096968" y="236425"/>
                  <a:pt x="6101288" y="226383"/>
                  <a:pt x="6103722" y="215813"/>
                </a:cubicBezTo>
                <a:cubicBezTo>
                  <a:pt x="6104511" y="209463"/>
                  <a:pt x="6088088" y="202966"/>
                  <a:pt x="6083802" y="212295"/>
                </a:cubicBezTo>
                <a:cubicBezTo>
                  <a:pt x="6081265" y="221086"/>
                  <a:pt x="6077288" y="229400"/>
                  <a:pt x="6072042" y="236909"/>
                </a:cubicBezTo>
                <a:cubicBezTo>
                  <a:pt x="6066865" y="243499"/>
                  <a:pt x="6060317" y="248895"/>
                  <a:pt x="6052842" y="252732"/>
                </a:cubicBezTo>
                <a:cubicBezTo>
                  <a:pt x="6043517" y="257923"/>
                  <a:pt x="6032785" y="260021"/>
                  <a:pt x="6022191" y="258728"/>
                </a:cubicBezTo>
                <a:cubicBezTo>
                  <a:pt x="6017048" y="257912"/>
                  <a:pt x="6012145" y="256003"/>
                  <a:pt x="6007825" y="253129"/>
                </a:cubicBezTo>
                <a:cubicBezTo>
                  <a:pt x="6003951" y="250942"/>
                  <a:pt x="6001208" y="247153"/>
                  <a:pt x="5998020" y="245048"/>
                </a:cubicBezTo>
                <a:cubicBezTo>
                  <a:pt x="5990443" y="239799"/>
                  <a:pt x="5984614" y="232445"/>
                  <a:pt x="5981185" y="223894"/>
                </a:cubicBezTo>
                <a:cubicBezTo>
                  <a:pt x="5979231" y="217867"/>
                  <a:pt x="5978408" y="211520"/>
                  <a:pt x="5978820" y="205195"/>
                </a:cubicBezTo>
                <a:cubicBezTo>
                  <a:pt x="5978443" y="198581"/>
                  <a:pt x="5979814" y="191984"/>
                  <a:pt x="5982831" y="186080"/>
                </a:cubicBezTo>
                <a:cubicBezTo>
                  <a:pt x="5989722" y="174677"/>
                  <a:pt x="6001757" y="167391"/>
                  <a:pt x="6015059" y="166589"/>
                </a:cubicBezTo>
                <a:cubicBezTo>
                  <a:pt x="6020614" y="166143"/>
                  <a:pt x="6026202" y="166911"/>
                  <a:pt x="6031414" y="168838"/>
                </a:cubicBezTo>
                <a:cubicBezTo>
                  <a:pt x="6035597" y="170768"/>
                  <a:pt x="6039505" y="173196"/>
                  <a:pt x="6043105" y="176062"/>
                </a:cubicBezTo>
                <a:cubicBezTo>
                  <a:pt x="6048454" y="179415"/>
                  <a:pt x="6053151" y="183735"/>
                  <a:pt x="6056923" y="188806"/>
                </a:cubicBezTo>
                <a:cubicBezTo>
                  <a:pt x="6060351" y="193702"/>
                  <a:pt x="6062957" y="199143"/>
                  <a:pt x="6064568" y="204903"/>
                </a:cubicBezTo>
                <a:cubicBezTo>
                  <a:pt x="6066419" y="210156"/>
                  <a:pt x="6074579" y="206494"/>
                  <a:pt x="6075574" y="204385"/>
                </a:cubicBezTo>
                <a:close/>
                <a:moveTo>
                  <a:pt x="5371414" y="4943426"/>
                </a:moveTo>
                <a:cubicBezTo>
                  <a:pt x="5372923" y="4937494"/>
                  <a:pt x="5373265" y="4931323"/>
                  <a:pt x="5372443" y="4925254"/>
                </a:cubicBezTo>
                <a:cubicBezTo>
                  <a:pt x="5371997" y="4916477"/>
                  <a:pt x="5369151" y="4908009"/>
                  <a:pt x="5364248" y="4900740"/>
                </a:cubicBezTo>
                <a:cubicBezTo>
                  <a:pt x="5350534" y="4883254"/>
                  <a:pt x="5329071" y="4873586"/>
                  <a:pt x="5306888" y="4874923"/>
                </a:cubicBezTo>
                <a:cubicBezTo>
                  <a:pt x="5294579" y="4875334"/>
                  <a:pt x="5282614" y="4879209"/>
                  <a:pt x="5272431" y="4886134"/>
                </a:cubicBezTo>
                <a:cubicBezTo>
                  <a:pt x="5258648" y="4896454"/>
                  <a:pt x="5248911" y="4911266"/>
                  <a:pt x="5244899" y="4928031"/>
                </a:cubicBezTo>
                <a:cubicBezTo>
                  <a:pt x="5233791" y="4968283"/>
                  <a:pt x="5257414" y="5009906"/>
                  <a:pt x="5297665" y="5021014"/>
                </a:cubicBezTo>
                <a:cubicBezTo>
                  <a:pt x="5302431" y="5022352"/>
                  <a:pt x="5307334" y="5023174"/>
                  <a:pt x="5312271" y="5023551"/>
                </a:cubicBezTo>
                <a:cubicBezTo>
                  <a:pt x="5320842" y="5024271"/>
                  <a:pt x="5329448" y="5023586"/>
                  <a:pt x="5337780" y="5021494"/>
                </a:cubicBezTo>
                <a:cubicBezTo>
                  <a:pt x="5350465" y="5018066"/>
                  <a:pt x="5362088" y="5011620"/>
                  <a:pt x="5371722" y="5002706"/>
                </a:cubicBezTo>
                <a:cubicBezTo>
                  <a:pt x="5377311" y="4997117"/>
                  <a:pt x="5382317" y="4991049"/>
                  <a:pt x="5386774" y="4984534"/>
                </a:cubicBezTo>
                <a:cubicBezTo>
                  <a:pt x="5392774" y="4975517"/>
                  <a:pt x="5397128" y="4965472"/>
                  <a:pt x="5399562" y="4954911"/>
                </a:cubicBezTo>
                <a:cubicBezTo>
                  <a:pt x="5400351" y="4948534"/>
                  <a:pt x="5383928" y="4942020"/>
                  <a:pt x="5379642" y="4951346"/>
                </a:cubicBezTo>
                <a:cubicBezTo>
                  <a:pt x="5377105" y="4960157"/>
                  <a:pt x="5373128" y="4968454"/>
                  <a:pt x="5367882" y="4975963"/>
                </a:cubicBezTo>
                <a:cubicBezTo>
                  <a:pt x="5362705" y="4982546"/>
                  <a:pt x="5356157" y="4987963"/>
                  <a:pt x="5348682" y="4991803"/>
                </a:cubicBezTo>
                <a:cubicBezTo>
                  <a:pt x="5339357" y="4996980"/>
                  <a:pt x="5328625" y="4999071"/>
                  <a:pt x="5318031" y="4997803"/>
                </a:cubicBezTo>
                <a:cubicBezTo>
                  <a:pt x="5312888" y="4996980"/>
                  <a:pt x="5307985" y="4995094"/>
                  <a:pt x="5303665" y="4992214"/>
                </a:cubicBezTo>
                <a:cubicBezTo>
                  <a:pt x="5299791" y="4990020"/>
                  <a:pt x="5297048" y="4986214"/>
                  <a:pt x="5293860" y="4984123"/>
                </a:cubicBezTo>
                <a:cubicBezTo>
                  <a:pt x="5286283" y="4978877"/>
                  <a:pt x="5280454" y="4971506"/>
                  <a:pt x="5277025" y="4962968"/>
                </a:cubicBezTo>
                <a:cubicBezTo>
                  <a:pt x="5275071" y="4956935"/>
                  <a:pt x="5274248" y="4950591"/>
                  <a:pt x="5274660" y="4944249"/>
                </a:cubicBezTo>
                <a:cubicBezTo>
                  <a:pt x="5274283" y="4937632"/>
                  <a:pt x="5275654" y="4931014"/>
                  <a:pt x="5278671" y="4925117"/>
                </a:cubicBezTo>
                <a:cubicBezTo>
                  <a:pt x="5285562" y="4913734"/>
                  <a:pt x="5297597" y="4906466"/>
                  <a:pt x="5310899" y="4905643"/>
                </a:cubicBezTo>
                <a:cubicBezTo>
                  <a:pt x="5316454" y="4905197"/>
                  <a:pt x="5322042" y="4905986"/>
                  <a:pt x="5327288" y="4907906"/>
                </a:cubicBezTo>
                <a:cubicBezTo>
                  <a:pt x="5331437" y="4909826"/>
                  <a:pt x="5335345" y="4912260"/>
                  <a:pt x="5338911" y="4915140"/>
                </a:cubicBezTo>
                <a:cubicBezTo>
                  <a:pt x="5344294" y="4918466"/>
                  <a:pt x="5348991" y="4922786"/>
                  <a:pt x="5352728" y="4927860"/>
                </a:cubicBezTo>
                <a:cubicBezTo>
                  <a:pt x="5356191" y="4932763"/>
                  <a:pt x="5358797" y="4938214"/>
                  <a:pt x="5360408" y="4943974"/>
                </a:cubicBezTo>
                <a:cubicBezTo>
                  <a:pt x="5362225" y="4949220"/>
                  <a:pt x="5370454" y="4945551"/>
                  <a:pt x="5371414" y="4943426"/>
                </a:cubicBezTo>
                <a:close/>
                <a:moveTo>
                  <a:pt x="6321437" y="3064126"/>
                </a:moveTo>
                <a:cubicBezTo>
                  <a:pt x="6324557" y="3049503"/>
                  <a:pt x="6321985" y="3034246"/>
                  <a:pt x="6314271" y="3021440"/>
                </a:cubicBezTo>
                <a:cubicBezTo>
                  <a:pt x="6301688" y="3004342"/>
                  <a:pt x="6279265" y="2994516"/>
                  <a:pt x="6256877" y="2995640"/>
                </a:cubicBezTo>
                <a:cubicBezTo>
                  <a:pt x="6244568" y="2996042"/>
                  <a:pt x="6232637" y="2999926"/>
                  <a:pt x="6222454" y="3006842"/>
                </a:cubicBezTo>
                <a:cubicBezTo>
                  <a:pt x="6208637" y="3017134"/>
                  <a:pt x="6198899" y="3031959"/>
                  <a:pt x="6194923" y="3048718"/>
                </a:cubicBezTo>
                <a:cubicBezTo>
                  <a:pt x="6183814" y="3088980"/>
                  <a:pt x="6207437" y="3130603"/>
                  <a:pt x="6247688" y="3141711"/>
                </a:cubicBezTo>
                <a:cubicBezTo>
                  <a:pt x="6252454" y="3143048"/>
                  <a:pt x="6257322" y="3143871"/>
                  <a:pt x="6262259" y="3144248"/>
                </a:cubicBezTo>
                <a:cubicBezTo>
                  <a:pt x="6270831" y="3144968"/>
                  <a:pt x="6279437" y="3144283"/>
                  <a:pt x="6287802" y="3142226"/>
                </a:cubicBezTo>
                <a:cubicBezTo>
                  <a:pt x="6300454" y="3138763"/>
                  <a:pt x="6312111" y="3132317"/>
                  <a:pt x="6321745" y="3123403"/>
                </a:cubicBezTo>
                <a:cubicBezTo>
                  <a:pt x="6327334" y="3117814"/>
                  <a:pt x="6332340" y="3111746"/>
                  <a:pt x="6336763" y="3105197"/>
                </a:cubicBezTo>
                <a:cubicBezTo>
                  <a:pt x="6342797" y="3096180"/>
                  <a:pt x="6347117" y="3086158"/>
                  <a:pt x="6349585" y="3075598"/>
                </a:cubicBezTo>
                <a:cubicBezTo>
                  <a:pt x="6350340" y="3069228"/>
                  <a:pt x="6333951" y="3062731"/>
                  <a:pt x="6329665" y="3072060"/>
                </a:cubicBezTo>
                <a:cubicBezTo>
                  <a:pt x="6327094" y="3080837"/>
                  <a:pt x="6323117" y="3089151"/>
                  <a:pt x="6317905" y="3096660"/>
                </a:cubicBezTo>
                <a:cubicBezTo>
                  <a:pt x="6312694" y="3103243"/>
                  <a:pt x="6306145" y="3108660"/>
                  <a:pt x="6298705" y="3112534"/>
                </a:cubicBezTo>
                <a:cubicBezTo>
                  <a:pt x="6289379" y="3117677"/>
                  <a:pt x="6278648" y="3119768"/>
                  <a:pt x="6268054" y="3118500"/>
                </a:cubicBezTo>
                <a:cubicBezTo>
                  <a:pt x="6262911" y="3117711"/>
                  <a:pt x="6258008" y="3115791"/>
                  <a:pt x="6253688" y="3112877"/>
                </a:cubicBezTo>
                <a:cubicBezTo>
                  <a:pt x="6249780" y="3110717"/>
                  <a:pt x="6247071" y="3106911"/>
                  <a:pt x="6243882" y="3104820"/>
                </a:cubicBezTo>
                <a:cubicBezTo>
                  <a:pt x="6236305" y="3099574"/>
                  <a:pt x="6230443" y="3092237"/>
                  <a:pt x="6227014" y="3083679"/>
                </a:cubicBezTo>
                <a:cubicBezTo>
                  <a:pt x="6225059" y="3077642"/>
                  <a:pt x="6224271" y="3071292"/>
                  <a:pt x="6224682" y="3064959"/>
                </a:cubicBezTo>
                <a:cubicBezTo>
                  <a:pt x="6224271" y="3058342"/>
                  <a:pt x="6225642" y="3051735"/>
                  <a:pt x="6228694" y="3045845"/>
                </a:cubicBezTo>
                <a:cubicBezTo>
                  <a:pt x="6235585" y="3034442"/>
                  <a:pt x="6247620" y="3027156"/>
                  <a:pt x="6260923" y="3026354"/>
                </a:cubicBezTo>
                <a:cubicBezTo>
                  <a:pt x="6266477" y="3025904"/>
                  <a:pt x="6272065" y="3026672"/>
                  <a:pt x="6277277" y="3028603"/>
                </a:cubicBezTo>
                <a:cubicBezTo>
                  <a:pt x="6281425" y="3030533"/>
                  <a:pt x="6285368" y="3032957"/>
                  <a:pt x="6288934" y="3035827"/>
                </a:cubicBezTo>
                <a:cubicBezTo>
                  <a:pt x="6294317" y="3039159"/>
                  <a:pt x="6298980" y="3043486"/>
                  <a:pt x="6302751" y="3048571"/>
                </a:cubicBezTo>
                <a:cubicBezTo>
                  <a:pt x="6306214" y="3053463"/>
                  <a:pt x="6308785" y="3058915"/>
                  <a:pt x="6310397" y="3064685"/>
                </a:cubicBezTo>
                <a:cubicBezTo>
                  <a:pt x="6312248" y="3069934"/>
                  <a:pt x="6320443" y="3066248"/>
                  <a:pt x="6321437" y="3064126"/>
                </a:cubicBezTo>
                <a:close/>
                <a:moveTo>
                  <a:pt x="761120" y="1076587"/>
                </a:moveTo>
                <a:cubicBezTo>
                  <a:pt x="762629" y="1070652"/>
                  <a:pt x="762978" y="1064484"/>
                  <a:pt x="762148" y="1058415"/>
                </a:cubicBezTo>
                <a:cubicBezTo>
                  <a:pt x="761692" y="1049642"/>
                  <a:pt x="758847" y="1041159"/>
                  <a:pt x="753920" y="1033884"/>
                </a:cubicBezTo>
                <a:cubicBezTo>
                  <a:pt x="741364" y="1016789"/>
                  <a:pt x="718948" y="1006963"/>
                  <a:pt x="696553" y="1008087"/>
                </a:cubicBezTo>
                <a:cubicBezTo>
                  <a:pt x="684245" y="1008495"/>
                  <a:pt x="672306" y="1012380"/>
                  <a:pt x="662113" y="1019288"/>
                </a:cubicBezTo>
                <a:cubicBezTo>
                  <a:pt x="648334" y="1029608"/>
                  <a:pt x="638610" y="1044433"/>
                  <a:pt x="634636" y="1061185"/>
                </a:cubicBezTo>
                <a:cubicBezTo>
                  <a:pt x="623528" y="1101447"/>
                  <a:pt x="647158" y="1143091"/>
                  <a:pt x="687419" y="1154199"/>
                </a:cubicBezTo>
                <a:cubicBezTo>
                  <a:pt x="692171" y="1155512"/>
                  <a:pt x="697040" y="1156356"/>
                  <a:pt x="701956" y="1156719"/>
                </a:cubicBezTo>
                <a:cubicBezTo>
                  <a:pt x="710528" y="1157415"/>
                  <a:pt x="719158" y="1156719"/>
                  <a:pt x="727506" y="1154662"/>
                </a:cubicBezTo>
                <a:cubicBezTo>
                  <a:pt x="740175" y="1151233"/>
                  <a:pt x="751822" y="1144781"/>
                  <a:pt x="761449" y="1135860"/>
                </a:cubicBezTo>
                <a:cubicBezTo>
                  <a:pt x="767017" y="1130288"/>
                  <a:pt x="772054" y="1124203"/>
                  <a:pt x="776483" y="1117688"/>
                </a:cubicBezTo>
                <a:cubicBezTo>
                  <a:pt x="782500" y="1108664"/>
                  <a:pt x="786841" y="1098625"/>
                  <a:pt x="789289" y="1088059"/>
                </a:cubicBezTo>
                <a:cubicBezTo>
                  <a:pt x="790078" y="1081688"/>
                  <a:pt x="773651" y="1075212"/>
                  <a:pt x="769359" y="1084520"/>
                </a:cubicBezTo>
                <a:cubicBezTo>
                  <a:pt x="766815" y="1093311"/>
                  <a:pt x="762848" y="1101622"/>
                  <a:pt x="757616" y="1109131"/>
                </a:cubicBezTo>
                <a:cubicBezTo>
                  <a:pt x="752415" y="1115720"/>
                  <a:pt x="745863" y="1121117"/>
                  <a:pt x="738395" y="1124957"/>
                </a:cubicBezTo>
                <a:cubicBezTo>
                  <a:pt x="729076" y="1130144"/>
                  <a:pt x="718352" y="1132243"/>
                  <a:pt x="707764" y="1130953"/>
                </a:cubicBezTo>
                <a:cubicBezTo>
                  <a:pt x="702632" y="1130148"/>
                  <a:pt x="697729" y="1128245"/>
                  <a:pt x="693399" y="1125372"/>
                </a:cubicBezTo>
                <a:cubicBezTo>
                  <a:pt x="689524" y="1123167"/>
                  <a:pt x="686775" y="1119375"/>
                  <a:pt x="683590" y="1117273"/>
                </a:cubicBezTo>
                <a:cubicBezTo>
                  <a:pt x="676019" y="1112038"/>
                  <a:pt x="670157" y="1104687"/>
                  <a:pt x="666745" y="1096136"/>
                </a:cubicBezTo>
                <a:cubicBezTo>
                  <a:pt x="664784" y="1090102"/>
                  <a:pt x="663985" y="1083752"/>
                  <a:pt x="664393" y="1077420"/>
                </a:cubicBezTo>
                <a:cubicBezTo>
                  <a:pt x="663992" y="1070803"/>
                  <a:pt x="665374" y="1064203"/>
                  <a:pt x="668391" y="1058302"/>
                </a:cubicBezTo>
                <a:cubicBezTo>
                  <a:pt x="675282" y="1046905"/>
                  <a:pt x="687327" y="1039623"/>
                  <a:pt x="700619" y="1038814"/>
                </a:cubicBezTo>
                <a:cubicBezTo>
                  <a:pt x="706174" y="1038379"/>
                  <a:pt x="711755" y="1039143"/>
                  <a:pt x="716987" y="1041060"/>
                </a:cubicBezTo>
                <a:cubicBezTo>
                  <a:pt x="721157" y="1042976"/>
                  <a:pt x="725072" y="1045404"/>
                  <a:pt x="728644" y="1048287"/>
                </a:cubicBezTo>
                <a:cubicBezTo>
                  <a:pt x="734027" y="1051616"/>
                  <a:pt x="738728" y="1055943"/>
                  <a:pt x="742492" y="1061031"/>
                </a:cubicBezTo>
                <a:cubicBezTo>
                  <a:pt x="745938" y="1065924"/>
                  <a:pt x="748523" y="1071365"/>
                  <a:pt x="750135" y="1077128"/>
                </a:cubicBezTo>
                <a:cubicBezTo>
                  <a:pt x="751959" y="1082374"/>
                  <a:pt x="760143" y="1078729"/>
                  <a:pt x="761120" y="1076587"/>
                </a:cubicBezTo>
                <a:close/>
                <a:moveTo>
                  <a:pt x="11396991" y="3547414"/>
                </a:moveTo>
                <a:cubicBezTo>
                  <a:pt x="11400145" y="3532774"/>
                  <a:pt x="11397574" y="3517517"/>
                  <a:pt x="11389791" y="3504728"/>
                </a:cubicBezTo>
                <a:cubicBezTo>
                  <a:pt x="11376076" y="3487243"/>
                  <a:pt x="11354613" y="3477574"/>
                  <a:pt x="11332431" y="3478946"/>
                </a:cubicBezTo>
                <a:cubicBezTo>
                  <a:pt x="11320122" y="3479357"/>
                  <a:pt x="11308190" y="3483231"/>
                  <a:pt x="11298008" y="3490123"/>
                </a:cubicBezTo>
                <a:cubicBezTo>
                  <a:pt x="11284225" y="3500443"/>
                  <a:pt x="11274488" y="3515254"/>
                  <a:pt x="11270476" y="3532020"/>
                </a:cubicBezTo>
                <a:cubicBezTo>
                  <a:pt x="11259368" y="3572271"/>
                  <a:pt x="11282991" y="3613894"/>
                  <a:pt x="11323242" y="3625003"/>
                </a:cubicBezTo>
                <a:cubicBezTo>
                  <a:pt x="11328008" y="3626340"/>
                  <a:pt x="11332877" y="3627163"/>
                  <a:pt x="11337814" y="3627540"/>
                </a:cubicBezTo>
                <a:cubicBezTo>
                  <a:pt x="11359722" y="3629529"/>
                  <a:pt x="11381425" y="3621917"/>
                  <a:pt x="11397299" y="3606694"/>
                </a:cubicBezTo>
                <a:cubicBezTo>
                  <a:pt x="11402888" y="3601106"/>
                  <a:pt x="11407894" y="3595037"/>
                  <a:pt x="11412351" y="3588523"/>
                </a:cubicBezTo>
                <a:cubicBezTo>
                  <a:pt x="11418351" y="3579471"/>
                  <a:pt x="11422705" y="3569426"/>
                  <a:pt x="11425139" y="3558866"/>
                </a:cubicBezTo>
                <a:cubicBezTo>
                  <a:pt x="11425928" y="3552523"/>
                  <a:pt x="11409505" y="3546043"/>
                  <a:pt x="11405219" y="3555369"/>
                </a:cubicBezTo>
                <a:cubicBezTo>
                  <a:pt x="11402648" y="3564145"/>
                  <a:pt x="11398671" y="3572477"/>
                  <a:pt x="11393459" y="3579985"/>
                </a:cubicBezTo>
                <a:cubicBezTo>
                  <a:pt x="11388248" y="3586534"/>
                  <a:pt x="11381700" y="3591917"/>
                  <a:pt x="11374259" y="3595792"/>
                </a:cubicBezTo>
                <a:cubicBezTo>
                  <a:pt x="11364933" y="3601003"/>
                  <a:pt x="11354202" y="3603094"/>
                  <a:pt x="11343608" y="3601792"/>
                </a:cubicBezTo>
                <a:cubicBezTo>
                  <a:pt x="11338465" y="3600968"/>
                  <a:pt x="11333562" y="3599083"/>
                  <a:pt x="11329242" y="3596203"/>
                </a:cubicBezTo>
                <a:cubicBezTo>
                  <a:pt x="11325368" y="3594009"/>
                  <a:pt x="11322625" y="3590203"/>
                  <a:pt x="11319436" y="3588111"/>
                </a:cubicBezTo>
                <a:cubicBezTo>
                  <a:pt x="11311859" y="3582866"/>
                  <a:pt x="11305997" y="3575494"/>
                  <a:pt x="11302568" y="3566957"/>
                </a:cubicBezTo>
                <a:cubicBezTo>
                  <a:pt x="11300613" y="3560923"/>
                  <a:pt x="11299825" y="3554580"/>
                  <a:pt x="11300237" y="3548271"/>
                </a:cubicBezTo>
                <a:cubicBezTo>
                  <a:pt x="11299859" y="3541654"/>
                  <a:pt x="11301230" y="3535037"/>
                  <a:pt x="11304248" y="3529106"/>
                </a:cubicBezTo>
                <a:cubicBezTo>
                  <a:pt x="11311139" y="3517723"/>
                  <a:pt x="11323174" y="3510454"/>
                  <a:pt x="11336442" y="3509665"/>
                </a:cubicBezTo>
                <a:cubicBezTo>
                  <a:pt x="11341997" y="3509220"/>
                  <a:pt x="11347585" y="3509974"/>
                  <a:pt x="11352831" y="3511894"/>
                </a:cubicBezTo>
                <a:cubicBezTo>
                  <a:pt x="11357013" y="3513814"/>
                  <a:pt x="11360922" y="3516248"/>
                  <a:pt x="11364488" y="3519128"/>
                </a:cubicBezTo>
                <a:cubicBezTo>
                  <a:pt x="11369870" y="3522454"/>
                  <a:pt x="11374568" y="3526774"/>
                  <a:pt x="11378305" y="3531883"/>
                </a:cubicBezTo>
                <a:cubicBezTo>
                  <a:pt x="11381767" y="3536751"/>
                  <a:pt x="11384373" y="3542203"/>
                  <a:pt x="11385951" y="3547963"/>
                </a:cubicBezTo>
                <a:cubicBezTo>
                  <a:pt x="11387802" y="3553208"/>
                  <a:pt x="11395997" y="3549540"/>
                  <a:pt x="11396991" y="3547414"/>
                </a:cubicBezTo>
                <a:close/>
                <a:moveTo>
                  <a:pt x="10934031" y="3405471"/>
                </a:moveTo>
                <a:cubicBezTo>
                  <a:pt x="10937254" y="3390866"/>
                  <a:pt x="10934682" y="3375574"/>
                  <a:pt x="10926865" y="3362786"/>
                </a:cubicBezTo>
                <a:cubicBezTo>
                  <a:pt x="10913151" y="3345300"/>
                  <a:pt x="10891688" y="3335631"/>
                  <a:pt x="10869505" y="3336968"/>
                </a:cubicBezTo>
                <a:cubicBezTo>
                  <a:pt x="10857196" y="3337380"/>
                  <a:pt x="10845265" y="3341254"/>
                  <a:pt x="10835082" y="3348145"/>
                </a:cubicBezTo>
                <a:cubicBezTo>
                  <a:pt x="10821299" y="3358465"/>
                  <a:pt x="10811528" y="3373277"/>
                  <a:pt x="10807550" y="3390043"/>
                </a:cubicBezTo>
                <a:cubicBezTo>
                  <a:pt x="10796408" y="3430260"/>
                  <a:pt x="10819997" y="3471917"/>
                  <a:pt x="10860214" y="3483060"/>
                </a:cubicBezTo>
                <a:cubicBezTo>
                  <a:pt x="10865013" y="3484397"/>
                  <a:pt x="10869917" y="3485220"/>
                  <a:pt x="10874888" y="3485597"/>
                </a:cubicBezTo>
                <a:cubicBezTo>
                  <a:pt x="10883459" y="3486283"/>
                  <a:pt x="10892065" y="3485597"/>
                  <a:pt x="10900431" y="3483540"/>
                </a:cubicBezTo>
                <a:cubicBezTo>
                  <a:pt x="10913082" y="3480111"/>
                  <a:pt x="10924705" y="3473665"/>
                  <a:pt x="10934339" y="3464751"/>
                </a:cubicBezTo>
                <a:cubicBezTo>
                  <a:pt x="10939928" y="3459163"/>
                  <a:pt x="10944968" y="3453094"/>
                  <a:pt x="10949391" y="3446546"/>
                </a:cubicBezTo>
                <a:cubicBezTo>
                  <a:pt x="10955425" y="3437529"/>
                  <a:pt x="10959745" y="3427483"/>
                  <a:pt x="10962179" y="3416923"/>
                </a:cubicBezTo>
                <a:cubicBezTo>
                  <a:pt x="10962968" y="3410580"/>
                  <a:pt x="10946579" y="3404066"/>
                  <a:pt x="10942293" y="3413391"/>
                </a:cubicBezTo>
                <a:cubicBezTo>
                  <a:pt x="10939722" y="3422169"/>
                  <a:pt x="10935745" y="3430500"/>
                  <a:pt x="10930534" y="3438009"/>
                </a:cubicBezTo>
                <a:cubicBezTo>
                  <a:pt x="10925322" y="3444591"/>
                  <a:pt x="10918774" y="3449974"/>
                  <a:pt x="10911333" y="3453849"/>
                </a:cubicBezTo>
                <a:cubicBezTo>
                  <a:pt x="10902008" y="3459026"/>
                  <a:pt x="10891277" y="3461117"/>
                  <a:pt x="10880682" y="3459814"/>
                </a:cubicBezTo>
                <a:cubicBezTo>
                  <a:pt x="10875539" y="3458991"/>
                  <a:pt x="10870637" y="3457106"/>
                  <a:pt x="10866317" y="3454226"/>
                </a:cubicBezTo>
                <a:cubicBezTo>
                  <a:pt x="10862442" y="3452031"/>
                  <a:pt x="10859665" y="3448260"/>
                  <a:pt x="10856511" y="3446134"/>
                </a:cubicBezTo>
                <a:cubicBezTo>
                  <a:pt x="10848933" y="3440888"/>
                  <a:pt x="10843036" y="3433551"/>
                  <a:pt x="10839642" y="3424980"/>
                </a:cubicBezTo>
                <a:cubicBezTo>
                  <a:pt x="10837688" y="3418946"/>
                  <a:pt x="10836899" y="3412603"/>
                  <a:pt x="10837311" y="3406294"/>
                </a:cubicBezTo>
                <a:cubicBezTo>
                  <a:pt x="10836933" y="3399677"/>
                  <a:pt x="10838305" y="3393060"/>
                  <a:pt x="10841288" y="3387163"/>
                </a:cubicBezTo>
                <a:cubicBezTo>
                  <a:pt x="10848179" y="3375780"/>
                  <a:pt x="10860214" y="3368477"/>
                  <a:pt x="10873516" y="3367689"/>
                </a:cubicBezTo>
                <a:cubicBezTo>
                  <a:pt x="10879071" y="3367243"/>
                  <a:pt x="10884659" y="3368031"/>
                  <a:pt x="10889905" y="3369951"/>
                </a:cubicBezTo>
                <a:cubicBezTo>
                  <a:pt x="10894053" y="3371871"/>
                  <a:pt x="10897962" y="3374271"/>
                  <a:pt x="10901528" y="3377151"/>
                </a:cubicBezTo>
                <a:cubicBezTo>
                  <a:pt x="10906910" y="3380477"/>
                  <a:pt x="10911608" y="3384797"/>
                  <a:pt x="10915380" y="3389906"/>
                </a:cubicBezTo>
                <a:cubicBezTo>
                  <a:pt x="10918843" y="3394808"/>
                  <a:pt x="10921414" y="3400260"/>
                  <a:pt x="10923025" y="3406020"/>
                </a:cubicBezTo>
                <a:cubicBezTo>
                  <a:pt x="10924877" y="3411266"/>
                  <a:pt x="10933071" y="3407597"/>
                  <a:pt x="10934031" y="3405471"/>
                </a:cubicBezTo>
                <a:close/>
                <a:moveTo>
                  <a:pt x="6030831" y="5886866"/>
                </a:moveTo>
                <a:cubicBezTo>
                  <a:pt x="6032340" y="5880935"/>
                  <a:pt x="6032717" y="5874797"/>
                  <a:pt x="6031894" y="5868729"/>
                </a:cubicBezTo>
                <a:cubicBezTo>
                  <a:pt x="6031414" y="5859951"/>
                  <a:pt x="6028568" y="5851448"/>
                  <a:pt x="6023665" y="5844180"/>
                </a:cubicBezTo>
                <a:cubicBezTo>
                  <a:pt x="6011083" y="5827106"/>
                  <a:pt x="5988660" y="5817266"/>
                  <a:pt x="5966271" y="5818397"/>
                </a:cubicBezTo>
                <a:cubicBezTo>
                  <a:pt x="5953962" y="5818808"/>
                  <a:pt x="5942031" y="5822683"/>
                  <a:pt x="5931848" y="5829574"/>
                </a:cubicBezTo>
                <a:cubicBezTo>
                  <a:pt x="5918065" y="5839894"/>
                  <a:pt x="5908328" y="5854706"/>
                  <a:pt x="5904351" y="5871472"/>
                </a:cubicBezTo>
                <a:cubicBezTo>
                  <a:pt x="5893208" y="5911723"/>
                  <a:pt x="5916831" y="5953380"/>
                  <a:pt x="5957083" y="5964489"/>
                </a:cubicBezTo>
                <a:cubicBezTo>
                  <a:pt x="5961848" y="5965826"/>
                  <a:pt x="5966717" y="5966649"/>
                  <a:pt x="5971654" y="5967026"/>
                </a:cubicBezTo>
                <a:cubicBezTo>
                  <a:pt x="5993562" y="5968980"/>
                  <a:pt x="6015265" y="5961369"/>
                  <a:pt x="6031140" y="5946146"/>
                </a:cubicBezTo>
                <a:cubicBezTo>
                  <a:pt x="6036728" y="5940591"/>
                  <a:pt x="6041768" y="5934489"/>
                  <a:pt x="6046191" y="5927974"/>
                </a:cubicBezTo>
                <a:cubicBezTo>
                  <a:pt x="6052225" y="5918957"/>
                  <a:pt x="6056545" y="5908911"/>
                  <a:pt x="6058980" y="5898352"/>
                </a:cubicBezTo>
                <a:cubicBezTo>
                  <a:pt x="6059768" y="5891974"/>
                  <a:pt x="6043345" y="5885494"/>
                  <a:pt x="6039059" y="5894820"/>
                </a:cubicBezTo>
                <a:cubicBezTo>
                  <a:pt x="6036522" y="5903597"/>
                  <a:pt x="6032545" y="5911894"/>
                  <a:pt x="6027334" y="5919403"/>
                </a:cubicBezTo>
                <a:cubicBezTo>
                  <a:pt x="6022123" y="5925986"/>
                  <a:pt x="6015574" y="5931403"/>
                  <a:pt x="6008100" y="5935243"/>
                </a:cubicBezTo>
                <a:cubicBezTo>
                  <a:pt x="5998774" y="5940420"/>
                  <a:pt x="5988077" y="5942512"/>
                  <a:pt x="5977482" y="5941243"/>
                </a:cubicBezTo>
                <a:cubicBezTo>
                  <a:pt x="5972340" y="5940420"/>
                  <a:pt x="5967437" y="5938534"/>
                  <a:pt x="5963083" y="5935654"/>
                </a:cubicBezTo>
                <a:cubicBezTo>
                  <a:pt x="5959243" y="5933460"/>
                  <a:pt x="5956465" y="5929654"/>
                  <a:pt x="5953277" y="5927563"/>
                </a:cubicBezTo>
                <a:cubicBezTo>
                  <a:pt x="5945700" y="5922317"/>
                  <a:pt x="5939871" y="5914946"/>
                  <a:pt x="5936443" y="5906409"/>
                </a:cubicBezTo>
                <a:cubicBezTo>
                  <a:pt x="5934488" y="5900374"/>
                  <a:pt x="5933665" y="5894031"/>
                  <a:pt x="5934077" y="5887689"/>
                </a:cubicBezTo>
                <a:cubicBezTo>
                  <a:pt x="5933700" y="5881071"/>
                  <a:pt x="5935071" y="5874489"/>
                  <a:pt x="5938088" y="5868591"/>
                </a:cubicBezTo>
                <a:cubicBezTo>
                  <a:pt x="5944980" y="5857209"/>
                  <a:pt x="5957014" y="5849906"/>
                  <a:pt x="5970317" y="5849083"/>
                </a:cubicBezTo>
                <a:cubicBezTo>
                  <a:pt x="5975871" y="5848672"/>
                  <a:pt x="5981460" y="5849426"/>
                  <a:pt x="5986705" y="5851346"/>
                </a:cubicBezTo>
                <a:cubicBezTo>
                  <a:pt x="5990854" y="5853266"/>
                  <a:pt x="5994763" y="5855700"/>
                  <a:pt x="5998328" y="5858580"/>
                </a:cubicBezTo>
                <a:cubicBezTo>
                  <a:pt x="6003711" y="5861906"/>
                  <a:pt x="6008408" y="5866226"/>
                  <a:pt x="6012180" y="5871300"/>
                </a:cubicBezTo>
                <a:cubicBezTo>
                  <a:pt x="6015608" y="5876203"/>
                  <a:pt x="6018214" y="5881654"/>
                  <a:pt x="6019825" y="5887414"/>
                </a:cubicBezTo>
                <a:cubicBezTo>
                  <a:pt x="6021677" y="5892660"/>
                  <a:pt x="6029871" y="5889026"/>
                  <a:pt x="6030831" y="5886866"/>
                </a:cubicBezTo>
                <a:close/>
              </a:path>
            </a:pathLst>
          </a:custGeom>
          <a:solidFill>
            <a:srgbClr val="000000"/>
          </a:solidFill>
          <a:ln w="3429" cap="flat">
            <a:noFill/>
            <a:prstDash val="solid"/>
            <a:miter/>
          </a:ln>
        </p:spPr>
        <p:txBody>
          <a:bodyPr rtlCol="0" anchor="ctr">
            <a:noAutofit/>
          </a:bodyPr>
          <a:lstStyle/>
          <a:p>
            <a:endParaRPr lang="zh-CN" altLang="en-US" dirty="0">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6" name="PPT世界-6"/>
          <p:cNvGrpSpPr/>
          <p:nvPr/>
        </p:nvGrpSpPr>
        <p:grpSpPr>
          <a:xfrm>
            <a:off x="765394" y="2274197"/>
            <a:ext cx="6034490" cy="2717918"/>
            <a:chOff x="765394" y="2274197"/>
            <a:chExt cx="6034490" cy="2717918"/>
          </a:xfrm>
        </p:grpSpPr>
        <p:sp>
          <p:nvSpPr>
            <p:cNvPr id="30" name="PPT世界-6-1"/>
            <p:cNvSpPr/>
            <p:nvPr/>
          </p:nvSpPr>
          <p:spPr>
            <a:xfrm>
              <a:off x="1187318" y="2406504"/>
              <a:ext cx="5459197" cy="2070135"/>
            </a:xfrm>
            <a:custGeom>
              <a:avLst/>
              <a:gdLst>
                <a:gd name="connsiteX0" fmla="*/ 44968 w 5561485"/>
                <a:gd name="connsiteY0" fmla="*/ 594783 h 2108923"/>
                <a:gd name="connsiteX1" fmla="*/ -195 w 5561485"/>
                <a:gd name="connsiteY1" fmla="*/ 970347 h 2108923"/>
                <a:gd name="connsiteX2" fmla="*/ 14342 w 5561485"/>
                <a:gd name="connsiteY2" fmla="*/ 1579350 h 2108923"/>
                <a:gd name="connsiteX3" fmla="*/ 86287 w 5561485"/>
                <a:gd name="connsiteY3" fmla="*/ 1922042 h 2108923"/>
                <a:gd name="connsiteX4" fmla="*/ 384321 w 5561485"/>
                <a:gd name="connsiteY4" fmla="*/ 2098754 h 2108923"/>
                <a:gd name="connsiteX5" fmla="*/ 739762 w 5561485"/>
                <a:gd name="connsiteY5" fmla="*/ 2092457 h 2108923"/>
                <a:gd name="connsiteX6" fmla="*/ 4905423 w 5561485"/>
                <a:gd name="connsiteY6" fmla="*/ 1632882 h 2108923"/>
                <a:gd name="connsiteX7" fmla="*/ 5297899 w 5561485"/>
                <a:gd name="connsiteY7" fmla="*/ 1572459 h 2108923"/>
                <a:gd name="connsiteX8" fmla="*/ 5558662 w 5561485"/>
                <a:gd name="connsiteY8" fmla="*/ 1075765 h 2108923"/>
                <a:gd name="connsiteX9" fmla="*/ 5534916 w 5561485"/>
                <a:gd name="connsiteY9" fmla="*/ 498741 h 2108923"/>
                <a:gd name="connsiteX10" fmla="*/ 5276750 w 5561485"/>
                <a:gd name="connsiteY10" fmla="*/ 20569 h 2108923"/>
                <a:gd name="connsiteX11" fmla="*/ 5037642 w 5561485"/>
                <a:gd name="connsiteY11" fmla="*/ 6449 h 2108923"/>
                <a:gd name="connsiteX12" fmla="*/ 939272 w 5561485"/>
                <a:gd name="connsiteY12" fmla="*/ 362387 h 2108923"/>
                <a:gd name="connsiteX13" fmla="*/ 408809 w 5561485"/>
                <a:gd name="connsiteY13" fmla="*/ 419538 h 2108923"/>
                <a:gd name="connsiteX14" fmla="*/ 44968 w 5561485"/>
                <a:gd name="connsiteY14" fmla="*/ 594783 h 210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61485" h="2108923">
                  <a:moveTo>
                    <a:pt x="44968" y="594783"/>
                  </a:moveTo>
                  <a:cubicBezTo>
                    <a:pt x="-2118" y="723967"/>
                    <a:pt x="-3467" y="832879"/>
                    <a:pt x="-195" y="970347"/>
                  </a:cubicBezTo>
                  <a:cubicBezTo>
                    <a:pt x="4661" y="1173348"/>
                    <a:pt x="9519" y="1376349"/>
                    <a:pt x="14342" y="1579350"/>
                  </a:cubicBezTo>
                  <a:cubicBezTo>
                    <a:pt x="17175" y="1697619"/>
                    <a:pt x="22032" y="1822729"/>
                    <a:pt x="86287" y="1922042"/>
                  </a:cubicBezTo>
                  <a:cubicBezTo>
                    <a:pt x="150845" y="2021911"/>
                    <a:pt x="267077" y="2079012"/>
                    <a:pt x="384321" y="2098754"/>
                  </a:cubicBezTo>
                  <a:cubicBezTo>
                    <a:pt x="501565" y="2118496"/>
                    <a:pt x="621574" y="2105500"/>
                    <a:pt x="739762" y="2092457"/>
                  </a:cubicBezTo>
                  <a:lnTo>
                    <a:pt x="4905423" y="1632882"/>
                  </a:lnTo>
                  <a:cubicBezTo>
                    <a:pt x="5026241" y="1619542"/>
                    <a:pt x="5181498" y="1607656"/>
                    <a:pt x="5297899" y="1572459"/>
                  </a:cubicBezTo>
                  <a:cubicBezTo>
                    <a:pt x="5493800" y="1513207"/>
                    <a:pt x="5572525" y="1425206"/>
                    <a:pt x="5558662" y="1075765"/>
                  </a:cubicBezTo>
                  <a:cubicBezTo>
                    <a:pt x="5551039" y="882617"/>
                    <a:pt x="5562406" y="690079"/>
                    <a:pt x="5534916" y="498741"/>
                  </a:cubicBezTo>
                  <a:cubicBezTo>
                    <a:pt x="5507797" y="310045"/>
                    <a:pt x="5455112" y="87778"/>
                    <a:pt x="5276750" y="20569"/>
                  </a:cubicBezTo>
                  <a:cubicBezTo>
                    <a:pt x="5201365" y="-7838"/>
                    <a:pt x="5117885" y="-914"/>
                    <a:pt x="5037642" y="6449"/>
                  </a:cubicBezTo>
                  <a:cubicBezTo>
                    <a:pt x="3671496" y="131424"/>
                    <a:pt x="2305384" y="237385"/>
                    <a:pt x="939272" y="362387"/>
                  </a:cubicBezTo>
                  <a:cubicBezTo>
                    <a:pt x="765869" y="378239"/>
                    <a:pt x="598503" y="412175"/>
                    <a:pt x="408809" y="419538"/>
                  </a:cubicBezTo>
                  <a:cubicBezTo>
                    <a:pt x="259049" y="425370"/>
                    <a:pt x="103455" y="434409"/>
                    <a:pt x="44968" y="594783"/>
                  </a:cubicBezTo>
                  <a:close/>
                </a:path>
              </a:pathLst>
            </a:custGeom>
            <a:solidFill>
              <a:schemeClr val="accent1"/>
            </a:solidFill>
            <a:ln w="3372" cap="flat">
              <a:noFill/>
              <a:prstDash val="solid"/>
              <a:miter/>
            </a:ln>
          </p:spPr>
          <p:txBody>
            <a:bodyPr rtlCol="0" anchor="ctr">
              <a:noAutofit/>
            </a:bodyPr>
            <a:lstStyle/>
            <a:p>
              <a:endParaRPr lang="zh-CN" altLang="en-US" sz="1600" dirty="0">
                <a:cs typeface="思源黑体 CN Bold" panose="020B0800000000000000" pitchFamily="34" charset="-122"/>
              </a:endParaRPr>
            </a:p>
          </p:txBody>
        </p:sp>
        <p:sp>
          <p:nvSpPr>
            <p:cNvPr id="31" name="PPT世界-6-2"/>
            <p:cNvSpPr/>
            <p:nvPr/>
          </p:nvSpPr>
          <p:spPr>
            <a:xfrm>
              <a:off x="1090074" y="2274197"/>
              <a:ext cx="5709810" cy="2324256"/>
            </a:xfrm>
            <a:custGeom>
              <a:avLst/>
              <a:gdLst>
                <a:gd name="connsiteX0" fmla="*/ 106460 w 5816794"/>
                <a:gd name="connsiteY0" fmla="*/ 518908 h 2367805"/>
                <a:gd name="connsiteX1" fmla="*/ 179551 w 5816794"/>
                <a:gd name="connsiteY1" fmla="*/ 477940 h 2367805"/>
                <a:gd name="connsiteX2" fmla="*/ 259963 w 5816794"/>
                <a:gd name="connsiteY2" fmla="*/ 457810 h 2367805"/>
                <a:gd name="connsiteX3" fmla="*/ 423348 w 5816794"/>
                <a:gd name="connsiteY3" fmla="*/ 446770 h 2367805"/>
                <a:gd name="connsiteX4" fmla="*/ 747961 w 5816794"/>
                <a:gd name="connsiteY4" fmla="*/ 416535 h 2367805"/>
                <a:gd name="connsiteX5" fmla="*/ 1175246 w 5816794"/>
                <a:gd name="connsiteY5" fmla="*/ 378107 h 2367805"/>
                <a:gd name="connsiteX6" fmla="*/ 1603577 w 5816794"/>
                <a:gd name="connsiteY6" fmla="*/ 344297 h 2367805"/>
                <a:gd name="connsiteX7" fmla="*/ 3635206 w 5816794"/>
                <a:gd name="connsiteY7" fmla="*/ 178388 h 2367805"/>
                <a:gd name="connsiteX8" fmla="*/ 4725680 w 5816794"/>
                <a:gd name="connsiteY8" fmla="*/ 86276 h 2367805"/>
                <a:gd name="connsiteX9" fmla="*/ 4916218 w 5816794"/>
                <a:gd name="connsiteY9" fmla="*/ 68943 h 2367805"/>
                <a:gd name="connsiteX10" fmla="*/ 5106081 w 5816794"/>
                <a:gd name="connsiteY10" fmla="*/ 52351 h 2367805"/>
                <a:gd name="connsiteX11" fmla="*/ 5284983 w 5816794"/>
                <a:gd name="connsiteY11" fmla="*/ 77986 h 2367805"/>
                <a:gd name="connsiteX12" fmla="*/ 5324177 w 5816794"/>
                <a:gd name="connsiteY12" fmla="*/ 99555 h 2367805"/>
                <a:gd name="connsiteX13" fmla="*/ 5341985 w 5816794"/>
                <a:gd name="connsiteY13" fmla="*/ 113250 h 2367805"/>
                <a:gd name="connsiteX14" fmla="*/ 5350823 w 5816794"/>
                <a:gd name="connsiteY14" fmla="*/ 120191 h 2367805"/>
                <a:gd name="connsiteX15" fmla="*/ 5358884 w 5816794"/>
                <a:gd name="connsiteY15" fmla="*/ 128114 h 2367805"/>
                <a:gd name="connsiteX16" fmla="*/ 5415482 w 5816794"/>
                <a:gd name="connsiteY16" fmla="*/ 199084 h 2367805"/>
                <a:gd name="connsiteX17" fmla="*/ 5484392 w 5816794"/>
                <a:gd name="connsiteY17" fmla="*/ 371493 h 2367805"/>
                <a:gd name="connsiteX18" fmla="*/ 5519234 w 5816794"/>
                <a:gd name="connsiteY18" fmla="*/ 557379 h 2367805"/>
                <a:gd name="connsiteX19" fmla="*/ 5536841 w 5816794"/>
                <a:gd name="connsiteY19" fmla="*/ 937464 h 2367805"/>
                <a:gd name="connsiteX20" fmla="*/ 5538561 w 5816794"/>
                <a:gd name="connsiteY20" fmla="*/ 1059389 h 2367805"/>
                <a:gd name="connsiteX21" fmla="*/ 5541462 w 5816794"/>
                <a:gd name="connsiteY21" fmla="*/ 1180603 h 2367805"/>
                <a:gd name="connsiteX22" fmla="*/ 5535390 w 5816794"/>
                <a:gd name="connsiteY22" fmla="*/ 1300194 h 2367805"/>
                <a:gd name="connsiteX23" fmla="*/ 5510026 w 5816794"/>
                <a:gd name="connsiteY23" fmla="*/ 1414739 h 2367805"/>
                <a:gd name="connsiteX24" fmla="*/ 5448672 w 5816794"/>
                <a:gd name="connsiteY24" fmla="*/ 1509543 h 2367805"/>
                <a:gd name="connsiteX25" fmla="*/ 5350351 w 5816794"/>
                <a:gd name="connsiteY25" fmla="*/ 1568863 h 2367805"/>
                <a:gd name="connsiteX26" fmla="*/ 5118393 w 5816794"/>
                <a:gd name="connsiteY26" fmla="*/ 1624516 h 2367805"/>
                <a:gd name="connsiteX27" fmla="*/ 4151739 w 5816794"/>
                <a:gd name="connsiteY27" fmla="*/ 1730053 h 2367805"/>
                <a:gd name="connsiteX28" fmla="*/ 2174954 w 5816794"/>
                <a:gd name="connsiteY28" fmla="*/ 1943314 h 2367805"/>
                <a:gd name="connsiteX29" fmla="*/ 1454560 w 5816794"/>
                <a:gd name="connsiteY29" fmla="*/ 2020686 h 2367805"/>
                <a:gd name="connsiteX30" fmla="*/ 916338 w 5816794"/>
                <a:gd name="connsiteY30" fmla="*/ 2078748 h 2367805"/>
                <a:gd name="connsiteX31" fmla="*/ 647649 w 5816794"/>
                <a:gd name="connsiteY31" fmla="*/ 2107226 h 2367805"/>
                <a:gd name="connsiteX32" fmla="*/ 385099 w 5816794"/>
                <a:gd name="connsiteY32" fmla="*/ 2103738 h 2367805"/>
                <a:gd name="connsiteX33" fmla="*/ 126292 w 5816794"/>
                <a:gd name="connsiteY33" fmla="*/ 1964152 h 2367805"/>
                <a:gd name="connsiteX34" fmla="*/ 63488 w 5816794"/>
                <a:gd name="connsiteY34" fmla="*/ 1831562 h 2367805"/>
                <a:gd name="connsiteX35" fmla="*/ 44768 w 5816794"/>
                <a:gd name="connsiteY35" fmla="*/ 1678824 h 2367805"/>
                <a:gd name="connsiteX36" fmla="*/ 37010 w 5816794"/>
                <a:gd name="connsiteY36" fmla="*/ 1256467 h 2367805"/>
                <a:gd name="connsiteX37" fmla="*/ 33401 w 5816794"/>
                <a:gd name="connsiteY37" fmla="*/ 1044983 h 2367805"/>
                <a:gd name="connsiteX38" fmla="*/ 36032 w 5816794"/>
                <a:gd name="connsiteY38" fmla="*/ 837257 h 2367805"/>
                <a:gd name="connsiteX39" fmla="*/ 47163 w 5816794"/>
                <a:gd name="connsiteY39" fmla="*/ 729821 h 2367805"/>
                <a:gd name="connsiteX40" fmla="*/ 59845 w 5816794"/>
                <a:gd name="connsiteY40" fmla="*/ 648763 h 2367805"/>
                <a:gd name="connsiteX41" fmla="*/ 49187 w 5816794"/>
                <a:gd name="connsiteY41" fmla="*/ 645633 h 2367805"/>
                <a:gd name="connsiteX42" fmla="*/ 9015 w 5816794"/>
                <a:gd name="connsiteY42" fmla="*/ 781256 h 2367805"/>
                <a:gd name="connsiteX43" fmla="*/ -665 w 5816794"/>
                <a:gd name="connsiteY43" fmla="*/ 1015574 h 2367805"/>
                <a:gd name="connsiteX44" fmla="*/ 3247 w 5816794"/>
                <a:gd name="connsiteY44" fmla="*/ 1251860 h 2367805"/>
                <a:gd name="connsiteX45" fmla="*/ 7497 w 5816794"/>
                <a:gd name="connsiteY45" fmla="*/ 1488583 h 2367805"/>
                <a:gd name="connsiteX46" fmla="*/ 14041 w 5816794"/>
                <a:gd name="connsiteY46" fmla="*/ 1725293 h 2367805"/>
                <a:gd name="connsiteX47" fmla="*/ 73944 w 5816794"/>
                <a:gd name="connsiteY47" fmla="*/ 1947814 h 2367805"/>
                <a:gd name="connsiteX48" fmla="*/ 248224 w 5816794"/>
                <a:gd name="connsiteY48" fmla="*/ 2098419 h 2367805"/>
                <a:gd name="connsiteX49" fmla="*/ 358925 w 5816794"/>
                <a:gd name="connsiteY49" fmla="*/ 2134952 h 2367805"/>
                <a:gd name="connsiteX50" fmla="*/ 474482 w 5816794"/>
                <a:gd name="connsiteY50" fmla="*/ 2149324 h 2367805"/>
                <a:gd name="connsiteX51" fmla="*/ 706035 w 5816794"/>
                <a:gd name="connsiteY51" fmla="*/ 2138810 h 2367805"/>
                <a:gd name="connsiteX52" fmla="*/ 1969508 w 5816794"/>
                <a:gd name="connsiteY52" fmla="*/ 2008014 h 2367805"/>
                <a:gd name="connsiteX53" fmla="*/ 2627942 w 5816794"/>
                <a:gd name="connsiteY53" fmla="*/ 1942548 h 2367805"/>
                <a:gd name="connsiteX54" fmla="*/ 3217162 w 5816794"/>
                <a:gd name="connsiteY54" fmla="*/ 1884126 h 2367805"/>
                <a:gd name="connsiteX55" fmla="*/ 4638017 w 5816794"/>
                <a:gd name="connsiteY55" fmla="*/ 1730252 h 2367805"/>
                <a:gd name="connsiteX56" fmla="*/ 4892203 w 5816794"/>
                <a:gd name="connsiteY56" fmla="*/ 1702725 h 2367805"/>
                <a:gd name="connsiteX57" fmla="*/ 5147670 w 5816794"/>
                <a:gd name="connsiteY57" fmla="*/ 1673556 h 2367805"/>
                <a:gd name="connsiteX58" fmla="*/ 5403845 w 5816794"/>
                <a:gd name="connsiteY58" fmla="*/ 1602758 h 2367805"/>
                <a:gd name="connsiteX59" fmla="*/ 5516097 w 5816794"/>
                <a:gd name="connsiteY59" fmla="*/ 1513843 h 2367805"/>
                <a:gd name="connsiteX60" fmla="*/ 5574078 w 5816794"/>
                <a:gd name="connsiteY60" fmla="*/ 1384518 h 2367805"/>
                <a:gd name="connsiteX61" fmla="*/ 5591854 w 5816794"/>
                <a:gd name="connsiteY61" fmla="*/ 1248203 h 2367805"/>
                <a:gd name="connsiteX62" fmla="*/ 5591887 w 5816794"/>
                <a:gd name="connsiteY62" fmla="*/ 1114223 h 2367805"/>
                <a:gd name="connsiteX63" fmla="*/ 5586760 w 5816794"/>
                <a:gd name="connsiteY63" fmla="*/ 853389 h 2367805"/>
                <a:gd name="connsiteX64" fmla="*/ 5573201 w 5816794"/>
                <a:gd name="connsiteY64" fmla="*/ 588920 h 2367805"/>
                <a:gd name="connsiteX65" fmla="*/ 5523619 w 5816794"/>
                <a:gd name="connsiteY65" fmla="*/ 326005 h 2367805"/>
                <a:gd name="connsiteX66" fmla="*/ 5474407 w 5816794"/>
                <a:gd name="connsiteY66" fmla="*/ 200761 h 2367805"/>
                <a:gd name="connsiteX67" fmla="*/ 5391636 w 5816794"/>
                <a:gd name="connsiteY67" fmla="*/ 89312 h 2367805"/>
                <a:gd name="connsiteX68" fmla="*/ 5269400 w 5816794"/>
                <a:gd name="connsiteY68" fmla="*/ 17006 h 2367805"/>
                <a:gd name="connsiteX69" fmla="*/ 5132087 w 5816794"/>
                <a:gd name="connsiteY69" fmla="*/ 43 h 2367805"/>
                <a:gd name="connsiteX70" fmla="*/ 5001621 w 5816794"/>
                <a:gd name="connsiteY70" fmla="*/ 9218 h 2367805"/>
                <a:gd name="connsiteX71" fmla="*/ 4873854 w 5816794"/>
                <a:gd name="connsiteY71" fmla="*/ 20713 h 2367805"/>
                <a:gd name="connsiteX72" fmla="*/ 4618252 w 5816794"/>
                <a:gd name="connsiteY72" fmla="*/ 43433 h 2367805"/>
                <a:gd name="connsiteX73" fmla="*/ 3595472 w 5816794"/>
                <a:gd name="connsiteY73" fmla="*/ 131265 h 2367805"/>
                <a:gd name="connsiteX74" fmla="*/ 2712130 w 5816794"/>
                <a:gd name="connsiteY74" fmla="*/ 205297 h 2367805"/>
                <a:gd name="connsiteX75" fmla="*/ 1967080 w 5816794"/>
                <a:gd name="connsiteY75" fmla="*/ 267309 h 2367805"/>
                <a:gd name="connsiteX76" fmla="*/ 972160 w 5816794"/>
                <a:gd name="connsiteY76" fmla="*/ 359627 h 2367805"/>
                <a:gd name="connsiteX77" fmla="*/ 536612 w 5816794"/>
                <a:gd name="connsiteY77" fmla="*/ 413412 h 2367805"/>
                <a:gd name="connsiteX78" fmla="*/ 428745 w 5816794"/>
                <a:gd name="connsiteY78" fmla="*/ 422182 h 2367805"/>
                <a:gd name="connsiteX79" fmla="*/ 318382 w 5816794"/>
                <a:gd name="connsiteY79" fmla="*/ 428836 h 2367805"/>
                <a:gd name="connsiteX80" fmla="*/ 205320 w 5816794"/>
                <a:gd name="connsiteY80" fmla="*/ 448399 h 2367805"/>
                <a:gd name="connsiteX81" fmla="*/ 98364 w 5816794"/>
                <a:gd name="connsiteY81" fmla="*/ 502319 h 2367805"/>
                <a:gd name="connsiteX82" fmla="*/ 64871 w 5816794"/>
                <a:gd name="connsiteY82" fmla="*/ 535418 h 2367805"/>
                <a:gd name="connsiteX83" fmla="*/ 44363 w 5816794"/>
                <a:gd name="connsiteY83" fmla="*/ 565569 h 2367805"/>
                <a:gd name="connsiteX84" fmla="*/ 32120 w 5816794"/>
                <a:gd name="connsiteY84" fmla="*/ 589389 h 2367805"/>
                <a:gd name="connsiteX85" fmla="*/ 26082 w 5816794"/>
                <a:gd name="connsiteY85" fmla="*/ 606469 h 2367805"/>
                <a:gd name="connsiteX86" fmla="*/ 28949 w 5816794"/>
                <a:gd name="connsiteY86" fmla="*/ 614173 h 2367805"/>
                <a:gd name="connsiteX87" fmla="*/ 41024 w 5816794"/>
                <a:gd name="connsiteY87" fmla="*/ 593281 h 2367805"/>
                <a:gd name="connsiteX88" fmla="*/ 59811 w 5816794"/>
                <a:gd name="connsiteY88" fmla="*/ 565960 h 2367805"/>
                <a:gd name="connsiteX89" fmla="*/ 106460 w 5816794"/>
                <a:gd name="connsiteY89" fmla="*/ 518908 h 2367805"/>
                <a:gd name="connsiteX90" fmla="*/ 1224592 w 5816794"/>
                <a:gd name="connsiteY90" fmla="*/ 1973998 h 2367805"/>
                <a:gd name="connsiteX91" fmla="*/ 1194101 w 5816794"/>
                <a:gd name="connsiteY91" fmla="*/ 1973323 h 2367805"/>
                <a:gd name="connsiteX92" fmla="*/ 1153929 w 5816794"/>
                <a:gd name="connsiteY92" fmla="*/ 1972649 h 2367805"/>
                <a:gd name="connsiteX93" fmla="*/ 1059486 w 5816794"/>
                <a:gd name="connsiteY93" fmla="*/ 1978899 h 2367805"/>
                <a:gd name="connsiteX94" fmla="*/ 1008824 w 5816794"/>
                <a:gd name="connsiteY94" fmla="*/ 1982875 h 2367805"/>
                <a:gd name="connsiteX95" fmla="*/ 938330 w 5816794"/>
                <a:gd name="connsiteY95" fmla="*/ 1991780 h 2367805"/>
                <a:gd name="connsiteX96" fmla="*/ 848441 w 5816794"/>
                <a:gd name="connsiteY96" fmla="*/ 2000432 h 2367805"/>
                <a:gd name="connsiteX97" fmla="*/ 756461 w 5816794"/>
                <a:gd name="connsiteY97" fmla="*/ 2008304 h 2367805"/>
                <a:gd name="connsiteX98" fmla="*/ 722933 w 5816794"/>
                <a:gd name="connsiteY98" fmla="*/ 2011003 h 2367805"/>
                <a:gd name="connsiteX99" fmla="*/ 672879 w 5816794"/>
                <a:gd name="connsiteY99" fmla="*/ 2015252 h 2367805"/>
                <a:gd name="connsiteX100" fmla="*/ 643130 w 5816794"/>
                <a:gd name="connsiteY100" fmla="*/ 2017367 h 2367805"/>
                <a:gd name="connsiteX101" fmla="*/ 603801 w 5816794"/>
                <a:gd name="connsiteY101" fmla="*/ 2018605 h 2367805"/>
                <a:gd name="connsiteX102" fmla="*/ 603093 w 5816794"/>
                <a:gd name="connsiteY102" fmla="*/ 2035133 h 2367805"/>
                <a:gd name="connsiteX103" fmla="*/ 647076 w 5816794"/>
                <a:gd name="connsiteY103" fmla="*/ 2033864 h 2367805"/>
                <a:gd name="connsiteX104" fmla="*/ 690014 w 5816794"/>
                <a:gd name="connsiteY104" fmla="*/ 2032492 h 2367805"/>
                <a:gd name="connsiteX105" fmla="*/ 749040 w 5816794"/>
                <a:gd name="connsiteY105" fmla="*/ 2030174 h 2367805"/>
                <a:gd name="connsiteX106" fmla="*/ 779970 w 5816794"/>
                <a:gd name="connsiteY106" fmla="*/ 2030309 h 2367805"/>
                <a:gd name="connsiteX107" fmla="*/ 807628 w 5816794"/>
                <a:gd name="connsiteY107" fmla="*/ 2030495 h 2367805"/>
                <a:gd name="connsiteX108" fmla="*/ 873704 w 5816794"/>
                <a:gd name="connsiteY108" fmla="*/ 2024518 h 2367805"/>
                <a:gd name="connsiteX109" fmla="*/ 920926 w 5816794"/>
                <a:gd name="connsiteY109" fmla="*/ 2019981 h 2367805"/>
                <a:gd name="connsiteX110" fmla="*/ 969024 w 5816794"/>
                <a:gd name="connsiteY110" fmla="*/ 2013208 h 2367805"/>
                <a:gd name="connsiteX111" fmla="*/ 1063770 w 5816794"/>
                <a:gd name="connsiteY111" fmla="*/ 2003764 h 2367805"/>
                <a:gd name="connsiteX112" fmla="*/ 1104718 w 5816794"/>
                <a:gd name="connsiteY112" fmla="*/ 1999801 h 2367805"/>
                <a:gd name="connsiteX113" fmla="*/ 1139290 w 5816794"/>
                <a:gd name="connsiteY113" fmla="*/ 1996924 h 2367805"/>
                <a:gd name="connsiteX114" fmla="*/ 1185196 w 5816794"/>
                <a:gd name="connsiteY114" fmla="*/ 1989932 h 2367805"/>
                <a:gd name="connsiteX115" fmla="*/ 1225368 w 5816794"/>
                <a:gd name="connsiteY115" fmla="*/ 1982956 h 2367805"/>
                <a:gd name="connsiteX116" fmla="*/ 1224592 w 5816794"/>
                <a:gd name="connsiteY116" fmla="*/ 1973991 h 2367805"/>
                <a:gd name="connsiteX117" fmla="*/ 999077 w 5816794"/>
                <a:gd name="connsiteY117" fmla="*/ 1937290 h 2367805"/>
                <a:gd name="connsiteX118" fmla="*/ 987238 w 5816794"/>
                <a:gd name="connsiteY118" fmla="*/ 1934666 h 2367805"/>
                <a:gd name="connsiteX119" fmla="*/ 971688 w 5816794"/>
                <a:gd name="connsiteY119" fmla="*/ 1931431 h 2367805"/>
                <a:gd name="connsiteX120" fmla="*/ 935665 w 5816794"/>
                <a:gd name="connsiteY120" fmla="*/ 1931549 h 2367805"/>
                <a:gd name="connsiteX121" fmla="*/ 916372 w 5816794"/>
                <a:gd name="connsiteY121" fmla="*/ 1932193 h 2367805"/>
                <a:gd name="connsiteX122" fmla="*/ 889726 w 5816794"/>
                <a:gd name="connsiteY122" fmla="*/ 1936373 h 2367805"/>
                <a:gd name="connsiteX123" fmla="*/ 855558 w 5816794"/>
                <a:gd name="connsiteY123" fmla="*/ 1939034 h 2367805"/>
                <a:gd name="connsiteX124" fmla="*/ 820547 w 5816794"/>
                <a:gd name="connsiteY124" fmla="*/ 1940572 h 2367805"/>
                <a:gd name="connsiteX125" fmla="*/ 807763 w 5816794"/>
                <a:gd name="connsiteY125" fmla="*/ 1940929 h 2367805"/>
                <a:gd name="connsiteX126" fmla="*/ 788706 w 5816794"/>
                <a:gd name="connsiteY126" fmla="*/ 1941726 h 2367805"/>
                <a:gd name="connsiteX127" fmla="*/ 777373 w 5816794"/>
                <a:gd name="connsiteY127" fmla="*/ 1941793 h 2367805"/>
                <a:gd name="connsiteX128" fmla="*/ 762228 w 5816794"/>
                <a:gd name="connsiteY128" fmla="*/ 1940336 h 2367805"/>
                <a:gd name="connsiteX129" fmla="*/ 763105 w 5816794"/>
                <a:gd name="connsiteY129" fmla="*/ 1956691 h 2367805"/>
                <a:gd name="connsiteX130" fmla="*/ 780004 w 5816794"/>
                <a:gd name="connsiteY130" fmla="*/ 1958418 h 2367805"/>
                <a:gd name="connsiteX131" fmla="*/ 796497 w 5816794"/>
                <a:gd name="connsiteY131" fmla="*/ 1959990 h 2367805"/>
                <a:gd name="connsiteX132" fmla="*/ 819164 w 5816794"/>
                <a:gd name="connsiteY132" fmla="*/ 1961734 h 2367805"/>
                <a:gd name="connsiteX133" fmla="*/ 831138 w 5816794"/>
                <a:gd name="connsiteY133" fmla="*/ 1963987 h 2367805"/>
                <a:gd name="connsiteX134" fmla="*/ 841863 w 5816794"/>
                <a:gd name="connsiteY134" fmla="*/ 1966068 h 2367805"/>
                <a:gd name="connsiteX135" fmla="*/ 867060 w 5816794"/>
                <a:gd name="connsiteY135" fmla="*/ 1964631 h 2367805"/>
                <a:gd name="connsiteX136" fmla="*/ 885071 w 5816794"/>
                <a:gd name="connsiteY136" fmla="*/ 1963191 h 2367805"/>
                <a:gd name="connsiteX137" fmla="*/ 903015 w 5816794"/>
                <a:gd name="connsiteY137" fmla="*/ 1959669 h 2367805"/>
                <a:gd name="connsiteX138" fmla="*/ 938971 w 5816794"/>
                <a:gd name="connsiteY138" fmla="*/ 1956486 h 2367805"/>
                <a:gd name="connsiteX139" fmla="*/ 954520 w 5816794"/>
                <a:gd name="connsiteY139" fmla="*/ 1955217 h 2367805"/>
                <a:gd name="connsiteX140" fmla="*/ 967675 w 5816794"/>
                <a:gd name="connsiteY140" fmla="*/ 1954573 h 2367805"/>
                <a:gd name="connsiteX141" fmla="*/ 984910 w 5816794"/>
                <a:gd name="connsiteY141" fmla="*/ 1950580 h 2367805"/>
                <a:gd name="connsiteX142" fmla="*/ 999954 w 5816794"/>
                <a:gd name="connsiteY142" fmla="*/ 1946228 h 2367805"/>
                <a:gd name="connsiteX143" fmla="*/ 999077 w 5816794"/>
                <a:gd name="connsiteY143" fmla="*/ 1937283 h 2367805"/>
                <a:gd name="connsiteX144" fmla="*/ 4230835 w 5816794"/>
                <a:gd name="connsiteY144" fmla="*/ 280464 h 2367805"/>
                <a:gd name="connsiteX145" fmla="*/ 4218051 w 5816794"/>
                <a:gd name="connsiteY145" fmla="*/ 277944 h 2367805"/>
                <a:gd name="connsiteX146" fmla="*/ 4201220 w 5816794"/>
                <a:gd name="connsiteY146" fmla="*/ 274827 h 2367805"/>
                <a:gd name="connsiteX147" fmla="*/ 4162094 w 5816794"/>
                <a:gd name="connsiteY147" fmla="*/ 275269 h 2367805"/>
                <a:gd name="connsiteX148" fmla="*/ 4141182 w 5816794"/>
                <a:gd name="connsiteY148" fmla="*/ 276096 h 2367805"/>
                <a:gd name="connsiteX149" fmla="*/ 4112242 w 5816794"/>
                <a:gd name="connsiteY149" fmla="*/ 280481 h 2367805"/>
                <a:gd name="connsiteX150" fmla="*/ 4075139 w 5816794"/>
                <a:gd name="connsiteY150" fmla="*/ 283088 h 2367805"/>
                <a:gd name="connsiteX151" fmla="*/ 4037093 w 5816794"/>
                <a:gd name="connsiteY151" fmla="*/ 284747 h 2367805"/>
                <a:gd name="connsiteX152" fmla="*/ 4023229 w 5816794"/>
                <a:gd name="connsiteY152" fmla="*/ 285172 h 2367805"/>
                <a:gd name="connsiteX153" fmla="*/ 4002486 w 5816794"/>
                <a:gd name="connsiteY153" fmla="*/ 286053 h 2367805"/>
                <a:gd name="connsiteX154" fmla="*/ 3990175 w 5816794"/>
                <a:gd name="connsiteY154" fmla="*/ 286188 h 2367805"/>
                <a:gd name="connsiteX155" fmla="*/ 3973782 w 5816794"/>
                <a:gd name="connsiteY155" fmla="*/ 284798 h 2367805"/>
                <a:gd name="connsiteX156" fmla="*/ 3974524 w 5816794"/>
                <a:gd name="connsiteY156" fmla="*/ 301153 h 2367805"/>
                <a:gd name="connsiteX157" fmla="*/ 3992873 w 5816794"/>
                <a:gd name="connsiteY157" fmla="*/ 302796 h 2367805"/>
                <a:gd name="connsiteX158" fmla="*/ 4010783 w 5816794"/>
                <a:gd name="connsiteY158" fmla="*/ 304283 h 2367805"/>
                <a:gd name="connsiteX159" fmla="*/ 4035339 w 5816794"/>
                <a:gd name="connsiteY159" fmla="*/ 305926 h 2367805"/>
                <a:gd name="connsiteX160" fmla="*/ 4048325 w 5816794"/>
                <a:gd name="connsiteY160" fmla="*/ 308129 h 2367805"/>
                <a:gd name="connsiteX161" fmla="*/ 4059894 w 5816794"/>
                <a:gd name="connsiteY161" fmla="*/ 310176 h 2367805"/>
                <a:gd name="connsiteX162" fmla="*/ 4087181 w 5816794"/>
                <a:gd name="connsiteY162" fmla="*/ 308702 h 2367805"/>
                <a:gd name="connsiteX163" fmla="*/ 4106676 w 5816794"/>
                <a:gd name="connsiteY163" fmla="*/ 307333 h 2367805"/>
                <a:gd name="connsiteX164" fmla="*/ 4126408 w 5816794"/>
                <a:gd name="connsiteY164" fmla="*/ 303710 h 2367805"/>
                <a:gd name="connsiteX165" fmla="*/ 4165467 w 5816794"/>
                <a:gd name="connsiteY165" fmla="*/ 300239 h 2367805"/>
                <a:gd name="connsiteX166" fmla="*/ 4182332 w 5816794"/>
                <a:gd name="connsiteY166" fmla="*/ 298816 h 2367805"/>
                <a:gd name="connsiteX167" fmla="*/ 4196600 w 5816794"/>
                <a:gd name="connsiteY167" fmla="*/ 298070 h 2367805"/>
                <a:gd name="connsiteX168" fmla="*/ 4215353 w 5816794"/>
                <a:gd name="connsiteY168" fmla="*/ 293908 h 2367805"/>
                <a:gd name="connsiteX169" fmla="*/ 4231712 w 5816794"/>
                <a:gd name="connsiteY169" fmla="*/ 289405 h 2367805"/>
                <a:gd name="connsiteX170" fmla="*/ 4230835 w 5816794"/>
                <a:gd name="connsiteY170" fmla="*/ 280464 h 2367805"/>
                <a:gd name="connsiteX171" fmla="*/ 4401675 w 5816794"/>
                <a:gd name="connsiteY171" fmla="*/ 188584 h 2367805"/>
                <a:gd name="connsiteX172" fmla="*/ 4371048 w 5816794"/>
                <a:gd name="connsiteY172" fmla="*/ 187890 h 2367805"/>
                <a:gd name="connsiteX173" fmla="*/ 4330843 w 5816794"/>
                <a:gd name="connsiteY173" fmla="*/ 187026 h 2367805"/>
                <a:gd name="connsiteX174" fmla="*/ 4236130 w 5816794"/>
                <a:gd name="connsiteY174" fmla="*/ 192156 h 2367805"/>
                <a:gd name="connsiteX175" fmla="*/ 4185300 w 5816794"/>
                <a:gd name="connsiteY175" fmla="*/ 195273 h 2367805"/>
                <a:gd name="connsiteX176" fmla="*/ 4114502 w 5816794"/>
                <a:gd name="connsiteY176" fmla="*/ 202694 h 2367805"/>
                <a:gd name="connsiteX177" fmla="*/ 4024174 w 5816794"/>
                <a:gd name="connsiteY177" fmla="*/ 209143 h 2367805"/>
                <a:gd name="connsiteX178" fmla="*/ 3931755 w 5816794"/>
                <a:gd name="connsiteY178" fmla="*/ 215018 h 2367805"/>
                <a:gd name="connsiteX179" fmla="*/ 3898093 w 5816794"/>
                <a:gd name="connsiteY179" fmla="*/ 217137 h 2367805"/>
                <a:gd name="connsiteX180" fmla="*/ 3847768 w 5816794"/>
                <a:gd name="connsiteY180" fmla="*/ 220708 h 2367805"/>
                <a:gd name="connsiteX181" fmla="*/ 3817885 w 5816794"/>
                <a:gd name="connsiteY181" fmla="*/ 222587 h 2367805"/>
                <a:gd name="connsiteX182" fmla="*/ 3778320 w 5816794"/>
                <a:gd name="connsiteY182" fmla="*/ 223687 h 2367805"/>
                <a:gd name="connsiteX183" fmla="*/ 3777612 w 5816794"/>
                <a:gd name="connsiteY183" fmla="*/ 240194 h 2367805"/>
                <a:gd name="connsiteX184" fmla="*/ 3821696 w 5816794"/>
                <a:gd name="connsiteY184" fmla="*/ 239091 h 2367805"/>
                <a:gd name="connsiteX185" fmla="*/ 3864734 w 5816794"/>
                <a:gd name="connsiteY185" fmla="*/ 238143 h 2367805"/>
                <a:gd name="connsiteX186" fmla="*/ 3923930 w 5816794"/>
                <a:gd name="connsiteY186" fmla="*/ 236723 h 2367805"/>
                <a:gd name="connsiteX187" fmla="*/ 3954893 w 5816794"/>
                <a:gd name="connsiteY187" fmla="*/ 237448 h 2367805"/>
                <a:gd name="connsiteX188" fmla="*/ 3982586 w 5816794"/>
                <a:gd name="connsiteY188" fmla="*/ 238231 h 2367805"/>
                <a:gd name="connsiteX189" fmla="*/ 4048898 w 5816794"/>
                <a:gd name="connsiteY189" fmla="*/ 233846 h 2367805"/>
                <a:gd name="connsiteX190" fmla="*/ 4096355 w 5816794"/>
                <a:gd name="connsiteY190" fmla="*/ 230473 h 2367805"/>
                <a:gd name="connsiteX191" fmla="*/ 4144757 w 5816794"/>
                <a:gd name="connsiteY191" fmla="*/ 224783 h 2367805"/>
                <a:gd name="connsiteX192" fmla="*/ 4240043 w 5816794"/>
                <a:gd name="connsiteY192" fmla="*/ 217096 h 2367805"/>
                <a:gd name="connsiteX193" fmla="*/ 4281193 w 5816794"/>
                <a:gd name="connsiteY193" fmla="*/ 213723 h 2367805"/>
                <a:gd name="connsiteX194" fmla="*/ 4315968 w 5816794"/>
                <a:gd name="connsiteY194" fmla="*/ 211183 h 2367805"/>
                <a:gd name="connsiteX195" fmla="*/ 4362077 w 5816794"/>
                <a:gd name="connsiteY195" fmla="*/ 204478 h 2367805"/>
                <a:gd name="connsiteX196" fmla="*/ 4402451 w 5816794"/>
                <a:gd name="connsiteY196" fmla="*/ 197553 h 2367805"/>
                <a:gd name="connsiteX197" fmla="*/ 4401675 w 5816794"/>
                <a:gd name="connsiteY197" fmla="*/ 188584 h 2367805"/>
                <a:gd name="connsiteX198" fmla="*/ 740473 w 5816794"/>
                <a:gd name="connsiteY198" fmla="*/ 528450 h 2367805"/>
                <a:gd name="connsiteX199" fmla="*/ 692813 w 5816794"/>
                <a:gd name="connsiteY199" fmla="*/ 528905 h 2367805"/>
                <a:gd name="connsiteX200" fmla="*/ 630110 w 5816794"/>
                <a:gd name="connsiteY200" fmla="*/ 529448 h 2367805"/>
                <a:gd name="connsiteX201" fmla="*/ 482881 w 5816794"/>
                <a:gd name="connsiteY201" fmla="*/ 538319 h 2367805"/>
                <a:gd name="connsiteX202" fmla="*/ 403920 w 5816794"/>
                <a:gd name="connsiteY202" fmla="*/ 540569 h 2367805"/>
                <a:gd name="connsiteX203" fmla="*/ 292241 w 5816794"/>
                <a:gd name="connsiteY203" fmla="*/ 550728 h 2367805"/>
                <a:gd name="connsiteX204" fmla="*/ 220769 w 5816794"/>
                <a:gd name="connsiteY204" fmla="*/ 565727 h 2367805"/>
                <a:gd name="connsiteX205" fmla="*/ 155603 w 5816794"/>
                <a:gd name="connsiteY205" fmla="*/ 605579 h 2367805"/>
                <a:gd name="connsiteX206" fmla="*/ 117590 w 5816794"/>
                <a:gd name="connsiteY206" fmla="*/ 673196 h 2367805"/>
                <a:gd name="connsiteX207" fmla="*/ 96138 w 5816794"/>
                <a:gd name="connsiteY207" fmla="*/ 744062 h 2367805"/>
                <a:gd name="connsiteX208" fmla="*/ 85547 w 5816794"/>
                <a:gd name="connsiteY208" fmla="*/ 797102 h 2367805"/>
                <a:gd name="connsiteX209" fmla="*/ 77317 w 5816794"/>
                <a:gd name="connsiteY209" fmla="*/ 877111 h 2367805"/>
                <a:gd name="connsiteX210" fmla="*/ 74754 w 5816794"/>
                <a:gd name="connsiteY210" fmla="*/ 924377 h 2367805"/>
                <a:gd name="connsiteX211" fmla="*/ 70807 w 5816794"/>
                <a:gd name="connsiteY211" fmla="*/ 986358 h 2367805"/>
                <a:gd name="connsiteX212" fmla="*/ 95430 w 5816794"/>
                <a:gd name="connsiteY212" fmla="*/ 989778 h 2367805"/>
                <a:gd name="connsiteX213" fmla="*/ 99983 w 5816794"/>
                <a:gd name="connsiteY213" fmla="*/ 921162 h 2367805"/>
                <a:gd name="connsiteX214" fmla="*/ 106898 w 5816794"/>
                <a:gd name="connsiteY214" fmla="*/ 854661 h 2367805"/>
                <a:gd name="connsiteX215" fmla="*/ 123797 w 5816794"/>
                <a:gd name="connsiteY215" fmla="*/ 765278 h 2367805"/>
                <a:gd name="connsiteX216" fmla="*/ 139447 w 5816794"/>
                <a:gd name="connsiteY216" fmla="*/ 720940 h 2367805"/>
                <a:gd name="connsiteX217" fmla="*/ 156278 w 5816794"/>
                <a:gd name="connsiteY217" fmla="*/ 682678 h 2367805"/>
                <a:gd name="connsiteX218" fmla="*/ 206602 w 5816794"/>
                <a:gd name="connsiteY218" fmla="*/ 615013 h 2367805"/>
                <a:gd name="connsiteX219" fmla="*/ 267653 w 5816794"/>
                <a:gd name="connsiteY219" fmla="*/ 594290 h 2367805"/>
                <a:gd name="connsiteX220" fmla="*/ 339530 w 5816794"/>
                <a:gd name="connsiteY220" fmla="*/ 583014 h 2367805"/>
                <a:gd name="connsiteX221" fmla="*/ 412959 w 5816794"/>
                <a:gd name="connsiteY221" fmla="*/ 579374 h 2367805"/>
                <a:gd name="connsiteX222" fmla="*/ 488210 w 5816794"/>
                <a:gd name="connsiteY222" fmla="*/ 575786 h 2367805"/>
                <a:gd name="connsiteX223" fmla="*/ 552937 w 5816794"/>
                <a:gd name="connsiteY223" fmla="*/ 570827 h 2367805"/>
                <a:gd name="connsiteX224" fmla="*/ 607410 w 5816794"/>
                <a:gd name="connsiteY224" fmla="*/ 566220 h 2367805"/>
                <a:gd name="connsiteX225" fmla="*/ 679321 w 5816794"/>
                <a:gd name="connsiteY225" fmla="*/ 554202 h 2367805"/>
                <a:gd name="connsiteX226" fmla="*/ 741990 w 5816794"/>
                <a:gd name="connsiteY226" fmla="*/ 541844 h 2367805"/>
                <a:gd name="connsiteX227" fmla="*/ 740473 w 5816794"/>
                <a:gd name="connsiteY227" fmla="*/ 528450 h 2367805"/>
                <a:gd name="connsiteX228" fmla="*/ 490841 w 5816794"/>
                <a:gd name="connsiteY228" fmla="*/ 645980 h 2367805"/>
                <a:gd name="connsiteX229" fmla="*/ 467804 w 5816794"/>
                <a:gd name="connsiteY229" fmla="*/ 641153 h 2367805"/>
                <a:gd name="connsiteX230" fmla="*/ 437380 w 5816794"/>
                <a:gd name="connsiteY230" fmla="*/ 635517 h 2367805"/>
                <a:gd name="connsiteX231" fmla="*/ 365097 w 5816794"/>
                <a:gd name="connsiteY231" fmla="*/ 637160 h 2367805"/>
                <a:gd name="connsiteX232" fmla="*/ 325870 w 5816794"/>
                <a:gd name="connsiteY232" fmla="*/ 642894 h 2367805"/>
                <a:gd name="connsiteX233" fmla="*/ 273656 w 5816794"/>
                <a:gd name="connsiteY233" fmla="*/ 665631 h 2367805"/>
                <a:gd name="connsiteX234" fmla="*/ 220802 w 5816794"/>
                <a:gd name="connsiteY234" fmla="*/ 717574 h 2367805"/>
                <a:gd name="connsiteX235" fmla="*/ 191829 w 5816794"/>
                <a:gd name="connsiteY235" fmla="*/ 784446 h 2367805"/>
                <a:gd name="connsiteX236" fmla="*/ 183565 w 5816794"/>
                <a:gd name="connsiteY236" fmla="*/ 809265 h 2367805"/>
                <a:gd name="connsiteX237" fmla="*/ 173446 w 5816794"/>
                <a:gd name="connsiteY237" fmla="*/ 847085 h 2367805"/>
                <a:gd name="connsiteX238" fmla="*/ 167982 w 5816794"/>
                <a:gd name="connsiteY238" fmla="*/ 869735 h 2367805"/>
                <a:gd name="connsiteX239" fmla="*/ 159583 w 5816794"/>
                <a:gd name="connsiteY239" fmla="*/ 899565 h 2367805"/>
                <a:gd name="connsiteX240" fmla="*/ 183767 w 5816794"/>
                <a:gd name="connsiteY240" fmla="*/ 903967 h 2367805"/>
                <a:gd name="connsiteX241" fmla="*/ 193144 w 5816794"/>
                <a:gd name="connsiteY241" fmla="*/ 871819 h 2367805"/>
                <a:gd name="connsiteX242" fmla="*/ 203600 w 5816794"/>
                <a:gd name="connsiteY242" fmla="*/ 841125 h 2367805"/>
                <a:gd name="connsiteX243" fmla="*/ 219959 w 5816794"/>
                <a:gd name="connsiteY243" fmla="*/ 800120 h 2367805"/>
                <a:gd name="connsiteX244" fmla="*/ 231495 w 5816794"/>
                <a:gd name="connsiteY244" fmla="*/ 780045 h 2367805"/>
                <a:gd name="connsiteX245" fmla="*/ 242490 w 5816794"/>
                <a:gd name="connsiteY245" fmla="*/ 762590 h 2367805"/>
                <a:gd name="connsiteX246" fmla="*/ 251935 w 5816794"/>
                <a:gd name="connsiteY246" fmla="*/ 742409 h 2367805"/>
                <a:gd name="connsiteX247" fmla="*/ 283337 w 5816794"/>
                <a:gd name="connsiteY247" fmla="*/ 706180 h 2367805"/>
                <a:gd name="connsiteX248" fmla="*/ 308432 w 5816794"/>
                <a:gd name="connsiteY248" fmla="*/ 689538 h 2367805"/>
                <a:gd name="connsiteX249" fmla="*/ 371944 w 5816794"/>
                <a:gd name="connsiteY249" fmla="*/ 674303 h 2367805"/>
                <a:gd name="connsiteX250" fmla="*/ 401559 w 5816794"/>
                <a:gd name="connsiteY250" fmla="*/ 671324 h 2367805"/>
                <a:gd name="connsiteX251" fmla="*/ 426991 w 5816794"/>
                <a:gd name="connsiteY251" fmla="*/ 670255 h 2367805"/>
                <a:gd name="connsiteX252" fmla="*/ 461024 w 5816794"/>
                <a:gd name="connsiteY252" fmla="*/ 664906 h 2367805"/>
                <a:gd name="connsiteX253" fmla="*/ 491245 w 5816794"/>
                <a:gd name="connsiteY253" fmla="*/ 659438 h 2367805"/>
                <a:gd name="connsiteX254" fmla="*/ 490841 w 5816794"/>
                <a:gd name="connsiteY254" fmla="*/ 645980 h 2367805"/>
                <a:gd name="connsiteX255" fmla="*/ 4959055 w 5816794"/>
                <a:gd name="connsiteY255" fmla="*/ 1551077 h 2367805"/>
                <a:gd name="connsiteX256" fmla="*/ 5007018 w 5816794"/>
                <a:gd name="connsiteY256" fmla="*/ 1551839 h 2367805"/>
                <a:gd name="connsiteX257" fmla="*/ 5070160 w 5816794"/>
                <a:gd name="connsiteY257" fmla="*/ 1551873 h 2367805"/>
                <a:gd name="connsiteX258" fmla="*/ 5218738 w 5816794"/>
                <a:gd name="connsiteY258" fmla="*/ 1532948 h 2367805"/>
                <a:gd name="connsiteX259" fmla="*/ 5297429 w 5816794"/>
                <a:gd name="connsiteY259" fmla="*/ 1513155 h 2367805"/>
                <a:gd name="connsiteX260" fmla="*/ 5399090 w 5816794"/>
                <a:gd name="connsiteY260" fmla="*/ 1456409 h 2367805"/>
                <a:gd name="connsiteX261" fmla="*/ 5440847 w 5816794"/>
                <a:gd name="connsiteY261" fmla="*/ 1393399 h 2367805"/>
                <a:gd name="connsiteX262" fmla="*/ 5452787 w 5816794"/>
                <a:gd name="connsiteY262" fmla="*/ 1358202 h 2367805"/>
                <a:gd name="connsiteX263" fmla="*/ 5457610 w 5816794"/>
                <a:gd name="connsiteY263" fmla="*/ 1340373 h 2367805"/>
                <a:gd name="connsiteX264" fmla="*/ 5460983 w 5816794"/>
                <a:gd name="connsiteY264" fmla="*/ 1322412 h 2367805"/>
                <a:gd name="connsiteX265" fmla="*/ 5473868 w 5816794"/>
                <a:gd name="connsiteY265" fmla="*/ 1175260 h 2367805"/>
                <a:gd name="connsiteX266" fmla="*/ 5474239 w 5816794"/>
                <a:gd name="connsiteY266" fmla="*/ 1121816 h 2367805"/>
                <a:gd name="connsiteX267" fmla="*/ 5474711 w 5816794"/>
                <a:gd name="connsiteY267" fmla="*/ 1042838 h 2367805"/>
                <a:gd name="connsiteX268" fmla="*/ 5475622 w 5816794"/>
                <a:gd name="connsiteY268" fmla="*/ 996112 h 2367805"/>
                <a:gd name="connsiteX269" fmla="*/ 5479197 w 5816794"/>
                <a:gd name="connsiteY269" fmla="*/ 934556 h 2367805"/>
                <a:gd name="connsiteX270" fmla="*/ 5454608 w 5816794"/>
                <a:gd name="connsiteY270" fmla="*/ 930846 h 2367805"/>
                <a:gd name="connsiteX271" fmla="*/ 5450494 w 5816794"/>
                <a:gd name="connsiteY271" fmla="*/ 999883 h 2367805"/>
                <a:gd name="connsiteX272" fmla="*/ 5446648 w 5816794"/>
                <a:gd name="connsiteY272" fmla="*/ 1067450 h 2367805"/>
                <a:gd name="connsiteX273" fmla="*/ 5442330 w 5816794"/>
                <a:gd name="connsiteY273" fmla="*/ 1160156 h 2367805"/>
                <a:gd name="connsiteX274" fmla="*/ 5436968 w 5816794"/>
                <a:gd name="connsiteY274" fmla="*/ 1207913 h 2367805"/>
                <a:gd name="connsiteX275" fmla="*/ 5430525 w 5816794"/>
                <a:gd name="connsiteY275" fmla="*/ 1250052 h 2367805"/>
                <a:gd name="connsiteX276" fmla="*/ 5424825 w 5816794"/>
                <a:gd name="connsiteY276" fmla="*/ 1300147 h 2367805"/>
                <a:gd name="connsiteX277" fmla="*/ 5414706 w 5816794"/>
                <a:gd name="connsiteY277" fmla="*/ 1348043 h 2367805"/>
                <a:gd name="connsiteX278" fmla="*/ 5388498 w 5816794"/>
                <a:gd name="connsiteY278" fmla="*/ 1407855 h 2367805"/>
                <a:gd name="connsiteX279" fmla="*/ 5343031 w 5816794"/>
                <a:gd name="connsiteY279" fmla="*/ 1452361 h 2367805"/>
                <a:gd name="connsiteX280" fmla="*/ 5278169 w 5816794"/>
                <a:gd name="connsiteY280" fmla="*/ 1478232 h 2367805"/>
                <a:gd name="connsiteX281" fmla="*/ 5207978 w 5816794"/>
                <a:gd name="connsiteY281" fmla="*/ 1496702 h 2367805"/>
                <a:gd name="connsiteX282" fmla="*/ 5145713 w 5816794"/>
                <a:gd name="connsiteY282" fmla="*/ 1508008 h 2367805"/>
                <a:gd name="connsiteX283" fmla="*/ 5092387 w 5816794"/>
                <a:gd name="connsiteY283" fmla="*/ 1514815 h 2367805"/>
                <a:gd name="connsiteX284" fmla="*/ 5020982 w 5816794"/>
                <a:gd name="connsiteY284" fmla="*/ 1526785 h 2367805"/>
                <a:gd name="connsiteX285" fmla="*/ 4957942 w 5816794"/>
                <a:gd name="connsiteY285" fmla="*/ 1537670 h 2367805"/>
                <a:gd name="connsiteX286" fmla="*/ 4959055 w 5816794"/>
                <a:gd name="connsiteY286" fmla="*/ 1551077 h 2367805"/>
                <a:gd name="connsiteX287" fmla="*/ 5200524 w 5816794"/>
                <a:gd name="connsiteY287" fmla="*/ 1432801 h 2367805"/>
                <a:gd name="connsiteX288" fmla="*/ 5224405 w 5816794"/>
                <a:gd name="connsiteY288" fmla="*/ 1431378 h 2367805"/>
                <a:gd name="connsiteX289" fmla="*/ 5255807 w 5816794"/>
                <a:gd name="connsiteY289" fmla="*/ 1427806 h 2367805"/>
                <a:gd name="connsiteX290" fmla="*/ 5323940 w 5816794"/>
                <a:gd name="connsiteY290" fmla="*/ 1395031 h 2367805"/>
                <a:gd name="connsiteX291" fmla="*/ 5339894 w 5816794"/>
                <a:gd name="connsiteY291" fmla="*/ 1381270 h 2367805"/>
                <a:gd name="connsiteX292" fmla="*/ 5353487 w 5816794"/>
                <a:gd name="connsiteY292" fmla="*/ 1365049 h 2367805"/>
                <a:gd name="connsiteX293" fmla="*/ 5367316 w 5816794"/>
                <a:gd name="connsiteY293" fmla="*/ 1339199 h 2367805"/>
                <a:gd name="connsiteX294" fmla="*/ 5377301 w 5816794"/>
                <a:gd name="connsiteY294" fmla="*/ 1312215 h 2367805"/>
                <a:gd name="connsiteX295" fmla="*/ 5395278 w 5816794"/>
                <a:gd name="connsiteY295" fmla="*/ 1242790 h 2367805"/>
                <a:gd name="connsiteX296" fmla="*/ 5404992 w 5816794"/>
                <a:gd name="connsiteY296" fmla="*/ 1171023 h 2367805"/>
                <a:gd name="connsiteX297" fmla="*/ 5407488 w 5816794"/>
                <a:gd name="connsiteY297" fmla="*/ 1144819 h 2367805"/>
                <a:gd name="connsiteX298" fmla="*/ 5409748 w 5816794"/>
                <a:gd name="connsiteY298" fmla="*/ 1105659 h 2367805"/>
                <a:gd name="connsiteX299" fmla="*/ 5411030 w 5816794"/>
                <a:gd name="connsiteY299" fmla="*/ 1082500 h 2367805"/>
                <a:gd name="connsiteX300" fmla="*/ 5414909 w 5816794"/>
                <a:gd name="connsiteY300" fmla="*/ 1051840 h 2367805"/>
                <a:gd name="connsiteX301" fmla="*/ 5390387 w 5816794"/>
                <a:gd name="connsiteY301" fmla="*/ 1050774 h 2367805"/>
                <a:gd name="connsiteX302" fmla="*/ 5385867 w 5816794"/>
                <a:gd name="connsiteY302" fmla="*/ 1084598 h 2367805"/>
                <a:gd name="connsiteX303" fmla="*/ 5381145 w 5816794"/>
                <a:gd name="connsiteY303" fmla="*/ 1117444 h 2367805"/>
                <a:gd name="connsiteX304" fmla="*/ 5374062 w 5816794"/>
                <a:gd name="connsiteY304" fmla="*/ 1162203 h 2367805"/>
                <a:gd name="connsiteX305" fmla="*/ 5367586 w 5816794"/>
                <a:gd name="connsiteY305" fmla="*/ 1185109 h 2367805"/>
                <a:gd name="connsiteX306" fmla="*/ 5361212 w 5816794"/>
                <a:gd name="connsiteY306" fmla="*/ 1205222 h 2367805"/>
                <a:gd name="connsiteX307" fmla="*/ 5352847 w 5816794"/>
                <a:gd name="connsiteY307" fmla="*/ 1253216 h 2367805"/>
                <a:gd name="connsiteX308" fmla="*/ 5344482 w 5816794"/>
                <a:gd name="connsiteY308" fmla="*/ 1286011 h 2367805"/>
                <a:gd name="connsiteX309" fmla="*/ 5340501 w 5816794"/>
                <a:gd name="connsiteY309" fmla="*/ 1302396 h 2367805"/>
                <a:gd name="connsiteX310" fmla="*/ 5335543 w 5816794"/>
                <a:gd name="connsiteY310" fmla="*/ 1318327 h 2367805"/>
                <a:gd name="connsiteX311" fmla="*/ 5298407 w 5816794"/>
                <a:gd name="connsiteY311" fmla="*/ 1367137 h 2367805"/>
                <a:gd name="connsiteX312" fmla="*/ 5276213 w 5816794"/>
                <a:gd name="connsiteY312" fmla="*/ 1382119 h 2367805"/>
                <a:gd name="connsiteX313" fmla="*/ 5254525 w 5816794"/>
                <a:gd name="connsiteY313" fmla="*/ 1391732 h 2367805"/>
                <a:gd name="connsiteX314" fmla="*/ 5224472 w 5816794"/>
                <a:gd name="connsiteY314" fmla="*/ 1406631 h 2367805"/>
                <a:gd name="connsiteX315" fmla="*/ 5196713 w 5816794"/>
                <a:gd name="connsiteY315" fmla="*/ 1419870 h 2367805"/>
                <a:gd name="connsiteX316" fmla="*/ 5200524 w 5816794"/>
                <a:gd name="connsiteY316" fmla="*/ 1432801 h 2367805"/>
                <a:gd name="connsiteX317" fmla="*/ 5535087 w 5816794"/>
                <a:gd name="connsiteY317" fmla="*/ 472766 h 2367805"/>
                <a:gd name="connsiteX318" fmla="*/ 5543182 w 5816794"/>
                <a:gd name="connsiteY318" fmla="*/ 487681 h 2367805"/>
                <a:gd name="connsiteX319" fmla="*/ 5553975 w 5816794"/>
                <a:gd name="connsiteY319" fmla="*/ 507149 h 2367805"/>
                <a:gd name="connsiteX320" fmla="*/ 5585479 w 5816794"/>
                <a:gd name="connsiteY320" fmla="*/ 548185 h 2367805"/>
                <a:gd name="connsiteX321" fmla="*/ 5602816 w 5816794"/>
                <a:gd name="connsiteY321" fmla="*/ 569805 h 2367805"/>
                <a:gd name="connsiteX322" fmla="*/ 5629529 w 5816794"/>
                <a:gd name="connsiteY322" fmla="*/ 597909 h 2367805"/>
                <a:gd name="connsiteX323" fmla="*/ 5661235 w 5816794"/>
                <a:gd name="connsiteY323" fmla="*/ 635608 h 2367805"/>
                <a:gd name="connsiteX324" fmla="*/ 5692873 w 5816794"/>
                <a:gd name="connsiteY324" fmla="*/ 674802 h 2367805"/>
                <a:gd name="connsiteX325" fmla="*/ 5704274 w 5816794"/>
                <a:gd name="connsiteY325" fmla="*/ 689191 h 2367805"/>
                <a:gd name="connsiteX326" fmla="*/ 5721510 w 5816794"/>
                <a:gd name="connsiteY326" fmla="*/ 710555 h 2367805"/>
                <a:gd name="connsiteX327" fmla="*/ 5731427 w 5816794"/>
                <a:gd name="connsiteY327" fmla="*/ 723474 h 2367805"/>
                <a:gd name="connsiteX328" fmla="*/ 5743299 w 5816794"/>
                <a:gd name="connsiteY328" fmla="*/ 741536 h 2367805"/>
                <a:gd name="connsiteX329" fmla="*/ 5756420 w 5816794"/>
                <a:gd name="connsiteY329" fmla="*/ 731700 h 2367805"/>
                <a:gd name="connsiteX330" fmla="*/ 5743232 w 5816794"/>
                <a:gd name="connsiteY330" fmla="*/ 711463 h 2367805"/>
                <a:gd name="connsiteX331" fmla="*/ 5730212 w 5816794"/>
                <a:gd name="connsiteY331" fmla="*/ 691758 h 2367805"/>
                <a:gd name="connsiteX332" fmla="*/ 5712032 w 5816794"/>
                <a:gd name="connsiteY332" fmla="*/ 664926 h 2367805"/>
                <a:gd name="connsiteX333" fmla="*/ 5703566 w 5816794"/>
                <a:gd name="connsiteY333" fmla="*/ 650044 h 2367805"/>
                <a:gd name="connsiteX334" fmla="*/ 5696044 w 5816794"/>
                <a:gd name="connsiteY334" fmla="*/ 636671 h 2367805"/>
                <a:gd name="connsiteX335" fmla="*/ 5673074 w 5816794"/>
                <a:gd name="connsiteY335" fmla="*/ 608675 h 2367805"/>
                <a:gd name="connsiteX336" fmla="*/ 5656412 w 5816794"/>
                <a:gd name="connsiteY336" fmla="*/ 588869 h 2367805"/>
                <a:gd name="connsiteX337" fmla="*/ 5637692 w 5816794"/>
                <a:gd name="connsiteY337" fmla="*/ 570075 h 2367805"/>
                <a:gd name="connsiteX338" fmla="*/ 5603659 w 5816794"/>
                <a:gd name="connsiteY338" fmla="*/ 530784 h 2367805"/>
                <a:gd name="connsiteX339" fmla="*/ 5589054 w 5816794"/>
                <a:gd name="connsiteY339" fmla="*/ 513750 h 2367805"/>
                <a:gd name="connsiteX340" fmla="*/ 5577047 w 5816794"/>
                <a:gd name="connsiteY340" fmla="*/ 499108 h 2367805"/>
                <a:gd name="connsiteX341" fmla="*/ 5558664 w 5816794"/>
                <a:gd name="connsiteY341" fmla="*/ 481636 h 2367805"/>
                <a:gd name="connsiteX342" fmla="*/ 5541866 w 5816794"/>
                <a:gd name="connsiteY342" fmla="*/ 466873 h 2367805"/>
                <a:gd name="connsiteX343" fmla="*/ 5535087 w 5816794"/>
                <a:gd name="connsiteY343" fmla="*/ 472766 h 2367805"/>
                <a:gd name="connsiteX344" fmla="*/ 5556033 w 5816794"/>
                <a:gd name="connsiteY344" fmla="*/ 763244 h 2367805"/>
                <a:gd name="connsiteX345" fmla="*/ 5563925 w 5816794"/>
                <a:gd name="connsiteY345" fmla="*/ 777957 h 2367805"/>
                <a:gd name="connsiteX346" fmla="*/ 5574483 w 5816794"/>
                <a:gd name="connsiteY346" fmla="*/ 797156 h 2367805"/>
                <a:gd name="connsiteX347" fmla="*/ 5605413 w 5816794"/>
                <a:gd name="connsiteY347" fmla="*/ 837530 h 2367805"/>
                <a:gd name="connsiteX348" fmla="*/ 5622480 w 5816794"/>
                <a:gd name="connsiteY348" fmla="*/ 858830 h 2367805"/>
                <a:gd name="connsiteX349" fmla="*/ 5648722 w 5816794"/>
                <a:gd name="connsiteY349" fmla="*/ 886441 h 2367805"/>
                <a:gd name="connsiteX350" fmla="*/ 5679888 w 5816794"/>
                <a:gd name="connsiteY350" fmla="*/ 923516 h 2367805"/>
                <a:gd name="connsiteX351" fmla="*/ 5710953 w 5816794"/>
                <a:gd name="connsiteY351" fmla="*/ 962083 h 2367805"/>
                <a:gd name="connsiteX352" fmla="*/ 5722151 w 5816794"/>
                <a:gd name="connsiteY352" fmla="*/ 976249 h 2367805"/>
                <a:gd name="connsiteX353" fmla="*/ 5739050 w 5816794"/>
                <a:gd name="connsiteY353" fmla="*/ 997256 h 2367805"/>
                <a:gd name="connsiteX354" fmla="*/ 5748831 w 5816794"/>
                <a:gd name="connsiteY354" fmla="*/ 1009989 h 2367805"/>
                <a:gd name="connsiteX355" fmla="*/ 5760467 w 5816794"/>
                <a:gd name="connsiteY355" fmla="*/ 1027781 h 2367805"/>
                <a:gd name="connsiteX356" fmla="*/ 5773555 w 5816794"/>
                <a:gd name="connsiteY356" fmla="*/ 1017929 h 2367805"/>
                <a:gd name="connsiteX357" fmla="*/ 5760636 w 5816794"/>
                <a:gd name="connsiteY357" fmla="*/ 997968 h 2367805"/>
                <a:gd name="connsiteX358" fmla="*/ 5747886 w 5816794"/>
                <a:gd name="connsiteY358" fmla="*/ 978566 h 2367805"/>
                <a:gd name="connsiteX359" fmla="*/ 5730043 w 5816794"/>
                <a:gd name="connsiteY359" fmla="*/ 952122 h 2367805"/>
                <a:gd name="connsiteX360" fmla="*/ 5721780 w 5816794"/>
                <a:gd name="connsiteY360" fmla="*/ 937464 h 2367805"/>
                <a:gd name="connsiteX361" fmla="*/ 5714427 w 5816794"/>
                <a:gd name="connsiteY361" fmla="*/ 924275 h 2367805"/>
                <a:gd name="connsiteX362" fmla="*/ 5691862 w 5816794"/>
                <a:gd name="connsiteY362" fmla="*/ 896745 h 2367805"/>
                <a:gd name="connsiteX363" fmla="*/ 5675503 w 5816794"/>
                <a:gd name="connsiteY363" fmla="*/ 877246 h 2367805"/>
                <a:gd name="connsiteX364" fmla="*/ 5657053 w 5816794"/>
                <a:gd name="connsiteY364" fmla="*/ 858790 h 2367805"/>
                <a:gd name="connsiteX365" fmla="*/ 5623626 w 5816794"/>
                <a:gd name="connsiteY365" fmla="*/ 820142 h 2367805"/>
                <a:gd name="connsiteX366" fmla="*/ 5609258 w 5816794"/>
                <a:gd name="connsiteY366" fmla="*/ 803416 h 2367805"/>
                <a:gd name="connsiteX367" fmla="*/ 5597453 w 5816794"/>
                <a:gd name="connsiteY367" fmla="*/ 788990 h 2367805"/>
                <a:gd name="connsiteX368" fmla="*/ 5579340 w 5816794"/>
                <a:gd name="connsiteY368" fmla="*/ 771842 h 2367805"/>
                <a:gd name="connsiteX369" fmla="*/ 5562779 w 5816794"/>
                <a:gd name="connsiteY369" fmla="*/ 757338 h 2367805"/>
                <a:gd name="connsiteX370" fmla="*/ 5556033 w 5816794"/>
                <a:gd name="connsiteY370" fmla="*/ 763244 h 2367805"/>
                <a:gd name="connsiteX371" fmla="*/ 5568749 w 5816794"/>
                <a:gd name="connsiteY371" fmla="*/ 1044514 h 2367805"/>
                <a:gd name="connsiteX372" fmla="*/ 5576439 w 5816794"/>
                <a:gd name="connsiteY372" fmla="*/ 1058974 h 2367805"/>
                <a:gd name="connsiteX373" fmla="*/ 5586727 w 5816794"/>
                <a:gd name="connsiteY373" fmla="*/ 1077883 h 2367805"/>
                <a:gd name="connsiteX374" fmla="*/ 5617016 w 5816794"/>
                <a:gd name="connsiteY374" fmla="*/ 1117515 h 2367805"/>
                <a:gd name="connsiteX375" fmla="*/ 5633679 w 5816794"/>
                <a:gd name="connsiteY375" fmla="*/ 1138390 h 2367805"/>
                <a:gd name="connsiteX376" fmla="*/ 5659448 w 5816794"/>
                <a:gd name="connsiteY376" fmla="*/ 1165462 h 2367805"/>
                <a:gd name="connsiteX377" fmla="*/ 5690007 w 5816794"/>
                <a:gd name="connsiteY377" fmla="*/ 1201825 h 2367805"/>
                <a:gd name="connsiteX378" fmla="*/ 5720431 w 5816794"/>
                <a:gd name="connsiteY378" fmla="*/ 1239680 h 2367805"/>
                <a:gd name="connsiteX379" fmla="*/ 5731393 w 5816794"/>
                <a:gd name="connsiteY379" fmla="*/ 1253576 h 2367805"/>
                <a:gd name="connsiteX380" fmla="*/ 5747954 w 5816794"/>
                <a:gd name="connsiteY380" fmla="*/ 1274199 h 2367805"/>
                <a:gd name="connsiteX381" fmla="*/ 5757466 w 5816794"/>
                <a:gd name="connsiteY381" fmla="*/ 1286679 h 2367805"/>
                <a:gd name="connsiteX382" fmla="*/ 5768866 w 5816794"/>
                <a:gd name="connsiteY382" fmla="*/ 1304167 h 2367805"/>
                <a:gd name="connsiteX383" fmla="*/ 5781953 w 5816794"/>
                <a:gd name="connsiteY383" fmla="*/ 1294281 h 2367805"/>
                <a:gd name="connsiteX384" fmla="*/ 5769305 w 5816794"/>
                <a:gd name="connsiteY384" fmla="*/ 1274674 h 2367805"/>
                <a:gd name="connsiteX385" fmla="*/ 5756892 w 5816794"/>
                <a:gd name="connsiteY385" fmla="*/ 1255614 h 2367805"/>
                <a:gd name="connsiteX386" fmla="*/ 5739454 w 5816794"/>
                <a:gd name="connsiteY386" fmla="*/ 1229642 h 2367805"/>
                <a:gd name="connsiteX387" fmla="*/ 5731393 w 5816794"/>
                <a:gd name="connsiteY387" fmla="*/ 1215202 h 2367805"/>
                <a:gd name="connsiteX388" fmla="*/ 5724242 w 5816794"/>
                <a:gd name="connsiteY388" fmla="*/ 1202233 h 2367805"/>
                <a:gd name="connsiteX389" fmla="*/ 5702149 w 5816794"/>
                <a:gd name="connsiteY389" fmla="*/ 1175250 h 2367805"/>
                <a:gd name="connsiteX390" fmla="*/ 5686094 w 5816794"/>
                <a:gd name="connsiteY390" fmla="*/ 1156118 h 2367805"/>
                <a:gd name="connsiteX391" fmla="*/ 5667981 w 5816794"/>
                <a:gd name="connsiteY391" fmla="*/ 1138039 h 2367805"/>
                <a:gd name="connsiteX392" fmla="*/ 5635230 w 5816794"/>
                <a:gd name="connsiteY392" fmla="*/ 1100151 h 2367805"/>
                <a:gd name="connsiteX393" fmla="*/ 5621131 w 5816794"/>
                <a:gd name="connsiteY393" fmla="*/ 1083728 h 2367805"/>
                <a:gd name="connsiteX394" fmla="*/ 5609595 w 5816794"/>
                <a:gd name="connsiteY394" fmla="*/ 1069592 h 2367805"/>
                <a:gd name="connsiteX395" fmla="*/ 5591786 w 5816794"/>
                <a:gd name="connsiteY395" fmla="*/ 1052798 h 2367805"/>
                <a:gd name="connsiteX396" fmla="*/ 5575529 w 5816794"/>
                <a:gd name="connsiteY396" fmla="*/ 1038632 h 2367805"/>
                <a:gd name="connsiteX397" fmla="*/ 5568749 w 5816794"/>
                <a:gd name="connsiteY397" fmla="*/ 1044514 h 2367805"/>
                <a:gd name="connsiteX398" fmla="*/ 5563183 w 5816794"/>
                <a:gd name="connsiteY398" fmla="*/ 1305193 h 2367805"/>
                <a:gd name="connsiteX399" fmla="*/ 5570739 w 5816794"/>
                <a:gd name="connsiteY399" fmla="*/ 1319518 h 2367805"/>
                <a:gd name="connsiteX400" fmla="*/ 5580858 w 5816794"/>
                <a:gd name="connsiteY400" fmla="*/ 1338207 h 2367805"/>
                <a:gd name="connsiteX401" fmla="*/ 5610709 w 5816794"/>
                <a:gd name="connsiteY401" fmla="*/ 1377380 h 2367805"/>
                <a:gd name="connsiteX402" fmla="*/ 5627168 w 5816794"/>
                <a:gd name="connsiteY402" fmla="*/ 1398020 h 2367805"/>
                <a:gd name="connsiteX403" fmla="*/ 5652634 w 5816794"/>
                <a:gd name="connsiteY403" fmla="*/ 1424733 h 2367805"/>
                <a:gd name="connsiteX404" fmla="*/ 5682754 w 5816794"/>
                <a:gd name="connsiteY404" fmla="*/ 1460675 h 2367805"/>
                <a:gd name="connsiteX405" fmla="*/ 5712808 w 5816794"/>
                <a:gd name="connsiteY405" fmla="*/ 1498054 h 2367805"/>
                <a:gd name="connsiteX406" fmla="*/ 5723635 w 5816794"/>
                <a:gd name="connsiteY406" fmla="*/ 1511803 h 2367805"/>
                <a:gd name="connsiteX407" fmla="*/ 5739960 w 5816794"/>
                <a:gd name="connsiteY407" fmla="*/ 1532169 h 2367805"/>
                <a:gd name="connsiteX408" fmla="*/ 5749370 w 5816794"/>
                <a:gd name="connsiteY408" fmla="*/ 1544510 h 2367805"/>
                <a:gd name="connsiteX409" fmla="*/ 5760569 w 5816794"/>
                <a:gd name="connsiteY409" fmla="*/ 1561810 h 2367805"/>
                <a:gd name="connsiteX410" fmla="*/ 5773656 w 5816794"/>
                <a:gd name="connsiteY410" fmla="*/ 1551924 h 2367805"/>
                <a:gd name="connsiteX411" fmla="*/ 5761209 w 5816794"/>
                <a:gd name="connsiteY411" fmla="*/ 1532523 h 2367805"/>
                <a:gd name="connsiteX412" fmla="*/ 5748966 w 5816794"/>
                <a:gd name="connsiteY412" fmla="*/ 1513664 h 2367805"/>
                <a:gd name="connsiteX413" fmla="*/ 5731797 w 5816794"/>
                <a:gd name="connsiteY413" fmla="*/ 1487983 h 2367805"/>
                <a:gd name="connsiteX414" fmla="*/ 5723871 w 5816794"/>
                <a:gd name="connsiteY414" fmla="*/ 1473692 h 2367805"/>
                <a:gd name="connsiteX415" fmla="*/ 5716821 w 5816794"/>
                <a:gd name="connsiteY415" fmla="*/ 1460874 h 2367805"/>
                <a:gd name="connsiteX416" fmla="*/ 5695032 w 5816794"/>
                <a:gd name="connsiteY416" fmla="*/ 1434194 h 2367805"/>
                <a:gd name="connsiteX417" fmla="*/ 5679180 w 5816794"/>
                <a:gd name="connsiteY417" fmla="*/ 1415306 h 2367805"/>
                <a:gd name="connsiteX418" fmla="*/ 5661303 w 5816794"/>
                <a:gd name="connsiteY418" fmla="*/ 1397463 h 2367805"/>
                <a:gd name="connsiteX419" fmla="*/ 5628922 w 5816794"/>
                <a:gd name="connsiteY419" fmla="*/ 1360023 h 2367805"/>
                <a:gd name="connsiteX420" fmla="*/ 5615026 w 5816794"/>
                <a:gd name="connsiteY420" fmla="*/ 1343803 h 2367805"/>
                <a:gd name="connsiteX421" fmla="*/ 5603625 w 5816794"/>
                <a:gd name="connsiteY421" fmla="*/ 1329852 h 2367805"/>
                <a:gd name="connsiteX422" fmla="*/ 5586052 w 5816794"/>
                <a:gd name="connsiteY422" fmla="*/ 1313281 h 2367805"/>
                <a:gd name="connsiteX423" fmla="*/ 5569929 w 5816794"/>
                <a:gd name="connsiteY423" fmla="*/ 1299297 h 2367805"/>
                <a:gd name="connsiteX424" fmla="*/ 5563183 w 5816794"/>
                <a:gd name="connsiteY424" fmla="*/ 1305193 h 2367805"/>
                <a:gd name="connsiteX425" fmla="*/ 5491880 w 5816794"/>
                <a:gd name="connsiteY425" fmla="*/ 1491973 h 2367805"/>
                <a:gd name="connsiteX426" fmla="*/ 5498861 w 5816794"/>
                <a:gd name="connsiteY426" fmla="*/ 1505667 h 2367805"/>
                <a:gd name="connsiteX427" fmla="*/ 5508238 w 5816794"/>
                <a:gd name="connsiteY427" fmla="*/ 1523544 h 2367805"/>
                <a:gd name="connsiteX428" fmla="*/ 5536335 w 5816794"/>
                <a:gd name="connsiteY428" fmla="*/ 1560758 h 2367805"/>
                <a:gd name="connsiteX429" fmla="*/ 5551885 w 5816794"/>
                <a:gd name="connsiteY429" fmla="*/ 1580344 h 2367805"/>
                <a:gd name="connsiteX430" fmla="*/ 5576035 w 5816794"/>
                <a:gd name="connsiteY430" fmla="*/ 1605571 h 2367805"/>
                <a:gd name="connsiteX431" fmla="*/ 5604502 w 5816794"/>
                <a:gd name="connsiteY431" fmla="*/ 1639637 h 2367805"/>
                <a:gd name="connsiteX432" fmla="*/ 5632835 w 5816794"/>
                <a:gd name="connsiteY432" fmla="*/ 1675121 h 2367805"/>
                <a:gd name="connsiteX433" fmla="*/ 5643021 w 5816794"/>
                <a:gd name="connsiteY433" fmla="*/ 1688157 h 2367805"/>
                <a:gd name="connsiteX434" fmla="*/ 5658436 w 5816794"/>
                <a:gd name="connsiteY434" fmla="*/ 1707491 h 2367805"/>
                <a:gd name="connsiteX435" fmla="*/ 5667273 w 5816794"/>
                <a:gd name="connsiteY435" fmla="*/ 1719222 h 2367805"/>
                <a:gd name="connsiteX436" fmla="*/ 5677762 w 5816794"/>
                <a:gd name="connsiteY436" fmla="*/ 1735713 h 2367805"/>
                <a:gd name="connsiteX437" fmla="*/ 5690816 w 5816794"/>
                <a:gd name="connsiteY437" fmla="*/ 1725759 h 2367805"/>
                <a:gd name="connsiteX438" fmla="*/ 5679146 w 5816794"/>
                <a:gd name="connsiteY438" fmla="*/ 1707272 h 2367805"/>
                <a:gd name="connsiteX439" fmla="*/ 5667711 w 5816794"/>
                <a:gd name="connsiteY439" fmla="*/ 1689308 h 2367805"/>
                <a:gd name="connsiteX440" fmla="*/ 5651622 w 5816794"/>
                <a:gd name="connsiteY440" fmla="*/ 1664830 h 2367805"/>
                <a:gd name="connsiteX441" fmla="*/ 5644269 w 5816794"/>
                <a:gd name="connsiteY441" fmla="*/ 1651183 h 2367805"/>
                <a:gd name="connsiteX442" fmla="*/ 5637726 w 5816794"/>
                <a:gd name="connsiteY442" fmla="*/ 1638926 h 2367805"/>
                <a:gd name="connsiteX443" fmla="*/ 5617151 w 5816794"/>
                <a:gd name="connsiteY443" fmla="*/ 1613629 h 2367805"/>
                <a:gd name="connsiteX444" fmla="*/ 5602175 w 5816794"/>
                <a:gd name="connsiteY444" fmla="*/ 1595715 h 2367805"/>
                <a:gd name="connsiteX445" fmla="*/ 5585209 w 5816794"/>
                <a:gd name="connsiteY445" fmla="*/ 1578887 h 2367805"/>
                <a:gd name="connsiteX446" fmla="*/ 5554582 w 5816794"/>
                <a:gd name="connsiteY446" fmla="*/ 1543438 h 2367805"/>
                <a:gd name="connsiteX447" fmla="*/ 5541462 w 5816794"/>
                <a:gd name="connsiteY447" fmla="*/ 1528067 h 2367805"/>
                <a:gd name="connsiteX448" fmla="*/ 5530702 w 5816794"/>
                <a:gd name="connsiteY448" fmla="*/ 1514828 h 2367805"/>
                <a:gd name="connsiteX449" fmla="*/ 5513973 w 5816794"/>
                <a:gd name="connsiteY449" fmla="*/ 1499218 h 2367805"/>
                <a:gd name="connsiteX450" fmla="*/ 5498626 w 5816794"/>
                <a:gd name="connsiteY450" fmla="*/ 1486081 h 2367805"/>
                <a:gd name="connsiteX451" fmla="*/ 5491880 w 5816794"/>
                <a:gd name="connsiteY451" fmla="*/ 1491973 h 2367805"/>
                <a:gd name="connsiteX452" fmla="*/ 5342390 w 5816794"/>
                <a:gd name="connsiteY452" fmla="*/ 1590888 h 2367805"/>
                <a:gd name="connsiteX453" fmla="*/ 5349069 w 5816794"/>
                <a:gd name="connsiteY453" fmla="*/ 1604211 h 2367805"/>
                <a:gd name="connsiteX454" fmla="*/ 5358040 w 5816794"/>
                <a:gd name="connsiteY454" fmla="*/ 1621616 h 2367805"/>
                <a:gd name="connsiteX455" fmla="*/ 5385125 w 5816794"/>
                <a:gd name="connsiteY455" fmla="*/ 1657706 h 2367805"/>
                <a:gd name="connsiteX456" fmla="*/ 5400102 w 5816794"/>
                <a:gd name="connsiteY456" fmla="*/ 1676686 h 2367805"/>
                <a:gd name="connsiteX457" fmla="*/ 5423510 w 5816794"/>
                <a:gd name="connsiteY457" fmla="*/ 1701082 h 2367805"/>
                <a:gd name="connsiteX458" fmla="*/ 5450999 w 5816794"/>
                <a:gd name="connsiteY458" fmla="*/ 1734060 h 2367805"/>
                <a:gd name="connsiteX459" fmla="*/ 5478388 w 5816794"/>
                <a:gd name="connsiteY459" fmla="*/ 1768427 h 2367805"/>
                <a:gd name="connsiteX460" fmla="*/ 5488203 w 5816794"/>
                <a:gd name="connsiteY460" fmla="*/ 1781072 h 2367805"/>
                <a:gd name="connsiteX461" fmla="*/ 5503077 w 5816794"/>
                <a:gd name="connsiteY461" fmla="*/ 1799815 h 2367805"/>
                <a:gd name="connsiteX462" fmla="*/ 5511645 w 5816794"/>
                <a:gd name="connsiteY462" fmla="*/ 1811172 h 2367805"/>
                <a:gd name="connsiteX463" fmla="*/ 5521696 w 5816794"/>
                <a:gd name="connsiteY463" fmla="*/ 1827190 h 2367805"/>
                <a:gd name="connsiteX464" fmla="*/ 5534682 w 5816794"/>
                <a:gd name="connsiteY464" fmla="*/ 1817217 h 2367805"/>
                <a:gd name="connsiteX465" fmla="*/ 5523518 w 5816794"/>
                <a:gd name="connsiteY465" fmla="*/ 1799256 h 2367805"/>
                <a:gd name="connsiteX466" fmla="*/ 5512522 w 5816794"/>
                <a:gd name="connsiteY466" fmla="*/ 1781801 h 2367805"/>
                <a:gd name="connsiteX467" fmla="*/ 5497074 w 5816794"/>
                <a:gd name="connsiteY467" fmla="*/ 1758031 h 2367805"/>
                <a:gd name="connsiteX468" fmla="*/ 5490058 w 5816794"/>
                <a:gd name="connsiteY468" fmla="*/ 1744759 h 2367805"/>
                <a:gd name="connsiteX469" fmla="*/ 5483784 w 5816794"/>
                <a:gd name="connsiteY469" fmla="*/ 1732825 h 2367805"/>
                <a:gd name="connsiteX470" fmla="*/ 5463918 w 5816794"/>
                <a:gd name="connsiteY470" fmla="*/ 1708311 h 2367805"/>
                <a:gd name="connsiteX471" fmla="*/ 5449448 w 5816794"/>
                <a:gd name="connsiteY471" fmla="*/ 1690974 h 2367805"/>
                <a:gd name="connsiteX472" fmla="*/ 5432988 w 5816794"/>
                <a:gd name="connsiteY472" fmla="*/ 1674723 h 2367805"/>
                <a:gd name="connsiteX473" fmla="*/ 5403374 w 5816794"/>
                <a:gd name="connsiteY473" fmla="*/ 1640389 h 2367805"/>
                <a:gd name="connsiteX474" fmla="*/ 5390691 w 5816794"/>
                <a:gd name="connsiteY474" fmla="*/ 1625525 h 2367805"/>
                <a:gd name="connsiteX475" fmla="*/ 5380302 w 5816794"/>
                <a:gd name="connsiteY475" fmla="*/ 1612708 h 2367805"/>
                <a:gd name="connsiteX476" fmla="*/ 5364044 w 5816794"/>
                <a:gd name="connsiteY476" fmla="*/ 1597658 h 2367805"/>
                <a:gd name="connsiteX477" fmla="*/ 5349136 w 5816794"/>
                <a:gd name="connsiteY477" fmla="*/ 1585013 h 2367805"/>
                <a:gd name="connsiteX478" fmla="*/ 5342390 w 5816794"/>
                <a:gd name="connsiteY478" fmla="*/ 1590888 h 2367805"/>
                <a:gd name="connsiteX479" fmla="*/ 5125881 w 5816794"/>
                <a:gd name="connsiteY479" fmla="*/ 1651240 h 2367805"/>
                <a:gd name="connsiteX480" fmla="*/ 5131919 w 5816794"/>
                <a:gd name="connsiteY480" fmla="*/ 1663852 h 2367805"/>
                <a:gd name="connsiteX481" fmla="*/ 5140047 w 5816794"/>
                <a:gd name="connsiteY481" fmla="*/ 1680308 h 2367805"/>
                <a:gd name="connsiteX482" fmla="*/ 5165142 w 5816794"/>
                <a:gd name="connsiteY482" fmla="*/ 1714166 h 2367805"/>
                <a:gd name="connsiteX483" fmla="*/ 5179072 w 5816794"/>
                <a:gd name="connsiteY483" fmla="*/ 1731945 h 2367805"/>
                <a:gd name="connsiteX484" fmla="*/ 5200997 w 5816794"/>
                <a:gd name="connsiteY484" fmla="*/ 1754645 h 2367805"/>
                <a:gd name="connsiteX485" fmla="*/ 5226597 w 5816794"/>
                <a:gd name="connsiteY485" fmla="*/ 1785507 h 2367805"/>
                <a:gd name="connsiteX486" fmla="*/ 5252029 w 5816794"/>
                <a:gd name="connsiteY486" fmla="*/ 1817709 h 2367805"/>
                <a:gd name="connsiteX487" fmla="*/ 5261169 w 5816794"/>
                <a:gd name="connsiteY487" fmla="*/ 1829541 h 2367805"/>
                <a:gd name="connsiteX488" fmla="*/ 5274999 w 5816794"/>
                <a:gd name="connsiteY488" fmla="*/ 1847081 h 2367805"/>
                <a:gd name="connsiteX489" fmla="*/ 5282892 w 5816794"/>
                <a:gd name="connsiteY489" fmla="*/ 1857746 h 2367805"/>
                <a:gd name="connsiteX490" fmla="*/ 5292134 w 5816794"/>
                <a:gd name="connsiteY490" fmla="*/ 1872830 h 2367805"/>
                <a:gd name="connsiteX491" fmla="*/ 5305085 w 5816794"/>
                <a:gd name="connsiteY491" fmla="*/ 1862809 h 2367805"/>
                <a:gd name="connsiteX492" fmla="*/ 5294831 w 5816794"/>
                <a:gd name="connsiteY492" fmla="*/ 1845880 h 2367805"/>
                <a:gd name="connsiteX493" fmla="*/ 5284746 w 5816794"/>
                <a:gd name="connsiteY493" fmla="*/ 1829423 h 2367805"/>
                <a:gd name="connsiteX494" fmla="*/ 5270513 w 5816794"/>
                <a:gd name="connsiteY494" fmla="*/ 1807060 h 2367805"/>
                <a:gd name="connsiteX495" fmla="*/ 5264104 w 5816794"/>
                <a:gd name="connsiteY495" fmla="*/ 1794500 h 2367805"/>
                <a:gd name="connsiteX496" fmla="*/ 5258472 w 5816794"/>
                <a:gd name="connsiteY496" fmla="*/ 1783207 h 2367805"/>
                <a:gd name="connsiteX497" fmla="*/ 5239953 w 5816794"/>
                <a:gd name="connsiteY497" fmla="*/ 1760251 h 2367805"/>
                <a:gd name="connsiteX498" fmla="*/ 5226495 w 5816794"/>
                <a:gd name="connsiteY498" fmla="*/ 1744061 h 2367805"/>
                <a:gd name="connsiteX499" fmla="*/ 5211048 w 5816794"/>
                <a:gd name="connsiteY499" fmla="*/ 1728943 h 2367805"/>
                <a:gd name="connsiteX500" fmla="*/ 5183457 w 5816794"/>
                <a:gd name="connsiteY500" fmla="*/ 1696880 h 2367805"/>
                <a:gd name="connsiteX501" fmla="*/ 5171618 w 5816794"/>
                <a:gd name="connsiteY501" fmla="*/ 1682980 h 2367805"/>
                <a:gd name="connsiteX502" fmla="*/ 5161971 w 5816794"/>
                <a:gd name="connsiteY502" fmla="*/ 1670979 h 2367805"/>
                <a:gd name="connsiteX503" fmla="*/ 5146692 w 5816794"/>
                <a:gd name="connsiteY503" fmla="*/ 1657012 h 2367805"/>
                <a:gd name="connsiteX504" fmla="*/ 5132661 w 5816794"/>
                <a:gd name="connsiteY504" fmla="*/ 1645328 h 2367805"/>
                <a:gd name="connsiteX505" fmla="*/ 5125881 w 5816794"/>
                <a:gd name="connsiteY505" fmla="*/ 1651240 h 2367805"/>
                <a:gd name="connsiteX506" fmla="*/ 4879554 w 5816794"/>
                <a:gd name="connsiteY506" fmla="*/ 1678065 h 2367805"/>
                <a:gd name="connsiteX507" fmla="*/ 4885660 w 5816794"/>
                <a:gd name="connsiteY507" fmla="*/ 1690778 h 2367805"/>
                <a:gd name="connsiteX508" fmla="*/ 4893923 w 5816794"/>
                <a:gd name="connsiteY508" fmla="*/ 1707353 h 2367805"/>
                <a:gd name="connsiteX509" fmla="*/ 4919288 w 5816794"/>
                <a:gd name="connsiteY509" fmla="*/ 1741517 h 2367805"/>
                <a:gd name="connsiteX510" fmla="*/ 4933353 w 5816794"/>
                <a:gd name="connsiteY510" fmla="*/ 1759444 h 2367805"/>
                <a:gd name="connsiteX511" fmla="*/ 4955446 w 5816794"/>
                <a:gd name="connsiteY511" fmla="*/ 1782381 h 2367805"/>
                <a:gd name="connsiteX512" fmla="*/ 4981316 w 5816794"/>
                <a:gd name="connsiteY512" fmla="*/ 1813513 h 2367805"/>
                <a:gd name="connsiteX513" fmla="*/ 5007018 w 5816794"/>
                <a:gd name="connsiteY513" fmla="*/ 1846001 h 2367805"/>
                <a:gd name="connsiteX514" fmla="*/ 5016226 w 5816794"/>
                <a:gd name="connsiteY514" fmla="*/ 1857952 h 2367805"/>
                <a:gd name="connsiteX515" fmla="*/ 5030190 w 5816794"/>
                <a:gd name="connsiteY515" fmla="*/ 1875663 h 2367805"/>
                <a:gd name="connsiteX516" fmla="*/ 5038184 w 5816794"/>
                <a:gd name="connsiteY516" fmla="*/ 1886429 h 2367805"/>
                <a:gd name="connsiteX517" fmla="*/ 5047561 w 5816794"/>
                <a:gd name="connsiteY517" fmla="*/ 1901631 h 2367805"/>
                <a:gd name="connsiteX518" fmla="*/ 5060513 w 5816794"/>
                <a:gd name="connsiteY518" fmla="*/ 1891610 h 2367805"/>
                <a:gd name="connsiteX519" fmla="*/ 5050125 w 5816794"/>
                <a:gd name="connsiteY519" fmla="*/ 1874543 h 2367805"/>
                <a:gd name="connsiteX520" fmla="*/ 5039904 w 5816794"/>
                <a:gd name="connsiteY520" fmla="*/ 1857952 h 2367805"/>
                <a:gd name="connsiteX521" fmla="*/ 5025536 w 5816794"/>
                <a:gd name="connsiteY521" fmla="*/ 1835403 h 2367805"/>
                <a:gd name="connsiteX522" fmla="*/ 5019059 w 5816794"/>
                <a:gd name="connsiteY522" fmla="*/ 1822758 h 2367805"/>
                <a:gd name="connsiteX523" fmla="*/ 5013291 w 5816794"/>
                <a:gd name="connsiteY523" fmla="*/ 1811381 h 2367805"/>
                <a:gd name="connsiteX524" fmla="*/ 4994639 w 5816794"/>
                <a:gd name="connsiteY524" fmla="*/ 1788219 h 2367805"/>
                <a:gd name="connsiteX525" fmla="*/ 4981013 w 5816794"/>
                <a:gd name="connsiteY525" fmla="*/ 1771867 h 2367805"/>
                <a:gd name="connsiteX526" fmla="*/ 4965429 w 5816794"/>
                <a:gd name="connsiteY526" fmla="*/ 1756598 h 2367805"/>
                <a:gd name="connsiteX527" fmla="*/ 4937603 w 5816794"/>
                <a:gd name="connsiteY527" fmla="*/ 1724217 h 2367805"/>
                <a:gd name="connsiteX528" fmla="*/ 4925628 w 5816794"/>
                <a:gd name="connsiteY528" fmla="*/ 1710183 h 2367805"/>
                <a:gd name="connsiteX529" fmla="*/ 4915881 w 5816794"/>
                <a:gd name="connsiteY529" fmla="*/ 1698060 h 2367805"/>
                <a:gd name="connsiteX530" fmla="*/ 4900466 w 5816794"/>
                <a:gd name="connsiteY530" fmla="*/ 1683958 h 2367805"/>
                <a:gd name="connsiteX531" fmla="*/ 4886300 w 5816794"/>
                <a:gd name="connsiteY531" fmla="*/ 1672153 h 2367805"/>
                <a:gd name="connsiteX532" fmla="*/ 4879554 w 5816794"/>
                <a:gd name="connsiteY532" fmla="*/ 1678065 h 2367805"/>
                <a:gd name="connsiteX533" fmla="*/ 4634847 w 5816794"/>
                <a:gd name="connsiteY533" fmla="*/ 1706712 h 2367805"/>
                <a:gd name="connsiteX534" fmla="*/ 4640614 w 5816794"/>
                <a:gd name="connsiteY534" fmla="*/ 1719037 h 2367805"/>
                <a:gd name="connsiteX535" fmla="*/ 4648372 w 5816794"/>
                <a:gd name="connsiteY535" fmla="*/ 1735102 h 2367805"/>
                <a:gd name="connsiteX536" fmla="*/ 4672657 w 5816794"/>
                <a:gd name="connsiteY536" fmla="*/ 1768032 h 2367805"/>
                <a:gd name="connsiteX537" fmla="*/ 4686149 w 5816794"/>
                <a:gd name="connsiteY537" fmla="*/ 1785298 h 2367805"/>
                <a:gd name="connsiteX538" fmla="*/ 4707433 w 5816794"/>
                <a:gd name="connsiteY538" fmla="*/ 1807307 h 2367805"/>
                <a:gd name="connsiteX539" fmla="*/ 4732292 w 5816794"/>
                <a:gd name="connsiteY539" fmla="*/ 1837272 h 2367805"/>
                <a:gd name="connsiteX540" fmla="*/ 4756880 w 5816794"/>
                <a:gd name="connsiteY540" fmla="*/ 1868576 h 2367805"/>
                <a:gd name="connsiteX541" fmla="*/ 4765717 w 5816794"/>
                <a:gd name="connsiteY541" fmla="*/ 1880088 h 2367805"/>
                <a:gd name="connsiteX542" fmla="*/ 4779108 w 5816794"/>
                <a:gd name="connsiteY542" fmla="*/ 1897152 h 2367805"/>
                <a:gd name="connsiteX543" fmla="*/ 4786764 w 5816794"/>
                <a:gd name="connsiteY543" fmla="*/ 1907514 h 2367805"/>
                <a:gd name="connsiteX544" fmla="*/ 4795669 w 5816794"/>
                <a:gd name="connsiteY544" fmla="*/ 1922223 h 2367805"/>
                <a:gd name="connsiteX545" fmla="*/ 4808587 w 5816794"/>
                <a:gd name="connsiteY545" fmla="*/ 1912168 h 2367805"/>
                <a:gd name="connsiteX546" fmla="*/ 4798739 w 5816794"/>
                <a:gd name="connsiteY546" fmla="*/ 1895678 h 2367805"/>
                <a:gd name="connsiteX547" fmla="*/ 4788990 w 5816794"/>
                <a:gd name="connsiteY547" fmla="*/ 1879646 h 2367805"/>
                <a:gd name="connsiteX548" fmla="*/ 4775297 w 5816794"/>
                <a:gd name="connsiteY548" fmla="*/ 1857844 h 2367805"/>
                <a:gd name="connsiteX549" fmla="*/ 4769191 w 5816794"/>
                <a:gd name="connsiteY549" fmla="*/ 1845603 h 2367805"/>
                <a:gd name="connsiteX550" fmla="*/ 4763727 w 5816794"/>
                <a:gd name="connsiteY550" fmla="*/ 1834580 h 2367805"/>
                <a:gd name="connsiteX551" fmla="*/ 4745850 w 5816794"/>
                <a:gd name="connsiteY551" fmla="*/ 1812268 h 2367805"/>
                <a:gd name="connsiteX552" fmla="*/ 4732763 w 5816794"/>
                <a:gd name="connsiteY552" fmla="*/ 1796523 h 2367805"/>
                <a:gd name="connsiteX553" fmla="*/ 4717754 w 5816794"/>
                <a:gd name="connsiteY553" fmla="*/ 1781895 h 2367805"/>
                <a:gd name="connsiteX554" fmla="*/ 4690973 w 5816794"/>
                <a:gd name="connsiteY554" fmla="*/ 1750763 h 2367805"/>
                <a:gd name="connsiteX555" fmla="*/ 4679538 w 5816794"/>
                <a:gd name="connsiteY555" fmla="*/ 1737271 h 2367805"/>
                <a:gd name="connsiteX556" fmla="*/ 4670161 w 5816794"/>
                <a:gd name="connsiteY556" fmla="*/ 1725590 h 2367805"/>
                <a:gd name="connsiteX557" fmla="*/ 4655287 w 5816794"/>
                <a:gd name="connsiteY557" fmla="*/ 1712078 h 2367805"/>
                <a:gd name="connsiteX558" fmla="*/ 4641593 w 5816794"/>
                <a:gd name="connsiteY558" fmla="*/ 1700802 h 2367805"/>
                <a:gd name="connsiteX559" fmla="*/ 4634847 w 5816794"/>
                <a:gd name="connsiteY559" fmla="*/ 1706712 h 2367805"/>
                <a:gd name="connsiteX560" fmla="*/ 4388689 w 5816794"/>
                <a:gd name="connsiteY560" fmla="*/ 1733726 h 2367805"/>
                <a:gd name="connsiteX561" fmla="*/ 4394625 w 5816794"/>
                <a:gd name="connsiteY561" fmla="*/ 1746236 h 2367805"/>
                <a:gd name="connsiteX562" fmla="*/ 4402619 w 5816794"/>
                <a:gd name="connsiteY562" fmla="*/ 1762541 h 2367805"/>
                <a:gd name="connsiteX563" fmla="*/ 4427410 w 5816794"/>
                <a:gd name="connsiteY563" fmla="*/ 1796044 h 2367805"/>
                <a:gd name="connsiteX564" fmla="*/ 4441172 w 5816794"/>
                <a:gd name="connsiteY564" fmla="*/ 1813634 h 2367805"/>
                <a:gd name="connsiteX565" fmla="*/ 4462826 w 5816794"/>
                <a:gd name="connsiteY565" fmla="*/ 1836081 h 2367805"/>
                <a:gd name="connsiteX566" fmla="*/ 4488157 w 5816794"/>
                <a:gd name="connsiteY566" fmla="*/ 1866607 h 2367805"/>
                <a:gd name="connsiteX567" fmla="*/ 4513285 w 5816794"/>
                <a:gd name="connsiteY567" fmla="*/ 1898451 h 2367805"/>
                <a:gd name="connsiteX568" fmla="*/ 4522326 w 5816794"/>
                <a:gd name="connsiteY568" fmla="*/ 1910182 h 2367805"/>
                <a:gd name="connsiteX569" fmla="*/ 4535952 w 5816794"/>
                <a:gd name="connsiteY569" fmla="*/ 1927552 h 2367805"/>
                <a:gd name="connsiteX570" fmla="*/ 4543777 w 5816794"/>
                <a:gd name="connsiteY570" fmla="*/ 1938100 h 2367805"/>
                <a:gd name="connsiteX571" fmla="*/ 4552884 w 5816794"/>
                <a:gd name="connsiteY571" fmla="*/ 1953049 h 2367805"/>
                <a:gd name="connsiteX572" fmla="*/ 4565836 w 5816794"/>
                <a:gd name="connsiteY572" fmla="*/ 1943007 h 2367805"/>
                <a:gd name="connsiteX573" fmla="*/ 4555717 w 5816794"/>
                <a:gd name="connsiteY573" fmla="*/ 1926247 h 2367805"/>
                <a:gd name="connsiteX574" fmla="*/ 4545767 w 5816794"/>
                <a:gd name="connsiteY574" fmla="*/ 1909946 h 2367805"/>
                <a:gd name="connsiteX575" fmla="*/ 4531735 w 5816794"/>
                <a:gd name="connsiteY575" fmla="*/ 1887802 h 2367805"/>
                <a:gd name="connsiteX576" fmla="*/ 4525428 w 5816794"/>
                <a:gd name="connsiteY576" fmla="*/ 1875359 h 2367805"/>
                <a:gd name="connsiteX577" fmla="*/ 4519862 w 5816794"/>
                <a:gd name="connsiteY577" fmla="*/ 1864168 h 2367805"/>
                <a:gd name="connsiteX578" fmla="*/ 4501581 w 5816794"/>
                <a:gd name="connsiteY578" fmla="*/ 1841465 h 2367805"/>
                <a:gd name="connsiteX579" fmla="*/ 4488292 w 5816794"/>
                <a:gd name="connsiteY579" fmla="*/ 1825433 h 2367805"/>
                <a:gd name="connsiteX580" fmla="*/ 4472979 w 5816794"/>
                <a:gd name="connsiteY580" fmla="*/ 1810501 h 2367805"/>
                <a:gd name="connsiteX581" fmla="*/ 4445725 w 5816794"/>
                <a:gd name="connsiteY581" fmla="*/ 1778775 h 2367805"/>
                <a:gd name="connsiteX582" fmla="*/ 4434021 w 5816794"/>
                <a:gd name="connsiteY582" fmla="*/ 1765030 h 2367805"/>
                <a:gd name="connsiteX583" fmla="*/ 4424442 w 5816794"/>
                <a:gd name="connsiteY583" fmla="*/ 1753127 h 2367805"/>
                <a:gd name="connsiteX584" fmla="*/ 4409365 w 5816794"/>
                <a:gd name="connsiteY584" fmla="*/ 1739362 h 2367805"/>
                <a:gd name="connsiteX585" fmla="*/ 4395435 w 5816794"/>
                <a:gd name="connsiteY585" fmla="*/ 1727816 h 2367805"/>
                <a:gd name="connsiteX586" fmla="*/ 4388689 w 5816794"/>
                <a:gd name="connsiteY586" fmla="*/ 1733729 h 2367805"/>
                <a:gd name="connsiteX587" fmla="*/ 4141249 w 5816794"/>
                <a:gd name="connsiteY587" fmla="*/ 1759296 h 2367805"/>
                <a:gd name="connsiteX588" fmla="*/ 4147085 w 5816794"/>
                <a:gd name="connsiteY588" fmla="*/ 1771688 h 2367805"/>
                <a:gd name="connsiteX589" fmla="*/ 4154943 w 5816794"/>
                <a:gd name="connsiteY589" fmla="*/ 1787855 h 2367805"/>
                <a:gd name="connsiteX590" fmla="*/ 4179397 w 5816794"/>
                <a:gd name="connsiteY590" fmla="*/ 1820987 h 2367805"/>
                <a:gd name="connsiteX591" fmla="*/ 4192990 w 5816794"/>
                <a:gd name="connsiteY591" fmla="*/ 1838388 h 2367805"/>
                <a:gd name="connsiteX592" fmla="*/ 4214409 w 5816794"/>
                <a:gd name="connsiteY592" fmla="*/ 1860569 h 2367805"/>
                <a:gd name="connsiteX593" fmla="*/ 4239436 w 5816794"/>
                <a:gd name="connsiteY593" fmla="*/ 1890754 h 2367805"/>
                <a:gd name="connsiteX594" fmla="*/ 4264261 w 5816794"/>
                <a:gd name="connsiteY594" fmla="*/ 1922257 h 2367805"/>
                <a:gd name="connsiteX595" fmla="*/ 4273165 w 5816794"/>
                <a:gd name="connsiteY595" fmla="*/ 1933856 h 2367805"/>
                <a:gd name="connsiteX596" fmla="*/ 4286657 w 5816794"/>
                <a:gd name="connsiteY596" fmla="*/ 1951021 h 2367805"/>
                <a:gd name="connsiteX597" fmla="*/ 4294381 w 5816794"/>
                <a:gd name="connsiteY597" fmla="*/ 1961477 h 2367805"/>
                <a:gd name="connsiteX598" fmla="*/ 4303353 w 5816794"/>
                <a:gd name="connsiteY598" fmla="*/ 1976275 h 2367805"/>
                <a:gd name="connsiteX599" fmla="*/ 4316272 w 5816794"/>
                <a:gd name="connsiteY599" fmla="*/ 1966233 h 2367805"/>
                <a:gd name="connsiteX600" fmla="*/ 4306322 w 5816794"/>
                <a:gd name="connsiteY600" fmla="*/ 1949625 h 2367805"/>
                <a:gd name="connsiteX601" fmla="*/ 4296506 w 5816794"/>
                <a:gd name="connsiteY601" fmla="*/ 1933492 h 2367805"/>
                <a:gd name="connsiteX602" fmla="*/ 4282677 w 5816794"/>
                <a:gd name="connsiteY602" fmla="*/ 1911568 h 2367805"/>
                <a:gd name="connsiteX603" fmla="*/ 4276471 w 5816794"/>
                <a:gd name="connsiteY603" fmla="*/ 1899243 h 2367805"/>
                <a:gd name="connsiteX604" fmla="*/ 4271007 w 5816794"/>
                <a:gd name="connsiteY604" fmla="*/ 1888156 h 2367805"/>
                <a:gd name="connsiteX605" fmla="*/ 4252961 w 5816794"/>
                <a:gd name="connsiteY605" fmla="*/ 1865706 h 2367805"/>
                <a:gd name="connsiteX606" fmla="*/ 4239807 w 5816794"/>
                <a:gd name="connsiteY606" fmla="*/ 1849853 h 2367805"/>
                <a:gd name="connsiteX607" fmla="*/ 4224663 w 5816794"/>
                <a:gd name="connsiteY607" fmla="*/ 1835110 h 2367805"/>
                <a:gd name="connsiteX608" fmla="*/ 4197712 w 5816794"/>
                <a:gd name="connsiteY608" fmla="*/ 1803742 h 2367805"/>
                <a:gd name="connsiteX609" fmla="*/ 4186143 w 5816794"/>
                <a:gd name="connsiteY609" fmla="*/ 1790149 h 2367805"/>
                <a:gd name="connsiteX610" fmla="*/ 4176732 w 5816794"/>
                <a:gd name="connsiteY610" fmla="*/ 1778380 h 2367805"/>
                <a:gd name="connsiteX611" fmla="*/ 4161757 w 5816794"/>
                <a:gd name="connsiteY611" fmla="*/ 1764770 h 2367805"/>
                <a:gd name="connsiteX612" fmla="*/ 4147961 w 5816794"/>
                <a:gd name="connsiteY612" fmla="*/ 1753394 h 2367805"/>
                <a:gd name="connsiteX613" fmla="*/ 4141249 w 5816794"/>
                <a:gd name="connsiteY613" fmla="*/ 1759300 h 2367805"/>
                <a:gd name="connsiteX614" fmla="*/ 3896576 w 5816794"/>
                <a:gd name="connsiteY614" fmla="*/ 1788037 h 2367805"/>
                <a:gd name="connsiteX615" fmla="*/ 3902478 w 5816794"/>
                <a:gd name="connsiteY615" fmla="*/ 1800480 h 2367805"/>
                <a:gd name="connsiteX616" fmla="*/ 3910404 w 5816794"/>
                <a:gd name="connsiteY616" fmla="*/ 1816714 h 2367805"/>
                <a:gd name="connsiteX617" fmla="*/ 3935061 w 5816794"/>
                <a:gd name="connsiteY617" fmla="*/ 1850066 h 2367805"/>
                <a:gd name="connsiteX618" fmla="*/ 3948755 w 5816794"/>
                <a:gd name="connsiteY618" fmla="*/ 1867571 h 2367805"/>
                <a:gd name="connsiteX619" fmla="*/ 3970308 w 5816794"/>
                <a:gd name="connsiteY619" fmla="*/ 1889900 h 2367805"/>
                <a:gd name="connsiteX620" fmla="*/ 3995504 w 5816794"/>
                <a:gd name="connsiteY620" fmla="*/ 1920257 h 2367805"/>
                <a:gd name="connsiteX621" fmla="*/ 4020464 w 5816794"/>
                <a:gd name="connsiteY621" fmla="*/ 1951962 h 2367805"/>
                <a:gd name="connsiteX622" fmla="*/ 4029470 w 5816794"/>
                <a:gd name="connsiteY622" fmla="*/ 1963643 h 2367805"/>
                <a:gd name="connsiteX623" fmla="*/ 4043029 w 5816794"/>
                <a:gd name="connsiteY623" fmla="*/ 1980909 h 2367805"/>
                <a:gd name="connsiteX624" fmla="*/ 4050787 w 5816794"/>
                <a:gd name="connsiteY624" fmla="*/ 1991406 h 2367805"/>
                <a:gd name="connsiteX625" fmla="*/ 4059860 w 5816794"/>
                <a:gd name="connsiteY625" fmla="*/ 2006287 h 2367805"/>
                <a:gd name="connsiteX626" fmla="*/ 4072779 w 5816794"/>
                <a:gd name="connsiteY626" fmla="*/ 1996249 h 2367805"/>
                <a:gd name="connsiteX627" fmla="*/ 4062761 w 5816794"/>
                <a:gd name="connsiteY627" fmla="*/ 1979557 h 2367805"/>
                <a:gd name="connsiteX628" fmla="*/ 4052844 w 5816794"/>
                <a:gd name="connsiteY628" fmla="*/ 1963336 h 2367805"/>
                <a:gd name="connsiteX629" fmla="*/ 4038914 w 5816794"/>
                <a:gd name="connsiteY629" fmla="*/ 1941280 h 2367805"/>
                <a:gd name="connsiteX630" fmla="*/ 4032674 w 5816794"/>
                <a:gd name="connsiteY630" fmla="*/ 1928885 h 2367805"/>
                <a:gd name="connsiteX631" fmla="*/ 4027142 w 5816794"/>
                <a:gd name="connsiteY631" fmla="*/ 1917754 h 2367805"/>
                <a:gd name="connsiteX632" fmla="*/ 4008996 w 5816794"/>
                <a:gd name="connsiteY632" fmla="*/ 1895155 h 2367805"/>
                <a:gd name="connsiteX633" fmla="*/ 3995740 w 5816794"/>
                <a:gd name="connsiteY633" fmla="*/ 1879191 h 2367805"/>
                <a:gd name="connsiteX634" fmla="*/ 3980528 w 5816794"/>
                <a:gd name="connsiteY634" fmla="*/ 1864350 h 2367805"/>
                <a:gd name="connsiteX635" fmla="*/ 3953376 w 5816794"/>
                <a:gd name="connsiteY635" fmla="*/ 1832793 h 2367805"/>
                <a:gd name="connsiteX636" fmla="*/ 3941739 w 5816794"/>
                <a:gd name="connsiteY636" fmla="*/ 1819115 h 2367805"/>
                <a:gd name="connsiteX637" fmla="*/ 3932227 w 5816794"/>
                <a:gd name="connsiteY637" fmla="*/ 1807310 h 2367805"/>
                <a:gd name="connsiteX638" fmla="*/ 3917184 w 5816794"/>
                <a:gd name="connsiteY638" fmla="*/ 1793596 h 2367805"/>
                <a:gd name="connsiteX639" fmla="*/ 3903355 w 5816794"/>
                <a:gd name="connsiteY639" fmla="*/ 1782128 h 2367805"/>
                <a:gd name="connsiteX640" fmla="*/ 3896576 w 5816794"/>
                <a:gd name="connsiteY640" fmla="*/ 1788040 h 2367805"/>
                <a:gd name="connsiteX641" fmla="*/ 3641243 w 5816794"/>
                <a:gd name="connsiteY641" fmla="*/ 1804750 h 2367805"/>
                <a:gd name="connsiteX642" fmla="*/ 3647449 w 5816794"/>
                <a:gd name="connsiteY642" fmla="*/ 1817500 h 2367805"/>
                <a:gd name="connsiteX643" fmla="*/ 3655713 w 5816794"/>
                <a:gd name="connsiteY643" fmla="*/ 1834159 h 2367805"/>
                <a:gd name="connsiteX644" fmla="*/ 3681246 w 5816794"/>
                <a:gd name="connsiteY644" fmla="*/ 1868455 h 2367805"/>
                <a:gd name="connsiteX645" fmla="*/ 3695379 w 5816794"/>
                <a:gd name="connsiteY645" fmla="*/ 1886487 h 2367805"/>
                <a:gd name="connsiteX646" fmla="*/ 3717573 w 5816794"/>
                <a:gd name="connsiteY646" fmla="*/ 1909527 h 2367805"/>
                <a:gd name="connsiteX647" fmla="*/ 3743578 w 5816794"/>
                <a:gd name="connsiteY647" fmla="*/ 1940815 h 2367805"/>
                <a:gd name="connsiteX648" fmla="*/ 3769381 w 5816794"/>
                <a:gd name="connsiteY648" fmla="*/ 1973451 h 2367805"/>
                <a:gd name="connsiteX649" fmla="*/ 3778657 w 5816794"/>
                <a:gd name="connsiteY649" fmla="*/ 1985456 h 2367805"/>
                <a:gd name="connsiteX650" fmla="*/ 3792689 w 5816794"/>
                <a:gd name="connsiteY650" fmla="*/ 2003248 h 2367805"/>
                <a:gd name="connsiteX651" fmla="*/ 3800750 w 5816794"/>
                <a:gd name="connsiteY651" fmla="*/ 2014042 h 2367805"/>
                <a:gd name="connsiteX652" fmla="*/ 3810160 w 5816794"/>
                <a:gd name="connsiteY652" fmla="*/ 2029331 h 2367805"/>
                <a:gd name="connsiteX653" fmla="*/ 3823113 w 5816794"/>
                <a:gd name="connsiteY653" fmla="*/ 2019307 h 2367805"/>
                <a:gd name="connsiteX654" fmla="*/ 3812656 w 5816794"/>
                <a:gd name="connsiteY654" fmla="*/ 2002176 h 2367805"/>
                <a:gd name="connsiteX655" fmla="*/ 3802402 w 5816794"/>
                <a:gd name="connsiteY655" fmla="*/ 1985516 h 2367805"/>
                <a:gd name="connsiteX656" fmla="*/ 3787932 w 5816794"/>
                <a:gd name="connsiteY656" fmla="*/ 1962864 h 2367805"/>
                <a:gd name="connsiteX657" fmla="*/ 3781389 w 5816794"/>
                <a:gd name="connsiteY657" fmla="*/ 1950151 h 2367805"/>
                <a:gd name="connsiteX658" fmla="*/ 3775621 w 5816794"/>
                <a:gd name="connsiteY658" fmla="*/ 1938740 h 2367805"/>
                <a:gd name="connsiteX659" fmla="*/ 3756868 w 5816794"/>
                <a:gd name="connsiteY659" fmla="*/ 1915467 h 2367805"/>
                <a:gd name="connsiteX660" fmla="*/ 3743174 w 5816794"/>
                <a:gd name="connsiteY660" fmla="*/ 1899011 h 2367805"/>
                <a:gd name="connsiteX661" fmla="*/ 3727523 w 5816794"/>
                <a:gd name="connsiteY661" fmla="*/ 1883690 h 2367805"/>
                <a:gd name="connsiteX662" fmla="*/ 3699527 w 5816794"/>
                <a:gd name="connsiteY662" fmla="*/ 1851152 h 2367805"/>
                <a:gd name="connsiteX663" fmla="*/ 3687520 w 5816794"/>
                <a:gd name="connsiteY663" fmla="*/ 1837066 h 2367805"/>
                <a:gd name="connsiteX664" fmla="*/ 3677705 w 5816794"/>
                <a:gd name="connsiteY664" fmla="*/ 1824876 h 2367805"/>
                <a:gd name="connsiteX665" fmla="*/ 3662223 w 5816794"/>
                <a:gd name="connsiteY665" fmla="*/ 1810710 h 2367805"/>
                <a:gd name="connsiteX666" fmla="*/ 3648022 w 5816794"/>
                <a:gd name="connsiteY666" fmla="*/ 1798824 h 2367805"/>
                <a:gd name="connsiteX667" fmla="*/ 3641243 w 5816794"/>
                <a:gd name="connsiteY667" fmla="*/ 1804753 h 2367805"/>
                <a:gd name="connsiteX668" fmla="*/ 3395288 w 5816794"/>
                <a:gd name="connsiteY668" fmla="*/ 1831966 h 2367805"/>
                <a:gd name="connsiteX669" fmla="*/ 3401763 w 5816794"/>
                <a:gd name="connsiteY669" fmla="*/ 1845067 h 2367805"/>
                <a:gd name="connsiteX670" fmla="*/ 3410466 w 5816794"/>
                <a:gd name="connsiteY670" fmla="*/ 1862201 h 2367805"/>
                <a:gd name="connsiteX671" fmla="*/ 3436944 w 5816794"/>
                <a:gd name="connsiteY671" fmla="*/ 1897617 h 2367805"/>
                <a:gd name="connsiteX672" fmla="*/ 3451616 w 5816794"/>
                <a:gd name="connsiteY672" fmla="*/ 1916239 h 2367805"/>
                <a:gd name="connsiteX673" fmla="*/ 3474586 w 5816794"/>
                <a:gd name="connsiteY673" fmla="*/ 1940127 h 2367805"/>
                <a:gd name="connsiteX674" fmla="*/ 3501502 w 5816794"/>
                <a:gd name="connsiteY674" fmla="*/ 1972463 h 2367805"/>
                <a:gd name="connsiteX675" fmla="*/ 3528283 w 5816794"/>
                <a:gd name="connsiteY675" fmla="*/ 2006193 h 2367805"/>
                <a:gd name="connsiteX676" fmla="*/ 3537930 w 5816794"/>
                <a:gd name="connsiteY676" fmla="*/ 2018585 h 2367805"/>
                <a:gd name="connsiteX677" fmla="*/ 3552501 w 5816794"/>
                <a:gd name="connsiteY677" fmla="*/ 2036971 h 2367805"/>
                <a:gd name="connsiteX678" fmla="*/ 3560832 w 5816794"/>
                <a:gd name="connsiteY678" fmla="*/ 2048128 h 2367805"/>
                <a:gd name="connsiteX679" fmla="*/ 3570647 w 5816794"/>
                <a:gd name="connsiteY679" fmla="*/ 2063853 h 2367805"/>
                <a:gd name="connsiteX680" fmla="*/ 3583633 w 5816794"/>
                <a:gd name="connsiteY680" fmla="*/ 2053866 h 2367805"/>
                <a:gd name="connsiteX681" fmla="*/ 3572739 w 5816794"/>
                <a:gd name="connsiteY681" fmla="*/ 2036208 h 2367805"/>
                <a:gd name="connsiteX682" fmla="*/ 3562012 w 5816794"/>
                <a:gd name="connsiteY682" fmla="*/ 2019060 h 2367805"/>
                <a:gd name="connsiteX683" fmla="*/ 3546935 w 5816794"/>
                <a:gd name="connsiteY683" fmla="*/ 1995713 h 2367805"/>
                <a:gd name="connsiteX684" fmla="*/ 3540088 w 5816794"/>
                <a:gd name="connsiteY684" fmla="*/ 1982660 h 2367805"/>
                <a:gd name="connsiteX685" fmla="*/ 3534017 w 5816794"/>
                <a:gd name="connsiteY685" fmla="*/ 1970912 h 2367805"/>
                <a:gd name="connsiteX686" fmla="*/ 3514555 w 5816794"/>
                <a:gd name="connsiteY686" fmla="*/ 1946873 h 2367805"/>
                <a:gd name="connsiteX687" fmla="*/ 3500388 w 5816794"/>
                <a:gd name="connsiteY687" fmla="*/ 1929876 h 2367805"/>
                <a:gd name="connsiteX688" fmla="*/ 3484233 w 5816794"/>
                <a:gd name="connsiteY688" fmla="*/ 1913963 h 2367805"/>
                <a:gd name="connsiteX689" fmla="*/ 3455225 w 5816794"/>
                <a:gd name="connsiteY689" fmla="*/ 1880324 h 2367805"/>
                <a:gd name="connsiteX690" fmla="*/ 3442813 w 5816794"/>
                <a:gd name="connsiteY690" fmla="*/ 1865747 h 2367805"/>
                <a:gd name="connsiteX691" fmla="*/ 3432626 w 5816794"/>
                <a:gd name="connsiteY691" fmla="*/ 1853152 h 2367805"/>
                <a:gd name="connsiteX692" fmla="*/ 3416672 w 5816794"/>
                <a:gd name="connsiteY692" fmla="*/ 1838439 h 2367805"/>
                <a:gd name="connsiteX693" fmla="*/ 3402033 w 5816794"/>
                <a:gd name="connsiteY693" fmla="*/ 1826081 h 2367805"/>
                <a:gd name="connsiteX694" fmla="*/ 3395288 w 5816794"/>
                <a:gd name="connsiteY694" fmla="*/ 1831970 h 2367805"/>
                <a:gd name="connsiteX695" fmla="*/ 3149164 w 5816794"/>
                <a:gd name="connsiteY695" fmla="*/ 1859038 h 2367805"/>
                <a:gd name="connsiteX696" fmla="*/ 3155303 w 5816794"/>
                <a:gd name="connsiteY696" fmla="*/ 1871767 h 2367805"/>
                <a:gd name="connsiteX697" fmla="*/ 3163566 w 5816794"/>
                <a:gd name="connsiteY697" fmla="*/ 1888392 h 2367805"/>
                <a:gd name="connsiteX698" fmla="*/ 3188998 w 5816794"/>
                <a:gd name="connsiteY698" fmla="*/ 1922624 h 2367805"/>
                <a:gd name="connsiteX699" fmla="*/ 3203131 w 5816794"/>
                <a:gd name="connsiteY699" fmla="*/ 1940602 h 2367805"/>
                <a:gd name="connsiteX700" fmla="*/ 3225291 w 5816794"/>
                <a:gd name="connsiteY700" fmla="*/ 1963609 h 2367805"/>
                <a:gd name="connsiteX701" fmla="*/ 3251229 w 5816794"/>
                <a:gd name="connsiteY701" fmla="*/ 1994829 h 2367805"/>
                <a:gd name="connsiteX702" fmla="*/ 3276998 w 5816794"/>
                <a:gd name="connsiteY702" fmla="*/ 2027402 h 2367805"/>
                <a:gd name="connsiteX703" fmla="*/ 3286240 w 5816794"/>
                <a:gd name="connsiteY703" fmla="*/ 2039386 h 2367805"/>
                <a:gd name="connsiteX704" fmla="*/ 3300272 w 5816794"/>
                <a:gd name="connsiteY704" fmla="*/ 2057144 h 2367805"/>
                <a:gd name="connsiteX705" fmla="*/ 3308265 w 5816794"/>
                <a:gd name="connsiteY705" fmla="*/ 2067938 h 2367805"/>
                <a:gd name="connsiteX706" fmla="*/ 3317642 w 5816794"/>
                <a:gd name="connsiteY706" fmla="*/ 2083173 h 2367805"/>
                <a:gd name="connsiteX707" fmla="*/ 3330628 w 5816794"/>
                <a:gd name="connsiteY707" fmla="*/ 2073149 h 2367805"/>
                <a:gd name="connsiteX708" fmla="*/ 3320206 w 5816794"/>
                <a:gd name="connsiteY708" fmla="*/ 2056052 h 2367805"/>
                <a:gd name="connsiteX709" fmla="*/ 3309952 w 5816794"/>
                <a:gd name="connsiteY709" fmla="*/ 2039426 h 2367805"/>
                <a:gd name="connsiteX710" fmla="*/ 3295515 w 5816794"/>
                <a:gd name="connsiteY710" fmla="*/ 2016828 h 2367805"/>
                <a:gd name="connsiteX711" fmla="*/ 3289006 w 5816794"/>
                <a:gd name="connsiteY711" fmla="*/ 2004145 h 2367805"/>
                <a:gd name="connsiteX712" fmla="*/ 3283238 w 5816794"/>
                <a:gd name="connsiteY712" fmla="*/ 1992752 h 2367805"/>
                <a:gd name="connsiteX713" fmla="*/ 3264518 w 5816794"/>
                <a:gd name="connsiteY713" fmla="*/ 1969542 h 2367805"/>
                <a:gd name="connsiteX714" fmla="*/ 3250891 w 5816794"/>
                <a:gd name="connsiteY714" fmla="*/ 1953136 h 2367805"/>
                <a:gd name="connsiteX715" fmla="*/ 3235241 w 5816794"/>
                <a:gd name="connsiteY715" fmla="*/ 1937816 h 2367805"/>
                <a:gd name="connsiteX716" fmla="*/ 3207347 w 5816794"/>
                <a:gd name="connsiteY716" fmla="*/ 1905362 h 2367805"/>
                <a:gd name="connsiteX717" fmla="*/ 3195339 w 5816794"/>
                <a:gd name="connsiteY717" fmla="*/ 1891293 h 2367805"/>
                <a:gd name="connsiteX718" fmla="*/ 3185524 w 5816794"/>
                <a:gd name="connsiteY718" fmla="*/ 1879151 h 2367805"/>
                <a:gd name="connsiteX719" fmla="*/ 3170109 w 5816794"/>
                <a:gd name="connsiteY719" fmla="*/ 1864984 h 2367805"/>
                <a:gd name="connsiteX720" fmla="*/ 3155909 w 5816794"/>
                <a:gd name="connsiteY720" fmla="*/ 1853132 h 2367805"/>
                <a:gd name="connsiteX721" fmla="*/ 3149164 w 5816794"/>
                <a:gd name="connsiteY721" fmla="*/ 1859041 h 2367805"/>
                <a:gd name="connsiteX722" fmla="*/ 2903175 w 5816794"/>
                <a:gd name="connsiteY722" fmla="*/ 1886241 h 2367805"/>
                <a:gd name="connsiteX723" fmla="*/ 2909549 w 5816794"/>
                <a:gd name="connsiteY723" fmla="*/ 1899260 h 2367805"/>
                <a:gd name="connsiteX724" fmla="*/ 2918150 w 5816794"/>
                <a:gd name="connsiteY724" fmla="*/ 1916223 h 2367805"/>
                <a:gd name="connsiteX725" fmla="*/ 2944358 w 5816794"/>
                <a:gd name="connsiteY725" fmla="*/ 1951335 h 2367805"/>
                <a:gd name="connsiteX726" fmla="*/ 2958862 w 5816794"/>
                <a:gd name="connsiteY726" fmla="*/ 1969772 h 2367805"/>
                <a:gd name="connsiteX727" fmla="*/ 2981596 w 5816794"/>
                <a:gd name="connsiteY727" fmla="*/ 1993423 h 2367805"/>
                <a:gd name="connsiteX728" fmla="*/ 3008275 w 5816794"/>
                <a:gd name="connsiteY728" fmla="*/ 2025466 h 2367805"/>
                <a:gd name="connsiteX729" fmla="*/ 3034787 w 5816794"/>
                <a:gd name="connsiteY729" fmla="*/ 2058858 h 2367805"/>
                <a:gd name="connsiteX730" fmla="*/ 3044298 w 5816794"/>
                <a:gd name="connsiteY730" fmla="*/ 2071149 h 2367805"/>
                <a:gd name="connsiteX731" fmla="*/ 3058735 w 5816794"/>
                <a:gd name="connsiteY731" fmla="*/ 2089363 h 2367805"/>
                <a:gd name="connsiteX732" fmla="*/ 3066998 w 5816794"/>
                <a:gd name="connsiteY732" fmla="*/ 2100419 h 2367805"/>
                <a:gd name="connsiteX733" fmla="*/ 3076679 w 5816794"/>
                <a:gd name="connsiteY733" fmla="*/ 2116026 h 2367805"/>
                <a:gd name="connsiteX734" fmla="*/ 3089665 w 5816794"/>
                <a:gd name="connsiteY734" fmla="*/ 2106022 h 2367805"/>
                <a:gd name="connsiteX735" fmla="*/ 3078905 w 5816794"/>
                <a:gd name="connsiteY735" fmla="*/ 2088516 h 2367805"/>
                <a:gd name="connsiteX736" fmla="*/ 3068280 w 5816794"/>
                <a:gd name="connsiteY736" fmla="*/ 2071503 h 2367805"/>
                <a:gd name="connsiteX737" fmla="*/ 3053372 w 5816794"/>
                <a:gd name="connsiteY737" fmla="*/ 2048361 h 2367805"/>
                <a:gd name="connsiteX738" fmla="*/ 3046660 w 5816794"/>
                <a:gd name="connsiteY738" fmla="*/ 2035392 h 2367805"/>
                <a:gd name="connsiteX739" fmla="*/ 3040656 w 5816794"/>
                <a:gd name="connsiteY739" fmla="*/ 2023745 h 2367805"/>
                <a:gd name="connsiteX740" fmla="*/ 3021396 w 5816794"/>
                <a:gd name="connsiteY740" fmla="*/ 1999926 h 2367805"/>
                <a:gd name="connsiteX741" fmla="*/ 3007365 w 5816794"/>
                <a:gd name="connsiteY741" fmla="*/ 1983081 h 2367805"/>
                <a:gd name="connsiteX742" fmla="*/ 2991343 w 5816794"/>
                <a:gd name="connsiteY742" fmla="*/ 1967336 h 2367805"/>
                <a:gd name="connsiteX743" fmla="*/ 2962639 w 5816794"/>
                <a:gd name="connsiteY743" fmla="*/ 1934018 h 2367805"/>
                <a:gd name="connsiteX744" fmla="*/ 2950328 w 5816794"/>
                <a:gd name="connsiteY744" fmla="*/ 1919579 h 2367805"/>
                <a:gd name="connsiteX745" fmla="*/ 2940243 w 5816794"/>
                <a:gd name="connsiteY745" fmla="*/ 1907099 h 2367805"/>
                <a:gd name="connsiteX746" fmla="*/ 2924424 w 5816794"/>
                <a:gd name="connsiteY746" fmla="*/ 1892538 h 2367805"/>
                <a:gd name="connsiteX747" fmla="*/ 2909920 w 5816794"/>
                <a:gd name="connsiteY747" fmla="*/ 1880314 h 2367805"/>
                <a:gd name="connsiteX748" fmla="*/ 2903175 w 5816794"/>
                <a:gd name="connsiteY748" fmla="*/ 1886244 h 2367805"/>
                <a:gd name="connsiteX749" fmla="*/ 2657084 w 5816794"/>
                <a:gd name="connsiteY749" fmla="*/ 1913356 h 2367805"/>
                <a:gd name="connsiteX750" fmla="*/ 2663358 w 5816794"/>
                <a:gd name="connsiteY750" fmla="*/ 1926240 h 2367805"/>
                <a:gd name="connsiteX751" fmla="*/ 2671790 w 5816794"/>
                <a:gd name="connsiteY751" fmla="*/ 1943034 h 2367805"/>
                <a:gd name="connsiteX752" fmla="*/ 2697626 w 5816794"/>
                <a:gd name="connsiteY752" fmla="*/ 1977722 h 2367805"/>
                <a:gd name="connsiteX753" fmla="*/ 2711961 w 5816794"/>
                <a:gd name="connsiteY753" fmla="*/ 1995935 h 2367805"/>
                <a:gd name="connsiteX754" fmla="*/ 2734392 w 5816794"/>
                <a:gd name="connsiteY754" fmla="*/ 2019266 h 2367805"/>
                <a:gd name="connsiteX755" fmla="*/ 2760735 w 5816794"/>
                <a:gd name="connsiteY755" fmla="*/ 2050908 h 2367805"/>
                <a:gd name="connsiteX756" fmla="*/ 2786875 w 5816794"/>
                <a:gd name="connsiteY756" fmla="*/ 2083919 h 2367805"/>
                <a:gd name="connsiteX757" fmla="*/ 2796251 w 5816794"/>
                <a:gd name="connsiteY757" fmla="*/ 2096061 h 2367805"/>
                <a:gd name="connsiteX758" fmla="*/ 2810486 w 5816794"/>
                <a:gd name="connsiteY758" fmla="*/ 2114039 h 2367805"/>
                <a:gd name="connsiteX759" fmla="*/ 2818615 w 5816794"/>
                <a:gd name="connsiteY759" fmla="*/ 2124978 h 2367805"/>
                <a:gd name="connsiteX760" fmla="*/ 2828160 w 5816794"/>
                <a:gd name="connsiteY760" fmla="*/ 2140399 h 2367805"/>
                <a:gd name="connsiteX761" fmla="*/ 2841146 w 5816794"/>
                <a:gd name="connsiteY761" fmla="*/ 2130395 h 2367805"/>
                <a:gd name="connsiteX762" fmla="*/ 2830555 w 5816794"/>
                <a:gd name="connsiteY762" fmla="*/ 2113075 h 2367805"/>
                <a:gd name="connsiteX763" fmla="*/ 2820098 w 5816794"/>
                <a:gd name="connsiteY763" fmla="*/ 2096264 h 2367805"/>
                <a:gd name="connsiteX764" fmla="*/ 2805427 w 5816794"/>
                <a:gd name="connsiteY764" fmla="*/ 2073375 h 2367805"/>
                <a:gd name="connsiteX765" fmla="*/ 2798815 w 5816794"/>
                <a:gd name="connsiteY765" fmla="*/ 2060558 h 2367805"/>
                <a:gd name="connsiteX766" fmla="*/ 2792912 w 5816794"/>
                <a:gd name="connsiteY766" fmla="*/ 2049046 h 2367805"/>
                <a:gd name="connsiteX767" fmla="*/ 2773923 w 5816794"/>
                <a:gd name="connsiteY767" fmla="*/ 2025513 h 2367805"/>
                <a:gd name="connsiteX768" fmla="*/ 2760094 w 5816794"/>
                <a:gd name="connsiteY768" fmla="*/ 2008888 h 2367805"/>
                <a:gd name="connsiteX769" fmla="*/ 2744241 w 5816794"/>
                <a:gd name="connsiteY769" fmla="*/ 1993345 h 2367805"/>
                <a:gd name="connsiteX770" fmla="*/ 2715942 w 5816794"/>
                <a:gd name="connsiteY770" fmla="*/ 1960452 h 2367805"/>
                <a:gd name="connsiteX771" fmla="*/ 2703765 w 5816794"/>
                <a:gd name="connsiteY771" fmla="*/ 1946181 h 2367805"/>
                <a:gd name="connsiteX772" fmla="*/ 2693849 w 5816794"/>
                <a:gd name="connsiteY772" fmla="*/ 1933856 h 2367805"/>
                <a:gd name="connsiteX773" fmla="*/ 2678198 w 5816794"/>
                <a:gd name="connsiteY773" fmla="*/ 1919501 h 2367805"/>
                <a:gd name="connsiteX774" fmla="*/ 2663830 w 5816794"/>
                <a:gd name="connsiteY774" fmla="*/ 1907463 h 2367805"/>
                <a:gd name="connsiteX775" fmla="*/ 2657084 w 5816794"/>
                <a:gd name="connsiteY775" fmla="*/ 1913359 h 2367805"/>
                <a:gd name="connsiteX776" fmla="*/ 2411061 w 5816794"/>
                <a:gd name="connsiteY776" fmla="*/ 1940535 h 2367805"/>
                <a:gd name="connsiteX777" fmla="*/ 2417436 w 5816794"/>
                <a:gd name="connsiteY777" fmla="*/ 1953551 h 2367805"/>
                <a:gd name="connsiteX778" fmla="*/ 2426037 w 5816794"/>
                <a:gd name="connsiteY778" fmla="*/ 1970517 h 2367805"/>
                <a:gd name="connsiteX779" fmla="*/ 2452278 w 5816794"/>
                <a:gd name="connsiteY779" fmla="*/ 2005596 h 2367805"/>
                <a:gd name="connsiteX780" fmla="*/ 2466782 w 5816794"/>
                <a:gd name="connsiteY780" fmla="*/ 2024049 h 2367805"/>
                <a:gd name="connsiteX781" fmla="*/ 2489516 w 5816794"/>
                <a:gd name="connsiteY781" fmla="*/ 2047700 h 2367805"/>
                <a:gd name="connsiteX782" fmla="*/ 2516196 w 5816794"/>
                <a:gd name="connsiteY782" fmla="*/ 2079743 h 2367805"/>
                <a:gd name="connsiteX783" fmla="*/ 2542707 w 5816794"/>
                <a:gd name="connsiteY783" fmla="*/ 2113162 h 2367805"/>
                <a:gd name="connsiteX784" fmla="*/ 2552219 w 5816794"/>
                <a:gd name="connsiteY784" fmla="*/ 2125453 h 2367805"/>
                <a:gd name="connsiteX785" fmla="*/ 2566622 w 5816794"/>
                <a:gd name="connsiteY785" fmla="*/ 2143667 h 2367805"/>
                <a:gd name="connsiteX786" fmla="*/ 2574885 w 5816794"/>
                <a:gd name="connsiteY786" fmla="*/ 2154720 h 2367805"/>
                <a:gd name="connsiteX787" fmla="*/ 2584599 w 5816794"/>
                <a:gd name="connsiteY787" fmla="*/ 2170331 h 2367805"/>
                <a:gd name="connsiteX788" fmla="*/ 2597585 w 5816794"/>
                <a:gd name="connsiteY788" fmla="*/ 2160326 h 2367805"/>
                <a:gd name="connsiteX789" fmla="*/ 2586792 w 5816794"/>
                <a:gd name="connsiteY789" fmla="*/ 2142821 h 2367805"/>
                <a:gd name="connsiteX790" fmla="*/ 2576200 w 5816794"/>
                <a:gd name="connsiteY790" fmla="*/ 2125808 h 2367805"/>
                <a:gd name="connsiteX791" fmla="*/ 2561292 w 5816794"/>
                <a:gd name="connsiteY791" fmla="*/ 2102662 h 2367805"/>
                <a:gd name="connsiteX792" fmla="*/ 2554546 w 5816794"/>
                <a:gd name="connsiteY792" fmla="*/ 2089697 h 2367805"/>
                <a:gd name="connsiteX793" fmla="*/ 2548576 w 5816794"/>
                <a:gd name="connsiteY793" fmla="*/ 2078067 h 2367805"/>
                <a:gd name="connsiteX794" fmla="*/ 2529283 w 5816794"/>
                <a:gd name="connsiteY794" fmla="*/ 2054227 h 2367805"/>
                <a:gd name="connsiteX795" fmla="*/ 2515285 w 5816794"/>
                <a:gd name="connsiteY795" fmla="*/ 2037382 h 2367805"/>
                <a:gd name="connsiteX796" fmla="*/ 2499230 w 5816794"/>
                <a:gd name="connsiteY796" fmla="*/ 2021641 h 2367805"/>
                <a:gd name="connsiteX797" fmla="*/ 2470560 w 5816794"/>
                <a:gd name="connsiteY797" fmla="*/ 1988323 h 2367805"/>
                <a:gd name="connsiteX798" fmla="*/ 2458215 w 5816794"/>
                <a:gd name="connsiteY798" fmla="*/ 1973883 h 2367805"/>
                <a:gd name="connsiteX799" fmla="*/ 2448163 w 5816794"/>
                <a:gd name="connsiteY799" fmla="*/ 1961403 h 2367805"/>
                <a:gd name="connsiteX800" fmla="*/ 2432344 w 5816794"/>
                <a:gd name="connsiteY800" fmla="*/ 1946846 h 2367805"/>
                <a:gd name="connsiteX801" fmla="*/ 2417807 w 5816794"/>
                <a:gd name="connsiteY801" fmla="*/ 1934622 h 2367805"/>
                <a:gd name="connsiteX802" fmla="*/ 2411061 w 5816794"/>
                <a:gd name="connsiteY802" fmla="*/ 1940538 h 2367805"/>
                <a:gd name="connsiteX803" fmla="*/ 2164970 w 5816794"/>
                <a:gd name="connsiteY803" fmla="*/ 1967630 h 2367805"/>
                <a:gd name="connsiteX804" fmla="*/ 2171143 w 5816794"/>
                <a:gd name="connsiteY804" fmla="*/ 1980379 h 2367805"/>
                <a:gd name="connsiteX805" fmla="*/ 2179441 w 5816794"/>
                <a:gd name="connsiteY805" fmla="*/ 1997039 h 2367805"/>
                <a:gd name="connsiteX806" fmla="*/ 2204940 w 5816794"/>
                <a:gd name="connsiteY806" fmla="*/ 2031338 h 2367805"/>
                <a:gd name="connsiteX807" fmla="*/ 2219073 w 5816794"/>
                <a:gd name="connsiteY807" fmla="*/ 2049366 h 2367805"/>
                <a:gd name="connsiteX808" fmla="*/ 2241301 w 5816794"/>
                <a:gd name="connsiteY808" fmla="*/ 2072424 h 2367805"/>
                <a:gd name="connsiteX809" fmla="*/ 2267306 w 5816794"/>
                <a:gd name="connsiteY809" fmla="*/ 2103711 h 2367805"/>
                <a:gd name="connsiteX810" fmla="*/ 2293109 w 5816794"/>
                <a:gd name="connsiteY810" fmla="*/ 2136335 h 2367805"/>
                <a:gd name="connsiteX811" fmla="*/ 2302384 w 5816794"/>
                <a:gd name="connsiteY811" fmla="*/ 2148336 h 2367805"/>
                <a:gd name="connsiteX812" fmla="*/ 2316449 w 5816794"/>
                <a:gd name="connsiteY812" fmla="*/ 2166128 h 2367805"/>
                <a:gd name="connsiteX813" fmla="*/ 2324444 w 5816794"/>
                <a:gd name="connsiteY813" fmla="*/ 2176948 h 2367805"/>
                <a:gd name="connsiteX814" fmla="*/ 2333854 w 5816794"/>
                <a:gd name="connsiteY814" fmla="*/ 2192218 h 2367805"/>
                <a:gd name="connsiteX815" fmla="*/ 2346840 w 5816794"/>
                <a:gd name="connsiteY815" fmla="*/ 2182193 h 2367805"/>
                <a:gd name="connsiteX816" fmla="*/ 2336384 w 5816794"/>
                <a:gd name="connsiteY816" fmla="*/ 2165079 h 2367805"/>
                <a:gd name="connsiteX817" fmla="*/ 2326130 w 5816794"/>
                <a:gd name="connsiteY817" fmla="*/ 2148403 h 2367805"/>
                <a:gd name="connsiteX818" fmla="*/ 2311660 w 5816794"/>
                <a:gd name="connsiteY818" fmla="*/ 2125754 h 2367805"/>
                <a:gd name="connsiteX819" fmla="*/ 2305117 w 5816794"/>
                <a:gd name="connsiteY819" fmla="*/ 2113038 h 2367805"/>
                <a:gd name="connsiteX820" fmla="*/ 2299349 w 5816794"/>
                <a:gd name="connsiteY820" fmla="*/ 2101644 h 2367805"/>
                <a:gd name="connsiteX821" fmla="*/ 2280562 w 5816794"/>
                <a:gd name="connsiteY821" fmla="*/ 2078370 h 2367805"/>
                <a:gd name="connsiteX822" fmla="*/ 2266901 w 5816794"/>
                <a:gd name="connsiteY822" fmla="*/ 2061931 h 2367805"/>
                <a:gd name="connsiteX823" fmla="*/ 2251251 w 5816794"/>
                <a:gd name="connsiteY823" fmla="*/ 2046594 h 2367805"/>
                <a:gd name="connsiteX824" fmla="*/ 2223255 w 5816794"/>
                <a:gd name="connsiteY824" fmla="*/ 2014055 h 2367805"/>
                <a:gd name="connsiteX825" fmla="*/ 2211247 w 5816794"/>
                <a:gd name="connsiteY825" fmla="*/ 1999969 h 2367805"/>
                <a:gd name="connsiteX826" fmla="*/ 2201399 w 5816794"/>
                <a:gd name="connsiteY826" fmla="*/ 1987780 h 2367805"/>
                <a:gd name="connsiteX827" fmla="*/ 2185950 w 5816794"/>
                <a:gd name="connsiteY827" fmla="*/ 1973613 h 2367805"/>
                <a:gd name="connsiteX828" fmla="*/ 2171716 w 5816794"/>
                <a:gd name="connsiteY828" fmla="*/ 1961730 h 2367805"/>
                <a:gd name="connsiteX829" fmla="*/ 2164970 w 5816794"/>
                <a:gd name="connsiteY829" fmla="*/ 1967633 h 2367805"/>
                <a:gd name="connsiteX830" fmla="*/ 1918981 w 5816794"/>
                <a:gd name="connsiteY830" fmla="*/ 1994843 h 2367805"/>
                <a:gd name="connsiteX831" fmla="*/ 1925491 w 5816794"/>
                <a:gd name="connsiteY831" fmla="*/ 2007997 h 2367805"/>
                <a:gd name="connsiteX832" fmla="*/ 1934227 w 5816794"/>
                <a:gd name="connsiteY832" fmla="*/ 2025149 h 2367805"/>
                <a:gd name="connsiteX833" fmla="*/ 1960806 w 5816794"/>
                <a:gd name="connsiteY833" fmla="*/ 2060649 h 2367805"/>
                <a:gd name="connsiteX834" fmla="*/ 1975512 w 5816794"/>
                <a:gd name="connsiteY834" fmla="*/ 2079305 h 2367805"/>
                <a:gd name="connsiteX835" fmla="*/ 1998515 w 5816794"/>
                <a:gd name="connsiteY835" fmla="*/ 2103253 h 2367805"/>
                <a:gd name="connsiteX836" fmla="*/ 2025499 w 5816794"/>
                <a:gd name="connsiteY836" fmla="*/ 2135657 h 2367805"/>
                <a:gd name="connsiteX837" fmla="*/ 2052381 w 5816794"/>
                <a:gd name="connsiteY837" fmla="*/ 2169447 h 2367805"/>
                <a:gd name="connsiteX838" fmla="*/ 2062028 w 5816794"/>
                <a:gd name="connsiteY838" fmla="*/ 2181890 h 2367805"/>
                <a:gd name="connsiteX839" fmla="*/ 2076633 w 5816794"/>
                <a:gd name="connsiteY839" fmla="*/ 2200309 h 2367805"/>
                <a:gd name="connsiteX840" fmla="*/ 2084998 w 5816794"/>
                <a:gd name="connsiteY840" fmla="*/ 2211484 h 2367805"/>
                <a:gd name="connsiteX841" fmla="*/ 2094847 w 5816794"/>
                <a:gd name="connsiteY841" fmla="*/ 2227263 h 2367805"/>
                <a:gd name="connsiteX842" fmla="*/ 2107833 w 5816794"/>
                <a:gd name="connsiteY842" fmla="*/ 2217272 h 2367805"/>
                <a:gd name="connsiteX843" fmla="*/ 2096905 w 5816794"/>
                <a:gd name="connsiteY843" fmla="*/ 2199581 h 2367805"/>
                <a:gd name="connsiteX844" fmla="*/ 2086111 w 5816794"/>
                <a:gd name="connsiteY844" fmla="*/ 2182399 h 2367805"/>
                <a:gd name="connsiteX845" fmla="*/ 2071000 w 5816794"/>
                <a:gd name="connsiteY845" fmla="*/ 2159001 h 2367805"/>
                <a:gd name="connsiteX846" fmla="*/ 2064153 w 5816794"/>
                <a:gd name="connsiteY846" fmla="*/ 2145897 h 2367805"/>
                <a:gd name="connsiteX847" fmla="*/ 2058048 w 5816794"/>
                <a:gd name="connsiteY847" fmla="*/ 2134149 h 2367805"/>
                <a:gd name="connsiteX848" fmla="*/ 2038552 w 5816794"/>
                <a:gd name="connsiteY848" fmla="*/ 2110042 h 2367805"/>
                <a:gd name="connsiteX849" fmla="*/ 2024352 w 5816794"/>
                <a:gd name="connsiteY849" fmla="*/ 2092992 h 2367805"/>
                <a:gd name="connsiteX850" fmla="*/ 2008128 w 5816794"/>
                <a:gd name="connsiteY850" fmla="*/ 2077062 h 2367805"/>
                <a:gd name="connsiteX851" fmla="*/ 1979087 w 5816794"/>
                <a:gd name="connsiteY851" fmla="*/ 2043332 h 2367805"/>
                <a:gd name="connsiteX852" fmla="*/ 1966607 w 5816794"/>
                <a:gd name="connsiteY852" fmla="*/ 2028707 h 2367805"/>
                <a:gd name="connsiteX853" fmla="*/ 1956421 w 5816794"/>
                <a:gd name="connsiteY853" fmla="*/ 2016092 h 2367805"/>
                <a:gd name="connsiteX854" fmla="*/ 1940400 w 5816794"/>
                <a:gd name="connsiteY854" fmla="*/ 2001332 h 2367805"/>
                <a:gd name="connsiteX855" fmla="*/ 1925727 w 5816794"/>
                <a:gd name="connsiteY855" fmla="*/ 1988937 h 2367805"/>
                <a:gd name="connsiteX856" fmla="*/ 1918981 w 5816794"/>
                <a:gd name="connsiteY856" fmla="*/ 1994846 h 2367805"/>
                <a:gd name="connsiteX857" fmla="*/ 1670496 w 5816794"/>
                <a:gd name="connsiteY857" fmla="*/ 2019263 h 2367805"/>
                <a:gd name="connsiteX858" fmla="*/ 1676736 w 5816794"/>
                <a:gd name="connsiteY858" fmla="*/ 2032080 h 2367805"/>
                <a:gd name="connsiteX859" fmla="*/ 1685101 w 5816794"/>
                <a:gd name="connsiteY859" fmla="*/ 2048827 h 2367805"/>
                <a:gd name="connsiteX860" fmla="*/ 1710769 w 5816794"/>
                <a:gd name="connsiteY860" fmla="*/ 2083325 h 2367805"/>
                <a:gd name="connsiteX861" fmla="*/ 1725037 w 5816794"/>
                <a:gd name="connsiteY861" fmla="*/ 2101441 h 2367805"/>
                <a:gd name="connsiteX862" fmla="*/ 1747366 w 5816794"/>
                <a:gd name="connsiteY862" fmla="*/ 2124634 h 2367805"/>
                <a:gd name="connsiteX863" fmla="*/ 1773506 w 5816794"/>
                <a:gd name="connsiteY863" fmla="*/ 2156107 h 2367805"/>
                <a:gd name="connsiteX864" fmla="*/ 1799511 w 5816794"/>
                <a:gd name="connsiteY864" fmla="*/ 2188949 h 2367805"/>
                <a:gd name="connsiteX865" fmla="*/ 1808855 w 5816794"/>
                <a:gd name="connsiteY865" fmla="*/ 2201021 h 2367805"/>
                <a:gd name="connsiteX866" fmla="*/ 1822987 w 5816794"/>
                <a:gd name="connsiteY866" fmla="*/ 2218898 h 2367805"/>
                <a:gd name="connsiteX867" fmla="*/ 1831048 w 5816794"/>
                <a:gd name="connsiteY867" fmla="*/ 2229765 h 2367805"/>
                <a:gd name="connsiteX868" fmla="*/ 1840560 w 5816794"/>
                <a:gd name="connsiteY868" fmla="*/ 2245122 h 2367805"/>
                <a:gd name="connsiteX869" fmla="*/ 1853512 w 5816794"/>
                <a:gd name="connsiteY869" fmla="*/ 2235101 h 2367805"/>
                <a:gd name="connsiteX870" fmla="*/ 1842989 w 5816794"/>
                <a:gd name="connsiteY870" fmla="*/ 2217882 h 2367805"/>
                <a:gd name="connsiteX871" fmla="*/ 1832634 w 5816794"/>
                <a:gd name="connsiteY871" fmla="*/ 2201139 h 2367805"/>
                <a:gd name="connsiteX872" fmla="*/ 1818063 w 5816794"/>
                <a:gd name="connsiteY872" fmla="*/ 2178368 h 2367805"/>
                <a:gd name="connsiteX873" fmla="*/ 1811486 w 5816794"/>
                <a:gd name="connsiteY873" fmla="*/ 2165605 h 2367805"/>
                <a:gd name="connsiteX874" fmla="*/ 1805650 w 5816794"/>
                <a:gd name="connsiteY874" fmla="*/ 2154110 h 2367805"/>
                <a:gd name="connsiteX875" fmla="*/ 1786762 w 5816794"/>
                <a:gd name="connsiteY875" fmla="*/ 2130712 h 2367805"/>
                <a:gd name="connsiteX876" fmla="*/ 1773000 w 5816794"/>
                <a:gd name="connsiteY876" fmla="*/ 2114185 h 2367805"/>
                <a:gd name="connsiteX877" fmla="*/ 1757248 w 5816794"/>
                <a:gd name="connsiteY877" fmla="*/ 2098746 h 2367805"/>
                <a:gd name="connsiteX878" fmla="*/ 1729084 w 5816794"/>
                <a:gd name="connsiteY878" fmla="*/ 2066029 h 2367805"/>
                <a:gd name="connsiteX879" fmla="*/ 1716975 w 5816794"/>
                <a:gd name="connsiteY879" fmla="*/ 2051862 h 2367805"/>
                <a:gd name="connsiteX880" fmla="*/ 1707126 w 5816794"/>
                <a:gd name="connsiteY880" fmla="*/ 2039605 h 2367805"/>
                <a:gd name="connsiteX881" fmla="*/ 1691577 w 5816794"/>
                <a:gd name="connsiteY881" fmla="*/ 2025334 h 2367805"/>
                <a:gd name="connsiteX882" fmla="*/ 1677276 w 5816794"/>
                <a:gd name="connsiteY882" fmla="*/ 2013363 h 2367805"/>
                <a:gd name="connsiteX883" fmla="*/ 1670496 w 5816794"/>
                <a:gd name="connsiteY883" fmla="*/ 2019266 h 2367805"/>
                <a:gd name="connsiteX884" fmla="*/ 1426902 w 5816794"/>
                <a:gd name="connsiteY884" fmla="*/ 2049137 h 2367805"/>
                <a:gd name="connsiteX885" fmla="*/ 1433378 w 5816794"/>
                <a:gd name="connsiteY885" fmla="*/ 2062275 h 2367805"/>
                <a:gd name="connsiteX886" fmla="*/ 1442114 w 5816794"/>
                <a:gd name="connsiteY886" fmla="*/ 2079443 h 2367805"/>
                <a:gd name="connsiteX887" fmla="*/ 1468726 w 5816794"/>
                <a:gd name="connsiteY887" fmla="*/ 2114910 h 2367805"/>
                <a:gd name="connsiteX888" fmla="*/ 1483432 w 5816794"/>
                <a:gd name="connsiteY888" fmla="*/ 2133582 h 2367805"/>
                <a:gd name="connsiteX889" fmla="*/ 1506402 w 5816794"/>
                <a:gd name="connsiteY889" fmla="*/ 2157530 h 2367805"/>
                <a:gd name="connsiteX890" fmla="*/ 1533419 w 5816794"/>
                <a:gd name="connsiteY890" fmla="*/ 2189951 h 2367805"/>
                <a:gd name="connsiteX891" fmla="*/ 1560268 w 5816794"/>
                <a:gd name="connsiteY891" fmla="*/ 2223741 h 2367805"/>
                <a:gd name="connsiteX892" fmla="*/ 1569915 w 5816794"/>
                <a:gd name="connsiteY892" fmla="*/ 2236184 h 2367805"/>
                <a:gd name="connsiteX893" fmla="*/ 1584520 w 5816794"/>
                <a:gd name="connsiteY893" fmla="*/ 2254604 h 2367805"/>
                <a:gd name="connsiteX894" fmla="*/ 1592885 w 5816794"/>
                <a:gd name="connsiteY894" fmla="*/ 2265778 h 2367805"/>
                <a:gd name="connsiteX895" fmla="*/ 1602767 w 5816794"/>
                <a:gd name="connsiteY895" fmla="*/ 2281557 h 2367805"/>
                <a:gd name="connsiteX896" fmla="*/ 1615753 w 5816794"/>
                <a:gd name="connsiteY896" fmla="*/ 2271566 h 2367805"/>
                <a:gd name="connsiteX897" fmla="*/ 1604791 w 5816794"/>
                <a:gd name="connsiteY897" fmla="*/ 2253875 h 2367805"/>
                <a:gd name="connsiteX898" fmla="*/ 1594031 w 5816794"/>
                <a:gd name="connsiteY898" fmla="*/ 2236693 h 2367805"/>
                <a:gd name="connsiteX899" fmla="*/ 1578920 w 5816794"/>
                <a:gd name="connsiteY899" fmla="*/ 2213295 h 2367805"/>
                <a:gd name="connsiteX900" fmla="*/ 1572040 w 5816794"/>
                <a:gd name="connsiteY900" fmla="*/ 2200191 h 2367805"/>
                <a:gd name="connsiteX901" fmla="*/ 1565968 w 5816794"/>
                <a:gd name="connsiteY901" fmla="*/ 2188443 h 2367805"/>
                <a:gd name="connsiteX902" fmla="*/ 1546439 w 5816794"/>
                <a:gd name="connsiteY902" fmla="*/ 2164337 h 2367805"/>
                <a:gd name="connsiteX903" fmla="*/ 1532239 w 5816794"/>
                <a:gd name="connsiteY903" fmla="*/ 2147287 h 2367805"/>
                <a:gd name="connsiteX904" fmla="*/ 1516049 w 5816794"/>
                <a:gd name="connsiteY904" fmla="*/ 2131356 h 2367805"/>
                <a:gd name="connsiteX905" fmla="*/ 1486974 w 5816794"/>
                <a:gd name="connsiteY905" fmla="*/ 2097627 h 2367805"/>
                <a:gd name="connsiteX906" fmla="*/ 1474494 w 5816794"/>
                <a:gd name="connsiteY906" fmla="*/ 2083001 h 2367805"/>
                <a:gd name="connsiteX907" fmla="*/ 1464308 w 5816794"/>
                <a:gd name="connsiteY907" fmla="*/ 2070387 h 2367805"/>
                <a:gd name="connsiteX908" fmla="*/ 1448320 w 5816794"/>
                <a:gd name="connsiteY908" fmla="*/ 2055627 h 2367805"/>
                <a:gd name="connsiteX909" fmla="*/ 1433648 w 5816794"/>
                <a:gd name="connsiteY909" fmla="*/ 2043234 h 2367805"/>
                <a:gd name="connsiteX910" fmla="*/ 1426902 w 5816794"/>
                <a:gd name="connsiteY910" fmla="*/ 2049140 h 2367805"/>
                <a:gd name="connsiteX911" fmla="*/ 1180744 w 5816794"/>
                <a:gd name="connsiteY911" fmla="*/ 2076191 h 2367805"/>
                <a:gd name="connsiteX912" fmla="*/ 1186815 w 5816794"/>
                <a:gd name="connsiteY912" fmla="*/ 2088823 h 2367805"/>
                <a:gd name="connsiteX913" fmla="*/ 1194944 w 5816794"/>
                <a:gd name="connsiteY913" fmla="*/ 2105310 h 2367805"/>
                <a:gd name="connsiteX914" fmla="*/ 1220106 w 5816794"/>
                <a:gd name="connsiteY914" fmla="*/ 2139222 h 2367805"/>
                <a:gd name="connsiteX915" fmla="*/ 1234070 w 5816794"/>
                <a:gd name="connsiteY915" fmla="*/ 2157014 h 2367805"/>
                <a:gd name="connsiteX916" fmla="*/ 1255994 w 5816794"/>
                <a:gd name="connsiteY916" fmla="*/ 2179785 h 2367805"/>
                <a:gd name="connsiteX917" fmla="*/ 1281662 w 5816794"/>
                <a:gd name="connsiteY917" fmla="*/ 2210681 h 2367805"/>
                <a:gd name="connsiteX918" fmla="*/ 1307162 w 5816794"/>
                <a:gd name="connsiteY918" fmla="*/ 2242950 h 2367805"/>
                <a:gd name="connsiteX919" fmla="*/ 1316303 w 5816794"/>
                <a:gd name="connsiteY919" fmla="*/ 2254816 h 2367805"/>
                <a:gd name="connsiteX920" fmla="*/ 1330165 w 5816794"/>
                <a:gd name="connsiteY920" fmla="*/ 2272406 h 2367805"/>
                <a:gd name="connsiteX921" fmla="*/ 1338092 w 5816794"/>
                <a:gd name="connsiteY921" fmla="*/ 2283088 h 2367805"/>
                <a:gd name="connsiteX922" fmla="*/ 1347367 w 5816794"/>
                <a:gd name="connsiteY922" fmla="*/ 2298189 h 2367805"/>
                <a:gd name="connsiteX923" fmla="*/ 1360320 w 5816794"/>
                <a:gd name="connsiteY923" fmla="*/ 2288168 h 2367805"/>
                <a:gd name="connsiteX924" fmla="*/ 1350032 w 5816794"/>
                <a:gd name="connsiteY924" fmla="*/ 2271219 h 2367805"/>
                <a:gd name="connsiteX925" fmla="*/ 1339913 w 5816794"/>
                <a:gd name="connsiteY925" fmla="*/ 2254732 h 2367805"/>
                <a:gd name="connsiteX926" fmla="*/ 1325680 w 5816794"/>
                <a:gd name="connsiteY926" fmla="*/ 2232332 h 2367805"/>
                <a:gd name="connsiteX927" fmla="*/ 1319237 w 5816794"/>
                <a:gd name="connsiteY927" fmla="*/ 2219737 h 2367805"/>
                <a:gd name="connsiteX928" fmla="*/ 1313571 w 5816794"/>
                <a:gd name="connsiteY928" fmla="*/ 2208445 h 2367805"/>
                <a:gd name="connsiteX929" fmla="*/ 1295020 w 5816794"/>
                <a:gd name="connsiteY929" fmla="*/ 2185455 h 2367805"/>
                <a:gd name="connsiteX930" fmla="*/ 1281528 w 5816794"/>
                <a:gd name="connsiteY930" fmla="*/ 2169204 h 2367805"/>
                <a:gd name="connsiteX931" fmla="*/ 1266046 w 5816794"/>
                <a:gd name="connsiteY931" fmla="*/ 2154070 h 2367805"/>
                <a:gd name="connsiteX932" fmla="*/ 1238421 w 5816794"/>
                <a:gd name="connsiteY932" fmla="*/ 2121935 h 2367805"/>
                <a:gd name="connsiteX933" fmla="*/ 1226549 w 5816794"/>
                <a:gd name="connsiteY933" fmla="*/ 2108022 h 2367805"/>
                <a:gd name="connsiteX934" fmla="*/ 1216868 w 5816794"/>
                <a:gd name="connsiteY934" fmla="*/ 2095967 h 2367805"/>
                <a:gd name="connsiteX935" fmla="*/ 1201555 w 5816794"/>
                <a:gd name="connsiteY935" fmla="*/ 2082000 h 2367805"/>
                <a:gd name="connsiteX936" fmla="*/ 1187524 w 5816794"/>
                <a:gd name="connsiteY936" fmla="*/ 2070269 h 2367805"/>
                <a:gd name="connsiteX937" fmla="*/ 1180744 w 5816794"/>
                <a:gd name="connsiteY937" fmla="*/ 2076195 h 2367805"/>
                <a:gd name="connsiteX938" fmla="*/ 934687 w 5816794"/>
                <a:gd name="connsiteY938" fmla="*/ 2103324 h 2367805"/>
                <a:gd name="connsiteX939" fmla="*/ 940691 w 5816794"/>
                <a:gd name="connsiteY939" fmla="*/ 2115868 h 2367805"/>
                <a:gd name="connsiteX940" fmla="*/ 948719 w 5816794"/>
                <a:gd name="connsiteY940" fmla="*/ 2132240 h 2367805"/>
                <a:gd name="connsiteX941" fmla="*/ 973645 w 5816794"/>
                <a:gd name="connsiteY941" fmla="*/ 2165895 h 2367805"/>
                <a:gd name="connsiteX942" fmla="*/ 987508 w 5816794"/>
                <a:gd name="connsiteY942" fmla="*/ 2183569 h 2367805"/>
                <a:gd name="connsiteX943" fmla="*/ 1009263 w 5816794"/>
                <a:gd name="connsiteY943" fmla="*/ 2206138 h 2367805"/>
                <a:gd name="connsiteX944" fmla="*/ 1034729 w 5816794"/>
                <a:gd name="connsiteY944" fmla="*/ 2236794 h 2367805"/>
                <a:gd name="connsiteX945" fmla="*/ 1059958 w 5816794"/>
                <a:gd name="connsiteY945" fmla="*/ 2268794 h 2367805"/>
                <a:gd name="connsiteX946" fmla="*/ 1069032 w 5816794"/>
                <a:gd name="connsiteY946" fmla="*/ 2280599 h 2367805"/>
                <a:gd name="connsiteX947" fmla="*/ 1082760 w 5816794"/>
                <a:gd name="connsiteY947" fmla="*/ 2298037 h 2367805"/>
                <a:gd name="connsiteX948" fmla="*/ 1090618 w 5816794"/>
                <a:gd name="connsiteY948" fmla="*/ 2308635 h 2367805"/>
                <a:gd name="connsiteX949" fmla="*/ 1099793 w 5816794"/>
                <a:gd name="connsiteY949" fmla="*/ 2323651 h 2367805"/>
                <a:gd name="connsiteX950" fmla="*/ 1112745 w 5816794"/>
                <a:gd name="connsiteY950" fmla="*/ 2313613 h 2367805"/>
                <a:gd name="connsiteX951" fmla="*/ 1102559 w 5816794"/>
                <a:gd name="connsiteY951" fmla="*/ 2296749 h 2367805"/>
                <a:gd name="connsiteX952" fmla="*/ 1092541 w 5816794"/>
                <a:gd name="connsiteY952" fmla="*/ 2280397 h 2367805"/>
                <a:gd name="connsiteX953" fmla="*/ 1078442 w 5816794"/>
                <a:gd name="connsiteY953" fmla="*/ 2258152 h 2367805"/>
                <a:gd name="connsiteX954" fmla="*/ 1072101 w 5816794"/>
                <a:gd name="connsiteY954" fmla="*/ 2245638 h 2367805"/>
                <a:gd name="connsiteX955" fmla="*/ 1066502 w 5816794"/>
                <a:gd name="connsiteY955" fmla="*/ 2234417 h 2367805"/>
                <a:gd name="connsiteX956" fmla="*/ 1048119 w 5816794"/>
                <a:gd name="connsiteY956" fmla="*/ 2211595 h 2367805"/>
                <a:gd name="connsiteX957" fmla="*/ 1034729 w 5816794"/>
                <a:gd name="connsiteY957" fmla="*/ 2195496 h 2367805"/>
                <a:gd name="connsiteX958" fmla="*/ 1019382 w 5816794"/>
                <a:gd name="connsiteY958" fmla="*/ 2180497 h 2367805"/>
                <a:gd name="connsiteX959" fmla="*/ 991960 w 5816794"/>
                <a:gd name="connsiteY959" fmla="*/ 2148619 h 2367805"/>
                <a:gd name="connsiteX960" fmla="*/ 980188 w 5816794"/>
                <a:gd name="connsiteY960" fmla="*/ 2134790 h 2367805"/>
                <a:gd name="connsiteX961" fmla="*/ 970609 w 5816794"/>
                <a:gd name="connsiteY961" fmla="*/ 2122836 h 2367805"/>
                <a:gd name="connsiteX962" fmla="*/ 955431 w 5816794"/>
                <a:gd name="connsiteY962" fmla="*/ 2108990 h 2367805"/>
                <a:gd name="connsiteX963" fmla="*/ 941433 w 5816794"/>
                <a:gd name="connsiteY963" fmla="*/ 2097374 h 2367805"/>
                <a:gd name="connsiteX964" fmla="*/ 934687 w 5816794"/>
                <a:gd name="connsiteY964" fmla="*/ 2103327 h 2367805"/>
                <a:gd name="connsiteX965" fmla="*/ 680164 w 5816794"/>
                <a:gd name="connsiteY965" fmla="*/ 2120947 h 2367805"/>
                <a:gd name="connsiteX966" fmla="*/ 686539 w 5816794"/>
                <a:gd name="connsiteY966" fmla="*/ 2133899 h 2367805"/>
                <a:gd name="connsiteX967" fmla="*/ 695005 w 5816794"/>
                <a:gd name="connsiteY967" fmla="*/ 2150794 h 2367805"/>
                <a:gd name="connsiteX968" fmla="*/ 721078 w 5816794"/>
                <a:gd name="connsiteY968" fmla="*/ 2185684 h 2367805"/>
                <a:gd name="connsiteX969" fmla="*/ 735515 w 5816794"/>
                <a:gd name="connsiteY969" fmla="*/ 2204036 h 2367805"/>
                <a:gd name="connsiteX970" fmla="*/ 758113 w 5816794"/>
                <a:gd name="connsiteY970" fmla="*/ 2227536 h 2367805"/>
                <a:gd name="connsiteX971" fmla="*/ 784591 w 5816794"/>
                <a:gd name="connsiteY971" fmla="*/ 2259380 h 2367805"/>
                <a:gd name="connsiteX972" fmla="*/ 810934 w 5816794"/>
                <a:gd name="connsiteY972" fmla="*/ 2292597 h 2367805"/>
                <a:gd name="connsiteX973" fmla="*/ 820412 w 5816794"/>
                <a:gd name="connsiteY973" fmla="*/ 2304820 h 2367805"/>
                <a:gd name="connsiteX974" fmla="*/ 834713 w 5816794"/>
                <a:gd name="connsiteY974" fmla="*/ 2322933 h 2367805"/>
                <a:gd name="connsiteX975" fmla="*/ 842943 w 5816794"/>
                <a:gd name="connsiteY975" fmla="*/ 2333922 h 2367805"/>
                <a:gd name="connsiteX976" fmla="*/ 852556 w 5816794"/>
                <a:gd name="connsiteY976" fmla="*/ 2349437 h 2367805"/>
                <a:gd name="connsiteX977" fmla="*/ 865508 w 5816794"/>
                <a:gd name="connsiteY977" fmla="*/ 2339450 h 2367805"/>
                <a:gd name="connsiteX978" fmla="*/ 854850 w 5816794"/>
                <a:gd name="connsiteY978" fmla="*/ 2322029 h 2367805"/>
                <a:gd name="connsiteX979" fmla="*/ 844326 w 5816794"/>
                <a:gd name="connsiteY979" fmla="*/ 2305117 h 2367805"/>
                <a:gd name="connsiteX980" fmla="*/ 829519 w 5816794"/>
                <a:gd name="connsiteY980" fmla="*/ 2282093 h 2367805"/>
                <a:gd name="connsiteX981" fmla="*/ 822807 w 5816794"/>
                <a:gd name="connsiteY981" fmla="*/ 2269192 h 2367805"/>
                <a:gd name="connsiteX982" fmla="*/ 816904 w 5816794"/>
                <a:gd name="connsiteY982" fmla="*/ 2257595 h 2367805"/>
                <a:gd name="connsiteX983" fmla="*/ 797745 w 5816794"/>
                <a:gd name="connsiteY983" fmla="*/ 2233928 h 2367805"/>
                <a:gd name="connsiteX984" fmla="*/ 783815 w 5816794"/>
                <a:gd name="connsiteY984" fmla="*/ 2217184 h 2367805"/>
                <a:gd name="connsiteX985" fmla="*/ 767895 w 5816794"/>
                <a:gd name="connsiteY985" fmla="*/ 2201541 h 2367805"/>
                <a:gd name="connsiteX986" fmla="*/ 739360 w 5816794"/>
                <a:gd name="connsiteY986" fmla="*/ 2168411 h 2367805"/>
                <a:gd name="connsiteX987" fmla="*/ 727116 w 5816794"/>
                <a:gd name="connsiteY987" fmla="*/ 2154056 h 2367805"/>
                <a:gd name="connsiteX988" fmla="*/ 717098 w 5816794"/>
                <a:gd name="connsiteY988" fmla="*/ 2141664 h 2367805"/>
                <a:gd name="connsiteX989" fmla="*/ 701380 w 5816794"/>
                <a:gd name="connsiteY989" fmla="*/ 2127187 h 2367805"/>
                <a:gd name="connsiteX990" fmla="*/ 686944 w 5816794"/>
                <a:gd name="connsiteY990" fmla="*/ 2115044 h 2367805"/>
                <a:gd name="connsiteX991" fmla="*/ 680164 w 5816794"/>
                <a:gd name="connsiteY991" fmla="*/ 2120951 h 2367805"/>
                <a:gd name="connsiteX992" fmla="*/ 417614 w 5816794"/>
                <a:gd name="connsiteY992" fmla="*/ 2129511 h 2367805"/>
                <a:gd name="connsiteX993" fmla="*/ 423618 w 5816794"/>
                <a:gd name="connsiteY993" fmla="*/ 2142106 h 2367805"/>
                <a:gd name="connsiteX994" fmla="*/ 431713 w 5816794"/>
                <a:gd name="connsiteY994" fmla="*/ 2158545 h 2367805"/>
                <a:gd name="connsiteX995" fmla="*/ 456774 w 5816794"/>
                <a:gd name="connsiteY995" fmla="*/ 2192336 h 2367805"/>
                <a:gd name="connsiteX996" fmla="*/ 470671 w 5816794"/>
                <a:gd name="connsiteY996" fmla="*/ 2210077 h 2367805"/>
                <a:gd name="connsiteX997" fmla="*/ 492527 w 5816794"/>
                <a:gd name="connsiteY997" fmla="*/ 2232764 h 2367805"/>
                <a:gd name="connsiteX998" fmla="*/ 518094 w 5816794"/>
                <a:gd name="connsiteY998" fmla="*/ 2263542 h 2367805"/>
                <a:gd name="connsiteX999" fmla="*/ 543492 w 5816794"/>
                <a:gd name="connsiteY999" fmla="*/ 2295673 h 2367805"/>
                <a:gd name="connsiteX1000" fmla="*/ 552599 w 5816794"/>
                <a:gd name="connsiteY1000" fmla="*/ 2307525 h 2367805"/>
                <a:gd name="connsiteX1001" fmla="*/ 566395 w 5816794"/>
                <a:gd name="connsiteY1001" fmla="*/ 2325048 h 2367805"/>
                <a:gd name="connsiteX1002" fmla="*/ 574287 w 5816794"/>
                <a:gd name="connsiteY1002" fmla="*/ 2335679 h 2367805"/>
                <a:gd name="connsiteX1003" fmla="*/ 583529 w 5816794"/>
                <a:gd name="connsiteY1003" fmla="*/ 2350743 h 2367805"/>
                <a:gd name="connsiteX1004" fmla="*/ 596481 w 5816794"/>
                <a:gd name="connsiteY1004" fmla="*/ 2340722 h 2367805"/>
                <a:gd name="connsiteX1005" fmla="*/ 586228 w 5816794"/>
                <a:gd name="connsiteY1005" fmla="*/ 2323827 h 2367805"/>
                <a:gd name="connsiteX1006" fmla="*/ 576143 w 5816794"/>
                <a:gd name="connsiteY1006" fmla="*/ 2307387 h 2367805"/>
                <a:gd name="connsiteX1007" fmla="*/ 561976 w 5816794"/>
                <a:gd name="connsiteY1007" fmla="*/ 2285058 h 2367805"/>
                <a:gd name="connsiteX1008" fmla="*/ 555601 w 5816794"/>
                <a:gd name="connsiteY1008" fmla="*/ 2272514 h 2367805"/>
                <a:gd name="connsiteX1009" fmla="*/ 549935 w 5816794"/>
                <a:gd name="connsiteY1009" fmla="*/ 2261238 h 2367805"/>
                <a:gd name="connsiteX1010" fmla="*/ 531485 w 5816794"/>
                <a:gd name="connsiteY1010" fmla="*/ 2238349 h 2367805"/>
                <a:gd name="connsiteX1011" fmla="*/ 518060 w 5816794"/>
                <a:gd name="connsiteY1011" fmla="*/ 2222159 h 2367805"/>
                <a:gd name="connsiteX1012" fmla="*/ 502612 w 5816794"/>
                <a:gd name="connsiteY1012" fmla="*/ 2207075 h 2367805"/>
                <a:gd name="connsiteX1013" fmla="*/ 475089 w 5816794"/>
                <a:gd name="connsiteY1013" fmla="*/ 2175059 h 2367805"/>
                <a:gd name="connsiteX1014" fmla="*/ 463284 w 5816794"/>
                <a:gd name="connsiteY1014" fmla="*/ 2161197 h 2367805"/>
                <a:gd name="connsiteX1015" fmla="*/ 453637 w 5816794"/>
                <a:gd name="connsiteY1015" fmla="*/ 2149192 h 2367805"/>
                <a:gd name="connsiteX1016" fmla="*/ 438357 w 5816794"/>
                <a:gd name="connsiteY1016" fmla="*/ 2135276 h 2367805"/>
                <a:gd name="connsiteX1017" fmla="*/ 424360 w 5816794"/>
                <a:gd name="connsiteY1017" fmla="*/ 2123612 h 2367805"/>
                <a:gd name="connsiteX1018" fmla="*/ 417614 w 5816794"/>
                <a:gd name="connsiteY1018" fmla="*/ 2129515 h 2367805"/>
                <a:gd name="connsiteX1019" fmla="*/ 205759 w 5816794"/>
                <a:gd name="connsiteY1019" fmla="*/ 2062190 h 2367805"/>
                <a:gd name="connsiteX1020" fmla="*/ 328804 w 5816794"/>
                <a:gd name="connsiteY1020" fmla="*/ 2190956 h 2367805"/>
                <a:gd name="connsiteX1021" fmla="*/ 359667 w 5816794"/>
                <a:gd name="connsiteY1021" fmla="*/ 2223141 h 2367805"/>
                <a:gd name="connsiteX1022" fmla="*/ 375014 w 5816794"/>
                <a:gd name="connsiteY1022" fmla="*/ 2239139 h 2367805"/>
                <a:gd name="connsiteX1023" fmla="*/ 391541 w 5816794"/>
                <a:gd name="connsiteY1023" fmla="*/ 2253713 h 2367805"/>
                <a:gd name="connsiteX1024" fmla="*/ 465139 w 5816794"/>
                <a:gd name="connsiteY1024" fmla="*/ 2302827 h 2367805"/>
                <a:gd name="connsiteX1025" fmla="*/ 690014 w 5816794"/>
                <a:gd name="connsiteY1025" fmla="*/ 2364653 h 2367805"/>
                <a:gd name="connsiteX1026" fmla="*/ 925310 w 5816794"/>
                <a:gd name="connsiteY1026" fmla="*/ 2358845 h 2367805"/>
                <a:gd name="connsiteX1027" fmla="*/ 2032852 w 5816794"/>
                <a:gd name="connsiteY1027" fmla="*/ 2244249 h 2367805"/>
                <a:gd name="connsiteX1028" fmla="*/ 2627301 w 5816794"/>
                <a:gd name="connsiteY1028" fmla="*/ 2181512 h 2367805"/>
                <a:gd name="connsiteX1029" fmla="*/ 3457890 w 5816794"/>
                <a:gd name="connsiteY1029" fmla="*/ 2087336 h 2367805"/>
                <a:gd name="connsiteX1030" fmla="*/ 4514669 w 5816794"/>
                <a:gd name="connsiteY1030" fmla="*/ 1973465 h 2367805"/>
                <a:gd name="connsiteX1031" fmla="*/ 5054678 w 5816794"/>
                <a:gd name="connsiteY1031" fmla="*/ 1916179 h 2367805"/>
                <a:gd name="connsiteX1032" fmla="*/ 5325020 w 5816794"/>
                <a:gd name="connsiteY1032" fmla="*/ 1887617 h 2367805"/>
                <a:gd name="connsiteX1033" fmla="*/ 5594923 w 5816794"/>
                <a:gd name="connsiteY1033" fmla="*/ 1827096 h 2367805"/>
                <a:gd name="connsiteX1034" fmla="*/ 5687342 w 5816794"/>
                <a:gd name="connsiteY1034" fmla="*/ 1777068 h 2367805"/>
                <a:gd name="connsiteX1035" fmla="*/ 5758781 w 5816794"/>
                <a:gd name="connsiteY1035" fmla="*/ 1696178 h 2367805"/>
                <a:gd name="connsiteX1036" fmla="*/ 5811803 w 5816794"/>
                <a:gd name="connsiteY1036" fmla="*/ 1495801 h 2367805"/>
                <a:gd name="connsiteX1037" fmla="*/ 5814738 w 5816794"/>
                <a:gd name="connsiteY1037" fmla="*/ 1345196 h 2367805"/>
                <a:gd name="connsiteX1038" fmla="*/ 5812074 w 5816794"/>
                <a:gd name="connsiteY1038" fmla="*/ 1197876 h 2367805"/>
                <a:gd name="connsiteX1039" fmla="*/ 5807115 w 5816794"/>
                <a:gd name="connsiteY1039" fmla="*/ 900833 h 2367805"/>
                <a:gd name="connsiteX1040" fmla="*/ 5789374 w 5816794"/>
                <a:gd name="connsiteY1040" fmla="*/ 723548 h 2367805"/>
                <a:gd name="connsiteX1041" fmla="*/ 5753553 w 5816794"/>
                <a:gd name="connsiteY1041" fmla="*/ 548124 h 2367805"/>
                <a:gd name="connsiteX1042" fmla="*/ 5704847 w 5816794"/>
                <a:gd name="connsiteY1042" fmla="*/ 420053 h 2367805"/>
                <a:gd name="connsiteX1043" fmla="*/ 5621198 w 5816794"/>
                <a:gd name="connsiteY1043" fmla="*/ 305710 h 2367805"/>
                <a:gd name="connsiteX1044" fmla="*/ 5596205 w 5816794"/>
                <a:gd name="connsiteY1044" fmla="*/ 281975 h 2367805"/>
                <a:gd name="connsiteX1045" fmla="*/ 5572594 w 5816794"/>
                <a:gd name="connsiteY1045" fmla="*/ 308469 h 2367805"/>
                <a:gd name="connsiteX1046" fmla="*/ 5572560 w 5816794"/>
                <a:gd name="connsiteY1046" fmla="*/ 308469 h 2367805"/>
                <a:gd name="connsiteX1047" fmla="*/ 5622244 w 5816794"/>
                <a:gd name="connsiteY1047" fmla="*/ 306725 h 2367805"/>
                <a:gd name="connsiteX1048" fmla="*/ 5482739 w 5816794"/>
                <a:gd name="connsiteY1048" fmla="*/ 163217 h 2367805"/>
                <a:gd name="connsiteX1049" fmla="*/ 5438688 w 5816794"/>
                <a:gd name="connsiteY1049" fmla="*/ 165399 h 2367805"/>
                <a:gd name="connsiteX1050" fmla="*/ 5598431 w 5816794"/>
                <a:gd name="connsiteY1050" fmla="*/ 330545 h 2367805"/>
                <a:gd name="connsiteX1051" fmla="*/ 5597993 w 5816794"/>
                <a:gd name="connsiteY1051" fmla="*/ 330545 h 2367805"/>
                <a:gd name="connsiteX1052" fmla="*/ 5597993 w 5816794"/>
                <a:gd name="connsiteY1052" fmla="*/ 330545 h 2367805"/>
                <a:gd name="connsiteX1053" fmla="*/ 5598229 w 5816794"/>
                <a:gd name="connsiteY1053" fmla="*/ 330292 h 2367805"/>
                <a:gd name="connsiteX1054" fmla="*/ 5598464 w 5816794"/>
                <a:gd name="connsiteY1054" fmla="*/ 330511 h 2367805"/>
                <a:gd name="connsiteX1055" fmla="*/ 5680529 w 5816794"/>
                <a:gd name="connsiteY1055" fmla="*/ 446463 h 2367805"/>
                <a:gd name="connsiteX1056" fmla="*/ 5727952 w 5816794"/>
                <a:gd name="connsiteY1056" fmla="*/ 581118 h 2367805"/>
                <a:gd name="connsiteX1057" fmla="*/ 5766944 w 5816794"/>
                <a:gd name="connsiteY1057" fmla="*/ 829168 h 2367805"/>
                <a:gd name="connsiteX1058" fmla="*/ 5774398 w 5816794"/>
                <a:gd name="connsiteY1058" fmla="*/ 1080470 h 2367805"/>
                <a:gd name="connsiteX1059" fmla="*/ 5774060 w 5816794"/>
                <a:gd name="connsiteY1059" fmla="*/ 1254082 h 2367805"/>
                <a:gd name="connsiteX1060" fmla="*/ 5775275 w 5816794"/>
                <a:gd name="connsiteY1060" fmla="*/ 1427067 h 2367805"/>
                <a:gd name="connsiteX1061" fmla="*/ 5754430 w 5816794"/>
                <a:gd name="connsiteY1061" fmla="*/ 1595448 h 2367805"/>
                <a:gd name="connsiteX1062" fmla="*/ 5673377 w 5816794"/>
                <a:gd name="connsiteY1062" fmla="*/ 1733712 h 2367805"/>
                <a:gd name="connsiteX1063" fmla="*/ 5600826 w 5816794"/>
                <a:gd name="connsiteY1063" fmla="*/ 1777456 h 2367805"/>
                <a:gd name="connsiteX1064" fmla="*/ 5518222 w 5816794"/>
                <a:gd name="connsiteY1064" fmla="*/ 1805981 h 2367805"/>
                <a:gd name="connsiteX1065" fmla="*/ 5344009 w 5816794"/>
                <a:gd name="connsiteY1065" fmla="*/ 1837012 h 2367805"/>
                <a:gd name="connsiteX1066" fmla="*/ 5183929 w 5816794"/>
                <a:gd name="connsiteY1066" fmla="*/ 1851607 h 2367805"/>
                <a:gd name="connsiteX1067" fmla="*/ 5022601 w 5816794"/>
                <a:gd name="connsiteY1067" fmla="*/ 1866448 h 2367805"/>
                <a:gd name="connsiteX1068" fmla="*/ 4246418 w 5816794"/>
                <a:gd name="connsiteY1068" fmla="*/ 1949200 h 2367805"/>
                <a:gd name="connsiteX1069" fmla="*/ 3690960 w 5816794"/>
                <a:gd name="connsiteY1069" fmla="*/ 2009046 h 2367805"/>
                <a:gd name="connsiteX1070" fmla="*/ 3122956 w 5816794"/>
                <a:gd name="connsiteY1070" fmla="*/ 2074748 h 2367805"/>
                <a:gd name="connsiteX1071" fmla="*/ 2008027 w 5816794"/>
                <a:gd name="connsiteY1071" fmla="*/ 2196353 h 2367805"/>
                <a:gd name="connsiteX1072" fmla="*/ 1526673 w 5816794"/>
                <a:gd name="connsiteY1072" fmla="*/ 2248664 h 2367805"/>
                <a:gd name="connsiteX1073" fmla="*/ 1120604 w 5816794"/>
                <a:gd name="connsiteY1073" fmla="*/ 2291919 h 2367805"/>
                <a:gd name="connsiteX1074" fmla="*/ 850465 w 5816794"/>
                <a:gd name="connsiteY1074" fmla="*/ 2322275 h 2367805"/>
                <a:gd name="connsiteX1075" fmla="*/ 589027 w 5816794"/>
                <a:gd name="connsiteY1075" fmla="*/ 2313944 h 2367805"/>
                <a:gd name="connsiteX1076" fmla="*/ 482712 w 5816794"/>
                <a:gd name="connsiteY1076" fmla="*/ 2278140 h 2367805"/>
                <a:gd name="connsiteX1077" fmla="*/ 434209 w 5816794"/>
                <a:gd name="connsiteY1077" fmla="*/ 2250934 h 2367805"/>
                <a:gd name="connsiteX1078" fmla="*/ 411644 w 5816794"/>
                <a:gd name="connsiteY1078" fmla="*/ 2234970 h 2367805"/>
                <a:gd name="connsiteX1079" fmla="*/ 400850 w 5816794"/>
                <a:gd name="connsiteY1079" fmla="*/ 2226386 h 2367805"/>
                <a:gd name="connsiteX1080" fmla="*/ 391372 w 5816794"/>
                <a:gd name="connsiteY1080" fmla="*/ 2218176 h 2367805"/>
                <a:gd name="connsiteX1081" fmla="*/ 219959 w 5816794"/>
                <a:gd name="connsiteY1081" fmla="*/ 2050996 h 2367805"/>
                <a:gd name="connsiteX1082" fmla="*/ 205759 w 5816794"/>
                <a:gd name="connsiteY1082" fmla="*/ 2062194 h 236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Lst>
              <a:rect l="l" t="t" r="r" b="b"/>
              <a:pathLst>
                <a:path w="5816794" h="2367805">
                  <a:moveTo>
                    <a:pt x="106460" y="518908"/>
                  </a:moveTo>
                  <a:cubicBezTo>
                    <a:pt x="128282" y="501139"/>
                    <a:pt x="153006" y="487279"/>
                    <a:pt x="179551" y="477940"/>
                  </a:cubicBezTo>
                  <a:cubicBezTo>
                    <a:pt x="205591" y="468492"/>
                    <a:pt x="232540" y="461746"/>
                    <a:pt x="259963" y="457810"/>
                  </a:cubicBezTo>
                  <a:cubicBezTo>
                    <a:pt x="314368" y="449411"/>
                    <a:pt x="369145" y="448635"/>
                    <a:pt x="423348" y="446770"/>
                  </a:cubicBezTo>
                  <a:cubicBezTo>
                    <a:pt x="531856" y="443080"/>
                    <a:pt x="639992" y="429757"/>
                    <a:pt x="747961" y="416535"/>
                  </a:cubicBezTo>
                  <a:cubicBezTo>
                    <a:pt x="889894" y="397677"/>
                    <a:pt x="1032705" y="389788"/>
                    <a:pt x="1175246" y="378107"/>
                  </a:cubicBezTo>
                  <a:lnTo>
                    <a:pt x="1603577" y="344297"/>
                  </a:lnTo>
                  <a:lnTo>
                    <a:pt x="3635206" y="178388"/>
                  </a:lnTo>
                  <a:cubicBezTo>
                    <a:pt x="3998708" y="148608"/>
                    <a:pt x="4362346" y="118899"/>
                    <a:pt x="4725680" y="86276"/>
                  </a:cubicBezTo>
                  <a:lnTo>
                    <a:pt x="4916218" y="68943"/>
                  </a:lnTo>
                  <a:cubicBezTo>
                    <a:pt x="4979596" y="63492"/>
                    <a:pt x="5043682" y="56331"/>
                    <a:pt x="5106081" y="52351"/>
                  </a:cubicBezTo>
                  <a:cubicBezTo>
                    <a:pt x="5168178" y="49083"/>
                    <a:pt x="5230948" y="51842"/>
                    <a:pt x="5284983" y="77986"/>
                  </a:cubicBezTo>
                  <a:cubicBezTo>
                    <a:pt x="5299048" y="83268"/>
                    <a:pt x="5311224" y="92152"/>
                    <a:pt x="5324177" y="99555"/>
                  </a:cubicBezTo>
                  <a:cubicBezTo>
                    <a:pt x="5330281" y="103873"/>
                    <a:pt x="5336016" y="108713"/>
                    <a:pt x="5341985" y="113250"/>
                  </a:cubicBezTo>
                  <a:lnTo>
                    <a:pt x="5350823" y="120191"/>
                  </a:lnTo>
                  <a:lnTo>
                    <a:pt x="5358884" y="128114"/>
                  </a:lnTo>
                  <a:cubicBezTo>
                    <a:pt x="5381247" y="148278"/>
                    <a:pt x="5399056" y="173369"/>
                    <a:pt x="5415482" y="199084"/>
                  </a:cubicBezTo>
                  <a:cubicBezTo>
                    <a:pt x="5447121" y="251702"/>
                    <a:pt x="5468808" y="310783"/>
                    <a:pt x="5484392" y="371493"/>
                  </a:cubicBezTo>
                  <a:cubicBezTo>
                    <a:pt x="5499839" y="432671"/>
                    <a:pt x="5511476" y="494754"/>
                    <a:pt x="5519234" y="557379"/>
                  </a:cubicBezTo>
                  <a:cubicBezTo>
                    <a:pt x="5535525" y="682641"/>
                    <a:pt x="5535897" y="809932"/>
                    <a:pt x="5536841" y="937464"/>
                  </a:cubicBezTo>
                  <a:cubicBezTo>
                    <a:pt x="5537144" y="978044"/>
                    <a:pt x="5537550" y="1018691"/>
                    <a:pt x="5538561" y="1059389"/>
                  </a:cubicBezTo>
                  <a:cubicBezTo>
                    <a:pt x="5539674" y="1100306"/>
                    <a:pt x="5541259" y="1140515"/>
                    <a:pt x="5541462" y="1180603"/>
                  </a:cubicBezTo>
                  <a:cubicBezTo>
                    <a:pt x="5541698" y="1220549"/>
                    <a:pt x="5539674" y="1260477"/>
                    <a:pt x="5535390" y="1300194"/>
                  </a:cubicBezTo>
                  <a:cubicBezTo>
                    <a:pt x="5531849" y="1339300"/>
                    <a:pt x="5523315" y="1377795"/>
                    <a:pt x="5510026" y="1414739"/>
                  </a:cubicBezTo>
                  <a:cubicBezTo>
                    <a:pt x="5496669" y="1450918"/>
                    <a:pt x="5476499" y="1483885"/>
                    <a:pt x="5448672" y="1509543"/>
                  </a:cubicBezTo>
                  <a:cubicBezTo>
                    <a:pt x="5421048" y="1535427"/>
                    <a:pt x="5386711" y="1554137"/>
                    <a:pt x="5350351" y="1568863"/>
                  </a:cubicBezTo>
                  <a:cubicBezTo>
                    <a:pt x="5276922" y="1598407"/>
                    <a:pt x="5198095" y="1613406"/>
                    <a:pt x="5118393" y="1624516"/>
                  </a:cubicBezTo>
                  <a:cubicBezTo>
                    <a:pt x="4797153" y="1660863"/>
                    <a:pt x="4473856" y="1694839"/>
                    <a:pt x="4151739" y="1730053"/>
                  </a:cubicBezTo>
                  <a:cubicBezTo>
                    <a:pt x="3492765" y="1801158"/>
                    <a:pt x="2833827" y="1872246"/>
                    <a:pt x="2174954" y="1943314"/>
                  </a:cubicBezTo>
                  <a:lnTo>
                    <a:pt x="1454560" y="2020686"/>
                  </a:lnTo>
                  <a:lnTo>
                    <a:pt x="916338" y="2078748"/>
                  </a:lnTo>
                  <a:cubicBezTo>
                    <a:pt x="826753" y="2088192"/>
                    <a:pt x="736560" y="2098649"/>
                    <a:pt x="647649" y="2107226"/>
                  </a:cubicBezTo>
                  <a:cubicBezTo>
                    <a:pt x="558873" y="2115284"/>
                    <a:pt x="470232" y="2118620"/>
                    <a:pt x="385099" y="2103738"/>
                  </a:cubicBezTo>
                  <a:cubicBezTo>
                    <a:pt x="285597" y="2086199"/>
                    <a:pt x="187646" y="2041099"/>
                    <a:pt x="126292" y="1964152"/>
                  </a:cubicBezTo>
                  <a:cubicBezTo>
                    <a:pt x="95700" y="1926180"/>
                    <a:pt x="75294" y="1880473"/>
                    <a:pt x="63488" y="1831562"/>
                  </a:cubicBezTo>
                  <a:cubicBezTo>
                    <a:pt x="51447" y="1782620"/>
                    <a:pt x="46826" y="1731048"/>
                    <a:pt x="44768" y="1678824"/>
                  </a:cubicBezTo>
                  <a:cubicBezTo>
                    <a:pt x="42171" y="1538105"/>
                    <a:pt x="39574" y="1397318"/>
                    <a:pt x="37010" y="1256467"/>
                  </a:cubicBezTo>
                  <a:lnTo>
                    <a:pt x="33401" y="1044983"/>
                  </a:lnTo>
                  <a:cubicBezTo>
                    <a:pt x="32322" y="974333"/>
                    <a:pt x="30534" y="904773"/>
                    <a:pt x="36032" y="837257"/>
                  </a:cubicBezTo>
                  <a:cubicBezTo>
                    <a:pt x="38663" y="802721"/>
                    <a:pt x="42272" y="764064"/>
                    <a:pt x="47163" y="729821"/>
                  </a:cubicBezTo>
                  <a:cubicBezTo>
                    <a:pt x="51953" y="695606"/>
                    <a:pt x="57821" y="665735"/>
                    <a:pt x="59845" y="648763"/>
                  </a:cubicBezTo>
                  <a:cubicBezTo>
                    <a:pt x="61768" y="631766"/>
                    <a:pt x="59103" y="627449"/>
                    <a:pt x="49187" y="645633"/>
                  </a:cubicBezTo>
                  <a:cubicBezTo>
                    <a:pt x="39810" y="663847"/>
                    <a:pt x="21427" y="704733"/>
                    <a:pt x="9015" y="781256"/>
                  </a:cubicBezTo>
                  <a:cubicBezTo>
                    <a:pt x="-2588" y="858284"/>
                    <a:pt x="-1812" y="937039"/>
                    <a:pt x="-665" y="1015574"/>
                  </a:cubicBezTo>
                  <a:cubicBezTo>
                    <a:pt x="650" y="1094194"/>
                    <a:pt x="1965" y="1172956"/>
                    <a:pt x="3247" y="1251860"/>
                  </a:cubicBezTo>
                  <a:cubicBezTo>
                    <a:pt x="4664" y="1330733"/>
                    <a:pt x="6081" y="1409639"/>
                    <a:pt x="7497" y="1488583"/>
                  </a:cubicBezTo>
                  <a:cubicBezTo>
                    <a:pt x="9487" y="1567493"/>
                    <a:pt x="8745" y="1646417"/>
                    <a:pt x="14041" y="1725293"/>
                  </a:cubicBezTo>
                  <a:cubicBezTo>
                    <a:pt x="19910" y="1801728"/>
                    <a:pt x="33840" y="1880280"/>
                    <a:pt x="73944" y="1947814"/>
                  </a:cubicBezTo>
                  <a:cubicBezTo>
                    <a:pt x="113273" y="2015752"/>
                    <a:pt x="177764" y="2066066"/>
                    <a:pt x="248224" y="2098419"/>
                  </a:cubicBezTo>
                  <a:cubicBezTo>
                    <a:pt x="283742" y="2114475"/>
                    <a:pt x="320844" y="2126722"/>
                    <a:pt x="358925" y="2134952"/>
                  </a:cubicBezTo>
                  <a:cubicBezTo>
                    <a:pt x="397005" y="2142824"/>
                    <a:pt x="435626" y="2147631"/>
                    <a:pt x="474482" y="2149324"/>
                  </a:cubicBezTo>
                  <a:cubicBezTo>
                    <a:pt x="552094" y="2152997"/>
                    <a:pt x="629469" y="2146531"/>
                    <a:pt x="706035" y="2138810"/>
                  </a:cubicBezTo>
                  <a:cubicBezTo>
                    <a:pt x="1127148" y="2095218"/>
                    <a:pt x="1548294" y="2051620"/>
                    <a:pt x="1969508" y="2008014"/>
                  </a:cubicBezTo>
                  <a:cubicBezTo>
                    <a:pt x="2189458" y="1986140"/>
                    <a:pt x="2408531" y="1964372"/>
                    <a:pt x="2627942" y="1942548"/>
                  </a:cubicBezTo>
                  <a:cubicBezTo>
                    <a:pt x="2824382" y="1923097"/>
                    <a:pt x="3020486" y="1905109"/>
                    <a:pt x="3217162" y="1884126"/>
                  </a:cubicBezTo>
                  <a:lnTo>
                    <a:pt x="4638017" y="1730252"/>
                  </a:lnTo>
                  <a:lnTo>
                    <a:pt x="4892203" y="1702725"/>
                  </a:lnTo>
                  <a:cubicBezTo>
                    <a:pt x="4976392" y="1693466"/>
                    <a:pt x="5061795" y="1686424"/>
                    <a:pt x="5147670" y="1673556"/>
                  </a:cubicBezTo>
                  <a:cubicBezTo>
                    <a:pt x="5233511" y="1660536"/>
                    <a:pt x="5320500" y="1642693"/>
                    <a:pt x="5403845" y="1602758"/>
                  </a:cubicBezTo>
                  <a:cubicBezTo>
                    <a:pt x="5445367" y="1582577"/>
                    <a:pt x="5486314" y="1553239"/>
                    <a:pt x="5516097" y="1513843"/>
                  </a:cubicBezTo>
                  <a:cubicBezTo>
                    <a:pt x="5545982" y="1474552"/>
                    <a:pt x="5563757" y="1428960"/>
                    <a:pt x="5574078" y="1384518"/>
                  </a:cubicBezTo>
                  <a:cubicBezTo>
                    <a:pt x="5584332" y="1339752"/>
                    <a:pt x="5590302" y="1294106"/>
                    <a:pt x="5591854" y="1248203"/>
                  </a:cubicBezTo>
                  <a:cubicBezTo>
                    <a:pt x="5594248" y="1203137"/>
                    <a:pt x="5593371" y="1158594"/>
                    <a:pt x="5591887" y="1114223"/>
                  </a:cubicBezTo>
                  <a:cubicBezTo>
                    <a:pt x="5588278" y="1027697"/>
                    <a:pt x="5587975" y="941069"/>
                    <a:pt x="5586760" y="853389"/>
                  </a:cubicBezTo>
                  <a:cubicBezTo>
                    <a:pt x="5585445" y="765814"/>
                    <a:pt x="5582679" y="677409"/>
                    <a:pt x="5573201" y="588920"/>
                  </a:cubicBezTo>
                  <a:cubicBezTo>
                    <a:pt x="5563150" y="500275"/>
                    <a:pt x="5548983" y="413189"/>
                    <a:pt x="5523619" y="326005"/>
                  </a:cubicBezTo>
                  <a:cubicBezTo>
                    <a:pt x="5511240" y="282788"/>
                    <a:pt x="5494746" y="240848"/>
                    <a:pt x="5474407" y="200761"/>
                  </a:cubicBezTo>
                  <a:cubicBezTo>
                    <a:pt x="5453192" y="160451"/>
                    <a:pt x="5426276" y="121733"/>
                    <a:pt x="5391636" y="89312"/>
                  </a:cubicBezTo>
                  <a:cubicBezTo>
                    <a:pt x="5356624" y="56631"/>
                    <a:pt x="5314901" y="31959"/>
                    <a:pt x="5269400" y="17006"/>
                  </a:cubicBezTo>
                  <a:cubicBezTo>
                    <a:pt x="5223663" y="2718"/>
                    <a:pt x="5176812" y="-668"/>
                    <a:pt x="5132087" y="43"/>
                  </a:cubicBezTo>
                  <a:cubicBezTo>
                    <a:pt x="5087160" y="806"/>
                    <a:pt x="5044019" y="5545"/>
                    <a:pt x="5001621" y="9218"/>
                  </a:cubicBezTo>
                  <a:lnTo>
                    <a:pt x="4873854" y="20713"/>
                  </a:lnTo>
                  <a:lnTo>
                    <a:pt x="4618252" y="43433"/>
                  </a:lnTo>
                  <a:lnTo>
                    <a:pt x="3595472" y="131265"/>
                  </a:lnTo>
                  <a:cubicBezTo>
                    <a:pt x="3301014" y="155948"/>
                    <a:pt x="3006555" y="180624"/>
                    <a:pt x="2712130" y="205297"/>
                  </a:cubicBezTo>
                  <a:cubicBezTo>
                    <a:pt x="2463747" y="225950"/>
                    <a:pt x="2215160" y="245469"/>
                    <a:pt x="1967080" y="267309"/>
                  </a:cubicBezTo>
                  <a:cubicBezTo>
                    <a:pt x="1635148" y="296563"/>
                    <a:pt x="1303519" y="327338"/>
                    <a:pt x="972160" y="359627"/>
                  </a:cubicBezTo>
                  <a:cubicBezTo>
                    <a:pt x="825100" y="371985"/>
                    <a:pt x="680198" y="398648"/>
                    <a:pt x="536612" y="413412"/>
                  </a:cubicBezTo>
                  <a:cubicBezTo>
                    <a:pt x="500656" y="417203"/>
                    <a:pt x="464700" y="420127"/>
                    <a:pt x="428745" y="422182"/>
                  </a:cubicBezTo>
                  <a:cubicBezTo>
                    <a:pt x="393025" y="424266"/>
                    <a:pt x="355653" y="425382"/>
                    <a:pt x="318382" y="428836"/>
                  </a:cubicBezTo>
                  <a:cubicBezTo>
                    <a:pt x="280166" y="431764"/>
                    <a:pt x="242288" y="438314"/>
                    <a:pt x="205320" y="448399"/>
                  </a:cubicBezTo>
                  <a:cubicBezTo>
                    <a:pt x="167780" y="459193"/>
                    <a:pt x="130171" y="476216"/>
                    <a:pt x="98364" y="502319"/>
                  </a:cubicBezTo>
                  <a:cubicBezTo>
                    <a:pt x="86222" y="512320"/>
                    <a:pt x="75023" y="523400"/>
                    <a:pt x="64871" y="535418"/>
                  </a:cubicBezTo>
                  <a:cubicBezTo>
                    <a:pt x="56911" y="546745"/>
                    <a:pt x="49220" y="556310"/>
                    <a:pt x="44363" y="565569"/>
                  </a:cubicBezTo>
                  <a:cubicBezTo>
                    <a:pt x="39506" y="574828"/>
                    <a:pt x="35290" y="582670"/>
                    <a:pt x="32120" y="589389"/>
                  </a:cubicBezTo>
                  <a:cubicBezTo>
                    <a:pt x="29556" y="596313"/>
                    <a:pt x="27566" y="601966"/>
                    <a:pt x="26082" y="606469"/>
                  </a:cubicBezTo>
                  <a:cubicBezTo>
                    <a:pt x="20247" y="624484"/>
                    <a:pt x="22608" y="624079"/>
                    <a:pt x="28949" y="614173"/>
                  </a:cubicBezTo>
                  <a:cubicBezTo>
                    <a:pt x="32120" y="609232"/>
                    <a:pt x="36302" y="601916"/>
                    <a:pt x="41024" y="593281"/>
                  </a:cubicBezTo>
                  <a:cubicBezTo>
                    <a:pt x="46792" y="585088"/>
                    <a:pt x="52863" y="575438"/>
                    <a:pt x="59811" y="565960"/>
                  </a:cubicBezTo>
                  <a:cubicBezTo>
                    <a:pt x="74619" y="547537"/>
                    <a:pt x="91956" y="529303"/>
                    <a:pt x="106460" y="518908"/>
                  </a:cubicBezTo>
                  <a:close/>
                  <a:moveTo>
                    <a:pt x="1224592" y="1973998"/>
                  </a:moveTo>
                  <a:cubicBezTo>
                    <a:pt x="1214372" y="1973779"/>
                    <a:pt x="1204253" y="1973556"/>
                    <a:pt x="1194101" y="1973323"/>
                  </a:cubicBezTo>
                  <a:cubicBezTo>
                    <a:pt x="1180710" y="1973070"/>
                    <a:pt x="1167252" y="1971974"/>
                    <a:pt x="1153929" y="1972649"/>
                  </a:cubicBezTo>
                  <a:cubicBezTo>
                    <a:pt x="1122426" y="1974274"/>
                    <a:pt x="1090956" y="1976696"/>
                    <a:pt x="1059486" y="1978899"/>
                  </a:cubicBezTo>
                  <a:cubicBezTo>
                    <a:pt x="1042588" y="1980083"/>
                    <a:pt x="1025655" y="1981030"/>
                    <a:pt x="1008824" y="1982875"/>
                  </a:cubicBezTo>
                  <a:lnTo>
                    <a:pt x="938330" y="1991780"/>
                  </a:lnTo>
                  <a:cubicBezTo>
                    <a:pt x="908412" y="1995032"/>
                    <a:pt x="878427" y="1997706"/>
                    <a:pt x="848441" y="2000432"/>
                  </a:cubicBezTo>
                  <a:lnTo>
                    <a:pt x="756461" y="2008304"/>
                  </a:lnTo>
                  <a:lnTo>
                    <a:pt x="722933" y="2011003"/>
                  </a:lnTo>
                  <a:lnTo>
                    <a:pt x="672879" y="2015252"/>
                  </a:lnTo>
                  <a:cubicBezTo>
                    <a:pt x="662962" y="2016065"/>
                    <a:pt x="653080" y="2017165"/>
                    <a:pt x="643130" y="2017367"/>
                  </a:cubicBezTo>
                  <a:cubicBezTo>
                    <a:pt x="630009" y="2017637"/>
                    <a:pt x="616955" y="2018622"/>
                    <a:pt x="603801" y="2018605"/>
                  </a:cubicBezTo>
                  <a:cubicBezTo>
                    <a:pt x="597122" y="2019010"/>
                    <a:pt x="588420" y="2033605"/>
                    <a:pt x="603093" y="2035133"/>
                  </a:cubicBezTo>
                  <a:cubicBezTo>
                    <a:pt x="617765" y="2035574"/>
                    <a:pt x="632403" y="2034353"/>
                    <a:pt x="647076" y="2033864"/>
                  </a:cubicBezTo>
                  <a:lnTo>
                    <a:pt x="690014" y="2032492"/>
                  </a:lnTo>
                  <a:cubicBezTo>
                    <a:pt x="709678" y="2031716"/>
                    <a:pt x="729308" y="2030937"/>
                    <a:pt x="749040" y="2030174"/>
                  </a:cubicBezTo>
                  <a:cubicBezTo>
                    <a:pt x="759327" y="2029871"/>
                    <a:pt x="769683" y="2030208"/>
                    <a:pt x="779970" y="2030309"/>
                  </a:cubicBezTo>
                  <a:cubicBezTo>
                    <a:pt x="789178" y="2030377"/>
                    <a:pt x="798487" y="2031156"/>
                    <a:pt x="807628" y="2030495"/>
                  </a:cubicBezTo>
                  <a:cubicBezTo>
                    <a:pt x="829687" y="2028869"/>
                    <a:pt x="851679" y="2026569"/>
                    <a:pt x="873704" y="2024518"/>
                  </a:cubicBezTo>
                  <a:cubicBezTo>
                    <a:pt x="889456" y="2023064"/>
                    <a:pt x="905208" y="2021877"/>
                    <a:pt x="920926" y="2019981"/>
                  </a:cubicBezTo>
                  <a:cubicBezTo>
                    <a:pt x="936981" y="2018069"/>
                    <a:pt x="952935" y="2014986"/>
                    <a:pt x="969024" y="2013208"/>
                  </a:cubicBezTo>
                  <a:lnTo>
                    <a:pt x="1063770" y="2003764"/>
                  </a:lnTo>
                  <a:lnTo>
                    <a:pt x="1104718" y="1999801"/>
                  </a:lnTo>
                  <a:cubicBezTo>
                    <a:pt x="1116253" y="1998769"/>
                    <a:pt x="1127856" y="1998364"/>
                    <a:pt x="1139290" y="1996924"/>
                  </a:cubicBezTo>
                  <a:cubicBezTo>
                    <a:pt x="1154671" y="1994994"/>
                    <a:pt x="1169917" y="1992404"/>
                    <a:pt x="1185196" y="1989932"/>
                  </a:cubicBezTo>
                  <a:cubicBezTo>
                    <a:pt x="1198587" y="1987749"/>
                    <a:pt x="1212011" y="1985479"/>
                    <a:pt x="1225368" y="1982956"/>
                  </a:cubicBezTo>
                  <a:cubicBezTo>
                    <a:pt x="1236769" y="1980474"/>
                    <a:pt x="1227830" y="1974524"/>
                    <a:pt x="1224592" y="1973991"/>
                  </a:cubicBezTo>
                  <a:close/>
                  <a:moveTo>
                    <a:pt x="999077" y="1937290"/>
                  </a:moveTo>
                  <a:cubicBezTo>
                    <a:pt x="995097" y="1936221"/>
                    <a:pt x="991184" y="1935512"/>
                    <a:pt x="987238" y="1934666"/>
                  </a:cubicBezTo>
                  <a:cubicBezTo>
                    <a:pt x="982145" y="1933141"/>
                    <a:pt x="976950" y="1932059"/>
                    <a:pt x="971688" y="1931431"/>
                  </a:cubicBezTo>
                  <a:cubicBezTo>
                    <a:pt x="959647" y="1931006"/>
                    <a:pt x="947673" y="1931381"/>
                    <a:pt x="935665" y="1931549"/>
                  </a:cubicBezTo>
                  <a:cubicBezTo>
                    <a:pt x="929223" y="1931441"/>
                    <a:pt x="922780" y="1931657"/>
                    <a:pt x="916372" y="1932193"/>
                  </a:cubicBezTo>
                  <a:cubicBezTo>
                    <a:pt x="907434" y="1933243"/>
                    <a:pt x="898664" y="1935408"/>
                    <a:pt x="889726" y="1936373"/>
                  </a:cubicBezTo>
                  <a:cubicBezTo>
                    <a:pt x="878190" y="1937627"/>
                    <a:pt x="866958" y="1938423"/>
                    <a:pt x="855558" y="1939034"/>
                  </a:cubicBezTo>
                  <a:cubicBezTo>
                    <a:pt x="843921" y="1939540"/>
                    <a:pt x="832217" y="1940066"/>
                    <a:pt x="820547" y="1940572"/>
                  </a:cubicBezTo>
                  <a:lnTo>
                    <a:pt x="807763" y="1940929"/>
                  </a:lnTo>
                  <a:lnTo>
                    <a:pt x="788706" y="1941726"/>
                  </a:lnTo>
                  <a:cubicBezTo>
                    <a:pt x="784928" y="1942053"/>
                    <a:pt x="781150" y="1942073"/>
                    <a:pt x="777373" y="1941793"/>
                  </a:cubicBezTo>
                  <a:cubicBezTo>
                    <a:pt x="772279" y="1941166"/>
                    <a:pt x="767321" y="1941250"/>
                    <a:pt x="762228" y="1940336"/>
                  </a:cubicBezTo>
                  <a:cubicBezTo>
                    <a:pt x="759665" y="1940285"/>
                    <a:pt x="757304" y="1954185"/>
                    <a:pt x="763105" y="1956691"/>
                  </a:cubicBezTo>
                  <a:cubicBezTo>
                    <a:pt x="768671" y="1957717"/>
                    <a:pt x="774337" y="1958293"/>
                    <a:pt x="780004" y="1958418"/>
                  </a:cubicBezTo>
                  <a:lnTo>
                    <a:pt x="796497" y="1959990"/>
                  </a:lnTo>
                  <a:cubicBezTo>
                    <a:pt x="804087" y="1960567"/>
                    <a:pt x="811507" y="1961143"/>
                    <a:pt x="819164" y="1961734"/>
                  </a:cubicBezTo>
                  <a:cubicBezTo>
                    <a:pt x="823144" y="1962142"/>
                    <a:pt x="827157" y="1963191"/>
                    <a:pt x="831138" y="1963987"/>
                  </a:cubicBezTo>
                  <a:cubicBezTo>
                    <a:pt x="834646" y="1965029"/>
                    <a:pt x="838221" y="1965727"/>
                    <a:pt x="841863" y="1966068"/>
                  </a:cubicBezTo>
                  <a:cubicBezTo>
                    <a:pt x="850296" y="1965950"/>
                    <a:pt x="858661" y="1965188"/>
                    <a:pt x="867060" y="1964631"/>
                  </a:cubicBezTo>
                  <a:cubicBezTo>
                    <a:pt x="872996" y="1964257"/>
                    <a:pt x="879337" y="1964054"/>
                    <a:pt x="885071" y="1963191"/>
                  </a:cubicBezTo>
                  <a:cubicBezTo>
                    <a:pt x="890906" y="1962327"/>
                    <a:pt x="896944" y="1960364"/>
                    <a:pt x="903015" y="1959669"/>
                  </a:cubicBezTo>
                  <a:cubicBezTo>
                    <a:pt x="914955" y="1958320"/>
                    <a:pt x="926963" y="1957518"/>
                    <a:pt x="938971" y="1956486"/>
                  </a:cubicBezTo>
                  <a:lnTo>
                    <a:pt x="954520" y="1955217"/>
                  </a:lnTo>
                  <a:cubicBezTo>
                    <a:pt x="958905" y="1954927"/>
                    <a:pt x="963357" y="1955268"/>
                    <a:pt x="967675" y="1954573"/>
                  </a:cubicBezTo>
                  <a:cubicBezTo>
                    <a:pt x="973476" y="1953642"/>
                    <a:pt x="979176" y="1952067"/>
                    <a:pt x="984910" y="1950580"/>
                  </a:cubicBezTo>
                  <a:cubicBezTo>
                    <a:pt x="989936" y="1949274"/>
                    <a:pt x="994962" y="1947881"/>
                    <a:pt x="999954" y="1946228"/>
                  </a:cubicBezTo>
                  <a:cubicBezTo>
                    <a:pt x="1004170" y="1944505"/>
                    <a:pt x="1000358" y="1938025"/>
                    <a:pt x="999077" y="1937283"/>
                  </a:cubicBezTo>
                  <a:close/>
                  <a:moveTo>
                    <a:pt x="4230835" y="280464"/>
                  </a:moveTo>
                  <a:cubicBezTo>
                    <a:pt x="4226551" y="279415"/>
                    <a:pt x="4222335" y="278757"/>
                    <a:pt x="4218051" y="277944"/>
                  </a:cubicBezTo>
                  <a:cubicBezTo>
                    <a:pt x="4212520" y="276457"/>
                    <a:pt x="4206921" y="275414"/>
                    <a:pt x="4201220" y="274827"/>
                  </a:cubicBezTo>
                  <a:cubicBezTo>
                    <a:pt x="4188167" y="274524"/>
                    <a:pt x="4175147" y="275013"/>
                    <a:pt x="4162094" y="275269"/>
                  </a:cubicBezTo>
                  <a:cubicBezTo>
                    <a:pt x="4155112" y="275404"/>
                    <a:pt x="4148096" y="275303"/>
                    <a:pt x="4141182" y="276096"/>
                  </a:cubicBezTo>
                  <a:cubicBezTo>
                    <a:pt x="4131501" y="277199"/>
                    <a:pt x="4121922" y="279448"/>
                    <a:pt x="4112242" y="280481"/>
                  </a:cubicBezTo>
                  <a:cubicBezTo>
                    <a:pt x="4099930" y="281752"/>
                    <a:pt x="4087518" y="282413"/>
                    <a:pt x="4075139" y="283088"/>
                  </a:cubicBezTo>
                  <a:cubicBezTo>
                    <a:pt x="4062491" y="283648"/>
                    <a:pt x="4049775" y="284191"/>
                    <a:pt x="4037093" y="284747"/>
                  </a:cubicBezTo>
                  <a:lnTo>
                    <a:pt x="4023229" y="285172"/>
                  </a:lnTo>
                  <a:lnTo>
                    <a:pt x="4002486" y="286053"/>
                  </a:lnTo>
                  <a:cubicBezTo>
                    <a:pt x="3998405" y="286400"/>
                    <a:pt x="3994290" y="286447"/>
                    <a:pt x="3990175" y="286188"/>
                  </a:cubicBezTo>
                  <a:cubicBezTo>
                    <a:pt x="3984711" y="285594"/>
                    <a:pt x="3979281" y="285695"/>
                    <a:pt x="3973782" y="284798"/>
                  </a:cubicBezTo>
                  <a:cubicBezTo>
                    <a:pt x="3970982" y="284747"/>
                    <a:pt x="3968285" y="298681"/>
                    <a:pt x="3974524" y="301153"/>
                  </a:cubicBezTo>
                  <a:cubicBezTo>
                    <a:pt x="3980596" y="302165"/>
                    <a:pt x="3986735" y="302715"/>
                    <a:pt x="3992873" y="302796"/>
                  </a:cubicBezTo>
                  <a:cubicBezTo>
                    <a:pt x="3998809" y="303302"/>
                    <a:pt x="4004847" y="303808"/>
                    <a:pt x="4010783" y="304283"/>
                  </a:cubicBezTo>
                  <a:cubicBezTo>
                    <a:pt x="4018979" y="304843"/>
                    <a:pt x="4027007" y="305386"/>
                    <a:pt x="4035339" y="305926"/>
                  </a:cubicBezTo>
                  <a:cubicBezTo>
                    <a:pt x="4039622" y="306317"/>
                    <a:pt x="4043973" y="307349"/>
                    <a:pt x="4048325" y="308129"/>
                  </a:cubicBezTo>
                  <a:cubicBezTo>
                    <a:pt x="4052102" y="309181"/>
                    <a:pt x="4055981" y="309866"/>
                    <a:pt x="4059894" y="310176"/>
                  </a:cubicBezTo>
                  <a:cubicBezTo>
                    <a:pt x="4069034" y="310058"/>
                    <a:pt x="4078107" y="309262"/>
                    <a:pt x="4087181" y="308702"/>
                  </a:cubicBezTo>
                  <a:cubicBezTo>
                    <a:pt x="4093691" y="308314"/>
                    <a:pt x="4100234" y="308179"/>
                    <a:pt x="4106676" y="307333"/>
                  </a:cubicBezTo>
                  <a:cubicBezTo>
                    <a:pt x="4113321" y="306469"/>
                    <a:pt x="4119797" y="304455"/>
                    <a:pt x="4126408" y="303710"/>
                  </a:cubicBezTo>
                  <a:cubicBezTo>
                    <a:pt x="4139394" y="302270"/>
                    <a:pt x="4152447" y="301349"/>
                    <a:pt x="4165467" y="300239"/>
                  </a:cubicBezTo>
                  <a:lnTo>
                    <a:pt x="4182332" y="298816"/>
                  </a:lnTo>
                  <a:cubicBezTo>
                    <a:pt x="4187087" y="298495"/>
                    <a:pt x="4191911" y="298816"/>
                    <a:pt x="4196600" y="298070"/>
                  </a:cubicBezTo>
                  <a:cubicBezTo>
                    <a:pt x="4202907" y="297059"/>
                    <a:pt x="4209113" y="295429"/>
                    <a:pt x="4215353" y="293908"/>
                  </a:cubicBezTo>
                  <a:cubicBezTo>
                    <a:pt x="4220817" y="292559"/>
                    <a:pt x="4226282" y="291112"/>
                    <a:pt x="4231712" y="289405"/>
                  </a:cubicBezTo>
                  <a:cubicBezTo>
                    <a:pt x="4236299" y="287645"/>
                    <a:pt x="4232252" y="281192"/>
                    <a:pt x="4230835" y="280464"/>
                  </a:cubicBezTo>
                  <a:close/>
                  <a:moveTo>
                    <a:pt x="4401675" y="188584"/>
                  </a:moveTo>
                  <a:cubicBezTo>
                    <a:pt x="4391421" y="188348"/>
                    <a:pt x="4381269" y="188129"/>
                    <a:pt x="4371048" y="187890"/>
                  </a:cubicBezTo>
                  <a:cubicBezTo>
                    <a:pt x="4357658" y="187586"/>
                    <a:pt x="4344200" y="186402"/>
                    <a:pt x="4330843" y="187026"/>
                  </a:cubicBezTo>
                  <a:cubicBezTo>
                    <a:pt x="4299204" y="188736"/>
                    <a:pt x="4267701" y="190446"/>
                    <a:pt x="4236130" y="192156"/>
                  </a:cubicBezTo>
                  <a:cubicBezTo>
                    <a:pt x="4219198" y="193087"/>
                    <a:pt x="4202198" y="193748"/>
                    <a:pt x="4185300" y="195273"/>
                  </a:cubicBezTo>
                  <a:cubicBezTo>
                    <a:pt x="4161689" y="197422"/>
                    <a:pt x="4138146" y="200670"/>
                    <a:pt x="4114502" y="202694"/>
                  </a:cubicBezTo>
                  <a:cubicBezTo>
                    <a:pt x="4084415" y="205233"/>
                    <a:pt x="4054295" y="207146"/>
                    <a:pt x="4024174" y="209143"/>
                  </a:cubicBezTo>
                  <a:lnTo>
                    <a:pt x="3931755" y="215018"/>
                  </a:lnTo>
                  <a:lnTo>
                    <a:pt x="3898093" y="217137"/>
                  </a:lnTo>
                  <a:lnTo>
                    <a:pt x="3847768" y="220708"/>
                  </a:lnTo>
                  <a:cubicBezTo>
                    <a:pt x="3837818" y="221437"/>
                    <a:pt x="3827868" y="222452"/>
                    <a:pt x="3817885" y="222587"/>
                  </a:cubicBezTo>
                  <a:cubicBezTo>
                    <a:pt x="3804697" y="222739"/>
                    <a:pt x="3791542" y="223737"/>
                    <a:pt x="3778320" y="223687"/>
                  </a:cubicBezTo>
                  <a:cubicBezTo>
                    <a:pt x="3771608" y="224061"/>
                    <a:pt x="3762872" y="238636"/>
                    <a:pt x="3777612" y="240194"/>
                  </a:cubicBezTo>
                  <a:cubicBezTo>
                    <a:pt x="3792284" y="240700"/>
                    <a:pt x="3806990" y="239449"/>
                    <a:pt x="3821696" y="239091"/>
                  </a:cubicBezTo>
                  <a:lnTo>
                    <a:pt x="3864734" y="238143"/>
                  </a:lnTo>
                  <a:lnTo>
                    <a:pt x="3923930" y="236723"/>
                  </a:lnTo>
                  <a:cubicBezTo>
                    <a:pt x="3934218" y="236568"/>
                    <a:pt x="3944573" y="237162"/>
                    <a:pt x="3954893" y="237448"/>
                  </a:cubicBezTo>
                  <a:cubicBezTo>
                    <a:pt x="3964102" y="237722"/>
                    <a:pt x="3973378" y="238686"/>
                    <a:pt x="3982586" y="238231"/>
                  </a:cubicBezTo>
                  <a:cubicBezTo>
                    <a:pt x="4004678" y="237094"/>
                    <a:pt x="4026805" y="235350"/>
                    <a:pt x="4048898" y="233846"/>
                  </a:cubicBezTo>
                  <a:cubicBezTo>
                    <a:pt x="4064717" y="232763"/>
                    <a:pt x="4080536" y="231984"/>
                    <a:pt x="4096355" y="230473"/>
                  </a:cubicBezTo>
                  <a:cubicBezTo>
                    <a:pt x="4112512" y="228932"/>
                    <a:pt x="4128566" y="226223"/>
                    <a:pt x="4144757" y="224783"/>
                  </a:cubicBezTo>
                  <a:lnTo>
                    <a:pt x="4240043" y="217096"/>
                  </a:lnTo>
                  <a:lnTo>
                    <a:pt x="4281193" y="213723"/>
                  </a:lnTo>
                  <a:cubicBezTo>
                    <a:pt x="4292762" y="212860"/>
                    <a:pt x="4304399" y="212519"/>
                    <a:pt x="4315968" y="211183"/>
                  </a:cubicBezTo>
                  <a:cubicBezTo>
                    <a:pt x="4331382" y="209423"/>
                    <a:pt x="4346730" y="206866"/>
                    <a:pt x="4362077" y="204478"/>
                  </a:cubicBezTo>
                  <a:cubicBezTo>
                    <a:pt x="4375535" y="202380"/>
                    <a:pt x="4389026" y="200076"/>
                    <a:pt x="4402451" y="197553"/>
                  </a:cubicBezTo>
                  <a:cubicBezTo>
                    <a:pt x="4413885" y="195071"/>
                    <a:pt x="4404913" y="189128"/>
                    <a:pt x="4401675" y="188584"/>
                  </a:cubicBezTo>
                  <a:close/>
                  <a:moveTo>
                    <a:pt x="740473" y="528450"/>
                  </a:moveTo>
                  <a:lnTo>
                    <a:pt x="692813" y="528905"/>
                  </a:lnTo>
                  <a:cubicBezTo>
                    <a:pt x="671901" y="529107"/>
                    <a:pt x="650887" y="528042"/>
                    <a:pt x="630110" y="529448"/>
                  </a:cubicBezTo>
                  <a:cubicBezTo>
                    <a:pt x="581000" y="532767"/>
                    <a:pt x="531923" y="536558"/>
                    <a:pt x="482881" y="538319"/>
                  </a:cubicBezTo>
                  <a:lnTo>
                    <a:pt x="403920" y="540569"/>
                  </a:lnTo>
                  <a:cubicBezTo>
                    <a:pt x="366784" y="542228"/>
                    <a:pt x="329647" y="545918"/>
                    <a:pt x="292241" y="550728"/>
                  </a:cubicBezTo>
                  <a:cubicBezTo>
                    <a:pt x="267990" y="553440"/>
                    <a:pt x="244076" y="558462"/>
                    <a:pt x="220769" y="565727"/>
                  </a:cubicBezTo>
                  <a:cubicBezTo>
                    <a:pt x="196079" y="573384"/>
                    <a:pt x="173682" y="587082"/>
                    <a:pt x="155603" y="605579"/>
                  </a:cubicBezTo>
                  <a:cubicBezTo>
                    <a:pt x="136883" y="624744"/>
                    <a:pt x="125382" y="650628"/>
                    <a:pt x="117590" y="673196"/>
                  </a:cubicBezTo>
                  <a:cubicBezTo>
                    <a:pt x="109124" y="696396"/>
                    <a:pt x="101939" y="720057"/>
                    <a:pt x="96138" y="744062"/>
                  </a:cubicBezTo>
                  <a:cubicBezTo>
                    <a:pt x="92023" y="761601"/>
                    <a:pt x="88246" y="779276"/>
                    <a:pt x="85547" y="797102"/>
                  </a:cubicBezTo>
                  <a:cubicBezTo>
                    <a:pt x="81432" y="823714"/>
                    <a:pt x="78970" y="850465"/>
                    <a:pt x="77317" y="877111"/>
                  </a:cubicBezTo>
                  <a:cubicBezTo>
                    <a:pt x="76305" y="892924"/>
                    <a:pt x="76137" y="908719"/>
                    <a:pt x="74754" y="924377"/>
                  </a:cubicBezTo>
                  <a:cubicBezTo>
                    <a:pt x="73438" y="945066"/>
                    <a:pt x="72156" y="965618"/>
                    <a:pt x="70807" y="986358"/>
                  </a:cubicBezTo>
                  <a:cubicBezTo>
                    <a:pt x="70538" y="996888"/>
                    <a:pt x="91214" y="1012461"/>
                    <a:pt x="95430" y="989778"/>
                  </a:cubicBezTo>
                  <a:cubicBezTo>
                    <a:pt x="97960" y="967007"/>
                    <a:pt x="98229" y="944000"/>
                    <a:pt x="99983" y="921162"/>
                  </a:cubicBezTo>
                  <a:cubicBezTo>
                    <a:pt x="101670" y="898867"/>
                    <a:pt x="103964" y="876700"/>
                    <a:pt x="106898" y="854661"/>
                  </a:cubicBezTo>
                  <a:cubicBezTo>
                    <a:pt x="110473" y="824514"/>
                    <a:pt x="116140" y="794650"/>
                    <a:pt x="123797" y="765278"/>
                  </a:cubicBezTo>
                  <a:cubicBezTo>
                    <a:pt x="128147" y="750208"/>
                    <a:pt x="133376" y="735400"/>
                    <a:pt x="139447" y="720940"/>
                  </a:cubicBezTo>
                  <a:cubicBezTo>
                    <a:pt x="144607" y="707938"/>
                    <a:pt x="151252" y="695579"/>
                    <a:pt x="156278" y="682678"/>
                  </a:cubicBezTo>
                  <a:cubicBezTo>
                    <a:pt x="167577" y="651596"/>
                    <a:pt x="181777" y="628997"/>
                    <a:pt x="206602" y="615013"/>
                  </a:cubicBezTo>
                  <a:cubicBezTo>
                    <a:pt x="223770" y="604702"/>
                    <a:pt x="245290" y="599066"/>
                    <a:pt x="267653" y="594290"/>
                  </a:cubicBezTo>
                  <a:cubicBezTo>
                    <a:pt x="291364" y="589048"/>
                    <a:pt x="315346" y="585280"/>
                    <a:pt x="339530" y="583014"/>
                  </a:cubicBezTo>
                  <a:cubicBezTo>
                    <a:pt x="363714" y="581017"/>
                    <a:pt x="388303" y="580221"/>
                    <a:pt x="412959" y="579374"/>
                  </a:cubicBezTo>
                  <a:cubicBezTo>
                    <a:pt x="438054" y="578595"/>
                    <a:pt x="463149" y="577398"/>
                    <a:pt x="488210" y="575786"/>
                  </a:cubicBezTo>
                  <a:lnTo>
                    <a:pt x="552937" y="570827"/>
                  </a:lnTo>
                  <a:cubicBezTo>
                    <a:pt x="571117" y="569370"/>
                    <a:pt x="589364" y="568591"/>
                    <a:pt x="607410" y="566220"/>
                  </a:cubicBezTo>
                  <a:cubicBezTo>
                    <a:pt x="631560" y="562989"/>
                    <a:pt x="655474" y="558587"/>
                    <a:pt x="679321" y="554202"/>
                  </a:cubicBezTo>
                  <a:cubicBezTo>
                    <a:pt x="700301" y="550374"/>
                    <a:pt x="721213" y="546313"/>
                    <a:pt x="741990" y="541844"/>
                  </a:cubicBezTo>
                  <a:cubicBezTo>
                    <a:pt x="759698" y="537573"/>
                    <a:pt x="745566" y="529091"/>
                    <a:pt x="740473" y="528450"/>
                  </a:cubicBezTo>
                  <a:close/>
                  <a:moveTo>
                    <a:pt x="490841" y="645980"/>
                  </a:moveTo>
                  <a:cubicBezTo>
                    <a:pt x="483184" y="644064"/>
                    <a:pt x="475494" y="642728"/>
                    <a:pt x="467804" y="641153"/>
                  </a:cubicBezTo>
                  <a:cubicBezTo>
                    <a:pt x="457719" y="639190"/>
                    <a:pt x="447498" y="636023"/>
                    <a:pt x="437380" y="635517"/>
                  </a:cubicBezTo>
                  <a:cubicBezTo>
                    <a:pt x="413263" y="634698"/>
                    <a:pt x="389146" y="635244"/>
                    <a:pt x="365097" y="637160"/>
                  </a:cubicBezTo>
                  <a:cubicBezTo>
                    <a:pt x="351875" y="638010"/>
                    <a:pt x="338755" y="639926"/>
                    <a:pt x="325870" y="642894"/>
                  </a:cubicBezTo>
                  <a:cubicBezTo>
                    <a:pt x="307589" y="648260"/>
                    <a:pt x="290049" y="655900"/>
                    <a:pt x="273656" y="665631"/>
                  </a:cubicBezTo>
                  <a:cubicBezTo>
                    <a:pt x="251935" y="678185"/>
                    <a:pt x="233721" y="696058"/>
                    <a:pt x="220802" y="717574"/>
                  </a:cubicBezTo>
                  <a:cubicBezTo>
                    <a:pt x="207715" y="740025"/>
                    <a:pt x="199991" y="761996"/>
                    <a:pt x="191829" y="784446"/>
                  </a:cubicBezTo>
                  <a:cubicBezTo>
                    <a:pt x="188996" y="792690"/>
                    <a:pt x="186061" y="800900"/>
                    <a:pt x="183565" y="809265"/>
                  </a:cubicBezTo>
                  <a:cubicBezTo>
                    <a:pt x="179754" y="821744"/>
                    <a:pt x="176515" y="834386"/>
                    <a:pt x="173446" y="847085"/>
                  </a:cubicBezTo>
                  <a:cubicBezTo>
                    <a:pt x="171659" y="854634"/>
                    <a:pt x="170377" y="862287"/>
                    <a:pt x="167982" y="869735"/>
                  </a:cubicBezTo>
                  <a:cubicBezTo>
                    <a:pt x="164710" y="879574"/>
                    <a:pt x="162821" y="889662"/>
                    <a:pt x="159583" y="899565"/>
                  </a:cubicBezTo>
                  <a:cubicBezTo>
                    <a:pt x="158538" y="904830"/>
                    <a:pt x="178000" y="914430"/>
                    <a:pt x="183767" y="903967"/>
                  </a:cubicBezTo>
                  <a:cubicBezTo>
                    <a:pt x="187916" y="893352"/>
                    <a:pt x="189839" y="882451"/>
                    <a:pt x="193144" y="871819"/>
                  </a:cubicBezTo>
                  <a:cubicBezTo>
                    <a:pt x="196348" y="861441"/>
                    <a:pt x="199991" y="851244"/>
                    <a:pt x="203600" y="841125"/>
                  </a:cubicBezTo>
                  <a:cubicBezTo>
                    <a:pt x="208626" y="827209"/>
                    <a:pt x="213719" y="813430"/>
                    <a:pt x="219959" y="800120"/>
                  </a:cubicBezTo>
                  <a:cubicBezTo>
                    <a:pt x="223399" y="793206"/>
                    <a:pt x="227245" y="786504"/>
                    <a:pt x="231495" y="780045"/>
                  </a:cubicBezTo>
                  <a:cubicBezTo>
                    <a:pt x="235509" y="774462"/>
                    <a:pt x="239185" y="768631"/>
                    <a:pt x="242490" y="762590"/>
                  </a:cubicBezTo>
                  <a:cubicBezTo>
                    <a:pt x="245728" y="754785"/>
                    <a:pt x="249000" y="749044"/>
                    <a:pt x="251935" y="742409"/>
                  </a:cubicBezTo>
                  <a:cubicBezTo>
                    <a:pt x="259591" y="728165"/>
                    <a:pt x="270317" y="715793"/>
                    <a:pt x="283337" y="706180"/>
                  </a:cubicBezTo>
                  <a:cubicBezTo>
                    <a:pt x="290960" y="700426"/>
                    <a:pt x="298616" y="693620"/>
                    <a:pt x="308432" y="689538"/>
                  </a:cubicBezTo>
                  <a:cubicBezTo>
                    <a:pt x="327522" y="681497"/>
                    <a:pt x="349514" y="677365"/>
                    <a:pt x="371944" y="674303"/>
                  </a:cubicBezTo>
                  <a:cubicBezTo>
                    <a:pt x="381793" y="673254"/>
                    <a:pt x="391508" y="671813"/>
                    <a:pt x="401559" y="671324"/>
                  </a:cubicBezTo>
                  <a:cubicBezTo>
                    <a:pt x="409957" y="670714"/>
                    <a:pt x="418491" y="671152"/>
                    <a:pt x="426991" y="670255"/>
                  </a:cubicBezTo>
                  <a:cubicBezTo>
                    <a:pt x="438257" y="668869"/>
                    <a:pt x="449623" y="666818"/>
                    <a:pt x="461024" y="664906"/>
                  </a:cubicBezTo>
                  <a:cubicBezTo>
                    <a:pt x="471042" y="663196"/>
                    <a:pt x="481194" y="661587"/>
                    <a:pt x="491245" y="659438"/>
                  </a:cubicBezTo>
                  <a:cubicBezTo>
                    <a:pt x="499813" y="657185"/>
                    <a:pt x="493269" y="647181"/>
                    <a:pt x="490841" y="645980"/>
                  </a:cubicBezTo>
                  <a:close/>
                  <a:moveTo>
                    <a:pt x="4959055" y="1551077"/>
                  </a:moveTo>
                  <a:cubicBezTo>
                    <a:pt x="4975043" y="1551671"/>
                    <a:pt x="4991030" y="1551671"/>
                    <a:pt x="5007018" y="1551839"/>
                  </a:cubicBezTo>
                  <a:cubicBezTo>
                    <a:pt x="5028032" y="1552042"/>
                    <a:pt x="5049180" y="1553432"/>
                    <a:pt x="5070160" y="1551873"/>
                  </a:cubicBezTo>
                  <a:cubicBezTo>
                    <a:pt x="5120012" y="1548342"/>
                    <a:pt x="5169594" y="1542021"/>
                    <a:pt x="5218738" y="1532948"/>
                  </a:cubicBezTo>
                  <a:cubicBezTo>
                    <a:pt x="5245384" y="1528128"/>
                    <a:pt x="5271660" y="1521517"/>
                    <a:pt x="5297429" y="1513155"/>
                  </a:cubicBezTo>
                  <a:cubicBezTo>
                    <a:pt x="5333047" y="1501050"/>
                    <a:pt x="5369947" y="1484580"/>
                    <a:pt x="5399090" y="1456409"/>
                  </a:cubicBezTo>
                  <a:cubicBezTo>
                    <a:pt x="5417910" y="1438768"/>
                    <a:pt x="5430761" y="1416166"/>
                    <a:pt x="5440847" y="1393399"/>
                  </a:cubicBezTo>
                  <a:cubicBezTo>
                    <a:pt x="5445637" y="1381961"/>
                    <a:pt x="5449650" y="1370199"/>
                    <a:pt x="5452787" y="1358202"/>
                  </a:cubicBezTo>
                  <a:lnTo>
                    <a:pt x="5457610" y="1340373"/>
                  </a:lnTo>
                  <a:lnTo>
                    <a:pt x="5460983" y="1322412"/>
                  </a:lnTo>
                  <a:cubicBezTo>
                    <a:pt x="5469787" y="1273386"/>
                    <a:pt x="5472788" y="1224188"/>
                    <a:pt x="5473868" y="1175260"/>
                  </a:cubicBezTo>
                  <a:lnTo>
                    <a:pt x="5474239" y="1121816"/>
                  </a:lnTo>
                  <a:lnTo>
                    <a:pt x="5474711" y="1042838"/>
                  </a:lnTo>
                  <a:cubicBezTo>
                    <a:pt x="5474880" y="1027265"/>
                    <a:pt x="5474576" y="1011638"/>
                    <a:pt x="5475622" y="996112"/>
                  </a:cubicBezTo>
                  <a:cubicBezTo>
                    <a:pt x="5477004" y="975578"/>
                    <a:pt x="5477376" y="955027"/>
                    <a:pt x="5479197" y="934556"/>
                  </a:cubicBezTo>
                  <a:cubicBezTo>
                    <a:pt x="5479534" y="924100"/>
                    <a:pt x="5458892" y="908112"/>
                    <a:pt x="5454608" y="930846"/>
                  </a:cubicBezTo>
                  <a:cubicBezTo>
                    <a:pt x="5451944" y="953684"/>
                    <a:pt x="5451741" y="976843"/>
                    <a:pt x="5450494" y="999883"/>
                  </a:cubicBezTo>
                  <a:lnTo>
                    <a:pt x="5446648" y="1067450"/>
                  </a:lnTo>
                  <a:lnTo>
                    <a:pt x="5442330" y="1160156"/>
                  </a:lnTo>
                  <a:cubicBezTo>
                    <a:pt x="5441588" y="1176204"/>
                    <a:pt x="5438789" y="1192067"/>
                    <a:pt x="5436968" y="1207913"/>
                  </a:cubicBezTo>
                  <a:cubicBezTo>
                    <a:pt x="5435484" y="1222167"/>
                    <a:pt x="5431571" y="1236000"/>
                    <a:pt x="5430525" y="1250052"/>
                  </a:cubicBezTo>
                  <a:cubicBezTo>
                    <a:pt x="5429514" y="1267082"/>
                    <a:pt x="5426511" y="1283444"/>
                    <a:pt x="5424825" y="1300147"/>
                  </a:cubicBezTo>
                  <a:cubicBezTo>
                    <a:pt x="5421722" y="1316263"/>
                    <a:pt x="5419530" y="1332864"/>
                    <a:pt x="5414706" y="1348043"/>
                  </a:cubicBezTo>
                  <a:cubicBezTo>
                    <a:pt x="5409276" y="1369272"/>
                    <a:pt x="5400439" y="1389473"/>
                    <a:pt x="5388498" y="1407855"/>
                  </a:cubicBezTo>
                  <a:cubicBezTo>
                    <a:pt x="5377301" y="1426244"/>
                    <a:pt x="5361650" y="1441544"/>
                    <a:pt x="5343031" y="1452361"/>
                  </a:cubicBezTo>
                  <a:cubicBezTo>
                    <a:pt x="5322288" y="1463070"/>
                    <a:pt x="5300566" y="1471735"/>
                    <a:pt x="5278169" y="1478232"/>
                  </a:cubicBezTo>
                  <a:cubicBezTo>
                    <a:pt x="5254626" y="1485652"/>
                    <a:pt x="5231926" y="1491656"/>
                    <a:pt x="5207978" y="1496702"/>
                  </a:cubicBezTo>
                  <a:cubicBezTo>
                    <a:pt x="5187471" y="1501036"/>
                    <a:pt x="5166727" y="1504807"/>
                    <a:pt x="5145713" y="1508008"/>
                  </a:cubicBezTo>
                  <a:cubicBezTo>
                    <a:pt x="5128039" y="1510666"/>
                    <a:pt x="5110095" y="1512022"/>
                    <a:pt x="5092387" y="1514815"/>
                  </a:cubicBezTo>
                  <a:lnTo>
                    <a:pt x="5020982" y="1526785"/>
                  </a:lnTo>
                  <a:lnTo>
                    <a:pt x="4957942" y="1537670"/>
                  </a:lnTo>
                  <a:cubicBezTo>
                    <a:pt x="4940031" y="1541410"/>
                    <a:pt x="4953962" y="1550298"/>
                    <a:pt x="4959055" y="1551077"/>
                  </a:cubicBezTo>
                  <a:close/>
                  <a:moveTo>
                    <a:pt x="5200524" y="1432801"/>
                  </a:moveTo>
                  <a:cubicBezTo>
                    <a:pt x="5208552" y="1432633"/>
                    <a:pt x="5216444" y="1431989"/>
                    <a:pt x="5224405" y="1431378"/>
                  </a:cubicBezTo>
                  <a:cubicBezTo>
                    <a:pt x="5234726" y="1430262"/>
                    <a:pt x="5245823" y="1430973"/>
                    <a:pt x="5255807" y="1427806"/>
                  </a:cubicBezTo>
                  <a:cubicBezTo>
                    <a:pt x="5280463" y="1421451"/>
                    <a:pt x="5303601" y="1410314"/>
                    <a:pt x="5323940" y="1395031"/>
                  </a:cubicBezTo>
                  <a:cubicBezTo>
                    <a:pt x="5329674" y="1390950"/>
                    <a:pt x="5335004" y="1386342"/>
                    <a:pt x="5339894" y="1381270"/>
                  </a:cubicBezTo>
                  <a:cubicBezTo>
                    <a:pt x="5345156" y="1376517"/>
                    <a:pt x="5349743" y="1371060"/>
                    <a:pt x="5353487" y="1365049"/>
                  </a:cubicBezTo>
                  <a:cubicBezTo>
                    <a:pt x="5359120" y="1357025"/>
                    <a:pt x="5363775" y="1348346"/>
                    <a:pt x="5367316" y="1339199"/>
                  </a:cubicBezTo>
                  <a:cubicBezTo>
                    <a:pt x="5371735" y="1330463"/>
                    <a:pt x="5373894" y="1321153"/>
                    <a:pt x="5377301" y="1312215"/>
                  </a:cubicBezTo>
                  <a:cubicBezTo>
                    <a:pt x="5384990" y="1289546"/>
                    <a:pt x="5390994" y="1266343"/>
                    <a:pt x="5395278" y="1242790"/>
                  </a:cubicBezTo>
                  <a:cubicBezTo>
                    <a:pt x="5399292" y="1218936"/>
                    <a:pt x="5402935" y="1194961"/>
                    <a:pt x="5404992" y="1171023"/>
                  </a:cubicBezTo>
                  <a:cubicBezTo>
                    <a:pt x="5405802" y="1162291"/>
                    <a:pt x="5407117" y="1153521"/>
                    <a:pt x="5407488" y="1144819"/>
                  </a:cubicBezTo>
                  <a:lnTo>
                    <a:pt x="5409748" y="1105659"/>
                  </a:lnTo>
                  <a:cubicBezTo>
                    <a:pt x="5410221" y="1097925"/>
                    <a:pt x="5409849" y="1090221"/>
                    <a:pt x="5411030" y="1082500"/>
                  </a:cubicBezTo>
                  <a:cubicBezTo>
                    <a:pt x="5412514" y="1072290"/>
                    <a:pt x="5412986" y="1062084"/>
                    <a:pt x="5414909" y="1051840"/>
                  </a:cubicBezTo>
                  <a:cubicBezTo>
                    <a:pt x="5415280" y="1046575"/>
                    <a:pt x="5394806" y="1039482"/>
                    <a:pt x="5390387" y="1050774"/>
                  </a:cubicBezTo>
                  <a:cubicBezTo>
                    <a:pt x="5388195" y="1061946"/>
                    <a:pt x="5386677" y="1073242"/>
                    <a:pt x="5385867" y="1084598"/>
                  </a:cubicBezTo>
                  <a:cubicBezTo>
                    <a:pt x="5384620" y="1095587"/>
                    <a:pt x="5382933" y="1106523"/>
                    <a:pt x="5381145" y="1117444"/>
                  </a:cubicBezTo>
                  <a:cubicBezTo>
                    <a:pt x="5378650" y="1132427"/>
                    <a:pt x="5377401" y="1147463"/>
                    <a:pt x="5374062" y="1162203"/>
                  </a:cubicBezTo>
                  <a:cubicBezTo>
                    <a:pt x="5372409" y="1169924"/>
                    <a:pt x="5369812" y="1177527"/>
                    <a:pt x="5367586" y="1185109"/>
                  </a:cubicBezTo>
                  <a:cubicBezTo>
                    <a:pt x="5365731" y="1191916"/>
                    <a:pt x="5362527" y="1198537"/>
                    <a:pt x="5361212" y="1205222"/>
                  </a:cubicBezTo>
                  <a:cubicBezTo>
                    <a:pt x="5358446" y="1221442"/>
                    <a:pt x="5356523" y="1237643"/>
                    <a:pt x="5352847" y="1253216"/>
                  </a:cubicBezTo>
                  <a:cubicBezTo>
                    <a:pt x="5350924" y="1264684"/>
                    <a:pt x="5346910" y="1275106"/>
                    <a:pt x="5344482" y="1286011"/>
                  </a:cubicBezTo>
                  <a:cubicBezTo>
                    <a:pt x="5343436" y="1291745"/>
                    <a:pt x="5341918" y="1296996"/>
                    <a:pt x="5340501" y="1302396"/>
                  </a:cubicBezTo>
                  <a:cubicBezTo>
                    <a:pt x="5339321" y="1307847"/>
                    <a:pt x="5337669" y="1313180"/>
                    <a:pt x="5335543" y="1318327"/>
                  </a:cubicBezTo>
                  <a:cubicBezTo>
                    <a:pt x="5327212" y="1337303"/>
                    <a:pt x="5314462" y="1354030"/>
                    <a:pt x="5298407" y="1367137"/>
                  </a:cubicBezTo>
                  <a:cubicBezTo>
                    <a:pt x="5291526" y="1372864"/>
                    <a:pt x="5284106" y="1377883"/>
                    <a:pt x="5276213" y="1382119"/>
                  </a:cubicBezTo>
                  <a:cubicBezTo>
                    <a:pt x="5269299" y="1385708"/>
                    <a:pt x="5261575" y="1387992"/>
                    <a:pt x="5254525" y="1391732"/>
                  </a:cubicBezTo>
                  <a:cubicBezTo>
                    <a:pt x="5244575" y="1396677"/>
                    <a:pt x="5234523" y="1401656"/>
                    <a:pt x="5224472" y="1406631"/>
                  </a:cubicBezTo>
                  <a:cubicBezTo>
                    <a:pt x="5215264" y="1411016"/>
                    <a:pt x="5205988" y="1415427"/>
                    <a:pt x="5196713" y="1419870"/>
                  </a:cubicBezTo>
                  <a:cubicBezTo>
                    <a:pt x="5188887" y="1424302"/>
                    <a:pt x="5197825" y="1432279"/>
                    <a:pt x="5200524" y="1432801"/>
                  </a:cubicBezTo>
                  <a:close/>
                  <a:moveTo>
                    <a:pt x="5535087" y="472766"/>
                  </a:moveTo>
                  <a:cubicBezTo>
                    <a:pt x="5537616" y="477859"/>
                    <a:pt x="5540450" y="482719"/>
                    <a:pt x="5543182" y="487681"/>
                  </a:cubicBezTo>
                  <a:cubicBezTo>
                    <a:pt x="5546352" y="494393"/>
                    <a:pt x="5549962" y="500896"/>
                    <a:pt x="5553975" y="507149"/>
                  </a:cubicBezTo>
                  <a:cubicBezTo>
                    <a:pt x="5564128" y="521117"/>
                    <a:pt x="5574888" y="534575"/>
                    <a:pt x="5585479" y="548185"/>
                  </a:cubicBezTo>
                  <a:cubicBezTo>
                    <a:pt x="5591179" y="555484"/>
                    <a:pt x="5596677" y="562948"/>
                    <a:pt x="5602816" y="569805"/>
                  </a:cubicBezTo>
                  <a:cubicBezTo>
                    <a:pt x="5611451" y="579405"/>
                    <a:pt x="5620963" y="588242"/>
                    <a:pt x="5629529" y="597909"/>
                  </a:cubicBezTo>
                  <a:cubicBezTo>
                    <a:pt x="5640391" y="610200"/>
                    <a:pt x="5650779" y="622912"/>
                    <a:pt x="5661235" y="635608"/>
                  </a:cubicBezTo>
                  <a:cubicBezTo>
                    <a:pt x="5671894" y="648560"/>
                    <a:pt x="5682350" y="661715"/>
                    <a:pt x="5692873" y="674802"/>
                  </a:cubicBezTo>
                  <a:cubicBezTo>
                    <a:pt x="5696719" y="679558"/>
                    <a:pt x="5700462" y="684418"/>
                    <a:pt x="5704274" y="689191"/>
                  </a:cubicBezTo>
                  <a:cubicBezTo>
                    <a:pt x="5710008" y="696335"/>
                    <a:pt x="5715776" y="703411"/>
                    <a:pt x="5721510" y="710555"/>
                  </a:cubicBezTo>
                  <a:cubicBezTo>
                    <a:pt x="5725051" y="714680"/>
                    <a:pt x="5728357" y="718994"/>
                    <a:pt x="5731427" y="723474"/>
                  </a:cubicBezTo>
                  <a:cubicBezTo>
                    <a:pt x="5735271" y="729585"/>
                    <a:pt x="5739656" y="735238"/>
                    <a:pt x="5743299" y="741536"/>
                  </a:cubicBezTo>
                  <a:cubicBezTo>
                    <a:pt x="5745458" y="744484"/>
                    <a:pt x="5759321" y="739657"/>
                    <a:pt x="5756420" y="731700"/>
                  </a:cubicBezTo>
                  <a:cubicBezTo>
                    <a:pt x="5752406" y="724711"/>
                    <a:pt x="5747988" y="717955"/>
                    <a:pt x="5743232" y="711463"/>
                  </a:cubicBezTo>
                  <a:cubicBezTo>
                    <a:pt x="5738847" y="704912"/>
                    <a:pt x="5734597" y="698278"/>
                    <a:pt x="5730212" y="691758"/>
                  </a:cubicBezTo>
                  <a:cubicBezTo>
                    <a:pt x="5724174" y="682786"/>
                    <a:pt x="5717935" y="673999"/>
                    <a:pt x="5712032" y="664926"/>
                  </a:cubicBezTo>
                  <a:cubicBezTo>
                    <a:pt x="5708928" y="660184"/>
                    <a:pt x="5706331" y="655020"/>
                    <a:pt x="5703566" y="650044"/>
                  </a:cubicBezTo>
                  <a:cubicBezTo>
                    <a:pt x="5701373" y="645410"/>
                    <a:pt x="5698877" y="640941"/>
                    <a:pt x="5696044" y="636671"/>
                  </a:cubicBezTo>
                  <a:cubicBezTo>
                    <a:pt x="5688657" y="627105"/>
                    <a:pt x="5680765" y="617981"/>
                    <a:pt x="5673074" y="608675"/>
                  </a:cubicBezTo>
                  <a:cubicBezTo>
                    <a:pt x="5667576" y="602037"/>
                    <a:pt x="5662281" y="595183"/>
                    <a:pt x="5656412" y="588869"/>
                  </a:cubicBezTo>
                  <a:cubicBezTo>
                    <a:pt x="5650408" y="582366"/>
                    <a:pt x="5643561" y="576663"/>
                    <a:pt x="5637692" y="570075"/>
                  </a:cubicBezTo>
                  <a:cubicBezTo>
                    <a:pt x="5626123" y="557157"/>
                    <a:pt x="5614992" y="543904"/>
                    <a:pt x="5603659" y="530784"/>
                  </a:cubicBezTo>
                  <a:cubicBezTo>
                    <a:pt x="5598802" y="525110"/>
                    <a:pt x="5593844" y="519491"/>
                    <a:pt x="5589054" y="513750"/>
                  </a:cubicBezTo>
                  <a:cubicBezTo>
                    <a:pt x="5584973" y="508927"/>
                    <a:pt x="5581432" y="503662"/>
                    <a:pt x="5577047" y="499108"/>
                  </a:cubicBezTo>
                  <a:cubicBezTo>
                    <a:pt x="5571212" y="493013"/>
                    <a:pt x="5564904" y="487357"/>
                    <a:pt x="5558664" y="481636"/>
                  </a:cubicBezTo>
                  <a:cubicBezTo>
                    <a:pt x="5553166" y="476624"/>
                    <a:pt x="5547601" y="471649"/>
                    <a:pt x="5541866" y="466873"/>
                  </a:cubicBezTo>
                  <a:cubicBezTo>
                    <a:pt x="5536740" y="462981"/>
                    <a:pt x="5534615" y="470887"/>
                    <a:pt x="5535087" y="472766"/>
                  </a:cubicBezTo>
                  <a:close/>
                  <a:moveTo>
                    <a:pt x="5556033" y="763244"/>
                  </a:moveTo>
                  <a:cubicBezTo>
                    <a:pt x="5558495" y="768273"/>
                    <a:pt x="5561294" y="773063"/>
                    <a:pt x="5563925" y="777957"/>
                  </a:cubicBezTo>
                  <a:cubicBezTo>
                    <a:pt x="5567063" y="784564"/>
                    <a:pt x="5570570" y="790976"/>
                    <a:pt x="5574483" y="797156"/>
                  </a:cubicBezTo>
                  <a:cubicBezTo>
                    <a:pt x="5584467" y="810900"/>
                    <a:pt x="5595024" y="824139"/>
                    <a:pt x="5605413" y="837530"/>
                  </a:cubicBezTo>
                  <a:cubicBezTo>
                    <a:pt x="5610978" y="844728"/>
                    <a:pt x="5616375" y="852074"/>
                    <a:pt x="5622480" y="858830"/>
                  </a:cubicBezTo>
                  <a:cubicBezTo>
                    <a:pt x="5630946" y="868274"/>
                    <a:pt x="5640289" y="876926"/>
                    <a:pt x="5648722" y="886441"/>
                  </a:cubicBezTo>
                  <a:cubicBezTo>
                    <a:pt x="5659380" y="898530"/>
                    <a:pt x="5669634" y="911040"/>
                    <a:pt x="5679888" y="923516"/>
                  </a:cubicBezTo>
                  <a:cubicBezTo>
                    <a:pt x="5690377" y="936280"/>
                    <a:pt x="5700631" y="949198"/>
                    <a:pt x="5710953" y="962083"/>
                  </a:cubicBezTo>
                  <a:cubicBezTo>
                    <a:pt x="5714730" y="966771"/>
                    <a:pt x="5718407" y="971561"/>
                    <a:pt x="5722151" y="976249"/>
                  </a:cubicBezTo>
                  <a:cubicBezTo>
                    <a:pt x="5727784" y="983275"/>
                    <a:pt x="5733450" y="990230"/>
                    <a:pt x="5739050" y="997256"/>
                  </a:cubicBezTo>
                  <a:cubicBezTo>
                    <a:pt x="5742557" y="1001313"/>
                    <a:pt x="5745795" y="1005563"/>
                    <a:pt x="5748831" y="1009989"/>
                  </a:cubicBezTo>
                  <a:cubicBezTo>
                    <a:pt x="5752575" y="1016013"/>
                    <a:pt x="5756892" y="1021568"/>
                    <a:pt x="5760467" y="1027781"/>
                  </a:cubicBezTo>
                  <a:cubicBezTo>
                    <a:pt x="5762593" y="1030675"/>
                    <a:pt x="5776387" y="1025784"/>
                    <a:pt x="5773555" y="1017929"/>
                  </a:cubicBezTo>
                  <a:cubicBezTo>
                    <a:pt x="5769642" y="1011034"/>
                    <a:pt x="5765324" y="1004369"/>
                    <a:pt x="5760636" y="997968"/>
                  </a:cubicBezTo>
                  <a:cubicBezTo>
                    <a:pt x="5756352" y="991518"/>
                    <a:pt x="5752204" y="984985"/>
                    <a:pt x="5747886" y="978566"/>
                  </a:cubicBezTo>
                  <a:cubicBezTo>
                    <a:pt x="5741984" y="969729"/>
                    <a:pt x="5735845" y="961061"/>
                    <a:pt x="5730043" y="952122"/>
                  </a:cubicBezTo>
                  <a:cubicBezTo>
                    <a:pt x="5727042" y="947451"/>
                    <a:pt x="5724512" y="942371"/>
                    <a:pt x="5721780" y="937464"/>
                  </a:cubicBezTo>
                  <a:cubicBezTo>
                    <a:pt x="5719655" y="932890"/>
                    <a:pt x="5717193" y="928481"/>
                    <a:pt x="5714427" y="924275"/>
                  </a:cubicBezTo>
                  <a:cubicBezTo>
                    <a:pt x="5707174" y="914861"/>
                    <a:pt x="5699451" y="905873"/>
                    <a:pt x="5691862" y="896745"/>
                  </a:cubicBezTo>
                  <a:cubicBezTo>
                    <a:pt x="5686465" y="890212"/>
                    <a:pt x="5681237" y="883490"/>
                    <a:pt x="5675503" y="877246"/>
                  </a:cubicBezTo>
                  <a:cubicBezTo>
                    <a:pt x="5669600" y="870861"/>
                    <a:pt x="5662854" y="865259"/>
                    <a:pt x="5657053" y="858790"/>
                  </a:cubicBezTo>
                  <a:cubicBezTo>
                    <a:pt x="5645686" y="846111"/>
                    <a:pt x="5634724" y="833057"/>
                    <a:pt x="5623626" y="820142"/>
                  </a:cubicBezTo>
                  <a:cubicBezTo>
                    <a:pt x="5618803" y="814570"/>
                    <a:pt x="5613980" y="809052"/>
                    <a:pt x="5609258" y="803416"/>
                  </a:cubicBezTo>
                  <a:cubicBezTo>
                    <a:pt x="5605244" y="798640"/>
                    <a:pt x="5601736" y="793476"/>
                    <a:pt x="5597453" y="788990"/>
                  </a:cubicBezTo>
                  <a:cubicBezTo>
                    <a:pt x="5591685" y="782999"/>
                    <a:pt x="5585479" y="777461"/>
                    <a:pt x="5579340" y="771842"/>
                  </a:cubicBezTo>
                  <a:cubicBezTo>
                    <a:pt x="5573943" y="766897"/>
                    <a:pt x="5568445" y="762040"/>
                    <a:pt x="5562779" y="757338"/>
                  </a:cubicBezTo>
                  <a:cubicBezTo>
                    <a:pt x="5557753" y="753543"/>
                    <a:pt x="5555561" y="761399"/>
                    <a:pt x="5556033" y="763244"/>
                  </a:cubicBezTo>
                  <a:close/>
                  <a:moveTo>
                    <a:pt x="5568749" y="1044514"/>
                  </a:moveTo>
                  <a:cubicBezTo>
                    <a:pt x="5571178" y="1049459"/>
                    <a:pt x="5573875" y="1054181"/>
                    <a:pt x="5576439" y="1058974"/>
                  </a:cubicBezTo>
                  <a:cubicBezTo>
                    <a:pt x="5579475" y="1065491"/>
                    <a:pt x="5582916" y="1071805"/>
                    <a:pt x="5586727" y="1077883"/>
                  </a:cubicBezTo>
                  <a:cubicBezTo>
                    <a:pt x="5596475" y="1091395"/>
                    <a:pt x="5606829" y="1104381"/>
                    <a:pt x="5617016" y="1117515"/>
                  </a:cubicBezTo>
                  <a:cubicBezTo>
                    <a:pt x="5622480" y="1124575"/>
                    <a:pt x="5627742" y="1131786"/>
                    <a:pt x="5633679" y="1138390"/>
                  </a:cubicBezTo>
                  <a:cubicBezTo>
                    <a:pt x="5642010" y="1147652"/>
                    <a:pt x="5651218" y="1156132"/>
                    <a:pt x="5659448" y="1165462"/>
                  </a:cubicBezTo>
                  <a:cubicBezTo>
                    <a:pt x="5669938" y="1177311"/>
                    <a:pt x="5679955" y="1189585"/>
                    <a:pt x="5690007" y="1201825"/>
                  </a:cubicBezTo>
                  <a:cubicBezTo>
                    <a:pt x="5700261" y="1214352"/>
                    <a:pt x="5710312" y="1227031"/>
                    <a:pt x="5720431" y="1239680"/>
                  </a:cubicBezTo>
                  <a:cubicBezTo>
                    <a:pt x="5724141" y="1244284"/>
                    <a:pt x="5727716" y="1248972"/>
                    <a:pt x="5731393" y="1253576"/>
                  </a:cubicBezTo>
                  <a:cubicBezTo>
                    <a:pt x="5736924" y="1260467"/>
                    <a:pt x="5742490" y="1267308"/>
                    <a:pt x="5747954" y="1274199"/>
                  </a:cubicBezTo>
                  <a:cubicBezTo>
                    <a:pt x="5751360" y="1278169"/>
                    <a:pt x="5754531" y="1282338"/>
                    <a:pt x="5757466" y="1286679"/>
                  </a:cubicBezTo>
                  <a:cubicBezTo>
                    <a:pt x="5761175" y="1292588"/>
                    <a:pt x="5765392" y="1298072"/>
                    <a:pt x="5768866" y="1304167"/>
                  </a:cubicBezTo>
                  <a:cubicBezTo>
                    <a:pt x="5770957" y="1307011"/>
                    <a:pt x="5784652" y="1302032"/>
                    <a:pt x="5781953" y="1294281"/>
                  </a:cubicBezTo>
                  <a:cubicBezTo>
                    <a:pt x="5778141" y="1287498"/>
                    <a:pt x="5773925" y="1280951"/>
                    <a:pt x="5769305" y="1274674"/>
                  </a:cubicBezTo>
                  <a:cubicBezTo>
                    <a:pt x="5765156" y="1268343"/>
                    <a:pt x="5761074" y="1261928"/>
                    <a:pt x="5756892" y="1255614"/>
                  </a:cubicBezTo>
                  <a:cubicBezTo>
                    <a:pt x="5751090" y="1246928"/>
                    <a:pt x="5745120" y="1238412"/>
                    <a:pt x="5739454" y="1229642"/>
                  </a:cubicBezTo>
                  <a:cubicBezTo>
                    <a:pt x="5736486" y="1225038"/>
                    <a:pt x="5734058" y="1220042"/>
                    <a:pt x="5731393" y="1215202"/>
                  </a:cubicBezTo>
                  <a:cubicBezTo>
                    <a:pt x="5729335" y="1210706"/>
                    <a:pt x="5726940" y="1206369"/>
                    <a:pt x="5724242" y="1202233"/>
                  </a:cubicBezTo>
                  <a:cubicBezTo>
                    <a:pt x="5717159" y="1192991"/>
                    <a:pt x="5709536" y="1184171"/>
                    <a:pt x="5702149" y="1175250"/>
                  </a:cubicBezTo>
                  <a:cubicBezTo>
                    <a:pt x="5696820" y="1168841"/>
                    <a:pt x="5691727" y="1162230"/>
                    <a:pt x="5686094" y="1156118"/>
                  </a:cubicBezTo>
                  <a:cubicBezTo>
                    <a:pt x="5680326" y="1149872"/>
                    <a:pt x="5673648" y="1144387"/>
                    <a:pt x="5667981" y="1138039"/>
                  </a:cubicBezTo>
                  <a:cubicBezTo>
                    <a:pt x="5656850" y="1125610"/>
                    <a:pt x="5646091" y="1112796"/>
                    <a:pt x="5635230" y="1100151"/>
                  </a:cubicBezTo>
                  <a:cubicBezTo>
                    <a:pt x="5630507" y="1094680"/>
                    <a:pt x="5625752" y="1089263"/>
                    <a:pt x="5621131" y="1083728"/>
                  </a:cubicBezTo>
                  <a:cubicBezTo>
                    <a:pt x="5617218" y="1079057"/>
                    <a:pt x="5613811" y="1073977"/>
                    <a:pt x="5609595" y="1069592"/>
                  </a:cubicBezTo>
                  <a:cubicBezTo>
                    <a:pt x="5603963" y="1063716"/>
                    <a:pt x="5597824" y="1058299"/>
                    <a:pt x="5591786" y="1052798"/>
                  </a:cubicBezTo>
                  <a:cubicBezTo>
                    <a:pt x="5586491" y="1047972"/>
                    <a:pt x="5581094" y="1043199"/>
                    <a:pt x="5575529" y="1038632"/>
                  </a:cubicBezTo>
                  <a:cubicBezTo>
                    <a:pt x="5570536" y="1034901"/>
                    <a:pt x="5568310" y="1042686"/>
                    <a:pt x="5568749" y="1044514"/>
                  </a:cubicBezTo>
                  <a:close/>
                  <a:moveTo>
                    <a:pt x="5563183" y="1305193"/>
                  </a:moveTo>
                  <a:cubicBezTo>
                    <a:pt x="5565544" y="1310087"/>
                    <a:pt x="5568209" y="1314741"/>
                    <a:pt x="5570739" y="1319518"/>
                  </a:cubicBezTo>
                  <a:cubicBezTo>
                    <a:pt x="5573707" y="1325956"/>
                    <a:pt x="5577080" y="1332200"/>
                    <a:pt x="5580858" y="1338207"/>
                  </a:cubicBezTo>
                  <a:cubicBezTo>
                    <a:pt x="5590471" y="1351564"/>
                    <a:pt x="5600657" y="1364398"/>
                    <a:pt x="5610709" y="1377380"/>
                  </a:cubicBezTo>
                  <a:cubicBezTo>
                    <a:pt x="5616071" y="1384356"/>
                    <a:pt x="5621299" y="1391483"/>
                    <a:pt x="5627168" y="1398020"/>
                  </a:cubicBezTo>
                  <a:cubicBezTo>
                    <a:pt x="5635399" y="1407160"/>
                    <a:pt x="5644472" y="1415525"/>
                    <a:pt x="5652634" y="1424733"/>
                  </a:cubicBezTo>
                  <a:cubicBezTo>
                    <a:pt x="5662989" y="1436431"/>
                    <a:pt x="5672838" y="1448570"/>
                    <a:pt x="5682754" y="1460675"/>
                  </a:cubicBezTo>
                  <a:cubicBezTo>
                    <a:pt x="5692907" y="1473034"/>
                    <a:pt x="5702824" y="1485561"/>
                    <a:pt x="5712808" y="1498054"/>
                  </a:cubicBezTo>
                  <a:cubicBezTo>
                    <a:pt x="5716450" y="1502608"/>
                    <a:pt x="5719992" y="1507246"/>
                    <a:pt x="5723635" y="1511803"/>
                  </a:cubicBezTo>
                  <a:cubicBezTo>
                    <a:pt x="5729065" y="1518606"/>
                    <a:pt x="5734563" y="1525345"/>
                    <a:pt x="5739960" y="1532169"/>
                  </a:cubicBezTo>
                  <a:cubicBezTo>
                    <a:pt x="5743333" y="1536098"/>
                    <a:pt x="5746470" y="1540216"/>
                    <a:pt x="5749370" y="1544510"/>
                  </a:cubicBezTo>
                  <a:cubicBezTo>
                    <a:pt x="5753013" y="1550365"/>
                    <a:pt x="5757162" y="1555769"/>
                    <a:pt x="5760569" y="1561810"/>
                  </a:cubicBezTo>
                  <a:cubicBezTo>
                    <a:pt x="5762626" y="1564623"/>
                    <a:pt x="5776320" y="1559594"/>
                    <a:pt x="5773656" y="1551924"/>
                  </a:cubicBezTo>
                  <a:cubicBezTo>
                    <a:pt x="5769878" y="1545229"/>
                    <a:pt x="5765729" y="1538749"/>
                    <a:pt x="5761209" y="1532523"/>
                  </a:cubicBezTo>
                  <a:cubicBezTo>
                    <a:pt x="5757094" y="1526259"/>
                    <a:pt x="5753114" y="1519911"/>
                    <a:pt x="5748966" y="1513664"/>
                  </a:cubicBezTo>
                  <a:cubicBezTo>
                    <a:pt x="5743266" y="1505080"/>
                    <a:pt x="5737363" y="1496665"/>
                    <a:pt x="5731797" y="1487983"/>
                  </a:cubicBezTo>
                  <a:cubicBezTo>
                    <a:pt x="5728897" y="1483446"/>
                    <a:pt x="5726468" y="1478485"/>
                    <a:pt x="5723871" y="1473692"/>
                  </a:cubicBezTo>
                  <a:cubicBezTo>
                    <a:pt x="5721847" y="1469253"/>
                    <a:pt x="5719486" y="1464969"/>
                    <a:pt x="5716821" y="1460874"/>
                  </a:cubicBezTo>
                  <a:cubicBezTo>
                    <a:pt x="5709839" y="1451768"/>
                    <a:pt x="5702318" y="1443048"/>
                    <a:pt x="5695032" y="1434194"/>
                  </a:cubicBezTo>
                  <a:cubicBezTo>
                    <a:pt x="5689770" y="1427860"/>
                    <a:pt x="5684745" y="1421343"/>
                    <a:pt x="5679180" y="1415306"/>
                  </a:cubicBezTo>
                  <a:cubicBezTo>
                    <a:pt x="5673479" y="1409127"/>
                    <a:pt x="5666902" y="1403727"/>
                    <a:pt x="5661303" y="1397463"/>
                  </a:cubicBezTo>
                  <a:cubicBezTo>
                    <a:pt x="5650273" y="1385189"/>
                    <a:pt x="5639682" y="1372544"/>
                    <a:pt x="5628922" y="1360023"/>
                  </a:cubicBezTo>
                  <a:cubicBezTo>
                    <a:pt x="5624268" y="1354627"/>
                    <a:pt x="5619579" y="1349287"/>
                    <a:pt x="5615026" y="1343803"/>
                  </a:cubicBezTo>
                  <a:cubicBezTo>
                    <a:pt x="5611180" y="1339199"/>
                    <a:pt x="5607774" y="1334170"/>
                    <a:pt x="5603625" y="1329852"/>
                  </a:cubicBezTo>
                  <a:cubicBezTo>
                    <a:pt x="5598060" y="1324047"/>
                    <a:pt x="5591989" y="1318698"/>
                    <a:pt x="5586052" y="1313281"/>
                  </a:cubicBezTo>
                  <a:cubicBezTo>
                    <a:pt x="5580790" y="1308522"/>
                    <a:pt x="5575495" y="1303816"/>
                    <a:pt x="5569929" y="1299297"/>
                  </a:cubicBezTo>
                  <a:cubicBezTo>
                    <a:pt x="5565005" y="1295630"/>
                    <a:pt x="5562745" y="1303381"/>
                    <a:pt x="5563183" y="1305193"/>
                  </a:cubicBezTo>
                  <a:close/>
                  <a:moveTo>
                    <a:pt x="5491880" y="1491973"/>
                  </a:moveTo>
                  <a:cubicBezTo>
                    <a:pt x="5494038" y="1496661"/>
                    <a:pt x="5496500" y="1501114"/>
                    <a:pt x="5498861" y="1505667"/>
                  </a:cubicBezTo>
                  <a:cubicBezTo>
                    <a:pt x="5501593" y="1511833"/>
                    <a:pt x="5504697" y="1517803"/>
                    <a:pt x="5508238" y="1523544"/>
                  </a:cubicBezTo>
                  <a:cubicBezTo>
                    <a:pt x="5517244" y="1536243"/>
                    <a:pt x="5526890" y="1548433"/>
                    <a:pt x="5536335" y="1560758"/>
                  </a:cubicBezTo>
                  <a:cubicBezTo>
                    <a:pt x="5541428" y="1567375"/>
                    <a:pt x="5546319" y="1574165"/>
                    <a:pt x="5551885" y="1580344"/>
                  </a:cubicBezTo>
                  <a:cubicBezTo>
                    <a:pt x="5559642" y="1588996"/>
                    <a:pt x="5568310" y="1596872"/>
                    <a:pt x="5576035" y="1605571"/>
                  </a:cubicBezTo>
                  <a:cubicBezTo>
                    <a:pt x="5585816" y="1616658"/>
                    <a:pt x="5595159" y="1628152"/>
                    <a:pt x="5604502" y="1639637"/>
                  </a:cubicBezTo>
                  <a:cubicBezTo>
                    <a:pt x="5614048" y="1651368"/>
                    <a:pt x="5623425" y="1663272"/>
                    <a:pt x="5632835" y="1675121"/>
                  </a:cubicBezTo>
                  <a:cubicBezTo>
                    <a:pt x="5636242" y="1679438"/>
                    <a:pt x="5639615" y="1683840"/>
                    <a:pt x="5643021" y="1688157"/>
                  </a:cubicBezTo>
                  <a:cubicBezTo>
                    <a:pt x="5648148" y="1694623"/>
                    <a:pt x="5653342" y="1701025"/>
                    <a:pt x="5658436" y="1707491"/>
                  </a:cubicBezTo>
                  <a:cubicBezTo>
                    <a:pt x="5661640" y="1711215"/>
                    <a:pt x="5664575" y="1715131"/>
                    <a:pt x="5667273" y="1719222"/>
                  </a:cubicBezTo>
                  <a:cubicBezTo>
                    <a:pt x="5670680" y="1724794"/>
                    <a:pt x="5674592" y="1729938"/>
                    <a:pt x="5677762" y="1735713"/>
                  </a:cubicBezTo>
                  <a:cubicBezTo>
                    <a:pt x="5679719" y="1738387"/>
                    <a:pt x="5693177" y="1733139"/>
                    <a:pt x="5690816" y="1725759"/>
                  </a:cubicBezTo>
                  <a:cubicBezTo>
                    <a:pt x="5687308" y="1719364"/>
                    <a:pt x="5683396" y="1713188"/>
                    <a:pt x="5679146" y="1707272"/>
                  </a:cubicBezTo>
                  <a:cubicBezTo>
                    <a:pt x="5675334" y="1701312"/>
                    <a:pt x="5671591" y="1695251"/>
                    <a:pt x="5667711" y="1689308"/>
                  </a:cubicBezTo>
                  <a:cubicBezTo>
                    <a:pt x="5662382" y="1681131"/>
                    <a:pt x="5656850" y="1673117"/>
                    <a:pt x="5651622" y="1664830"/>
                  </a:cubicBezTo>
                  <a:cubicBezTo>
                    <a:pt x="5648891" y="1660513"/>
                    <a:pt x="5646698" y="1655770"/>
                    <a:pt x="5644269" y="1651183"/>
                  </a:cubicBezTo>
                  <a:cubicBezTo>
                    <a:pt x="5642414" y="1646933"/>
                    <a:pt x="5640222" y="1642835"/>
                    <a:pt x="5637726" y="1638926"/>
                  </a:cubicBezTo>
                  <a:cubicBezTo>
                    <a:pt x="5631149" y="1630257"/>
                    <a:pt x="5624065" y="1622014"/>
                    <a:pt x="5617151" y="1613629"/>
                  </a:cubicBezTo>
                  <a:cubicBezTo>
                    <a:pt x="5612193" y="1607618"/>
                    <a:pt x="5607471" y="1601422"/>
                    <a:pt x="5602175" y="1595715"/>
                  </a:cubicBezTo>
                  <a:cubicBezTo>
                    <a:pt x="5596778" y="1589876"/>
                    <a:pt x="5590505" y="1584813"/>
                    <a:pt x="5585209" y="1578887"/>
                  </a:cubicBezTo>
                  <a:cubicBezTo>
                    <a:pt x="5574752" y="1567257"/>
                    <a:pt x="5564769" y="1555277"/>
                    <a:pt x="5554582" y="1543438"/>
                  </a:cubicBezTo>
                  <a:cubicBezTo>
                    <a:pt x="5550198" y="1538307"/>
                    <a:pt x="5545779" y="1533248"/>
                    <a:pt x="5541462" y="1528067"/>
                  </a:cubicBezTo>
                  <a:cubicBezTo>
                    <a:pt x="5537819" y="1523699"/>
                    <a:pt x="5534648" y="1518906"/>
                    <a:pt x="5530702" y="1514828"/>
                  </a:cubicBezTo>
                  <a:cubicBezTo>
                    <a:pt x="5525407" y="1509340"/>
                    <a:pt x="5519639" y="1504315"/>
                    <a:pt x="5513973" y="1499218"/>
                  </a:cubicBezTo>
                  <a:cubicBezTo>
                    <a:pt x="5508980" y="1494732"/>
                    <a:pt x="5503887" y="1490314"/>
                    <a:pt x="5498626" y="1486081"/>
                  </a:cubicBezTo>
                  <a:cubicBezTo>
                    <a:pt x="5493903" y="1482643"/>
                    <a:pt x="5491508" y="1490229"/>
                    <a:pt x="5491880" y="1491973"/>
                  </a:cubicBezTo>
                  <a:close/>
                  <a:moveTo>
                    <a:pt x="5342390" y="1590888"/>
                  </a:moveTo>
                  <a:cubicBezTo>
                    <a:pt x="5344448" y="1595458"/>
                    <a:pt x="5346843" y="1599793"/>
                    <a:pt x="5349069" y="1604211"/>
                  </a:cubicBezTo>
                  <a:cubicBezTo>
                    <a:pt x="5351632" y="1610222"/>
                    <a:pt x="5354634" y="1616037"/>
                    <a:pt x="5358040" y="1621616"/>
                  </a:cubicBezTo>
                  <a:cubicBezTo>
                    <a:pt x="5366709" y="1633920"/>
                    <a:pt x="5376019" y="1645739"/>
                    <a:pt x="5385125" y="1657706"/>
                  </a:cubicBezTo>
                  <a:cubicBezTo>
                    <a:pt x="5390017" y="1664115"/>
                    <a:pt x="5394739" y="1670709"/>
                    <a:pt x="5400102" y="1676686"/>
                  </a:cubicBezTo>
                  <a:cubicBezTo>
                    <a:pt x="5407623" y="1685048"/>
                    <a:pt x="5416056" y="1692650"/>
                    <a:pt x="5423510" y="1701082"/>
                  </a:cubicBezTo>
                  <a:cubicBezTo>
                    <a:pt x="5432988" y="1711798"/>
                    <a:pt x="5441994" y="1722936"/>
                    <a:pt x="5450999" y="1734060"/>
                  </a:cubicBezTo>
                  <a:cubicBezTo>
                    <a:pt x="5460241" y="1745420"/>
                    <a:pt x="5469281" y="1756949"/>
                    <a:pt x="5478388" y="1768427"/>
                  </a:cubicBezTo>
                  <a:cubicBezTo>
                    <a:pt x="5481693" y="1772609"/>
                    <a:pt x="5484931" y="1776893"/>
                    <a:pt x="5488203" y="1781072"/>
                  </a:cubicBezTo>
                  <a:cubicBezTo>
                    <a:pt x="5493161" y="1787336"/>
                    <a:pt x="5498153" y="1793532"/>
                    <a:pt x="5503077" y="1799815"/>
                  </a:cubicBezTo>
                  <a:cubicBezTo>
                    <a:pt x="5506181" y="1803414"/>
                    <a:pt x="5509047" y="1807206"/>
                    <a:pt x="5511645" y="1811172"/>
                  </a:cubicBezTo>
                  <a:cubicBezTo>
                    <a:pt x="5514883" y="1816609"/>
                    <a:pt x="5518661" y="1821568"/>
                    <a:pt x="5521696" y="1827190"/>
                  </a:cubicBezTo>
                  <a:cubicBezTo>
                    <a:pt x="5523551" y="1829777"/>
                    <a:pt x="5536908" y="1824428"/>
                    <a:pt x="5534682" y="1817217"/>
                  </a:cubicBezTo>
                  <a:cubicBezTo>
                    <a:pt x="5531377" y="1810983"/>
                    <a:pt x="5527632" y="1804983"/>
                    <a:pt x="5523518" y="1799256"/>
                  </a:cubicBezTo>
                  <a:cubicBezTo>
                    <a:pt x="5519842" y="1793447"/>
                    <a:pt x="5516232" y="1787575"/>
                    <a:pt x="5512522" y="1781801"/>
                  </a:cubicBezTo>
                  <a:cubicBezTo>
                    <a:pt x="5507395" y="1773861"/>
                    <a:pt x="5502066" y="1766072"/>
                    <a:pt x="5497074" y="1758031"/>
                  </a:cubicBezTo>
                  <a:cubicBezTo>
                    <a:pt x="5494477" y="1753832"/>
                    <a:pt x="5492352" y="1749211"/>
                    <a:pt x="5490058" y="1744759"/>
                  </a:cubicBezTo>
                  <a:cubicBezTo>
                    <a:pt x="5488304" y="1740613"/>
                    <a:pt x="5486213" y="1736623"/>
                    <a:pt x="5483784" y="1732825"/>
                  </a:cubicBezTo>
                  <a:cubicBezTo>
                    <a:pt x="5477443" y="1724393"/>
                    <a:pt x="5470596" y="1716436"/>
                    <a:pt x="5463918" y="1708311"/>
                  </a:cubicBezTo>
                  <a:cubicBezTo>
                    <a:pt x="5459128" y="1702486"/>
                    <a:pt x="5454575" y="1696505"/>
                    <a:pt x="5449448" y="1690974"/>
                  </a:cubicBezTo>
                  <a:cubicBezTo>
                    <a:pt x="5444219" y="1685321"/>
                    <a:pt x="5438114" y="1680443"/>
                    <a:pt x="5432988" y="1674723"/>
                  </a:cubicBezTo>
                  <a:cubicBezTo>
                    <a:pt x="5422903" y="1663464"/>
                    <a:pt x="5413256" y="1651868"/>
                    <a:pt x="5403374" y="1640389"/>
                  </a:cubicBezTo>
                  <a:cubicBezTo>
                    <a:pt x="5399157" y="1635445"/>
                    <a:pt x="5394874" y="1630537"/>
                    <a:pt x="5390691" y="1625525"/>
                  </a:cubicBezTo>
                  <a:cubicBezTo>
                    <a:pt x="5387183" y="1621292"/>
                    <a:pt x="5384114" y="1616637"/>
                    <a:pt x="5380302" y="1612708"/>
                  </a:cubicBezTo>
                  <a:cubicBezTo>
                    <a:pt x="5375175" y="1607426"/>
                    <a:pt x="5369576" y="1602569"/>
                    <a:pt x="5364044" y="1597658"/>
                  </a:cubicBezTo>
                  <a:cubicBezTo>
                    <a:pt x="5359188" y="1593340"/>
                    <a:pt x="5354263" y="1589094"/>
                    <a:pt x="5349136" y="1585013"/>
                  </a:cubicBezTo>
                  <a:cubicBezTo>
                    <a:pt x="5344549" y="1581710"/>
                    <a:pt x="5342053" y="1589178"/>
                    <a:pt x="5342390" y="1590888"/>
                  </a:cubicBezTo>
                  <a:close/>
                  <a:moveTo>
                    <a:pt x="5125881" y="1651240"/>
                  </a:moveTo>
                  <a:cubicBezTo>
                    <a:pt x="5127736" y="1655575"/>
                    <a:pt x="5129895" y="1659673"/>
                    <a:pt x="5131919" y="1663852"/>
                  </a:cubicBezTo>
                  <a:cubicBezTo>
                    <a:pt x="5134212" y="1669532"/>
                    <a:pt x="5136944" y="1675030"/>
                    <a:pt x="5140047" y="1680308"/>
                  </a:cubicBezTo>
                  <a:cubicBezTo>
                    <a:pt x="5148074" y="1691888"/>
                    <a:pt x="5156709" y="1702944"/>
                    <a:pt x="5165142" y="1714166"/>
                  </a:cubicBezTo>
                  <a:cubicBezTo>
                    <a:pt x="5169695" y="1720177"/>
                    <a:pt x="5174047" y="1726356"/>
                    <a:pt x="5179072" y="1731945"/>
                  </a:cubicBezTo>
                  <a:cubicBezTo>
                    <a:pt x="5186121" y="1739747"/>
                    <a:pt x="5194014" y="1746786"/>
                    <a:pt x="5200997" y="1754645"/>
                  </a:cubicBezTo>
                  <a:cubicBezTo>
                    <a:pt x="5209833" y="1764669"/>
                    <a:pt x="5218198" y="1775099"/>
                    <a:pt x="5226597" y="1785507"/>
                  </a:cubicBezTo>
                  <a:cubicBezTo>
                    <a:pt x="5235198" y="1796139"/>
                    <a:pt x="5243563" y="1806942"/>
                    <a:pt x="5252029" y="1817709"/>
                  </a:cubicBezTo>
                  <a:cubicBezTo>
                    <a:pt x="5255099" y="1821618"/>
                    <a:pt x="5258100" y="1825632"/>
                    <a:pt x="5261169" y="1829541"/>
                  </a:cubicBezTo>
                  <a:cubicBezTo>
                    <a:pt x="5265757" y="1835417"/>
                    <a:pt x="5270411" y="1841222"/>
                    <a:pt x="5274999" y="1847081"/>
                  </a:cubicBezTo>
                  <a:cubicBezTo>
                    <a:pt x="5277866" y="1850457"/>
                    <a:pt x="5280496" y="1854019"/>
                    <a:pt x="5282892" y="1857746"/>
                  </a:cubicBezTo>
                  <a:cubicBezTo>
                    <a:pt x="5285860" y="1862859"/>
                    <a:pt x="5289368" y="1867527"/>
                    <a:pt x="5292134" y="1872830"/>
                  </a:cubicBezTo>
                  <a:cubicBezTo>
                    <a:pt x="5293854" y="1875268"/>
                    <a:pt x="5307008" y="1869666"/>
                    <a:pt x="5305085" y="1862809"/>
                  </a:cubicBezTo>
                  <a:cubicBezTo>
                    <a:pt x="5302050" y="1856933"/>
                    <a:pt x="5298643" y="1851276"/>
                    <a:pt x="5294831" y="1845880"/>
                  </a:cubicBezTo>
                  <a:cubicBezTo>
                    <a:pt x="5291425" y="1840412"/>
                    <a:pt x="5288153" y="1834857"/>
                    <a:pt x="5284746" y="1829423"/>
                  </a:cubicBezTo>
                  <a:cubicBezTo>
                    <a:pt x="5280025" y="1821942"/>
                    <a:pt x="5275100" y="1814626"/>
                    <a:pt x="5270513" y="1807060"/>
                  </a:cubicBezTo>
                  <a:cubicBezTo>
                    <a:pt x="5268118" y="1803080"/>
                    <a:pt x="5266229" y="1798712"/>
                    <a:pt x="5264104" y="1794500"/>
                  </a:cubicBezTo>
                  <a:cubicBezTo>
                    <a:pt x="5262587" y="1790573"/>
                    <a:pt x="5260698" y="1786792"/>
                    <a:pt x="5258472" y="1783207"/>
                  </a:cubicBezTo>
                  <a:cubicBezTo>
                    <a:pt x="5252569" y="1775318"/>
                    <a:pt x="5246160" y="1767867"/>
                    <a:pt x="5239953" y="1760251"/>
                  </a:cubicBezTo>
                  <a:cubicBezTo>
                    <a:pt x="5235536" y="1754817"/>
                    <a:pt x="5231286" y="1749194"/>
                    <a:pt x="5226495" y="1744061"/>
                  </a:cubicBezTo>
                  <a:cubicBezTo>
                    <a:pt x="5221605" y="1738795"/>
                    <a:pt x="5215837" y="1734309"/>
                    <a:pt x="5211048" y="1728943"/>
                  </a:cubicBezTo>
                  <a:cubicBezTo>
                    <a:pt x="5201637" y="1718446"/>
                    <a:pt x="5192632" y="1707596"/>
                    <a:pt x="5183457" y="1696880"/>
                  </a:cubicBezTo>
                  <a:cubicBezTo>
                    <a:pt x="5179510" y="1692259"/>
                    <a:pt x="5175497" y="1687672"/>
                    <a:pt x="5171618" y="1682980"/>
                  </a:cubicBezTo>
                  <a:cubicBezTo>
                    <a:pt x="5168346" y="1679020"/>
                    <a:pt x="5165547" y="1674635"/>
                    <a:pt x="5161971" y="1670979"/>
                  </a:cubicBezTo>
                  <a:cubicBezTo>
                    <a:pt x="5157182" y="1666051"/>
                    <a:pt x="5151886" y="1661565"/>
                    <a:pt x="5146692" y="1657012"/>
                  </a:cubicBezTo>
                  <a:cubicBezTo>
                    <a:pt x="5142138" y="1653015"/>
                    <a:pt x="5137484" y="1649088"/>
                    <a:pt x="5132661" y="1645328"/>
                  </a:cubicBezTo>
                  <a:cubicBezTo>
                    <a:pt x="5128309" y="1642319"/>
                    <a:pt x="5125611" y="1649598"/>
                    <a:pt x="5125881" y="1651240"/>
                  </a:cubicBezTo>
                  <a:close/>
                  <a:moveTo>
                    <a:pt x="4879554" y="1678065"/>
                  </a:moveTo>
                  <a:cubicBezTo>
                    <a:pt x="4881443" y="1682450"/>
                    <a:pt x="4883635" y="1686545"/>
                    <a:pt x="4885660" y="1690778"/>
                  </a:cubicBezTo>
                  <a:cubicBezTo>
                    <a:pt x="4887987" y="1696499"/>
                    <a:pt x="4890753" y="1702040"/>
                    <a:pt x="4893923" y="1707353"/>
                  </a:cubicBezTo>
                  <a:cubicBezTo>
                    <a:pt x="4902018" y="1719033"/>
                    <a:pt x="4910754" y="1730208"/>
                    <a:pt x="4919288" y="1741517"/>
                  </a:cubicBezTo>
                  <a:cubicBezTo>
                    <a:pt x="4923874" y="1747589"/>
                    <a:pt x="4928293" y="1753825"/>
                    <a:pt x="4933353" y="1759444"/>
                  </a:cubicBezTo>
                  <a:cubicBezTo>
                    <a:pt x="4940470" y="1767317"/>
                    <a:pt x="4948396" y="1774444"/>
                    <a:pt x="4955446" y="1782381"/>
                  </a:cubicBezTo>
                  <a:cubicBezTo>
                    <a:pt x="4964384" y="1792500"/>
                    <a:pt x="4972850" y="1803016"/>
                    <a:pt x="4981316" y="1813513"/>
                  </a:cubicBezTo>
                  <a:cubicBezTo>
                    <a:pt x="4989985" y="1824246"/>
                    <a:pt x="4998485" y="1835150"/>
                    <a:pt x="5007018" y="1846001"/>
                  </a:cubicBezTo>
                  <a:cubicBezTo>
                    <a:pt x="5010121" y="1849961"/>
                    <a:pt x="5013156" y="1854009"/>
                    <a:pt x="5016226" y="1857952"/>
                  </a:cubicBezTo>
                  <a:cubicBezTo>
                    <a:pt x="5020881" y="1863878"/>
                    <a:pt x="5025569" y="1869737"/>
                    <a:pt x="5030190" y="1875663"/>
                  </a:cubicBezTo>
                  <a:cubicBezTo>
                    <a:pt x="5033091" y="1879056"/>
                    <a:pt x="5035790" y="1882655"/>
                    <a:pt x="5038184" y="1886429"/>
                  </a:cubicBezTo>
                  <a:cubicBezTo>
                    <a:pt x="5041220" y="1891576"/>
                    <a:pt x="5044761" y="1896282"/>
                    <a:pt x="5047561" y="1901631"/>
                  </a:cubicBezTo>
                  <a:cubicBezTo>
                    <a:pt x="5049281" y="1904104"/>
                    <a:pt x="5062469" y="1898515"/>
                    <a:pt x="5060513" y="1891610"/>
                  </a:cubicBezTo>
                  <a:cubicBezTo>
                    <a:pt x="5057444" y="1885694"/>
                    <a:pt x="5053969" y="1879990"/>
                    <a:pt x="5050125" y="1874543"/>
                  </a:cubicBezTo>
                  <a:cubicBezTo>
                    <a:pt x="5046684" y="1869042"/>
                    <a:pt x="5043379" y="1863439"/>
                    <a:pt x="5039904" y="1857952"/>
                  </a:cubicBezTo>
                  <a:cubicBezTo>
                    <a:pt x="5035114" y="1850420"/>
                    <a:pt x="5030156" y="1843057"/>
                    <a:pt x="5025536" y="1835403"/>
                  </a:cubicBezTo>
                  <a:cubicBezTo>
                    <a:pt x="5023107" y="1831406"/>
                    <a:pt x="5021151" y="1826991"/>
                    <a:pt x="5019059" y="1822758"/>
                  </a:cubicBezTo>
                  <a:cubicBezTo>
                    <a:pt x="5017474" y="1818798"/>
                    <a:pt x="5015552" y="1814990"/>
                    <a:pt x="5013291" y="1811381"/>
                  </a:cubicBezTo>
                  <a:cubicBezTo>
                    <a:pt x="5007355" y="1803424"/>
                    <a:pt x="5000913" y="1795889"/>
                    <a:pt x="4994639" y="1788219"/>
                  </a:cubicBezTo>
                  <a:cubicBezTo>
                    <a:pt x="4990153" y="1782718"/>
                    <a:pt x="4985836" y="1777048"/>
                    <a:pt x="4981013" y="1771867"/>
                  </a:cubicBezTo>
                  <a:cubicBezTo>
                    <a:pt x="4976088" y="1766535"/>
                    <a:pt x="4970286" y="1761998"/>
                    <a:pt x="4965429" y="1756598"/>
                  </a:cubicBezTo>
                  <a:cubicBezTo>
                    <a:pt x="4955951" y="1746000"/>
                    <a:pt x="4946844" y="1735045"/>
                    <a:pt x="4937603" y="1724217"/>
                  </a:cubicBezTo>
                  <a:cubicBezTo>
                    <a:pt x="4933589" y="1719543"/>
                    <a:pt x="4929542" y="1714922"/>
                    <a:pt x="4925628" y="1710183"/>
                  </a:cubicBezTo>
                  <a:cubicBezTo>
                    <a:pt x="4922323" y="1706186"/>
                    <a:pt x="4919490" y="1701750"/>
                    <a:pt x="4915881" y="1698060"/>
                  </a:cubicBezTo>
                  <a:cubicBezTo>
                    <a:pt x="4911024" y="1693102"/>
                    <a:pt x="4905695" y="1688565"/>
                    <a:pt x="4900466" y="1683958"/>
                  </a:cubicBezTo>
                  <a:cubicBezTo>
                    <a:pt x="4895846" y="1679910"/>
                    <a:pt x="4891191" y="1675934"/>
                    <a:pt x="4886300" y="1672153"/>
                  </a:cubicBezTo>
                  <a:cubicBezTo>
                    <a:pt x="4881915" y="1669107"/>
                    <a:pt x="4879250" y="1676423"/>
                    <a:pt x="4879554" y="1678065"/>
                  </a:cubicBezTo>
                  <a:close/>
                  <a:moveTo>
                    <a:pt x="4634847" y="1706712"/>
                  </a:moveTo>
                  <a:cubicBezTo>
                    <a:pt x="4636601" y="1710945"/>
                    <a:pt x="4638692" y="1714939"/>
                    <a:pt x="4640614" y="1719037"/>
                  </a:cubicBezTo>
                  <a:cubicBezTo>
                    <a:pt x="4642807" y="1724578"/>
                    <a:pt x="4645371" y="1729948"/>
                    <a:pt x="4648372" y="1735102"/>
                  </a:cubicBezTo>
                  <a:cubicBezTo>
                    <a:pt x="4656130" y="1746361"/>
                    <a:pt x="4664495" y="1757127"/>
                    <a:pt x="4672657" y="1768032"/>
                  </a:cubicBezTo>
                  <a:cubicBezTo>
                    <a:pt x="4677076" y="1773871"/>
                    <a:pt x="4681258" y="1779881"/>
                    <a:pt x="4686149" y="1785298"/>
                  </a:cubicBezTo>
                  <a:cubicBezTo>
                    <a:pt x="4692996" y="1792867"/>
                    <a:pt x="4700687" y="1799674"/>
                    <a:pt x="4707433" y="1807307"/>
                  </a:cubicBezTo>
                  <a:cubicBezTo>
                    <a:pt x="4716000" y="1817041"/>
                    <a:pt x="4724129" y="1827167"/>
                    <a:pt x="4732292" y="1837272"/>
                  </a:cubicBezTo>
                  <a:cubicBezTo>
                    <a:pt x="4740589" y="1847617"/>
                    <a:pt x="4748717" y="1858114"/>
                    <a:pt x="4756880" y="1868576"/>
                  </a:cubicBezTo>
                  <a:cubicBezTo>
                    <a:pt x="4759882" y="1872384"/>
                    <a:pt x="4762749" y="1876277"/>
                    <a:pt x="4765717" y="1880088"/>
                  </a:cubicBezTo>
                  <a:cubicBezTo>
                    <a:pt x="4770170" y="1885792"/>
                    <a:pt x="4774689" y="1891445"/>
                    <a:pt x="4779108" y="1897152"/>
                  </a:cubicBezTo>
                  <a:cubicBezTo>
                    <a:pt x="4781908" y="1900420"/>
                    <a:pt x="4784471" y="1903884"/>
                    <a:pt x="4786764" y="1907514"/>
                  </a:cubicBezTo>
                  <a:cubicBezTo>
                    <a:pt x="4789632" y="1912506"/>
                    <a:pt x="4793038" y="1917046"/>
                    <a:pt x="4795669" y="1922223"/>
                  </a:cubicBezTo>
                  <a:cubicBezTo>
                    <a:pt x="4797321" y="1924584"/>
                    <a:pt x="4810375" y="1918891"/>
                    <a:pt x="4808587" y="1912168"/>
                  </a:cubicBezTo>
                  <a:cubicBezTo>
                    <a:pt x="4805686" y="1906444"/>
                    <a:pt x="4802415" y="1900933"/>
                    <a:pt x="4798739" y="1895678"/>
                  </a:cubicBezTo>
                  <a:cubicBezTo>
                    <a:pt x="4795467" y="1890345"/>
                    <a:pt x="4792296" y="1884928"/>
                    <a:pt x="4788990" y="1879646"/>
                  </a:cubicBezTo>
                  <a:cubicBezTo>
                    <a:pt x="4784471" y="1872351"/>
                    <a:pt x="4779715" y="1865240"/>
                    <a:pt x="4775297" y="1857844"/>
                  </a:cubicBezTo>
                  <a:cubicBezTo>
                    <a:pt x="4772969" y="1853982"/>
                    <a:pt x="4771181" y="1849698"/>
                    <a:pt x="4769191" y="1845603"/>
                  </a:cubicBezTo>
                  <a:cubicBezTo>
                    <a:pt x="4767708" y="1841771"/>
                    <a:pt x="4765886" y="1838081"/>
                    <a:pt x="4763727" y="1834580"/>
                  </a:cubicBezTo>
                  <a:cubicBezTo>
                    <a:pt x="4758027" y="1826910"/>
                    <a:pt x="4751854" y="1819665"/>
                    <a:pt x="4745850" y="1812268"/>
                  </a:cubicBezTo>
                  <a:cubicBezTo>
                    <a:pt x="4741533" y="1806986"/>
                    <a:pt x="4737418" y="1801519"/>
                    <a:pt x="4732763" y="1796523"/>
                  </a:cubicBezTo>
                  <a:cubicBezTo>
                    <a:pt x="4728042" y="1791410"/>
                    <a:pt x="4722408" y="1787079"/>
                    <a:pt x="4717754" y="1781895"/>
                  </a:cubicBezTo>
                  <a:cubicBezTo>
                    <a:pt x="4708613" y="1771705"/>
                    <a:pt x="4699877" y="1761158"/>
                    <a:pt x="4690973" y="1750763"/>
                  </a:cubicBezTo>
                  <a:cubicBezTo>
                    <a:pt x="4687161" y="1746277"/>
                    <a:pt x="4683249" y="1741824"/>
                    <a:pt x="4679538" y="1737271"/>
                  </a:cubicBezTo>
                  <a:cubicBezTo>
                    <a:pt x="4676334" y="1733409"/>
                    <a:pt x="4673636" y="1729145"/>
                    <a:pt x="4670161" y="1725590"/>
                  </a:cubicBezTo>
                  <a:cubicBezTo>
                    <a:pt x="4665507" y="1720814"/>
                    <a:pt x="4660346" y="1716483"/>
                    <a:pt x="4655287" y="1712078"/>
                  </a:cubicBezTo>
                  <a:cubicBezTo>
                    <a:pt x="4650834" y="1708220"/>
                    <a:pt x="4646314" y="1704428"/>
                    <a:pt x="4641593" y="1700802"/>
                  </a:cubicBezTo>
                  <a:cubicBezTo>
                    <a:pt x="4637343" y="1697912"/>
                    <a:pt x="4634577" y="1705106"/>
                    <a:pt x="4634847" y="1706712"/>
                  </a:cubicBezTo>
                  <a:close/>
                  <a:moveTo>
                    <a:pt x="4388689" y="1733726"/>
                  </a:moveTo>
                  <a:cubicBezTo>
                    <a:pt x="4390510" y="1738026"/>
                    <a:pt x="4392635" y="1742091"/>
                    <a:pt x="4394625" y="1746236"/>
                  </a:cubicBezTo>
                  <a:cubicBezTo>
                    <a:pt x="4396851" y="1751869"/>
                    <a:pt x="4399550" y="1757323"/>
                    <a:pt x="4402619" y="1762541"/>
                  </a:cubicBezTo>
                  <a:cubicBezTo>
                    <a:pt x="4410512" y="1774009"/>
                    <a:pt x="4419045" y="1784954"/>
                    <a:pt x="4427410" y="1796044"/>
                  </a:cubicBezTo>
                  <a:cubicBezTo>
                    <a:pt x="4431897" y="1802001"/>
                    <a:pt x="4436214" y="1808113"/>
                    <a:pt x="4441172" y="1813634"/>
                  </a:cubicBezTo>
                  <a:cubicBezTo>
                    <a:pt x="4448121" y="1821352"/>
                    <a:pt x="4455945" y="1828293"/>
                    <a:pt x="4462826" y="1836081"/>
                  </a:cubicBezTo>
                  <a:cubicBezTo>
                    <a:pt x="4471562" y="1845984"/>
                    <a:pt x="4479860" y="1856319"/>
                    <a:pt x="4488157" y="1866607"/>
                  </a:cubicBezTo>
                  <a:cubicBezTo>
                    <a:pt x="4496657" y="1877120"/>
                    <a:pt x="4504921" y="1887819"/>
                    <a:pt x="4513285" y="1898451"/>
                  </a:cubicBezTo>
                  <a:cubicBezTo>
                    <a:pt x="4516322" y="1902326"/>
                    <a:pt x="4519256" y="1906306"/>
                    <a:pt x="4522326" y="1910182"/>
                  </a:cubicBezTo>
                  <a:cubicBezTo>
                    <a:pt x="4526845" y="1915990"/>
                    <a:pt x="4531466" y="1921727"/>
                    <a:pt x="4535952" y="1927552"/>
                  </a:cubicBezTo>
                  <a:cubicBezTo>
                    <a:pt x="4538819" y="1930878"/>
                    <a:pt x="4541416" y="1934403"/>
                    <a:pt x="4543777" y="1938100"/>
                  </a:cubicBezTo>
                  <a:cubicBezTo>
                    <a:pt x="4546712" y="1943179"/>
                    <a:pt x="4550185" y="1947783"/>
                    <a:pt x="4552884" y="1953049"/>
                  </a:cubicBezTo>
                  <a:cubicBezTo>
                    <a:pt x="4554604" y="1955467"/>
                    <a:pt x="4567692" y="1949814"/>
                    <a:pt x="4565836" y="1943007"/>
                  </a:cubicBezTo>
                  <a:cubicBezTo>
                    <a:pt x="4562868" y="1937192"/>
                    <a:pt x="4559461" y="1931593"/>
                    <a:pt x="4555717" y="1926247"/>
                  </a:cubicBezTo>
                  <a:cubicBezTo>
                    <a:pt x="4552378" y="1920830"/>
                    <a:pt x="4549107" y="1915329"/>
                    <a:pt x="4545767" y="1909946"/>
                  </a:cubicBezTo>
                  <a:cubicBezTo>
                    <a:pt x="4541112" y="1902545"/>
                    <a:pt x="4536255" y="1895300"/>
                    <a:pt x="4531735" y="1887802"/>
                  </a:cubicBezTo>
                  <a:cubicBezTo>
                    <a:pt x="4529374" y="1883873"/>
                    <a:pt x="4527519" y="1879522"/>
                    <a:pt x="4525428" y="1875359"/>
                  </a:cubicBezTo>
                  <a:cubicBezTo>
                    <a:pt x="4523911" y="1871467"/>
                    <a:pt x="4522055" y="1867720"/>
                    <a:pt x="4519862" y="1864168"/>
                  </a:cubicBezTo>
                  <a:cubicBezTo>
                    <a:pt x="4514061" y="1856363"/>
                    <a:pt x="4507754" y="1848990"/>
                    <a:pt x="4501581" y="1841465"/>
                  </a:cubicBezTo>
                  <a:cubicBezTo>
                    <a:pt x="4497230" y="1836068"/>
                    <a:pt x="4493014" y="1830513"/>
                    <a:pt x="4488292" y="1825433"/>
                  </a:cubicBezTo>
                  <a:cubicBezTo>
                    <a:pt x="4483469" y="1820218"/>
                    <a:pt x="4477734" y="1815783"/>
                    <a:pt x="4472979" y="1810501"/>
                  </a:cubicBezTo>
                  <a:cubicBezTo>
                    <a:pt x="4463669" y="1800106"/>
                    <a:pt x="4454799" y="1789373"/>
                    <a:pt x="4445725" y="1778775"/>
                  </a:cubicBezTo>
                  <a:cubicBezTo>
                    <a:pt x="4441813" y="1774205"/>
                    <a:pt x="4437833" y="1769668"/>
                    <a:pt x="4434021" y="1765030"/>
                  </a:cubicBezTo>
                  <a:cubicBezTo>
                    <a:pt x="4430783" y="1761118"/>
                    <a:pt x="4428017" y="1756767"/>
                    <a:pt x="4424442" y="1753127"/>
                  </a:cubicBezTo>
                  <a:cubicBezTo>
                    <a:pt x="4419720" y="1748270"/>
                    <a:pt x="4414492" y="1743851"/>
                    <a:pt x="4409365" y="1739362"/>
                  </a:cubicBezTo>
                  <a:cubicBezTo>
                    <a:pt x="4404812" y="1735419"/>
                    <a:pt x="4400224" y="1731527"/>
                    <a:pt x="4395435" y="1727816"/>
                  </a:cubicBezTo>
                  <a:cubicBezTo>
                    <a:pt x="4391117" y="1724858"/>
                    <a:pt x="4388419" y="1732103"/>
                    <a:pt x="4388689" y="1733729"/>
                  </a:cubicBezTo>
                  <a:close/>
                  <a:moveTo>
                    <a:pt x="4141249" y="1759296"/>
                  </a:moveTo>
                  <a:cubicBezTo>
                    <a:pt x="4143003" y="1763543"/>
                    <a:pt x="4145094" y="1767573"/>
                    <a:pt x="4147085" y="1771688"/>
                  </a:cubicBezTo>
                  <a:cubicBezTo>
                    <a:pt x="4149277" y="1777281"/>
                    <a:pt x="4151908" y="1782684"/>
                    <a:pt x="4154943" y="1787855"/>
                  </a:cubicBezTo>
                  <a:cubicBezTo>
                    <a:pt x="4162735" y="1799181"/>
                    <a:pt x="4171167" y="1810015"/>
                    <a:pt x="4179397" y="1820987"/>
                  </a:cubicBezTo>
                  <a:cubicBezTo>
                    <a:pt x="4183850" y="1826876"/>
                    <a:pt x="4188066" y="1832938"/>
                    <a:pt x="4192990" y="1838388"/>
                  </a:cubicBezTo>
                  <a:cubicBezTo>
                    <a:pt x="4199871" y="1846025"/>
                    <a:pt x="4207629" y="1852892"/>
                    <a:pt x="4214409" y="1860569"/>
                  </a:cubicBezTo>
                  <a:cubicBezTo>
                    <a:pt x="4223077" y="1870371"/>
                    <a:pt x="4231240" y="1880560"/>
                    <a:pt x="4239436" y="1890754"/>
                  </a:cubicBezTo>
                  <a:cubicBezTo>
                    <a:pt x="4247834" y="1901149"/>
                    <a:pt x="4255997" y="1911726"/>
                    <a:pt x="4264261" y="1922257"/>
                  </a:cubicBezTo>
                  <a:cubicBezTo>
                    <a:pt x="4267263" y="1926102"/>
                    <a:pt x="4270164" y="1930015"/>
                    <a:pt x="4273165" y="1933856"/>
                  </a:cubicBezTo>
                  <a:cubicBezTo>
                    <a:pt x="4277652" y="1939591"/>
                    <a:pt x="4282171" y="1945267"/>
                    <a:pt x="4286657" y="1951021"/>
                  </a:cubicBezTo>
                  <a:cubicBezTo>
                    <a:pt x="4289457" y="1954330"/>
                    <a:pt x="4292054" y="1957821"/>
                    <a:pt x="4294381" y="1961477"/>
                  </a:cubicBezTo>
                  <a:cubicBezTo>
                    <a:pt x="4297248" y="1966507"/>
                    <a:pt x="4300688" y="1971060"/>
                    <a:pt x="4303353" y="1976275"/>
                  </a:cubicBezTo>
                  <a:cubicBezTo>
                    <a:pt x="4305006" y="1978659"/>
                    <a:pt x="4318093" y="1972989"/>
                    <a:pt x="4316272" y="1966233"/>
                  </a:cubicBezTo>
                  <a:cubicBezTo>
                    <a:pt x="4313371" y="1960462"/>
                    <a:pt x="4310031" y="1954914"/>
                    <a:pt x="4306322" y="1949625"/>
                  </a:cubicBezTo>
                  <a:cubicBezTo>
                    <a:pt x="4303016" y="1944259"/>
                    <a:pt x="4299811" y="1938831"/>
                    <a:pt x="4296506" y="1933492"/>
                  </a:cubicBezTo>
                  <a:cubicBezTo>
                    <a:pt x="4291919" y="1926163"/>
                    <a:pt x="4287129" y="1918988"/>
                    <a:pt x="4282677" y="1911568"/>
                  </a:cubicBezTo>
                  <a:cubicBezTo>
                    <a:pt x="4280349" y="1907676"/>
                    <a:pt x="4278495" y="1903375"/>
                    <a:pt x="4276471" y="1899243"/>
                  </a:cubicBezTo>
                  <a:cubicBezTo>
                    <a:pt x="4274987" y="1895385"/>
                    <a:pt x="4273165" y="1891671"/>
                    <a:pt x="4271007" y="1888156"/>
                  </a:cubicBezTo>
                  <a:cubicBezTo>
                    <a:pt x="4265272" y="1880436"/>
                    <a:pt x="4259033" y="1873140"/>
                    <a:pt x="4252961" y="1865706"/>
                  </a:cubicBezTo>
                  <a:cubicBezTo>
                    <a:pt x="4248610" y="1860373"/>
                    <a:pt x="4244495" y="1854872"/>
                    <a:pt x="4239807" y="1849853"/>
                  </a:cubicBezTo>
                  <a:cubicBezTo>
                    <a:pt x="4235017" y="1844706"/>
                    <a:pt x="4229351" y="1840341"/>
                    <a:pt x="4224663" y="1835110"/>
                  </a:cubicBezTo>
                  <a:cubicBezTo>
                    <a:pt x="4215488" y="1824850"/>
                    <a:pt x="4206685" y="1814218"/>
                    <a:pt x="4197712" y="1803742"/>
                  </a:cubicBezTo>
                  <a:cubicBezTo>
                    <a:pt x="4193867" y="1799205"/>
                    <a:pt x="4189955" y="1794736"/>
                    <a:pt x="4186143" y="1790149"/>
                  </a:cubicBezTo>
                  <a:cubicBezTo>
                    <a:pt x="4182939" y="1786270"/>
                    <a:pt x="4180240" y="1781969"/>
                    <a:pt x="4176732" y="1778380"/>
                  </a:cubicBezTo>
                  <a:cubicBezTo>
                    <a:pt x="4172010" y="1773574"/>
                    <a:pt x="4166850" y="1769206"/>
                    <a:pt x="4161757" y="1764770"/>
                  </a:cubicBezTo>
                  <a:cubicBezTo>
                    <a:pt x="4157270" y="1760878"/>
                    <a:pt x="4152717" y="1757050"/>
                    <a:pt x="4147961" y="1753394"/>
                  </a:cubicBezTo>
                  <a:cubicBezTo>
                    <a:pt x="4143712" y="1750479"/>
                    <a:pt x="4140980" y="1757691"/>
                    <a:pt x="4141249" y="1759300"/>
                  </a:cubicBezTo>
                  <a:close/>
                  <a:moveTo>
                    <a:pt x="3896576" y="1788037"/>
                  </a:moveTo>
                  <a:cubicBezTo>
                    <a:pt x="3898396" y="1792304"/>
                    <a:pt x="3900488" y="1796348"/>
                    <a:pt x="3902478" y="1800480"/>
                  </a:cubicBezTo>
                  <a:cubicBezTo>
                    <a:pt x="3904704" y="1806086"/>
                    <a:pt x="3907369" y="1811513"/>
                    <a:pt x="3910404" y="1816714"/>
                  </a:cubicBezTo>
                  <a:cubicBezTo>
                    <a:pt x="3918297" y="1828141"/>
                    <a:pt x="3926763" y="1839026"/>
                    <a:pt x="3935061" y="1850066"/>
                  </a:cubicBezTo>
                  <a:cubicBezTo>
                    <a:pt x="3939513" y="1855992"/>
                    <a:pt x="3943797" y="1862087"/>
                    <a:pt x="3948755" y="1867571"/>
                  </a:cubicBezTo>
                  <a:cubicBezTo>
                    <a:pt x="3955670" y="1875241"/>
                    <a:pt x="3963461" y="1882166"/>
                    <a:pt x="3970308" y="1889900"/>
                  </a:cubicBezTo>
                  <a:cubicBezTo>
                    <a:pt x="3979010" y="1899752"/>
                    <a:pt x="3987240" y="1910030"/>
                    <a:pt x="3995504" y="1920257"/>
                  </a:cubicBezTo>
                  <a:cubicBezTo>
                    <a:pt x="4003936" y="1930713"/>
                    <a:pt x="4012167" y="1941368"/>
                    <a:pt x="4020464" y="1951962"/>
                  </a:cubicBezTo>
                  <a:cubicBezTo>
                    <a:pt x="4023499" y="1955821"/>
                    <a:pt x="4026434" y="1959764"/>
                    <a:pt x="4029470" y="1963643"/>
                  </a:cubicBezTo>
                  <a:cubicBezTo>
                    <a:pt x="4033956" y="1969397"/>
                    <a:pt x="4038543" y="1975111"/>
                    <a:pt x="4043029" y="1980909"/>
                  </a:cubicBezTo>
                  <a:cubicBezTo>
                    <a:pt x="4045863" y="1984225"/>
                    <a:pt x="4048459" y="1987732"/>
                    <a:pt x="4050787" y="1991406"/>
                  </a:cubicBezTo>
                  <a:cubicBezTo>
                    <a:pt x="4053721" y="1996465"/>
                    <a:pt x="4057161" y="2001056"/>
                    <a:pt x="4059860" y="2006287"/>
                  </a:cubicBezTo>
                  <a:cubicBezTo>
                    <a:pt x="4061546" y="2008692"/>
                    <a:pt x="4074667" y="2003036"/>
                    <a:pt x="4072779" y="1996249"/>
                  </a:cubicBezTo>
                  <a:cubicBezTo>
                    <a:pt x="4069844" y="1990451"/>
                    <a:pt x="4066505" y="1984872"/>
                    <a:pt x="4062761" y="1979557"/>
                  </a:cubicBezTo>
                  <a:cubicBezTo>
                    <a:pt x="4059421" y="1974160"/>
                    <a:pt x="4056217" y="1968689"/>
                    <a:pt x="4052844" y="1963336"/>
                  </a:cubicBezTo>
                  <a:cubicBezTo>
                    <a:pt x="4048223" y="1955956"/>
                    <a:pt x="4043433" y="1948762"/>
                    <a:pt x="4038914" y="1941280"/>
                  </a:cubicBezTo>
                  <a:cubicBezTo>
                    <a:pt x="4036587" y="1937368"/>
                    <a:pt x="4034732" y="1933050"/>
                    <a:pt x="4032674" y="1928885"/>
                  </a:cubicBezTo>
                  <a:cubicBezTo>
                    <a:pt x="4031156" y="1925019"/>
                    <a:pt x="4029301" y="1921296"/>
                    <a:pt x="4027142" y="1917754"/>
                  </a:cubicBezTo>
                  <a:cubicBezTo>
                    <a:pt x="4021375" y="1909996"/>
                    <a:pt x="4015067" y="1902653"/>
                    <a:pt x="4008996" y="1895155"/>
                  </a:cubicBezTo>
                  <a:cubicBezTo>
                    <a:pt x="4004611" y="1889789"/>
                    <a:pt x="4000428" y="1884254"/>
                    <a:pt x="3995740" y="1879191"/>
                  </a:cubicBezTo>
                  <a:cubicBezTo>
                    <a:pt x="3990917" y="1874010"/>
                    <a:pt x="3985216" y="1869608"/>
                    <a:pt x="3980528" y="1864350"/>
                  </a:cubicBezTo>
                  <a:cubicBezTo>
                    <a:pt x="3971252" y="1854022"/>
                    <a:pt x="3962416" y="1843343"/>
                    <a:pt x="3953376" y="1832793"/>
                  </a:cubicBezTo>
                  <a:cubicBezTo>
                    <a:pt x="3949497" y="1828239"/>
                    <a:pt x="3945551" y="1823736"/>
                    <a:pt x="3941739" y="1819115"/>
                  </a:cubicBezTo>
                  <a:cubicBezTo>
                    <a:pt x="3938535" y="1815223"/>
                    <a:pt x="3935769" y="1810906"/>
                    <a:pt x="3932227" y="1807310"/>
                  </a:cubicBezTo>
                  <a:cubicBezTo>
                    <a:pt x="3927539" y="1802466"/>
                    <a:pt x="3922345" y="1798065"/>
                    <a:pt x="3917184" y="1793596"/>
                  </a:cubicBezTo>
                  <a:cubicBezTo>
                    <a:pt x="3912665" y="1789669"/>
                    <a:pt x="3908145" y="1785808"/>
                    <a:pt x="3903355" y="1782128"/>
                  </a:cubicBezTo>
                  <a:cubicBezTo>
                    <a:pt x="3899072" y="1779186"/>
                    <a:pt x="3896306" y="1786415"/>
                    <a:pt x="3896576" y="1788040"/>
                  </a:cubicBezTo>
                  <a:close/>
                  <a:moveTo>
                    <a:pt x="3641243" y="1804750"/>
                  </a:moveTo>
                  <a:cubicBezTo>
                    <a:pt x="3643166" y="1809118"/>
                    <a:pt x="3645359" y="1813267"/>
                    <a:pt x="3647449" y="1817500"/>
                  </a:cubicBezTo>
                  <a:cubicBezTo>
                    <a:pt x="3649776" y="1823254"/>
                    <a:pt x="3652543" y="1828823"/>
                    <a:pt x="3655713" y="1834159"/>
                  </a:cubicBezTo>
                  <a:cubicBezTo>
                    <a:pt x="3663876" y="1845890"/>
                    <a:pt x="3672645" y="1857095"/>
                    <a:pt x="3681246" y="1868455"/>
                  </a:cubicBezTo>
                  <a:cubicBezTo>
                    <a:pt x="3685867" y="1874550"/>
                    <a:pt x="3690286" y="1880813"/>
                    <a:pt x="3695379" y="1886487"/>
                  </a:cubicBezTo>
                  <a:cubicBezTo>
                    <a:pt x="3702496" y="1894393"/>
                    <a:pt x="3710523" y="1901554"/>
                    <a:pt x="3717573" y="1909527"/>
                  </a:cubicBezTo>
                  <a:cubicBezTo>
                    <a:pt x="3726545" y="1919687"/>
                    <a:pt x="3735045" y="1930264"/>
                    <a:pt x="3743578" y="1940815"/>
                  </a:cubicBezTo>
                  <a:cubicBezTo>
                    <a:pt x="3752315" y="1951608"/>
                    <a:pt x="3760815" y="1962550"/>
                    <a:pt x="3769381" y="1973451"/>
                  </a:cubicBezTo>
                  <a:cubicBezTo>
                    <a:pt x="3772519" y="1977432"/>
                    <a:pt x="3775554" y="1981476"/>
                    <a:pt x="3778657" y="1985456"/>
                  </a:cubicBezTo>
                  <a:cubicBezTo>
                    <a:pt x="3783346" y="1991399"/>
                    <a:pt x="3788067" y="1997288"/>
                    <a:pt x="3792689" y="2003248"/>
                  </a:cubicBezTo>
                  <a:cubicBezTo>
                    <a:pt x="3795623" y="2006658"/>
                    <a:pt x="3798321" y="2010264"/>
                    <a:pt x="3800750" y="2014042"/>
                  </a:cubicBezTo>
                  <a:cubicBezTo>
                    <a:pt x="3803786" y="2019222"/>
                    <a:pt x="3807327" y="2023948"/>
                    <a:pt x="3810160" y="2029331"/>
                  </a:cubicBezTo>
                  <a:cubicBezTo>
                    <a:pt x="3811914" y="2031804"/>
                    <a:pt x="3825102" y="2026231"/>
                    <a:pt x="3823113" y="2019307"/>
                  </a:cubicBezTo>
                  <a:cubicBezTo>
                    <a:pt x="3820043" y="2013360"/>
                    <a:pt x="3816536" y="2007636"/>
                    <a:pt x="3812656" y="2002176"/>
                  </a:cubicBezTo>
                  <a:cubicBezTo>
                    <a:pt x="3809216" y="1996640"/>
                    <a:pt x="3805877" y="1991018"/>
                    <a:pt x="3802402" y="1985516"/>
                  </a:cubicBezTo>
                  <a:cubicBezTo>
                    <a:pt x="3797579" y="1977934"/>
                    <a:pt x="3792587" y="1970534"/>
                    <a:pt x="3787932" y="1962864"/>
                  </a:cubicBezTo>
                  <a:cubicBezTo>
                    <a:pt x="3785470" y="1958853"/>
                    <a:pt x="3783548" y="1954431"/>
                    <a:pt x="3781389" y="1950151"/>
                  </a:cubicBezTo>
                  <a:cubicBezTo>
                    <a:pt x="3779804" y="1946188"/>
                    <a:pt x="3777881" y="1942373"/>
                    <a:pt x="3775621" y="1938740"/>
                  </a:cubicBezTo>
                  <a:cubicBezTo>
                    <a:pt x="3769651" y="1930750"/>
                    <a:pt x="3763142" y="1923181"/>
                    <a:pt x="3756868" y="1915467"/>
                  </a:cubicBezTo>
                  <a:cubicBezTo>
                    <a:pt x="3752348" y="1909946"/>
                    <a:pt x="3748031" y="1904242"/>
                    <a:pt x="3743174" y="1899011"/>
                  </a:cubicBezTo>
                  <a:cubicBezTo>
                    <a:pt x="3738215" y="1893678"/>
                    <a:pt x="3732380" y="1889107"/>
                    <a:pt x="3727523" y="1883690"/>
                  </a:cubicBezTo>
                  <a:cubicBezTo>
                    <a:pt x="3717977" y="1873025"/>
                    <a:pt x="3708837" y="1862019"/>
                    <a:pt x="3699527" y="1851152"/>
                  </a:cubicBezTo>
                  <a:cubicBezTo>
                    <a:pt x="3695514" y="1846463"/>
                    <a:pt x="3691466" y="1841805"/>
                    <a:pt x="3687520" y="1837066"/>
                  </a:cubicBezTo>
                  <a:cubicBezTo>
                    <a:pt x="3684180" y="1833019"/>
                    <a:pt x="3681348" y="1828634"/>
                    <a:pt x="3677705" y="1824876"/>
                  </a:cubicBezTo>
                  <a:cubicBezTo>
                    <a:pt x="3672848" y="1819881"/>
                    <a:pt x="3667518" y="1815328"/>
                    <a:pt x="3662223" y="1810710"/>
                  </a:cubicBezTo>
                  <a:cubicBezTo>
                    <a:pt x="3657602" y="1806646"/>
                    <a:pt x="3652914" y="1802635"/>
                    <a:pt x="3648022" y="1798824"/>
                  </a:cubicBezTo>
                  <a:cubicBezTo>
                    <a:pt x="3643638" y="1795781"/>
                    <a:pt x="3640940" y="1803094"/>
                    <a:pt x="3641243" y="1804753"/>
                  </a:cubicBezTo>
                  <a:close/>
                  <a:moveTo>
                    <a:pt x="3395288" y="1831966"/>
                  </a:moveTo>
                  <a:cubicBezTo>
                    <a:pt x="3397278" y="1836469"/>
                    <a:pt x="3399605" y="1840736"/>
                    <a:pt x="3401763" y="1845067"/>
                  </a:cubicBezTo>
                  <a:cubicBezTo>
                    <a:pt x="3404259" y="1850976"/>
                    <a:pt x="3407160" y="1856704"/>
                    <a:pt x="3410466" y="1862201"/>
                  </a:cubicBezTo>
                  <a:cubicBezTo>
                    <a:pt x="3418966" y="1874290"/>
                    <a:pt x="3428073" y="1885886"/>
                    <a:pt x="3436944" y="1897617"/>
                  </a:cubicBezTo>
                  <a:cubicBezTo>
                    <a:pt x="3441733" y="1903915"/>
                    <a:pt x="3446354" y="1910384"/>
                    <a:pt x="3451616" y="1916239"/>
                  </a:cubicBezTo>
                  <a:cubicBezTo>
                    <a:pt x="3459036" y="1924436"/>
                    <a:pt x="3467267" y="1931849"/>
                    <a:pt x="3474586" y="1940127"/>
                  </a:cubicBezTo>
                  <a:cubicBezTo>
                    <a:pt x="3483861" y="1950623"/>
                    <a:pt x="3492665" y="1961562"/>
                    <a:pt x="3501502" y="1972463"/>
                  </a:cubicBezTo>
                  <a:cubicBezTo>
                    <a:pt x="3510575" y="1983594"/>
                    <a:pt x="3519412" y="1994927"/>
                    <a:pt x="3528283" y="2006193"/>
                  </a:cubicBezTo>
                  <a:cubicBezTo>
                    <a:pt x="3531554" y="2010291"/>
                    <a:pt x="3534692" y="2014490"/>
                    <a:pt x="3537930" y="2018585"/>
                  </a:cubicBezTo>
                  <a:cubicBezTo>
                    <a:pt x="3542753" y="2024730"/>
                    <a:pt x="3547677" y="2030808"/>
                    <a:pt x="3552501" y="2036971"/>
                  </a:cubicBezTo>
                  <a:cubicBezTo>
                    <a:pt x="3555503" y="2040509"/>
                    <a:pt x="3558302" y="2044236"/>
                    <a:pt x="3560832" y="2048128"/>
                  </a:cubicBezTo>
                  <a:cubicBezTo>
                    <a:pt x="3564003" y="2053461"/>
                    <a:pt x="3567713" y="2058335"/>
                    <a:pt x="3570647" y="2063853"/>
                  </a:cubicBezTo>
                  <a:cubicBezTo>
                    <a:pt x="3572469" y="2066410"/>
                    <a:pt x="3585792" y="2060976"/>
                    <a:pt x="3583633" y="2053866"/>
                  </a:cubicBezTo>
                  <a:cubicBezTo>
                    <a:pt x="3580395" y="2047737"/>
                    <a:pt x="3576786" y="2041838"/>
                    <a:pt x="3572739" y="2036208"/>
                  </a:cubicBezTo>
                  <a:cubicBezTo>
                    <a:pt x="3569130" y="2030522"/>
                    <a:pt x="3565622" y="2024741"/>
                    <a:pt x="3562012" y="2019060"/>
                  </a:cubicBezTo>
                  <a:cubicBezTo>
                    <a:pt x="3557020" y="2011255"/>
                    <a:pt x="3551826" y="2003619"/>
                    <a:pt x="3546935" y="1995713"/>
                  </a:cubicBezTo>
                  <a:cubicBezTo>
                    <a:pt x="3544406" y="1991584"/>
                    <a:pt x="3542349" y="1987044"/>
                    <a:pt x="3540088" y="1982660"/>
                  </a:cubicBezTo>
                  <a:cubicBezTo>
                    <a:pt x="3538402" y="1978575"/>
                    <a:pt x="3536378" y="1974645"/>
                    <a:pt x="3534017" y="1970912"/>
                  </a:cubicBezTo>
                  <a:cubicBezTo>
                    <a:pt x="3527811" y="1962668"/>
                    <a:pt x="3521099" y="1954846"/>
                    <a:pt x="3514555" y="1946873"/>
                  </a:cubicBezTo>
                  <a:cubicBezTo>
                    <a:pt x="3509867" y="1941166"/>
                    <a:pt x="3505414" y="1935293"/>
                    <a:pt x="3500388" y="1929876"/>
                  </a:cubicBezTo>
                  <a:cubicBezTo>
                    <a:pt x="3495262" y="1924338"/>
                    <a:pt x="3489258" y="1919582"/>
                    <a:pt x="3484233" y="1913963"/>
                  </a:cubicBezTo>
                  <a:cubicBezTo>
                    <a:pt x="3474349" y="1902940"/>
                    <a:pt x="3464872" y="1891563"/>
                    <a:pt x="3455225" y="1880324"/>
                  </a:cubicBezTo>
                  <a:cubicBezTo>
                    <a:pt x="3451076" y="1875481"/>
                    <a:pt x="3446894" y="1870674"/>
                    <a:pt x="3442813" y="1865747"/>
                  </a:cubicBezTo>
                  <a:cubicBezTo>
                    <a:pt x="3439338" y="1861598"/>
                    <a:pt x="3436370" y="1857027"/>
                    <a:pt x="3432626" y="1853152"/>
                  </a:cubicBezTo>
                  <a:cubicBezTo>
                    <a:pt x="3427601" y="1847988"/>
                    <a:pt x="3422102" y="1843246"/>
                    <a:pt x="3416672" y="1838439"/>
                  </a:cubicBezTo>
                  <a:cubicBezTo>
                    <a:pt x="3411882" y="1834223"/>
                    <a:pt x="3407059" y="1830061"/>
                    <a:pt x="3402033" y="1826081"/>
                  </a:cubicBezTo>
                  <a:cubicBezTo>
                    <a:pt x="3397513" y="1822859"/>
                    <a:pt x="3394950" y="1830276"/>
                    <a:pt x="3395288" y="1831970"/>
                  </a:cubicBezTo>
                  <a:close/>
                  <a:moveTo>
                    <a:pt x="3149164" y="1859038"/>
                  </a:moveTo>
                  <a:cubicBezTo>
                    <a:pt x="3151053" y="1863406"/>
                    <a:pt x="3153245" y="1867534"/>
                    <a:pt x="3155303" y="1871767"/>
                  </a:cubicBezTo>
                  <a:cubicBezTo>
                    <a:pt x="3157630" y="1877504"/>
                    <a:pt x="3160396" y="1883063"/>
                    <a:pt x="3163566" y="1888392"/>
                  </a:cubicBezTo>
                  <a:cubicBezTo>
                    <a:pt x="3171728" y="1900090"/>
                    <a:pt x="3180465" y="1911281"/>
                    <a:pt x="3188998" y="1922624"/>
                  </a:cubicBezTo>
                  <a:cubicBezTo>
                    <a:pt x="3193619" y="1928719"/>
                    <a:pt x="3198038" y="1934966"/>
                    <a:pt x="3203131" y="1940602"/>
                  </a:cubicBezTo>
                  <a:cubicBezTo>
                    <a:pt x="3210248" y="1948509"/>
                    <a:pt x="3218241" y="1955652"/>
                    <a:pt x="3225291" y="1963609"/>
                  </a:cubicBezTo>
                  <a:cubicBezTo>
                    <a:pt x="3234229" y="1973752"/>
                    <a:pt x="3242729" y="1984299"/>
                    <a:pt x="3251229" y="1994829"/>
                  </a:cubicBezTo>
                  <a:cubicBezTo>
                    <a:pt x="3259932" y="2005579"/>
                    <a:pt x="3268431" y="2016514"/>
                    <a:pt x="3276998" y="2027402"/>
                  </a:cubicBezTo>
                  <a:cubicBezTo>
                    <a:pt x="3280102" y="2031362"/>
                    <a:pt x="3283137" y="2035409"/>
                    <a:pt x="3286240" y="2039386"/>
                  </a:cubicBezTo>
                  <a:cubicBezTo>
                    <a:pt x="3290895" y="2045312"/>
                    <a:pt x="3295617" y="2051191"/>
                    <a:pt x="3300272" y="2057144"/>
                  </a:cubicBezTo>
                  <a:cubicBezTo>
                    <a:pt x="3303172" y="2060551"/>
                    <a:pt x="3305871" y="2064160"/>
                    <a:pt x="3308265" y="2067938"/>
                  </a:cubicBezTo>
                  <a:cubicBezTo>
                    <a:pt x="3311301" y="2073098"/>
                    <a:pt x="3314842" y="2077824"/>
                    <a:pt x="3317642" y="2083173"/>
                  </a:cubicBezTo>
                  <a:cubicBezTo>
                    <a:pt x="3319396" y="2085646"/>
                    <a:pt x="3332584" y="2080091"/>
                    <a:pt x="3330628" y="2073149"/>
                  </a:cubicBezTo>
                  <a:cubicBezTo>
                    <a:pt x="3327525" y="2067230"/>
                    <a:pt x="3324051" y="2061516"/>
                    <a:pt x="3320206" y="2056052"/>
                  </a:cubicBezTo>
                  <a:cubicBezTo>
                    <a:pt x="3316765" y="2050533"/>
                    <a:pt x="3313426" y="2044921"/>
                    <a:pt x="3309952" y="2039426"/>
                  </a:cubicBezTo>
                  <a:cubicBezTo>
                    <a:pt x="3305162" y="2031861"/>
                    <a:pt x="3300171" y="2024477"/>
                    <a:pt x="3295515" y="2016828"/>
                  </a:cubicBezTo>
                  <a:cubicBezTo>
                    <a:pt x="3293087" y="2012831"/>
                    <a:pt x="3291165" y="2008395"/>
                    <a:pt x="3289006" y="2004145"/>
                  </a:cubicBezTo>
                  <a:cubicBezTo>
                    <a:pt x="3287421" y="2000182"/>
                    <a:pt x="3285498" y="1996371"/>
                    <a:pt x="3283238" y="1992752"/>
                  </a:cubicBezTo>
                  <a:cubicBezTo>
                    <a:pt x="3277268" y="1984778"/>
                    <a:pt x="3270792" y="1977236"/>
                    <a:pt x="3264518" y="1969542"/>
                  </a:cubicBezTo>
                  <a:cubicBezTo>
                    <a:pt x="3260032" y="1964024"/>
                    <a:pt x="3255715" y="1958334"/>
                    <a:pt x="3250891" y="1953136"/>
                  </a:cubicBezTo>
                  <a:cubicBezTo>
                    <a:pt x="3245933" y="1947804"/>
                    <a:pt x="3240098" y="1943250"/>
                    <a:pt x="3235241" y="1937816"/>
                  </a:cubicBezTo>
                  <a:cubicBezTo>
                    <a:pt x="3225729" y="1927202"/>
                    <a:pt x="3216589" y="1916229"/>
                    <a:pt x="3207347" y="1905362"/>
                  </a:cubicBezTo>
                  <a:cubicBezTo>
                    <a:pt x="3203300" y="1900690"/>
                    <a:pt x="3199252" y="1896052"/>
                    <a:pt x="3195339" y="1891293"/>
                  </a:cubicBezTo>
                  <a:cubicBezTo>
                    <a:pt x="3192034" y="1887300"/>
                    <a:pt x="3189167" y="1882861"/>
                    <a:pt x="3185524" y="1879151"/>
                  </a:cubicBezTo>
                  <a:cubicBezTo>
                    <a:pt x="3180701" y="1874155"/>
                    <a:pt x="3175371" y="1869618"/>
                    <a:pt x="3170109" y="1864984"/>
                  </a:cubicBezTo>
                  <a:cubicBezTo>
                    <a:pt x="3165489" y="1860937"/>
                    <a:pt x="3160800" y="1856940"/>
                    <a:pt x="3155909" y="1853132"/>
                  </a:cubicBezTo>
                  <a:cubicBezTo>
                    <a:pt x="3151524" y="1850086"/>
                    <a:pt x="3148860" y="1857398"/>
                    <a:pt x="3149164" y="1859041"/>
                  </a:cubicBezTo>
                  <a:close/>
                  <a:moveTo>
                    <a:pt x="2903175" y="1886241"/>
                  </a:moveTo>
                  <a:cubicBezTo>
                    <a:pt x="2905130" y="1890693"/>
                    <a:pt x="2907425" y="1894926"/>
                    <a:pt x="2909549" y="1899260"/>
                  </a:cubicBezTo>
                  <a:cubicBezTo>
                    <a:pt x="2912011" y="1905119"/>
                    <a:pt x="2914879" y="1910789"/>
                    <a:pt x="2918150" y="1916223"/>
                  </a:cubicBezTo>
                  <a:cubicBezTo>
                    <a:pt x="2926515" y="1928227"/>
                    <a:pt x="2935521" y="1939705"/>
                    <a:pt x="2944358" y="1951335"/>
                  </a:cubicBezTo>
                  <a:cubicBezTo>
                    <a:pt x="2949080" y="1957565"/>
                    <a:pt x="2953634" y="1963963"/>
                    <a:pt x="2958862" y="1969772"/>
                  </a:cubicBezTo>
                  <a:cubicBezTo>
                    <a:pt x="2966215" y="1977897"/>
                    <a:pt x="2974377" y="1985243"/>
                    <a:pt x="2981596" y="1993423"/>
                  </a:cubicBezTo>
                  <a:cubicBezTo>
                    <a:pt x="2990804" y="2003832"/>
                    <a:pt x="2999539" y="2014652"/>
                    <a:pt x="3008275" y="2025466"/>
                  </a:cubicBezTo>
                  <a:cubicBezTo>
                    <a:pt x="3017247" y="2036485"/>
                    <a:pt x="3025983" y="2047727"/>
                    <a:pt x="3034787" y="2058858"/>
                  </a:cubicBezTo>
                  <a:cubicBezTo>
                    <a:pt x="3037991" y="2062906"/>
                    <a:pt x="3041128" y="2067068"/>
                    <a:pt x="3044298" y="2071149"/>
                  </a:cubicBezTo>
                  <a:cubicBezTo>
                    <a:pt x="3049122" y="2077244"/>
                    <a:pt x="3053945" y="2083254"/>
                    <a:pt x="3058735" y="2089363"/>
                  </a:cubicBezTo>
                  <a:cubicBezTo>
                    <a:pt x="3061737" y="2092857"/>
                    <a:pt x="3064502" y="2096551"/>
                    <a:pt x="3066998" y="2100419"/>
                  </a:cubicBezTo>
                  <a:cubicBezTo>
                    <a:pt x="3070136" y="2105702"/>
                    <a:pt x="3073778" y="2110538"/>
                    <a:pt x="3076679" y="2116026"/>
                  </a:cubicBezTo>
                  <a:cubicBezTo>
                    <a:pt x="3078500" y="2118549"/>
                    <a:pt x="3091756" y="2113081"/>
                    <a:pt x="3089665" y="2106022"/>
                  </a:cubicBezTo>
                  <a:cubicBezTo>
                    <a:pt x="3086494" y="2099951"/>
                    <a:pt x="3082885" y="2094102"/>
                    <a:pt x="3078905" y="2088516"/>
                  </a:cubicBezTo>
                  <a:cubicBezTo>
                    <a:pt x="3075330" y="2082863"/>
                    <a:pt x="3071890" y="2077122"/>
                    <a:pt x="3068280" y="2071503"/>
                  </a:cubicBezTo>
                  <a:cubicBezTo>
                    <a:pt x="3063356" y="2063765"/>
                    <a:pt x="3058229" y="2056200"/>
                    <a:pt x="3053372" y="2048361"/>
                  </a:cubicBezTo>
                  <a:cubicBezTo>
                    <a:pt x="3050876" y="2044246"/>
                    <a:pt x="3048852" y="2039743"/>
                    <a:pt x="3046660" y="2035392"/>
                  </a:cubicBezTo>
                  <a:cubicBezTo>
                    <a:pt x="3044974" y="2031348"/>
                    <a:pt x="3042983" y="2027452"/>
                    <a:pt x="3040656" y="2023745"/>
                  </a:cubicBezTo>
                  <a:cubicBezTo>
                    <a:pt x="3034517" y="2015569"/>
                    <a:pt x="3027872" y="2007832"/>
                    <a:pt x="3021396" y="1999926"/>
                  </a:cubicBezTo>
                  <a:cubicBezTo>
                    <a:pt x="3016742" y="1994273"/>
                    <a:pt x="3012357" y="1988458"/>
                    <a:pt x="3007365" y="1983081"/>
                  </a:cubicBezTo>
                  <a:cubicBezTo>
                    <a:pt x="3002271" y="1977597"/>
                    <a:pt x="2996335" y="1972905"/>
                    <a:pt x="2991343" y="1967336"/>
                  </a:cubicBezTo>
                  <a:cubicBezTo>
                    <a:pt x="2981562" y="1956418"/>
                    <a:pt x="2972185" y="1945142"/>
                    <a:pt x="2962639" y="1934018"/>
                  </a:cubicBezTo>
                  <a:cubicBezTo>
                    <a:pt x="2958524" y="1929212"/>
                    <a:pt x="2954342" y="1924456"/>
                    <a:pt x="2950328" y="1919579"/>
                  </a:cubicBezTo>
                  <a:cubicBezTo>
                    <a:pt x="2946922" y="1915464"/>
                    <a:pt x="2943987" y="1910927"/>
                    <a:pt x="2940243" y="1907099"/>
                  </a:cubicBezTo>
                  <a:cubicBezTo>
                    <a:pt x="2935285" y="1901985"/>
                    <a:pt x="2929821" y="1897297"/>
                    <a:pt x="2924424" y="1892538"/>
                  </a:cubicBezTo>
                  <a:cubicBezTo>
                    <a:pt x="2919702" y="1888355"/>
                    <a:pt x="2914912" y="1884244"/>
                    <a:pt x="2909920" y="1880314"/>
                  </a:cubicBezTo>
                  <a:cubicBezTo>
                    <a:pt x="2905434" y="1877171"/>
                    <a:pt x="2902837" y="1884567"/>
                    <a:pt x="2903175" y="1886244"/>
                  </a:cubicBezTo>
                  <a:close/>
                  <a:moveTo>
                    <a:pt x="2657084" y="1913356"/>
                  </a:moveTo>
                  <a:cubicBezTo>
                    <a:pt x="2659006" y="1917774"/>
                    <a:pt x="2661267" y="1921953"/>
                    <a:pt x="2663358" y="1926240"/>
                  </a:cubicBezTo>
                  <a:cubicBezTo>
                    <a:pt x="2665752" y="1932035"/>
                    <a:pt x="2668586" y="1937648"/>
                    <a:pt x="2671790" y="1943034"/>
                  </a:cubicBezTo>
                  <a:cubicBezTo>
                    <a:pt x="2680053" y="1954900"/>
                    <a:pt x="2688959" y="1966243"/>
                    <a:pt x="2697626" y="1977722"/>
                  </a:cubicBezTo>
                  <a:cubicBezTo>
                    <a:pt x="2702315" y="1983884"/>
                    <a:pt x="2706802" y="1990201"/>
                    <a:pt x="2711961" y="1995935"/>
                  </a:cubicBezTo>
                  <a:cubicBezTo>
                    <a:pt x="2719180" y="2003960"/>
                    <a:pt x="2727275" y="2011191"/>
                    <a:pt x="2734392" y="2019266"/>
                  </a:cubicBezTo>
                  <a:cubicBezTo>
                    <a:pt x="2743499" y="2029540"/>
                    <a:pt x="2752100" y="2040242"/>
                    <a:pt x="2760735" y="2050908"/>
                  </a:cubicBezTo>
                  <a:cubicBezTo>
                    <a:pt x="2769538" y="2061809"/>
                    <a:pt x="2778173" y="2072883"/>
                    <a:pt x="2786875" y="2083919"/>
                  </a:cubicBezTo>
                  <a:cubicBezTo>
                    <a:pt x="2790046" y="2087933"/>
                    <a:pt x="2793115" y="2092014"/>
                    <a:pt x="2796251" y="2096061"/>
                  </a:cubicBezTo>
                  <a:cubicBezTo>
                    <a:pt x="2800974" y="2102072"/>
                    <a:pt x="2805763" y="2108029"/>
                    <a:pt x="2810486" y="2114039"/>
                  </a:cubicBezTo>
                  <a:cubicBezTo>
                    <a:pt x="2813454" y="2117497"/>
                    <a:pt x="2816152" y="2121149"/>
                    <a:pt x="2818615" y="2124978"/>
                  </a:cubicBezTo>
                  <a:cubicBezTo>
                    <a:pt x="2821684" y="2130209"/>
                    <a:pt x="2825293" y="2134982"/>
                    <a:pt x="2828160" y="2140399"/>
                  </a:cubicBezTo>
                  <a:cubicBezTo>
                    <a:pt x="2829948" y="2142905"/>
                    <a:pt x="2843170" y="2137387"/>
                    <a:pt x="2841146" y="2130395"/>
                  </a:cubicBezTo>
                  <a:cubicBezTo>
                    <a:pt x="2838009" y="2124391"/>
                    <a:pt x="2834467" y="2118606"/>
                    <a:pt x="2830555" y="2113075"/>
                  </a:cubicBezTo>
                  <a:cubicBezTo>
                    <a:pt x="2827047" y="2107489"/>
                    <a:pt x="2823640" y="2101816"/>
                    <a:pt x="2820098" y="2096264"/>
                  </a:cubicBezTo>
                  <a:cubicBezTo>
                    <a:pt x="2815242" y="2088611"/>
                    <a:pt x="2810182" y="2081129"/>
                    <a:pt x="2805427" y="2073375"/>
                  </a:cubicBezTo>
                  <a:cubicBezTo>
                    <a:pt x="2802964" y="2069328"/>
                    <a:pt x="2800974" y="2064858"/>
                    <a:pt x="2798815" y="2060558"/>
                  </a:cubicBezTo>
                  <a:cubicBezTo>
                    <a:pt x="2797162" y="2056561"/>
                    <a:pt x="2795206" y="2052709"/>
                    <a:pt x="2792912" y="2049046"/>
                  </a:cubicBezTo>
                  <a:cubicBezTo>
                    <a:pt x="2786875" y="2040951"/>
                    <a:pt x="2780331" y="2033301"/>
                    <a:pt x="2773923" y="2025513"/>
                  </a:cubicBezTo>
                  <a:cubicBezTo>
                    <a:pt x="2769335" y="2019927"/>
                    <a:pt x="2764985" y="2014170"/>
                    <a:pt x="2760094" y="2008888"/>
                  </a:cubicBezTo>
                  <a:cubicBezTo>
                    <a:pt x="2755068" y="2003471"/>
                    <a:pt x="2749165" y="1998833"/>
                    <a:pt x="2744241" y="1993345"/>
                  </a:cubicBezTo>
                  <a:cubicBezTo>
                    <a:pt x="2734595" y="1982552"/>
                    <a:pt x="2725353" y="1971441"/>
                    <a:pt x="2715942" y="1960452"/>
                  </a:cubicBezTo>
                  <a:cubicBezTo>
                    <a:pt x="2711861" y="1955696"/>
                    <a:pt x="2707745" y="1951008"/>
                    <a:pt x="2703765" y="1946181"/>
                  </a:cubicBezTo>
                  <a:cubicBezTo>
                    <a:pt x="2700426" y="1942117"/>
                    <a:pt x="2697526" y="1937648"/>
                    <a:pt x="2693849" y="1933856"/>
                  </a:cubicBezTo>
                  <a:cubicBezTo>
                    <a:pt x="2688925" y="1928797"/>
                    <a:pt x="2683528" y="1924189"/>
                    <a:pt x="2678198" y="1919501"/>
                  </a:cubicBezTo>
                  <a:cubicBezTo>
                    <a:pt x="2673544" y="1915386"/>
                    <a:pt x="2668788" y="1911339"/>
                    <a:pt x="2663830" y="1907463"/>
                  </a:cubicBezTo>
                  <a:cubicBezTo>
                    <a:pt x="2659411" y="1904367"/>
                    <a:pt x="2656780" y="1911699"/>
                    <a:pt x="2657084" y="1913359"/>
                  </a:cubicBezTo>
                  <a:close/>
                  <a:moveTo>
                    <a:pt x="2411061" y="1940535"/>
                  </a:moveTo>
                  <a:cubicBezTo>
                    <a:pt x="2413051" y="1944987"/>
                    <a:pt x="2415311" y="1949217"/>
                    <a:pt x="2417436" y="1953551"/>
                  </a:cubicBezTo>
                  <a:cubicBezTo>
                    <a:pt x="2419898" y="1959400"/>
                    <a:pt x="2422799" y="1965066"/>
                    <a:pt x="2426037" y="1970517"/>
                  </a:cubicBezTo>
                  <a:cubicBezTo>
                    <a:pt x="2434436" y="1982518"/>
                    <a:pt x="2443441" y="1993996"/>
                    <a:pt x="2452278" y="2005596"/>
                  </a:cubicBezTo>
                  <a:cubicBezTo>
                    <a:pt x="2457001" y="2011842"/>
                    <a:pt x="2461554" y="2018244"/>
                    <a:pt x="2466782" y="2024049"/>
                  </a:cubicBezTo>
                  <a:cubicBezTo>
                    <a:pt x="2474102" y="2032175"/>
                    <a:pt x="2482264" y="2039524"/>
                    <a:pt x="2489516" y="2047700"/>
                  </a:cubicBezTo>
                  <a:cubicBezTo>
                    <a:pt x="2498690" y="2058112"/>
                    <a:pt x="2507426" y="2068929"/>
                    <a:pt x="2516196" y="2079743"/>
                  </a:cubicBezTo>
                  <a:cubicBezTo>
                    <a:pt x="2525134" y="2090783"/>
                    <a:pt x="2533904" y="2102005"/>
                    <a:pt x="2542707" y="2113162"/>
                  </a:cubicBezTo>
                  <a:cubicBezTo>
                    <a:pt x="2545911" y="2117210"/>
                    <a:pt x="2549015" y="2121376"/>
                    <a:pt x="2552219" y="2125453"/>
                  </a:cubicBezTo>
                  <a:cubicBezTo>
                    <a:pt x="2557008" y="2131548"/>
                    <a:pt x="2561865" y="2137559"/>
                    <a:pt x="2566622" y="2143667"/>
                  </a:cubicBezTo>
                  <a:cubicBezTo>
                    <a:pt x="2569623" y="2147162"/>
                    <a:pt x="2572389" y="2150855"/>
                    <a:pt x="2574885" y="2154720"/>
                  </a:cubicBezTo>
                  <a:cubicBezTo>
                    <a:pt x="2578022" y="2160003"/>
                    <a:pt x="2581699" y="2164839"/>
                    <a:pt x="2584599" y="2170331"/>
                  </a:cubicBezTo>
                  <a:cubicBezTo>
                    <a:pt x="2586387" y="2172854"/>
                    <a:pt x="2599677" y="2167386"/>
                    <a:pt x="2597585" y="2160326"/>
                  </a:cubicBezTo>
                  <a:cubicBezTo>
                    <a:pt x="2594381" y="2154252"/>
                    <a:pt x="2590772" y="2148403"/>
                    <a:pt x="2586792" y="2142821"/>
                  </a:cubicBezTo>
                  <a:cubicBezTo>
                    <a:pt x="2583250" y="2137168"/>
                    <a:pt x="2579776" y="2131427"/>
                    <a:pt x="2576200" y="2125808"/>
                  </a:cubicBezTo>
                  <a:cubicBezTo>
                    <a:pt x="2571276" y="2118070"/>
                    <a:pt x="2566115" y="2110501"/>
                    <a:pt x="2561292" y="2102662"/>
                  </a:cubicBezTo>
                  <a:cubicBezTo>
                    <a:pt x="2558796" y="2098551"/>
                    <a:pt x="2556772" y="2094048"/>
                    <a:pt x="2554546" y="2089697"/>
                  </a:cubicBezTo>
                  <a:cubicBezTo>
                    <a:pt x="2552860" y="2085666"/>
                    <a:pt x="2550869" y="2081777"/>
                    <a:pt x="2548576" y="2078067"/>
                  </a:cubicBezTo>
                  <a:cubicBezTo>
                    <a:pt x="2542404" y="2069871"/>
                    <a:pt x="2535759" y="2062116"/>
                    <a:pt x="2529283" y="2054227"/>
                  </a:cubicBezTo>
                  <a:cubicBezTo>
                    <a:pt x="2524662" y="2048574"/>
                    <a:pt x="2520244" y="2042759"/>
                    <a:pt x="2515285" y="2037382"/>
                  </a:cubicBezTo>
                  <a:cubicBezTo>
                    <a:pt x="2510192" y="2031898"/>
                    <a:pt x="2504256" y="2027210"/>
                    <a:pt x="2499230" y="2021641"/>
                  </a:cubicBezTo>
                  <a:cubicBezTo>
                    <a:pt x="2489448" y="2010719"/>
                    <a:pt x="2480105" y="1999443"/>
                    <a:pt x="2470560" y="1988323"/>
                  </a:cubicBezTo>
                  <a:cubicBezTo>
                    <a:pt x="2466445" y="1983513"/>
                    <a:pt x="2462263" y="1978757"/>
                    <a:pt x="2458215" y="1973883"/>
                  </a:cubicBezTo>
                  <a:cubicBezTo>
                    <a:pt x="2454808" y="1969768"/>
                    <a:pt x="2451874" y="1965232"/>
                    <a:pt x="2448163" y="1961403"/>
                  </a:cubicBezTo>
                  <a:cubicBezTo>
                    <a:pt x="2443171" y="1956293"/>
                    <a:pt x="2437741" y="1951601"/>
                    <a:pt x="2432344" y="1946846"/>
                  </a:cubicBezTo>
                  <a:cubicBezTo>
                    <a:pt x="2427622" y="1942663"/>
                    <a:pt x="2422799" y="1938548"/>
                    <a:pt x="2417807" y="1934622"/>
                  </a:cubicBezTo>
                  <a:cubicBezTo>
                    <a:pt x="2413321" y="1931462"/>
                    <a:pt x="2410758" y="1938862"/>
                    <a:pt x="2411061" y="1940538"/>
                  </a:cubicBezTo>
                  <a:close/>
                  <a:moveTo>
                    <a:pt x="2164970" y="1967630"/>
                  </a:moveTo>
                  <a:cubicBezTo>
                    <a:pt x="2166860" y="1972015"/>
                    <a:pt x="2169085" y="1976146"/>
                    <a:pt x="2171143" y="1980379"/>
                  </a:cubicBezTo>
                  <a:cubicBezTo>
                    <a:pt x="2173470" y="1986134"/>
                    <a:pt x="2176270" y="1991702"/>
                    <a:pt x="2179441" y="1997039"/>
                  </a:cubicBezTo>
                  <a:cubicBezTo>
                    <a:pt x="2187603" y="2008770"/>
                    <a:pt x="2196339" y="2019975"/>
                    <a:pt x="2204940" y="2031338"/>
                  </a:cubicBezTo>
                  <a:cubicBezTo>
                    <a:pt x="2209561" y="2037450"/>
                    <a:pt x="2213980" y="2043697"/>
                    <a:pt x="2219073" y="2049366"/>
                  </a:cubicBezTo>
                  <a:cubicBezTo>
                    <a:pt x="2226223" y="2057273"/>
                    <a:pt x="2234217" y="2064433"/>
                    <a:pt x="2241301" y="2072424"/>
                  </a:cubicBezTo>
                  <a:cubicBezTo>
                    <a:pt x="2250273" y="2082583"/>
                    <a:pt x="2258772" y="2093164"/>
                    <a:pt x="2267306" y="2103711"/>
                  </a:cubicBezTo>
                  <a:cubicBezTo>
                    <a:pt x="2276008" y="2114478"/>
                    <a:pt x="2284541" y="2125430"/>
                    <a:pt x="2293109" y="2136335"/>
                  </a:cubicBezTo>
                  <a:cubicBezTo>
                    <a:pt x="2296245" y="2140311"/>
                    <a:pt x="2299282" y="2144376"/>
                    <a:pt x="2302384" y="2148336"/>
                  </a:cubicBezTo>
                  <a:cubicBezTo>
                    <a:pt x="2307073" y="2154296"/>
                    <a:pt x="2311795" y="2160188"/>
                    <a:pt x="2316449" y="2166128"/>
                  </a:cubicBezTo>
                  <a:cubicBezTo>
                    <a:pt x="2319350" y="2169548"/>
                    <a:pt x="2322015" y="2173164"/>
                    <a:pt x="2324444" y="2176948"/>
                  </a:cubicBezTo>
                  <a:cubicBezTo>
                    <a:pt x="2327513" y="2182129"/>
                    <a:pt x="2331054" y="2186851"/>
                    <a:pt x="2333854" y="2192218"/>
                  </a:cubicBezTo>
                  <a:cubicBezTo>
                    <a:pt x="2335642" y="2194707"/>
                    <a:pt x="2348796" y="2189135"/>
                    <a:pt x="2346840" y="2182193"/>
                  </a:cubicBezTo>
                  <a:cubicBezTo>
                    <a:pt x="2343737" y="2176257"/>
                    <a:pt x="2340263" y="2170540"/>
                    <a:pt x="2336384" y="2165079"/>
                  </a:cubicBezTo>
                  <a:cubicBezTo>
                    <a:pt x="2332944" y="2159527"/>
                    <a:pt x="2329604" y="2153904"/>
                    <a:pt x="2326130" y="2148403"/>
                  </a:cubicBezTo>
                  <a:cubicBezTo>
                    <a:pt x="2321307" y="2140838"/>
                    <a:pt x="2316315" y="2133420"/>
                    <a:pt x="2311660" y="2125754"/>
                  </a:cubicBezTo>
                  <a:cubicBezTo>
                    <a:pt x="2309198" y="2121740"/>
                    <a:pt x="2307275" y="2117321"/>
                    <a:pt x="2305117" y="2113038"/>
                  </a:cubicBezTo>
                  <a:cubicBezTo>
                    <a:pt x="2303532" y="2109085"/>
                    <a:pt x="2301575" y="2105270"/>
                    <a:pt x="2299349" y="2101644"/>
                  </a:cubicBezTo>
                  <a:cubicBezTo>
                    <a:pt x="2293345" y="2093636"/>
                    <a:pt x="2286869" y="2086088"/>
                    <a:pt x="2280562" y="2078370"/>
                  </a:cubicBezTo>
                  <a:cubicBezTo>
                    <a:pt x="2276041" y="2072849"/>
                    <a:pt x="2271758" y="2067145"/>
                    <a:pt x="2266901" y="2061931"/>
                  </a:cubicBezTo>
                  <a:cubicBezTo>
                    <a:pt x="2261943" y="2056581"/>
                    <a:pt x="2256108" y="2052011"/>
                    <a:pt x="2251251" y="2046594"/>
                  </a:cubicBezTo>
                  <a:cubicBezTo>
                    <a:pt x="2241705" y="2035945"/>
                    <a:pt x="2232565" y="2024923"/>
                    <a:pt x="2223255" y="2014055"/>
                  </a:cubicBezTo>
                  <a:cubicBezTo>
                    <a:pt x="2219242" y="2009367"/>
                    <a:pt x="2215160" y="2004725"/>
                    <a:pt x="2211247" y="1999969"/>
                  </a:cubicBezTo>
                  <a:cubicBezTo>
                    <a:pt x="2207908" y="1995942"/>
                    <a:pt x="2205042" y="1991504"/>
                    <a:pt x="2201399" y="1987780"/>
                  </a:cubicBezTo>
                  <a:cubicBezTo>
                    <a:pt x="2196542" y="1982788"/>
                    <a:pt x="2191212" y="1978231"/>
                    <a:pt x="2185950" y="1973613"/>
                  </a:cubicBezTo>
                  <a:cubicBezTo>
                    <a:pt x="2181330" y="1969566"/>
                    <a:pt x="2176607" y="1965539"/>
                    <a:pt x="2171716" y="1961730"/>
                  </a:cubicBezTo>
                  <a:cubicBezTo>
                    <a:pt x="2167331" y="1958671"/>
                    <a:pt x="2164667" y="1965977"/>
                    <a:pt x="2164970" y="1967633"/>
                  </a:cubicBezTo>
                  <a:close/>
                  <a:moveTo>
                    <a:pt x="1918981" y="1994843"/>
                  </a:moveTo>
                  <a:cubicBezTo>
                    <a:pt x="1921005" y="1999345"/>
                    <a:pt x="1923299" y="2003629"/>
                    <a:pt x="1925491" y="2007997"/>
                  </a:cubicBezTo>
                  <a:cubicBezTo>
                    <a:pt x="1927987" y="2013913"/>
                    <a:pt x="1930921" y="2019644"/>
                    <a:pt x="1934227" y="2025149"/>
                  </a:cubicBezTo>
                  <a:cubicBezTo>
                    <a:pt x="1942727" y="2037268"/>
                    <a:pt x="1951868" y="2048881"/>
                    <a:pt x="1960806" y="2060649"/>
                  </a:cubicBezTo>
                  <a:cubicBezTo>
                    <a:pt x="1965595" y="2066946"/>
                    <a:pt x="1970216" y="2073429"/>
                    <a:pt x="1975512" y="2079305"/>
                  </a:cubicBezTo>
                  <a:cubicBezTo>
                    <a:pt x="1982899" y="2087514"/>
                    <a:pt x="1991162" y="2094982"/>
                    <a:pt x="1998515" y="2103253"/>
                  </a:cubicBezTo>
                  <a:cubicBezTo>
                    <a:pt x="2007825" y="2113783"/>
                    <a:pt x="2016662" y="2124718"/>
                    <a:pt x="2025499" y="2135657"/>
                  </a:cubicBezTo>
                  <a:cubicBezTo>
                    <a:pt x="2034572" y="2146831"/>
                    <a:pt x="2043443" y="2158171"/>
                    <a:pt x="2052381" y="2169447"/>
                  </a:cubicBezTo>
                  <a:cubicBezTo>
                    <a:pt x="2055620" y="2173562"/>
                    <a:pt x="2058756" y="2177761"/>
                    <a:pt x="2062028" y="2181890"/>
                  </a:cubicBezTo>
                  <a:cubicBezTo>
                    <a:pt x="2066851" y="2188052"/>
                    <a:pt x="2071776" y="2194147"/>
                    <a:pt x="2076633" y="2200309"/>
                  </a:cubicBezTo>
                  <a:cubicBezTo>
                    <a:pt x="2079669" y="2203854"/>
                    <a:pt x="2082434" y="2207588"/>
                    <a:pt x="2084998" y="2211484"/>
                  </a:cubicBezTo>
                  <a:cubicBezTo>
                    <a:pt x="2088168" y="2216833"/>
                    <a:pt x="2091879" y="2221724"/>
                    <a:pt x="2094847" y="2227263"/>
                  </a:cubicBezTo>
                  <a:cubicBezTo>
                    <a:pt x="2096668" y="2229802"/>
                    <a:pt x="2109958" y="2224382"/>
                    <a:pt x="2107833" y="2217272"/>
                  </a:cubicBezTo>
                  <a:cubicBezTo>
                    <a:pt x="2104595" y="2211143"/>
                    <a:pt x="2100918" y="2205234"/>
                    <a:pt x="2096905" y="2199581"/>
                  </a:cubicBezTo>
                  <a:cubicBezTo>
                    <a:pt x="2093295" y="2193877"/>
                    <a:pt x="2089788" y="2188086"/>
                    <a:pt x="2086111" y="2182399"/>
                  </a:cubicBezTo>
                  <a:cubicBezTo>
                    <a:pt x="2081119" y="2174577"/>
                    <a:pt x="2075891" y="2166924"/>
                    <a:pt x="2071000" y="2159001"/>
                  </a:cubicBezTo>
                  <a:cubicBezTo>
                    <a:pt x="2068437" y="2154856"/>
                    <a:pt x="2066379" y="2150302"/>
                    <a:pt x="2064153" y="2145897"/>
                  </a:cubicBezTo>
                  <a:cubicBezTo>
                    <a:pt x="2062466" y="2141816"/>
                    <a:pt x="2060409" y="2137886"/>
                    <a:pt x="2058048" y="2134149"/>
                  </a:cubicBezTo>
                  <a:cubicBezTo>
                    <a:pt x="2051842" y="2125872"/>
                    <a:pt x="2045096" y="2118033"/>
                    <a:pt x="2038552" y="2110042"/>
                  </a:cubicBezTo>
                  <a:cubicBezTo>
                    <a:pt x="2033864" y="2104308"/>
                    <a:pt x="2029344" y="2098429"/>
                    <a:pt x="2024352" y="2092992"/>
                  </a:cubicBezTo>
                  <a:cubicBezTo>
                    <a:pt x="2019192" y="2087457"/>
                    <a:pt x="2013188" y="2082684"/>
                    <a:pt x="2008128" y="2077062"/>
                  </a:cubicBezTo>
                  <a:cubicBezTo>
                    <a:pt x="1998246" y="2066009"/>
                    <a:pt x="1988768" y="2054598"/>
                    <a:pt x="1979087" y="2043332"/>
                  </a:cubicBezTo>
                  <a:cubicBezTo>
                    <a:pt x="1974905" y="2038475"/>
                    <a:pt x="1970689" y="2033649"/>
                    <a:pt x="1966607" y="2028707"/>
                  </a:cubicBezTo>
                  <a:cubicBezTo>
                    <a:pt x="1963133" y="2024558"/>
                    <a:pt x="1960165" y="2019971"/>
                    <a:pt x="1956421" y="2016092"/>
                  </a:cubicBezTo>
                  <a:cubicBezTo>
                    <a:pt x="1951395" y="2010911"/>
                    <a:pt x="1945864" y="2006156"/>
                    <a:pt x="1940400" y="2001332"/>
                  </a:cubicBezTo>
                  <a:cubicBezTo>
                    <a:pt x="1935644" y="1997099"/>
                    <a:pt x="1930787" y="1992934"/>
                    <a:pt x="1925727" y="1988937"/>
                  </a:cubicBezTo>
                  <a:cubicBezTo>
                    <a:pt x="1921207" y="1985739"/>
                    <a:pt x="1918644" y="1993153"/>
                    <a:pt x="1918981" y="1994846"/>
                  </a:cubicBezTo>
                  <a:close/>
                  <a:moveTo>
                    <a:pt x="1670496" y="2019263"/>
                  </a:moveTo>
                  <a:cubicBezTo>
                    <a:pt x="1672419" y="2023665"/>
                    <a:pt x="1674645" y="2027827"/>
                    <a:pt x="1676736" y="2032080"/>
                  </a:cubicBezTo>
                  <a:cubicBezTo>
                    <a:pt x="1679097" y="2037865"/>
                    <a:pt x="1681897" y="2043460"/>
                    <a:pt x="1685101" y="2048827"/>
                  </a:cubicBezTo>
                  <a:cubicBezTo>
                    <a:pt x="1693297" y="2060608"/>
                    <a:pt x="1702134" y="2071898"/>
                    <a:pt x="1710769" y="2083325"/>
                  </a:cubicBezTo>
                  <a:cubicBezTo>
                    <a:pt x="1715424" y="2089454"/>
                    <a:pt x="1719876" y="2095751"/>
                    <a:pt x="1725037" y="2101441"/>
                  </a:cubicBezTo>
                  <a:cubicBezTo>
                    <a:pt x="1732187" y="2109415"/>
                    <a:pt x="1740249" y="2116620"/>
                    <a:pt x="1747366" y="2124634"/>
                  </a:cubicBezTo>
                  <a:cubicBezTo>
                    <a:pt x="1756405" y="2134861"/>
                    <a:pt x="1764939" y="2145509"/>
                    <a:pt x="1773506" y="2156107"/>
                  </a:cubicBezTo>
                  <a:cubicBezTo>
                    <a:pt x="1782309" y="2166958"/>
                    <a:pt x="1790877" y="2177980"/>
                    <a:pt x="1799511" y="2188949"/>
                  </a:cubicBezTo>
                  <a:cubicBezTo>
                    <a:pt x="1802648" y="2192929"/>
                    <a:pt x="1805718" y="2197024"/>
                    <a:pt x="1808855" y="2201021"/>
                  </a:cubicBezTo>
                  <a:cubicBezTo>
                    <a:pt x="1813543" y="2206998"/>
                    <a:pt x="1818299" y="2212921"/>
                    <a:pt x="1822987" y="2218898"/>
                  </a:cubicBezTo>
                  <a:cubicBezTo>
                    <a:pt x="1825921" y="2222335"/>
                    <a:pt x="1828620" y="2225964"/>
                    <a:pt x="1831048" y="2229765"/>
                  </a:cubicBezTo>
                  <a:cubicBezTo>
                    <a:pt x="1834118" y="2234980"/>
                    <a:pt x="1837727" y="2239739"/>
                    <a:pt x="1840560" y="2245122"/>
                  </a:cubicBezTo>
                  <a:cubicBezTo>
                    <a:pt x="1842314" y="2247612"/>
                    <a:pt x="1855536" y="2242087"/>
                    <a:pt x="1853512" y="2235101"/>
                  </a:cubicBezTo>
                  <a:cubicBezTo>
                    <a:pt x="1850409" y="2229124"/>
                    <a:pt x="1846902" y="2223370"/>
                    <a:pt x="1842989" y="2217882"/>
                  </a:cubicBezTo>
                  <a:cubicBezTo>
                    <a:pt x="1839515" y="2212330"/>
                    <a:pt x="1836142" y="2206674"/>
                    <a:pt x="1832634" y="2201139"/>
                  </a:cubicBezTo>
                  <a:cubicBezTo>
                    <a:pt x="1827811" y="2193520"/>
                    <a:pt x="1822785" y="2186089"/>
                    <a:pt x="1818063" y="2178368"/>
                  </a:cubicBezTo>
                  <a:cubicBezTo>
                    <a:pt x="1815600" y="2174341"/>
                    <a:pt x="1813644" y="2169889"/>
                    <a:pt x="1811486" y="2165605"/>
                  </a:cubicBezTo>
                  <a:cubicBezTo>
                    <a:pt x="1809866" y="2161615"/>
                    <a:pt x="1807910" y="2157770"/>
                    <a:pt x="1805650" y="2154110"/>
                  </a:cubicBezTo>
                  <a:cubicBezTo>
                    <a:pt x="1799646" y="2146086"/>
                    <a:pt x="1793103" y="2138466"/>
                    <a:pt x="1786762" y="2130712"/>
                  </a:cubicBezTo>
                  <a:cubicBezTo>
                    <a:pt x="1782208" y="2125160"/>
                    <a:pt x="1777857" y="2119419"/>
                    <a:pt x="1773000" y="2114185"/>
                  </a:cubicBezTo>
                  <a:cubicBezTo>
                    <a:pt x="1768008" y="2108818"/>
                    <a:pt x="1762139" y="2104214"/>
                    <a:pt x="1757248" y="2098746"/>
                  </a:cubicBezTo>
                  <a:cubicBezTo>
                    <a:pt x="1747635" y="2088031"/>
                    <a:pt x="1738461" y="2076957"/>
                    <a:pt x="1729084" y="2066029"/>
                  </a:cubicBezTo>
                  <a:cubicBezTo>
                    <a:pt x="1725037" y="2061307"/>
                    <a:pt x="1720955" y="2056649"/>
                    <a:pt x="1716975" y="2051862"/>
                  </a:cubicBezTo>
                  <a:cubicBezTo>
                    <a:pt x="1713636" y="2047815"/>
                    <a:pt x="1710769" y="2043363"/>
                    <a:pt x="1707126" y="2039605"/>
                  </a:cubicBezTo>
                  <a:cubicBezTo>
                    <a:pt x="1702236" y="2034576"/>
                    <a:pt x="1696839" y="2029989"/>
                    <a:pt x="1691577" y="2025334"/>
                  </a:cubicBezTo>
                  <a:cubicBezTo>
                    <a:pt x="1686922" y="2021236"/>
                    <a:pt x="1682200" y="2017205"/>
                    <a:pt x="1677276" y="2013363"/>
                  </a:cubicBezTo>
                  <a:cubicBezTo>
                    <a:pt x="1672857" y="2010277"/>
                    <a:pt x="1670193" y="2017607"/>
                    <a:pt x="1670496" y="2019266"/>
                  </a:cubicBezTo>
                  <a:close/>
                  <a:moveTo>
                    <a:pt x="1426902" y="2049137"/>
                  </a:moveTo>
                  <a:cubicBezTo>
                    <a:pt x="1428892" y="2053640"/>
                    <a:pt x="1431219" y="2057907"/>
                    <a:pt x="1433378" y="2062275"/>
                  </a:cubicBezTo>
                  <a:cubicBezTo>
                    <a:pt x="1435874" y="2068198"/>
                    <a:pt x="1438808" y="2073935"/>
                    <a:pt x="1442114" y="2079443"/>
                  </a:cubicBezTo>
                  <a:cubicBezTo>
                    <a:pt x="1450647" y="2091545"/>
                    <a:pt x="1459754" y="2103162"/>
                    <a:pt x="1468726" y="2114910"/>
                  </a:cubicBezTo>
                  <a:cubicBezTo>
                    <a:pt x="1473516" y="2121224"/>
                    <a:pt x="1478137" y="2127707"/>
                    <a:pt x="1483432" y="2133582"/>
                  </a:cubicBezTo>
                  <a:cubicBezTo>
                    <a:pt x="1490819" y="2141792"/>
                    <a:pt x="1499083" y="2149260"/>
                    <a:pt x="1506402" y="2157530"/>
                  </a:cubicBezTo>
                  <a:cubicBezTo>
                    <a:pt x="1515711" y="2168077"/>
                    <a:pt x="1524549" y="2179013"/>
                    <a:pt x="1533419" y="2189951"/>
                  </a:cubicBezTo>
                  <a:cubicBezTo>
                    <a:pt x="1542493" y="2201125"/>
                    <a:pt x="1551364" y="2212465"/>
                    <a:pt x="1560268" y="2223741"/>
                  </a:cubicBezTo>
                  <a:cubicBezTo>
                    <a:pt x="1563540" y="2227856"/>
                    <a:pt x="1566677" y="2232056"/>
                    <a:pt x="1569915" y="2236184"/>
                  </a:cubicBezTo>
                  <a:cubicBezTo>
                    <a:pt x="1574772" y="2242346"/>
                    <a:pt x="1579696" y="2248441"/>
                    <a:pt x="1584520" y="2254604"/>
                  </a:cubicBezTo>
                  <a:cubicBezTo>
                    <a:pt x="1587555" y="2258142"/>
                    <a:pt x="1590355" y="2261872"/>
                    <a:pt x="1592885" y="2265778"/>
                  </a:cubicBezTo>
                  <a:cubicBezTo>
                    <a:pt x="1596055" y="2271128"/>
                    <a:pt x="1599765" y="2276019"/>
                    <a:pt x="1602767" y="2281557"/>
                  </a:cubicBezTo>
                  <a:cubicBezTo>
                    <a:pt x="1604555" y="2284097"/>
                    <a:pt x="1617878" y="2278676"/>
                    <a:pt x="1615753" y="2271566"/>
                  </a:cubicBezTo>
                  <a:cubicBezTo>
                    <a:pt x="1612482" y="2265438"/>
                    <a:pt x="1608838" y="2259528"/>
                    <a:pt x="1604791" y="2253875"/>
                  </a:cubicBezTo>
                  <a:cubicBezTo>
                    <a:pt x="1601182" y="2248141"/>
                    <a:pt x="1597674" y="2242380"/>
                    <a:pt x="1594031" y="2236693"/>
                  </a:cubicBezTo>
                  <a:cubicBezTo>
                    <a:pt x="1589039" y="2228871"/>
                    <a:pt x="1583811" y="2221218"/>
                    <a:pt x="1578920" y="2213295"/>
                  </a:cubicBezTo>
                  <a:cubicBezTo>
                    <a:pt x="1576357" y="2209150"/>
                    <a:pt x="1574300" y="2204596"/>
                    <a:pt x="1572040" y="2200191"/>
                  </a:cubicBezTo>
                  <a:cubicBezTo>
                    <a:pt x="1570353" y="2196107"/>
                    <a:pt x="1568329" y="2192174"/>
                    <a:pt x="1565968" y="2188443"/>
                  </a:cubicBezTo>
                  <a:cubicBezTo>
                    <a:pt x="1559729" y="2180166"/>
                    <a:pt x="1552983" y="2172327"/>
                    <a:pt x="1546439" y="2164337"/>
                  </a:cubicBezTo>
                  <a:cubicBezTo>
                    <a:pt x="1541750" y="2158603"/>
                    <a:pt x="1537265" y="2152724"/>
                    <a:pt x="1532239" y="2147287"/>
                  </a:cubicBezTo>
                  <a:cubicBezTo>
                    <a:pt x="1527112" y="2141752"/>
                    <a:pt x="1521074" y="2136979"/>
                    <a:pt x="1516049" y="2131356"/>
                  </a:cubicBezTo>
                  <a:cubicBezTo>
                    <a:pt x="1506132" y="2120303"/>
                    <a:pt x="1496654" y="2108892"/>
                    <a:pt x="1486974" y="2097627"/>
                  </a:cubicBezTo>
                  <a:cubicBezTo>
                    <a:pt x="1482825" y="2092769"/>
                    <a:pt x="1478609" y="2087943"/>
                    <a:pt x="1474494" y="2083001"/>
                  </a:cubicBezTo>
                  <a:cubicBezTo>
                    <a:pt x="1471054" y="2078836"/>
                    <a:pt x="1468052" y="2074266"/>
                    <a:pt x="1464308" y="2070387"/>
                  </a:cubicBezTo>
                  <a:cubicBezTo>
                    <a:pt x="1459282" y="2065209"/>
                    <a:pt x="1453750" y="2060450"/>
                    <a:pt x="1448320" y="2055627"/>
                  </a:cubicBezTo>
                  <a:cubicBezTo>
                    <a:pt x="1443530" y="2051394"/>
                    <a:pt x="1438673" y="2047228"/>
                    <a:pt x="1433648" y="2043234"/>
                  </a:cubicBezTo>
                  <a:cubicBezTo>
                    <a:pt x="1429094" y="2040034"/>
                    <a:pt x="1426565" y="2047447"/>
                    <a:pt x="1426902" y="2049140"/>
                  </a:cubicBezTo>
                  <a:close/>
                  <a:moveTo>
                    <a:pt x="1180744" y="2076191"/>
                  </a:moveTo>
                  <a:cubicBezTo>
                    <a:pt x="1182599" y="2080526"/>
                    <a:pt x="1184758" y="2084624"/>
                    <a:pt x="1186815" y="2088823"/>
                  </a:cubicBezTo>
                  <a:cubicBezTo>
                    <a:pt x="1189109" y="2094510"/>
                    <a:pt x="1191841" y="2100021"/>
                    <a:pt x="1194944" y="2105310"/>
                  </a:cubicBezTo>
                  <a:cubicBezTo>
                    <a:pt x="1203005" y="2116893"/>
                    <a:pt x="1211640" y="2127997"/>
                    <a:pt x="1220106" y="2139222"/>
                  </a:cubicBezTo>
                  <a:cubicBezTo>
                    <a:pt x="1224659" y="2145232"/>
                    <a:pt x="1229044" y="2151429"/>
                    <a:pt x="1234070" y="2157014"/>
                  </a:cubicBezTo>
                  <a:cubicBezTo>
                    <a:pt x="1241119" y="2164836"/>
                    <a:pt x="1249012" y="2171896"/>
                    <a:pt x="1255994" y="2179785"/>
                  </a:cubicBezTo>
                  <a:cubicBezTo>
                    <a:pt x="1264865" y="2189806"/>
                    <a:pt x="1273264" y="2200269"/>
                    <a:pt x="1281662" y="2210681"/>
                  </a:cubicBezTo>
                  <a:cubicBezTo>
                    <a:pt x="1290297" y="2221330"/>
                    <a:pt x="1298696" y="2232180"/>
                    <a:pt x="1307162" y="2242950"/>
                  </a:cubicBezTo>
                  <a:cubicBezTo>
                    <a:pt x="1310232" y="2246876"/>
                    <a:pt x="1313233" y="2250870"/>
                    <a:pt x="1316303" y="2254816"/>
                  </a:cubicBezTo>
                  <a:cubicBezTo>
                    <a:pt x="1320924" y="2260692"/>
                    <a:pt x="1325578" y="2266497"/>
                    <a:pt x="1330165" y="2272406"/>
                  </a:cubicBezTo>
                  <a:cubicBezTo>
                    <a:pt x="1333066" y="2275779"/>
                    <a:pt x="1335697" y="2279348"/>
                    <a:pt x="1338092" y="2283088"/>
                  </a:cubicBezTo>
                  <a:cubicBezTo>
                    <a:pt x="1341094" y="2288202"/>
                    <a:pt x="1344602" y="2292870"/>
                    <a:pt x="1347367" y="2298189"/>
                  </a:cubicBezTo>
                  <a:cubicBezTo>
                    <a:pt x="1349054" y="2300644"/>
                    <a:pt x="1362242" y="2295039"/>
                    <a:pt x="1360320" y="2288168"/>
                  </a:cubicBezTo>
                  <a:cubicBezTo>
                    <a:pt x="1357284" y="2282289"/>
                    <a:pt x="1353844" y="2276626"/>
                    <a:pt x="1350032" y="2271219"/>
                  </a:cubicBezTo>
                  <a:cubicBezTo>
                    <a:pt x="1346625" y="2265734"/>
                    <a:pt x="1343320" y="2260183"/>
                    <a:pt x="1339913" y="2254732"/>
                  </a:cubicBezTo>
                  <a:cubicBezTo>
                    <a:pt x="1335191" y="2247247"/>
                    <a:pt x="1330267" y="2239918"/>
                    <a:pt x="1325680" y="2232332"/>
                  </a:cubicBezTo>
                  <a:cubicBezTo>
                    <a:pt x="1323251" y="2228355"/>
                    <a:pt x="1321362" y="2223970"/>
                    <a:pt x="1319237" y="2219737"/>
                  </a:cubicBezTo>
                  <a:cubicBezTo>
                    <a:pt x="1317686" y="2215811"/>
                    <a:pt x="1315797" y="2212030"/>
                    <a:pt x="1313571" y="2208445"/>
                  </a:cubicBezTo>
                  <a:cubicBezTo>
                    <a:pt x="1307668" y="2200539"/>
                    <a:pt x="1301259" y="2193057"/>
                    <a:pt x="1295020" y="2185455"/>
                  </a:cubicBezTo>
                  <a:cubicBezTo>
                    <a:pt x="1290567" y="2180004"/>
                    <a:pt x="1286317" y="2174368"/>
                    <a:pt x="1281528" y="2169204"/>
                  </a:cubicBezTo>
                  <a:cubicBezTo>
                    <a:pt x="1276637" y="2163939"/>
                    <a:pt x="1270869" y="2159422"/>
                    <a:pt x="1266046" y="2154070"/>
                  </a:cubicBezTo>
                  <a:cubicBezTo>
                    <a:pt x="1256635" y="2143556"/>
                    <a:pt x="1247596" y="2132668"/>
                    <a:pt x="1238421" y="2121935"/>
                  </a:cubicBezTo>
                  <a:cubicBezTo>
                    <a:pt x="1234441" y="2117315"/>
                    <a:pt x="1230461" y="2112711"/>
                    <a:pt x="1226549" y="2108022"/>
                  </a:cubicBezTo>
                  <a:cubicBezTo>
                    <a:pt x="1223277" y="2104059"/>
                    <a:pt x="1220477" y="2099657"/>
                    <a:pt x="1216868" y="2095967"/>
                  </a:cubicBezTo>
                  <a:cubicBezTo>
                    <a:pt x="1212078" y="2091039"/>
                    <a:pt x="1206783" y="2086553"/>
                    <a:pt x="1201555" y="2082000"/>
                  </a:cubicBezTo>
                  <a:cubicBezTo>
                    <a:pt x="1197001" y="2077969"/>
                    <a:pt x="1192381" y="2074043"/>
                    <a:pt x="1187524" y="2070269"/>
                  </a:cubicBezTo>
                  <a:cubicBezTo>
                    <a:pt x="1183172" y="2067280"/>
                    <a:pt x="1180474" y="2074556"/>
                    <a:pt x="1180744" y="2076195"/>
                  </a:cubicBezTo>
                  <a:close/>
                  <a:moveTo>
                    <a:pt x="934687" y="2103324"/>
                  </a:moveTo>
                  <a:cubicBezTo>
                    <a:pt x="936509" y="2107624"/>
                    <a:pt x="938667" y="2111705"/>
                    <a:pt x="940691" y="2115868"/>
                  </a:cubicBezTo>
                  <a:cubicBezTo>
                    <a:pt x="942951" y="2121524"/>
                    <a:pt x="945615" y="2126998"/>
                    <a:pt x="948719" y="2132240"/>
                  </a:cubicBezTo>
                  <a:cubicBezTo>
                    <a:pt x="956679" y="2143769"/>
                    <a:pt x="965246" y="2154754"/>
                    <a:pt x="973645" y="2165895"/>
                  </a:cubicBezTo>
                  <a:cubicBezTo>
                    <a:pt x="978164" y="2171889"/>
                    <a:pt x="982482" y="2178018"/>
                    <a:pt x="987508" y="2183569"/>
                  </a:cubicBezTo>
                  <a:cubicBezTo>
                    <a:pt x="994489" y="2191327"/>
                    <a:pt x="1002349" y="2198316"/>
                    <a:pt x="1009263" y="2206138"/>
                  </a:cubicBezTo>
                  <a:cubicBezTo>
                    <a:pt x="1018033" y="2216074"/>
                    <a:pt x="1026364" y="2226453"/>
                    <a:pt x="1034729" y="2236794"/>
                  </a:cubicBezTo>
                  <a:cubicBezTo>
                    <a:pt x="1043263" y="2247375"/>
                    <a:pt x="1051560" y="2258128"/>
                    <a:pt x="1059958" y="2268794"/>
                  </a:cubicBezTo>
                  <a:cubicBezTo>
                    <a:pt x="1063028" y="2272703"/>
                    <a:pt x="1065996" y="2276683"/>
                    <a:pt x="1069032" y="2280599"/>
                  </a:cubicBezTo>
                  <a:cubicBezTo>
                    <a:pt x="1073585" y="2286407"/>
                    <a:pt x="1078206" y="2292178"/>
                    <a:pt x="1082760" y="2298037"/>
                  </a:cubicBezTo>
                  <a:cubicBezTo>
                    <a:pt x="1085627" y="2301380"/>
                    <a:pt x="1088258" y="2304921"/>
                    <a:pt x="1090618" y="2308635"/>
                  </a:cubicBezTo>
                  <a:cubicBezTo>
                    <a:pt x="1093553" y="2313731"/>
                    <a:pt x="1097061" y="2318352"/>
                    <a:pt x="1099793" y="2323651"/>
                  </a:cubicBezTo>
                  <a:cubicBezTo>
                    <a:pt x="1101480" y="2326073"/>
                    <a:pt x="1114634" y="2320433"/>
                    <a:pt x="1112745" y="2313613"/>
                  </a:cubicBezTo>
                  <a:cubicBezTo>
                    <a:pt x="1109743" y="2307758"/>
                    <a:pt x="1106337" y="2302122"/>
                    <a:pt x="1102559" y="2296749"/>
                  </a:cubicBezTo>
                  <a:cubicBezTo>
                    <a:pt x="1099186" y="2291315"/>
                    <a:pt x="1095948" y="2285797"/>
                    <a:pt x="1092541" y="2280397"/>
                  </a:cubicBezTo>
                  <a:cubicBezTo>
                    <a:pt x="1087853" y="2272976"/>
                    <a:pt x="1082996" y="2265684"/>
                    <a:pt x="1078442" y="2258152"/>
                  </a:cubicBezTo>
                  <a:cubicBezTo>
                    <a:pt x="1076081" y="2254206"/>
                    <a:pt x="1074158" y="2249838"/>
                    <a:pt x="1072101" y="2245638"/>
                  </a:cubicBezTo>
                  <a:cubicBezTo>
                    <a:pt x="1070550" y="2241743"/>
                    <a:pt x="1068694" y="2237988"/>
                    <a:pt x="1066502" y="2234417"/>
                  </a:cubicBezTo>
                  <a:cubicBezTo>
                    <a:pt x="1060633" y="2226578"/>
                    <a:pt x="1054292" y="2219181"/>
                    <a:pt x="1048119" y="2211595"/>
                  </a:cubicBezTo>
                  <a:cubicBezTo>
                    <a:pt x="1043701" y="2206198"/>
                    <a:pt x="1039485" y="2200610"/>
                    <a:pt x="1034729" y="2195496"/>
                  </a:cubicBezTo>
                  <a:cubicBezTo>
                    <a:pt x="1029872" y="2190265"/>
                    <a:pt x="1024138" y="2185812"/>
                    <a:pt x="1019382" y="2180497"/>
                  </a:cubicBezTo>
                  <a:cubicBezTo>
                    <a:pt x="1010039" y="2170041"/>
                    <a:pt x="1001067" y="2159267"/>
                    <a:pt x="991960" y="2148619"/>
                  </a:cubicBezTo>
                  <a:cubicBezTo>
                    <a:pt x="988047" y="2144011"/>
                    <a:pt x="984067" y="2139475"/>
                    <a:pt x="980188" y="2134790"/>
                  </a:cubicBezTo>
                  <a:cubicBezTo>
                    <a:pt x="976950" y="2130860"/>
                    <a:pt x="974151" y="2126496"/>
                    <a:pt x="970609" y="2122836"/>
                  </a:cubicBezTo>
                  <a:cubicBezTo>
                    <a:pt x="965819" y="2117962"/>
                    <a:pt x="960592" y="2113510"/>
                    <a:pt x="955431" y="2108990"/>
                  </a:cubicBezTo>
                  <a:cubicBezTo>
                    <a:pt x="950877" y="2105027"/>
                    <a:pt x="946256" y="2101118"/>
                    <a:pt x="941433" y="2097374"/>
                  </a:cubicBezTo>
                  <a:cubicBezTo>
                    <a:pt x="937115" y="2094439"/>
                    <a:pt x="934417" y="2101684"/>
                    <a:pt x="934687" y="2103327"/>
                  </a:cubicBezTo>
                  <a:close/>
                  <a:moveTo>
                    <a:pt x="680164" y="2120947"/>
                  </a:moveTo>
                  <a:cubicBezTo>
                    <a:pt x="682154" y="2125399"/>
                    <a:pt x="684381" y="2129599"/>
                    <a:pt x="686539" y="2133899"/>
                  </a:cubicBezTo>
                  <a:cubicBezTo>
                    <a:pt x="688934" y="2139728"/>
                    <a:pt x="691767" y="2145374"/>
                    <a:pt x="695005" y="2150794"/>
                  </a:cubicBezTo>
                  <a:cubicBezTo>
                    <a:pt x="703370" y="2162731"/>
                    <a:pt x="712309" y="2174139"/>
                    <a:pt x="721078" y="2185684"/>
                  </a:cubicBezTo>
                  <a:cubicBezTo>
                    <a:pt x="725767" y="2191901"/>
                    <a:pt x="730286" y="2198265"/>
                    <a:pt x="735515" y="2204036"/>
                  </a:cubicBezTo>
                  <a:cubicBezTo>
                    <a:pt x="742766" y="2212115"/>
                    <a:pt x="750895" y="2219393"/>
                    <a:pt x="758113" y="2227536"/>
                  </a:cubicBezTo>
                  <a:cubicBezTo>
                    <a:pt x="767254" y="2237881"/>
                    <a:pt x="775889" y="2248647"/>
                    <a:pt x="784591" y="2259380"/>
                  </a:cubicBezTo>
                  <a:cubicBezTo>
                    <a:pt x="793495" y="2270352"/>
                    <a:pt x="802164" y="2281490"/>
                    <a:pt x="810934" y="2292597"/>
                  </a:cubicBezTo>
                  <a:cubicBezTo>
                    <a:pt x="814104" y="2296644"/>
                    <a:pt x="817207" y="2300773"/>
                    <a:pt x="820412" y="2304820"/>
                  </a:cubicBezTo>
                  <a:cubicBezTo>
                    <a:pt x="825167" y="2310891"/>
                    <a:pt x="829991" y="2316855"/>
                    <a:pt x="834713" y="2322933"/>
                  </a:cubicBezTo>
                  <a:cubicBezTo>
                    <a:pt x="837681" y="2326417"/>
                    <a:pt x="840447" y="2330087"/>
                    <a:pt x="842943" y="2333922"/>
                  </a:cubicBezTo>
                  <a:cubicBezTo>
                    <a:pt x="846013" y="2339184"/>
                    <a:pt x="849655" y="2343994"/>
                    <a:pt x="852556" y="2349437"/>
                  </a:cubicBezTo>
                  <a:cubicBezTo>
                    <a:pt x="854344" y="2351977"/>
                    <a:pt x="867599" y="2346476"/>
                    <a:pt x="865508" y="2339450"/>
                  </a:cubicBezTo>
                  <a:cubicBezTo>
                    <a:pt x="862371" y="2333406"/>
                    <a:pt x="858796" y="2327588"/>
                    <a:pt x="854850" y="2322029"/>
                  </a:cubicBezTo>
                  <a:cubicBezTo>
                    <a:pt x="851308" y="2316410"/>
                    <a:pt x="847901" y="2310702"/>
                    <a:pt x="844326" y="2305117"/>
                  </a:cubicBezTo>
                  <a:cubicBezTo>
                    <a:pt x="839401" y="2297413"/>
                    <a:pt x="834308" y="2289898"/>
                    <a:pt x="829519" y="2282093"/>
                  </a:cubicBezTo>
                  <a:cubicBezTo>
                    <a:pt x="827023" y="2278012"/>
                    <a:pt x="825032" y="2273526"/>
                    <a:pt x="822807" y="2269192"/>
                  </a:cubicBezTo>
                  <a:cubicBezTo>
                    <a:pt x="821154" y="2265168"/>
                    <a:pt x="819197" y="2261289"/>
                    <a:pt x="816904" y="2257595"/>
                  </a:cubicBezTo>
                  <a:cubicBezTo>
                    <a:pt x="810799" y="2249470"/>
                    <a:pt x="804188" y="2241766"/>
                    <a:pt x="797745" y="2233928"/>
                  </a:cubicBezTo>
                  <a:cubicBezTo>
                    <a:pt x="793158" y="2228308"/>
                    <a:pt x="788739" y="2222500"/>
                    <a:pt x="783815" y="2217184"/>
                  </a:cubicBezTo>
                  <a:cubicBezTo>
                    <a:pt x="778756" y="2211733"/>
                    <a:pt x="772853" y="2207065"/>
                    <a:pt x="767895" y="2201541"/>
                  </a:cubicBezTo>
                  <a:cubicBezTo>
                    <a:pt x="758147" y="2190690"/>
                    <a:pt x="748838" y="2179468"/>
                    <a:pt x="739360" y="2168411"/>
                  </a:cubicBezTo>
                  <a:cubicBezTo>
                    <a:pt x="735278" y="2163639"/>
                    <a:pt x="731130" y="2158896"/>
                    <a:pt x="727116" y="2154056"/>
                  </a:cubicBezTo>
                  <a:cubicBezTo>
                    <a:pt x="723743" y="2149975"/>
                    <a:pt x="720809" y="2145455"/>
                    <a:pt x="717098" y="2141664"/>
                  </a:cubicBezTo>
                  <a:cubicBezTo>
                    <a:pt x="712174" y="2136567"/>
                    <a:pt x="706743" y="2131913"/>
                    <a:pt x="701380" y="2127187"/>
                  </a:cubicBezTo>
                  <a:cubicBezTo>
                    <a:pt x="696692" y="2123042"/>
                    <a:pt x="691902" y="2118960"/>
                    <a:pt x="686944" y="2115044"/>
                  </a:cubicBezTo>
                  <a:cubicBezTo>
                    <a:pt x="682492" y="2111911"/>
                    <a:pt x="679861" y="2119274"/>
                    <a:pt x="680164" y="2120951"/>
                  </a:cubicBezTo>
                  <a:close/>
                  <a:moveTo>
                    <a:pt x="417614" y="2129511"/>
                  </a:moveTo>
                  <a:cubicBezTo>
                    <a:pt x="419435" y="2133829"/>
                    <a:pt x="421594" y="2137923"/>
                    <a:pt x="423618" y="2142106"/>
                  </a:cubicBezTo>
                  <a:cubicBezTo>
                    <a:pt x="425911" y="2147779"/>
                    <a:pt x="428610" y="2153274"/>
                    <a:pt x="431713" y="2158545"/>
                  </a:cubicBezTo>
                  <a:cubicBezTo>
                    <a:pt x="439740" y="2170091"/>
                    <a:pt x="448342" y="2181144"/>
                    <a:pt x="456774" y="2192336"/>
                  </a:cubicBezTo>
                  <a:cubicBezTo>
                    <a:pt x="461327" y="2198329"/>
                    <a:pt x="465645" y="2204509"/>
                    <a:pt x="470671" y="2210077"/>
                  </a:cubicBezTo>
                  <a:cubicBezTo>
                    <a:pt x="477720" y="2217882"/>
                    <a:pt x="485579" y="2224891"/>
                    <a:pt x="492527" y="2232764"/>
                  </a:cubicBezTo>
                  <a:cubicBezTo>
                    <a:pt x="501364" y="2242734"/>
                    <a:pt x="509729" y="2253163"/>
                    <a:pt x="518094" y="2263542"/>
                  </a:cubicBezTo>
                  <a:cubicBezTo>
                    <a:pt x="526695" y="2274157"/>
                    <a:pt x="535060" y="2284957"/>
                    <a:pt x="543492" y="2295673"/>
                  </a:cubicBezTo>
                  <a:cubicBezTo>
                    <a:pt x="546562" y="2299602"/>
                    <a:pt x="549530" y="2303596"/>
                    <a:pt x="552599" y="2307525"/>
                  </a:cubicBezTo>
                  <a:cubicBezTo>
                    <a:pt x="557187" y="2313364"/>
                    <a:pt x="561842" y="2319172"/>
                    <a:pt x="566395" y="2325048"/>
                  </a:cubicBezTo>
                  <a:cubicBezTo>
                    <a:pt x="569262" y="2328400"/>
                    <a:pt x="571927" y="2331956"/>
                    <a:pt x="574287" y="2335679"/>
                  </a:cubicBezTo>
                  <a:cubicBezTo>
                    <a:pt x="577289" y="2340789"/>
                    <a:pt x="580764" y="2345461"/>
                    <a:pt x="583529" y="2350743"/>
                  </a:cubicBezTo>
                  <a:cubicBezTo>
                    <a:pt x="585216" y="2353182"/>
                    <a:pt x="598370" y="2347579"/>
                    <a:pt x="596481" y="2340722"/>
                  </a:cubicBezTo>
                  <a:cubicBezTo>
                    <a:pt x="593446" y="2334860"/>
                    <a:pt x="590039" y="2329217"/>
                    <a:pt x="586228" y="2323827"/>
                  </a:cubicBezTo>
                  <a:cubicBezTo>
                    <a:pt x="582855" y="2318359"/>
                    <a:pt x="579583" y="2312824"/>
                    <a:pt x="576143" y="2307387"/>
                  </a:cubicBezTo>
                  <a:cubicBezTo>
                    <a:pt x="571454" y="2299923"/>
                    <a:pt x="566530" y="2292627"/>
                    <a:pt x="561976" y="2285058"/>
                  </a:cubicBezTo>
                  <a:cubicBezTo>
                    <a:pt x="559581" y="2281095"/>
                    <a:pt x="557692" y="2276713"/>
                    <a:pt x="555601" y="2272514"/>
                  </a:cubicBezTo>
                  <a:cubicBezTo>
                    <a:pt x="554050" y="2268601"/>
                    <a:pt x="552127" y="2264827"/>
                    <a:pt x="549935" y="2261238"/>
                  </a:cubicBezTo>
                  <a:cubicBezTo>
                    <a:pt x="544066" y="2253366"/>
                    <a:pt x="537691" y="2245935"/>
                    <a:pt x="531485" y="2238349"/>
                  </a:cubicBezTo>
                  <a:cubicBezTo>
                    <a:pt x="527066" y="2232899"/>
                    <a:pt x="522816" y="2227279"/>
                    <a:pt x="518060" y="2222159"/>
                  </a:cubicBezTo>
                  <a:cubicBezTo>
                    <a:pt x="513170" y="2216894"/>
                    <a:pt x="507402" y="2212408"/>
                    <a:pt x="502612" y="2207075"/>
                  </a:cubicBezTo>
                  <a:cubicBezTo>
                    <a:pt x="493235" y="2196619"/>
                    <a:pt x="484230" y="2185762"/>
                    <a:pt x="475089" y="2175059"/>
                  </a:cubicBezTo>
                  <a:cubicBezTo>
                    <a:pt x="471143" y="2170455"/>
                    <a:pt x="467129" y="2165868"/>
                    <a:pt x="463284" y="2161197"/>
                  </a:cubicBezTo>
                  <a:cubicBezTo>
                    <a:pt x="460012" y="2157250"/>
                    <a:pt x="457213" y="2152865"/>
                    <a:pt x="453637" y="2149192"/>
                  </a:cubicBezTo>
                  <a:cubicBezTo>
                    <a:pt x="448848" y="2144285"/>
                    <a:pt x="443552" y="2139812"/>
                    <a:pt x="438357" y="2135276"/>
                  </a:cubicBezTo>
                  <a:cubicBezTo>
                    <a:pt x="433804" y="2131282"/>
                    <a:pt x="429183" y="2127353"/>
                    <a:pt x="424360" y="2123612"/>
                  </a:cubicBezTo>
                  <a:cubicBezTo>
                    <a:pt x="420009" y="2120610"/>
                    <a:pt x="417310" y="2127872"/>
                    <a:pt x="417614" y="2129515"/>
                  </a:cubicBezTo>
                  <a:close/>
                  <a:moveTo>
                    <a:pt x="205759" y="2062190"/>
                  </a:moveTo>
                  <a:cubicBezTo>
                    <a:pt x="246707" y="2105040"/>
                    <a:pt x="287722" y="2147961"/>
                    <a:pt x="328804" y="2190956"/>
                  </a:cubicBezTo>
                  <a:lnTo>
                    <a:pt x="359667" y="2223141"/>
                  </a:lnTo>
                  <a:lnTo>
                    <a:pt x="375014" y="2239139"/>
                  </a:lnTo>
                  <a:cubicBezTo>
                    <a:pt x="380444" y="2243895"/>
                    <a:pt x="385773" y="2249160"/>
                    <a:pt x="391541" y="2253713"/>
                  </a:cubicBezTo>
                  <a:cubicBezTo>
                    <a:pt x="414241" y="2272659"/>
                    <a:pt x="438931" y="2289123"/>
                    <a:pt x="465139" y="2302827"/>
                  </a:cubicBezTo>
                  <a:cubicBezTo>
                    <a:pt x="534116" y="2339494"/>
                    <a:pt x="611828" y="2358457"/>
                    <a:pt x="690014" y="2364653"/>
                  </a:cubicBezTo>
                  <a:cubicBezTo>
                    <a:pt x="768367" y="2371304"/>
                    <a:pt x="847227" y="2366296"/>
                    <a:pt x="925310" y="2358845"/>
                  </a:cubicBezTo>
                  <a:cubicBezTo>
                    <a:pt x="1294311" y="2320686"/>
                    <a:pt x="1663481" y="2282488"/>
                    <a:pt x="2032852" y="2244249"/>
                  </a:cubicBezTo>
                  <a:cubicBezTo>
                    <a:pt x="2230979" y="2223613"/>
                    <a:pt x="2429241" y="2203436"/>
                    <a:pt x="2627301" y="2181512"/>
                  </a:cubicBezTo>
                  <a:lnTo>
                    <a:pt x="3457890" y="2087336"/>
                  </a:lnTo>
                  <a:cubicBezTo>
                    <a:pt x="3810127" y="2049380"/>
                    <a:pt x="4162397" y="2011421"/>
                    <a:pt x="4514669" y="1973465"/>
                  </a:cubicBezTo>
                  <a:lnTo>
                    <a:pt x="5054678" y="1916179"/>
                  </a:lnTo>
                  <a:cubicBezTo>
                    <a:pt x="5144701" y="1906087"/>
                    <a:pt x="5234287" y="1898538"/>
                    <a:pt x="5325020" y="1887617"/>
                  </a:cubicBezTo>
                  <a:cubicBezTo>
                    <a:pt x="5415145" y="1876290"/>
                    <a:pt x="5507395" y="1861733"/>
                    <a:pt x="5594923" y="1827096"/>
                  </a:cubicBezTo>
                  <a:cubicBezTo>
                    <a:pt x="5626663" y="1814026"/>
                    <a:pt x="5658874" y="1799438"/>
                    <a:pt x="5687342" y="1777068"/>
                  </a:cubicBezTo>
                  <a:cubicBezTo>
                    <a:pt x="5716147" y="1754972"/>
                    <a:pt x="5740398" y="1727503"/>
                    <a:pt x="5758781" y="1696178"/>
                  </a:cubicBezTo>
                  <a:cubicBezTo>
                    <a:pt x="5793792" y="1632743"/>
                    <a:pt x="5806407" y="1563011"/>
                    <a:pt x="5811803" y="1495801"/>
                  </a:cubicBezTo>
                  <a:cubicBezTo>
                    <a:pt x="5815413" y="1445686"/>
                    <a:pt x="5816391" y="1395416"/>
                    <a:pt x="5814738" y="1345196"/>
                  </a:cubicBezTo>
                  <a:cubicBezTo>
                    <a:pt x="5813456" y="1295593"/>
                    <a:pt x="5812209" y="1247208"/>
                    <a:pt x="5812074" y="1197876"/>
                  </a:cubicBezTo>
                  <a:cubicBezTo>
                    <a:pt x="5811433" y="1099584"/>
                    <a:pt x="5812411" y="1000514"/>
                    <a:pt x="5807115" y="900833"/>
                  </a:cubicBezTo>
                  <a:cubicBezTo>
                    <a:pt x="5804181" y="841834"/>
                    <a:pt x="5798110" y="782224"/>
                    <a:pt x="5789374" y="723548"/>
                  </a:cubicBezTo>
                  <a:cubicBezTo>
                    <a:pt x="5781009" y="664403"/>
                    <a:pt x="5769035" y="605818"/>
                    <a:pt x="5753553" y="548124"/>
                  </a:cubicBezTo>
                  <a:cubicBezTo>
                    <a:pt x="5741747" y="503874"/>
                    <a:pt x="5725456" y="460957"/>
                    <a:pt x="5704847" y="420053"/>
                  </a:cubicBezTo>
                  <a:cubicBezTo>
                    <a:pt x="5683598" y="377513"/>
                    <a:pt x="5655299" y="338856"/>
                    <a:pt x="5621198" y="305710"/>
                  </a:cubicBezTo>
                  <a:lnTo>
                    <a:pt x="5596205" y="281975"/>
                  </a:lnTo>
                  <a:lnTo>
                    <a:pt x="5572594" y="308469"/>
                  </a:lnTo>
                  <a:lnTo>
                    <a:pt x="5572560" y="308469"/>
                  </a:lnTo>
                  <a:lnTo>
                    <a:pt x="5622244" y="306725"/>
                  </a:lnTo>
                  <a:cubicBezTo>
                    <a:pt x="5575663" y="258816"/>
                    <a:pt x="5529151" y="210981"/>
                    <a:pt x="5482739" y="163217"/>
                  </a:cubicBezTo>
                  <a:cubicBezTo>
                    <a:pt x="5427591" y="107145"/>
                    <a:pt x="5322895" y="40866"/>
                    <a:pt x="5438688" y="165399"/>
                  </a:cubicBezTo>
                  <a:cubicBezTo>
                    <a:pt x="5491205" y="220435"/>
                    <a:pt x="5544463" y="275485"/>
                    <a:pt x="5598431" y="330545"/>
                  </a:cubicBezTo>
                  <a:lnTo>
                    <a:pt x="5597993" y="330545"/>
                  </a:lnTo>
                  <a:lnTo>
                    <a:pt x="5597993" y="330545"/>
                  </a:lnTo>
                  <a:lnTo>
                    <a:pt x="5598229" y="330292"/>
                  </a:lnTo>
                  <a:lnTo>
                    <a:pt x="5598464" y="330511"/>
                  </a:lnTo>
                  <a:cubicBezTo>
                    <a:pt x="5632532" y="363941"/>
                    <a:pt x="5660325" y="403212"/>
                    <a:pt x="5680529" y="446463"/>
                  </a:cubicBezTo>
                  <a:cubicBezTo>
                    <a:pt x="5700766" y="489671"/>
                    <a:pt x="5716619" y="534777"/>
                    <a:pt x="5727952" y="581118"/>
                  </a:cubicBezTo>
                  <a:cubicBezTo>
                    <a:pt x="5747954" y="662481"/>
                    <a:pt x="5759692" y="745877"/>
                    <a:pt x="5766944" y="829168"/>
                  </a:cubicBezTo>
                  <a:cubicBezTo>
                    <a:pt x="5773723" y="912649"/>
                    <a:pt x="5774499" y="996517"/>
                    <a:pt x="5774398" y="1080470"/>
                  </a:cubicBezTo>
                  <a:lnTo>
                    <a:pt x="5774060" y="1254082"/>
                  </a:lnTo>
                  <a:cubicBezTo>
                    <a:pt x="5774195" y="1312252"/>
                    <a:pt x="5777400" y="1369963"/>
                    <a:pt x="5775275" y="1427067"/>
                  </a:cubicBezTo>
                  <a:cubicBezTo>
                    <a:pt x="5773352" y="1484155"/>
                    <a:pt x="5768731" y="1541410"/>
                    <a:pt x="5754430" y="1595448"/>
                  </a:cubicBezTo>
                  <a:cubicBezTo>
                    <a:pt x="5740331" y="1649267"/>
                    <a:pt x="5715203" y="1699673"/>
                    <a:pt x="5673377" y="1733712"/>
                  </a:cubicBezTo>
                  <a:cubicBezTo>
                    <a:pt x="5651555" y="1751913"/>
                    <a:pt x="5627101" y="1766663"/>
                    <a:pt x="5600826" y="1777456"/>
                  </a:cubicBezTo>
                  <a:cubicBezTo>
                    <a:pt x="5574618" y="1789261"/>
                    <a:pt x="5546386" y="1797822"/>
                    <a:pt x="5518222" y="1805981"/>
                  </a:cubicBezTo>
                  <a:cubicBezTo>
                    <a:pt x="5461927" y="1821355"/>
                    <a:pt x="5403070" y="1829956"/>
                    <a:pt x="5344009" y="1837012"/>
                  </a:cubicBezTo>
                  <a:cubicBezTo>
                    <a:pt x="5291054" y="1843276"/>
                    <a:pt x="5237660" y="1847273"/>
                    <a:pt x="5183929" y="1851607"/>
                  </a:cubicBezTo>
                  <a:cubicBezTo>
                    <a:pt x="5129996" y="1855904"/>
                    <a:pt x="5076332" y="1860950"/>
                    <a:pt x="5022601" y="1866448"/>
                  </a:cubicBezTo>
                  <a:cubicBezTo>
                    <a:pt x="4763997" y="1894029"/>
                    <a:pt x="4505258" y="1921613"/>
                    <a:pt x="4246418" y="1949200"/>
                  </a:cubicBezTo>
                  <a:cubicBezTo>
                    <a:pt x="4061243" y="1969161"/>
                    <a:pt x="3876102" y="1989109"/>
                    <a:pt x="3690960" y="2009046"/>
                  </a:cubicBezTo>
                  <a:cubicBezTo>
                    <a:pt x="3501603" y="2030953"/>
                    <a:pt x="3312280" y="2052854"/>
                    <a:pt x="3122956" y="2074748"/>
                  </a:cubicBezTo>
                  <a:lnTo>
                    <a:pt x="2008027" y="2196353"/>
                  </a:lnTo>
                  <a:lnTo>
                    <a:pt x="1526673" y="2248664"/>
                  </a:lnTo>
                  <a:cubicBezTo>
                    <a:pt x="1391317" y="2263225"/>
                    <a:pt x="1255758" y="2276531"/>
                    <a:pt x="1120604" y="2291919"/>
                  </a:cubicBezTo>
                  <a:cubicBezTo>
                    <a:pt x="1030378" y="2301791"/>
                    <a:pt x="939342" y="2313843"/>
                    <a:pt x="850465" y="2322275"/>
                  </a:cubicBezTo>
                  <a:cubicBezTo>
                    <a:pt x="761722" y="2330266"/>
                    <a:pt x="673048" y="2331858"/>
                    <a:pt x="589027" y="2313944"/>
                  </a:cubicBezTo>
                  <a:cubicBezTo>
                    <a:pt x="552363" y="2306034"/>
                    <a:pt x="516711" y="2294023"/>
                    <a:pt x="482712" y="2278140"/>
                  </a:cubicBezTo>
                  <a:cubicBezTo>
                    <a:pt x="465948" y="2270170"/>
                    <a:pt x="449758" y="2261080"/>
                    <a:pt x="434209" y="2250934"/>
                  </a:cubicBezTo>
                  <a:cubicBezTo>
                    <a:pt x="426417" y="2245939"/>
                    <a:pt x="418896" y="2240619"/>
                    <a:pt x="411644" y="2234970"/>
                  </a:cubicBezTo>
                  <a:cubicBezTo>
                    <a:pt x="408001" y="2232143"/>
                    <a:pt x="404291" y="2229435"/>
                    <a:pt x="400850" y="2226386"/>
                  </a:cubicBezTo>
                  <a:cubicBezTo>
                    <a:pt x="397511" y="2223458"/>
                    <a:pt x="393329" y="2220274"/>
                    <a:pt x="391372" y="2218176"/>
                  </a:cubicBezTo>
                  <a:cubicBezTo>
                    <a:pt x="334201" y="2162428"/>
                    <a:pt x="277063" y="2106700"/>
                    <a:pt x="219959" y="2050996"/>
                  </a:cubicBezTo>
                  <a:cubicBezTo>
                    <a:pt x="121705" y="1956310"/>
                    <a:pt x="180597" y="2034583"/>
                    <a:pt x="205759" y="2062194"/>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6" name="PPT世界-6-3"/>
            <p:cNvSpPr/>
            <p:nvPr/>
          </p:nvSpPr>
          <p:spPr>
            <a:xfrm rot="21240000">
              <a:off x="979675" y="2785985"/>
              <a:ext cx="5546798" cy="1261884"/>
            </a:xfrm>
            <a:prstGeom prst="rect">
              <a:avLst/>
            </a:prstGeom>
          </p:spPr>
          <p:txBody>
            <a:bodyPr wrap="square">
              <a:noAutofit/>
            </a:bodyPr>
            <a:lstStyle/>
            <a:p>
              <a:pPr algn="ctr"/>
              <a:r>
                <a:rPr lang="zh-CN" altLang="en-US" sz="7400" i="1" dirty="0">
                  <a:latin typeface="思源黑体 CN Bold" panose="020B0800000000000000" pitchFamily="34" charset="-122"/>
                  <a:ea typeface="思源黑体 CN Bold" panose="020B0800000000000000" pitchFamily="34" charset="-122"/>
                  <a:cs typeface="思源黑体 CN Bold" panose="020B0800000000000000" pitchFamily="34" charset="-122"/>
                </a:rPr>
                <a:t>教学反思</a:t>
              </a:r>
            </a:p>
          </p:txBody>
        </p:sp>
        <p:grpSp>
          <p:nvGrpSpPr>
            <p:cNvPr id="5" name="组合 4"/>
            <p:cNvGrpSpPr/>
            <p:nvPr/>
          </p:nvGrpSpPr>
          <p:grpSpPr>
            <a:xfrm>
              <a:off x="765394" y="4299462"/>
              <a:ext cx="515147" cy="692653"/>
              <a:chOff x="634596" y="2257440"/>
              <a:chExt cx="307493" cy="413448"/>
            </a:xfrm>
          </p:grpSpPr>
          <p:sp>
            <p:nvSpPr>
              <p:cNvPr id="35" name="PPT世界-6-4"/>
              <p:cNvSpPr/>
              <p:nvPr/>
            </p:nvSpPr>
            <p:spPr>
              <a:xfrm>
                <a:off x="641453" y="2437793"/>
                <a:ext cx="216154" cy="157913"/>
              </a:xfrm>
              <a:custGeom>
                <a:avLst/>
                <a:gdLst>
                  <a:gd name="connsiteX0" fmla="*/ 349610 w 350888"/>
                  <a:gd name="connsiteY0" fmla="*/ -45 h 256344"/>
                  <a:gd name="connsiteX1" fmla="*/ 75018 w 350888"/>
                  <a:gd name="connsiteY1" fmla="*/ 256299 h 256344"/>
                  <a:gd name="connsiteX2" fmla="*/ -1278 w 350888"/>
                  <a:gd name="connsiteY2" fmla="*/ 106978 h 256344"/>
                </a:gdLst>
                <a:ahLst/>
                <a:cxnLst>
                  <a:cxn ang="0">
                    <a:pos x="connsiteX0" y="connsiteY0"/>
                  </a:cxn>
                  <a:cxn ang="0">
                    <a:pos x="connsiteX1" y="connsiteY1"/>
                  </a:cxn>
                  <a:cxn ang="0">
                    <a:pos x="connsiteX2" y="connsiteY2"/>
                  </a:cxn>
                </a:cxnLst>
                <a:rect l="l" t="t" r="r" b="b"/>
                <a:pathLst>
                  <a:path w="350888" h="256344">
                    <a:moveTo>
                      <a:pt x="349610" y="-45"/>
                    </a:moveTo>
                    <a:lnTo>
                      <a:pt x="75018" y="256299"/>
                    </a:lnTo>
                    <a:lnTo>
                      <a:pt x="-1278" y="106978"/>
                    </a:lnTo>
                    <a:close/>
                  </a:path>
                </a:pathLst>
              </a:custGeom>
              <a:solidFill>
                <a:schemeClr val="accent3"/>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6" name="PPT世界-6-5"/>
              <p:cNvSpPr/>
              <p:nvPr/>
            </p:nvSpPr>
            <p:spPr>
              <a:xfrm>
                <a:off x="657036" y="2265244"/>
                <a:ext cx="273085" cy="395787"/>
              </a:xfrm>
              <a:custGeom>
                <a:avLst/>
                <a:gdLst>
                  <a:gd name="connsiteX0" fmla="*/ 291123 w 443306"/>
                  <a:gd name="connsiteY0" fmla="*/ 150334 h 642492"/>
                  <a:gd name="connsiteX1" fmla="*/ -1278 w 443306"/>
                  <a:gd name="connsiteY1" fmla="*/ 177419 h 642492"/>
                  <a:gd name="connsiteX2" fmla="*/ 63213 w 443306"/>
                  <a:gd name="connsiteY2" fmla="*/ -45 h 642492"/>
                  <a:gd name="connsiteX3" fmla="*/ 375244 w 443306"/>
                  <a:gd name="connsiteY3" fmla="*/ 379762 h 642492"/>
                  <a:gd name="connsiteX4" fmla="*/ 236312 w 443306"/>
                  <a:gd name="connsiteY4" fmla="*/ 642448 h 642492"/>
                  <a:gd name="connsiteX5" fmla="*/ 442029 w 443306"/>
                  <a:gd name="connsiteY5" fmla="*/ 640053 h 64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3306" h="642492">
                    <a:moveTo>
                      <a:pt x="291123" y="150334"/>
                    </a:moveTo>
                    <a:cubicBezTo>
                      <a:pt x="276383" y="153876"/>
                      <a:pt x="-1278" y="177419"/>
                      <a:pt x="-1278" y="177419"/>
                    </a:cubicBezTo>
                    <a:lnTo>
                      <a:pt x="63213" y="-45"/>
                    </a:lnTo>
                    <a:close/>
                    <a:moveTo>
                      <a:pt x="375244" y="379762"/>
                    </a:moveTo>
                    <a:lnTo>
                      <a:pt x="236312" y="642448"/>
                    </a:lnTo>
                    <a:lnTo>
                      <a:pt x="442029" y="640053"/>
                    </a:lnTo>
                    <a:close/>
                  </a:path>
                </a:pathLst>
              </a:custGeom>
              <a:solidFill>
                <a:schemeClr val="accent1"/>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7" name="PPT世界-6-6"/>
              <p:cNvSpPr/>
              <p:nvPr/>
            </p:nvSpPr>
            <p:spPr>
              <a:xfrm>
                <a:off x="634596" y="2257440"/>
                <a:ext cx="307493" cy="413448"/>
              </a:xfrm>
              <a:custGeom>
                <a:avLst/>
                <a:gdLst>
                  <a:gd name="connsiteX0" fmla="*/ 353624 w 499162"/>
                  <a:gd name="connsiteY0" fmla="*/ 299270 h 671161"/>
                  <a:gd name="connsiteX1" fmla="*/ 312642 w 499162"/>
                  <a:gd name="connsiteY1" fmla="*/ 308074 h 671161"/>
                  <a:gd name="connsiteX2" fmla="*/ 258743 w 499162"/>
                  <a:gd name="connsiteY2" fmla="*/ 319879 h 671161"/>
                  <a:gd name="connsiteX3" fmla="*/ 131920 w 499162"/>
                  <a:gd name="connsiteY3" fmla="*/ 355025 h 671161"/>
                  <a:gd name="connsiteX4" fmla="*/ 63921 w 499162"/>
                  <a:gd name="connsiteY4" fmla="*/ 374420 h 671161"/>
                  <a:gd name="connsiteX5" fmla="*/ -1278 w 499162"/>
                  <a:gd name="connsiteY5" fmla="*/ 395096 h 671161"/>
                  <a:gd name="connsiteX6" fmla="*/ 22231 w 499162"/>
                  <a:gd name="connsiteY6" fmla="*/ 440226 h 671161"/>
                  <a:gd name="connsiteX7" fmla="*/ 50159 w 499162"/>
                  <a:gd name="connsiteY7" fmla="*/ 495846 h 671161"/>
                  <a:gd name="connsiteX8" fmla="*/ 81562 w 499162"/>
                  <a:gd name="connsiteY8" fmla="*/ 559089 h 671161"/>
                  <a:gd name="connsiteX9" fmla="*/ 83349 w 499162"/>
                  <a:gd name="connsiteY9" fmla="*/ 562697 h 671161"/>
                  <a:gd name="connsiteX10" fmla="*/ 140588 w 499162"/>
                  <a:gd name="connsiteY10" fmla="*/ 510552 h 671161"/>
                  <a:gd name="connsiteX11" fmla="*/ 190272 w 499162"/>
                  <a:gd name="connsiteY11" fmla="*/ 465658 h 671161"/>
                  <a:gd name="connsiteX12" fmla="*/ 227273 w 499162"/>
                  <a:gd name="connsiteY12" fmla="*/ 432333 h 671161"/>
                  <a:gd name="connsiteX13" fmla="*/ 282488 w 499162"/>
                  <a:gd name="connsiteY13" fmla="*/ 382346 h 671161"/>
                  <a:gd name="connsiteX14" fmla="*/ 315408 w 499162"/>
                  <a:gd name="connsiteY14" fmla="*/ 353001 h 671161"/>
                  <a:gd name="connsiteX15" fmla="*/ 359594 w 499162"/>
                  <a:gd name="connsiteY15" fmla="*/ 315393 h 671161"/>
                  <a:gd name="connsiteX16" fmla="*/ 353894 w 499162"/>
                  <a:gd name="connsiteY16" fmla="*/ 301598 h 671161"/>
                  <a:gd name="connsiteX17" fmla="*/ 304480 w 499162"/>
                  <a:gd name="connsiteY17" fmla="*/ 343523 h 671161"/>
                  <a:gd name="connsiteX18" fmla="*/ 256280 w 499162"/>
                  <a:gd name="connsiteY18" fmla="*/ 384572 h 671161"/>
                  <a:gd name="connsiteX19" fmla="*/ 190103 w 499162"/>
                  <a:gd name="connsiteY19" fmla="*/ 441373 h 671161"/>
                  <a:gd name="connsiteX20" fmla="*/ 154957 w 499162"/>
                  <a:gd name="connsiteY20" fmla="*/ 470009 h 671161"/>
                  <a:gd name="connsiteX21" fmla="*/ 123454 w 499162"/>
                  <a:gd name="connsiteY21" fmla="*/ 495576 h 671161"/>
                  <a:gd name="connsiteX22" fmla="*/ 100383 w 499162"/>
                  <a:gd name="connsiteY22" fmla="*/ 516387 h 671161"/>
                  <a:gd name="connsiteX23" fmla="*/ 94615 w 499162"/>
                  <a:gd name="connsiteY23" fmla="*/ 521649 h 671161"/>
                  <a:gd name="connsiteX24" fmla="*/ 93165 w 499162"/>
                  <a:gd name="connsiteY24" fmla="*/ 522964 h 671161"/>
                  <a:gd name="connsiteX25" fmla="*/ 92524 w 499162"/>
                  <a:gd name="connsiteY25" fmla="*/ 523538 h 671161"/>
                  <a:gd name="connsiteX26" fmla="*/ 92456 w 499162"/>
                  <a:gd name="connsiteY26" fmla="*/ 523605 h 671161"/>
                  <a:gd name="connsiteX27" fmla="*/ 92153 w 499162"/>
                  <a:gd name="connsiteY27" fmla="*/ 523808 h 671161"/>
                  <a:gd name="connsiteX28" fmla="*/ 91175 w 499162"/>
                  <a:gd name="connsiteY28" fmla="*/ 524516 h 671161"/>
                  <a:gd name="connsiteX29" fmla="*/ 90669 w 499162"/>
                  <a:gd name="connsiteY29" fmla="*/ 523167 h 671161"/>
                  <a:gd name="connsiteX30" fmla="*/ 84192 w 499162"/>
                  <a:gd name="connsiteY30" fmla="*/ 510046 h 671161"/>
                  <a:gd name="connsiteX31" fmla="*/ 54983 w 499162"/>
                  <a:gd name="connsiteY31" fmla="*/ 451458 h 671161"/>
                  <a:gd name="connsiteX32" fmla="*/ 39164 w 499162"/>
                  <a:gd name="connsiteY32" fmla="*/ 422113 h 671161"/>
                  <a:gd name="connsiteX33" fmla="*/ 35184 w 499162"/>
                  <a:gd name="connsiteY33" fmla="*/ 414794 h 671161"/>
                  <a:gd name="connsiteX34" fmla="*/ 33160 w 499162"/>
                  <a:gd name="connsiteY34" fmla="*/ 411117 h 671161"/>
                  <a:gd name="connsiteX35" fmla="*/ 32721 w 499162"/>
                  <a:gd name="connsiteY35" fmla="*/ 410476 h 671161"/>
                  <a:gd name="connsiteX36" fmla="*/ 31743 w 499162"/>
                  <a:gd name="connsiteY36" fmla="*/ 409026 h 671161"/>
                  <a:gd name="connsiteX37" fmla="*/ 31676 w 499162"/>
                  <a:gd name="connsiteY37" fmla="*/ 408857 h 671161"/>
                  <a:gd name="connsiteX38" fmla="*/ 137721 w 499162"/>
                  <a:gd name="connsiteY38" fmla="*/ 377185 h 671161"/>
                  <a:gd name="connsiteX39" fmla="*/ 192700 w 499162"/>
                  <a:gd name="connsiteY39" fmla="*/ 360793 h 671161"/>
                  <a:gd name="connsiteX40" fmla="*/ 239112 w 499162"/>
                  <a:gd name="connsiteY40" fmla="*/ 347335 h 671161"/>
                  <a:gd name="connsiteX41" fmla="*/ 300736 w 499162"/>
                  <a:gd name="connsiteY41" fmla="*/ 326523 h 671161"/>
                  <a:gd name="connsiteX42" fmla="*/ 354669 w 499162"/>
                  <a:gd name="connsiteY42" fmla="*/ 307467 h 671161"/>
                  <a:gd name="connsiteX43" fmla="*/ 353624 w 499162"/>
                  <a:gd name="connsiteY43" fmla="*/ 299270 h 671161"/>
                  <a:gd name="connsiteX44" fmla="*/ 319760 w 499162"/>
                  <a:gd name="connsiteY44" fmla="*/ 163172 h 671161"/>
                  <a:gd name="connsiteX45" fmla="*/ 293113 w 499162"/>
                  <a:gd name="connsiteY45" fmla="*/ 141126 h 671161"/>
                  <a:gd name="connsiteX46" fmla="*/ 257933 w 499162"/>
                  <a:gd name="connsiteY46" fmla="*/ 112271 h 671161"/>
                  <a:gd name="connsiteX47" fmla="*/ 170473 w 499162"/>
                  <a:gd name="connsiteY47" fmla="*/ 50249 h 671161"/>
                  <a:gd name="connsiteX48" fmla="*/ 123218 w 499162"/>
                  <a:gd name="connsiteY48" fmla="*/ 17443 h 671161"/>
                  <a:gd name="connsiteX49" fmla="*/ 96200 w 499162"/>
                  <a:gd name="connsiteY49" fmla="*/ -45 h 671161"/>
                  <a:gd name="connsiteX50" fmla="*/ 70566 w 499162"/>
                  <a:gd name="connsiteY50" fmla="*/ 72959 h 671161"/>
                  <a:gd name="connsiteX51" fmla="*/ 50126 w 499162"/>
                  <a:gd name="connsiteY51" fmla="*/ 128083 h 671161"/>
                  <a:gd name="connsiteX52" fmla="*/ 25739 w 499162"/>
                  <a:gd name="connsiteY52" fmla="*/ 193022 h 671161"/>
                  <a:gd name="connsiteX53" fmla="*/ 23716 w 499162"/>
                  <a:gd name="connsiteY53" fmla="*/ 198385 h 671161"/>
                  <a:gd name="connsiteX54" fmla="*/ 23210 w 499162"/>
                  <a:gd name="connsiteY54" fmla="*/ 199734 h 671161"/>
                  <a:gd name="connsiteX55" fmla="*/ 24120 w 499162"/>
                  <a:gd name="connsiteY55" fmla="*/ 199937 h 671161"/>
                  <a:gd name="connsiteX56" fmla="*/ 26616 w 499162"/>
                  <a:gd name="connsiteY56" fmla="*/ 199734 h 671161"/>
                  <a:gd name="connsiteX57" fmla="*/ 36701 w 499162"/>
                  <a:gd name="connsiteY57" fmla="*/ 198992 h 671161"/>
                  <a:gd name="connsiteX58" fmla="*/ 55961 w 499162"/>
                  <a:gd name="connsiteY58" fmla="*/ 197609 h 671161"/>
                  <a:gd name="connsiteX59" fmla="*/ 84192 w 499162"/>
                  <a:gd name="connsiteY59" fmla="*/ 195754 h 671161"/>
                  <a:gd name="connsiteX60" fmla="*/ 137856 w 499162"/>
                  <a:gd name="connsiteY60" fmla="*/ 192280 h 671161"/>
                  <a:gd name="connsiteX61" fmla="*/ 176949 w 499162"/>
                  <a:gd name="connsiteY61" fmla="*/ 189818 h 671161"/>
                  <a:gd name="connsiteX62" fmla="*/ 235436 w 499162"/>
                  <a:gd name="connsiteY62" fmla="*/ 185804 h 671161"/>
                  <a:gd name="connsiteX63" fmla="*/ 270109 w 499162"/>
                  <a:gd name="connsiteY63" fmla="*/ 183679 h 671161"/>
                  <a:gd name="connsiteX64" fmla="*/ 316049 w 499162"/>
                  <a:gd name="connsiteY64" fmla="*/ 181892 h 671161"/>
                  <a:gd name="connsiteX65" fmla="*/ 322390 w 499162"/>
                  <a:gd name="connsiteY65" fmla="*/ 179294 h 671161"/>
                  <a:gd name="connsiteX66" fmla="*/ 327753 w 499162"/>
                  <a:gd name="connsiteY66" fmla="*/ 173830 h 671161"/>
                  <a:gd name="connsiteX67" fmla="*/ 319051 w 499162"/>
                  <a:gd name="connsiteY67" fmla="*/ 166207 h 671161"/>
                  <a:gd name="connsiteX68" fmla="*/ 268052 w 499162"/>
                  <a:gd name="connsiteY68" fmla="*/ 168096 h 671161"/>
                  <a:gd name="connsiteX69" fmla="*/ 218301 w 499162"/>
                  <a:gd name="connsiteY69" fmla="*/ 169513 h 671161"/>
                  <a:gd name="connsiteX70" fmla="*/ 149830 w 499162"/>
                  <a:gd name="connsiteY70" fmla="*/ 171638 h 671161"/>
                  <a:gd name="connsiteX71" fmla="*/ 114212 w 499162"/>
                  <a:gd name="connsiteY71" fmla="*/ 171402 h 671161"/>
                  <a:gd name="connsiteX72" fmla="*/ 82338 w 499162"/>
                  <a:gd name="connsiteY72" fmla="*/ 171098 h 671161"/>
                  <a:gd name="connsiteX73" fmla="*/ 63078 w 499162"/>
                  <a:gd name="connsiteY73" fmla="*/ 172279 h 671161"/>
                  <a:gd name="connsiteX74" fmla="*/ 60481 w 499162"/>
                  <a:gd name="connsiteY74" fmla="*/ 172380 h 671161"/>
                  <a:gd name="connsiteX75" fmla="*/ 59165 w 499162"/>
                  <a:gd name="connsiteY75" fmla="*/ 172414 h 671161"/>
                  <a:gd name="connsiteX76" fmla="*/ 57276 w 499162"/>
                  <a:gd name="connsiteY76" fmla="*/ 172414 h 671161"/>
                  <a:gd name="connsiteX77" fmla="*/ 56804 w 499162"/>
                  <a:gd name="connsiteY77" fmla="*/ 172211 h 671161"/>
                  <a:gd name="connsiteX78" fmla="*/ 57243 w 499162"/>
                  <a:gd name="connsiteY78" fmla="*/ 171301 h 671161"/>
                  <a:gd name="connsiteX79" fmla="*/ 57614 w 499162"/>
                  <a:gd name="connsiteY79" fmla="*/ 170559 h 671161"/>
                  <a:gd name="connsiteX80" fmla="*/ 57816 w 499162"/>
                  <a:gd name="connsiteY80" fmla="*/ 170154 h 671161"/>
                  <a:gd name="connsiteX81" fmla="*/ 58761 w 499162"/>
                  <a:gd name="connsiteY81" fmla="*/ 167624 h 671161"/>
                  <a:gd name="connsiteX82" fmla="*/ 60649 w 499162"/>
                  <a:gd name="connsiteY82" fmla="*/ 162598 h 671161"/>
                  <a:gd name="connsiteX83" fmla="*/ 82338 w 499162"/>
                  <a:gd name="connsiteY83" fmla="*/ 104725 h 671161"/>
                  <a:gd name="connsiteX84" fmla="*/ 102710 w 499162"/>
                  <a:gd name="connsiteY84" fmla="*/ 44903 h 671161"/>
                  <a:gd name="connsiteX85" fmla="*/ 105442 w 499162"/>
                  <a:gd name="connsiteY85" fmla="*/ 37405 h 671161"/>
                  <a:gd name="connsiteX86" fmla="*/ 105982 w 499162"/>
                  <a:gd name="connsiteY86" fmla="*/ 36028 h 671161"/>
                  <a:gd name="connsiteX87" fmla="*/ 108309 w 499162"/>
                  <a:gd name="connsiteY87" fmla="*/ 37715 h 671161"/>
                  <a:gd name="connsiteX88" fmla="*/ 125309 w 499162"/>
                  <a:gd name="connsiteY88" fmla="*/ 49139 h 671161"/>
                  <a:gd name="connsiteX89" fmla="*/ 159342 w 499162"/>
                  <a:gd name="connsiteY89" fmla="*/ 72014 h 671161"/>
                  <a:gd name="connsiteX90" fmla="*/ 197996 w 499162"/>
                  <a:gd name="connsiteY90" fmla="*/ 97966 h 671161"/>
                  <a:gd name="connsiteX91" fmla="*/ 230376 w 499162"/>
                  <a:gd name="connsiteY91" fmla="*/ 120227 h 671161"/>
                  <a:gd name="connsiteX92" fmla="*/ 275236 w 499162"/>
                  <a:gd name="connsiteY92" fmla="*/ 147359 h 671161"/>
                  <a:gd name="connsiteX93" fmla="*/ 315037 w 499162"/>
                  <a:gd name="connsiteY93" fmla="*/ 170491 h 671161"/>
                  <a:gd name="connsiteX94" fmla="*/ 319760 w 499162"/>
                  <a:gd name="connsiteY94" fmla="*/ 163172 h 671161"/>
                  <a:gd name="connsiteX95" fmla="*/ 417238 w 499162"/>
                  <a:gd name="connsiteY95" fmla="*/ 397558 h 671161"/>
                  <a:gd name="connsiteX96" fmla="*/ 423005 w 499162"/>
                  <a:gd name="connsiteY96" fmla="*/ 434053 h 671161"/>
                  <a:gd name="connsiteX97" fmla="*/ 430831 w 499162"/>
                  <a:gd name="connsiteY97" fmla="*/ 482017 h 671161"/>
                  <a:gd name="connsiteX98" fmla="*/ 455892 w 499162"/>
                  <a:gd name="connsiteY98" fmla="*/ 593122 h 671161"/>
                  <a:gd name="connsiteX99" fmla="*/ 462671 w 499162"/>
                  <a:gd name="connsiteY99" fmla="*/ 622905 h 671161"/>
                  <a:gd name="connsiteX100" fmla="*/ 465437 w 499162"/>
                  <a:gd name="connsiteY100" fmla="*/ 635081 h 671161"/>
                  <a:gd name="connsiteX101" fmla="*/ 467224 w 499162"/>
                  <a:gd name="connsiteY101" fmla="*/ 642400 h 671161"/>
                  <a:gd name="connsiteX102" fmla="*/ 467663 w 499162"/>
                  <a:gd name="connsiteY102" fmla="*/ 644087 h 671161"/>
                  <a:gd name="connsiteX103" fmla="*/ 440511 w 499162"/>
                  <a:gd name="connsiteY103" fmla="*/ 645065 h 671161"/>
                  <a:gd name="connsiteX104" fmla="*/ 401789 w 499162"/>
                  <a:gd name="connsiteY104" fmla="*/ 646043 h 671161"/>
                  <a:gd name="connsiteX105" fmla="*/ 299285 w 499162"/>
                  <a:gd name="connsiteY105" fmla="*/ 645942 h 671161"/>
                  <a:gd name="connsiteX106" fmla="*/ 287177 w 499162"/>
                  <a:gd name="connsiteY106" fmla="*/ 645605 h 671161"/>
                  <a:gd name="connsiteX107" fmla="*/ 292405 w 499162"/>
                  <a:gd name="connsiteY107" fmla="*/ 636531 h 671161"/>
                  <a:gd name="connsiteX108" fmla="*/ 293619 w 499162"/>
                  <a:gd name="connsiteY108" fmla="*/ 634406 h 671161"/>
                  <a:gd name="connsiteX109" fmla="*/ 296149 w 499162"/>
                  <a:gd name="connsiteY109" fmla="*/ 629819 h 671161"/>
                  <a:gd name="connsiteX110" fmla="*/ 301546 w 499162"/>
                  <a:gd name="connsiteY110" fmla="*/ 620071 h 671161"/>
                  <a:gd name="connsiteX111" fmla="*/ 323065 w 499162"/>
                  <a:gd name="connsiteY111" fmla="*/ 581114 h 671161"/>
                  <a:gd name="connsiteX112" fmla="*/ 343944 w 499162"/>
                  <a:gd name="connsiteY112" fmla="*/ 543506 h 671161"/>
                  <a:gd name="connsiteX113" fmla="*/ 374941 w 499162"/>
                  <a:gd name="connsiteY113" fmla="*/ 487245 h 671161"/>
                  <a:gd name="connsiteX114" fmla="*/ 393627 w 499162"/>
                  <a:gd name="connsiteY114" fmla="*/ 454055 h 671161"/>
                  <a:gd name="connsiteX115" fmla="*/ 419396 w 499162"/>
                  <a:gd name="connsiteY115" fmla="*/ 410915 h 671161"/>
                  <a:gd name="connsiteX116" fmla="*/ 408873 w 499162"/>
                  <a:gd name="connsiteY116" fmla="*/ 401538 h 671161"/>
                  <a:gd name="connsiteX117" fmla="*/ 380000 w 499162"/>
                  <a:gd name="connsiteY117" fmla="*/ 449670 h 671161"/>
                  <a:gd name="connsiteX118" fmla="*/ 351903 w 499162"/>
                  <a:gd name="connsiteY118" fmla="*/ 496723 h 671161"/>
                  <a:gd name="connsiteX119" fmla="*/ 313553 w 499162"/>
                  <a:gd name="connsiteY119" fmla="*/ 561652 h 671161"/>
                  <a:gd name="connsiteX120" fmla="*/ 292573 w 499162"/>
                  <a:gd name="connsiteY120" fmla="*/ 594943 h 671161"/>
                  <a:gd name="connsiteX121" fmla="*/ 282961 w 499162"/>
                  <a:gd name="connsiteY121" fmla="*/ 609683 h 671161"/>
                  <a:gd name="connsiteX122" fmla="*/ 278205 w 499162"/>
                  <a:gd name="connsiteY122" fmla="*/ 617137 h 671161"/>
                  <a:gd name="connsiteX123" fmla="*/ 275945 w 499162"/>
                  <a:gd name="connsiteY123" fmla="*/ 620881 h 671161"/>
                  <a:gd name="connsiteX124" fmla="*/ 274832 w 499162"/>
                  <a:gd name="connsiteY124" fmla="*/ 622770 h 671161"/>
                  <a:gd name="connsiteX125" fmla="*/ 273246 w 499162"/>
                  <a:gd name="connsiteY125" fmla="*/ 625637 h 671161"/>
                  <a:gd name="connsiteX126" fmla="*/ 248657 w 499162"/>
                  <a:gd name="connsiteY126" fmla="*/ 671003 h 671161"/>
                  <a:gd name="connsiteX127" fmla="*/ 322424 w 499162"/>
                  <a:gd name="connsiteY127" fmla="*/ 670902 h 671161"/>
                  <a:gd name="connsiteX128" fmla="*/ 376290 w 499162"/>
                  <a:gd name="connsiteY128" fmla="*/ 670969 h 671161"/>
                  <a:gd name="connsiteX129" fmla="*/ 431607 w 499162"/>
                  <a:gd name="connsiteY129" fmla="*/ 668878 h 671161"/>
                  <a:gd name="connsiteX130" fmla="*/ 497885 w 499162"/>
                  <a:gd name="connsiteY130" fmla="*/ 668271 h 671161"/>
                  <a:gd name="connsiteX131" fmla="*/ 476366 w 499162"/>
                  <a:gd name="connsiteY131" fmla="*/ 582463 h 671161"/>
                  <a:gd name="connsiteX132" fmla="*/ 464425 w 499162"/>
                  <a:gd name="connsiteY132" fmla="*/ 534567 h 671161"/>
                  <a:gd name="connsiteX133" fmla="*/ 454745 w 499162"/>
                  <a:gd name="connsiteY133" fmla="*/ 494024 h 671161"/>
                  <a:gd name="connsiteX134" fmla="*/ 439162 w 499162"/>
                  <a:gd name="connsiteY134" fmla="*/ 440968 h 671161"/>
                  <a:gd name="connsiteX135" fmla="*/ 424759 w 499162"/>
                  <a:gd name="connsiteY135" fmla="*/ 394657 h 671161"/>
                  <a:gd name="connsiteX136" fmla="*/ 417238 w 499162"/>
                  <a:gd name="connsiteY136" fmla="*/ 397558 h 671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499162" h="671161">
                    <a:moveTo>
                      <a:pt x="353624" y="299270"/>
                    </a:moveTo>
                    <a:cubicBezTo>
                      <a:pt x="339963" y="302002"/>
                      <a:pt x="326303" y="305105"/>
                      <a:pt x="312642" y="308074"/>
                    </a:cubicBezTo>
                    <a:cubicBezTo>
                      <a:pt x="294665" y="311986"/>
                      <a:pt x="276619" y="315123"/>
                      <a:pt x="258743" y="319879"/>
                    </a:cubicBezTo>
                    <a:cubicBezTo>
                      <a:pt x="216446" y="331178"/>
                      <a:pt x="174183" y="343220"/>
                      <a:pt x="131920" y="355025"/>
                    </a:cubicBezTo>
                    <a:cubicBezTo>
                      <a:pt x="109220" y="361366"/>
                      <a:pt x="86520" y="367505"/>
                      <a:pt x="63921" y="374420"/>
                    </a:cubicBezTo>
                    <a:lnTo>
                      <a:pt x="-1278" y="395096"/>
                    </a:lnTo>
                    <a:lnTo>
                      <a:pt x="22231" y="440226"/>
                    </a:lnTo>
                    <a:lnTo>
                      <a:pt x="50159" y="495846"/>
                    </a:lnTo>
                    <a:lnTo>
                      <a:pt x="81562" y="559089"/>
                    </a:lnTo>
                    <a:lnTo>
                      <a:pt x="83349" y="562697"/>
                    </a:lnTo>
                    <a:lnTo>
                      <a:pt x="140588" y="510552"/>
                    </a:lnTo>
                    <a:lnTo>
                      <a:pt x="190272" y="465658"/>
                    </a:lnTo>
                    <a:lnTo>
                      <a:pt x="227273" y="432333"/>
                    </a:lnTo>
                    <a:lnTo>
                      <a:pt x="282488" y="382346"/>
                    </a:lnTo>
                    <a:cubicBezTo>
                      <a:pt x="293417" y="372497"/>
                      <a:pt x="304210" y="362412"/>
                      <a:pt x="315408" y="353001"/>
                    </a:cubicBezTo>
                    <a:cubicBezTo>
                      <a:pt x="330216" y="340555"/>
                      <a:pt x="344686" y="327603"/>
                      <a:pt x="359594" y="315393"/>
                    </a:cubicBezTo>
                    <a:cubicBezTo>
                      <a:pt x="367014" y="308849"/>
                      <a:pt x="371163" y="289118"/>
                      <a:pt x="353894" y="301598"/>
                    </a:cubicBezTo>
                    <a:cubicBezTo>
                      <a:pt x="337097" y="314887"/>
                      <a:pt x="320906" y="329492"/>
                      <a:pt x="304480" y="343523"/>
                    </a:cubicBezTo>
                    <a:lnTo>
                      <a:pt x="256280" y="384572"/>
                    </a:lnTo>
                    <a:lnTo>
                      <a:pt x="190103" y="441373"/>
                    </a:lnTo>
                    <a:cubicBezTo>
                      <a:pt x="178567" y="451154"/>
                      <a:pt x="166695" y="460497"/>
                      <a:pt x="154957" y="470009"/>
                    </a:cubicBezTo>
                    <a:cubicBezTo>
                      <a:pt x="144467" y="478509"/>
                      <a:pt x="133606" y="486536"/>
                      <a:pt x="123454" y="495576"/>
                    </a:cubicBezTo>
                    <a:lnTo>
                      <a:pt x="100383" y="516387"/>
                    </a:lnTo>
                    <a:lnTo>
                      <a:pt x="94615" y="521649"/>
                    </a:lnTo>
                    <a:lnTo>
                      <a:pt x="93165" y="522964"/>
                    </a:lnTo>
                    <a:lnTo>
                      <a:pt x="92524" y="523538"/>
                    </a:lnTo>
                    <a:lnTo>
                      <a:pt x="92456" y="523605"/>
                    </a:lnTo>
                    <a:lnTo>
                      <a:pt x="92153" y="523808"/>
                    </a:lnTo>
                    <a:lnTo>
                      <a:pt x="91175" y="524516"/>
                    </a:lnTo>
                    <a:lnTo>
                      <a:pt x="90669" y="523167"/>
                    </a:lnTo>
                    <a:lnTo>
                      <a:pt x="84192" y="510046"/>
                    </a:lnTo>
                    <a:cubicBezTo>
                      <a:pt x="74512" y="490483"/>
                      <a:pt x="65034" y="470785"/>
                      <a:pt x="54983" y="451458"/>
                    </a:cubicBezTo>
                    <a:cubicBezTo>
                      <a:pt x="49856" y="441575"/>
                      <a:pt x="44527" y="431827"/>
                      <a:pt x="39164" y="422113"/>
                    </a:cubicBezTo>
                    <a:lnTo>
                      <a:pt x="35184" y="414794"/>
                    </a:lnTo>
                    <a:lnTo>
                      <a:pt x="33160" y="411117"/>
                    </a:lnTo>
                    <a:cubicBezTo>
                      <a:pt x="33059" y="410881"/>
                      <a:pt x="32890" y="410679"/>
                      <a:pt x="32721" y="410476"/>
                    </a:cubicBezTo>
                    <a:cubicBezTo>
                      <a:pt x="32350" y="410004"/>
                      <a:pt x="32013" y="409532"/>
                      <a:pt x="31743" y="409026"/>
                    </a:cubicBezTo>
                    <a:lnTo>
                      <a:pt x="31676" y="408857"/>
                    </a:lnTo>
                    <a:lnTo>
                      <a:pt x="137721" y="377185"/>
                    </a:lnTo>
                    <a:lnTo>
                      <a:pt x="192700" y="360793"/>
                    </a:lnTo>
                    <a:cubicBezTo>
                      <a:pt x="208148" y="356239"/>
                      <a:pt x="223731" y="352259"/>
                      <a:pt x="239112" y="347335"/>
                    </a:cubicBezTo>
                    <a:cubicBezTo>
                      <a:pt x="259721" y="340758"/>
                      <a:pt x="280228" y="333607"/>
                      <a:pt x="300736" y="326523"/>
                    </a:cubicBezTo>
                    <a:cubicBezTo>
                      <a:pt x="318747" y="320317"/>
                      <a:pt x="336725" y="314010"/>
                      <a:pt x="354669" y="307467"/>
                    </a:cubicBezTo>
                    <a:cubicBezTo>
                      <a:pt x="369949" y="301631"/>
                      <a:pt x="357975" y="298764"/>
                      <a:pt x="353624" y="299270"/>
                    </a:cubicBezTo>
                    <a:close/>
                    <a:moveTo>
                      <a:pt x="319760" y="163172"/>
                    </a:moveTo>
                    <a:cubicBezTo>
                      <a:pt x="310990" y="155674"/>
                      <a:pt x="302018" y="148449"/>
                      <a:pt x="293113" y="141126"/>
                    </a:cubicBezTo>
                    <a:cubicBezTo>
                      <a:pt x="281409" y="131469"/>
                      <a:pt x="270143" y="121168"/>
                      <a:pt x="257933" y="112271"/>
                    </a:cubicBezTo>
                    <a:cubicBezTo>
                      <a:pt x="229027" y="91244"/>
                      <a:pt x="199682" y="70831"/>
                      <a:pt x="170473" y="50249"/>
                    </a:cubicBezTo>
                    <a:cubicBezTo>
                      <a:pt x="154788" y="39202"/>
                      <a:pt x="139239" y="27950"/>
                      <a:pt x="123218" y="17443"/>
                    </a:cubicBezTo>
                    <a:lnTo>
                      <a:pt x="96200" y="-45"/>
                    </a:lnTo>
                    <a:cubicBezTo>
                      <a:pt x="83586" y="35681"/>
                      <a:pt x="78526" y="51085"/>
                      <a:pt x="70566" y="72959"/>
                    </a:cubicBezTo>
                    <a:lnTo>
                      <a:pt x="50126" y="128083"/>
                    </a:lnTo>
                    <a:lnTo>
                      <a:pt x="25739" y="193022"/>
                    </a:lnTo>
                    <a:lnTo>
                      <a:pt x="23716" y="198385"/>
                    </a:lnTo>
                    <a:lnTo>
                      <a:pt x="23210" y="199734"/>
                    </a:lnTo>
                    <a:cubicBezTo>
                      <a:pt x="22973" y="200274"/>
                      <a:pt x="23850" y="199836"/>
                      <a:pt x="24120" y="199937"/>
                    </a:cubicBezTo>
                    <a:lnTo>
                      <a:pt x="26616" y="199734"/>
                    </a:lnTo>
                    <a:lnTo>
                      <a:pt x="36701" y="198992"/>
                    </a:lnTo>
                    <a:lnTo>
                      <a:pt x="55961" y="197609"/>
                    </a:lnTo>
                    <a:lnTo>
                      <a:pt x="84192" y="195754"/>
                    </a:lnTo>
                    <a:lnTo>
                      <a:pt x="137856" y="192280"/>
                    </a:lnTo>
                    <a:lnTo>
                      <a:pt x="176949" y="189818"/>
                    </a:lnTo>
                    <a:lnTo>
                      <a:pt x="235436" y="185804"/>
                    </a:lnTo>
                    <a:cubicBezTo>
                      <a:pt x="246971" y="185028"/>
                      <a:pt x="258574" y="183949"/>
                      <a:pt x="270109" y="183679"/>
                    </a:cubicBezTo>
                    <a:lnTo>
                      <a:pt x="316049" y="181892"/>
                    </a:lnTo>
                    <a:cubicBezTo>
                      <a:pt x="318343" y="181588"/>
                      <a:pt x="320535" y="180711"/>
                      <a:pt x="322390" y="179294"/>
                    </a:cubicBezTo>
                    <a:cubicBezTo>
                      <a:pt x="324617" y="177979"/>
                      <a:pt x="326471" y="176090"/>
                      <a:pt x="327753" y="173830"/>
                    </a:cubicBezTo>
                    <a:cubicBezTo>
                      <a:pt x="329676" y="169985"/>
                      <a:pt x="327450" y="166612"/>
                      <a:pt x="319051" y="166207"/>
                    </a:cubicBezTo>
                    <a:cubicBezTo>
                      <a:pt x="302119" y="166309"/>
                      <a:pt x="285052" y="167523"/>
                      <a:pt x="268052" y="168096"/>
                    </a:cubicBezTo>
                    <a:lnTo>
                      <a:pt x="218301" y="169513"/>
                    </a:lnTo>
                    <a:lnTo>
                      <a:pt x="149830" y="171638"/>
                    </a:lnTo>
                    <a:cubicBezTo>
                      <a:pt x="137924" y="171908"/>
                      <a:pt x="126085" y="171537"/>
                      <a:pt x="114212" y="171402"/>
                    </a:cubicBezTo>
                    <a:cubicBezTo>
                      <a:pt x="103587" y="171301"/>
                      <a:pt x="92996" y="170525"/>
                      <a:pt x="82338" y="171098"/>
                    </a:cubicBezTo>
                    <a:lnTo>
                      <a:pt x="63078" y="172279"/>
                    </a:lnTo>
                    <a:cubicBezTo>
                      <a:pt x="62201" y="172380"/>
                      <a:pt x="61357" y="172414"/>
                      <a:pt x="60481" y="172380"/>
                    </a:cubicBezTo>
                    <a:lnTo>
                      <a:pt x="59165" y="172414"/>
                    </a:lnTo>
                    <a:cubicBezTo>
                      <a:pt x="58524" y="172481"/>
                      <a:pt x="57917" y="172481"/>
                      <a:pt x="57276" y="172414"/>
                    </a:cubicBezTo>
                    <a:cubicBezTo>
                      <a:pt x="57141" y="172346"/>
                      <a:pt x="56636" y="172515"/>
                      <a:pt x="56804" y="172211"/>
                    </a:cubicBezTo>
                    <a:lnTo>
                      <a:pt x="57243" y="171301"/>
                    </a:lnTo>
                    <a:lnTo>
                      <a:pt x="57614" y="170559"/>
                    </a:lnTo>
                    <a:cubicBezTo>
                      <a:pt x="57715" y="170457"/>
                      <a:pt x="57816" y="170322"/>
                      <a:pt x="57816" y="170154"/>
                    </a:cubicBezTo>
                    <a:lnTo>
                      <a:pt x="58761" y="167624"/>
                    </a:lnTo>
                    <a:lnTo>
                      <a:pt x="60649" y="162598"/>
                    </a:lnTo>
                    <a:cubicBezTo>
                      <a:pt x="67935" y="143325"/>
                      <a:pt x="75423" y="124113"/>
                      <a:pt x="82338" y="104725"/>
                    </a:cubicBezTo>
                    <a:cubicBezTo>
                      <a:pt x="89421" y="84869"/>
                      <a:pt x="95525" y="64719"/>
                      <a:pt x="102710" y="44903"/>
                    </a:cubicBezTo>
                    <a:lnTo>
                      <a:pt x="105442" y="37405"/>
                    </a:lnTo>
                    <a:lnTo>
                      <a:pt x="105982" y="36028"/>
                    </a:lnTo>
                    <a:lnTo>
                      <a:pt x="108309" y="37715"/>
                    </a:lnTo>
                    <a:lnTo>
                      <a:pt x="125309" y="49139"/>
                    </a:lnTo>
                    <a:lnTo>
                      <a:pt x="159342" y="72014"/>
                    </a:lnTo>
                    <a:lnTo>
                      <a:pt x="197996" y="97966"/>
                    </a:lnTo>
                    <a:cubicBezTo>
                      <a:pt x="208823" y="105332"/>
                      <a:pt x="219347" y="113215"/>
                      <a:pt x="230376" y="120227"/>
                    </a:cubicBezTo>
                    <a:cubicBezTo>
                      <a:pt x="245150" y="129608"/>
                      <a:pt x="260227" y="138441"/>
                      <a:pt x="275236" y="147359"/>
                    </a:cubicBezTo>
                    <a:cubicBezTo>
                      <a:pt x="288425" y="155201"/>
                      <a:pt x="301680" y="162969"/>
                      <a:pt x="315037" y="170491"/>
                    </a:cubicBezTo>
                    <a:cubicBezTo>
                      <a:pt x="326640" y="176630"/>
                      <a:pt x="322323" y="165870"/>
                      <a:pt x="319760" y="163172"/>
                    </a:cubicBezTo>
                    <a:close/>
                    <a:moveTo>
                      <a:pt x="417238" y="397558"/>
                    </a:moveTo>
                    <a:cubicBezTo>
                      <a:pt x="418992" y="409768"/>
                      <a:pt x="421083" y="421877"/>
                      <a:pt x="423005" y="434053"/>
                    </a:cubicBezTo>
                    <a:cubicBezTo>
                      <a:pt x="425603" y="450041"/>
                      <a:pt x="427458" y="466299"/>
                      <a:pt x="430831" y="482017"/>
                    </a:cubicBezTo>
                    <a:cubicBezTo>
                      <a:pt x="438791" y="519186"/>
                      <a:pt x="447426" y="556120"/>
                      <a:pt x="455892" y="593122"/>
                    </a:cubicBezTo>
                    <a:lnTo>
                      <a:pt x="462671" y="622905"/>
                    </a:lnTo>
                    <a:lnTo>
                      <a:pt x="465437" y="635081"/>
                    </a:lnTo>
                    <a:lnTo>
                      <a:pt x="467224" y="642400"/>
                    </a:lnTo>
                    <a:lnTo>
                      <a:pt x="467663" y="644087"/>
                    </a:lnTo>
                    <a:lnTo>
                      <a:pt x="440511" y="645065"/>
                    </a:lnTo>
                    <a:cubicBezTo>
                      <a:pt x="427592" y="645504"/>
                      <a:pt x="414674" y="645908"/>
                      <a:pt x="401789" y="646043"/>
                    </a:cubicBezTo>
                    <a:cubicBezTo>
                      <a:pt x="367588" y="646381"/>
                      <a:pt x="333420" y="646144"/>
                      <a:pt x="299285" y="645942"/>
                    </a:cubicBezTo>
                    <a:lnTo>
                      <a:pt x="287177" y="645605"/>
                    </a:lnTo>
                    <a:lnTo>
                      <a:pt x="292405" y="636531"/>
                    </a:lnTo>
                    <a:lnTo>
                      <a:pt x="293619" y="634406"/>
                    </a:lnTo>
                    <a:lnTo>
                      <a:pt x="296149" y="629819"/>
                    </a:lnTo>
                    <a:lnTo>
                      <a:pt x="301546" y="620071"/>
                    </a:lnTo>
                    <a:lnTo>
                      <a:pt x="323065" y="581114"/>
                    </a:lnTo>
                    <a:lnTo>
                      <a:pt x="343944" y="543506"/>
                    </a:lnTo>
                    <a:lnTo>
                      <a:pt x="374941" y="487245"/>
                    </a:lnTo>
                    <a:cubicBezTo>
                      <a:pt x="381114" y="476148"/>
                      <a:pt x="387049" y="464882"/>
                      <a:pt x="393627" y="454055"/>
                    </a:cubicBezTo>
                    <a:cubicBezTo>
                      <a:pt x="402329" y="439720"/>
                      <a:pt x="410492" y="425115"/>
                      <a:pt x="419396" y="410915"/>
                    </a:cubicBezTo>
                    <a:cubicBezTo>
                      <a:pt x="423646" y="403494"/>
                      <a:pt x="419801" y="386461"/>
                      <a:pt x="408873" y="401538"/>
                    </a:cubicBezTo>
                    <a:cubicBezTo>
                      <a:pt x="398687" y="417121"/>
                      <a:pt x="389579" y="433581"/>
                      <a:pt x="380000" y="449670"/>
                    </a:cubicBezTo>
                    <a:lnTo>
                      <a:pt x="351903" y="496723"/>
                    </a:lnTo>
                    <a:lnTo>
                      <a:pt x="313553" y="561652"/>
                    </a:lnTo>
                    <a:cubicBezTo>
                      <a:pt x="306807" y="572918"/>
                      <a:pt x="299589" y="583880"/>
                      <a:pt x="292573" y="594943"/>
                    </a:cubicBezTo>
                    <a:lnTo>
                      <a:pt x="282961" y="609683"/>
                    </a:lnTo>
                    <a:lnTo>
                      <a:pt x="278205" y="617137"/>
                    </a:lnTo>
                    <a:lnTo>
                      <a:pt x="275945" y="620881"/>
                    </a:lnTo>
                    <a:lnTo>
                      <a:pt x="274832" y="622770"/>
                    </a:lnTo>
                    <a:lnTo>
                      <a:pt x="273246" y="625637"/>
                    </a:lnTo>
                    <a:lnTo>
                      <a:pt x="248657" y="671003"/>
                    </a:lnTo>
                    <a:lnTo>
                      <a:pt x="322424" y="670902"/>
                    </a:lnTo>
                    <a:cubicBezTo>
                      <a:pt x="340368" y="670969"/>
                      <a:pt x="358313" y="671307"/>
                      <a:pt x="376290" y="670969"/>
                    </a:cubicBezTo>
                    <a:cubicBezTo>
                      <a:pt x="394706" y="670598"/>
                      <a:pt x="413223" y="669114"/>
                      <a:pt x="431607" y="668878"/>
                    </a:cubicBezTo>
                    <a:lnTo>
                      <a:pt x="497885" y="668271"/>
                    </a:lnTo>
                    <a:lnTo>
                      <a:pt x="476366" y="582463"/>
                    </a:lnTo>
                    <a:lnTo>
                      <a:pt x="464425" y="534567"/>
                    </a:lnTo>
                    <a:cubicBezTo>
                      <a:pt x="461154" y="521075"/>
                      <a:pt x="458388" y="507381"/>
                      <a:pt x="454745" y="494024"/>
                    </a:cubicBezTo>
                    <a:cubicBezTo>
                      <a:pt x="449888" y="476215"/>
                      <a:pt x="444491" y="458608"/>
                      <a:pt x="439162" y="440968"/>
                    </a:cubicBezTo>
                    <a:cubicBezTo>
                      <a:pt x="434473" y="425452"/>
                      <a:pt x="429751" y="410004"/>
                      <a:pt x="424759" y="394657"/>
                    </a:cubicBezTo>
                    <a:cubicBezTo>
                      <a:pt x="420273" y="381638"/>
                      <a:pt x="417002" y="393578"/>
                      <a:pt x="417238" y="397558"/>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grpSp>
      </p:grpSp>
      <p:grpSp>
        <p:nvGrpSpPr>
          <p:cNvPr id="23" name="PPT世界-7"/>
          <p:cNvGrpSpPr/>
          <p:nvPr/>
        </p:nvGrpSpPr>
        <p:grpSpPr>
          <a:xfrm>
            <a:off x="1492778" y="1474540"/>
            <a:ext cx="3563678" cy="1445141"/>
            <a:chOff x="1492778" y="1474540"/>
            <a:chExt cx="3563678" cy="1445141"/>
          </a:xfrm>
        </p:grpSpPr>
        <p:grpSp>
          <p:nvGrpSpPr>
            <p:cNvPr id="8" name="组合 7"/>
            <p:cNvGrpSpPr/>
            <p:nvPr/>
          </p:nvGrpSpPr>
          <p:grpSpPr>
            <a:xfrm>
              <a:off x="4655200" y="1474540"/>
              <a:ext cx="401256" cy="496075"/>
              <a:chOff x="5939816" y="1885280"/>
              <a:chExt cx="838780" cy="1036988"/>
            </a:xfrm>
          </p:grpSpPr>
          <p:sp>
            <p:nvSpPr>
              <p:cNvPr id="38" name="PPT世界-7-1"/>
              <p:cNvSpPr/>
              <p:nvPr/>
            </p:nvSpPr>
            <p:spPr>
              <a:xfrm>
                <a:off x="6223422" y="2049915"/>
                <a:ext cx="536691" cy="454896"/>
              </a:xfrm>
              <a:custGeom>
                <a:avLst/>
                <a:gdLst>
                  <a:gd name="connsiteX0" fmla="*/ -1278 w 578865"/>
                  <a:gd name="connsiteY0" fmla="*/ 490597 h 490642"/>
                  <a:gd name="connsiteX1" fmla="*/ 418823 w 578865"/>
                  <a:gd name="connsiteY1" fmla="*/ -45 h 490642"/>
                  <a:gd name="connsiteX2" fmla="*/ 577587 w 578865"/>
                  <a:gd name="connsiteY2" fmla="*/ 240739 h 490642"/>
                </a:gdLst>
                <a:ahLst/>
                <a:cxnLst>
                  <a:cxn ang="0">
                    <a:pos x="connsiteX0" y="connsiteY0"/>
                  </a:cxn>
                  <a:cxn ang="0">
                    <a:pos x="connsiteX1" y="connsiteY1"/>
                  </a:cxn>
                  <a:cxn ang="0">
                    <a:pos x="connsiteX2" y="connsiteY2"/>
                  </a:cxn>
                </a:cxnLst>
                <a:rect l="l" t="t" r="r" b="b"/>
                <a:pathLst>
                  <a:path w="578865" h="490642">
                    <a:moveTo>
                      <a:pt x="-1278" y="490597"/>
                    </a:moveTo>
                    <a:lnTo>
                      <a:pt x="418823" y="-45"/>
                    </a:lnTo>
                    <a:lnTo>
                      <a:pt x="577587" y="240739"/>
                    </a:lnTo>
                    <a:close/>
                  </a:path>
                </a:pathLst>
              </a:custGeom>
              <a:solidFill>
                <a:schemeClr val="accent3"/>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9" name="PPT世界-7-2"/>
              <p:cNvSpPr/>
              <p:nvPr/>
            </p:nvSpPr>
            <p:spPr>
              <a:xfrm>
                <a:off x="5973370" y="1914741"/>
                <a:ext cx="783741" cy="988032"/>
              </a:xfrm>
              <a:custGeom>
                <a:avLst/>
                <a:gdLst>
                  <a:gd name="connsiteX0" fmla="*/ 349778 w 845328"/>
                  <a:gd name="connsiteY0" fmla="*/ 851877 h 1065673"/>
                  <a:gd name="connsiteX1" fmla="*/ 844050 w 845328"/>
                  <a:gd name="connsiteY1" fmla="*/ 749886 h 1065673"/>
                  <a:gd name="connsiteX2" fmla="*/ 767721 w 845328"/>
                  <a:gd name="connsiteY2" fmla="*/ 1065628 h 1065673"/>
                  <a:gd name="connsiteX3" fmla="*/ 162411 w 845328"/>
                  <a:gd name="connsiteY3" fmla="*/ 475611 h 1065673"/>
                  <a:gd name="connsiteX4" fmla="*/ 349576 w 845328"/>
                  <a:gd name="connsiteY4" fmla="*/ -45 h 1065673"/>
                  <a:gd name="connsiteX5" fmla="*/ -1278 w 845328"/>
                  <a:gd name="connsiteY5" fmla="*/ 43220 h 106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5328" h="1065673">
                    <a:moveTo>
                      <a:pt x="349778" y="851877"/>
                    </a:moveTo>
                    <a:cubicBezTo>
                      <a:pt x="374299" y="843000"/>
                      <a:pt x="844050" y="749886"/>
                      <a:pt x="844050" y="749886"/>
                    </a:cubicBezTo>
                    <a:lnTo>
                      <a:pt x="767721" y="1065628"/>
                    </a:lnTo>
                    <a:close/>
                    <a:moveTo>
                      <a:pt x="162411" y="475611"/>
                    </a:moveTo>
                    <a:lnTo>
                      <a:pt x="349576" y="-45"/>
                    </a:lnTo>
                    <a:lnTo>
                      <a:pt x="-1278" y="43220"/>
                    </a:lnTo>
                    <a:close/>
                  </a:path>
                </a:pathLst>
              </a:custGeom>
              <a:solidFill>
                <a:srgbClr val="FFB533"/>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40" name="PPT世界-7-3"/>
              <p:cNvSpPr/>
              <p:nvPr/>
            </p:nvSpPr>
            <p:spPr>
              <a:xfrm>
                <a:off x="5939816" y="1885280"/>
                <a:ext cx="838780" cy="1036988"/>
              </a:xfrm>
              <a:custGeom>
                <a:avLst/>
                <a:gdLst>
                  <a:gd name="connsiteX0" fmla="*/ 315475 w 904692"/>
                  <a:gd name="connsiteY0" fmla="*/ 655643 h 1118476"/>
                  <a:gd name="connsiteX1" fmla="*/ 383778 w 904692"/>
                  <a:gd name="connsiteY1" fmla="*/ 632754 h 1118476"/>
                  <a:gd name="connsiteX2" fmla="*/ 473599 w 904692"/>
                  <a:gd name="connsiteY2" fmla="*/ 602299 h 1118476"/>
                  <a:gd name="connsiteX3" fmla="*/ 683531 w 904692"/>
                  <a:gd name="connsiteY3" fmla="*/ 518053 h 1118476"/>
                  <a:gd name="connsiteX4" fmla="*/ 795986 w 904692"/>
                  <a:gd name="connsiteY4" fmla="*/ 471915 h 1118476"/>
                  <a:gd name="connsiteX5" fmla="*/ 903414 w 904692"/>
                  <a:gd name="connsiteY5" fmla="*/ 424154 h 1118476"/>
                  <a:gd name="connsiteX6" fmla="*/ 854642 w 904692"/>
                  <a:gd name="connsiteY6" fmla="*/ 351470 h 1118476"/>
                  <a:gd name="connsiteX7" fmla="*/ 796323 w 904692"/>
                  <a:gd name="connsiteY7" fmla="*/ 261702 h 1118476"/>
                  <a:gd name="connsiteX8" fmla="*/ 730652 w 904692"/>
                  <a:gd name="connsiteY8" fmla="*/ 159502 h 1118476"/>
                  <a:gd name="connsiteX9" fmla="*/ 726874 w 904692"/>
                  <a:gd name="connsiteY9" fmla="*/ 153694 h 1118476"/>
                  <a:gd name="connsiteX10" fmla="*/ 639042 w 904692"/>
                  <a:gd name="connsiteY10" fmla="*/ 253762 h 1118476"/>
                  <a:gd name="connsiteX11" fmla="*/ 562780 w 904692"/>
                  <a:gd name="connsiteY11" fmla="*/ 339982 h 1118476"/>
                  <a:gd name="connsiteX12" fmla="*/ 505912 w 904692"/>
                  <a:gd name="connsiteY12" fmla="*/ 404031 h 1118476"/>
                  <a:gd name="connsiteX13" fmla="*/ 421150 w 904692"/>
                  <a:gd name="connsiteY13" fmla="*/ 500005 h 1118476"/>
                  <a:gd name="connsiteX14" fmla="*/ 370488 w 904692"/>
                  <a:gd name="connsiteY14" fmla="*/ 556475 h 1118476"/>
                  <a:gd name="connsiteX15" fmla="*/ 302186 w 904692"/>
                  <a:gd name="connsiteY15" fmla="*/ 629192 h 1118476"/>
                  <a:gd name="connsiteX16" fmla="*/ 314565 w 904692"/>
                  <a:gd name="connsiteY16" fmla="*/ 651686 h 1118476"/>
                  <a:gd name="connsiteX17" fmla="*/ 390995 w 904692"/>
                  <a:gd name="connsiteY17" fmla="*/ 570557 h 1118476"/>
                  <a:gd name="connsiteX18" fmla="*/ 465504 w 904692"/>
                  <a:gd name="connsiteY18" fmla="*/ 491194 h 1118476"/>
                  <a:gd name="connsiteX19" fmla="*/ 567671 w 904692"/>
                  <a:gd name="connsiteY19" fmla="*/ 381503 h 1118476"/>
                  <a:gd name="connsiteX20" fmla="*/ 622245 w 904692"/>
                  <a:gd name="connsiteY20" fmla="*/ 325829 h 1118476"/>
                  <a:gd name="connsiteX21" fmla="*/ 671187 w 904692"/>
                  <a:gd name="connsiteY21" fmla="*/ 276095 h 1118476"/>
                  <a:gd name="connsiteX22" fmla="*/ 706636 w 904692"/>
                  <a:gd name="connsiteY22" fmla="*/ 236085 h 1118476"/>
                  <a:gd name="connsiteX23" fmla="*/ 715474 w 904692"/>
                  <a:gd name="connsiteY23" fmla="*/ 226037 h 1118476"/>
                  <a:gd name="connsiteX24" fmla="*/ 717700 w 904692"/>
                  <a:gd name="connsiteY24" fmla="*/ 223514 h 1118476"/>
                  <a:gd name="connsiteX25" fmla="*/ 718678 w 904692"/>
                  <a:gd name="connsiteY25" fmla="*/ 222377 h 1118476"/>
                  <a:gd name="connsiteX26" fmla="*/ 718813 w 904692"/>
                  <a:gd name="connsiteY26" fmla="*/ 222273 h 1118476"/>
                  <a:gd name="connsiteX27" fmla="*/ 719251 w 904692"/>
                  <a:gd name="connsiteY27" fmla="*/ 221858 h 1118476"/>
                  <a:gd name="connsiteX28" fmla="*/ 720802 w 904692"/>
                  <a:gd name="connsiteY28" fmla="*/ 220451 h 1118476"/>
                  <a:gd name="connsiteX29" fmla="*/ 721916 w 904692"/>
                  <a:gd name="connsiteY29" fmla="*/ 222664 h 1118476"/>
                  <a:gd name="connsiteX30" fmla="*/ 735509 w 904692"/>
                  <a:gd name="connsiteY30" fmla="*/ 243876 h 1118476"/>
                  <a:gd name="connsiteX31" fmla="*/ 796525 w 904692"/>
                  <a:gd name="connsiteY31" fmla="*/ 338481 h 1118476"/>
                  <a:gd name="connsiteX32" fmla="*/ 829176 w 904692"/>
                  <a:gd name="connsiteY32" fmla="*/ 385678 h 1118476"/>
                  <a:gd name="connsiteX33" fmla="*/ 837372 w 904692"/>
                  <a:gd name="connsiteY33" fmla="*/ 397416 h 1118476"/>
                  <a:gd name="connsiteX34" fmla="*/ 841487 w 904692"/>
                  <a:gd name="connsiteY34" fmla="*/ 403305 h 1118476"/>
                  <a:gd name="connsiteX35" fmla="*/ 842364 w 904692"/>
                  <a:gd name="connsiteY35" fmla="*/ 404301 h 1118476"/>
                  <a:gd name="connsiteX36" fmla="*/ 844287 w 904692"/>
                  <a:gd name="connsiteY36" fmla="*/ 406614 h 1118476"/>
                  <a:gd name="connsiteX37" fmla="*/ 844489 w 904692"/>
                  <a:gd name="connsiteY37" fmla="*/ 406884 h 1118476"/>
                  <a:gd name="connsiteX38" fmla="*/ 669399 w 904692"/>
                  <a:gd name="connsiteY38" fmla="*/ 481264 h 1118476"/>
                  <a:gd name="connsiteX39" fmla="*/ 578633 w 904692"/>
                  <a:gd name="connsiteY39" fmla="*/ 519777 h 1118476"/>
                  <a:gd name="connsiteX40" fmla="*/ 501865 w 904692"/>
                  <a:gd name="connsiteY40" fmla="*/ 551584 h 1118476"/>
                  <a:gd name="connsiteX41" fmla="*/ 400642 w 904692"/>
                  <a:gd name="connsiteY41" fmla="*/ 598926 h 1118476"/>
                  <a:gd name="connsiteX42" fmla="*/ 312136 w 904692"/>
                  <a:gd name="connsiteY42" fmla="*/ 641763 h 1118476"/>
                  <a:gd name="connsiteX43" fmla="*/ 315475 w 904692"/>
                  <a:gd name="connsiteY43" fmla="*/ 655643 h 1118476"/>
                  <a:gd name="connsiteX44" fmla="*/ 399294 w 904692"/>
                  <a:gd name="connsiteY44" fmla="*/ 881886 h 1118476"/>
                  <a:gd name="connsiteX45" fmla="*/ 449011 w 904692"/>
                  <a:gd name="connsiteY45" fmla="*/ 914516 h 1118476"/>
                  <a:gd name="connsiteX46" fmla="*/ 514581 w 904692"/>
                  <a:gd name="connsiteY46" fmla="*/ 957157 h 1118476"/>
                  <a:gd name="connsiteX47" fmla="*/ 675774 w 904692"/>
                  <a:gd name="connsiteY47" fmla="*/ 1046557 h 1118476"/>
                  <a:gd name="connsiteX48" fmla="*/ 762729 w 904692"/>
                  <a:gd name="connsiteY48" fmla="*/ 1093654 h 1118476"/>
                  <a:gd name="connsiteX49" fmla="*/ 812210 w 904692"/>
                  <a:gd name="connsiteY49" fmla="*/ 1118431 h 1118476"/>
                  <a:gd name="connsiteX50" fmla="*/ 842127 w 904692"/>
                  <a:gd name="connsiteY50" fmla="*/ 988708 h 1118476"/>
                  <a:gd name="connsiteX51" fmla="*/ 866514 w 904692"/>
                  <a:gd name="connsiteY51" fmla="*/ 890555 h 1118476"/>
                  <a:gd name="connsiteX52" fmla="*/ 895792 w 904692"/>
                  <a:gd name="connsiteY52" fmla="*/ 774863 h 1118476"/>
                  <a:gd name="connsiteX53" fmla="*/ 898220 w 904692"/>
                  <a:gd name="connsiteY53" fmla="*/ 765294 h 1118476"/>
                  <a:gd name="connsiteX54" fmla="*/ 898793 w 904692"/>
                  <a:gd name="connsiteY54" fmla="*/ 762879 h 1118476"/>
                  <a:gd name="connsiteX55" fmla="*/ 897208 w 904692"/>
                  <a:gd name="connsiteY55" fmla="*/ 762737 h 1118476"/>
                  <a:gd name="connsiteX56" fmla="*/ 892958 w 904692"/>
                  <a:gd name="connsiteY56" fmla="*/ 763530 h 1118476"/>
                  <a:gd name="connsiteX57" fmla="*/ 875924 w 904692"/>
                  <a:gd name="connsiteY57" fmla="*/ 766700 h 1118476"/>
                  <a:gd name="connsiteX58" fmla="*/ 843274 w 904692"/>
                  <a:gd name="connsiteY58" fmla="*/ 772745 h 1118476"/>
                  <a:gd name="connsiteX59" fmla="*/ 795446 w 904692"/>
                  <a:gd name="connsiteY59" fmla="*/ 781302 h 1118476"/>
                  <a:gd name="connsiteX60" fmla="*/ 704444 w 904692"/>
                  <a:gd name="connsiteY60" fmla="*/ 797455 h 1118476"/>
                  <a:gd name="connsiteX61" fmla="*/ 638131 w 904692"/>
                  <a:gd name="connsiteY61" fmla="*/ 809102 h 1118476"/>
                  <a:gd name="connsiteX62" fmla="*/ 539001 w 904692"/>
                  <a:gd name="connsiteY62" fmla="*/ 827137 h 1118476"/>
                  <a:gd name="connsiteX63" fmla="*/ 480177 w 904692"/>
                  <a:gd name="connsiteY63" fmla="*/ 837384 h 1118476"/>
                  <a:gd name="connsiteX64" fmla="*/ 402025 w 904692"/>
                  <a:gd name="connsiteY64" fmla="*/ 849189 h 1118476"/>
                  <a:gd name="connsiteX65" fmla="*/ 391704 w 904692"/>
                  <a:gd name="connsiteY65" fmla="*/ 854846 h 1118476"/>
                  <a:gd name="connsiteX66" fmla="*/ 383609 w 904692"/>
                  <a:gd name="connsiteY66" fmla="*/ 865184 h 1118476"/>
                  <a:gd name="connsiteX67" fmla="*/ 399900 w 904692"/>
                  <a:gd name="connsiteY67" fmla="*/ 876561 h 1118476"/>
                  <a:gd name="connsiteX68" fmla="*/ 486686 w 904692"/>
                  <a:gd name="connsiteY68" fmla="*/ 863652 h 1118476"/>
                  <a:gd name="connsiteX69" fmla="*/ 571347 w 904692"/>
                  <a:gd name="connsiteY69" fmla="*/ 851726 h 1118476"/>
                  <a:gd name="connsiteX70" fmla="*/ 687916 w 904692"/>
                  <a:gd name="connsiteY70" fmla="*/ 835050 h 1118476"/>
                  <a:gd name="connsiteX71" fmla="*/ 748798 w 904692"/>
                  <a:gd name="connsiteY71" fmla="*/ 828682 h 1118476"/>
                  <a:gd name="connsiteX72" fmla="*/ 803271 w 904692"/>
                  <a:gd name="connsiteY72" fmla="*/ 823140 h 1118476"/>
                  <a:gd name="connsiteX73" fmla="*/ 835955 w 904692"/>
                  <a:gd name="connsiteY73" fmla="*/ 817473 h 1118476"/>
                  <a:gd name="connsiteX74" fmla="*/ 840340 w 904692"/>
                  <a:gd name="connsiteY74" fmla="*/ 816755 h 1118476"/>
                  <a:gd name="connsiteX75" fmla="*/ 842600 w 904692"/>
                  <a:gd name="connsiteY75" fmla="*/ 816461 h 1118476"/>
                  <a:gd name="connsiteX76" fmla="*/ 845804 w 904692"/>
                  <a:gd name="connsiteY76" fmla="*/ 816090 h 1118476"/>
                  <a:gd name="connsiteX77" fmla="*/ 846715 w 904692"/>
                  <a:gd name="connsiteY77" fmla="*/ 816374 h 1118476"/>
                  <a:gd name="connsiteX78" fmla="*/ 846108 w 904692"/>
                  <a:gd name="connsiteY78" fmla="*/ 817983 h 1118476"/>
                  <a:gd name="connsiteX79" fmla="*/ 845602 w 904692"/>
                  <a:gd name="connsiteY79" fmla="*/ 819332 h 1118476"/>
                  <a:gd name="connsiteX80" fmla="*/ 845366 w 904692"/>
                  <a:gd name="connsiteY80" fmla="*/ 820064 h 1118476"/>
                  <a:gd name="connsiteX81" fmla="*/ 844219 w 904692"/>
                  <a:gd name="connsiteY81" fmla="*/ 824563 h 1118476"/>
                  <a:gd name="connsiteX82" fmla="*/ 841926 w 904692"/>
                  <a:gd name="connsiteY82" fmla="*/ 833566 h 1118476"/>
                  <a:gd name="connsiteX83" fmla="*/ 815953 w 904692"/>
                  <a:gd name="connsiteY83" fmla="*/ 936653 h 1118476"/>
                  <a:gd name="connsiteX84" fmla="*/ 792545 w 904692"/>
                  <a:gd name="connsiteY84" fmla="*/ 1042827 h 1118476"/>
                  <a:gd name="connsiteX85" fmla="*/ 789307 w 904692"/>
                  <a:gd name="connsiteY85" fmla="*/ 1056170 h 1118476"/>
                  <a:gd name="connsiteX86" fmla="*/ 788667 w 904692"/>
                  <a:gd name="connsiteY86" fmla="*/ 1058626 h 1118476"/>
                  <a:gd name="connsiteX87" fmla="*/ 784383 w 904692"/>
                  <a:gd name="connsiteY87" fmla="*/ 1056214 h 1118476"/>
                  <a:gd name="connsiteX88" fmla="*/ 753149 w 904692"/>
                  <a:gd name="connsiteY88" fmla="*/ 1039916 h 1118476"/>
                  <a:gd name="connsiteX89" fmla="*/ 690682 w 904692"/>
                  <a:gd name="connsiteY89" fmla="*/ 1007283 h 1118476"/>
                  <a:gd name="connsiteX90" fmla="*/ 619682 w 904692"/>
                  <a:gd name="connsiteY90" fmla="*/ 970268 h 1118476"/>
                  <a:gd name="connsiteX91" fmla="*/ 560149 w 904692"/>
                  <a:gd name="connsiteY91" fmla="*/ 938380 h 1118476"/>
                  <a:gd name="connsiteX92" fmla="*/ 478355 w 904692"/>
                  <a:gd name="connsiteY92" fmla="*/ 900529 h 1118476"/>
                  <a:gd name="connsiteX93" fmla="*/ 405938 w 904692"/>
                  <a:gd name="connsiteY93" fmla="*/ 868577 h 1118476"/>
                  <a:gd name="connsiteX94" fmla="*/ 399294 w 904692"/>
                  <a:gd name="connsiteY94" fmla="*/ 881886 h 1118476"/>
                  <a:gd name="connsiteX95" fmla="*/ 188113 w 904692"/>
                  <a:gd name="connsiteY95" fmla="*/ 499650 h 1118476"/>
                  <a:gd name="connsiteX96" fmla="*/ 171248 w 904692"/>
                  <a:gd name="connsiteY96" fmla="*/ 438354 h 1118476"/>
                  <a:gd name="connsiteX97" fmla="*/ 148784 w 904692"/>
                  <a:gd name="connsiteY97" fmla="*/ 357835 h 1118476"/>
                  <a:gd name="connsiteX98" fmla="*/ 84799 w 904692"/>
                  <a:gd name="connsiteY98" fmla="*/ 172623 h 1118476"/>
                  <a:gd name="connsiteX99" fmla="*/ 67530 w 904692"/>
                  <a:gd name="connsiteY99" fmla="*/ 122946 h 1118476"/>
                  <a:gd name="connsiteX100" fmla="*/ 60446 w 904692"/>
                  <a:gd name="connsiteY100" fmla="*/ 102708 h 1118476"/>
                  <a:gd name="connsiteX101" fmla="*/ 56028 w 904692"/>
                  <a:gd name="connsiteY101" fmla="*/ 90508 h 1118476"/>
                  <a:gd name="connsiteX102" fmla="*/ 54915 w 904692"/>
                  <a:gd name="connsiteY102" fmla="*/ 87695 h 1118476"/>
                  <a:gd name="connsiteX103" fmla="*/ 101124 w 904692"/>
                  <a:gd name="connsiteY103" fmla="*/ 80862 h 1118476"/>
                  <a:gd name="connsiteX104" fmla="*/ 167133 w 904692"/>
                  <a:gd name="connsiteY104" fmla="*/ 71822 h 1118476"/>
                  <a:gd name="connsiteX105" fmla="*/ 342189 w 904692"/>
                  <a:gd name="connsiteY105" fmla="*/ 52441 h 1118476"/>
                  <a:gd name="connsiteX106" fmla="*/ 362967 w 904692"/>
                  <a:gd name="connsiteY106" fmla="*/ 50731 h 1118476"/>
                  <a:gd name="connsiteX107" fmla="*/ 355748 w 904692"/>
                  <a:gd name="connsiteY107" fmla="*/ 67259 h 1118476"/>
                  <a:gd name="connsiteX108" fmla="*/ 354062 w 904692"/>
                  <a:gd name="connsiteY108" fmla="*/ 71124 h 1118476"/>
                  <a:gd name="connsiteX109" fmla="*/ 350621 w 904692"/>
                  <a:gd name="connsiteY109" fmla="*/ 79415 h 1118476"/>
                  <a:gd name="connsiteX110" fmla="*/ 343268 w 904692"/>
                  <a:gd name="connsiteY110" fmla="*/ 97109 h 1118476"/>
                  <a:gd name="connsiteX111" fmla="*/ 313958 w 904692"/>
                  <a:gd name="connsiteY111" fmla="*/ 167860 h 1118476"/>
                  <a:gd name="connsiteX112" fmla="*/ 285456 w 904692"/>
                  <a:gd name="connsiteY112" fmla="*/ 236115 h 1118476"/>
                  <a:gd name="connsiteX113" fmla="*/ 243227 w 904692"/>
                  <a:gd name="connsiteY113" fmla="*/ 338235 h 1118476"/>
                  <a:gd name="connsiteX114" fmla="*/ 217660 w 904692"/>
                  <a:gd name="connsiteY114" fmla="*/ 398573 h 1118476"/>
                  <a:gd name="connsiteX115" fmla="*/ 181873 w 904692"/>
                  <a:gd name="connsiteY115" fmla="*/ 477210 h 1118476"/>
                  <a:gd name="connsiteX116" fmla="*/ 201638 w 904692"/>
                  <a:gd name="connsiteY116" fmla="*/ 491252 h 1118476"/>
                  <a:gd name="connsiteX117" fmla="*/ 241742 w 904692"/>
                  <a:gd name="connsiteY117" fmla="*/ 403464 h 1118476"/>
                  <a:gd name="connsiteX118" fmla="*/ 280734 w 904692"/>
                  <a:gd name="connsiteY118" fmla="*/ 317639 h 1118476"/>
                  <a:gd name="connsiteX119" fmla="*/ 333892 w 904692"/>
                  <a:gd name="connsiteY119" fmla="*/ 199296 h 1118476"/>
                  <a:gd name="connsiteX120" fmla="*/ 363371 w 904692"/>
                  <a:gd name="connsiteY120" fmla="*/ 138387 h 1118476"/>
                  <a:gd name="connsiteX121" fmla="*/ 376998 w 904692"/>
                  <a:gd name="connsiteY121" fmla="*/ 111323 h 1118476"/>
                  <a:gd name="connsiteX122" fmla="*/ 383676 w 904692"/>
                  <a:gd name="connsiteY122" fmla="*/ 97730 h 1118476"/>
                  <a:gd name="connsiteX123" fmla="*/ 386847 w 904692"/>
                  <a:gd name="connsiteY123" fmla="*/ 90862 h 1118476"/>
                  <a:gd name="connsiteX124" fmla="*/ 388364 w 904692"/>
                  <a:gd name="connsiteY124" fmla="*/ 87409 h 1118476"/>
                  <a:gd name="connsiteX125" fmla="*/ 390557 w 904692"/>
                  <a:gd name="connsiteY125" fmla="*/ 82221 h 1118476"/>
                  <a:gd name="connsiteX126" fmla="*/ 423915 w 904692"/>
                  <a:gd name="connsiteY126" fmla="*/ -45 h 1118476"/>
                  <a:gd name="connsiteX127" fmla="*/ 297936 w 904692"/>
                  <a:gd name="connsiteY127" fmla="*/ 14182 h 1118476"/>
                  <a:gd name="connsiteX128" fmla="*/ 205922 w 904692"/>
                  <a:gd name="connsiteY128" fmla="*/ 24351 h 1118476"/>
                  <a:gd name="connsiteX129" fmla="*/ 111816 w 904692"/>
                  <a:gd name="connsiteY129" fmla="*/ 38430 h 1118476"/>
                  <a:gd name="connsiteX130" fmla="*/ -1278 w 904692"/>
                  <a:gd name="connsiteY130" fmla="*/ 52097 h 1118476"/>
                  <a:gd name="connsiteX131" fmla="*/ 51846 w 904692"/>
                  <a:gd name="connsiteY131" fmla="*/ 194736 h 1118476"/>
                  <a:gd name="connsiteX132" fmla="*/ 81359 w 904692"/>
                  <a:gd name="connsiteY132" fmla="*/ 274358 h 1118476"/>
                  <a:gd name="connsiteX133" fmla="*/ 105644 w 904692"/>
                  <a:gd name="connsiteY133" fmla="*/ 341844 h 1118476"/>
                  <a:gd name="connsiteX134" fmla="*/ 142375 w 904692"/>
                  <a:gd name="connsiteY134" fmla="*/ 429628 h 1118476"/>
                  <a:gd name="connsiteX135" fmla="*/ 175768 w 904692"/>
                  <a:gd name="connsiteY135" fmla="*/ 506059 h 1118476"/>
                  <a:gd name="connsiteX136" fmla="*/ 188113 w 904692"/>
                  <a:gd name="connsiteY136" fmla="*/ 499650 h 111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904692" h="1118476">
                    <a:moveTo>
                      <a:pt x="315475" y="655643"/>
                    </a:moveTo>
                    <a:cubicBezTo>
                      <a:pt x="338277" y="648333"/>
                      <a:pt x="361010" y="640424"/>
                      <a:pt x="383778" y="632754"/>
                    </a:cubicBezTo>
                    <a:cubicBezTo>
                      <a:pt x="413729" y="622635"/>
                      <a:pt x="443951" y="613865"/>
                      <a:pt x="473599" y="602299"/>
                    </a:cubicBezTo>
                    <a:cubicBezTo>
                      <a:pt x="543723" y="574918"/>
                      <a:pt x="613576" y="546308"/>
                      <a:pt x="683531" y="518053"/>
                    </a:cubicBezTo>
                    <a:cubicBezTo>
                      <a:pt x="721073" y="502875"/>
                      <a:pt x="758714" y="488074"/>
                      <a:pt x="795986" y="471915"/>
                    </a:cubicBezTo>
                    <a:lnTo>
                      <a:pt x="903414" y="424154"/>
                    </a:lnTo>
                    <a:lnTo>
                      <a:pt x="854642" y="351470"/>
                    </a:lnTo>
                    <a:lnTo>
                      <a:pt x="796323" y="261702"/>
                    </a:lnTo>
                    <a:lnTo>
                      <a:pt x="730652" y="159502"/>
                    </a:lnTo>
                    <a:lnTo>
                      <a:pt x="726874" y="153694"/>
                    </a:lnTo>
                    <a:lnTo>
                      <a:pt x="639042" y="253762"/>
                    </a:lnTo>
                    <a:lnTo>
                      <a:pt x="562780" y="339982"/>
                    </a:lnTo>
                    <a:lnTo>
                      <a:pt x="505912" y="404031"/>
                    </a:lnTo>
                    <a:lnTo>
                      <a:pt x="421150" y="500005"/>
                    </a:lnTo>
                    <a:cubicBezTo>
                      <a:pt x="404386" y="518944"/>
                      <a:pt x="387825" y="538254"/>
                      <a:pt x="370488" y="556475"/>
                    </a:cubicBezTo>
                    <a:cubicBezTo>
                      <a:pt x="347586" y="580554"/>
                      <a:pt x="325358" y="605456"/>
                      <a:pt x="302186" y="629192"/>
                    </a:cubicBezTo>
                    <a:cubicBezTo>
                      <a:pt x="290751" y="641776"/>
                      <a:pt x="287446" y="676309"/>
                      <a:pt x="314565" y="651686"/>
                    </a:cubicBezTo>
                    <a:cubicBezTo>
                      <a:pt x="340773" y="625775"/>
                      <a:pt x="365564" y="597719"/>
                      <a:pt x="390995" y="570557"/>
                    </a:cubicBezTo>
                    <a:lnTo>
                      <a:pt x="465504" y="491194"/>
                    </a:lnTo>
                    <a:lnTo>
                      <a:pt x="567671" y="381503"/>
                    </a:lnTo>
                    <a:cubicBezTo>
                      <a:pt x="585548" y="362533"/>
                      <a:pt x="604031" y="344323"/>
                      <a:pt x="622245" y="325829"/>
                    </a:cubicBezTo>
                    <a:cubicBezTo>
                      <a:pt x="638570" y="309254"/>
                      <a:pt x="655570" y="293503"/>
                      <a:pt x="671187" y="276095"/>
                    </a:cubicBezTo>
                    <a:lnTo>
                      <a:pt x="706636" y="236085"/>
                    </a:lnTo>
                    <a:lnTo>
                      <a:pt x="715474" y="226037"/>
                    </a:lnTo>
                    <a:lnTo>
                      <a:pt x="717700" y="223514"/>
                    </a:lnTo>
                    <a:lnTo>
                      <a:pt x="718678" y="222377"/>
                    </a:lnTo>
                    <a:lnTo>
                      <a:pt x="718813" y="222273"/>
                    </a:lnTo>
                    <a:lnTo>
                      <a:pt x="719251" y="221858"/>
                    </a:lnTo>
                    <a:lnTo>
                      <a:pt x="720802" y="220451"/>
                    </a:lnTo>
                    <a:lnTo>
                      <a:pt x="721916" y="222664"/>
                    </a:lnTo>
                    <a:lnTo>
                      <a:pt x="735509" y="243876"/>
                    </a:lnTo>
                    <a:cubicBezTo>
                      <a:pt x="755747" y="275481"/>
                      <a:pt x="775714" y="307362"/>
                      <a:pt x="796525" y="338481"/>
                    </a:cubicBezTo>
                    <a:cubicBezTo>
                      <a:pt x="807184" y="354418"/>
                      <a:pt x="818180" y="370048"/>
                      <a:pt x="829176" y="385678"/>
                    </a:cubicBezTo>
                    <a:lnTo>
                      <a:pt x="837372" y="397416"/>
                    </a:lnTo>
                    <a:lnTo>
                      <a:pt x="841487" y="403305"/>
                    </a:lnTo>
                    <a:cubicBezTo>
                      <a:pt x="841689" y="403700"/>
                      <a:pt x="841993" y="404041"/>
                      <a:pt x="842364" y="404301"/>
                    </a:cubicBezTo>
                    <a:cubicBezTo>
                      <a:pt x="843072" y="404999"/>
                      <a:pt x="843746" y="405774"/>
                      <a:pt x="844287" y="406614"/>
                    </a:cubicBezTo>
                    <a:lnTo>
                      <a:pt x="844489" y="406884"/>
                    </a:lnTo>
                    <a:lnTo>
                      <a:pt x="669399" y="481264"/>
                    </a:lnTo>
                    <a:lnTo>
                      <a:pt x="578633" y="519777"/>
                    </a:lnTo>
                    <a:cubicBezTo>
                      <a:pt x="553066" y="530483"/>
                      <a:pt x="527229" y="540244"/>
                      <a:pt x="501865" y="551584"/>
                    </a:cubicBezTo>
                    <a:cubicBezTo>
                      <a:pt x="467966" y="566762"/>
                      <a:pt x="434338" y="582929"/>
                      <a:pt x="400642" y="598926"/>
                    </a:cubicBezTo>
                    <a:cubicBezTo>
                      <a:pt x="371062" y="612985"/>
                      <a:pt x="341514" y="627182"/>
                      <a:pt x="312136" y="641763"/>
                    </a:cubicBezTo>
                    <a:cubicBezTo>
                      <a:pt x="287143" y="654708"/>
                      <a:pt x="308123" y="657326"/>
                      <a:pt x="315475" y="655643"/>
                    </a:cubicBezTo>
                    <a:close/>
                    <a:moveTo>
                      <a:pt x="399294" y="881886"/>
                    </a:moveTo>
                    <a:cubicBezTo>
                      <a:pt x="415686" y="893044"/>
                      <a:pt x="432415" y="903686"/>
                      <a:pt x="449011" y="914516"/>
                    </a:cubicBezTo>
                    <a:cubicBezTo>
                      <a:pt x="470834" y="928798"/>
                      <a:pt x="492016" y="944269"/>
                      <a:pt x="514581" y="957157"/>
                    </a:cubicBezTo>
                    <a:cubicBezTo>
                      <a:pt x="567974" y="987608"/>
                      <a:pt x="621975" y="1016926"/>
                      <a:pt x="675774" y="1046557"/>
                    </a:cubicBezTo>
                    <a:cubicBezTo>
                      <a:pt x="704680" y="1062461"/>
                      <a:pt x="733384" y="1078735"/>
                      <a:pt x="762729" y="1093654"/>
                    </a:cubicBezTo>
                    <a:lnTo>
                      <a:pt x="812210" y="1118431"/>
                    </a:lnTo>
                    <a:cubicBezTo>
                      <a:pt x="826983" y="1054929"/>
                      <a:pt x="832684" y="1027628"/>
                      <a:pt x="842127" y="988708"/>
                    </a:cubicBezTo>
                    <a:lnTo>
                      <a:pt x="866514" y="890555"/>
                    </a:lnTo>
                    <a:lnTo>
                      <a:pt x="895792" y="774863"/>
                    </a:lnTo>
                    <a:lnTo>
                      <a:pt x="898220" y="765294"/>
                    </a:lnTo>
                    <a:lnTo>
                      <a:pt x="898793" y="762879"/>
                    </a:lnTo>
                    <a:cubicBezTo>
                      <a:pt x="899131" y="761944"/>
                      <a:pt x="897680" y="762852"/>
                      <a:pt x="897208" y="762737"/>
                    </a:cubicBezTo>
                    <a:lnTo>
                      <a:pt x="892958" y="763530"/>
                    </a:lnTo>
                    <a:lnTo>
                      <a:pt x="875924" y="766700"/>
                    </a:lnTo>
                    <a:lnTo>
                      <a:pt x="843274" y="772745"/>
                    </a:lnTo>
                    <a:lnTo>
                      <a:pt x="795446" y="781302"/>
                    </a:lnTo>
                    <a:lnTo>
                      <a:pt x="704444" y="797455"/>
                    </a:lnTo>
                    <a:lnTo>
                      <a:pt x="638131" y="809102"/>
                    </a:lnTo>
                    <a:lnTo>
                      <a:pt x="539001" y="827137"/>
                    </a:lnTo>
                    <a:cubicBezTo>
                      <a:pt x="519404" y="830675"/>
                      <a:pt x="499807" y="834739"/>
                      <a:pt x="480177" y="837384"/>
                    </a:cubicBezTo>
                    <a:lnTo>
                      <a:pt x="402025" y="849189"/>
                    </a:lnTo>
                    <a:cubicBezTo>
                      <a:pt x="398146" y="850157"/>
                      <a:pt x="394605" y="852107"/>
                      <a:pt x="391704" y="854846"/>
                    </a:cubicBezTo>
                    <a:cubicBezTo>
                      <a:pt x="388163" y="857534"/>
                      <a:pt x="385363" y="861096"/>
                      <a:pt x="383609" y="865184"/>
                    </a:cubicBezTo>
                    <a:cubicBezTo>
                      <a:pt x="381079" y="872169"/>
                      <a:pt x="385498" y="877471"/>
                      <a:pt x="399900" y="876561"/>
                    </a:cubicBezTo>
                    <a:cubicBezTo>
                      <a:pt x="428807" y="873211"/>
                      <a:pt x="457746" y="867879"/>
                      <a:pt x="486686" y="863652"/>
                    </a:cubicBezTo>
                    <a:lnTo>
                      <a:pt x="571347" y="851726"/>
                    </a:lnTo>
                    <a:lnTo>
                      <a:pt x="687916" y="835050"/>
                    </a:lnTo>
                    <a:cubicBezTo>
                      <a:pt x="708188" y="832351"/>
                      <a:pt x="728493" y="830702"/>
                      <a:pt x="748798" y="828682"/>
                    </a:cubicBezTo>
                    <a:cubicBezTo>
                      <a:pt x="766945" y="826837"/>
                      <a:pt x="785159" y="826172"/>
                      <a:pt x="803271" y="823140"/>
                    </a:cubicBezTo>
                    <a:lnTo>
                      <a:pt x="835955" y="817473"/>
                    </a:lnTo>
                    <a:cubicBezTo>
                      <a:pt x="839496" y="816822"/>
                      <a:pt x="839496" y="816876"/>
                      <a:pt x="840340" y="816755"/>
                    </a:cubicBezTo>
                    <a:lnTo>
                      <a:pt x="842600" y="816461"/>
                    </a:lnTo>
                    <a:cubicBezTo>
                      <a:pt x="843646" y="816273"/>
                      <a:pt x="844725" y="816148"/>
                      <a:pt x="845804" y="816090"/>
                    </a:cubicBezTo>
                    <a:cubicBezTo>
                      <a:pt x="846108" y="816212"/>
                      <a:pt x="846884" y="815810"/>
                      <a:pt x="846715" y="816374"/>
                    </a:cubicBezTo>
                    <a:lnTo>
                      <a:pt x="846108" y="817983"/>
                    </a:lnTo>
                    <a:lnTo>
                      <a:pt x="845602" y="819332"/>
                    </a:lnTo>
                    <a:cubicBezTo>
                      <a:pt x="845467" y="819551"/>
                      <a:pt x="845366" y="819804"/>
                      <a:pt x="845366" y="820064"/>
                    </a:cubicBezTo>
                    <a:lnTo>
                      <a:pt x="844219" y="824563"/>
                    </a:lnTo>
                    <a:lnTo>
                      <a:pt x="841926" y="833566"/>
                    </a:lnTo>
                    <a:cubicBezTo>
                      <a:pt x="833189" y="867902"/>
                      <a:pt x="824083" y="902182"/>
                      <a:pt x="815953" y="936653"/>
                    </a:cubicBezTo>
                    <a:cubicBezTo>
                      <a:pt x="807656" y="971951"/>
                      <a:pt x="801011" y="1007576"/>
                      <a:pt x="792545" y="1042827"/>
                    </a:cubicBezTo>
                    <a:lnTo>
                      <a:pt x="789307" y="1056170"/>
                    </a:lnTo>
                    <a:lnTo>
                      <a:pt x="788667" y="1058626"/>
                    </a:lnTo>
                    <a:lnTo>
                      <a:pt x="784383" y="1056214"/>
                    </a:lnTo>
                    <a:lnTo>
                      <a:pt x="753149" y="1039916"/>
                    </a:lnTo>
                    <a:lnTo>
                      <a:pt x="690682" y="1007283"/>
                    </a:lnTo>
                    <a:lnTo>
                      <a:pt x="619682" y="970268"/>
                    </a:lnTo>
                    <a:cubicBezTo>
                      <a:pt x="599781" y="959734"/>
                      <a:pt x="580319" y="948256"/>
                      <a:pt x="560149" y="938380"/>
                    </a:cubicBezTo>
                    <a:cubicBezTo>
                      <a:pt x="533132" y="925151"/>
                      <a:pt x="505709" y="912921"/>
                      <a:pt x="478355" y="900529"/>
                    </a:cubicBezTo>
                    <a:cubicBezTo>
                      <a:pt x="454306" y="889634"/>
                      <a:pt x="430189" y="878891"/>
                      <a:pt x="405938" y="868577"/>
                    </a:cubicBezTo>
                    <a:cubicBezTo>
                      <a:pt x="384958" y="860171"/>
                      <a:pt x="394402" y="877765"/>
                      <a:pt x="399294" y="881886"/>
                    </a:cubicBezTo>
                    <a:close/>
                    <a:moveTo>
                      <a:pt x="188113" y="499650"/>
                    </a:moveTo>
                    <a:cubicBezTo>
                      <a:pt x="182783" y="479113"/>
                      <a:pt x="176914" y="458780"/>
                      <a:pt x="171248" y="438354"/>
                    </a:cubicBezTo>
                    <a:cubicBezTo>
                      <a:pt x="163828" y="411485"/>
                      <a:pt x="157520" y="384070"/>
                      <a:pt x="148784" y="357835"/>
                    </a:cubicBezTo>
                    <a:cubicBezTo>
                      <a:pt x="128074" y="295800"/>
                      <a:pt x="106285" y="234284"/>
                      <a:pt x="84799" y="172623"/>
                    </a:cubicBezTo>
                    <a:lnTo>
                      <a:pt x="67530" y="122946"/>
                    </a:lnTo>
                    <a:lnTo>
                      <a:pt x="60446" y="102708"/>
                    </a:lnTo>
                    <a:lnTo>
                      <a:pt x="56028" y="90508"/>
                    </a:lnTo>
                    <a:lnTo>
                      <a:pt x="54915" y="87695"/>
                    </a:lnTo>
                    <a:lnTo>
                      <a:pt x="101124" y="80862"/>
                    </a:lnTo>
                    <a:cubicBezTo>
                      <a:pt x="123116" y="77664"/>
                      <a:pt x="145108" y="74504"/>
                      <a:pt x="167133" y="71822"/>
                    </a:cubicBezTo>
                    <a:cubicBezTo>
                      <a:pt x="225452" y="64692"/>
                      <a:pt x="283837" y="58593"/>
                      <a:pt x="342189" y="52441"/>
                    </a:cubicBezTo>
                    <a:lnTo>
                      <a:pt x="362967" y="50731"/>
                    </a:lnTo>
                    <a:lnTo>
                      <a:pt x="355748" y="67259"/>
                    </a:lnTo>
                    <a:lnTo>
                      <a:pt x="354062" y="71124"/>
                    </a:lnTo>
                    <a:lnTo>
                      <a:pt x="350621" y="79415"/>
                    </a:lnTo>
                    <a:lnTo>
                      <a:pt x="343268" y="97109"/>
                    </a:lnTo>
                    <a:lnTo>
                      <a:pt x="313958" y="167860"/>
                    </a:lnTo>
                    <a:lnTo>
                      <a:pt x="285456" y="236115"/>
                    </a:lnTo>
                    <a:lnTo>
                      <a:pt x="243227" y="338235"/>
                    </a:lnTo>
                    <a:cubicBezTo>
                      <a:pt x="234828" y="358412"/>
                      <a:pt x="226800" y="378798"/>
                      <a:pt x="217660" y="398573"/>
                    </a:cubicBezTo>
                    <a:cubicBezTo>
                      <a:pt x="205551" y="424703"/>
                      <a:pt x="194353" y="451272"/>
                      <a:pt x="181873" y="477210"/>
                    </a:cubicBezTo>
                    <a:cubicBezTo>
                      <a:pt x="176037" y="490702"/>
                      <a:pt x="185819" y="519102"/>
                      <a:pt x="201638" y="491252"/>
                    </a:cubicBezTo>
                    <a:cubicBezTo>
                      <a:pt x="216075" y="462666"/>
                      <a:pt x="228453" y="432785"/>
                      <a:pt x="241742" y="403464"/>
                    </a:cubicBezTo>
                    <a:lnTo>
                      <a:pt x="280734" y="317639"/>
                    </a:lnTo>
                    <a:lnTo>
                      <a:pt x="333892" y="199296"/>
                    </a:lnTo>
                    <a:cubicBezTo>
                      <a:pt x="343268" y="178762"/>
                      <a:pt x="353489" y="158665"/>
                      <a:pt x="363371" y="138387"/>
                    </a:cubicBezTo>
                    <a:lnTo>
                      <a:pt x="376998" y="111323"/>
                    </a:lnTo>
                    <a:lnTo>
                      <a:pt x="383676" y="97730"/>
                    </a:lnTo>
                    <a:lnTo>
                      <a:pt x="386847" y="90862"/>
                    </a:lnTo>
                    <a:lnTo>
                      <a:pt x="388364" y="87409"/>
                    </a:lnTo>
                    <a:lnTo>
                      <a:pt x="390557" y="82221"/>
                    </a:lnTo>
                    <a:lnTo>
                      <a:pt x="423915" y="-45"/>
                    </a:lnTo>
                    <a:lnTo>
                      <a:pt x="297936" y="14182"/>
                    </a:lnTo>
                    <a:cubicBezTo>
                      <a:pt x="267242" y="17470"/>
                      <a:pt x="236549" y="20337"/>
                      <a:pt x="205922" y="24351"/>
                    </a:cubicBezTo>
                    <a:cubicBezTo>
                      <a:pt x="174520" y="28476"/>
                      <a:pt x="143185" y="34511"/>
                      <a:pt x="111816" y="38430"/>
                    </a:cubicBezTo>
                    <a:lnTo>
                      <a:pt x="-1278" y="52097"/>
                    </a:lnTo>
                    <a:lnTo>
                      <a:pt x="51846" y="194736"/>
                    </a:lnTo>
                    <a:lnTo>
                      <a:pt x="81359" y="274358"/>
                    </a:lnTo>
                    <a:cubicBezTo>
                      <a:pt x="89522" y="296795"/>
                      <a:pt x="96874" y="319734"/>
                      <a:pt x="105644" y="341844"/>
                    </a:cubicBezTo>
                    <a:cubicBezTo>
                      <a:pt x="117348" y="371404"/>
                      <a:pt x="129929" y="400482"/>
                      <a:pt x="142375" y="429628"/>
                    </a:cubicBezTo>
                    <a:cubicBezTo>
                      <a:pt x="153304" y="455232"/>
                      <a:pt x="164367" y="480759"/>
                      <a:pt x="175768" y="506059"/>
                    </a:cubicBezTo>
                    <a:cubicBezTo>
                      <a:pt x="185954" y="527454"/>
                      <a:pt x="189226" y="506423"/>
                      <a:pt x="188113" y="499650"/>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grpSp>
        <p:sp>
          <p:nvSpPr>
            <p:cNvPr id="32" name="PPT世界-7-4"/>
            <p:cNvSpPr/>
            <p:nvPr/>
          </p:nvSpPr>
          <p:spPr>
            <a:xfrm>
              <a:off x="1502353" y="1705455"/>
              <a:ext cx="2869300" cy="1087894"/>
            </a:xfrm>
            <a:custGeom>
              <a:avLst/>
              <a:gdLst>
                <a:gd name="connsiteX0" fmla="*/ 35314 w 4399375"/>
                <a:gd name="connsiteY0" fmla="*/ 470429 h 1668023"/>
                <a:gd name="connsiteX1" fmla="*/ -406 w 4399375"/>
                <a:gd name="connsiteY1" fmla="*/ 767458 h 1668023"/>
                <a:gd name="connsiteX2" fmla="*/ 11096 w 4399375"/>
                <a:gd name="connsiteY2" fmla="*/ 1249152 h 1668023"/>
                <a:gd name="connsiteX3" fmla="*/ 67964 w 4399375"/>
                <a:gd name="connsiteY3" fmla="*/ 1520222 h 1668023"/>
                <a:gd name="connsiteX4" fmla="*/ 303734 w 4399375"/>
                <a:gd name="connsiteY4" fmla="*/ 1659997 h 1668023"/>
                <a:gd name="connsiteX5" fmla="*/ 584902 w 4399375"/>
                <a:gd name="connsiteY5" fmla="*/ 1654972 h 1668023"/>
                <a:gd name="connsiteX6" fmla="*/ 3880105 w 4399375"/>
                <a:gd name="connsiteY6" fmla="*/ 1291503 h 1668023"/>
                <a:gd name="connsiteX7" fmla="*/ 4190552 w 4399375"/>
                <a:gd name="connsiteY7" fmla="*/ 1243694 h 1668023"/>
                <a:gd name="connsiteX8" fmla="*/ 4396876 w 4399375"/>
                <a:gd name="connsiteY8" fmla="*/ 850850 h 1668023"/>
                <a:gd name="connsiteX9" fmla="*/ 4378088 w 4399375"/>
                <a:gd name="connsiteY9" fmla="*/ 394463 h 1668023"/>
                <a:gd name="connsiteX10" fmla="*/ 4173856 w 4399375"/>
                <a:gd name="connsiteY10" fmla="*/ 16251 h 1668023"/>
                <a:gd name="connsiteX11" fmla="*/ 3984700 w 4399375"/>
                <a:gd name="connsiteY11" fmla="*/ 5083 h 1668023"/>
                <a:gd name="connsiteX12" fmla="*/ 742723 w 4399375"/>
                <a:gd name="connsiteY12" fmla="*/ 286593 h 1668023"/>
                <a:gd name="connsiteX13" fmla="*/ 323128 w 4399375"/>
                <a:gd name="connsiteY13" fmla="*/ 331821 h 1668023"/>
                <a:gd name="connsiteX14" fmla="*/ 35314 w 4399375"/>
                <a:gd name="connsiteY14" fmla="*/ 470429 h 1668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9375" h="1668023">
                  <a:moveTo>
                    <a:pt x="35314" y="470429"/>
                  </a:moveTo>
                  <a:cubicBezTo>
                    <a:pt x="-1923" y="572602"/>
                    <a:pt x="-3037" y="658741"/>
                    <a:pt x="-406" y="767458"/>
                  </a:cubicBezTo>
                  <a:cubicBezTo>
                    <a:pt x="3406" y="928034"/>
                    <a:pt x="7251" y="1088600"/>
                    <a:pt x="11096" y="1249152"/>
                  </a:cubicBezTo>
                  <a:cubicBezTo>
                    <a:pt x="13322" y="1342697"/>
                    <a:pt x="17134" y="1441646"/>
                    <a:pt x="67964" y="1520222"/>
                  </a:cubicBezTo>
                  <a:cubicBezTo>
                    <a:pt x="119065" y="1599217"/>
                    <a:pt x="211011" y="1644347"/>
                    <a:pt x="303734" y="1659997"/>
                  </a:cubicBezTo>
                  <a:cubicBezTo>
                    <a:pt x="396490" y="1675580"/>
                    <a:pt x="491404" y="1665293"/>
                    <a:pt x="584902" y="1654972"/>
                  </a:cubicBezTo>
                  <a:cubicBezTo>
                    <a:pt x="1683338" y="1533815"/>
                    <a:pt x="2781738" y="1412659"/>
                    <a:pt x="3880105" y="1291503"/>
                  </a:cubicBezTo>
                  <a:cubicBezTo>
                    <a:pt x="3975695" y="1280942"/>
                    <a:pt x="4098537" y="1271541"/>
                    <a:pt x="4190552" y="1243694"/>
                  </a:cubicBezTo>
                  <a:cubicBezTo>
                    <a:pt x="4345539" y="1196831"/>
                    <a:pt x="4407838" y="1127240"/>
                    <a:pt x="4396876" y="850850"/>
                  </a:cubicBezTo>
                  <a:cubicBezTo>
                    <a:pt x="4390804" y="698090"/>
                    <a:pt x="4399810" y="545787"/>
                    <a:pt x="4378088" y="394463"/>
                  </a:cubicBezTo>
                  <a:cubicBezTo>
                    <a:pt x="4356636" y="245200"/>
                    <a:pt x="4314947" y="69402"/>
                    <a:pt x="4173856" y="16251"/>
                  </a:cubicBezTo>
                  <a:cubicBezTo>
                    <a:pt x="4114222" y="-6216"/>
                    <a:pt x="4048180" y="-721"/>
                    <a:pt x="3984700" y="5083"/>
                  </a:cubicBezTo>
                  <a:cubicBezTo>
                    <a:pt x="2904041" y="103938"/>
                    <a:pt x="1823382" y="187739"/>
                    <a:pt x="742723" y="286593"/>
                  </a:cubicBezTo>
                  <a:cubicBezTo>
                    <a:pt x="605545" y="299144"/>
                    <a:pt x="473191" y="325979"/>
                    <a:pt x="323128" y="331821"/>
                  </a:cubicBezTo>
                  <a:cubicBezTo>
                    <a:pt x="204636" y="336429"/>
                    <a:pt x="81557" y="343579"/>
                    <a:pt x="35314" y="470429"/>
                  </a:cubicBezTo>
                  <a:close/>
                </a:path>
              </a:pathLst>
            </a:custGeom>
            <a:solidFill>
              <a:srgbClr val="F9F9F9"/>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3" name="PPT世界-7-5"/>
            <p:cNvSpPr/>
            <p:nvPr/>
          </p:nvSpPr>
          <p:spPr>
            <a:xfrm>
              <a:off x="1551518" y="1774298"/>
              <a:ext cx="2869301" cy="1087900"/>
            </a:xfrm>
            <a:custGeom>
              <a:avLst/>
              <a:gdLst>
                <a:gd name="connsiteX0" fmla="*/ 35284 w 4399377"/>
                <a:gd name="connsiteY0" fmla="*/ 470431 h 1668033"/>
                <a:gd name="connsiteX1" fmla="*/ -403 w 4399377"/>
                <a:gd name="connsiteY1" fmla="*/ 767456 h 1668033"/>
                <a:gd name="connsiteX2" fmla="*/ 11099 w 4399377"/>
                <a:gd name="connsiteY2" fmla="*/ 1249150 h 1668033"/>
                <a:gd name="connsiteX3" fmla="*/ 67967 w 4399377"/>
                <a:gd name="connsiteY3" fmla="*/ 1520207 h 1668033"/>
                <a:gd name="connsiteX4" fmla="*/ 303736 w 4399377"/>
                <a:gd name="connsiteY4" fmla="*/ 1659982 h 1668033"/>
                <a:gd name="connsiteX5" fmla="*/ 584906 w 4399377"/>
                <a:gd name="connsiteY5" fmla="*/ 1654990 h 1668033"/>
                <a:gd name="connsiteX6" fmla="*/ 3880108 w 4399377"/>
                <a:gd name="connsiteY6" fmla="*/ 1291501 h 1668033"/>
                <a:gd name="connsiteX7" fmla="*/ 4190555 w 4399377"/>
                <a:gd name="connsiteY7" fmla="*/ 1243713 h 1668033"/>
                <a:gd name="connsiteX8" fmla="*/ 4396878 w 4399377"/>
                <a:gd name="connsiteY8" fmla="*/ 850852 h 1668033"/>
                <a:gd name="connsiteX9" fmla="*/ 4378090 w 4399377"/>
                <a:gd name="connsiteY9" fmla="*/ 394462 h 1668033"/>
                <a:gd name="connsiteX10" fmla="*/ 4173859 w 4399377"/>
                <a:gd name="connsiteY10" fmla="*/ 16253 h 1668033"/>
                <a:gd name="connsiteX11" fmla="*/ 3984704 w 4399377"/>
                <a:gd name="connsiteY11" fmla="*/ 5082 h 1668033"/>
                <a:gd name="connsiteX12" fmla="*/ 742726 w 4399377"/>
                <a:gd name="connsiteY12" fmla="*/ 286595 h 1668033"/>
                <a:gd name="connsiteX13" fmla="*/ 323131 w 4399377"/>
                <a:gd name="connsiteY13" fmla="*/ 331820 h 1668033"/>
                <a:gd name="connsiteX14" fmla="*/ 35284 w 4399377"/>
                <a:gd name="connsiteY14" fmla="*/ 470431 h 166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9377" h="1668033">
                  <a:moveTo>
                    <a:pt x="35284" y="470431"/>
                  </a:moveTo>
                  <a:cubicBezTo>
                    <a:pt x="-1954" y="572601"/>
                    <a:pt x="-3034" y="658743"/>
                    <a:pt x="-403" y="767456"/>
                  </a:cubicBezTo>
                  <a:cubicBezTo>
                    <a:pt x="3408" y="928035"/>
                    <a:pt x="7254" y="1088601"/>
                    <a:pt x="11099" y="1249150"/>
                  </a:cubicBezTo>
                  <a:cubicBezTo>
                    <a:pt x="13326" y="1342699"/>
                    <a:pt x="17137" y="1441651"/>
                    <a:pt x="67967" y="1520207"/>
                  </a:cubicBezTo>
                  <a:cubicBezTo>
                    <a:pt x="119033" y="1599202"/>
                    <a:pt x="211014" y="1644366"/>
                    <a:pt x="303736" y="1659982"/>
                  </a:cubicBezTo>
                  <a:cubicBezTo>
                    <a:pt x="396458" y="1675599"/>
                    <a:pt x="491407" y="1665311"/>
                    <a:pt x="584906" y="1654990"/>
                  </a:cubicBezTo>
                  <a:cubicBezTo>
                    <a:pt x="1683306" y="1533834"/>
                    <a:pt x="2781708" y="1412678"/>
                    <a:pt x="3880108" y="1291501"/>
                  </a:cubicBezTo>
                  <a:cubicBezTo>
                    <a:pt x="3975698" y="1280940"/>
                    <a:pt x="4098507" y="1271543"/>
                    <a:pt x="4190555" y="1243713"/>
                  </a:cubicBezTo>
                  <a:cubicBezTo>
                    <a:pt x="4345542" y="1196849"/>
                    <a:pt x="4407840" y="1127239"/>
                    <a:pt x="4396878" y="850852"/>
                  </a:cubicBezTo>
                  <a:cubicBezTo>
                    <a:pt x="4390807" y="698088"/>
                    <a:pt x="4399813" y="545789"/>
                    <a:pt x="4378090" y="394462"/>
                  </a:cubicBezTo>
                  <a:cubicBezTo>
                    <a:pt x="4356639" y="245202"/>
                    <a:pt x="4314949" y="69401"/>
                    <a:pt x="4173859" y="16253"/>
                  </a:cubicBezTo>
                  <a:cubicBezTo>
                    <a:pt x="4114225" y="-6214"/>
                    <a:pt x="4048183" y="-723"/>
                    <a:pt x="3984704" y="5082"/>
                  </a:cubicBezTo>
                  <a:cubicBezTo>
                    <a:pt x="2904045" y="103909"/>
                    <a:pt x="1823385" y="187737"/>
                    <a:pt x="742726" y="286595"/>
                  </a:cubicBezTo>
                  <a:cubicBezTo>
                    <a:pt x="605548" y="299146"/>
                    <a:pt x="473159" y="325978"/>
                    <a:pt x="323131" y="331820"/>
                  </a:cubicBezTo>
                  <a:cubicBezTo>
                    <a:pt x="204639" y="336427"/>
                    <a:pt x="81560" y="343577"/>
                    <a:pt x="35284" y="470431"/>
                  </a:cubicBezTo>
                  <a:close/>
                </a:path>
              </a:pathLst>
            </a:custGeom>
            <a:solidFill>
              <a:schemeClr val="accent3"/>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4" name="PPT世界-7-6"/>
            <p:cNvSpPr/>
            <p:nvPr/>
          </p:nvSpPr>
          <p:spPr>
            <a:xfrm>
              <a:off x="1492778" y="1690591"/>
              <a:ext cx="2999948" cy="1229090"/>
            </a:xfrm>
            <a:custGeom>
              <a:avLst/>
              <a:gdLst>
                <a:gd name="connsiteX0" fmla="*/ 83523 w 4599693"/>
                <a:gd name="connsiteY0" fmla="*/ 419955 h 1884512"/>
                <a:gd name="connsiteX1" fmla="*/ 205185 w 4599693"/>
                <a:gd name="connsiteY1" fmla="*/ 371634 h 1884512"/>
                <a:gd name="connsiteX2" fmla="*/ 334504 w 4599693"/>
                <a:gd name="connsiteY2" fmla="*/ 363006 h 1884512"/>
                <a:gd name="connsiteX3" fmla="*/ 591287 w 4599693"/>
                <a:gd name="connsiteY3" fmla="*/ 339287 h 1884512"/>
                <a:gd name="connsiteX4" fmla="*/ 929391 w 4599693"/>
                <a:gd name="connsiteY4" fmla="*/ 309892 h 1884512"/>
                <a:gd name="connsiteX5" fmla="*/ 1268305 w 4599693"/>
                <a:gd name="connsiteY5" fmla="*/ 283981 h 1884512"/>
                <a:gd name="connsiteX6" fmla="*/ 2875279 w 4599693"/>
                <a:gd name="connsiteY6" fmla="*/ 150793 h 1884512"/>
                <a:gd name="connsiteX7" fmla="*/ 3737878 w 4599693"/>
                <a:gd name="connsiteY7" fmla="*/ 78255 h 1884512"/>
                <a:gd name="connsiteX8" fmla="*/ 4038779 w 4599693"/>
                <a:gd name="connsiteY8" fmla="*/ 52283 h 1884512"/>
                <a:gd name="connsiteX9" fmla="*/ 4179869 w 4599693"/>
                <a:gd name="connsiteY9" fmla="*/ 72446 h 1884512"/>
                <a:gd name="connsiteX10" fmla="*/ 4282744 w 4599693"/>
                <a:gd name="connsiteY10" fmla="*/ 167854 h 1884512"/>
                <a:gd name="connsiteX11" fmla="*/ 4337184 w 4599693"/>
                <a:gd name="connsiteY11" fmla="*/ 303993 h 1884512"/>
                <a:gd name="connsiteX12" fmla="*/ 4364707 w 4599693"/>
                <a:gd name="connsiteY12" fmla="*/ 450895 h 1884512"/>
                <a:gd name="connsiteX13" fmla="*/ 4378671 w 4599693"/>
                <a:gd name="connsiteY13" fmla="*/ 751425 h 1884512"/>
                <a:gd name="connsiteX14" fmla="*/ 4380020 w 4599693"/>
                <a:gd name="connsiteY14" fmla="*/ 847891 h 1884512"/>
                <a:gd name="connsiteX15" fmla="*/ 4382313 w 4599693"/>
                <a:gd name="connsiteY15" fmla="*/ 943743 h 1884512"/>
                <a:gd name="connsiteX16" fmla="*/ 4377524 w 4599693"/>
                <a:gd name="connsiteY16" fmla="*/ 1038233 h 1884512"/>
                <a:gd name="connsiteX17" fmla="*/ 4357489 w 4599693"/>
                <a:gd name="connsiteY17" fmla="*/ 1128628 h 1884512"/>
                <a:gd name="connsiteX18" fmla="*/ 4309154 w 4599693"/>
                <a:gd name="connsiteY18" fmla="*/ 1203305 h 1884512"/>
                <a:gd name="connsiteX19" fmla="*/ 4231644 w 4599693"/>
                <a:gd name="connsiteY19" fmla="*/ 1250024 h 1884512"/>
                <a:gd name="connsiteX20" fmla="*/ 4048357 w 4599693"/>
                <a:gd name="connsiteY20" fmla="*/ 1293997 h 1884512"/>
                <a:gd name="connsiteX21" fmla="*/ 3283710 w 4599693"/>
                <a:gd name="connsiteY21" fmla="*/ 1377373 h 1884512"/>
                <a:gd name="connsiteX22" fmla="*/ 1719943 w 4599693"/>
                <a:gd name="connsiteY22" fmla="*/ 1545744 h 1884512"/>
                <a:gd name="connsiteX23" fmla="*/ 1150083 w 4599693"/>
                <a:gd name="connsiteY23" fmla="*/ 1606828 h 1884512"/>
                <a:gd name="connsiteX24" fmla="*/ 724316 w 4599693"/>
                <a:gd name="connsiteY24" fmla="*/ 1652700 h 1884512"/>
                <a:gd name="connsiteX25" fmla="*/ 511786 w 4599693"/>
                <a:gd name="connsiteY25" fmla="*/ 1675164 h 1884512"/>
                <a:gd name="connsiteX26" fmla="*/ 304485 w 4599693"/>
                <a:gd name="connsiteY26" fmla="*/ 1672398 h 1884512"/>
                <a:gd name="connsiteX27" fmla="*/ 100691 w 4599693"/>
                <a:gd name="connsiteY27" fmla="*/ 1562474 h 1884512"/>
                <a:gd name="connsiteX28" fmla="*/ 51345 w 4599693"/>
                <a:gd name="connsiteY28" fmla="*/ 1458196 h 1884512"/>
                <a:gd name="connsiteX29" fmla="*/ 36639 w 4599693"/>
                <a:gd name="connsiteY29" fmla="*/ 1337684 h 1884512"/>
                <a:gd name="connsiteX30" fmla="*/ 30635 w 4599693"/>
                <a:gd name="connsiteY30" fmla="*/ 1003687 h 1884512"/>
                <a:gd name="connsiteX31" fmla="*/ 27869 w 4599693"/>
                <a:gd name="connsiteY31" fmla="*/ 836389 h 1884512"/>
                <a:gd name="connsiteX32" fmla="*/ 30062 w 4599693"/>
                <a:gd name="connsiteY32" fmla="*/ 672255 h 1884512"/>
                <a:gd name="connsiteX33" fmla="*/ 38596 w 4599693"/>
                <a:gd name="connsiteY33" fmla="*/ 587533 h 1884512"/>
                <a:gd name="connsiteX34" fmla="*/ 48107 w 4599693"/>
                <a:gd name="connsiteY34" fmla="*/ 523447 h 1884512"/>
                <a:gd name="connsiteX35" fmla="*/ 39135 w 4599693"/>
                <a:gd name="connsiteY35" fmla="*/ 520792 h 1884512"/>
                <a:gd name="connsiteX36" fmla="*/ 6991 w 4599693"/>
                <a:gd name="connsiteY36" fmla="*/ 627867 h 1884512"/>
                <a:gd name="connsiteX37" fmla="*/ -801 w 4599693"/>
                <a:gd name="connsiteY37" fmla="*/ 813176 h 1884512"/>
                <a:gd name="connsiteX38" fmla="*/ 2168 w 4599693"/>
                <a:gd name="connsiteY38" fmla="*/ 1000072 h 1884512"/>
                <a:gd name="connsiteX39" fmla="*/ 5473 w 4599693"/>
                <a:gd name="connsiteY39" fmla="*/ 1187314 h 1884512"/>
                <a:gd name="connsiteX40" fmla="*/ 10566 w 4599693"/>
                <a:gd name="connsiteY40" fmla="*/ 1374540 h 1884512"/>
                <a:gd name="connsiteX41" fmla="*/ 57923 w 4599693"/>
                <a:gd name="connsiteY41" fmla="*/ 1550669 h 1884512"/>
                <a:gd name="connsiteX42" fmla="*/ 195808 w 4599693"/>
                <a:gd name="connsiteY42" fmla="*/ 1669936 h 1884512"/>
                <a:gd name="connsiteX43" fmla="*/ 374946 w 4599693"/>
                <a:gd name="connsiteY43" fmla="*/ 1710344 h 1884512"/>
                <a:gd name="connsiteX44" fmla="*/ 558198 w 4599693"/>
                <a:gd name="connsiteY44" fmla="*/ 1702080 h 1884512"/>
                <a:gd name="connsiteX45" fmla="*/ 1557704 w 4599693"/>
                <a:gd name="connsiteY45" fmla="*/ 1599070 h 1884512"/>
                <a:gd name="connsiteX46" fmla="*/ 2078589 w 4599693"/>
                <a:gd name="connsiteY46" fmla="*/ 1547667 h 1884512"/>
                <a:gd name="connsiteX47" fmla="*/ 2544697 w 4599693"/>
                <a:gd name="connsiteY47" fmla="*/ 1501791 h 1884512"/>
                <a:gd name="connsiteX48" fmla="*/ 3668665 w 4599693"/>
                <a:gd name="connsiteY48" fmla="*/ 1380247 h 1884512"/>
                <a:gd name="connsiteX49" fmla="*/ 3869760 w 4599693"/>
                <a:gd name="connsiteY49" fmla="*/ 1358502 h 1884512"/>
                <a:gd name="connsiteX50" fmla="*/ 4071901 w 4599693"/>
                <a:gd name="connsiteY50" fmla="*/ 1335444 h 1884512"/>
                <a:gd name="connsiteX51" fmla="*/ 4275121 w 4599693"/>
                <a:gd name="connsiteY51" fmla="*/ 1279291 h 1884512"/>
                <a:gd name="connsiteX52" fmla="*/ 4364605 w 4599693"/>
                <a:gd name="connsiteY52" fmla="*/ 1208412 h 1884512"/>
                <a:gd name="connsiteX53" fmla="*/ 4410782 w 4599693"/>
                <a:gd name="connsiteY53" fmla="*/ 1105426 h 1884512"/>
                <a:gd name="connsiteX54" fmla="*/ 4424914 w 4599693"/>
                <a:gd name="connsiteY54" fmla="*/ 891129 h 1884512"/>
                <a:gd name="connsiteX55" fmla="*/ 4420799 w 4599693"/>
                <a:gd name="connsiteY55" fmla="*/ 684883 h 1884512"/>
                <a:gd name="connsiteX56" fmla="*/ 4410005 w 4599693"/>
                <a:gd name="connsiteY56" fmla="*/ 475541 h 1884512"/>
                <a:gd name="connsiteX57" fmla="*/ 4370677 w 4599693"/>
                <a:gd name="connsiteY57" fmla="*/ 267268 h 1884512"/>
                <a:gd name="connsiteX58" fmla="*/ 4265812 w 4599693"/>
                <a:gd name="connsiteY58" fmla="*/ 79307 h 1884512"/>
                <a:gd name="connsiteX59" fmla="*/ 4168502 w 4599693"/>
                <a:gd name="connsiteY59" fmla="*/ 21714 h 1884512"/>
                <a:gd name="connsiteX60" fmla="*/ 4059286 w 4599693"/>
                <a:gd name="connsiteY60" fmla="*/ 8222 h 1884512"/>
                <a:gd name="connsiteX61" fmla="*/ 3955973 w 4599693"/>
                <a:gd name="connsiteY61" fmla="*/ 15373 h 1884512"/>
                <a:gd name="connsiteX62" fmla="*/ 3854818 w 4599693"/>
                <a:gd name="connsiteY62" fmla="*/ 24092 h 1884512"/>
                <a:gd name="connsiteX63" fmla="*/ 3652542 w 4599693"/>
                <a:gd name="connsiteY63" fmla="*/ 41469 h 1884512"/>
                <a:gd name="connsiteX64" fmla="*/ 2843371 w 4599693"/>
                <a:gd name="connsiteY64" fmla="*/ 110952 h 1884512"/>
                <a:gd name="connsiteX65" fmla="*/ 2144733 w 4599693"/>
                <a:gd name="connsiteY65" fmla="*/ 170960 h 1884512"/>
                <a:gd name="connsiteX66" fmla="*/ 1555445 w 4599693"/>
                <a:gd name="connsiteY66" fmla="*/ 220812 h 1884512"/>
                <a:gd name="connsiteX67" fmla="*/ 768502 w 4599693"/>
                <a:gd name="connsiteY67" fmla="*/ 292794 h 1884512"/>
                <a:gd name="connsiteX68" fmla="*/ 423955 w 4599693"/>
                <a:gd name="connsiteY68" fmla="*/ 335331 h 1884512"/>
                <a:gd name="connsiteX69" fmla="*/ 338687 w 4599693"/>
                <a:gd name="connsiteY69" fmla="*/ 342296 h 1884512"/>
                <a:gd name="connsiteX70" fmla="*/ 251327 w 4599693"/>
                <a:gd name="connsiteY70" fmla="*/ 347585 h 1884512"/>
                <a:gd name="connsiteX71" fmla="*/ 161641 w 4599693"/>
                <a:gd name="connsiteY71" fmla="*/ 363158 h 1884512"/>
                <a:gd name="connsiteX72" fmla="*/ 76541 w 4599693"/>
                <a:gd name="connsiteY72" fmla="*/ 406099 h 1884512"/>
                <a:gd name="connsiteX73" fmla="*/ 49895 w 4599693"/>
                <a:gd name="connsiteY73" fmla="*/ 432489 h 1884512"/>
                <a:gd name="connsiteX74" fmla="*/ 33569 w 4599693"/>
                <a:gd name="connsiteY74" fmla="*/ 456521 h 1884512"/>
                <a:gd name="connsiteX75" fmla="*/ 23889 w 4599693"/>
                <a:gd name="connsiteY75" fmla="*/ 475504 h 1884512"/>
                <a:gd name="connsiteX76" fmla="*/ 19134 w 4599693"/>
                <a:gd name="connsiteY76" fmla="*/ 489107 h 1884512"/>
                <a:gd name="connsiteX77" fmla="*/ 21663 w 4599693"/>
                <a:gd name="connsiteY77" fmla="*/ 495333 h 1884512"/>
                <a:gd name="connsiteX78" fmla="*/ 31343 w 4599693"/>
                <a:gd name="connsiteY78" fmla="*/ 478806 h 1884512"/>
                <a:gd name="connsiteX79" fmla="*/ 46387 w 4599693"/>
                <a:gd name="connsiteY79" fmla="*/ 457219 h 1884512"/>
                <a:gd name="connsiteX80" fmla="*/ 83523 w 4599693"/>
                <a:gd name="connsiteY80" fmla="*/ 419955 h 1884512"/>
                <a:gd name="connsiteX81" fmla="*/ 82073 w 4599693"/>
                <a:gd name="connsiteY81" fmla="*/ 418224 h 1884512"/>
                <a:gd name="connsiteX82" fmla="*/ 204915 w 4599693"/>
                <a:gd name="connsiteY82" fmla="*/ 369920 h 1884512"/>
                <a:gd name="connsiteX83" fmla="*/ 334437 w 4599693"/>
                <a:gd name="connsiteY83" fmla="*/ 361738 h 1884512"/>
                <a:gd name="connsiteX84" fmla="*/ 591219 w 4599693"/>
                <a:gd name="connsiteY84" fmla="*/ 338923 h 1884512"/>
                <a:gd name="connsiteX85" fmla="*/ 929459 w 4599693"/>
                <a:gd name="connsiteY85" fmla="*/ 310928 h 1884512"/>
                <a:gd name="connsiteX86" fmla="*/ 1268508 w 4599693"/>
                <a:gd name="connsiteY86" fmla="*/ 286028 h 1884512"/>
                <a:gd name="connsiteX87" fmla="*/ 2875651 w 4599693"/>
                <a:gd name="connsiteY87" fmla="*/ 154625 h 1884512"/>
                <a:gd name="connsiteX88" fmla="*/ 3738282 w 4599693"/>
                <a:gd name="connsiteY88" fmla="*/ 82805 h 1884512"/>
                <a:gd name="connsiteX89" fmla="*/ 4039048 w 4599693"/>
                <a:gd name="connsiteY89" fmla="*/ 56729 h 1884512"/>
                <a:gd name="connsiteX90" fmla="*/ 4178048 w 4599693"/>
                <a:gd name="connsiteY90" fmla="*/ 76393 h 1884512"/>
                <a:gd name="connsiteX91" fmla="*/ 4279102 w 4599693"/>
                <a:gd name="connsiteY91" fmla="*/ 170070 h 1884512"/>
                <a:gd name="connsiteX92" fmla="*/ 4333170 w 4599693"/>
                <a:gd name="connsiteY92" fmla="*/ 305011 h 1884512"/>
                <a:gd name="connsiteX93" fmla="*/ 4360727 w 4599693"/>
                <a:gd name="connsiteY93" fmla="*/ 451397 h 1884512"/>
                <a:gd name="connsiteX94" fmla="*/ 4374724 w 4599693"/>
                <a:gd name="connsiteY94" fmla="*/ 751431 h 1884512"/>
                <a:gd name="connsiteX95" fmla="*/ 4376074 w 4599693"/>
                <a:gd name="connsiteY95" fmla="*/ 847948 h 1884512"/>
                <a:gd name="connsiteX96" fmla="*/ 4378333 w 4599693"/>
                <a:gd name="connsiteY96" fmla="*/ 943706 h 1884512"/>
                <a:gd name="connsiteX97" fmla="*/ 4373544 w 4599693"/>
                <a:gd name="connsiteY97" fmla="*/ 1037734 h 1884512"/>
                <a:gd name="connsiteX98" fmla="*/ 4353711 w 4599693"/>
                <a:gd name="connsiteY98" fmla="*/ 1127175 h 1884512"/>
                <a:gd name="connsiteX99" fmla="*/ 4306422 w 4599693"/>
                <a:gd name="connsiteY99" fmla="*/ 1200304 h 1884512"/>
                <a:gd name="connsiteX100" fmla="*/ 4230126 w 4599693"/>
                <a:gd name="connsiteY100" fmla="*/ 1246192 h 1884512"/>
                <a:gd name="connsiteX101" fmla="*/ 4047784 w 4599693"/>
                <a:gd name="connsiteY101" fmla="*/ 1289815 h 1884512"/>
                <a:gd name="connsiteX102" fmla="*/ 3283204 w 4599693"/>
                <a:gd name="connsiteY102" fmla="*/ 1372746 h 1884512"/>
                <a:gd name="connsiteX103" fmla="*/ 1719302 w 4599693"/>
                <a:gd name="connsiteY103" fmla="*/ 1539976 h 1884512"/>
                <a:gd name="connsiteX104" fmla="*/ 1149409 w 4599693"/>
                <a:gd name="connsiteY104" fmla="*/ 1600554 h 1884512"/>
                <a:gd name="connsiteX105" fmla="*/ 723574 w 4599693"/>
                <a:gd name="connsiteY105" fmla="*/ 1646089 h 1884512"/>
                <a:gd name="connsiteX106" fmla="*/ 511145 w 4599693"/>
                <a:gd name="connsiteY106" fmla="*/ 1668418 h 1884512"/>
                <a:gd name="connsiteX107" fmla="*/ 305666 w 4599693"/>
                <a:gd name="connsiteY107" fmla="*/ 1665517 h 1884512"/>
                <a:gd name="connsiteX108" fmla="*/ 106256 w 4599693"/>
                <a:gd name="connsiteY108" fmla="*/ 1558022 h 1884512"/>
                <a:gd name="connsiteX109" fmla="*/ 44161 w 4599693"/>
                <a:gd name="connsiteY109" fmla="*/ 1337306 h 1884512"/>
                <a:gd name="connsiteX110" fmla="*/ 38899 w 4599693"/>
                <a:gd name="connsiteY110" fmla="*/ 1003475 h 1884512"/>
                <a:gd name="connsiteX111" fmla="*/ 36470 w 4599693"/>
                <a:gd name="connsiteY111" fmla="*/ 836177 h 1884512"/>
                <a:gd name="connsiteX112" fmla="*/ 39101 w 4599693"/>
                <a:gd name="connsiteY112" fmla="*/ 672889 h 1884512"/>
                <a:gd name="connsiteX113" fmla="*/ 46522 w 4599693"/>
                <a:gd name="connsiteY113" fmla="*/ 589240 h 1884512"/>
                <a:gd name="connsiteX114" fmla="*/ 53504 w 4599693"/>
                <a:gd name="connsiteY114" fmla="*/ 525289 h 1884512"/>
                <a:gd name="connsiteX115" fmla="*/ 41935 w 4599693"/>
                <a:gd name="connsiteY115" fmla="*/ 521730 h 1884512"/>
                <a:gd name="connsiteX116" fmla="*/ 8003 w 4599693"/>
                <a:gd name="connsiteY116" fmla="*/ 627978 h 1884512"/>
                <a:gd name="connsiteX117" fmla="*/ -396 w 4599693"/>
                <a:gd name="connsiteY117" fmla="*/ 813123 h 1884512"/>
                <a:gd name="connsiteX118" fmla="*/ 2168 w 4599693"/>
                <a:gd name="connsiteY118" fmla="*/ 1000018 h 1884512"/>
                <a:gd name="connsiteX119" fmla="*/ 5135 w 4599693"/>
                <a:gd name="connsiteY119" fmla="*/ 1187260 h 1884512"/>
                <a:gd name="connsiteX120" fmla="*/ 9858 w 4599693"/>
                <a:gd name="connsiteY120" fmla="*/ 1374560 h 1884512"/>
                <a:gd name="connsiteX121" fmla="*/ 56944 w 4599693"/>
                <a:gd name="connsiteY121" fmla="*/ 1551208 h 1884512"/>
                <a:gd name="connsiteX122" fmla="*/ 195168 w 4599693"/>
                <a:gd name="connsiteY122" fmla="*/ 1671319 h 1884512"/>
                <a:gd name="connsiteX123" fmla="*/ 374845 w 4599693"/>
                <a:gd name="connsiteY123" fmla="*/ 1712266 h 1884512"/>
                <a:gd name="connsiteX124" fmla="*/ 558434 w 4599693"/>
                <a:gd name="connsiteY124" fmla="*/ 1704408 h 1884512"/>
                <a:gd name="connsiteX125" fmla="*/ 1558176 w 4599693"/>
                <a:gd name="connsiteY125" fmla="*/ 1603489 h 1884512"/>
                <a:gd name="connsiteX126" fmla="*/ 2079263 w 4599693"/>
                <a:gd name="connsiteY126" fmla="*/ 1553805 h 1884512"/>
                <a:gd name="connsiteX127" fmla="*/ 2545573 w 4599693"/>
                <a:gd name="connsiteY127" fmla="*/ 1509539 h 1884512"/>
                <a:gd name="connsiteX128" fmla="*/ 3669609 w 4599693"/>
                <a:gd name="connsiteY128" fmla="*/ 1388676 h 1884512"/>
                <a:gd name="connsiteX129" fmla="*/ 3870704 w 4599693"/>
                <a:gd name="connsiteY129" fmla="*/ 1367059 h 1884512"/>
                <a:gd name="connsiteX130" fmla="*/ 4073216 w 4599693"/>
                <a:gd name="connsiteY130" fmla="*/ 1344096 h 1884512"/>
                <a:gd name="connsiteX131" fmla="*/ 4279034 w 4599693"/>
                <a:gd name="connsiteY131" fmla="*/ 1287221 h 1884512"/>
                <a:gd name="connsiteX132" fmla="*/ 4371689 w 4599693"/>
                <a:gd name="connsiteY132" fmla="*/ 1213762 h 1884512"/>
                <a:gd name="connsiteX133" fmla="*/ 4419416 w 4599693"/>
                <a:gd name="connsiteY133" fmla="*/ 1107514 h 1884512"/>
                <a:gd name="connsiteX134" fmla="*/ 4433616 w 4599693"/>
                <a:gd name="connsiteY134" fmla="*/ 890781 h 1884512"/>
                <a:gd name="connsiteX135" fmla="*/ 4429265 w 4599693"/>
                <a:gd name="connsiteY135" fmla="*/ 684758 h 1884512"/>
                <a:gd name="connsiteX136" fmla="*/ 4418236 w 4599693"/>
                <a:gd name="connsiteY136" fmla="*/ 474640 h 1884512"/>
                <a:gd name="connsiteX137" fmla="*/ 4378502 w 4599693"/>
                <a:gd name="connsiteY137" fmla="*/ 264931 h 1884512"/>
                <a:gd name="connsiteX138" fmla="*/ 4271377 w 4599693"/>
                <a:gd name="connsiteY138" fmla="*/ 73320 h 1884512"/>
                <a:gd name="connsiteX139" fmla="*/ 4170931 w 4599693"/>
                <a:gd name="connsiteY139" fmla="*/ 13902 h 1884512"/>
                <a:gd name="connsiteX140" fmla="*/ 4059184 w 4599693"/>
                <a:gd name="connsiteY140" fmla="*/ 26 h 1884512"/>
                <a:gd name="connsiteX141" fmla="*/ 3955197 w 4599693"/>
                <a:gd name="connsiteY141" fmla="*/ 7194 h 1884512"/>
                <a:gd name="connsiteX142" fmla="*/ 3854076 w 4599693"/>
                <a:gd name="connsiteY142" fmla="*/ 15875 h 1884512"/>
                <a:gd name="connsiteX143" fmla="*/ 3651767 w 4599693"/>
                <a:gd name="connsiteY143" fmla="*/ 33219 h 1884512"/>
                <a:gd name="connsiteX144" fmla="*/ 2842596 w 4599693"/>
                <a:gd name="connsiteY144" fmla="*/ 102456 h 1884512"/>
                <a:gd name="connsiteX145" fmla="*/ 2143957 w 4599693"/>
                <a:gd name="connsiteY145" fmla="*/ 162278 h 1884512"/>
                <a:gd name="connsiteX146" fmla="*/ 1554635 w 4599693"/>
                <a:gd name="connsiteY146" fmla="*/ 211763 h 1884512"/>
                <a:gd name="connsiteX147" fmla="*/ 767760 w 4599693"/>
                <a:gd name="connsiteY147" fmla="*/ 284780 h 1884512"/>
                <a:gd name="connsiteX148" fmla="*/ 423246 w 4599693"/>
                <a:gd name="connsiteY148" fmla="*/ 327954 h 1884512"/>
                <a:gd name="connsiteX149" fmla="*/ 338315 w 4599693"/>
                <a:gd name="connsiteY149" fmla="*/ 335037 h 1884512"/>
                <a:gd name="connsiteX150" fmla="*/ 250754 w 4599693"/>
                <a:gd name="connsiteY150" fmla="*/ 340545 h 1884512"/>
                <a:gd name="connsiteX151" fmla="*/ 159785 w 4599693"/>
                <a:gd name="connsiteY151" fmla="*/ 356543 h 1884512"/>
                <a:gd name="connsiteX152" fmla="*/ 72358 w 4599693"/>
                <a:gd name="connsiteY152" fmla="*/ 400901 h 1884512"/>
                <a:gd name="connsiteX153" fmla="*/ 44903 w 4599693"/>
                <a:gd name="connsiteY153" fmla="*/ 428289 h 1884512"/>
                <a:gd name="connsiteX154" fmla="*/ 28207 w 4599693"/>
                <a:gd name="connsiteY154" fmla="*/ 453188 h 1884512"/>
                <a:gd name="connsiteX155" fmla="*/ 18425 w 4599693"/>
                <a:gd name="connsiteY155" fmla="*/ 472832 h 1884512"/>
                <a:gd name="connsiteX156" fmla="*/ 13804 w 4599693"/>
                <a:gd name="connsiteY156" fmla="*/ 486877 h 1884512"/>
                <a:gd name="connsiteX157" fmla="*/ 17548 w 4599693"/>
                <a:gd name="connsiteY157" fmla="*/ 493731 h 1884512"/>
                <a:gd name="connsiteX158" fmla="*/ 28072 w 4599693"/>
                <a:gd name="connsiteY158" fmla="*/ 477163 h 1884512"/>
                <a:gd name="connsiteX159" fmla="*/ 43857 w 4599693"/>
                <a:gd name="connsiteY159" fmla="*/ 455492 h 1884512"/>
                <a:gd name="connsiteX160" fmla="*/ 82073 w 4599693"/>
                <a:gd name="connsiteY160" fmla="*/ 418238 h 1884512"/>
                <a:gd name="connsiteX161" fmla="*/ 319292 w 4599693"/>
                <a:gd name="connsiteY161" fmla="*/ 465328 h 1884512"/>
                <a:gd name="connsiteX162" fmla="*/ 290116 w 4599693"/>
                <a:gd name="connsiteY162" fmla="*/ 462562 h 1884512"/>
                <a:gd name="connsiteX163" fmla="*/ 251530 w 4599693"/>
                <a:gd name="connsiteY163" fmla="*/ 460221 h 1884512"/>
                <a:gd name="connsiteX164" fmla="*/ 160325 w 4599693"/>
                <a:gd name="connsiteY164" fmla="*/ 478152 h 1884512"/>
                <a:gd name="connsiteX165" fmla="*/ 120423 w 4599693"/>
                <a:gd name="connsiteY165" fmla="*/ 513207 h 1884512"/>
                <a:gd name="connsiteX166" fmla="*/ 97555 w 4599693"/>
                <a:gd name="connsiteY166" fmla="*/ 580086 h 1884512"/>
                <a:gd name="connsiteX167" fmla="*/ 81398 w 4599693"/>
                <a:gd name="connsiteY167" fmla="*/ 666686 h 1884512"/>
                <a:gd name="connsiteX168" fmla="*/ 76001 w 4599693"/>
                <a:gd name="connsiteY168" fmla="*/ 756069 h 1884512"/>
                <a:gd name="connsiteX169" fmla="*/ 75327 w 4599693"/>
                <a:gd name="connsiteY169" fmla="*/ 788486 h 1884512"/>
                <a:gd name="connsiteX170" fmla="*/ 75023 w 4599693"/>
                <a:gd name="connsiteY170" fmla="*/ 836720 h 1884512"/>
                <a:gd name="connsiteX171" fmla="*/ 74416 w 4599693"/>
                <a:gd name="connsiteY171" fmla="*/ 865305 h 1884512"/>
                <a:gd name="connsiteX172" fmla="*/ 71920 w 4599693"/>
                <a:gd name="connsiteY172" fmla="*/ 903029 h 1884512"/>
                <a:gd name="connsiteX173" fmla="*/ 89763 w 4599693"/>
                <a:gd name="connsiteY173" fmla="*/ 905002 h 1884512"/>
                <a:gd name="connsiteX174" fmla="*/ 92663 w 4599693"/>
                <a:gd name="connsiteY174" fmla="*/ 862870 h 1884512"/>
                <a:gd name="connsiteX175" fmla="*/ 95362 w 4599693"/>
                <a:gd name="connsiteY175" fmla="*/ 821720 h 1884512"/>
                <a:gd name="connsiteX176" fmla="*/ 98836 w 4599693"/>
                <a:gd name="connsiteY176" fmla="*/ 765196 h 1884512"/>
                <a:gd name="connsiteX177" fmla="*/ 102580 w 4599693"/>
                <a:gd name="connsiteY177" fmla="*/ 735966 h 1884512"/>
                <a:gd name="connsiteX178" fmla="*/ 106560 w 4599693"/>
                <a:gd name="connsiteY178" fmla="*/ 710055 h 1884512"/>
                <a:gd name="connsiteX179" fmla="*/ 112598 w 4599693"/>
                <a:gd name="connsiteY179" fmla="*/ 648462 h 1884512"/>
                <a:gd name="connsiteX180" fmla="*/ 120625 w 4599693"/>
                <a:gd name="connsiteY180" fmla="*/ 605467 h 1884512"/>
                <a:gd name="connsiteX181" fmla="*/ 130744 w 4599693"/>
                <a:gd name="connsiteY181" fmla="*/ 561865 h 1884512"/>
                <a:gd name="connsiteX182" fmla="*/ 146833 w 4599693"/>
                <a:gd name="connsiteY182" fmla="*/ 524762 h 1884512"/>
                <a:gd name="connsiteX183" fmla="*/ 174256 w 4599693"/>
                <a:gd name="connsiteY183" fmla="*/ 501742 h 1884512"/>
                <a:gd name="connsiteX184" fmla="*/ 207209 w 4599693"/>
                <a:gd name="connsiteY184" fmla="*/ 490949 h 1884512"/>
                <a:gd name="connsiteX185" fmla="*/ 238274 w 4599693"/>
                <a:gd name="connsiteY185" fmla="*/ 486395 h 1884512"/>
                <a:gd name="connsiteX186" fmla="*/ 281110 w 4599693"/>
                <a:gd name="connsiteY186" fmla="*/ 480020 h 1884512"/>
                <a:gd name="connsiteX187" fmla="*/ 319528 w 4599693"/>
                <a:gd name="connsiteY187" fmla="*/ 475042 h 1884512"/>
                <a:gd name="connsiteX188" fmla="*/ 319292 w 4599693"/>
                <a:gd name="connsiteY188" fmla="*/ 465341 h 1884512"/>
                <a:gd name="connsiteX189" fmla="*/ 235002 w 4599693"/>
                <a:gd name="connsiteY189" fmla="*/ 539512 h 1884512"/>
                <a:gd name="connsiteX190" fmla="*/ 218238 w 4599693"/>
                <a:gd name="connsiteY190" fmla="*/ 542548 h 1884512"/>
                <a:gd name="connsiteX191" fmla="*/ 196719 w 4599693"/>
                <a:gd name="connsiteY191" fmla="*/ 551358 h 1884512"/>
                <a:gd name="connsiteX192" fmla="*/ 164912 w 4599693"/>
                <a:gd name="connsiteY192" fmla="*/ 596583 h 1884512"/>
                <a:gd name="connsiteX193" fmla="*/ 154625 w 4599693"/>
                <a:gd name="connsiteY193" fmla="*/ 623566 h 1884512"/>
                <a:gd name="connsiteX194" fmla="*/ 146462 w 4599693"/>
                <a:gd name="connsiteY194" fmla="*/ 663134 h 1884512"/>
                <a:gd name="connsiteX195" fmla="*/ 137456 w 4599693"/>
                <a:gd name="connsiteY195" fmla="*/ 713614 h 1884512"/>
                <a:gd name="connsiteX196" fmla="*/ 131621 w 4599693"/>
                <a:gd name="connsiteY196" fmla="*/ 765638 h 1884512"/>
                <a:gd name="connsiteX197" fmla="*/ 130137 w 4599693"/>
                <a:gd name="connsiteY197" fmla="*/ 784604 h 1884512"/>
                <a:gd name="connsiteX198" fmla="*/ 128687 w 4599693"/>
                <a:gd name="connsiteY198" fmla="*/ 812893 h 1884512"/>
                <a:gd name="connsiteX199" fmla="*/ 127641 w 4599693"/>
                <a:gd name="connsiteY199" fmla="*/ 829647 h 1884512"/>
                <a:gd name="connsiteX200" fmla="*/ 124673 w 4599693"/>
                <a:gd name="connsiteY200" fmla="*/ 851706 h 1884512"/>
                <a:gd name="connsiteX201" fmla="*/ 142482 w 4599693"/>
                <a:gd name="connsiteY201" fmla="*/ 852718 h 1884512"/>
                <a:gd name="connsiteX202" fmla="*/ 145922 w 4599693"/>
                <a:gd name="connsiteY202" fmla="*/ 828186 h 1884512"/>
                <a:gd name="connsiteX203" fmla="*/ 149329 w 4599693"/>
                <a:gd name="connsiteY203" fmla="*/ 804302 h 1884512"/>
                <a:gd name="connsiteX204" fmla="*/ 154220 w 4599693"/>
                <a:gd name="connsiteY204" fmla="*/ 771682 h 1884512"/>
                <a:gd name="connsiteX205" fmla="*/ 158638 w 4599693"/>
                <a:gd name="connsiteY205" fmla="*/ 754909 h 1884512"/>
                <a:gd name="connsiteX206" fmla="*/ 162990 w 4599693"/>
                <a:gd name="connsiteY206" fmla="*/ 740112 h 1884512"/>
                <a:gd name="connsiteX207" fmla="*/ 167779 w 4599693"/>
                <a:gd name="connsiteY207" fmla="*/ 704507 h 1884512"/>
                <a:gd name="connsiteX208" fmla="*/ 172299 w 4599693"/>
                <a:gd name="connsiteY208" fmla="*/ 679442 h 1884512"/>
                <a:gd name="connsiteX209" fmla="*/ 175908 w 4599693"/>
                <a:gd name="connsiteY209" fmla="*/ 653602 h 1884512"/>
                <a:gd name="connsiteX210" fmla="*/ 191053 w 4599693"/>
                <a:gd name="connsiteY210" fmla="*/ 604782 h 1884512"/>
                <a:gd name="connsiteX211" fmla="*/ 199114 w 4599693"/>
                <a:gd name="connsiteY211" fmla="*/ 586612 h 1884512"/>
                <a:gd name="connsiteX212" fmla="*/ 208356 w 4599693"/>
                <a:gd name="connsiteY212" fmla="*/ 574615 h 1884512"/>
                <a:gd name="connsiteX213" fmla="*/ 222185 w 4599693"/>
                <a:gd name="connsiteY213" fmla="*/ 559851 h 1884512"/>
                <a:gd name="connsiteX214" fmla="*/ 238375 w 4599693"/>
                <a:gd name="connsiteY214" fmla="*/ 548683 h 1884512"/>
                <a:gd name="connsiteX215" fmla="*/ 235002 w 4599693"/>
                <a:gd name="connsiteY215" fmla="*/ 539526 h 1884512"/>
                <a:gd name="connsiteX216" fmla="*/ 3920995 w 4599693"/>
                <a:gd name="connsiteY216" fmla="*/ 1225452 h 1884512"/>
                <a:gd name="connsiteX217" fmla="*/ 3958097 w 4599693"/>
                <a:gd name="connsiteY217" fmla="*/ 1225766 h 1884512"/>
                <a:gd name="connsiteX218" fmla="*/ 4006938 w 4599693"/>
                <a:gd name="connsiteY218" fmla="*/ 1225469 h 1884512"/>
                <a:gd name="connsiteX219" fmla="*/ 4121888 w 4599693"/>
                <a:gd name="connsiteY219" fmla="*/ 1210837 h 1884512"/>
                <a:gd name="connsiteX220" fmla="*/ 4182702 w 4599693"/>
                <a:gd name="connsiteY220" fmla="*/ 1195892 h 1884512"/>
                <a:gd name="connsiteX221" fmla="*/ 4261832 w 4599693"/>
                <a:gd name="connsiteY221" fmla="*/ 1153133 h 1884512"/>
                <a:gd name="connsiteX222" fmla="*/ 4293065 w 4599693"/>
                <a:gd name="connsiteY222" fmla="*/ 1103945 h 1884512"/>
                <a:gd name="connsiteX223" fmla="*/ 4307738 w 4599693"/>
                <a:gd name="connsiteY223" fmla="*/ 1048966 h 1884512"/>
                <a:gd name="connsiteX224" fmla="*/ 4316743 w 4599693"/>
                <a:gd name="connsiteY224" fmla="*/ 935220 h 1884512"/>
                <a:gd name="connsiteX225" fmla="*/ 4316811 w 4599693"/>
                <a:gd name="connsiteY225" fmla="*/ 893898 h 1884512"/>
                <a:gd name="connsiteX226" fmla="*/ 4317115 w 4599693"/>
                <a:gd name="connsiteY226" fmla="*/ 832807 h 1884512"/>
                <a:gd name="connsiteX227" fmla="*/ 4317755 w 4599693"/>
                <a:gd name="connsiteY227" fmla="*/ 796629 h 1884512"/>
                <a:gd name="connsiteX228" fmla="*/ 4320285 w 4599693"/>
                <a:gd name="connsiteY228" fmla="*/ 748986 h 1884512"/>
                <a:gd name="connsiteX229" fmla="*/ 4302442 w 4599693"/>
                <a:gd name="connsiteY229" fmla="*/ 746095 h 1884512"/>
                <a:gd name="connsiteX230" fmla="*/ 4299507 w 4599693"/>
                <a:gd name="connsiteY230" fmla="*/ 799540 h 1884512"/>
                <a:gd name="connsiteX231" fmla="*/ 4296776 w 4599693"/>
                <a:gd name="connsiteY231" fmla="*/ 851820 h 1884512"/>
                <a:gd name="connsiteX232" fmla="*/ 4293706 w 4599693"/>
                <a:gd name="connsiteY232" fmla="*/ 923587 h 1884512"/>
                <a:gd name="connsiteX233" fmla="*/ 4289929 w 4599693"/>
                <a:gd name="connsiteY233" fmla="*/ 960611 h 1884512"/>
                <a:gd name="connsiteX234" fmla="*/ 4285341 w 4599693"/>
                <a:gd name="connsiteY234" fmla="*/ 993329 h 1884512"/>
                <a:gd name="connsiteX235" fmla="*/ 4274110 w 4599693"/>
                <a:gd name="connsiteY235" fmla="*/ 1069814 h 1884512"/>
                <a:gd name="connsiteX236" fmla="*/ 4254749 w 4599693"/>
                <a:gd name="connsiteY236" fmla="*/ 1117083 h 1884512"/>
                <a:gd name="connsiteX237" fmla="*/ 4219569 w 4599693"/>
                <a:gd name="connsiteY237" fmla="*/ 1151234 h 1884512"/>
                <a:gd name="connsiteX238" fmla="*/ 4168671 w 4599693"/>
                <a:gd name="connsiteY238" fmla="*/ 1170493 h 1884512"/>
                <a:gd name="connsiteX239" fmla="*/ 4114062 w 4599693"/>
                <a:gd name="connsiteY239" fmla="*/ 1184518 h 1884512"/>
                <a:gd name="connsiteX240" fmla="*/ 4065729 w 4599693"/>
                <a:gd name="connsiteY240" fmla="*/ 1193160 h 1884512"/>
                <a:gd name="connsiteX241" fmla="*/ 4024376 w 4599693"/>
                <a:gd name="connsiteY241" fmla="*/ 1198452 h 1884512"/>
                <a:gd name="connsiteX242" fmla="*/ 3969026 w 4599693"/>
                <a:gd name="connsiteY242" fmla="*/ 1207518 h 1884512"/>
                <a:gd name="connsiteX243" fmla="*/ 3920219 w 4599693"/>
                <a:gd name="connsiteY243" fmla="*/ 1215738 h 1884512"/>
                <a:gd name="connsiteX244" fmla="*/ 3920995 w 4599693"/>
                <a:gd name="connsiteY244" fmla="*/ 1225452 h 1884512"/>
                <a:gd name="connsiteX245" fmla="*/ 4108329 w 4599693"/>
                <a:gd name="connsiteY245" fmla="*/ 1130635 h 1884512"/>
                <a:gd name="connsiteX246" fmla="*/ 4126408 w 4599693"/>
                <a:gd name="connsiteY246" fmla="*/ 1129455 h 1884512"/>
                <a:gd name="connsiteX247" fmla="*/ 4150221 w 4599693"/>
                <a:gd name="connsiteY247" fmla="*/ 1126820 h 1884512"/>
                <a:gd name="connsiteX248" fmla="*/ 4202164 w 4599693"/>
                <a:gd name="connsiteY248" fmla="*/ 1102087 h 1884512"/>
                <a:gd name="connsiteX249" fmla="*/ 4214105 w 4599693"/>
                <a:gd name="connsiteY249" fmla="*/ 1091293 h 1884512"/>
                <a:gd name="connsiteX250" fmla="*/ 4224021 w 4599693"/>
                <a:gd name="connsiteY250" fmla="*/ 1078631 h 1884512"/>
                <a:gd name="connsiteX251" fmla="*/ 4234072 w 4599693"/>
                <a:gd name="connsiteY251" fmla="*/ 1058822 h 1884512"/>
                <a:gd name="connsiteX252" fmla="*/ 4241156 w 4599693"/>
                <a:gd name="connsiteY252" fmla="*/ 1038199 h 1884512"/>
                <a:gd name="connsiteX253" fmla="*/ 4248340 w 4599693"/>
                <a:gd name="connsiteY253" fmla="*/ 1011917 h 1884512"/>
                <a:gd name="connsiteX254" fmla="*/ 4253737 w 4599693"/>
                <a:gd name="connsiteY254" fmla="*/ 985379 h 1884512"/>
                <a:gd name="connsiteX255" fmla="*/ 4257784 w 4599693"/>
                <a:gd name="connsiteY255" fmla="*/ 958159 h 1884512"/>
                <a:gd name="connsiteX256" fmla="*/ 4260652 w 4599693"/>
                <a:gd name="connsiteY256" fmla="*/ 930903 h 1884512"/>
                <a:gd name="connsiteX257" fmla="*/ 4262372 w 4599693"/>
                <a:gd name="connsiteY257" fmla="*/ 911036 h 1884512"/>
                <a:gd name="connsiteX258" fmla="*/ 4264025 w 4599693"/>
                <a:gd name="connsiteY258" fmla="*/ 881307 h 1884512"/>
                <a:gd name="connsiteX259" fmla="*/ 4264902 w 4599693"/>
                <a:gd name="connsiteY259" fmla="*/ 863727 h 1884512"/>
                <a:gd name="connsiteX260" fmla="*/ 4267701 w 4599693"/>
                <a:gd name="connsiteY260" fmla="*/ 840454 h 1884512"/>
                <a:gd name="connsiteX261" fmla="*/ 4249891 w 4599693"/>
                <a:gd name="connsiteY261" fmla="*/ 839624 h 1884512"/>
                <a:gd name="connsiteX262" fmla="*/ 4246653 w 4599693"/>
                <a:gd name="connsiteY262" fmla="*/ 865312 h 1884512"/>
                <a:gd name="connsiteX263" fmla="*/ 4243280 w 4599693"/>
                <a:gd name="connsiteY263" fmla="*/ 890272 h 1884512"/>
                <a:gd name="connsiteX264" fmla="*/ 4238221 w 4599693"/>
                <a:gd name="connsiteY264" fmla="*/ 924339 h 1884512"/>
                <a:gd name="connsiteX265" fmla="*/ 4233432 w 4599693"/>
                <a:gd name="connsiteY265" fmla="*/ 941774 h 1884512"/>
                <a:gd name="connsiteX266" fmla="*/ 4228979 w 4599693"/>
                <a:gd name="connsiteY266" fmla="*/ 957164 h 1884512"/>
                <a:gd name="connsiteX267" fmla="*/ 4222874 w 4599693"/>
                <a:gd name="connsiteY267" fmla="*/ 993855 h 1884512"/>
                <a:gd name="connsiteX268" fmla="*/ 4216837 w 4599693"/>
                <a:gd name="connsiteY268" fmla="*/ 1019031 h 1884512"/>
                <a:gd name="connsiteX269" fmla="*/ 4210462 w 4599693"/>
                <a:gd name="connsiteY269" fmla="*/ 1043991 h 1884512"/>
                <a:gd name="connsiteX270" fmla="*/ 4183309 w 4599693"/>
                <a:gd name="connsiteY270" fmla="*/ 1082065 h 1884512"/>
                <a:gd name="connsiteX271" fmla="*/ 4166444 w 4599693"/>
                <a:gd name="connsiteY271" fmla="*/ 1093253 h 1884512"/>
                <a:gd name="connsiteX272" fmla="*/ 4150086 w 4599693"/>
                <a:gd name="connsiteY272" fmla="*/ 1100478 h 1884512"/>
                <a:gd name="connsiteX273" fmla="*/ 4126981 w 4599693"/>
                <a:gd name="connsiteY273" fmla="*/ 1111423 h 1884512"/>
                <a:gd name="connsiteX274" fmla="*/ 4105596 w 4599693"/>
                <a:gd name="connsiteY274" fmla="*/ 1121248 h 1884512"/>
                <a:gd name="connsiteX275" fmla="*/ 4108329 w 4599693"/>
                <a:gd name="connsiteY275" fmla="*/ 1130635 h 1884512"/>
                <a:gd name="connsiteX276" fmla="*/ 4379143 w 4599693"/>
                <a:gd name="connsiteY276" fmla="*/ 382940 h 1884512"/>
                <a:gd name="connsiteX277" fmla="*/ 4384674 w 4599693"/>
                <a:gd name="connsiteY277" fmla="*/ 395511 h 1884512"/>
                <a:gd name="connsiteX278" fmla="*/ 4392129 w 4599693"/>
                <a:gd name="connsiteY278" fmla="*/ 411877 h 1884512"/>
                <a:gd name="connsiteX279" fmla="*/ 4416212 w 4599693"/>
                <a:gd name="connsiteY279" fmla="*/ 445066 h 1884512"/>
                <a:gd name="connsiteX280" fmla="*/ 4429636 w 4599693"/>
                <a:gd name="connsiteY280" fmla="*/ 462447 h 1884512"/>
                <a:gd name="connsiteX281" fmla="*/ 4451021 w 4599693"/>
                <a:gd name="connsiteY281" fmla="*/ 484435 h 1884512"/>
                <a:gd name="connsiteX282" fmla="*/ 4475811 w 4599693"/>
                <a:gd name="connsiteY282" fmla="*/ 514509 h 1884512"/>
                <a:gd name="connsiteX283" fmla="*/ 4500299 w 4599693"/>
                <a:gd name="connsiteY283" fmla="*/ 545988 h 1884512"/>
                <a:gd name="connsiteX284" fmla="*/ 4509103 w 4599693"/>
                <a:gd name="connsiteY284" fmla="*/ 557598 h 1884512"/>
                <a:gd name="connsiteX285" fmla="*/ 4522392 w 4599693"/>
                <a:gd name="connsiteY285" fmla="*/ 574736 h 1884512"/>
                <a:gd name="connsiteX286" fmla="*/ 4529981 w 4599693"/>
                <a:gd name="connsiteY286" fmla="*/ 585192 h 1884512"/>
                <a:gd name="connsiteX287" fmla="*/ 4538717 w 4599693"/>
                <a:gd name="connsiteY287" fmla="*/ 600084 h 1884512"/>
                <a:gd name="connsiteX288" fmla="*/ 4552715 w 4599693"/>
                <a:gd name="connsiteY288" fmla="*/ 589081 h 1884512"/>
                <a:gd name="connsiteX289" fmla="*/ 4543069 w 4599693"/>
                <a:gd name="connsiteY289" fmla="*/ 572328 h 1884512"/>
                <a:gd name="connsiteX290" fmla="*/ 4533523 w 4599693"/>
                <a:gd name="connsiteY290" fmla="*/ 556094 h 1884512"/>
                <a:gd name="connsiteX291" fmla="*/ 4520065 w 4599693"/>
                <a:gd name="connsiteY291" fmla="*/ 534015 h 1884512"/>
                <a:gd name="connsiteX292" fmla="*/ 4514196 w 4599693"/>
                <a:gd name="connsiteY292" fmla="*/ 521535 h 1884512"/>
                <a:gd name="connsiteX293" fmla="*/ 4509002 w 4599693"/>
                <a:gd name="connsiteY293" fmla="*/ 510309 h 1884512"/>
                <a:gd name="connsiteX294" fmla="*/ 4491125 w 4599693"/>
                <a:gd name="connsiteY294" fmla="*/ 487899 h 1884512"/>
                <a:gd name="connsiteX295" fmla="*/ 4478106 w 4599693"/>
                <a:gd name="connsiteY295" fmla="*/ 472087 h 1884512"/>
                <a:gd name="connsiteX296" fmla="*/ 4462961 w 4599693"/>
                <a:gd name="connsiteY296" fmla="*/ 457529 h 1884512"/>
                <a:gd name="connsiteX297" fmla="*/ 4436213 w 4599693"/>
                <a:gd name="connsiteY297" fmla="*/ 426309 h 1884512"/>
                <a:gd name="connsiteX298" fmla="*/ 4424745 w 4599693"/>
                <a:gd name="connsiteY298" fmla="*/ 412764 h 1884512"/>
                <a:gd name="connsiteX299" fmla="*/ 4415402 w 4599693"/>
                <a:gd name="connsiteY299" fmla="*/ 401022 h 1884512"/>
                <a:gd name="connsiteX300" fmla="*/ 4400359 w 4599693"/>
                <a:gd name="connsiteY300" fmla="*/ 387642 h 1884512"/>
                <a:gd name="connsiteX301" fmla="*/ 4386496 w 4599693"/>
                <a:gd name="connsiteY301" fmla="*/ 376511 h 1884512"/>
                <a:gd name="connsiteX302" fmla="*/ 4379143 w 4599693"/>
                <a:gd name="connsiteY302" fmla="*/ 382927 h 1884512"/>
                <a:gd name="connsiteX303" fmla="*/ 4395704 w 4599693"/>
                <a:gd name="connsiteY303" fmla="*/ 612698 h 1884512"/>
                <a:gd name="connsiteX304" fmla="*/ 4401101 w 4599693"/>
                <a:gd name="connsiteY304" fmla="*/ 625101 h 1884512"/>
                <a:gd name="connsiteX305" fmla="*/ 4408352 w 4599693"/>
                <a:gd name="connsiteY305" fmla="*/ 641264 h 1884512"/>
                <a:gd name="connsiteX306" fmla="*/ 4431997 w 4599693"/>
                <a:gd name="connsiteY306" fmla="*/ 673921 h 1884512"/>
                <a:gd name="connsiteX307" fmla="*/ 4445152 w 4599693"/>
                <a:gd name="connsiteY307" fmla="*/ 691042 h 1884512"/>
                <a:gd name="connsiteX308" fmla="*/ 4466199 w 4599693"/>
                <a:gd name="connsiteY308" fmla="*/ 712629 h 1884512"/>
                <a:gd name="connsiteX309" fmla="*/ 4490552 w 4599693"/>
                <a:gd name="connsiteY309" fmla="*/ 742210 h 1884512"/>
                <a:gd name="connsiteX310" fmla="*/ 4514600 w 4599693"/>
                <a:gd name="connsiteY310" fmla="*/ 773207 h 1884512"/>
                <a:gd name="connsiteX311" fmla="*/ 4523235 w 4599693"/>
                <a:gd name="connsiteY311" fmla="*/ 784615 h 1884512"/>
                <a:gd name="connsiteX312" fmla="*/ 4536323 w 4599693"/>
                <a:gd name="connsiteY312" fmla="*/ 801479 h 1884512"/>
                <a:gd name="connsiteX313" fmla="*/ 4543743 w 4599693"/>
                <a:gd name="connsiteY313" fmla="*/ 811780 h 1884512"/>
                <a:gd name="connsiteX314" fmla="*/ 4552277 w 4599693"/>
                <a:gd name="connsiteY314" fmla="*/ 826469 h 1884512"/>
                <a:gd name="connsiteX315" fmla="*/ 4566274 w 4599693"/>
                <a:gd name="connsiteY315" fmla="*/ 815450 h 1884512"/>
                <a:gd name="connsiteX316" fmla="*/ 4556830 w 4599693"/>
                <a:gd name="connsiteY316" fmla="*/ 798923 h 1884512"/>
                <a:gd name="connsiteX317" fmla="*/ 4547520 w 4599693"/>
                <a:gd name="connsiteY317" fmla="*/ 782908 h 1884512"/>
                <a:gd name="connsiteX318" fmla="*/ 4534366 w 4599693"/>
                <a:gd name="connsiteY318" fmla="*/ 761179 h 1884512"/>
                <a:gd name="connsiteX319" fmla="*/ 4528599 w 4599693"/>
                <a:gd name="connsiteY319" fmla="*/ 748851 h 1884512"/>
                <a:gd name="connsiteX320" fmla="*/ 4523505 w 4599693"/>
                <a:gd name="connsiteY320" fmla="*/ 737774 h 1884512"/>
                <a:gd name="connsiteX321" fmla="*/ 4506000 w 4599693"/>
                <a:gd name="connsiteY321" fmla="*/ 715732 h 1884512"/>
                <a:gd name="connsiteX322" fmla="*/ 4493183 w 4599693"/>
                <a:gd name="connsiteY322" fmla="*/ 700159 h 1884512"/>
                <a:gd name="connsiteX323" fmla="*/ 4478274 w 4599693"/>
                <a:gd name="connsiteY323" fmla="*/ 685875 h 1884512"/>
                <a:gd name="connsiteX324" fmla="*/ 4451999 w 4599693"/>
                <a:gd name="connsiteY324" fmla="*/ 655154 h 1884512"/>
                <a:gd name="connsiteX325" fmla="*/ 4440699 w 4599693"/>
                <a:gd name="connsiteY325" fmla="*/ 641827 h 1884512"/>
                <a:gd name="connsiteX326" fmla="*/ 4431525 w 4599693"/>
                <a:gd name="connsiteY326" fmla="*/ 630292 h 1884512"/>
                <a:gd name="connsiteX327" fmla="*/ 4416717 w 4599693"/>
                <a:gd name="connsiteY327" fmla="*/ 617137 h 1884512"/>
                <a:gd name="connsiteX328" fmla="*/ 4403057 w 4599693"/>
                <a:gd name="connsiteY328" fmla="*/ 606209 h 1884512"/>
                <a:gd name="connsiteX329" fmla="*/ 4395704 w 4599693"/>
                <a:gd name="connsiteY329" fmla="*/ 612685 h 1884512"/>
                <a:gd name="connsiteX330" fmla="*/ 4405755 w 4599693"/>
                <a:gd name="connsiteY330" fmla="*/ 835168 h 1884512"/>
                <a:gd name="connsiteX331" fmla="*/ 4410983 w 4599693"/>
                <a:gd name="connsiteY331" fmla="*/ 847368 h 1884512"/>
                <a:gd name="connsiteX332" fmla="*/ 4418033 w 4599693"/>
                <a:gd name="connsiteY332" fmla="*/ 863272 h 1884512"/>
                <a:gd name="connsiteX333" fmla="*/ 4441138 w 4599693"/>
                <a:gd name="connsiteY333" fmla="*/ 895379 h 1884512"/>
                <a:gd name="connsiteX334" fmla="*/ 4454056 w 4599693"/>
                <a:gd name="connsiteY334" fmla="*/ 912186 h 1884512"/>
                <a:gd name="connsiteX335" fmla="*/ 4474699 w 4599693"/>
                <a:gd name="connsiteY335" fmla="*/ 933324 h 1884512"/>
                <a:gd name="connsiteX336" fmla="*/ 4498545 w 4599693"/>
                <a:gd name="connsiteY336" fmla="*/ 962332 h 1884512"/>
                <a:gd name="connsiteX337" fmla="*/ 4522089 w 4599693"/>
                <a:gd name="connsiteY337" fmla="*/ 992759 h 1884512"/>
                <a:gd name="connsiteX338" fmla="*/ 4530521 w 4599693"/>
                <a:gd name="connsiteY338" fmla="*/ 1003964 h 1884512"/>
                <a:gd name="connsiteX339" fmla="*/ 4543338 w 4599693"/>
                <a:gd name="connsiteY339" fmla="*/ 1020552 h 1884512"/>
                <a:gd name="connsiteX340" fmla="*/ 4550624 w 4599693"/>
                <a:gd name="connsiteY340" fmla="*/ 1030634 h 1884512"/>
                <a:gd name="connsiteX341" fmla="*/ 4558921 w 4599693"/>
                <a:gd name="connsiteY341" fmla="*/ 1045101 h 1884512"/>
                <a:gd name="connsiteX342" fmla="*/ 4572885 w 4599693"/>
                <a:gd name="connsiteY342" fmla="*/ 1034044 h 1884512"/>
                <a:gd name="connsiteX343" fmla="*/ 4563711 w 4599693"/>
                <a:gd name="connsiteY343" fmla="*/ 1017824 h 1884512"/>
                <a:gd name="connsiteX344" fmla="*/ 4554604 w 4599693"/>
                <a:gd name="connsiteY344" fmla="*/ 1002085 h 1884512"/>
                <a:gd name="connsiteX345" fmla="*/ 4541786 w 4599693"/>
                <a:gd name="connsiteY345" fmla="*/ 980670 h 1884512"/>
                <a:gd name="connsiteX346" fmla="*/ 4536221 w 4599693"/>
                <a:gd name="connsiteY346" fmla="*/ 968561 h 1884512"/>
                <a:gd name="connsiteX347" fmla="*/ 4531297 w 4599693"/>
                <a:gd name="connsiteY347" fmla="*/ 957654 h 1884512"/>
                <a:gd name="connsiteX348" fmla="*/ 4514128 w 4599693"/>
                <a:gd name="connsiteY348" fmla="*/ 936016 h 1884512"/>
                <a:gd name="connsiteX349" fmla="*/ 4501581 w 4599693"/>
                <a:gd name="connsiteY349" fmla="*/ 920757 h 1884512"/>
                <a:gd name="connsiteX350" fmla="*/ 4486909 w 4599693"/>
                <a:gd name="connsiteY350" fmla="*/ 906749 h 1884512"/>
                <a:gd name="connsiteX351" fmla="*/ 4461173 w 4599693"/>
                <a:gd name="connsiteY351" fmla="*/ 876635 h 1884512"/>
                <a:gd name="connsiteX352" fmla="*/ 4450110 w 4599693"/>
                <a:gd name="connsiteY352" fmla="*/ 863568 h 1884512"/>
                <a:gd name="connsiteX353" fmla="*/ 4441138 w 4599693"/>
                <a:gd name="connsiteY353" fmla="*/ 852252 h 1884512"/>
                <a:gd name="connsiteX354" fmla="*/ 4426601 w 4599693"/>
                <a:gd name="connsiteY354" fmla="*/ 839371 h 1884512"/>
                <a:gd name="connsiteX355" fmla="*/ 4413109 w 4599693"/>
                <a:gd name="connsiteY355" fmla="*/ 828702 h 1884512"/>
                <a:gd name="connsiteX356" fmla="*/ 4405755 w 4599693"/>
                <a:gd name="connsiteY356" fmla="*/ 835165 h 1884512"/>
                <a:gd name="connsiteX357" fmla="*/ 4401371 w 4599693"/>
                <a:gd name="connsiteY357" fmla="*/ 1041350 h 1884512"/>
                <a:gd name="connsiteX358" fmla="*/ 4406464 w 4599693"/>
                <a:gd name="connsiteY358" fmla="*/ 1053438 h 1884512"/>
                <a:gd name="connsiteX359" fmla="*/ 4413378 w 4599693"/>
                <a:gd name="connsiteY359" fmla="*/ 1069194 h 1884512"/>
                <a:gd name="connsiteX360" fmla="*/ 4436179 w 4599693"/>
                <a:gd name="connsiteY360" fmla="*/ 1100899 h 1884512"/>
                <a:gd name="connsiteX361" fmla="*/ 4448895 w 4599693"/>
                <a:gd name="connsiteY361" fmla="*/ 1117504 h 1884512"/>
                <a:gd name="connsiteX362" fmla="*/ 4469302 w 4599693"/>
                <a:gd name="connsiteY362" fmla="*/ 1138386 h 1884512"/>
                <a:gd name="connsiteX363" fmla="*/ 4492845 w 4599693"/>
                <a:gd name="connsiteY363" fmla="*/ 1167056 h 1884512"/>
                <a:gd name="connsiteX364" fmla="*/ 4516085 w 4599693"/>
                <a:gd name="connsiteY364" fmla="*/ 1197116 h 1884512"/>
                <a:gd name="connsiteX365" fmla="*/ 4524382 w 4599693"/>
                <a:gd name="connsiteY365" fmla="*/ 1208193 h 1884512"/>
                <a:gd name="connsiteX366" fmla="*/ 4537031 w 4599693"/>
                <a:gd name="connsiteY366" fmla="*/ 1224575 h 1884512"/>
                <a:gd name="connsiteX367" fmla="*/ 4544215 w 4599693"/>
                <a:gd name="connsiteY367" fmla="*/ 1234566 h 1884512"/>
                <a:gd name="connsiteX368" fmla="*/ 4552378 w 4599693"/>
                <a:gd name="connsiteY368" fmla="*/ 1248867 h 1884512"/>
                <a:gd name="connsiteX369" fmla="*/ 4566342 w 4599693"/>
                <a:gd name="connsiteY369" fmla="*/ 1237807 h 1884512"/>
                <a:gd name="connsiteX370" fmla="*/ 4557302 w 4599693"/>
                <a:gd name="connsiteY370" fmla="*/ 1221755 h 1884512"/>
                <a:gd name="connsiteX371" fmla="*/ 4548364 w 4599693"/>
                <a:gd name="connsiteY371" fmla="*/ 1206166 h 1884512"/>
                <a:gd name="connsiteX372" fmla="*/ 4535715 w 4599693"/>
                <a:gd name="connsiteY372" fmla="*/ 1185007 h 1884512"/>
                <a:gd name="connsiteX373" fmla="*/ 4530251 w 4599693"/>
                <a:gd name="connsiteY373" fmla="*/ 1173010 h 1884512"/>
                <a:gd name="connsiteX374" fmla="*/ 4525394 w 4599693"/>
                <a:gd name="connsiteY374" fmla="*/ 1162216 h 1884512"/>
                <a:gd name="connsiteX375" fmla="*/ 4508462 w 4599693"/>
                <a:gd name="connsiteY375" fmla="*/ 1140818 h 1884512"/>
                <a:gd name="connsiteX376" fmla="*/ 4496117 w 4599693"/>
                <a:gd name="connsiteY376" fmla="*/ 1125741 h 1884512"/>
                <a:gd name="connsiteX377" fmla="*/ 4481614 w 4599693"/>
                <a:gd name="connsiteY377" fmla="*/ 1111939 h 1884512"/>
                <a:gd name="connsiteX378" fmla="*/ 4456181 w 4599693"/>
                <a:gd name="connsiteY378" fmla="*/ 1082193 h 1884512"/>
                <a:gd name="connsiteX379" fmla="*/ 4445253 w 4599693"/>
                <a:gd name="connsiteY379" fmla="*/ 1069291 h 1884512"/>
                <a:gd name="connsiteX380" fmla="*/ 4436416 w 4599693"/>
                <a:gd name="connsiteY380" fmla="*/ 1058087 h 1884512"/>
                <a:gd name="connsiteX381" fmla="*/ 4422047 w 4599693"/>
                <a:gd name="connsiteY381" fmla="*/ 1045407 h 1884512"/>
                <a:gd name="connsiteX382" fmla="*/ 4408690 w 4599693"/>
                <a:gd name="connsiteY382" fmla="*/ 1034884 h 1884512"/>
                <a:gd name="connsiteX383" fmla="*/ 4401371 w 4599693"/>
                <a:gd name="connsiteY383" fmla="*/ 1041336 h 1884512"/>
                <a:gd name="connsiteX384" fmla="*/ 4344942 w 4599693"/>
                <a:gd name="connsiteY384" fmla="*/ 1189085 h 1884512"/>
                <a:gd name="connsiteX385" fmla="*/ 4349630 w 4599693"/>
                <a:gd name="connsiteY385" fmla="*/ 1200678 h 1884512"/>
                <a:gd name="connsiteX386" fmla="*/ 4355937 w 4599693"/>
                <a:gd name="connsiteY386" fmla="*/ 1215789 h 1884512"/>
                <a:gd name="connsiteX387" fmla="*/ 4377355 w 4599693"/>
                <a:gd name="connsiteY387" fmla="*/ 1245960 h 1884512"/>
                <a:gd name="connsiteX388" fmla="*/ 4389329 w 4599693"/>
                <a:gd name="connsiteY388" fmla="*/ 1261715 h 1884512"/>
                <a:gd name="connsiteX389" fmla="*/ 4408690 w 4599693"/>
                <a:gd name="connsiteY389" fmla="*/ 1281436 h 1884512"/>
                <a:gd name="connsiteX390" fmla="*/ 4430918 w 4599693"/>
                <a:gd name="connsiteY390" fmla="*/ 1308639 h 1884512"/>
                <a:gd name="connsiteX391" fmla="*/ 4452808 w 4599693"/>
                <a:gd name="connsiteY391" fmla="*/ 1337168 h 1884512"/>
                <a:gd name="connsiteX392" fmla="*/ 4460633 w 4599693"/>
                <a:gd name="connsiteY392" fmla="*/ 1347691 h 1884512"/>
                <a:gd name="connsiteX393" fmla="*/ 4472540 w 4599693"/>
                <a:gd name="connsiteY393" fmla="*/ 1363244 h 1884512"/>
                <a:gd name="connsiteX394" fmla="*/ 4479286 w 4599693"/>
                <a:gd name="connsiteY394" fmla="*/ 1372756 h 1884512"/>
                <a:gd name="connsiteX395" fmla="*/ 4486875 w 4599693"/>
                <a:gd name="connsiteY395" fmla="*/ 1386409 h 1884512"/>
                <a:gd name="connsiteX396" fmla="*/ 4500805 w 4599693"/>
                <a:gd name="connsiteY396" fmla="*/ 1375316 h 1884512"/>
                <a:gd name="connsiteX397" fmla="*/ 4492407 w 4599693"/>
                <a:gd name="connsiteY397" fmla="*/ 1359982 h 1884512"/>
                <a:gd name="connsiteX398" fmla="*/ 4484110 w 4599693"/>
                <a:gd name="connsiteY398" fmla="*/ 1345111 h 1884512"/>
                <a:gd name="connsiteX399" fmla="*/ 4472338 w 4599693"/>
                <a:gd name="connsiteY399" fmla="*/ 1324910 h 1884512"/>
                <a:gd name="connsiteX400" fmla="*/ 4467312 w 4599693"/>
                <a:gd name="connsiteY400" fmla="*/ 1313412 h 1884512"/>
                <a:gd name="connsiteX401" fmla="*/ 4462826 w 4599693"/>
                <a:gd name="connsiteY401" fmla="*/ 1303074 h 1884512"/>
                <a:gd name="connsiteX402" fmla="*/ 4446872 w 4599693"/>
                <a:gd name="connsiteY402" fmla="*/ 1282762 h 1884512"/>
                <a:gd name="connsiteX403" fmla="*/ 4435202 w 4599693"/>
                <a:gd name="connsiteY403" fmla="*/ 1268481 h 1884512"/>
                <a:gd name="connsiteX404" fmla="*/ 4421406 w 4599693"/>
                <a:gd name="connsiteY404" fmla="*/ 1255451 h 1884512"/>
                <a:gd name="connsiteX405" fmla="*/ 4397390 w 4599693"/>
                <a:gd name="connsiteY405" fmla="*/ 1227270 h 1884512"/>
                <a:gd name="connsiteX406" fmla="*/ 4387070 w 4599693"/>
                <a:gd name="connsiteY406" fmla="*/ 1215033 h 1884512"/>
                <a:gd name="connsiteX407" fmla="*/ 4378739 w 4599693"/>
                <a:gd name="connsiteY407" fmla="*/ 1204402 h 1884512"/>
                <a:gd name="connsiteX408" fmla="*/ 4365044 w 4599693"/>
                <a:gd name="connsiteY408" fmla="*/ 1192495 h 1884512"/>
                <a:gd name="connsiteX409" fmla="*/ 4352261 w 4599693"/>
                <a:gd name="connsiteY409" fmla="*/ 1182636 h 1884512"/>
                <a:gd name="connsiteX410" fmla="*/ 4344942 w 4599693"/>
                <a:gd name="connsiteY410" fmla="*/ 1189058 h 1884512"/>
                <a:gd name="connsiteX411" fmla="*/ 4226686 w 4599693"/>
                <a:gd name="connsiteY411" fmla="*/ 1267337 h 1884512"/>
                <a:gd name="connsiteX412" fmla="*/ 4231105 w 4599693"/>
                <a:gd name="connsiteY412" fmla="*/ 1278650 h 1884512"/>
                <a:gd name="connsiteX413" fmla="*/ 4237108 w 4599693"/>
                <a:gd name="connsiteY413" fmla="*/ 1293377 h 1884512"/>
                <a:gd name="connsiteX414" fmla="*/ 4257717 w 4599693"/>
                <a:gd name="connsiteY414" fmla="*/ 1322661 h 1884512"/>
                <a:gd name="connsiteX415" fmla="*/ 4269286 w 4599693"/>
                <a:gd name="connsiteY415" fmla="*/ 1337940 h 1884512"/>
                <a:gd name="connsiteX416" fmla="*/ 4288040 w 4599693"/>
                <a:gd name="connsiteY416" fmla="*/ 1356977 h 1884512"/>
                <a:gd name="connsiteX417" fmla="*/ 4309526 w 4599693"/>
                <a:gd name="connsiteY417" fmla="*/ 1383333 h 1884512"/>
                <a:gd name="connsiteX418" fmla="*/ 4330640 w 4599693"/>
                <a:gd name="connsiteY418" fmla="*/ 1410991 h 1884512"/>
                <a:gd name="connsiteX419" fmla="*/ 4338196 w 4599693"/>
                <a:gd name="connsiteY419" fmla="*/ 1421218 h 1884512"/>
                <a:gd name="connsiteX420" fmla="*/ 4349663 w 4599693"/>
                <a:gd name="connsiteY420" fmla="*/ 1436275 h 1884512"/>
                <a:gd name="connsiteX421" fmla="*/ 4356139 w 4599693"/>
                <a:gd name="connsiteY421" fmla="*/ 1445510 h 1884512"/>
                <a:gd name="connsiteX422" fmla="*/ 4363392 w 4599693"/>
                <a:gd name="connsiteY422" fmla="*/ 1458796 h 1884512"/>
                <a:gd name="connsiteX423" fmla="*/ 4377321 w 4599693"/>
                <a:gd name="connsiteY423" fmla="*/ 1447665 h 1884512"/>
                <a:gd name="connsiteX424" fmla="*/ 4369294 w 4599693"/>
                <a:gd name="connsiteY424" fmla="*/ 1432757 h 1884512"/>
                <a:gd name="connsiteX425" fmla="*/ 4361334 w 4599693"/>
                <a:gd name="connsiteY425" fmla="*/ 1418253 h 1884512"/>
                <a:gd name="connsiteX426" fmla="*/ 4350035 w 4599693"/>
                <a:gd name="connsiteY426" fmla="*/ 1398626 h 1884512"/>
                <a:gd name="connsiteX427" fmla="*/ 4345278 w 4599693"/>
                <a:gd name="connsiteY427" fmla="*/ 1387421 h 1884512"/>
                <a:gd name="connsiteX428" fmla="*/ 4341062 w 4599693"/>
                <a:gd name="connsiteY428" fmla="*/ 1377323 h 1884512"/>
                <a:gd name="connsiteX429" fmla="*/ 4325681 w 4599693"/>
                <a:gd name="connsiteY429" fmla="*/ 1357638 h 1884512"/>
                <a:gd name="connsiteX430" fmla="*/ 4314383 w 4599693"/>
                <a:gd name="connsiteY430" fmla="*/ 1343809 h 1884512"/>
                <a:gd name="connsiteX431" fmla="*/ 4301026 w 4599693"/>
                <a:gd name="connsiteY431" fmla="*/ 1331258 h 1884512"/>
                <a:gd name="connsiteX432" fmla="*/ 4277752 w 4599693"/>
                <a:gd name="connsiteY432" fmla="*/ 1303964 h 1884512"/>
                <a:gd name="connsiteX433" fmla="*/ 4267802 w 4599693"/>
                <a:gd name="connsiteY433" fmla="*/ 1292132 h 1884512"/>
                <a:gd name="connsiteX434" fmla="*/ 4259741 w 4599693"/>
                <a:gd name="connsiteY434" fmla="*/ 1281831 h 1884512"/>
                <a:gd name="connsiteX435" fmla="*/ 4246417 w 4599693"/>
                <a:gd name="connsiteY435" fmla="*/ 1270363 h 1884512"/>
                <a:gd name="connsiteX436" fmla="*/ 4234039 w 4599693"/>
                <a:gd name="connsiteY436" fmla="*/ 1260888 h 1884512"/>
                <a:gd name="connsiteX437" fmla="*/ 4226686 w 4599693"/>
                <a:gd name="connsiteY437" fmla="*/ 1267297 h 1884512"/>
                <a:gd name="connsiteX438" fmla="*/ 4055441 w 4599693"/>
                <a:gd name="connsiteY438" fmla="*/ 1315085 h 1884512"/>
                <a:gd name="connsiteX439" fmla="*/ 4059353 w 4599693"/>
                <a:gd name="connsiteY439" fmla="*/ 1325828 h 1884512"/>
                <a:gd name="connsiteX440" fmla="*/ 4064683 w 4599693"/>
                <a:gd name="connsiteY440" fmla="*/ 1339799 h 1884512"/>
                <a:gd name="connsiteX441" fmla="*/ 4083740 w 4599693"/>
                <a:gd name="connsiteY441" fmla="*/ 1367312 h 1884512"/>
                <a:gd name="connsiteX442" fmla="*/ 4094432 w 4599693"/>
                <a:gd name="connsiteY442" fmla="*/ 1381650 h 1884512"/>
                <a:gd name="connsiteX443" fmla="*/ 4112005 w 4599693"/>
                <a:gd name="connsiteY443" fmla="*/ 1399361 h 1884512"/>
                <a:gd name="connsiteX444" fmla="*/ 4131973 w 4599693"/>
                <a:gd name="connsiteY444" fmla="*/ 1424038 h 1884512"/>
                <a:gd name="connsiteX445" fmla="*/ 4151570 w 4599693"/>
                <a:gd name="connsiteY445" fmla="*/ 1449969 h 1884512"/>
                <a:gd name="connsiteX446" fmla="*/ 4158552 w 4599693"/>
                <a:gd name="connsiteY446" fmla="*/ 1459552 h 1884512"/>
                <a:gd name="connsiteX447" fmla="*/ 4169210 w 4599693"/>
                <a:gd name="connsiteY447" fmla="*/ 1473688 h 1884512"/>
                <a:gd name="connsiteX448" fmla="*/ 4175181 w 4599693"/>
                <a:gd name="connsiteY448" fmla="*/ 1482370 h 1884512"/>
                <a:gd name="connsiteX449" fmla="*/ 4181825 w 4599693"/>
                <a:gd name="connsiteY449" fmla="*/ 1494920 h 1884512"/>
                <a:gd name="connsiteX450" fmla="*/ 4195689 w 4599693"/>
                <a:gd name="connsiteY450" fmla="*/ 1483749 h 1884512"/>
                <a:gd name="connsiteX451" fmla="*/ 4188402 w 4599693"/>
                <a:gd name="connsiteY451" fmla="*/ 1469654 h 1884512"/>
                <a:gd name="connsiteX452" fmla="*/ 4181117 w 4599693"/>
                <a:gd name="connsiteY452" fmla="*/ 1455976 h 1884512"/>
                <a:gd name="connsiteX453" fmla="*/ 4170863 w 4599693"/>
                <a:gd name="connsiteY453" fmla="*/ 1437425 h 1884512"/>
                <a:gd name="connsiteX454" fmla="*/ 4166580 w 4599693"/>
                <a:gd name="connsiteY454" fmla="*/ 1426794 h 1884512"/>
                <a:gd name="connsiteX455" fmla="*/ 4162802 w 4599693"/>
                <a:gd name="connsiteY455" fmla="*/ 1417211 h 1884512"/>
                <a:gd name="connsiteX456" fmla="*/ 4148501 w 4599693"/>
                <a:gd name="connsiteY456" fmla="*/ 1398781 h 1884512"/>
                <a:gd name="connsiteX457" fmla="*/ 4138011 w 4599693"/>
                <a:gd name="connsiteY457" fmla="*/ 1385826 h 1884512"/>
                <a:gd name="connsiteX458" fmla="*/ 4125463 w 4599693"/>
                <a:gd name="connsiteY458" fmla="*/ 1374159 h 1884512"/>
                <a:gd name="connsiteX459" fmla="*/ 4103776 w 4599693"/>
                <a:gd name="connsiteY459" fmla="*/ 1348653 h 1884512"/>
                <a:gd name="connsiteX460" fmla="*/ 4094500 w 4599693"/>
                <a:gd name="connsiteY460" fmla="*/ 1337596 h 1884512"/>
                <a:gd name="connsiteX461" fmla="*/ 4087045 w 4599693"/>
                <a:gd name="connsiteY461" fmla="*/ 1327919 h 1884512"/>
                <a:gd name="connsiteX462" fmla="*/ 4074498 w 4599693"/>
                <a:gd name="connsiteY462" fmla="*/ 1317321 h 1884512"/>
                <a:gd name="connsiteX463" fmla="*/ 4062760 w 4599693"/>
                <a:gd name="connsiteY463" fmla="*/ 1308605 h 1884512"/>
                <a:gd name="connsiteX464" fmla="*/ 4055441 w 4599693"/>
                <a:gd name="connsiteY464" fmla="*/ 1315044 h 1884512"/>
                <a:gd name="connsiteX465" fmla="*/ 3860586 w 4599693"/>
                <a:gd name="connsiteY465" fmla="*/ 1336301 h 1884512"/>
                <a:gd name="connsiteX466" fmla="*/ 3864565 w 4599693"/>
                <a:gd name="connsiteY466" fmla="*/ 1347121 h 1884512"/>
                <a:gd name="connsiteX467" fmla="*/ 3869996 w 4599693"/>
                <a:gd name="connsiteY467" fmla="*/ 1361200 h 1884512"/>
                <a:gd name="connsiteX468" fmla="*/ 3889256 w 4599693"/>
                <a:gd name="connsiteY468" fmla="*/ 1388936 h 1884512"/>
                <a:gd name="connsiteX469" fmla="*/ 3900049 w 4599693"/>
                <a:gd name="connsiteY469" fmla="*/ 1403439 h 1884512"/>
                <a:gd name="connsiteX470" fmla="*/ 3917791 w 4599693"/>
                <a:gd name="connsiteY470" fmla="*/ 1421316 h 1884512"/>
                <a:gd name="connsiteX471" fmla="*/ 3937961 w 4599693"/>
                <a:gd name="connsiteY471" fmla="*/ 1446215 h 1884512"/>
                <a:gd name="connsiteX472" fmla="*/ 3957727 w 4599693"/>
                <a:gd name="connsiteY472" fmla="*/ 1472382 h 1884512"/>
                <a:gd name="connsiteX473" fmla="*/ 3964809 w 4599693"/>
                <a:gd name="connsiteY473" fmla="*/ 1482039 h 1884512"/>
                <a:gd name="connsiteX474" fmla="*/ 3975570 w 4599693"/>
                <a:gd name="connsiteY474" fmla="*/ 1496324 h 1884512"/>
                <a:gd name="connsiteX475" fmla="*/ 3981607 w 4599693"/>
                <a:gd name="connsiteY475" fmla="*/ 1505060 h 1884512"/>
                <a:gd name="connsiteX476" fmla="*/ 3988353 w 4599693"/>
                <a:gd name="connsiteY476" fmla="*/ 1517715 h 1884512"/>
                <a:gd name="connsiteX477" fmla="*/ 4002216 w 4599693"/>
                <a:gd name="connsiteY477" fmla="*/ 1506534 h 1884512"/>
                <a:gd name="connsiteX478" fmla="*/ 3994829 w 4599693"/>
                <a:gd name="connsiteY478" fmla="*/ 1492343 h 1884512"/>
                <a:gd name="connsiteX479" fmla="*/ 3987476 w 4599693"/>
                <a:gd name="connsiteY479" fmla="*/ 1478558 h 1884512"/>
                <a:gd name="connsiteX480" fmla="*/ 3977020 w 4599693"/>
                <a:gd name="connsiteY480" fmla="*/ 1459872 h 1884512"/>
                <a:gd name="connsiteX481" fmla="*/ 3972702 w 4599693"/>
                <a:gd name="connsiteY481" fmla="*/ 1449163 h 1884512"/>
                <a:gd name="connsiteX482" fmla="*/ 3968891 w 4599693"/>
                <a:gd name="connsiteY482" fmla="*/ 1439523 h 1884512"/>
                <a:gd name="connsiteX483" fmla="*/ 3954455 w 4599693"/>
                <a:gd name="connsiteY483" fmla="*/ 1420911 h 1884512"/>
                <a:gd name="connsiteX484" fmla="*/ 3943864 w 4599693"/>
                <a:gd name="connsiteY484" fmla="*/ 1407824 h 1884512"/>
                <a:gd name="connsiteX485" fmla="*/ 3931181 w 4599693"/>
                <a:gd name="connsiteY485" fmla="*/ 1396049 h 1884512"/>
                <a:gd name="connsiteX486" fmla="*/ 3909325 w 4599693"/>
                <a:gd name="connsiteY486" fmla="*/ 1370320 h 1884512"/>
                <a:gd name="connsiteX487" fmla="*/ 3899948 w 4599693"/>
                <a:gd name="connsiteY487" fmla="*/ 1359136 h 1884512"/>
                <a:gd name="connsiteX488" fmla="*/ 3892392 w 4599693"/>
                <a:gd name="connsiteY488" fmla="*/ 1349405 h 1884512"/>
                <a:gd name="connsiteX489" fmla="*/ 3879710 w 4599693"/>
                <a:gd name="connsiteY489" fmla="*/ 1338679 h 1884512"/>
                <a:gd name="connsiteX490" fmla="*/ 3867905 w 4599693"/>
                <a:gd name="connsiteY490" fmla="*/ 1329848 h 1884512"/>
                <a:gd name="connsiteX491" fmla="*/ 3860586 w 4599693"/>
                <a:gd name="connsiteY491" fmla="*/ 1336260 h 1884512"/>
                <a:gd name="connsiteX492" fmla="*/ 3667012 w 4599693"/>
                <a:gd name="connsiteY492" fmla="*/ 1358960 h 1884512"/>
                <a:gd name="connsiteX493" fmla="*/ 3670688 w 4599693"/>
                <a:gd name="connsiteY493" fmla="*/ 1369467 h 1884512"/>
                <a:gd name="connsiteX494" fmla="*/ 3675782 w 4599693"/>
                <a:gd name="connsiteY494" fmla="*/ 1383141 h 1884512"/>
                <a:gd name="connsiteX495" fmla="*/ 3694164 w 4599693"/>
                <a:gd name="connsiteY495" fmla="*/ 1409919 h 1884512"/>
                <a:gd name="connsiteX496" fmla="*/ 3704485 w 4599693"/>
                <a:gd name="connsiteY496" fmla="*/ 1423852 h 1884512"/>
                <a:gd name="connsiteX497" fmla="*/ 3721620 w 4599693"/>
                <a:gd name="connsiteY497" fmla="*/ 1441027 h 1884512"/>
                <a:gd name="connsiteX498" fmla="*/ 3740981 w 4599693"/>
                <a:gd name="connsiteY498" fmla="*/ 1464975 h 1884512"/>
                <a:gd name="connsiteX499" fmla="*/ 3759903 w 4599693"/>
                <a:gd name="connsiteY499" fmla="*/ 1490205 h 1884512"/>
                <a:gd name="connsiteX500" fmla="*/ 3766649 w 4599693"/>
                <a:gd name="connsiteY500" fmla="*/ 1499531 h 1884512"/>
                <a:gd name="connsiteX501" fmla="*/ 3776970 w 4599693"/>
                <a:gd name="connsiteY501" fmla="*/ 1513279 h 1884512"/>
                <a:gd name="connsiteX502" fmla="*/ 3782738 w 4599693"/>
                <a:gd name="connsiteY502" fmla="*/ 1521729 h 1884512"/>
                <a:gd name="connsiteX503" fmla="*/ 3789079 w 4599693"/>
                <a:gd name="connsiteY503" fmla="*/ 1533973 h 1884512"/>
                <a:gd name="connsiteX504" fmla="*/ 3802942 w 4599693"/>
                <a:gd name="connsiteY504" fmla="*/ 1522808 h 1884512"/>
                <a:gd name="connsiteX505" fmla="*/ 3795926 w 4599693"/>
                <a:gd name="connsiteY505" fmla="*/ 1509009 h 1884512"/>
                <a:gd name="connsiteX506" fmla="*/ 3788978 w 4599693"/>
                <a:gd name="connsiteY506" fmla="*/ 1495666 h 1884512"/>
                <a:gd name="connsiteX507" fmla="*/ 3779095 w 4599693"/>
                <a:gd name="connsiteY507" fmla="*/ 1477567 h 1884512"/>
                <a:gd name="connsiteX508" fmla="*/ 3775047 w 4599693"/>
                <a:gd name="connsiteY508" fmla="*/ 1467175 h 1884512"/>
                <a:gd name="connsiteX509" fmla="*/ 3771473 w 4599693"/>
                <a:gd name="connsiteY509" fmla="*/ 1457811 h 1884512"/>
                <a:gd name="connsiteX510" fmla="*/ 3757643 w 4599693"/>
                <a:gd name="connsiteY510" fmla="*/ 1439898 h 1884512"/>
                <a:gd name="connsiteX511" fmla="*/ 3747457 w 4599693"/>
                <a:gd name="connsiteY511" fmla="*/ 1427293 h 1884512"/>
                <a:gd name="connsiteX512" fmla="*/ 3735247 w 4599693"/>
                <a:gd name="connsiteY512" fmla="*/ 1416030 h 1884512"/>
                <a:gd name="connsiteX513" fmla="*/ 3714234 w 4599693"/>
                <a:gd name="connsiteY513" fmla="*/ 1391263 h 1884512"/>
                <a:gd name="connsiteX514" fmla="*/ 3705227 w 4599693"/>
                <a:gd name="connsiteY514" fmla="*/ 1380517 h 1884512"/>
                <a:gd name="connsiteX515" fmla="*/ 3698010 w 4599693"/>
                <a:gd name="connsiteY515" fmla="*/ 1371120 h 1884512"/>
                <a:gd name="connsiteX516" fmla="*/ 3685765 w 4599693"/>
                <a:gd name="connsiteY516" fmla="*/ 1360853 h 1884512"/>
                <a:gd name="connsiteX517" fmla="*/ 3674331 w 4599693"/>
                <a:gd name="connsiteY517" fmla="*/ 1352467 h 1884512"/>
                <a:gd name="connsiteX518" fmla="*/ 3667012 w 4599693"/>
                <a:gd name="connsiteY518" fmla="*/ 1358920 h 1884512"/>
                <a:gd name="connsiteX519" fmla="*/ 3472291 w 4599693"/>
                <a:gd name="connsiteY519" fmla="*/ 1380324 h 1884512"/>
                <a:gd name="connsiteX520" fmla="*/ 3476103 w 4599693"/>
                <a:gd name="connsiteY520" fmla="*/ 1390976 h 1884512"/>
                <a:gd name="connsiteX521" fmla="*/ 3481331 w 4599693"/>
                <a:gd name="connsiteY521" fmla="*/ 1404836 h 1884512"/>
                <a:gd name="connsiteX522" fmla="*/ 3500152 w 4599693"/>
                <a:gd name="connsiteY522" fmla="*/ 1432093 h 1884512"/>
                <a:gd name="connsiteX523" fmla="*/ 3510710 w 4599693"/>
                <a:gd name="connsiteY523" fmla="*/ 1446259 h 1884512"/>
                <a:gd name="connsiteX524" fmla="*/ 3528114 w 4599693"/>
                <a:gd name="connsiteY524" fmla="*/ 1463768 h 1884512"/>
                <a:gd name="connsiteX525" fmla="*/ 3547880 w 4599693"/>
                <a:gd name="connsiteY525" fmla="*/ 1488185 h 1884512"/>
                <a:gd name="connsiteX526" fmla="*/ 3567173 w 4599693"/>
                <a:gd name="connsiteY526" fmla="*/ 1513860 h 1884512"/>
                <a:gd name="connsiteX527" fmla="*/ 3574087 w 4599693"/>
                <a:gd name="connsiteY527" fmla="*/ 1523314 h 1884512"/>
                <a:gd name="connsiteX528" fmla="*/ 3584611 w 4599693"/>
                <a:gd name="connsiteY528" fmla="*/ 1537345 h 1884512"/>
                <a:gd name="connsiteX529" fmla="*/ 3590513 w 4599693"/>
                <a:gd name="connsiteY529" fmla="*/ 1545913 h 1884512"/>
                <a:gd name="connsiteX530" fmla="*/ 3597057 w 4599693"/>
                <a:gd name="connsiteY530" fmla="*/ 1558359 h 1884512"/>
                <a:gd name="connsiteX531" fmla="*/ 3610886 w 4599693"/>
                <a:gd name="connsiteY531" fmla="*/ 1547194 h 1884512"/>
                <a:gd name="connsiteX532" fmla="*/ 3603702 w 4599693"/>
                <a:gd name="connsiteY532" fmla="*/ 1533197 h 1884512"/>
                <a:gd name="connsiteX533" fmla="*/ 3596585 w 4599693"/>
                <a:gd name="connsiteY533" fmla="*/ 1519671 h 1884512"/>
                <a:gd name="connsiteX534" fmla="*/ 3586432 w 4599693"/>
                <a:gd name="connsiteY534" fmla="*/ 1501262 h 1884512"/>
                <a:gd name="connsiteX535" fmla="*/ 3582250 w 4599693"/>
                <a:gd name="connsiteY535" fmla="*/ 1490718 h 1884512"/>
                <a:gd name="connsiteX536" fmla="*/ 3578573 w 4599693"/>
                <a:gd name="connsiteY536" fmla="*/ 1481247 h 1884512"/>
                <a:gd name="connsiteX537" fmla="*/ 3564440 w 4599693"/>
                <a:gd name="connsiteY537" fmla="*/ 1462982 h 1884512"/>
                <a:gd name="connsiteX538" fmla="*/ 3554052 w 4599693"/>
                <a:gd name="connsiteY538" fmla="*/ 1450165 h 1884512"/>
                <a:gd name="connsiteX539" fmla="*/ 3541639 w 4599693"/>
                <a:gd name="connsiteY539" fmla="*/ 1438666 h 1884512"/>
                <a:gd name="connsiteX540" fmla="*/ 3520222 w 4599693"/>
                <a:gd name="connsiteY540" fmla="*/ 1413437 h 1884512"/>
                <a:gd name="connsiteX541" fmla="*/ 3511047 w 4599693"/>
                <a:gd name="connsiteY541" fmla="*/ 1402488 h 1884512"/>
                <a:gd name="connsiteX542" fmla="*/ 3503660 w 4599693"/>
                <a:gd name="connsiteY542" fmla="*/ 1392943 h 1884512"/>
                <a:gd name="connsiteX543" fmla="*/ 3491214 w 4599693"/>
                <a:gd name="connsiteY543" fmla="*/ 1382456 h 1884512"/>
                <a:gd name="connsiteX544" fmla="*/ 3479611 w 4599693"/>
                <a:gd name="connsiteY544" fmla="*/ 1373869 h 1884512"/>
                <a:gd name="connsiteX545" fmla="*/ 3472291 w 4599693"/>
                <a:gd name="connsiteY545" fmla="*/ 1380284 h 1884512"/>
                <a:gd name="connsiteX546" fmla="*/ 3276526 w 4599693"/>
                <a:gd name="connsiteY546" fmla="*/ 1400562 h 1884512"/>
                <a:gd name="connsiteX547" fmla="*/ 3280303 w 4599693"/>
                <a:gd name="connsiteY547" fmla="*/ 1411123 h 1884512"/>
                <a:gd name="connsiteX548" fmla="*/ 3285396 w 4599693"/>
                <a:gd name="connsiteY548" fmla="*/ 1424851 h 1884512"/>
                <a:gd name="connsiteX549" fmla="*/ 3303948 w 4599693"/>
                <a:gd name="connsiteY549" fmla="*/ 1451814 h 1884512"/>
                <a:gd name="connsiteX550" fmla="*/ 3314404 w 4599693"/>
                <a:gd name="connsiteY550" fmla="*/ 1465856 h 1884512"/>
                <a:gd name="connsiteX551" fmla="*/ 3331606 w 4599693"/>
                <a:gd name="connsiteY551" fmla="*/ 1483145 h 1884512"/>
                <a:gd name="connsiteX552" fmla="*/ 3351101 w 4599693"/>
                <a:gd name="connsiteY552" fmla="*/ 1507286 h 1884512"/>
                <a:gd name="connsiteX553" fmla="*/ 3370193 w 4599693"/>
                <a:gd name="connsiteY553" fmla="*/ 1532657 h 1884512"/>
                <a:gd name="connsiteX554" fmla="*/ 3377005 w 4599693"/>
                <a:gd name="connsiteY554" fmla="*/ 1542067 h 1884512"/>
                <a:gd name="connsiteX555" fmla="*/ 3387394 w 4599693"/>
                <a:gd name="connsiteY555" fmla="*/ 1555897 h 1884512"/>
                <a:gd name="connsiteX556" fmla="*/ 3393230 w 4599693"/>
                <a:gd name="connsiteY556" fmla="*/ 1564396 h 1884512"/>
                <a:gd name="connsiteX557" fmla="*/ 3399639 w 4599693"/>
                <a:gd name="connsiteY557" fmla="*/ 1576708 h 1884512"/>
                <a:gd name="connsiteX558" fmla="*/ 3413501 w 4599693"/>
                <a:gd name="connsiteY558" fmla="*/ 1565543 h 1884512"/>
                <a:gd name="connsiteX559" fmla="*/ 3406418 w 4599693"/>
                <a:gd name="connsiteY559" fmla="*/ 1551680 h 1884512"/>
                <a:gd name="connsiteX560" fmla="*/ 3399402 w 4599693"/>
                <a:gd name="connsiteY560" fmla="*/ 1538256 h 1884512"/>
                <a:gd name="connsiteX561" fmla="*/ 3389419 w 4599693"/>
                <a:gd name="connsiteY561" fmla="*/ 1520076 h 1884512"/>
                <a:gd name="connsiteX562" fmla="*/ 3385304 w 4599693"/>
                <a:gd name="connsiteY562" fmla="*/ 1509633 h 1884512"/>
                <a:gd name="connsiteX563" fmla="*/ 3381694 w 4599693"/>
                <a:gd name="connsiteY563" fmla="*/ 1500216 h 1884512"/>
                <a:gd name="connsiteX564" fmla="*/ 3367730 w 4599693"/>
                <a:gd name="connsiteY564" fmla="*/ 1482191 h 1884512"/>
                <a:gd name="connsiteX565" fmla="*/ 3357511 w 4599693"/>
                <a:gd name="connsiteY565" fmla="*/ 1469495 h 1884512"/>
                <a:gd name="connsiteX566" fmla="*/ 3345199 w 4599693"/>
                <a:gd name="connsiteY566" fmla="*/ 1458125 h 1884512"/>
                <a:gd name="connsiteX567" fmla="*/ 3324017 w 4599693"/>
                <a:gd name="connsiteY567" fmla="*/ 1433206 h 1884512"/>
                <a:gd name="connsiteX568" fmla="*/ 3314977 w 4599693"/>
                <a:gd name="connsiteY568" fmla="*/ 1422372 h 1884512"/>
                <a:gd name="connsiteX569" fmla="*/ 3307658 w 4599693"/>
                <a:gd name="connsiteY569" fmla="*/ 1412927 h 1884512"/>
                <a:gd name="connsiteX570" fmla="*/ 3295346 w 4599693"/>
                <a:gd name="connsiteY570" fmla="*/ 1402569 h 1884512"/>
                <a:gd name="connsiteX571" fmla="*/ 3283879 w 4599693"/>
                <a:gd name="connsiteY571" fmla="*/ 1394110 h 1884512"/>
                <a:gd name="connsiteX572" fmla="*/ 3276526 w 4599693"/>
                <a:gd name="connsiteY572" fmla="*/ 1400515 h 1884512"/>
                <a:gd name="connsiteX573" fmla="*/ 3083019 w 4599693"/>
                <a:gd name="connsiteY573" fmla="*/ 1423272 h 1884512"/>
                <a:gd name="connsiteX574" fmla="*/ 3086798 w 4599693"/>
                <a:gd name="connsiteY574" fmla="*/ 1433890 h 1884512"/>
                <a:gd name="connsiteX575" fmla="*/ 3091991 w 4599693"/>
                <a:gd name="connsiteY575" fmla="*/ 1447719 h 1884512"/>
                <a:gd name="connsiteX576" fmla="*/ 3110677 w 4599693"/>
                <a:gd name="connsiteY576" fmla="*/ 1474831 h 1884512"/>
                <a:gd name="connsiteX577" fmla="*/ 3121168 w 4599693"/>
                <a:gd name="connsiteY577" fmla="*/ 1488947 h 1884512"/>
                <a:gd name="connsiteX578" fmla="*/ 3138504 w 4599693"/>
                <a:gd name="connsiteY578" fmla="*/ 1506365 h 1884512"/>
                <a:gd name="connsiteX579" fmla="*/ 3158135 w 4599693"/>
                <a:gd name="connsiteY579" fmla="*/ 1530633 h 1884512"/>
                <a:gd name="connsiteX580" fmla="*/ 3177361 w 4599693"/>
                <a:gd name="connsiteY580" fmla="*/ 1556200 h 1884512"/>
                <a:gd name="connsiteX581" fmla="*/ 3184242 w 4599693"/>
                <a:gd name="connsiteY581" fmla="*/ 1565644 h 1884512"/>
                <a:gd name="connsiteX582" fmla="*/ 3194698 w 4599693"/>
                <a:gd name="connsiteY582" fmla="*/ 1579541 h 1884512"/>
                <a:gd name="connsiteX583" fmla="*/ 3200567 w 4599693"/>
                <a:gd name="connsiteY583" fmla="*/ 1588108 h 1884512"/>
                <a:gd name="connsiteX584" fmla="*/ 3207009 w 4599693"/>
                <a:gd name="connsiteY584" fmla="*/ 1600487 h 1884512"/>
                <a:gd name="connsiteX585" fmla="*/ 3220906 w 4599693"/>
                <a:gd name="connsiteY585" fmla="*/ 1589323 h 1884512"/>
                <a:gd name="connsiteX586" fmla="*/ 3213755 w 4599693"/>
                <a:gd name="connsiteY586" fmla="*/ 1575426 h 1884512"/>
                <a:gd name="connsiteX587" fmla="*/ 3206672 w 4599693"/>
                <a:gd name="connsiteY587" fmla="*/ 1561900 h 1884512"/>
                <a:gd name="connsiteX588" fmla="*/ 3196586 w 4599693"/>
                <a:gd name="connsiteY588" fmla="*/ 1543619 h 1884512"/>
                <a:gd name="connsiteX589" fmla="*/ 3192438 w 4599693"/>
                <a:gd name="connsiteY589" fmla="*/ 1533129 h 1884512"/>
                <a:gd name="connsiteX590" fmla="*/ 3188796 w 4599693"/>
                <a:gd name="connsiteY590" fmla="*/ 1523651 h 1884512"/>
                <a:gd name="connsiteX591" fmla="*/ 3174764 w 4599693"/>
                <a:gd name="connsiteY591" fmla="*/ 1505498 h 1884512"/>
                <a:gd name="connsiteX592" fmla="*/ 3164443 w 4599693"/>
                <a:gd name="connsiteY592" fmla="*/ 1492745 h 1884512"/>
                <a:gd name="connsiteX593" fmla="*/ 3152064 w 4599693"/>
                <a:gd name="connsiteY593" fmla="*/ 1481277 h 1884512"/>
                <a:gd name="connsiteX594" fmla="*/ 3130747 w 4599693"/>
                <a:gd name="connsiteY594" fmla="*/ 1456179 h 1884512"/>
                <a:gd name="connsiteX595" fmla="*/ 3121640 w 4599693"/>
                <a:gd name="connsiteY595" fmla="*/ 1445284 h 1884512"/>
                <a:gd name="connsiteX596" fmla="*/ 3114287 w 4599693"/>
                <a:gd name="connsiteY596" fmla="*/ 1435793 h 1884512"/>
                <a:gd name="connsiteX597" fmla="*/ 3101908 w 4599693"/>
                <a:gd name="connsiteY597" fmla="*/ 1425364 h 1884512"/>
                <a:gd name="connsiteX598" fmla="*/ 3090339 w 4599693"/>
                <a:gd name="connsiteY598" fmla="*/ 1416830 h 1884512"/>
                <a:gd name="connsiteX599" fmla="*/ 3083019 w 4599693"/>
                <a:gd name="connsiteY599" fmla="*/ 1423225 h 1884512"/>
                <a:gd name="connsiteX600" fmla="*/ 2881048 w 4599693"/>
                <a:gd name="connsiteY600" fmla="*/ 1436501 h 1884512"/>
                <a:gd name="connsiteX601" fmla="*/ 2885061 w 4599693"/>
                <a:gd name="connsiteY601" fmla="*/ 1447358 h 1884512"/>
                <a:gd name="connsiteX602" fmla="*/ 2890525 w 4599693"/>
                <a:gd name="connsiteY602" fmla="*/ 1461491 h 1884512"/>
                <a:gd name="connsiteX603" fmla="*/ 2909886 w 4599693"/>
                <a:gd name="connsiteY603" fmla="*/ 1489359 h 1884512"/>
                <a:gd name="connsiteX604" fmla="*/ 2920747 w 4599693"/>
                <a:gd name="connsiteY604" fmla="*/ 1503899 h 1884512"/>
                <a:gd name="connsiteX605" fmla="*/ 2938590 w 4599693"/>
                <a:gd name="connsiteY605" fmla="*/ 1521864 h 1884512"/>
                <a:gd name="connsiteX606" fmla="*/ 2958861 w 4599693"/>
                <a:gd name="connsiteY606" fmla="*/ 1546857 h 1884512"/>
                <a:gd name="connsiteX607" fmla="*/ 2978762 w 4599693"/>
                <a:gd name="connsiteY607" fmla="*/ 1573166 h 1884512"/>
                <a:gd name="connsiteX608" fmla="*/ 2985845 w 4599693"/>
                <a:gd name="connsiteY608" fmla="*/ 1582880 h 1884512"/>
                <a:gd name="connsiteX609" fmla="*/ 2996639 w 4599693"/>
                <a:gd name="connsiteY609" fmla="*/ 1597215 h 1884512"/>
                <a:gd name="connsiteX610" fmla="*/ 3002743 w 4599693"/>
                <a:gd name="connsiteY610" fmla="*/ 1605985 h 1884512"/>
                <a:gd name="connsiteX611" fmla="*/ 3009523 w 4599693"/>
                <a:gd name="connsiteY611" fmla="*/ 1618667 h 1884512"/>
                <a:gd name="connsiteX612" fmla="*/ 3023386 w 4599693"/>
                <a:gd name="connsiteY612" fmla="*/ 1607503 h 1884512"/>
                <a:gd name="connsiteX613" fmla="*/ 3015932 w 4599693"/>
                <a:gd name="connsiteY613" fmla="*/ 1593269 h 1884512"/>
                <a:gd name="connsiteX614" fmla="*/ 3008544 w 4599693"/>
                <a:gd name="connsiteY614" fmla="*/ 1579440 h 1884512"/>
                <a:gd name="connsiteX615" fmla="*/ 2998055 w 4599693"/>
                <a:gd name="connsiteY615" fmla="*/ 1560652 h 1884512"/>
                <a:gd name="connsiteX616" fmla="*/ 2993670 w 4599693"/>
                <a:gd name="connsiteY616" fmla="*/ 1549893 h 1884512"/>
                <a:gd name="connsiteX617" fmla="*/ 2989825 w 4599693"/>
                <a:gd name="connsiteY617" fmla="*/ 1540212 h 1884512"/>
                <a:gd name="connsiteX618" fmla="*/ 2975321 w 4599693"/>
                <a:gd name="connsiteY618" fmla="*/ 1521526 h 1884512"/>
                <a:gd name="connsiteX619" fmla="*/ 2964662 w 4599693"/>
                <a:gd name="connsiteY619" fmla="*/ 1508416 h 1884512"/>
                <a:gd name="connsiteX620" fmla="*/ 2951947 w 4599693"/>
                <a:gd name="connsiteY620" fmla="*/ 1496583 h 1884512"/>
                <a:gd name="connsiteX621" fmla="*/ 2929955 w 4599693"/>
                <a:gd name="connsiteY621" fmla="*/ 1470706 h 1884512"/>
                <a:gd name="connsiteX622" fmla="*/ 2920545 w 4599693"/>
                <a:gd name="connsiteY622" fmla="*/ 1459484 h 1884512"/>
                <a:gd name="connsiteX623" fmla="*/ 2912922 w 4599693"/>
                <a:gd name="connsiteY623" fmla="*/ 1449703 h 1884512"/>
                <a:gd name="connsiteX624" fmla="*/ 2900206 w 4599693"/>
                <a:gd name="connsiteY624" fmla="*/ 1438909 h 1884512"/>
                <a:gd name="connsiteX625" fmla="*/ 2888367 w 4599693"/>
                <a:gd name="connsiteY625" fmla="*/ 1430045 h 1884512"/>
                <a:gd name="connsiteX626" fmla="*/ 2881048 w 4599693"/>
                <a:gd name="connsiteY626" fmla="*/ 1436454 h 1884512"/>
                <a:gd name="connsiteX627" fmla="*/ 2686462 w 4599693"/>
                <a:gd name="connsiteY627" fmla="*/ 1458027 h 1884512"/>
                <a:gd name="connsiteX628" fmla="*/ 2690712 w 4599693"/>
                <a:gd name="connsiteY628" fmla="*/ 1469158 h 1884512"/>
                <a:gd name="connsiteX629" fmla="*/ 2696513 w 4599693"/>
                <a:gd name="connsiteY629" fmla="*/ 1483682 h 1884512"/>
                <a:gd name="connsiteX630" fmla="*/ 2716650 w 4599693"/>
                <a:gd name="connsiteY630" fmla="*/ 1512413 h 1884512"/>
                <a:gd name="connsiteX631" fmla="*/ 2727949 w 4599693"/>
                <a:gd name="connsiteY631" fmla="*/ 1527429 h 1884512"/>
                <a:gd name="connsiteX632" fmla="*/ 2746365 w 4599693"/>
                <a:gd name="connsiteY632" fmla="*/ 1546048 h 1884512"/>
                <a:gd name="connsiteX633" fmla="*/ 2767379 w 4599693"/>
                <a:gd name="connsiteY633" fmla="*/ 1571884 h 1884512"/>
                <a:gd name="connsiteX634" fmla="*/ 2788055 w 4599693"/>
                <a:gd name="connsiteY634" fmla="*/ 1599037 h 1884512"/>
                <a:gd name="connsiteX635" fmla="*/ 2795408 w 4599693"/>
                <a:gd name="connsiteY635" fmla="*/ 1609054 h 1884512"/>
                <a:gd name="connsiteX636" fmla="*/ 2806606 w 4599693"/>
                <a:gd name="connsiteY636" fmla="*/ 1623861 h 1884512"/>
                <a:gd name="connsiteX637" fmla="*/ 2812981 w 4599693"/>
                <a:gd name="connsiteY637" fmla="*/ 1632901 h 1884512"/>
                <a:gd name="connsiteX638" fmla="*/ 2820064 w 4599693"/>
                <a:gd name="connsiteY638" fmla="*/ 1645988 h 1884512"/>
                <a:gd name="connsiteX639" fmla="*/ 2833961 w 4599693"/>
                <a:gd name="connsiteY639" fmla="*/ 1634857 h 1884512"/>
                <a:gd name="connsiteX640" fmla="*/ 2826136 w 4599693"/>
                <a:gd name="connsiteY640" fmla="*/ 1620185 h 1884512"/>
                <a:gd name="connsiteX641" fmla="*/ 2818378 w 4599693"/>
                <a:gd name="connsiteY641" fmla="*/ 1605918 h 1884512"/>
                <a:gd name="connsiteX642" fmla="*/ 2807416 w 4599693"/>
                <a:gd name="connsiteY642" fmla="*/ 1586624 h 1884512"/>
                <a:gd name="connsiteX643" fmla="*/ 2802795 w 4599693"/>
                <a:gd name="connsiteY643" fmla="*/ 1575595 h 1884512"/>
                <a:gd name="connsiteX644" fmla="*/ 2798747 w 4599693"/>
                <a:gd name="connsiteY644" fmla="*/ 1565644 h 1884512"/>
                <a:gd name="connsiteX645" fmla="*/ 2783636 w 4599693"/>
                <a:gd name="connsiteY645" fmla="*/ 1546351 h 1884512"/>
                <a:gd name="connsiteX646" fmla="*/ 2772607 w 4599693"/>
                <a:gd name="connsiteY646" fmla="*/ 1532792 h 1884512"/>
                <a:gd name="connsiteX647" fmla="*/ 2759486 w 4599693"/>
                <a:gd name="connsiteY647" fmla="*/ 1520481 h 1884512"/>
                <a:gd name="connsiteX648" fmla="*/ 2736719 w 4599693"/>
                <a:gd name="connsiteY648" fmla="*/ 1493743 h 1884512"/>
                <a:gd name="connsiteX649" fmla="*/ 2726937 w 4599693"/>
                <a:gd name="connsiteY649" fmla="*/ 1482150 h 1884512"/>
                <a:gd name="connsiteX650" fmla="*/ 2719079 w 4599693"/>
                <a:gd name="connsiteY650" fmla="*/ 1472032 h 1884512"/>
                <a:gd name="connsiteX651" fmla="*/ 2705991 w 4599693"/>
                <a:gd name="connsiteY651" fmla="*/ 1460810 h 1884512"/>
                <a:gd name="connsiteX652" fmla="*/ 2693781 w 4599693"/>
                <a:gd name="connsiteY652" fmla="*/ 1451575 h 1884512"/>
                <a:gd name="connsiteX653" fmla="*/ 2686462 w 4599693"/>
                <a:gd name="connsiteY653" fmla="*/ 1457980 h 1884512"/>
                <a:gd name="connsiteX654" fmla="*/ 2491775 w 4599693"/>
                <a:gd name="connsiteY654" fmla="*/ 1479442 h 1884512"/>
                <a:gd name="connsiteX655" fmla="*/ 2495756 w 4599693"/>
                <a:gd name="connsiteY655" fmla="*/ 1490279 h 1884512"/>
                <a:gd name="connsiteX656" fmla="*/ 2501219 w 4599693"/>
                <a:gd name="connsiteY656" fmla="*/ 1504395 h 1884512"/>
                <a:gd name="connsiteX657" fmla="*/ 2520513 w 4599693"/>
                <a:gd name="connsiteY657" fmla="*/ 1532185 h 1884512"/>
                <a:gd name="connsiteX658" fmla="*/ 2531373 w 4599693"/>
                <a:gd name="connsiteY658" fmla="*/ 1546688 h 1884512"/>
                <a:gd name="connsiteX659" fmla="*/ 2549183 w 4599693"/>
                <a:gd name="connsiteY659" fmla="*/ 1564633 h 1884512"/>
                <a:gd name="connsiteX660" fmla="*/ 2569387 w 4599693"/>
                <a:gd name="connsiteY660" fmla="*/ 1589592 h 1884512"/>
                <a:gd name="connsiteX661" fmla="*/ 2589254 w 4599693"/>
                <a:gd name="connsiteY661" fmla="*/ 1615834 h 1884512"/>
                <a:gd name="connsiteX662" fmla="*/ 2596303 w 4599693"/>
                <a:gd name="connsiteY662" fmla="*/ 1625514 h 1884512"/>
                <a:gd name="connsiteX663" fmla="*/ 2607097 w 4599693"/>
                <a:gd name="connsiteY663" fmla="*/ 1639815 h 1884512"/>
                <a:gd name="connsiteX664" fmla="*/ 2613167 w 4599693"/>
                <a:gd name="connsiteY664" fmla="*/ 1648585 h 1884512"/>
                <a:gd name="connsiteX665" fmla="*/ 2619913 w 4599693"/>
                <a:gd name="connsiteY665" fmla="*/ 1661267 h 1884512"/>
                <a:gd name="connsiteX666" fmla="*/ 2633810 w 4599693"/>
                <a:gd name="connsiteY666" fmla="*/ 1650103 h 1884512"/>
                <a:gd name="connsiteX667" fmla="*/ 2626356 w 4599693"/>
                <a:gd name="connsiteY667" fmla="*/ 1635869 h 1884512"/>
                <a:gd name="connsiteX668" fmla="*/ 2619003 w 4599693"/>
                <a:gd name="connsiteY668" fmla="*/ 1622040 h 1884512"/>
                <a:gd name="connsiteX669" fmla="*/ 2608547 w 4599693"/>
                <a:gd name="connsiteY669" fmla="*/ 1603320 h 1884512"/>
                <a:gd name="connsiteX670" fmla="*/ 2604196 w 4599693"/>
                <a:gd name="connsiteY670" fmla="*/ 1592594 h 1884512"/>
                <a:gd name="connsiteX671" fmla="*/ 2600351 w 4599693"/>
                <a:gd name="connsiteY671" fmla="*/ 1582914 h 1884512"/>
                <a:gd name="connsiteX672" fmla="*/ 2585881 w 4599693"/>
                <a:gd name="connsiteY672" fmla="*/ 1564295 h 1884512"/>
                <a:gd name="connsiteX673" fmla="*/ 2575222 w 4599693"/>
                <a:gd name="connsiteY673" fmla="*/ 1551174 h 1884512"/>
                <a:gd name="connsiteX674" fmla="*/ 2562506 w 4599693"/>
                <a:gd name="connsiteY674" fmla="*/ 1539369 h 1884512"/>
                <a:gd name="connsiteX675" fmla="*/ 2540582 w 4599693"/>
                <a:gd name="connsiteY675" fmla="*/ 1513576 h 1884512"/>
                <a:gd name="connsiteX676" fmla="*/ 2531205 w 4599693"/>
                <a:gd name="connsiteY676" fmla="*/ 1502351 h 1884512"/>
                <a:gd name="connsiteX677" fmla="*/ 2523616 w 4599693"/>
                <a:gd name="connsiteY677" fmla="*/ 1492569 h 1884512"/>
                <a:gd name="connsiteX678" fmla="*/ 2510934 w 4599693"/>
                <a:gd name="connsiteY678" fmla="*/ 1481806 h 1884512"/>
                <a:gd name="connsiteX679" fmla="*/ 2499095 w 4599693"/>
                <a:gd name="connsiteY679" fmla="*/ 1472979 h 1884512"/>
                <a:gd name="connsiteX680" fmla="*/ 2491775 w 4599693"/>
                <a:gd name="connsiteY680" fmla="*/ 1479398 h 1884512"/>
                <a:gd name="connsiteX681" fmla="*/ 2297156 w 4599693"/>
                <a:gd name="connsiteY681" fmla="*/ 1500951 h 1884512"/>
                <a:gd name="connsiteX682" fmla="*/ 2301372 w 4599693"/>
                <a:gd name="connsiteY682" fmla="*/ 1512028 h 1884512"/>
                <a:gd name="connsiteX683" fmla="*/ 2307072 w 4599693"/>
                <a:gd name="connsiteY683" fmla="*/ 1526417 h 1884512"/>
                <a:gd name="connsiteX684" fmla="*/ 2326973 w 4599693"/>
                <a:gd name="connsiteY684" fmla="*/ 1554885 h 1884512"/>
                <a:gd name="connsiteX685" fmla="*/ 2338171 w 4599693"/>
                <a:gd name="connsiteY685" fmla="*/ 1569759 h 1884512"/>
                <a:gd name="connsiteX686" fmla="*/ 2356419 w 4599693"/>
                <a:gd name="connsiteY686" fmla="*/ 1588209 h 1884512"/>
                <a:gd name="connsiteX687" fmla="*/ 2377196 w 4599693"/>
                <a:gd name="connsiteY687" fmla="*/ 1613810 h 1884512"/>
                <a:gd name="connsiteX688" fmla="*/ 2397636 w 4599693"/>
                <a:gd name="connsiteY688" fmla="*/ 1640726 h 1884512"/>
                <a:gd name="connsiteX689" fmla="*/ 2404955 w 4599693"/>
                <a:gd name="connsiteY689" fmla="*/ 1650643 h 1884512"/>
                <a:gd name="connsiteX690" fmla="*/ 2416052 w 4599693"/>
                <a:gd name="connsiteY690" fmla="*/ 1665315 h 1884512"/>
                <a:gd name="connsiteX691" fmla="*/ 2422327 w 4599693"/>
                <a:gd name="connsiteY691" fmla="*/ 1674287 h 1884512"/>
                <a:gd name="connsiteX692" fmla="*/ 2429308 w 4599693"/>
                <a:gd name="connsiteY692" fmla="*/ 1687239 h 1884512"/>
                <a:gd name="connsiteX693" fmla="*/ 2443205 w 4599693"/>
                <a:gd name="connsiteY693" fmla="*/ 1676142 h 1884512"/>
                <a:gd name="connsiteX694" fmla="*/ 2435481 w 4599693"/>
                <a:gd name="connsiteY694" fmla="*/ 1661571 h 1884512"/>
                <a:gd name="connsiteX695" fmla="*/ 2427858 w 4599693"/>
                <a:gd name="connsiteY695" fmla="*/ 1647438 h 1884512"/>
                <a:gd name="connsiteX696" fmla="*/ 2416997 w 4599693"/>
                <a:gd name="connsiteY696" fmla="*/ 1628280 h 1884512"/>
                <a:gd name="connsiteX697" fmla="*/ 2412477 w 4599693"/>
                <a:gd name="connsiteY697" fmla="*/ 1617318 h 1884512"/>
                <a:gd name="connsiteX698" fmla="*/ 2408463 w 4599693"/>
                <a:gd name="connsiteY698" fmla="*/ 1607469 h 1884512"/>
                <a:gd name="connsiteX699" fmla="*/ 2393521 w 4599693"/>
                <a:gd name="connsiteY699" fmla="*/ 1588344 h 1884512"/>
                <a:gd name="connsiteX700" fmla="*/ 2382593 w 4599693"/>
                <a:gd name="connsiteY700" fmla="*/ 1574886 h 1884512"/>
                <a:gd name="connsiteX701" fmla="*/ 2369573 w 4599693"/>
                <a:gd name="connsiteY701" fmla="*/ 1562744 h 1884512"/>
                <a:gd name="connsiteX702" fmla="*/ 2347042 w 4599693"/>
                <a:gd name="connsiteY702" fmla="*/ 1536232 h 1884512"/>
                <a:gd name="connsiteX703" fmla="*/ 2337361 w 4599693"/>
                <a:gd name="connsiteY703" fmla="*/ 1524731 h 1884512"/>
                <a:gd name="connsiteX704" fmla="*/ 2329570 w 4599693"/>
                <a:gd name="connsiteY704" fmla="*/ 1514737 h 1884512"/>
                <a:gd name="connsiteX705" fmla="*/ 2316618 w 4599693"/>
                <a:gd name="connsiteY705" fmla="*/ 1503639 h 1884512"/>
                <a:gd name="connsiteX706" fmla="*/ 2304509 w 4599693"/>
                <a:gd name="connsiteY706" fmla="*/ 1494499 h 1884512"/>
                <a:gd name="connsiteX707" fmla="*/ 2297156 w 4599693"/>
                <a:gd name="connsiteY707" fmla="*/ 1500904 h 1884512"/>
                <a:gd name="connsiteX708" fmla="*/ 2102503 w 4599693"/>
                <a:gd name="connsiteY708" fmla="*/ 1522403 h 1884512"/>
                <a:gd name="connsiteX709" fmla="*/ 2106618 w 4599693"/>
                <a:gd name="connsiteY709" fmla="*/ 1533365 h 1884512"/>
                <a:gd name="connsiteX710" fmla="*/ 2112183 w 4599693"/>
                <a:gd name="connsiteY710" fmla="*/ 1547599 h 1884512"/>
                <a:gd name="connsiteX711" fmla="*/ 2131814 w 4599693"/>
                <a:gd name="connsiteY711" fmla="*/ 1575763 h 1884512"/>
                <a:gd name="connsiteX712" fmla="*/ 2142844 w 4599693"/>
                <a:gd name="connsiteY712" fmla="*/ 1590436 h 1884512"/>
                <a:gd name="connsiteX713" fmla="*/ 2160855 w 4599693"/>
                <a:gd name="connsiteY713" fmla="*/ 1608683 h 1884512"/>
                <a:gd name="connsiteX714" fmla="*/ 2181396 w 4599693"/>
                <a:gd name="connsiteY714" fmla="*/ 1633947 h 1884512"/>
                <a:gd name="connsiteX715" fmla="*/ 2201533 w 4599693"/>
                <a:gd name="connsiteY715" fmla="*/ 1660525 h 1884512"/>
                <a:gd name="connsiteX716" fmla="*/ 2208717 w 4599693"/>
                <a:gd name="connsiteY716" fmla="*/ 1670341 h 1884512"/>
                <a:gd name="connsiteX717" fmla="*/ 2219679 w 4599693"/>
                <a:gd name="connsiteY717" fmla="*/ 1684845 h 1884512"/>
                <a:gd name="connsiteX718" fmla="*/ 2225852 w 4599693"/>
                <a:gd name="connsiteY718" fmla="*/ 1693715 h 1884512"/>
                <a:gd name="connsiteX719" fmla="*/ 2232732 w 4599693"/>
                <a:gd name="connsiteY719" fmla="*/ 1706533 h 1884512"/>
                <a:gd name="connsiteX720" fmla="*/ 2246596 w 4599693"/>
                <a:gd name="connsiteY720" fmla="*/ 1695402 h 1884512"/>
                <a:gd name="connsiteX721" fmla="*/ 2239006 w 4599693"/>
                <a:gd name="connsiteY721" fmla="*/ 1680966 h 1884512"/>
                <a:gd name="connsiteX722" fmla="*/ 2231519 w 4599693"/>
                <a:gd name="connsiteY722" fmla="*/ 1667002 h 1884512"/>
                <a:gd name="connsiteX723" fmla="*/ 2220860 w 4599693"/>
                <a:gd name="connsiteY723" fmla="*/ 1648046 h 1884512"/>
                <a:gd name="connsiteX724" fmla="*/ 2216408 w 4599693"/>
                <a:gd name="connsiteY724" fmla="*/ 1637218 h 1884512"/>
                <a:gd name="connsiteX725" fmla="*/ 2212495 w 4599693"/>
                <a:gd name="connsiteY725" fmla="*/ 1627437 h 1884512"/>
                <a:gd name="connsiteX726" fmla="*/ 2197755 w 4599693"/>
                <a:gd name="connsiteY726" fmla="*/ 1608582 h 1884512"/>
                <a:gd name="connsiteX727" fmla="*/ 2186996 w 4599693"/>
                <a:gd name="connsiteY727" fmla="*/ 1595259 h 1884512"/>
                <a:gd name="connsiteX728" fmla="*/ 2174111 w 4599693"/>
                <a:gd name="connsiteY728" fmla="*/ 1583285 h 1884512"/>
                <a:gd name="connsiteX729" fmla="*/ 2151883 w 4599693"/>
                <a:gd name="connsiteY729" fmla="*/ 1557111 h 1884512"/>
                <a:gd name="connsiteX730" fmla="*/ 2142338 w 4599693"/>
                <a:gd name="connsiteY730" fmla="*/ 1545744 h 1884512"/>
                <a:gd name="connsiteX731" fmla="*/ 2134681 w 4599693"/>
                <a:gd name="connsiteY731" fmla="*/ 1535828 h 1884512"/>
                <a:gd name="connsiteX732" fmla="*/ 2121830 w 4599693"/>
                <a:gd name="connsiteY732" fmla="*/ 1524933 h 1884512"/>
                <a:gd name="connsiteX733" fmla="*/ 2109856 w 4599693"/>
                <a:gd name="connsiteY733" fmla="*/ 1515954 h 1884512"/>
                <a:gd name="connsiteX734" fmla="*/ 2102503 w 4599693"/>
                <a:gd name="connsiteY734" fmla="*/ 1522370 h 1884512"/>
                <a:gd name="connsiteX735" fmla="*/ 1907884 w 4599693"/>
                <a:gd name="connsiteY735" fmla="*/ 1543889 h 1884512"/>
                <a:gd name="connsiteX736" fmla="*/ 1912100 w 4599693"/>
                <a:gd name="connsiteY736" fmla="*/ 1554952 h 1884512"/>
                <a:gd name="connsiteX737" fmla="*/ 1917800 w 4599693"/>
                <a:gd name="connsiteY737" fmla="*/ 1569321 h 1884512"/>
                <a:gd name="connsiteX738" fmla="*/ 1937700 w 4599693"/>
                <a:gd name="connsiteY738" fmla="*/ 1597856 h 1884512"/>
                <a:gd name="connsiteX739" fmla="*/ 1948865 w 4599693"/>
                <a:gd name="connsiteY739" fmla="*/ 1612697 h 1884512"/>
                <a:gd name="connsiteX740" fmla="*/ 1967146 w 4599693"/>
                <a:gd name="connsiteY740" fmla="*/ 1631147 h 1884512"/>
                <a:gd name="connsiteX741" fmla="*/ 1987958 w 4599693"/>
                <a:gd name="connsiteY741" fmla="*/ 1656748 h 1884512"/>
                <a:gd name="connsiteX742" fmla="*/ 2008364 w 4599693"/>
                <a:gd name="connsiteY742" fmla="*/ 1683664 h 1884512"/>
                <a:gd name="connsiteX743" fmla="*/ 2015683 w 4599693"/>
                <a:gd name="connsiteY743" fmla="*/ 1693614 h 1884512"/>
                <a:gd name="connsiteX744" fmla="*/ 2026781 w 4599693"/>
                <a:gd name="connsiteY744" fmla="*/ 1708287 h 1884512"/>
                <a:gd name="connsiteX745" fmla="*/ 2033054 w 4599693"/>
                <a:gd name="connsiteY745" fmla="*/ 1717225 h 1884512"/>
                <a:gd name="connsiteX746" fmla="*/ 2040036 w 4599693"/>
                <a:gd name="connsiteY746" fmla="*/ 1730211 h 1884512"/>
                <a:gd name="connsiteX747" fmla="*/ 2053933 w 4599693"/>
                <a:gd name="connsiteY747" fmla="*/ 1719080 h 1884512"/>
                <a:gd name="connsiteX748" fmla="*/ 2046209 w 4599693"/>
                <a:gd name="connsiteY748" fmla="*/ 1704509 h 1884512"/>
                <a:gd name="connsiteX749" fmla="*/ 2038586 w 4599693"/>
                <a:gd name="connsiteY749" fmla="*/ 1690376 h 1884512"/>
                <a:gd name="connsiteX750" fmla="*/ 2027725 w 4599693"/>
                <a:gd name="connsiteY750" fmla="*/ 1671218 h 1884512"/>
                <a:gd name="connsiteX751" fmla="*/ 2023205 w 4599693"/>
                <a:gd name="connsiteY751" fmla="*/ 1660256 h 1884512"/>
                <a:gd name="connsiteX752" fmla="*/ 2019191 w 4599693"/>
                <a:gd name="connsiteY752" fmla="*/ 1650407 h 1884512"/>
                <a:gd name="connsiteX753" fmla="*/ 2004249 w 4599693"/>
                <a:gd name="connsiteY753" fmla="*/ 1631282 h 1884512"/>
                <a:gd name="connsiteX754" fmla="*/ 1993320 w 4599693"/>
                <a:gd name="connsiteY754" fmla="*/ 1617824 h 1884512"/>
                <a:gd name="connsiteX755" fmla="*/ 1980301 w 4599693"/>
                <a:gd name="connsiteY755" fmla="*/ 1605681 h 1884512"/>
                <a:gd name="connsiteX756" fmla="*/ 1957770 w 4599693"/>
                <a:gd name="connsiteY756" fmla="*/ 1579170 h 1884512"/>
                <a:gd name="connsiteX757" fmla="*/ 1948089 w 4599693"/>
                <a:gd name="connsiteY757" fmla="*/ 1567668 h 1884512"/>
                <a:gd name="connsiteX758" fmla="*/ 1940298 w 4599693"/>
                <a:gd name="connsiteY758" fmla="*/ 1557650 h 1884512"/>
                <a:gd name="connsiteX759" fmla="*/ 1927312 w 4599693"/>
                <a:gd name="connsiteY759" fmla="*/ 1546587 h 1884512"/>
                <a:gd name="connsiteX760" fmla="*/ 1915237 w 4599693"/>
                <a:gd name="connsiteY760" fmla="*/ 1537413 h 1884512"/>
                <a:gd name="connsiteX761" fmla="*/ 1907884 w 4599693"/>
                <a:gd name="connsiteY761" fmla="*/ 1543855 h 1884512"/>
                <a:gd name="connsiteX762" fmla="*/ 1713231 w 4599693"/>
                <a:gd name="connsiteY762" fmla="*/ 1565307 h 1884512"/>
                <a:gd name="connsiteX763" fmla="*/ 1717245 w 4599693"/>
                <a:gd name="connsiteY763" fmla="*/ 1576168 h 1884512"/>
                <a:gd name="connsiteX764" fmla="*/ 1722709 w 4599693"/>
                <a:gd name="connsiteY764" fmla="*/ 1590301 h 1884512"/>
                <a:gd name="connsiteX765" fmla="*/ 1742069 w 4599693"/>
                <a:gd name="connsiteY765" fmla="*/ 1618161 h 1884512"/>
                <a:gd name="connsiteX766" fmla="*/ 1752930 w 4599693"/>
                <a:gd name="connsiteY766" fmla="*/ 1632699 h 1884512"/>
                <a:gd name="connsiteX767" fmla="*/ 1770807 w 4599693"/>
                <a:gd name="connsiteY767" fmla="*/ 1650710 h 1884512"/>
                <a:gd name="connsiteX768" fmla="*/ 1791078 w 4599693"/>
                <a:gd name="connsiteY768" fmla="*/ 1675704 h 1884512"/>
                <a:gd name="connsiteX769" fmla="*/ 1810946 w 4599693"/>
                <a:gd name="connsiteY769" fmla="*/ 1701979 h 1884512"/>
                <a:gd name="connsiteX770" fmla="*/ 1818028 w 4599693"/>
                <a:gd name="connsiteY770" fmla="*/ 1711693 h 1884512"/>
                <a:gd name="connsiteX771" fmla="*/ 1828855 w 4599693"/>
                <a:gd name="connsiteY771" fmla="*/ 1726028 h 1884512"/>
                <a:gd name="connsiteX772" fmla="*/ 1834961 w 4599693"/>
                <a:gd name="connsiteY772" fmla="*/ 1734798 h 1884512"/>
                <a:gd name="connsiteX773" fmla="*/ 1841706 w 4599693"/>
                <a:gd name="connsiteY773" fmla="*/ 1747514 h 1884512"/>
                <a:gd name="connsiteX774" fmla="*/ 1855603 w 4599693"/>
                <a:gd name="connsiteY774" fmla="*/ 1736349 h 1884512"/>
                <a:gd name="connsiteX775" fmla="*/ 1848116 w 4599693"/>
                <a:gd name="connsiteY775" fmla="*/ 1722082 h 1884512"/>
                <a:gd name="connsiteX776" fmla="*/ 1840728 w 4599693"/>
                <a:gd name="connsiteY776" fmla="*/ 1708253 h 1884512"/>
                <a:gd name="connsiteX777" fmla="*/ 1830273 w 4599693"/>
                <a:gd name="connsiteY777" fmla="*/ 1689499 h 1884512"/>
                <a:gd name="connsiteX778" fmla="*/ 1825888 w 4599693"/>
                <a:gd name="connsiteY778" fmla="*/ 1678739 h 1884512"/>
                <a:gd name="connsiteX779" fmla="*/ 1822043 w 4599693"/>
                <a:gd name="connsiteY779" fmla="*/ 1669059 h 1884512"/>
                <a:gd name="connsiteX780" fmla="*/ 1807505 w 4599693"/>
                <a:gd name="connsiteY780" fmla="*/ 1650373 h 1884512"/>
                <a:gd name="connsiteX781" fmla="*/ 1796846 w 4599693"/>
                <a:gd name="connsiteY781" fmla="*/ 1637218 h 1884512"/>
                <a:gd name="connsiteX782" fmla="*/ 1784130 w 4599693"/>
                <a:gd name="connsiteY782" fmla="*/ 1625380 h 1884512"/>
                <a:gd name="connsiteX783" fmla="*/ 1762139 w 4599693"/>
                <a:gd name="connsiteY783" fmla="*/ 1599509 h 1884512"/>
                <a:gd name="connsiteX784" fmla="*/ 1752728 w 4599693"/>
                <a:gd name="connsiteY784" fmla="*/ 1588311 h 1884512"/>
                <a:gd name="connsiteX785" fmla="*/ 1745139 w 4599693"/>
                <a:gd name="connsiteY785" fmla="*/ 1578495 h 1884512"/>
                <a:gd name="connsiteX786" fmla="*/ 1732423 w 4599693"/>
                <a:gd name="connsiteY786" fmla="*/ 1567736 h 1884512"/>
                <a:gd name="connsiteX787" fmla="*/ 1720550 w 4599693"/>
                <a:gd name="connsiteY787" fmla="*/ 1558865 h 1884512"/>
                <a:gd name="connsiteX788" fmla="*/ 1713231 w 4599693"/>
                <a:gd name="connsiteY788" fmla="*/ 1565273 h 1884512"/>
                <a:gd name="connsiteX789" fmla="*/ 1518645 w 4599693"/>
                <a:gd name="connsiteY789" fmla="*/ 1586827 h 1884512"/>
                <a:gd name="connsiteX790" fmla="*/ 1522929 w 4599693"/>
                <a:gd name="connsiteY790" fmla="*/ 1597991 h 1884512"/>
                <a:gd name="connsiteX791" fmla="*/ 1528764 w 4599693"/>
                <a:gd name="connsiteY791" fmla="*/ 1612528 h 1884512"/>
                <a:gd name="connsiteX792" fmla="*/ 1548968 w 4599693"/>
                <a:gd name="connsiteY792" fmla="*/ 1641334 h 1884512"/>
                <a:gd name="connsiteX793" fmla="*/ 1560268 w 4599693"/>
                <a:gd name="connsiteY793" fmla="*/ 1656377 h 1884512"/>
                <a:gd name="connsiteX794" fmla="*/ 1578718 w 4599693"/>
                <a:gd name="connsiteY794" fmla="*/ 1675063 h 1884512"/>
                <a:gd name="connsiteX795" fmla="*/ 1599799 w 4599693"/>
                <a:gd name="connsiteY795" fmla="*/ 1700967 h 1884512"/>
                <a:gd name="connsiteX796" fmla="*/ 1620509 w 4599693"/>
                <a:gd name="connsiteY796" fmla="*/ 1728187 h 1884512"/>
                <a:gd name="connsiteX797" fmla="*/ 1627896 w 4599693"/>
                <a:gd name="connsiteY797" fmla="*/ 1738238 h 1884512"/>
                <a:gd name="connsiteX798" fmla="*/ 1639161 w 4599693"/>
                <a:gd name="connsiteY798" fmla="*/ 1753079 h 1884512"/>
                <a:gd name="connsiteX799" fmla="*/ 1645536 w 4599693"/>
                <a:gd name="connsiteY799" fmla="*/ 1762152 h 1884512"/>
                <a:gd name="connsiteX800" fmla="*/ 1652619 w 4599693"/>
                <a:gd name="connsiteY800" fmla="*/ 1775239 h 1884512"/>
                <a:gd name="connsiteX801" fmla="*/ 1666516 w 4599693"/>
                <a:gd name="connsiteY801" fmla="*/ 1764109 h 1884512"/>
                <a:gd name="connsiteX802" fmla="*/ 1658690 w 4599693"/>
                <a:gd name="connsiteY802" fmla="*/ 1749403 h 1884512"/>
                <a:gd name="connsiteX803" fmla="*/ 1650898 w 4599693"/>
                <a:gd name="connsiteY803" fmla="*/ 1735135 h 1884512"/>
                <a:gd name="connsiteX804" fmla="*/ 1639903 w 4599693"/>
                <a:gd name="connsiteY804" fmla="*/ 1715774 h 1884512"/>
                <a:gd name="connsiteX805" fmla="*/ 1635248 w 4599693"/>
                <a:gd name="connsiteY805" fmla="*/ 1704711 h 1884512"/>
                <a:gd name="connsiteX806" fmla="*/ 1631167 w 4599693"/>
                <a:gd name="connsiteY806" fmla="*/ 1694761 h 1884512"/>
                <a:gd name="connsiteX807" fmla="*/ 1616056 w 4599693"/>
                <a:gd name="connsiteY807" fmla="*/ 1675434 h 1884512"/>
                <a:gd name="connsiteX808" fmla="*/ 1604993 w 4599693"/>
                <a:gd name="connsiteY808" fmla="*/ 1661807 h 1884512"/>
                <a:gd name="connsiteX809" fmla="*/ 1591839 w 4599693"/>
                <a:gd name="connsiteY809" fmla="*/ 1649496 h 1884512"/>
                <a:gd name="connsiteX810" fmla="*/ 1569004 w 4599693"/>
                <a:gd name="connsiteY810" fmla="*/ 1622681 h 1884512"/>
                <a:gd name="connsiteX811" fmla="*/ 1559222 w 4599693"/>
                <a:gd name="connsiteY811" fmla="*/ 1611045 h 1884512"/>
                <a:gd name="connsiteX812" fmla="*/ 1551296 w 4599693"/>
                <a:gd name="connsiteY812" fmla="*/ 1600926 h 1884512"/>
                <a:gd name="connsiteX813" fmla="*/ 1538175 w 4599693"/>
                <a:gd name="connsiteY813" fmla="*/ 1589660 h 1884512"/>
                <a:gd name="connsiteX814" fmla="*/ 1525965 w 4599693"/>
                <a:gd name="connsiteY814" fmla="*/ 1580384 h 1884512"/>
                <a:gd name="connsiteX815" fmla="*/ 1518645 w 4599693"/>
                <a:gd name="connsiteY815" fmla="*/ 1586793 h 1884512"/>
                <a:gd name="connsiteX816" fmla="*/ 1322070 w 4599693"/>
                <a:gd name="connsiteY816" fmla="*/ 1606154 h 1884512"/>
                <a:gd name="connsiteX817" fmla="*/ 1326152 w 4599693"/>
                <a:gd name="connsiteY817" fmla="*/ 1617048 h 1884512"/>
                <a:gd name="connsiteX818" fmla="*/ 1331683 w 4599693"/>
                <a:gd name="connsiteY818" fmla="*/ 1631248 h 1884512"/>
                <a:gd name="connsiteX819" fmla="*/ 1351179 w 4599693"/>
                <a:gd name="connsiteY819" fmla="*/ 1659277 h 1884512"/>
                <a:gd name="connsiteX820" fmla="*/ 1362107 w 4599693"/>
                <a:gd name="connsiteY820" fmla="*/ 1673883 h 1884512"/>
                <a:gd name="connsiteX821" fmla="*/ 1380051 w 4599693"/>
                <a:gd name="connsiteY821" fmla="*/ 1691995 h 1884512"/>
                <a:gd name="connsiteX822" fmla="*/ 1400457 w 4599693"/>
                <a:gd name="connsiteY822" fmla="*/ 1717157 h 1884512"/>
                <a:gd name="connsiteX823" fmla="*/ 1420493 w 4599693"/>
                <a:gd name="connsiteY823" fmla="*/ 1743601 h 1884512"/>
                <a:gd name="connsiteX824" fmla="*/ 1427643 w 4599693"/>
                <a:gd name="connsiteY824" fmla="*/ 1753383 h 1884512"/>
                <a:gd name="connsiteX825" fmla="*/ 1438504 w 4599693"/>
                <a:gd name="connsiteY825" fmla="*/ 1767785 h 1884512"/>
                <a:gd name="connsiteX826" fmla="*/ 1444643 w 4599693"/>
                <a:gd name="connsiteY826" fmla="*/ 1776622 h 1884512"/>
                <a:gd name="connsiteX827" fmla="*/ 1451490 w 4599693"/>
                <a:gd name="connsiteY827" fmla="*/ 1789372 h 1884512"/>
                <a:gd name="connsiteX828" fmla="*/ 1465353 w 4599693"/>
                <a:gd name="connsiteY828" fmla="*/ 1778241 h 1884512"/>
                <a:gd name="connsiteX829" fmla="*/ 1457831 w 4599693"/>
                <a:gd name="connsiteY829" fmla="*/ 1763906 h 1884512"/>
                <a:gd name="connsiteX830" fmla="*/ 1450377 w 4599693"/>
                <a:gd name="connsiteY830" fmla="*/ 1749976 h 1884512"/>
                <a:gd name="connsiteX831" fmla="*/ 1439820 w 4599693"/>
                <a:gd name="connsiteY831" fmla="*/ 1731088 h 1884512"/>
                <a:gd name="connsiteX832" fmla="*/ 1435401 w 4599693"/>
                <a:gd name="connsiteY832" fmla="*/ 1720294 h 1884512"/>
                <a:gd name="connsiteX833" fmla="*/ 1431489 w 4599693"/>
                <a:gd name="connsiteY833" fmla="*/ 1710580 h 1884512"/>
                <a:gd name="connsiteX834" fmla="*/ 1416884 w 4599693"/>
                <a:gd name="connsiteY834" fmla="*/ 1691793 h 1884512"/>
                <a:gd name="connsiteX835" fmla="*/ 1406158 w 4599693"/>
                <a:gd name="connsiteY835" fmla="*/ 1678571 h 1884512"/>
                <a:gd name="connsiteX836" fmla="*/ 1393341 w 4599693"/>
                <a:gd name="connsiteY836" fmla="*/ 1666664 h 1884512"/>
                <a:gd name="connsiteX837" fmla="*/ 1371214 w 4599693"/>
                <a:gd name="connsiteY837" fmla="*/ 1640625 h 1884512"/>
                <a:gd name="connsiteX838" fmla="*/ 1361769 w 4599693"/>
                <a:gd name="connsiteY838" fmla="*/ 1629326 h 1884512"/>
                <a:gd name="connsiteX839" fmla="*/ 1354113 w 4599693"/>
                <a:gd name="connsiteY839" fmla="*/ 1619510 h 1884512"/>
                <a:gd name="connsiteX840" fmla="*/ 1341330 w 4599693"/>
                <a:gd name="connsiteY840" fmla="*/ 1608649 h 1884512"/>
                <a:gd name="connsiteX841" fmla="*/ 1329423 w 4599693"/>
                <a:gd name="connsiteY841" fmla="*/ 1599711 h 1884512"/>
                <a:gd name="connsiteX842" fmla="*/ 1322070 w 4599693"/>
                <a:gd name="connsiteY842" fmla="*/ 1606120 h 1884512"/>
                <a:gd name="connsiteX843" fmla="*/ 1129373 w 4599693"/>
                <a:gd name="connsiteY843" fmla="*/ 1629798 h 1884512"/>
                <a:gd name="connsiteX844" fmla="*/ 1133657 w 4599693"/>
                <a:gd name="connsiteY844" fmla="*/ 1640929 h 1884512"/>
                <a:gd name="connsiteX845" fmla="*/ 1139459 w 4599693"/>
                <a:gd name="connsiteY845" fmla="*/ 1655466 h 1884512"/>
                <a:gd name="connsiteX846" fmla="*/ 1159662 w 4599693"/>
                <a:gd name="connsiteY846" fmla="*/ 1684271 h 1884512"/>
                <a:gd name="connsiteX847" fmla="*/ 1170996 w 4599693"/>
                <a:gd name="connsiteY847" fmla="*/ 1699314 h 1884512"/>
                <a:gd name="connsiteX848" fmla="*/ 1189480 w 4599693"/>
                <a:gd name="connsiteY848" fmla="*/ 1718001 h 1884512"/>
                <a:gd name="connsiteX849" fmla="*/ 1210561 w 4599693"/>
                <a:gd name="connsiteY849" fmla="*/ 1743905 h 1884512"/>
                <a:gd name="connsiteX850" fmla="*/ 1231236 w 4599693"/>
                <a:gd name="connsiteY850" fmla="*/ 1771125 h 1884512"/>
                <a:gd name="connsiteX851" fmla="*/ 1238657 w 4599693"/>
                <a:gd name="connsiteY851" fmla="*/ 1781176 h 1884512"/>
                <a:gd name="connsiteX852" fmla="*/ 1249889 w 4599693"/>
                <a:gd name="connsiteY852" fmla="*/ 1796017 h 1884512"/>
                <a:gd name="connsiteX853" fmla="*/ 1256230 w 4599693"/>
                <a:gd name="connsiteY853" fmla="*/ 1805090 h 1884512"/>
                <a:gd name="connsiteX854" fmla="*/ 1263347 w 4599693"/>
                <a:gd name="connsiteY854" fmla="*/ 1818177 h 1884512"/>
                <a:gd name="connsiteX855" fmla="*/ 1277244 w 4599693"/>
                <a:gd name="connsiteY855" fmla="*/ 1807047 h 1884512"/>
                <a:gd name="connsiteX856" fmla="*/ 1269418 w 4599693"/>
                <a:gd name="connsiteY856" fmla="*/ 1792341 h 1884512"/>
                <a:gd name="connsiteX857" fmla="*/ 1261627 w 4599693"/>
                <a:gd name="connsiteY857" fmla="*/ 1778073 h 1884512"/>
                <a:gd name="connsiteX858" fmla="*/ 1250631 w 4599693"/>
                <a:gd name="connsiteY858" fmla="*/ 1758712 h 1884512"/>
                <a:gd name="connsiteX859" fmla="*/ 1246010 w 4599693"/>
                <a:gd name="connsiteY859" fmla="*/ 1747649 h 1884512"/>
                <a:gd name="connsiteX860" fmla="*/ 1241895 w 4599693"/>
                <a:gd name="connsiteY860" fmla="*/ 1737699 h 1884512"/>
                <a:gd name="connsiteX861" fmla="*/ 1226784 w 4599693"/>
                <a:gd name="connsiteY861" fmla="*/ 1718372 h 1884512"/>
                <a:gd name="connsiteX862" fmla="*/ 1215721 w 4599693"/>
                <a:gd name="connsiteY862" fmla="*/ 1704745 h 1884512"/>
                <a:gd name="connsiteX863" fmla="*/ 1202566 w 4599693"/>
                <a:gd name="connsiteY863" fmla="*/ 1692434 h 1884512"/>
                <a:gd name="connsiteX864" fmla="*/ 1179731 w 4599693"/>
                <a:gd name="connsiteY864" fmla="*/ 1665619 h 1884512"/>
                <a:gd name="connsiteX865" fmla="*/ 1169950 w 4599693"/>
                <a:gd name="connsiteY865" fmla="*/ 1653982 h 1884512"/>
                <a:gd name="connsiteX866" fmla="*/ 1162057 w 4599693"/>
                <a:gd name="connsiteY866" fmla="*/ 1643863 h 1884512"/>
                <a:gd name="connsiteX867" fmla="*/ 1148937 w 4599693"/>
                <a:gd name="connsiteY867" fmla="*/ 1632597 h 1884512"/>
                <a:gd name="connsiteX868" fmla="*/ 1136693 w 4599693"/>
                <a:gd name="connsiteY868" fmla="*/ 1623322 h 1884512"/>
                <a:gd name="connsiteX869" fmla="*/ 1129373 w 4599693"/>
                <a:gd name="connsiteY869" fmla="*/ 1629764 h 1884512"/>
                <a:gd name="connsiteX870" fmla="*/ 934653 w 4599693"/>
                <a:gd name="connsiteY870" fmla="*/ 1651182 h 1884512"/>
                <a:gd name="connsiteX871" fmla="*/ 938599 w 4599693"/>
                <a:gd name="connsiteY871" fmla="*/ 1661942 h 1884512"/>
                <a:gd name="connsiteX872" fmla="*/ 943963 w 4599693"/>
                <a:gd name="connsiteY872" fmla="*/ 1675940 h 1884512"/>
                <a:gd name="connsiteX873" fmla="*/ 963019 w 4599693"/>
                <a:gd name="connsiteY873" fmla="*/ 1703497 h 1884512"/>
                <a:gd name="connsiteX874" fmla="*/ 973779 w 4599693"/>
                <a:gd name="connsiteY874" fmla="*/ 1717866 h 1884512"/>
                <a:gd name="connsiteX875" fmla="*/ 991386 w 4599693"/>
                <a:gd name="connsiteY875" fmla="*/ 1735607 h 1884512"/>
                <a:gd name="connsiteX876" fmla="*/ 1011388 w 4599693"/>
                <a:gd name="connsiteY876" fmla="*/ 1760331 h 1884512"/>
                <a:gd name="connsiteX877" fmla="*/ 1031019 w 4599693"/>
                <a:gd name="connsiteY877" fmla="*/ 1786303 h 1884512"/>
                <a:gd name="connsiteX878" fmla="*/ 1038034 w 4599693"/>
                <a:gd name="connsiteY878" fmla="*/ 1795916 h 1884512"/>
                <a:gd name="connsiteX879" fmla="*/ 1048659 w 4599693"/>
                <a:gd name="connsiteY879" fmla="*/ 1810082 h 1884512"/>
                <a:gd name="connsiteX880" fmla="*/ 1054697 w 4599693"/>
                <a:gd name="connsiteY880" fmla="*/ 1818751 h 1884512"/>
                <a:gd name="connsiteX881" fmla="*/ 1061341 w 4599693"/>
                <a:gd name="connsiteY881" fmla="*/ 1831332 h 1884512"/>
                <a:gd name="connsiteX882" fmla="*/ 1075204 w 4599693"/>
                <a:gd name="connsiteY882" fmla="*/ 1820167 h 1884512"/>
                <a:gd name="connsiteX883" fmla="*/ 1067885 w 4599693"/>
                <a:gd name="connsiteY883" fmla="*/ 1806035 h 1884512"/>
                <a:gd name="connsiteX884" fmla="*/ 1060599 w 4599693"/>
                <a:gd name="connsiteY884" fmla="*/ 1792341 h 1884512"/>
                <a:gd name="connsiteX885" fmla="*/ 1050278 w 4599693"/>
                <a:gd name="connsiteY885" fmla="*/ 1773789 h 1884512"/>
                <a:gd name="connsiteX886" fmla="*/ 1045994 w 4599693"/>
                <a:gd name="connsiteY886" fmla="*/ 1763131 h 1884512"/>
                <a:gd name="connsiteX887" fmla="*/ 1042250 w 4599693"/>
                <a:gd name="connsiteY887" fmla="*/ 1753552 h 1884512"/>
                <a:gd name="connsiteX888" fmla="*/ 1027915 w 4599693"/>
                <a:gd name="connsiteY888" fmla="*/ 1735068 h 1884512"/>
                <a:gd name="connsiteX889" fmla="*/ 1017392 w 4599693"/>
                <a:gd name="connsiteY889" fmla="*/ 1722116 h 1884512"/>
                <a:gd name="connsiteX890" fmla="*/ 1004811 w 4599693"/>
                <a:gd name="connsiteY890" fmla="*/ 1710411 h 1884512"/>
                <a:gd name="connsiteX891" fmla="*/ 983088 w 4599693"/>
                <a:gd name="connsiteY891" fmla="*/ 1684845 h 1884512"/>
                <a:gd name="connsiteX892" fmla="*/ 973813 w 4599693"/>
                <a:gd name="connsiteY892" fmla="*/ 1673781 h 1884512"/>
                <a:gd name="connsiteX893" fmla="*/ 966325 w 4599693"/>
                <a:gd name="connsiteY893" fmla="*/ 1664067 h 1884512"/>
                <a:gd name="connsiteX894" fmla="*/ 953744 w 4599693"/>
                <a:gd name="connsiteY894" fmla="*/ 1653442 h 1884512"/>
                <a:gd name="connsiteX895" fmla="*/ 942006 w 4599693"/>
                <a:gd name="connsiteY895" fmla="*/ 1644740 h 1884512"/>
                <a:gd name="connsiteX896" fmla="*/ 934653 w 4599693"/>
                <a:gd name="connsiteY896" fmla="*/ 1651149 h 1884512"/>
                <a:gd name="connsiteX897" fmla="*/ 740034 w 4599693"/>
                <a:gd name="connsiteY897" fmla="*/ 1672634 h 1884512"/>
                <a:gd name="connsiteX898" fmla="*/ 743913 w 4599693"/>
                <a:gd name="connsiteY898" fmla="*/ 1683327 h 1884512"/>
                <a:gd name="connsiteX899" fmla="*/ 749175 w 4599693"/>
                <a:gd name="connsiteY899" fmla="*/ 1697257 h 1884512"/>
                <a:gd name="connsiteX900" fmla="*/ 768063 w 4599693"/>
                <a:gd name="connsiteY900" fmla="*/ 1724611 h 1884512"/>
                <a:gd name="connsiteX901" fmla="*/ 778688 w 4599693"/>
                <a:gd name="connsiteY901" fmla="*/ 1738879 h 1884512"/>
                <a:gd name="connsiteX902" fmla="*/ 796193 w 4599693"/>
                <a:gd name="connsiteY902" fmla="*/ 1756486 h 1884512"/>
                <a:gd name="connsiteX903" fmla="*/ 816027 w 4599693"/>
                <a:gd name="connsiteY903" fmla="*/ 1780974 h 1884512"/>
                <a:gd name="connsiteX904" fmla="*/ 835488 w 4599693"/>
                <a:gd name="connsiteY904" fmla="*/ 1806776 h 1884512"/>
                <a:gd name="connsiteX905" fmla="*/ 842403 w 4599693"/>
                <a:gd name="connsiteY905" fmla="*/ 1816288 h 1884512"/>
                <a:gd name="connsiteX906" fmla="*/ 852994 w 4599693"/>
                <a:gd name="connsiteY906" fmla="*/ 1830353 h 1884512"/>
                <a:gd name="connsiteX907" fmla="*/ 858931 w 4599693"/>
                <a:gd name="connsiteY907" fmla="*/ 1838955 h 1884512"/>
                <a:gd name="connsiteX908" fmla="*/ 865508 w 4599693"/>
                <a:gd name="connsiteY908" fmla="*/ 1851468 h 1884512"/>
                <a:gd name="connsiteX909" fmla="*/ 879370 w 4599693"/>
                <a:gd name="connsiteY909" fmla="*/ 1840304 h 1884512"/>
                <a:gd name="connsiteX910" fmla="*/ 872119 w 4599693"/>
                <a:gd name="connsiteY910" fmla="*/ 1826272 h 1884512"/>
                <a:gd name="connsiteX911" fmla="*/ 864935 w 4599693"/>
                <a:gd name="connsiteY911" fmla="*/ 1812645 h 1884512"/>
                <a:gd name="connsiteX912" fmla="*/ 854748 w 4599693"/>
                <a:gd name="connsiteY912" fmla="*/ 1794229 h 1884512"/>
                <a:gd name="connsiteX913" fmla="*/ 850498 w 4599693"/>
                <a:gd name="connsiteY913" fmla="*/ 1783604 h 1884512"/>
                <a:gd name="connsiteX914" fmla="*/ 846788 w 4599693"/>
                <a:gd name="connsiteY914" fmla="*/ 1774093 h 1884512"/>
                <a:gd name="connsiteX915" fmla="*/ 832588 w 4599693"/>
                <a:gd name="connsiteY915" fmla="*/ 1755777 h 1884512"/>
                <a:gd name="connsiteX916" fmla="*/ 822165 w 4599693"/>
                <a:gd name="connsiteY916" fmla="*/ 1742893 h 1884512"/>
                <a:gd name="connsiteX917" fmla="*/ 809685 w 4599693"/>
                <a:gd name="connsiteY917" fmla="*/ 1731324 h 1884512"/>
                <a:gd name="connsiteX918" fmla="*/ 788132 w 4599693"/>
                <a:gd name="connsiteY918" fmla="*/ 1705959 h 1884512"/>
                <a:gd name="connsiteX919" fmla="*/ 778924 w 4599693"/>
                <a:gd name="connsiteY919" fmla="*/ 1694964 h 1884512"/>
                <a:gd name="connsiteX920" fmla="*/ 771503 w 4599693"/>
                <a:gd name="connsiteY920" fmla="*/ 1685350 h 1884512"/>
                <a:gd name="connsiteX921" fmla="*/ 759023 w 4599693"/>
                <a:gd name="connsiteY921" fmla="*/ 1674827 h 1884512"/>
                <a:gd name="connsiteX922" fmla="*/ 747353 w 4599693"/>
                <a:gd name="connsiteY922" fmla="*/ 1666192 h 1884512"/>
                <a:gd name="connsiteX923" fmla="*/ 740034 w 4599693"/>
                <a:gd name="connsiteY923" fmla="*/ 1672601 h 1884512"/>
                <a:gd name="connsiteX924" fmla="*/ 538702 w 4599693"/>
                <a:gd name="connsiteY924" fmla="*/ 1686598 h 1884512"/>
                <a:gd name="connsiteX925" fmla="*/ 542852 w 4599693"/>
                <a:gd name="connsiteY925" fmla="*/ 1697594 h 1884512"/>
                <a:gd name="connsiteX926" fmla="*/ 548484 w 4599693"/>
                <a:gd name="connsiteY926" fmla="*/ 1711929 h 1884512"/>
                <a:gd name="connsiteX927" fmla="*/ 568249 w 4599693"/>
                <a:gd name="connsiteY927" fmla="*/ 1740262 h 1884512"/>
                <a:gd name="connsiteX928" fmla="*/ 579346 w 4599693"/>
                <a:gd name="connsiteY928" fmla="*/ 1755036 h 1884512"/>
                <a:gd name="connsiteX929" fmla="*/ 597493 w 4599693"/>
                <a:gd name="connsiteY929" fmla="*/ 1773385 h 1884512"/>
                <a:gd name="connsiteX930" fmla="*/ 618169 w 4599693"/>
                <a:gd name="connsiteY930" fmla="*/ 1798850 h 1884512"/>
                <a:gd name="connsiteX931" fmla="*/ 638474 w 4599693"/>
                <a:gd name="connsiteY931" fmla="*/ 1825598 h 1884512"/>
                <a:gd name="connsiteX932" fmla="*/ 645727 w 4599693"/>
                <a:gd name="connsiteY932" fmla="*/ 1835447 h 1884512"/>
                <a:gd name="connsiteX933" fmla="*/ 656755 w 4599693"/>
                <a:gd name="connsiteY933" fmla="*/ 1850052 h 1884512"/>
                <a:gd name="connsiteX934" fmla="*/ 662996 w 4599693"/>
                <a:gd name="connsiteY934" fmla="*/ 1858990 h 1884512"/>
                <a:gd name="connsiteX935" fmla="*/ 669910 w 4599693"/>
                <a:gd name="connsiteY935" fmla="*/ 1871875 h 1884512"/>
                <a:gd name="connsiteX936" fmla="*/ 683806 w 4599693"/>
                <a:gd name="connsiteY936" fmla="*/ 1860710 h 1884512"/>
                <a:gd name="connsiteX937" fmla="*/ 676150 w 4599693"/>
                <a:gd name="connsiteY937" fmla="*/ 1846240 h 1884512"/>
                <a:gd name="connsiteX938" fmla="*/ 668594 w 4599693"/>
                <a:gd name="connsiteY938" fmla="*/ 1832175 h 1884512"/>
                <a:gd name="connsiteX939" fmla="*/ 657835 w 4599693"/>
                <a:gd name="connsiteY939" fmla="*/ 1813151 h 1884512"/>
                <a:gd name="connsiteX940" fmla="*/ 653316 w 4599693"/>
                <a:gd name="connsiteY940" fmla="*/ 1802223 h 1884512"/>
                <a:gd name="connsiteX941" fmla="*/ 649369 w 4599693"/>
                <a:gd name="connsiteY941" fmla="*/ 1792408 h 1884512"/>
                <a:gd name="connsiteX942" fmla="*/ 634528 w 4599693"/>
                <a:gd name="connsiteY942" fmla="*/ 1773418 h 1884512"/>
                <a:gd name="connsiteX943" fmla="*/ 623667 w 4599693"/>
                <a:gd name="connsiteY943" fmla="*/ 1759994 h 1884512"/>
                <a:gd name="connsiteX944" fmla="*/ 610749 w 4599693"/>
                <a:gd name="connsiteY944" fmla="*/ 1747919 h 1884512"/>
                <a:gd name="connsiteX945" fmla="*/ 588319 w 4599693"/>
                <a:gd name="connsiteY945" fmla="*/ 1721609 h 1884512"/>
                <a:gd name="connsiteX946" fmla="*/ 578739 w 4599693"/>
                <a:gd name="connsiteY946" fmla="*/ 1710175 h 1884512"/>
                <a:gd name="connsiteX947" fmla="*/ 570981 w 4599693"/>
                <a:gd name="connsiteY947" fmla="*/ 1700191 h 1884512"/>
                <a:gd name="connsiteX948" fmla="*/ 558063 w 4599693"/>
                <a:gd name="connsiteY948" fmla="*/ 1689195 h 1884512"/>
                <a:gd name="connsiteX949" fmla="*/ 546022 w 4599693"/>
                <a:gd name="connsiteY949" fmla="*/ 1680122 h 1884512"/>
                <a:gd name="connsiteX950" fmla="*/ 538702 w 4599693"/>
                <a:gd name="connsiteY950" fmla="*/ 1686564 h 1884512"/>
                <a:gd name="connsiteX951" fmla="*/ 330996 w 4599693"/>
                <a:gd name="connsiteY951" fmla="*/ 1693344 h 1884512"/>
                <a:gd name="connsiteX952" fmla="*/ 334875 w 4599693"/>
                <a:gd name="connsiteY952" fmla="*/ 1704070 h 1884512"/>
                <a:gd name="connsiteX953" fmla="*/ 340205 w 4599693"/>
                <a:gd name="connsiteY953" fmla="*/ 1718034 h 1884512"/>
                <a:gd name="connsiteX954" fmla="*/ 359194 w 4599693"/>
                <a:gd name="connsiteY954" fmla="*/ 1745490 h 1884512"/>
                <a:gd name="connsiteX955" fmla="*/ 369887 w 4599693"/>
                <a:gd name="connsiteY955" fmla="*/ 1759825 h 1884512"/>
                <a:gd name="connsiteX956" fmla="*/ 387426 w 4599693"/>
                <a:gd name="connsiteY956" fmla="*/ 1777499 h 1884512"/>
                <a:gd name="connsiteX957" fmla="*/ 407393 w 4599693"/>
                <a:gd name="connsiteY957" fmla="*/ 1802122 h 1884512"/>
                <a:gd name="connsiteX958" fmla="*/ 426923 w 4599693"/>
                <a:gd name="connsiteY958" fmla="*/ 1828026 h 1884512"/>
                <a:gd name="connsiteX959" fmla="*/ 433905 w 4599693"/>
                <a:gd name="connsiteY959" fmla="*/ 1837605 h 1884512"/>
                <a:gd name="connsiteX960" fmla="*/ 444496 w 4599693"/>
                <a:gd name="connsiteY960" fmla="*/ 1851704 h 1884512"/>
                <a:gd name="connsiteX961" fmla="*/ 450500 w 4599693"/>
                <a:gd name="connsiteY961" fmla="*/ 1860373 h 1884512"/>
                <a:gd name="connsiteX962" fmla="*/ 457111 w 4599693"/>
                <a:gd name="connsiteY962" fmla="*/ 1872920 h 1884512"/>
                <a:gd name="connsiteX963" fmla="*/ 470974 w 4599693"/>
                <a:gd name="connsiteY963" fmla="*/ 1861756 h 1884512"/>
                <a:gd name="connsiteX964" fmla="*/ 463688 w 4599693"/>
                <a:gd name="connsiteY964" fmla="*/ 1847657 h 1884512"/>
                <a:gd name="connsiteX965" fmla="*/ 456436 w 4599693"/>
                <a:gd name="connsiteY965" fmla="*/ 1833996 h 1884512"/>
                <a:gd name="connsiteX966" fmla="*/ 446182 w 4599693"/>
                <a:gd name="connsiteY966" fmla="*/ 1815479 h 1884512"/>
                <a:gd name="connsiteX967" fmla="*/ 441932 w 4599693"/>
                <a:gd name="connsiteY967" fmla="*/ 1804854 h 1884512"/>
                <a:gd name="connsiteX968" fmla="*/ 438189 w 4599693"/>
                <a:gd name="connsiteY968" fmla="*/ 1795309 h 1884512"/>
                <a:gd name="connsiteX969" fmla="*/ 423921 w 4599693"/>
                <a:gd name="connsiteY969" fmla="*/ 1776892 h 1884512"/>
                <a:gd name="connsiteX970" fmla="*/ 413431 w 4599693"/>
                <a:gd name="connsiteY970" fmla="*/ 1763940 h 1884512"/>
                <a:gd name="connsiteX971" fmla="*/ 400884 w 4599693"/>
                <a:gd name="connsiteY971" fmla="*/ 1752337 h 1884512"/>
                <a:gd name="connsiteX972" fmla="*/ 379264 w 4599693"/>
                <a:gd name="connsiteY972" fmla="*/ 1726871 h 1884512"/>
                <a:gd name="connsiteX973" fmla="*/ 370021 w 4599693"/>
                <a:gd name="connsiteY973" fmla="*/ 1715808 h 1884512"/>
                <a:gd name="connsiteX974" fmla="*/ 362533 w 4599693"/>
                <a:gd name="connsiteY974" fmla="*/ 1706162 h 1884512"/>
                <a:gd name="connsiteX975" fmla="*/ 350020 w 4599693"/>
                <a:gd name="connsiteY975" fmla="*/ 1695570 h 1884512"/>
                <a:gd name="connsiteX976" fmla="*/ 338315 w 4599693"/>
                <a:gd name="connsiteY976" fmla="*/ 1686902 h 1884512"/>
                <a:gd name="connsiteX977" fmla="*/ 330996 w 4599693"/>
                <a:gd name="connsiteY977" fmla="*/ 1693310 h 1884512"/>
                <a:gd name="connsiteX978" fmla="*/ 154995 w 4599693"/>
                <a:gd name="connsiteY978" fmla="*/ 1639074 h 1884512"/>
                <a:gd name="connsiteX979" fmla="*/ 251496 w 4599693"/>
                <a:gd name="connsiteY979" fmla="*/ 1741780 h 1884512"/>
                <a:gd name="connsiteX980" fmla="*/ 275713 w 4599693"/>
                <a:gd name="connsiteY980" fmla="*/ 1767448 h 1884512"/>
                <a:gd name="connsiteX981" fmla="*/ 300640 w 4599693"/>
                <a:gd name="connsiteY981" fmla="*/ 1791733 h 1884512"/>
                <a:gd name="connsiteX982" fmla="*/ 358452 w 4599693"/>
                <a:gd name="connsiteY982" fmla="*/ 1830961 h 1884512"/>
                <a:gd name="connsiteX983" fmla="*/ 536072 w 4599693"/>
                <a:gd name="connsiteY983" fmla="*/ 1881487 h 1884512"/>
                <a:gd name="connsiteX984" fmla="*/ 722528 w 4599693"/>
                <a:gd name="connsiteY984" fmla="*/ 1878114 h 1884512"/>
                <a:gd name="connsiteX985" fmla="*/ 1598888 w 4599693"/>
                <a:gd name="connsiteY985" fmla="*/ 1789710 h 1884512"/>
                <a:gd name="connsiteX986" fmla="*/ 2069212 w 4599693"/>
                <a:gd name="connsiteY986" fmla="*/ 1740869 h 1884512"/>
                <a:gd name="connsiteX987" fmla="*/ 2726161 w 4599693"/>
                <a:gd name="connsiteY987" fmla="*/ 1665652 h 1884512"/>
                <a:gd name="connsiteX988" fmla="*/ 3562215 w 4599693"/>
                <a:gd name="connsiteY988" fmla="*/ 1576404 h 1884512"/>
                <a:gd name="connsiteX989" fmla="*/ 3989432 w 4599693"/>
                <a:gd name="connsiteY989" fmla="*/ 1531746 h 1884512"/>
                <a:gd name="connsiteX990" fmla="*/ 4203479 w 4599693"/>
                <a:gd name="connsiteY990" fmla="*/ 1509542 h 1884512"/>
                <a:gd name="connsiteX991" fmla="*/ 4418741 w 4599693"/>
                <a:gd name="connsiteY991" fmla="*/ 1461606 h 1884512"/>
                <a:gd name="connsiteX992" fmla="*/ 4493621 w 4599693"/>
                <a:gd name="connsiteY992" fmla="*/ 1421208 h 1884512"/>
                <a:gd name="connsiteX993" fmla="*/ 4552108 w 4599693"/>
                <a:gd name="connsiteY993" fmla="*/ 1355176 h 1884512"/>
                <a:gd name="connsiteX994" fmla="*/ 4595316 w 4599693"/>
                <a:gd name="connsiteY994" fmla="*/ 1193659 h 1884512"/>
                <a:gd name="connsiteX995" fmla="*/ 4597879 w 4599693"/>
                <a:gd name="connsiteY995" fmla="*/ 1073683 h 1884512"/>
                <a:gd name="connsiteX996" fmla="*/ 4595922 w 4599693"/>
                <a:gd name="connsiteY996" fmla="*/ 957316 h 1884512"/>
                <a:gd name="connsiteX997" fmla="*/ 4592414 w 4599693"/>
                <a:gd name="connsiteY997" fmla="*/ 721972 h 1884512"/>
                <a:gd name="connsiteX998" fmla="*/ 4578485 w 4599693"/>
                <a:gd name="connsiteY998" fmla="*/ 580929 h 1884512"/>
                <a:gd name="connsiteX999" fmla="*/ 4550388 w 4599693"/>
                <a:gd name="connsiteY999" fmla="*/ 440867 h 1884512"/>
                <a:gd name="connsiteX1000" fmla="*/ 4443735 w 4599693"/>
                <a:gd name="connsiteY1000" fmla="*/ 244261 h 1884512"/>
                <a:gd name="connsiteX1001" fmla="*/ 4416886 w 4599693"/>
                <a:gd name="connsiteY1001" fmla="*/ 218289 h 1884512"/>
                <a:gd name="connsiteX1002" fmla="*/ 4390847 w 4599693"/>
                <a:gd name="connsiteY1002" fmla="*/ 247260 h 1884512"/>
                <a:gd name="connsiteX1003" fmla="*/ 4390847 w 4599693"/>
                <a:gd name="connsiteY1003" fmla="*/ 247260 h 1884512"/>
                <a:gd name="connsiteX1004" fmla="*/ 4444882 w 4599693"/>
                <a:gd name="connsiteY1004" fmla="*/ 245364 h 1884512"/>
                <a:gd name="connsiteX1005" fmla="*/ 4335160 w 4599693"/>
                <a:gd name="connsiteY1005" fmla="*/ 131227 h 1884512"/>
                <a:gd name="connsiteX1006" fmla="*/ 4293437 w 4599693"/>
                <a:gd name="connsiteY1006" fmla="*/ 139835 h 1884512"/>
                <a:gd name="connsiteX1007" fmla="*/ 4418978 w 4599693"/>
                <a:gd name="connsiteY1007" fmla="*/ 271292 h 1884512"/>
                <a:gd name="connsiteX1008" fmla="*/ 4418471 w 4599693"/>
                <a:gd name="connsiteY1008" fmla="*/ 271312 h 1884512"/>
                <a:gd name="connsiteX1009" fmla="*/ 4418505 w 4599693"/>
                <a:gd name="connsiteY1009" fmla="*/ 271292 h 1884512"/>
                <a:gd name="connsiteX1010" fmla="*/ 4418741 w 4599693"/>
                <a:gd name="connsiteY1010" fmla="*/ 271015 h 1884512"/>
                <a:gd name="connsiteX1011" fmla="*/ 4418978 w 4599693"/>
                <a:gd name="connsiteY1011" fmla="*/ 271255 h 1884512"/>
                <a:gd name="connsiteX1012" fmla="*/ 4520537 w 4599693"/>
                <a:gd name="connsiteY1012" fmla="*/ 469780 h 1884512"/>
                <a:gd name="connsiteX1013" fmla="*/ 4550354 w 4599693"/>
                <a:gd name="connsiteY1013" fmla="*/ 665924 h 1884512"/>
                <a:gd name="connsiteX1014" fmla="*/ 4555211 w 4599693"/>
                <a:gd name="connsiteY1014" fmla="*/ 864540 h 1884512"/>
                <a:gd name="connsiteX1015" fmla="*/ 4554368 w 4599693"/>
                <a:gd name="connsiteY1015" fmla="*/ 1001896 h 1884512"/>
                <a:gd name="connsiteX1016" fmla="*/ 4554671 w 4599693"/>
                <a:gd name="connsiteY1016" fmla="*/ 1138568 h 1884512"/>
                <a:gd name="connsiteX1017" fmla="*/ 4537705 w 4599693"/>
                <a:gd name="connsiteY1017" fmla="*/ 1270653 h 1884512"/>
                <a:gd name="connsiteX1018" fmla="*/ 4474631 w 4599693"/>
                <a:gd name="connsiteY1018" fmla="*/ 1377103 h 1884512"/>
                <a:gd name="connsiteX1019" fmla="*/ 4353643 w 4599693"/>
                <a:gd name="connsiteY1019" fmla="*/ 1432207 h 1884512"/>
                <a:gd name="connsiteX1020" fmla="*/ 4216601 w 4599693"/>
                <a:gd name="connsiteY1020" fmla="*/ 1455410 h 1884512"/>
                <a:gd name="connsiteX1021" fmla="*/ 4090115 w 4599693"/>
                <a:gd name="connsiteY1021" fmla="*/ 1465805 h 1884512"/>
                <a:gd name="connsiteX1022" fmla="*/ 3962381 w 4599693"/>
                <a:gd name="connsiteY1022" fmla="*/ 1476750 h 1884512"/>
                <a:gd name="connsiteX1023" fmla="*/ 3348235 w 4599693"/>
                <a:gd name="connsiteY1023" fmla="*/ 1541359 h 1884512"/>
                <a:gd name="connsiteX1024" fmla="*/ 2908841 w 4599693"/>
                <a:gd name="connsiteY1024" fmla="*/ 1588277 h 1884512"/>
                <a:gd name="connsiteX1025" fmla="*/ 2459631 w 4599693"/>
                <a:gd name="connsiteY1025" fmla="*/ 1641131 h 1884512"/>
                <a:gd name="connsiteX1026" fmla="*/ 1577604 w 4599693"/>
                <a:gd name="connsiteY1026" fmla="*/ 1736889 h 1884512"/>
                <a:gd name="connsiteX1027" fmla="*/ 1196799 w 4599693"/>
                <a:gd name="connsiteY1027" fmla="*/ 1778039 h 1884512"/>
                <a:gd name="connsiteX1028" fmla="*/ 875559 w 4599693"/>
                <a:gd name="connsiteY1028" fmla="*/ 1811802 h 1884512"/>
                <a:gd name="connsiteX1029" fmla="*/ 662220 w 4599693"/>
                <a:gd name="connsiteY1029" fmla="*/ 1836256 h 1884512"/>
                <a:gd name="connsiteX1030" fmla="*/ 458427 w 4599693"/>
                <a:gd name="connsiteY1030" fmla="*/ 1830657 h 1884512"/>
                <a:gd name="connsiteX1031" fmla="*/ 376227 w 4599693"/>
                <a:gd name="connsiteY1031" fmla="*/ 1803370 h 1884512"/>
                <a:gd name="connsiteX1032" fmla="*/ 338889 w 4599693"/>
                <a:gd name="connsiteY1032" fmla="*/ 1782660 h 1884512"/>
                <a:gd name="connsiteX1033" fmla="*/ 321518 w 4599693"/>
                <a:gd name="connsiteY1033" fmla="*/ 1770517 h 1884512"/>
                <a:gd name="connsiteX1034" fmla="*/ 313255 w 4599693"/>
                <a:gd name="connsiteY1034" fmla="*/ 1763974 h 1884512"/>
                <a:gd name="connsiteX1035" fmla="*/ 306239 w 4599693"/>
                <a:gd name="connsiteY1035" fmla="*/ 1758004 h 1884512"/>
                <a:gd name="connsiteX1036" fmla="*/ 170006 w 4599693"/>
                <a:gd name="connsiteY1036" fmla="*/ 1626425 h 1884512"/>
                <a:gd name="connsiteX1037" fmla="*/ 154995 w 4599693"/>
                <a:gd name="connsiteY1037" fmla="*/ 1639040 h 1884512"/>
                <a:gd name="connsiteX1038" fmla="*/ 1754010 w 4599693"/>
                <a:gd name="connsiteY1038" fmla="*/ 295550 h 1884512"/>
                <a:gd name="connsiteX1039" fmla="*/ 1718695 w 4599693"/>
                <a:gd name="connsiteY1039" fmla="*/ 296049 h 1884512"/>
                <a:gd name="connsiteX1040" fmla="*/ 1672283 w 4599693"/>
                <a:gd name="connsiteY1040" fmla="*/ 296859 h 1884512"/>
                <a:gd name="connsiteX1041" fmla="*/ 1562494 w 4599693"/>
                <a:gd name="connsiteY1041" fmla="*/ 303882 h 1884512"/>
                <a:gd name="connsiteX1042" fmla="*/ 1503602 w 4599693"/>
                <a:gd name="connsiteY1042" fmla="*/ 308044 h 1884512"/>
                <a:gd name="connsiteX1043" fmla="*/ 1421404 w 4599693"/>
                <a:gd name="connsiteY1043" fmla="*/ 315953 h 1884512"/>
                <a:gd name="connsiteX1044" fmla="*/ 1316741 w 4599693"/>
                <a:gd name="connsiteY1044" fmla="*/ 324116 h 1884512"/>
                <a:gd name="connsiteX1045" fmla="*/ 1209717 w 4599693"/>
                <a:gd name="connsiteY1045" fmla="*/ 331766 h 1884512"/>
                <a:gd name="connsiteX1046" fmla="*/ 1170692 w 4599693"/>
                <a:gd name="connsiteY1046" fmla="*/ 334417 h 1884512"/>
                <a:gd name="connsiteX1047" fmla="*/ 1112441 w 4599693"/>
                <a:gd name="connsiteY1047" fmla="*/ 338582 h 1884512"/>
                <a:gd name="connsiteX1048" fmla="*/ 1077868 w 4599693"/>
                <a:gd name="connsiteY1048" fmla="*/ 340795 h 1884512"/>
                <a:gd name="connsiteX1049" fmla="*/ 1032232 w 4599693"/>
                <a:gd name="connsiteY1049" fmla="*/ 342694 h 1884512"/>
                <a:gd name="connsiteX1050" fmla="*/ 1030243 w 4599693"/>
                <a:gd name="connsiteY1050" fmla="*/ 353568 h 1884512"/>
                <a:gd name="connsiteX1051" fmla="*/ 1081208 w 4599693"/>
                <a:gd name="connsiteY1051" fmla="*/ 351521 h 1884512"/>
                <a:gd name="connsiteX1052" fmla="*/ 1130992 w 4599693"/>
                <a:gd name="connsiteY1052" fmla="*/ 349457 h 1884512"/>
                <a:gd name="connsiteX1053" fmla="*/ 1199497 w 4599693"/>
                <a:gd name="connsiteY1053" fmla="*/ 346323 h 1884512"/>
                <a:gd name="connsiteX1054" fmla="*/ 1235284 w 4599693"/>
                <a:gd name="connsiteY1054" fmla="*/ 345585 h 1884512"/>
                <a:gd name="connsiteX1055" fmla="*/ 1267293 w 4599693"/>
                <a:gd name="connsiteY1055" fmla="*/ 344977 h 1884512"/>
                <a:gd name="connsiteX1056" fmla="*/ 1344196 w 4599693"/>
                <a:gd name="connsiteY1056" fmla="*/ 339284 h 1884512"/>
                <a:gd name="connsiteX1057" fmla="*/ 1399209 w 4599693"/>
                <a:gd name="connsiteY1057" fmla="*/ 335007 h 1884512"/>
                <a:gd name="connsiteX1058" fmla="*/ 1455402 w 4599693"/>
                <a:gd name="connsiteY1058" fmla="*/ 329165 h 1884512"/>
                <a:gd name="connsiteX1059" fmla="*/ 1565833 w 4599693"/>
                <a:gd name="connsiteY1059" fmla="*/ 320099 h 1884512"/>
                <a:gd name="connsiteX1060" fmla="*/ 1613493 w 4599693"/>
                <a:gd name="connsiteY1060" fmla="*/ 316247 h 1884512"/>
                <a:gd name="connsiteX1061" fmla="*/ 1653732 w 4599693"/>
                <a:gd name="connsiteY1061" fmla="*/ 313278 h 1884512"/>
                <a:gd name="connsiteX1062" fmla="*/ 1707295 w 4599693"/>
                <a:gd name="connsiteY1062" fmla="*/ 307254 h 1884512"/>
                <a:gd name="connsiteX1063" fmla="*/ 1754280 w 4599693"/>
                <a:gd name="connsiteY1063" fmla="*/ 301409 h 1884512"/>
                <a:gd name="connsiteX1064" fmla="*/ 1754010 w 4599693"/>
                <a:gd name="connsiteY1064" fmla="*/ 295550 h 1884512"/>
                <a:gd name="connsiteX1065" fmla="*/ 1608062 w 4599693"/>
                <a:gd name="connsiteY1065" fmla="*/ 360503 h 1884512"/>
                <a:gd name="connsiteX1066" fmla="*/ 1588701 w 4599693"/>
                <a:gd name="connsiteY1066" fmla="*/ 359636 h 1884512"/>
                <a:gd name="connsiteX1067" fmla="*/ 1563202 w 4599693"/>
                <a:gd name="connsiteY1067" fmla="*/ 358624 h 1884512"/>
                <a:gd name="connsiteX1068" fmla="*/ 1503164 w 4599693"/>
                <a:gd name="connsiteY1068" fmla="*/ 361370 h 1884512"/>
                <a:gd name="connsiteX1069" fmla="*/ 1470986 w 4599693"/>
                <a:gd name="connsiteY1069" fmla="*/ 363212 h 1884512"/>
                <a:gd name="connsiteX1070" fmla="*/ 1426092 w 4599693"/>
                <a:gd name="connsiteY1070" fmla="*/ 367910 h 1884512"/>
                <a:gd name="connsiteX1071" fmla="*/ 1368920 w 4599693"/>
                <a:gd name="connsiteY1071" fmla="*/ 371958 h 1884512"/>
                <a:gd name="connsiteX1072" fmla="*/ 1310433 w 4599693"/>
                <a:gd name="connsiteY1072" fmla="*/ 375422 h 1884512"/>
                <a:gd name="connsiteX1073" fmla="*/ 1289083 w 4599693"/>
                <a:gd name="connsiteY1073" fmla="*/ 376565 h 1884512"/>
                <a:gd name="connsiteX1074" fmla="*/ 1257208 w 4599693"/>
                <a:gd name="connsiteY1074" fmla="*/ 378444 h 1884512"/>
                <a:gd name="connsiteX1075" fmla="*/ 1238320 w 4599693"/>
                <a:gd name="connsiteY1075" fmla="*/ 379311 h 1884512"/>
                <a:gd name="connsiteX1076" fmla="*/ 1213292 w 4599693"/>
                <a:gd name="connsiteY1076" fmla="*/ 379402 h 1884512"/>
                <a:gd name="connsiteX1077" fmla="*/ 1212651 w 4599693"/>
                <a:gd name="connsiteY1077" fmla="*/ 390195 h 1884512"/>
                <a:gd name="connsiteX1078" fmla="*/ 1240580 w 4599693"/>
                <a:gd name="connsiteY1078" fmla="*/ 390138 h 1884512"/>
                <a:gd name="connsiteX1079" fmla="*/ 1267867 w 4599693"/>
                <a:gd name="connsiteY1079" fmla="*/ 390010 h 1884512"/>
                <a:gd name="connsiteX1080" fmla="*/ 1305374 w 4599693"/>
                <a:gd name="connsiteY1080" fmla="*/ 389548 h 1884512"/>
                <a:gd name="connsiteX1081" fmla="*/ 1325005 w 4599693"/>
                <a:gd name="connsiteY1081" fmla="*/ 390195 h 1884512"/>
                <a:gd name="connsiteX1082" fmla="*/ 1342577 w 4599693"/>
                <a:gd name="connsiteY1082" fmla="*/ 390840 h 1884512"/>
                <a:gd name="connsiteX1083" fmla="*/ 1384604 w 4599693"/>
                <a:gd name="connsiteY1083" fmla="*/ 388141 h 1884512"/>
                <a:gd name="connsiteX1084" fmla="*/ 1414658 w 4599693"/>
                <a:gd name="connsiteY1084" fmla="*/ 386023 h 1884512"/>
                <a:gd name="connsiteX1085" fmla="*/ 1445317 w 4599693"/>
                <a:gd name="connsiteY1085" fmla="*/ 382373 h 1884512"/>
                <a:gd name="connsiteX1086" fmla="*/ 1505626 w 4599693"/>
                <a:gd name="connsiteY1086" fmla="*/ 377651 h 1884512"/>
                <a:gd name="connsiteX1087" fmla="*/ 1531665 w 4599693"/>
                <a:gd name="connsiteY1087" fmla="*/ 375628 h 1884512"/>
                <a:gd name="connsiteX1088" fmla="*/ 1553657 w 4599693"/>
                <a:gd name="connsiteY1088" fmla="*/ 374248 h 1884512"/>
                <a:gd name="connsiteX1089" fmla="*/ 1582866 w 4599693"/>
                <a:gd name="connsiteY1089" fmla="*/ 370322 h 1884512"/>
                <a:gd name="connsiteX1090" fmla="*/ 1608467 w 4599693"/>
                <a:gd name="connsiteY1090" fmla="*/ 366321 h 1884512"/>
                <a:gd name="connsiteX1091" fmla="*/ 1608062 w 4599693"/>
                <a:gd name="connsiteY1091" fmla="*/ 360503 h 1884512"/>
                <a:gd name="connsiteX1092" fmla="*/ 3047401 w 4599693"/>
                <a:gd name="connsiteY1092" fmla="*/ 1303792 h 1884512"/>
                <a:gd name="connsiteX1093" fmla="*/ 3027467 w 4599693"/>
                <a:gd name="connsiteY1093" fmla="*/ 1302966 h 1884512"/>
                <a:gd name="connsiteX1094" fmla="*/ 3001225 w 4599693"/>
                <a:gd name="connsiteY1094" fmla="*/ 1302025 h 1884512"/>
                <a:gd name="connsiteX1095" fmla="*/ 2939433 w 4599693"/>
                <a:gd name="connsiteY1095" fmla="*/ 1304936 h 1884512"/>
                <a:gd name="connsiteX1096" fmla="*/ 2906277 w 4599693"/>
                <a:gd name="connsiteY1096" fmla="*/ 1306852 h 1884512"/>
                <a:gd name="connsiteX1097" fmla="*/ 2860101 w 4599693"/>
                <a:gd name="connsiteY1097" fmla="*/ 1311682 h 1884512"/>
                <a:gd name="connsiteX1098" fmla="*/ 2801209 w 4599693"/>
                <a:gd name="connsiteY1098" fmla="*/ 1315847 h 1884512"/>
                <a:gd name="connsiteX1099" fmla="*/ 2740969 w 4599693"/>
                <a:gd name="connsiteY1099" fmla="*/ 1319476 h 1884512"/>
                <a:gd name="connsiteX1100" fmla="*/ 2719011 w 4599693"/>
                <a:gd name="connsiteY1100" fmla="*/ 1320674 h 1884512"/>
                <a:gd name="connsiteX1101" fmla="*/ 2686192 w 4599693"/>
                <a:gd name="connsiteY1101" fmla="*/ 1322627 h 1884512"/>
                <a:gd name="connsiteX1102" fmla="*/ 2666730 w 4599693"/>
                <a:gd name="connsiteY1102" fmla="*/ 1323531 h 1884512"/>
                <a:gd name="connsiteX1103" fmla="*/ 2640994 w 4599693"/>
                <a:gd name="connsiteY1103" fmla="*/ 1323716 h 1884512"/>
                <a:gd name="connsiteX1104" fmla="*/ 2640286 w 4599693"/>
                <a:gd name="connsiteY1104" fmla="*/ 1334510 h 1884512"/>
                <a:gd name="connsiteX1105" fmla="*/ 2669057 w 4599693"/>
                <a:gd name="connsiteY1105" fmla="*/ 1334382 h 1884512"/>
                <a:gd name="connsiteX1106" fmla="*/ 2697121 w 4599693"/>
                <a:gd name="connsiteY1106" fmla="*/ 1334179 h 1884512"/>
                <a:gd name="connsiteX1107" fmla="*/ 2735741 w 4599693"/>
                <a:gd name="connsiteY1107" fmla="*/ 1333626 h 1884512"/>
                <a:gd name="connsiteX1108" fmla="*/ 2755945 w 4599693"/>
                <a:gd name="connsiteY1108" fmla="*/ 1334216 h 1884512"/>
                <a:gd name="connsiteX1109" fmla="*/ 2774024 w 4599693"/>
                <a:gd name="connsiteY1109" fmla="*/ 1334823 h 1884512"/>
                <a:gd name="connsiteX1110" fmla="*/ 2817298 w 4599693"/>
                <a:gd name="connsiteY1110" fmla="*/ 1332024 h 1884512"/>
                <a:gd name="connsiteX1111" fmla="*/ 2848229 w 4599693"/>
                <a:gd name="connsiteY1111" fmla="*/ 1329811 h 1884512"/>
                <a:gd name="connsiteX1112" fmla="*/ 2879799 w 4599693"/>
                <a:gd name="connsiteY1112" fmla="*/ 1326101 h 1884512"/>
                <a:gd name="connsiteX1113" fmla="*/ 2941895 w 4599693"/>
                <a:gd name="connsiteY1113" fmla="*/ 1321197 h 1884512"/>
                <a:gd name="connsiteX1114" fmla="*/ 2968711 w 4599693"/>
                <a:gd name="connsiteY1114" fmla="*/ 1319153 h 1884512"/>
                <a:gd name="connsiteX1115" fmla="*/ 2991377 w 4599693"/>
                <a:gd name="connsiteY1115" fmla="*/ 1317696 h 1884512"/>
                <a:gd name="connsiteX1116" fmla="*/ 3021429 w 4599693"/>
                <a:gd name="connsiteY1116" fmla="*/ 1313699 h 1884512"/>
                <a:gd name="connsiteX1117" fmla="*/ 3047772 w 4599693"/>
                <a:gd name="connsiteY1117" fmla="*/ 1309651 h 1884512"/>
                <a:gd name="connsiteX1118" fmla="*/ 3047401 w 4599693"/>
                <a:gd name="connsiteY1118" fmla="*/ 1303792 h 1884512"/>
                <a:gd name="connsiteX1119" fmla="*/ 3169805 w 4599693"/>
                <a:gd name="connsiteY1119" fmla="*/ 1345583 h 1884512"/>
                <a:gd name="connsiteX1120" fmla="*/ 3151052 w 4599693"/>
                <a:gd name="connsiteY1120" fmla="*/ 1344662 h 1884512"/>
                <a:gd name="connsiteX1121" fmla="*/ 3126362 w 4599693"/>
                <a:gd name="connsiteY1121" fmla="*/ 1343613 h 1884512"/>
                <a:gd name="connsiteX1122" fmla="*/ 3068179 w 4599693"/>
                <a:gd name="connsiteY1122" fmla="*/ 1346173 h 1884512"/>
                <a:gd name="connsiteX1123" fmla="*/ 3036979 w 4599693"/>
                <a:gd name="connsiteY1123" fmla="*/ 1347944 h 1884512"/>
                <a:gd name="connsiteX1124" fmla="*/ 2993535 w 4599693"/>
                <a:gd name="connsiteY1124" fmla="*/ 1352514 h 1884512"/>
                <a:gd name="connsiteX1125" fmla="*/ 2938118 w 4599693"/>
                <a:gd name="connsiteY1125" fmla="*/ 1356404 h 1884512"/>
                <a:gd name="connsiteX1126" fmla="*/ 2881452 w 4599693"/>
                <a:gd name="connsiteY1126" fmla="*/ 1359719 h 1884512"/>
                <a:gd name="connsiteX1127" fmla="*/ 2860776 w 4599693"/>
                <a:gd name="connsiteY1127" fmla="*/ 1360809 h 1884512"/>
                <a:gd name="connsiteX1128" fmla="*/ 2829913 w 4599693"/>
                <a:gd name="connsiteY1128" fmla="*/ 1362596 h 1884512"/>
                <a:gd name="connsiteX1129" fmla="*/ 2811598 w 4599693"/>
                <a:gd name="connsiteY1129" fmla="*/ 1363406 h 1884512"/>
                <a:gd name="connsiteX1130" fmla="*/ 2787347 w 4599693"/>
                <a:gd name="connsiteY1130" fmla="*/ 1363460 h 1884512"/>
                <a:gd name="connsiteX1131" fmla="*/ 2786739 w 4599693"/>
                <a:gd name="connsiteY1131" fmla="*/ 1374223 h 1884512"/>
                <a:gd name="connsiteX1132" fmla="*/ 2813790 w 4599693"/>
                <a:gd name="connsiteY1132" fmla="*/ 1374243 h 1884512"/>
                <a:gd name="connsiteX1133" fmla="*/ 2840235 w 4599693"/>
                <a:gd name="connsiteY1133" fmla="*/ 1374189 h 1884512"/>
                <a:gd name="connsiteX1134" fmla="*/ 2876595 w 4599693"/>
                <a:gd name="connsiteY1134" fmla="*/ 1373818 h 1884512"/>
                <a:gd name="connsiteX1135" fmla="*/ 2895618 w 4599693"/>
                <a:gd name="connsiteY1135" fmla="*/ 1374520 h 1884512"/>
                <a:gd name="connsiteX1136" fmla="*/ 2912652 w 4599693"/>
                <a:gd name="connsiteY1136" fmla="*/ 1375194 h 1884512"/>
                <a:gd name="connsiteX1137" fmla="*/ 2953363 w 4599693"/>
                <a:gd name="connsiteY1137" fmla="*/ 1372634 h 1884512"/>
                <a:gd name="connsiteX1138" fmla="*/ 2982472 w 4599693"/>
                <a:gd name="connsiteY1138" fmla="*/ 1370566 h 1884512"/>
                <a:gd name="connsiteX1139" fmla="*/ 3012154 w 4599693"/>
                <a:gd name="connsiteY1139" fmla="*/ 1367028 h 1884512"/>
                <a:gd name="connsiteX1140" fmla="*/ 3070607 w 4599693"/>
                <a:gd name="connsiteY1140" fmla="*/ 1362458 h 1884512"/>
                <a:gd name="connsiteX1141" fmla="*/ 3095837 w 4599693"/>
                <a:gd name="connsiteY1141" fmla="*/ 1360542 h 1884512"/>
                <a:gd name="connsiteX1142" fmla="*/ 3117154 w 4599693"/>
                <a:gd name="connsiteY1142" fmla="*/ 1359193 h 1884512"/>
                <a:gd name="connsiteX1143" fmla="*/ 3145453 w 4599693"/>
                <a:gd name="connsiteY1143" fmla="*/ 1355341 h 1884512"/>
                <a:gd name="connsiteX1144" fmla="*/ 3170211 w 4599693"/>
                <a:gd name="connsiteY1144" fmla="*/ 1351418 h 1884512"/>
                <a:gd name="connsiteX1145" fmla="*/ 3169805 w 4599693"/>
                <a:gd name="connsiteY1145" fmla="*/ 1345583 h 188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Lst>
              <a:rect l="l" t="t" r="r" b="b"/>
              <a:pathLst>
                <a:path w="4599693" h="1884512">
                  <a:moveTo>
                    <a:pt x="83523" y="419955"/>
                  </a:moveTo>
                  <a:cubicBezTo>
                    <a:pt x="118399" y="391096"/>
                    <a:pt x="162552" y="378360"/>
                    <a:pt x="205185" y="371634"/>
                  </a:cubicBezTo>
                  <a:cubicBezTo>
                    <a:pt x="248258" y="365033"/>
                    <a:pt x="291634" y="364446"/>
                    <a:pt x="334504" y="363006"/>
                  </a:cubicBezTo>
                  <a:cubicBezTo>
                    <a:pt x="420312" y="360149"/>
                    <a:pt x="505883" y="349683"/>
                    <a:pt x="591287" y="339287"/>
                  </a:cubicBezTo>
                  <a:cubicBezTo>
                    <a:pt x="703539" y="324305"/>
                    <a:pt x="816566" y="318517"/>
                    <a:pt x="929391" y="309892"/>
                  </a:cubicBezTo>
                  <a:cubicBezTo>
                    <a:pt x="1042216" y="301267"/>
                    <a:pt x="1155109" y="292643"/>
                    <a:pt x="1268305" y="283981"/>
                  </a:cubicBezTo>
                  <a:cubicBezTo>
                    <a:pt x="1803660" y="239613"/>
                    <a:pt x="2339318" y="195219"/>
                    <a:pt x="2875279" y="150793"/>
                  </a:cubicBezTo>
                  <a:cubicBezTo>
                    <a:pt x="3162756" y="126613"/>
                    <a:pt x="3450300" y="102432"/>
                    <a:pt x="3737878" y="78255"/>
                  </a:cubicBezTo>
                  <a:cubicBezTo>
                    <a:pt x="3838122" y="69775"/>
                    <a:pt x="3939445" y="60041"/>
                    <a:pt x="4038779" y="52283"/>
                  </a:cubicBezTo>
                  <a:cubicBezTo>
                    <a:pt x="4087888" y="49686"/>
                    <a:pt x="4137336" y="51861"/>
                    <a:pt x="4179869" y="72446"/>
                  </a:cubicBezTo>
                  <a:cubicBezTo>
                    <a:pt x="4223279" y="91170"/>
                    <a:pt x="4257548" y="126940"/>
                    <a:pt x="4282744" y="167854"/>
                  </a:cubicBezTo>
                  <a:cubicBezTo>
                    <a:pt x="4307704" y="209341"/>
                    <a:pt x="4324838" y="256023"/>
                    <a:pt x="4337184" y="303993"/>
                  </a:cubicBezTo>
                  <a:cubicBezTo>
                    <a:pt x="4349360" y="352347"/>
                    <a:pt x="4358568" y="401407"/>
                    <a:pt x="4364707" y="450895"/>
                  </a:cubicBezTo>
                  <a:cubicBezTo>
                    <a:pt x="4377625" y="549901"/>
                    <a:pt x="4377928" y="650543"/>
                    <a:pt x="4378671" y="751425"/>
                  </a:cubicBezTo>
                  <a:cubicBezTo>
                    <a:pt x="4378873" y="783528"/>
                    <a:pt x="4379210" y="815689"/>
                    <a:pt x="4380020" y="847891"/>
                  </a:cubicBezTo>
                  <a:cubicBezTo>
                    <a:pt x="4380897" y="880271"/>
                    <a:pt x="4382145" y="912065"/>
                    <a:pt x="4382313" y="943743"/>
                  </a:cubicBezTo>
                  <a:cubicBezTo>
                    <a:pt x="4382482" y="975304"/>
                    <a:pt x="4380897" y="1006851"/>
                    <a:pt x="4377524" y="1038233"/>
                  </a:cubicBezTo>
                  <a:cubicBezTo>
                    <a:pt x="4374690" y="1069092"/>
                    <a:pt x="4367978" y="1099466"/>
                    <a:pt x="4357489" y="1128628"/>
                  </a:cubicBezTo>
                  <a:cubicBezTo>
                    <a:pt x="4347539" y="1156998"/>
                    <a:pt x="4330943" y="1182596"/>
                    <a:pt x="4309154" y="1203305"/>
                  </a:cubicBezTo>
                  <a:cubicBezTo>
                    <a:pt x="4287433" y="1223668"/>
                    <a:pt x="4260348" y="1238414"/>
                    <a:pt x="4231644" y="1250024"/>
                  </a:cubicBezTo>
                  <a:cubicBezTo>
                    <a:pt x="4173663" y="1273355"/>
                    <a:pt x="4111399" y="1285204"/>
                    <a:pt x="4048357" y="1293997"/>
                  </a:cubicBezTo>
                  <a:lnTo>
                    <a:pt x="3283710" y="1377373"/>
                  </a:lnTo>
                  <a:cubicBezTo>
                    <a:pt x="2762420" y="1433496"/>
                    <a:pt x="2241165" y="1489622"/>
                    <a:pt x="1719943" y="1545744"/>
                  </a:cubicBezTo>
                  <a:lnTo>
                    <a:pt x="1150083" y="1606828"/>
                  </a:lnTo>
                  <a:lnTo>
                    <a:pt x="724316" y="1652700"/>
                  </a:lnTo>
                  <a:cubicBezTo>
                    <a:pt x="653484" y="1660154"/>
                    <a:pt x="582112" y="1668385"/>
                    <a:pt x="511786" y="1675164"/>
                  </a:cubicBezTo>
                  <a:cubicBezTo>
                    <a:pt x="441629" y="1681539"/>
                    <a:pt x="371641" y="1684136"/>
                    <a:pt x="304485" y="1672398"/>
                  </a:cubicBezTo>
                  <a:cubicBezTo>
                    <a:pt x="226030" y="1658536"/>
                    <a:pt x="148891" y="1622951"/>
                    <a:pt x="100691" y="1562474"/>
                  </a:cubicBezTo>
                  <a:cubicBezTo>
                    <a:pt x="76676" y="1532657"/>
                    <a:pt x="60654" y="1496732"/>
                    <a:pt x="51345" y="1458196"/>
                  </a:cubicBezTo>
                  <a:cubicBezTo>
                    <a:pt x="41867" y="1419643"/>
                    <a:pt x="38224" y="1378932"/>
                    <a:pt x="36639" y="1337684"/>
                  </a:cubicBezTo>
                  <a:cubicBezTo>
                    <a:pt x="34649" y="1226407"/>
                    <a:pt x="32659" y="1115076"/>
                    <a:pt x="30635" y="1003687"/>
                  </a:cubicBezTo>
                  <a:lnTo>
                    <a:pt x="27869" y="836389"/>
                  </a:lnTo>
                  <a:cubicBezTo>
                    <a:pt x="27026" y="780493"/>
                    <a:pt x="25677" y="725534"/>
                    <a:pt x="30062" y="672255"/>
                  </a:cubicBezTo>
                  <a:cubicBezTo>
                    <a:pt x="32119" y="645035"/>
                    <a:pt x="34885" y="614550"/>
                    <a:pt x="38596" y="587533"/>
                  </a:cubicBezTo>
                  <a:cubicBezTo>
                    <a:pt x="42238" y="560549"/>
                    <a:pt x="46690" y="536939"/>
                    <a:pt x="48107" y="523447"/>
                  </a:cubicBezTo>
                  <a:cubicBezTo>
                    <a:pt x="49423" y="509975"/>
                    <a:pt x="47128" y="506471"/>
                    <a:pt x="39135" y="520792"/>
                  </a:cubicBezTo>
                  <a:cubicBezTo>
                    <a:pt x="31546" y="535131"/>
                    <a:pt x="16873" y="567383"/>
                    <a:pt x="6991" y="627867"/>
                  </a:cubicBezTo>
                  <a:cubicBezTo>
                    <a:pt x="-2285" y="688779"/>
                    <a:pt x="-1712" y="751071"/>
                    <a:pt x="-801" y="813176"/>
                  </a:cubicBezTo>
                  <a:cubicBezTo>
                    <a:pt x="211" y="875360"/>
                    <a:pt x="1189" y="937659"/>
                    <a:pt x="2168" y="1000072"/>
                  </a:cubicBezTo>
                  <a:cubicBezTo>
                    <a:pt x="3280" y="1062438"/>
                    <a:pt x="4393" y="1124850"/>
                    <a:pt x="5473" y="1187314"/>
                  </a:cubicBezTo>
                  <a:cubicBezTo>
                    <a:pt x="7058" y="1249714"/>
                    <a:pt x="6418" y="1312140"/>
                    <a:pt x="10566" y="1374540"/>
                  </a:cubicBezTo>
                  <a:cubicBezTo>
                    <a:pt x="15187" y="1435010"/>
                    <a:pt x="26183" y="1497153"/>
                    <a:pt x="57923" y="1550669"/>
                  </a:cubicBezTo>
                  <a:cubicBezTo>
                    <a:pt x="89021" y="1604467"/>
                    <a:pt x="140087" y="1644302"/>
                    <a:pt x="195808" y="1669936"/>
                  </a:cubicBezTo>
                  <a:cubicBezTo>
                    <a:pt x="251935" y="1695874"/>
                    <a:pt x="313693" y="1707578"/>
                    <a:pt x="374946" y="1710344"/>
                  </a:cubicBezTo>
                  <a:cubicBezTo>
                    <a:pt x="436367" y="1713245"/>
                    <a:pt x="497586" y="1708185"/>
                    <a:pt x="558198" y="1702080"/>
                  </a:cubicBezTo>
                  <a:cubicBezTo>
                    <a:pt x="891310" y="1667744"/>
                    <a:pt x="1224490" y="1633407"/>
                    <a:pt x="1557704" y="1599070"/>
                  </a:cubicBezTo>
                  <a:cubicBezTo>
                    <a:pt x="1731681" y="1581902"/>
                    <a:pt x="1905321" y="1564768"/>
                    <a:pt x="2078589" y="1547667"/>
                  </a:cubicBezTo>
                  <a:cubicBezTo>
                    <a:pt x="2233981" y="1532421"/>
                    <a:pt x="2389136" y="1518390"/>
                    <a:pt x="2544697" y="1501791"/>
                  </a:cubicBezTo>
                  <a:cubicBezTo>
                    <a:pt x="2919195" y="1461302"/>
                    <a:pt x="3293863" y="1420786"/>
                    <a:pt x="3668665" y="1380247"/>
                  </a:cubicBezTo>
                  <a:lnTo>
                    <a:pt x="3869760" y="1358502"/>
                  </a:lnTo>
                  <a:cubicBezTo>
                    <a:pt x="3936342" y="1351186"/>
                    <a:pt x="4003902" y="1345637"/>
                    <a:pt x="4071901" y="1335444"/>
                  </a:cubicBezTo>
                  <a:cubicBezTo>
                    <a:pt x="4139900" y="1325126"/>
                    <a:pt x="4208877" y="1311044"/>
                    <a:pt x="4275121" y="1279291"/>
                  </a:cubicBezTo>
                  <a:cubicBezTo>
                    <a:pt x="4308142" y="1263239"/>
                    <a:pt x="4340826" y="1239851"/>
                    <a:pt x="4364605" y="1208412"/>
                  </a:cubicBezTo>
                  <a:cubicBezTo>
                    <a:pt x="4388419" y="1177064"/>
                    <a:pt x="4402585" y="1140737"/>
                    <a:pt x="4410782" y="1105426"/>
                  </a:cubicBezTo>
                  <a:cubicBezTo>
                    <a:pt x="4427511" y="1032610"/>
                    <a:pt x="4427174" y="961252"/>
                    <a:pt x="4424914" y="891129"/>
                  </a:cubicBezTo>
                  <a:cubicBezTo>
                    <a:pt x="4422013" y="822715"/>
                    <a:pt x="4421777" y="754268"/>
                    <a:pt x="4420799" y="684883"/>
                  </a:cubicBezTo>
                  <a:cubicBezTo>
                    <a:pt x="4419720" y="615586"/>
                    <a:pt x="4417528" y="545611"/>
                    <a:pt x="4410005" y="475541"/>
                  </a:cubicBezTo>
                  <a:cubicBezTo>
                    <a:pt x="4402045" y="405326"/>
                    <a:pt x="4390813" y="336434"/>
                    <a:pt x="4370677" y="267268"/>
                  </a:cubicBezTo>
                  <a:cubicBezTo>
                    <a:pt x="4350777" y="200443"/>
                    <a:pt x="4321263" y="131608"/>
                    <a:pt x="4265812" y="79307"/>
                  </a:cubicBezTo>
                  <a:cubicBezTo>
                    <a:pt x="4237918" y="53298"/>
                    <a:pt x="4204728" y="33647"/>
                    <a:pt x="4168502" y="21714"/>
                  </a:cubicBezTo>
                  <a:cubicBezTo>
                    <a:pt x="4132041" y="10324"/>
                    <a:pt x="4094769" y="7652"/>
                    <a:pt x="4059286" y="8222"/>
                  </a:cubicBezTo>
                  <a:cubicBezTo>
                    <a:pt x="4023634" y="8775"/>
                    <a:pt x="3989500" y="12664"/>
                    <a:pt x="3955973" y="15373"/>
                  </a:cubicBezTo>
                  <a:lnTo>
                    <a:pt x="3854818" y="24092"/>
                  </a:lnTo>
                  <a:lnTo>
                    <a:pt x="3652542" y="41469"/>
                  </a:lnTo>
                  <a:lnTo>
                    <a:pt x="2843371" y="110952"/>
                  </a:lnTo>
                  <a:lnTo>
                    <a:pt x="2144733" y="170960"/>
                  </a:lnTo>
                  <a:lnTo>
                    <a:pt x="1555445" y="220812"/>
                  </a:lnTo>
                  <a:cubicBezTo>
                    <a:pt x="1292995" y="244831"/>
                    <a:pt x="1030681" y="268823"/>
                    <a:pt x="768502" y="292794"/>
                  </a:cubicBezTo>
                  <a:cubicBezTo>
                    <a:pt x="652101" y="302377"/>
                    <a:pt x="537421" y="323664"/>
                    <a:pt x="423955" y="335331"/>
                  </a:cubicBezTo>
                  <a:cubicBezTo>
                    <a:pt x="395521" y="338333"/>
                    <a:pt x="367087" y="340599"/>
                    <a:pt x="338687" y="342296"/>
                  </a:cubicBezTo>
                  <a:cubicBezTo>
                    <a:pt x="310489" y="343955"/>
                    <a:pt x="280874" y="344839"/>
                    <a:pt x="251327" y="347585"/>
                  </a:cubicBezTo>
                  <a:cubicBezTo>
                    <a:pt x="221004" y="349932"/>
                    <a:pt x="190985" y="355147"/>
                    <a:pt x="161641" y="363158"/>
                  </a:cubicBezTo>
                  <a:cubicBezTo>
                    <a:pt x="130643" y="371543"/>
                    <a:pt x="101703" y="386154"/>
                    <a:pt x="76541" y="406099"/>
                  </a:cubicBezTo>
                  <a:cubicBezTo>
                    <a:pt x="66861" y="414066"/>
                    <a:pt x="57956" y="422899"/>
                    <a:pt x="49895" y="432489"/>
                  </a:cubicBezTo>
                  <a:cubicBezTo>
                    <a:pt x="43992" y="440172"/>
                    <a:pt x="38528" y="448196"/>
                    <a:pt x="33569" y="456521"/>
                  </a:cubicBezTo>
                  <a:cubicBezTo>
                    <a:pt x="29691" y="463894"/>
                    <a:pt x="26351" y="470161"/>
                    <a:pt x="23889" y="475504"/>
                  </a:cubicBezTo>
                  <a:cubicBezTo>
                    <a:pt x="21933" y="481032"/>
                    <a:pt x="20381" y="485532"/>
                    <a:pt x="19134" y="489107"/>
                  </a:cubicBezTo>
                  <a:cubicBezTo>
                    <a:pt x="14546" y="503462"/>
                    <a:pt x="16536" y="503169"/>
                    <a:pt x="21663" y="495333"/>
                  </a:cubicBezTo>
                  <a:cubicBezTo>
                    <a:pt x="24193" y="491428"/>
                    <a:pt x="27566" y="485623"/>
                    <a:pt x="31343" y="478806"/>
                  </a:cubicBezTo>
                  <a:cubicBezTo>
                    <a:pt x="35965" y="472337"/>
                    <a:pt x="40855" y="464690"/>
                    <a:pt x="46387" y="457219"/>
                  </a:cubicBezTo>
                  <a:cubicBezTo>
                    <a:pt x="57180" y="443316"/>
                    <a:pt x="69660" y="430799"/>
                    <a:pt x="83523" y="419955"/>
                  </a:cubicBezTo>
                  <a:close/>
                  <a:moveTo>
                    <a:pt x="82073" y="418224"/>
                  </a:moveTo>
                  <a:cubicBezTo>
                    <a:pt x="117522" y="389126"/>
                    <a:pt x="162079" y="376501"/>
                    <a:pt x="204915" y="369920"/>
                  </a:cubicBezTo>
                  <a:cubicBezTo>
                    <a:pt x="248157" y="363434"/>
                    <a:pt x="291567" y="363029"/>
                    <a:pt x="334437" y="361738"/>
                  </a:cubicBezTo>
                  <a:cubicBezTo>
                    <a:pt x="420211" y="359194"/>
                    <a:pt x="505782" y="349005"/>
                    <a:pt x="591219" y="338923"/>
                  </a:cubicBezTo>
                  <a:cubicBezTo>
                    <a:pt x="703572" y="324328"/>
                    <a:pt x="816600" y="319073"/>
                    <a:pt x="929459" y="310928"/>
                  </a:cubicBezTo>
                  <a:cubicBezTo>
                    <a:pt x="1042385" y="303133"/>
                    <a:pt x="1155345" y="295075"/>
                    <a:pt x="1268508" y="286028"/>
                  </a:cubicBezTo>
                  <a:cubicBezTo>
                    <a:pt x="1803896" y="242258"/>
                    <a:pt x="2339622" y="198456"/>
                    <a:pt x="2875651" y="154625"/>
                  </a:cubicBezTo>
                  <a:cubicBezTo>
                    <a:pt x="3163161" y="130687"/>
                    <a:pt x="3450705" y="106749"/>
                    <a:pt x="3738282" y="82805"/>
                  </a:cubicBezTo>
                  <a:cubicBezTo>
                    <a:pt x="3838459" y="74312"/>
                    <a:pt x="3940053" y="64523"/>
                    <a:pt x="4039048" y="56729"/>
                  </a:cubicBezTo>
                  <a:cubicBezTo>
                    <a:pt x="4087822" y="54094"/>
                    <a:pt x="4136527" y="56287"/>
                    <a:pt x="4178048" y="76393"/>
                  </a:cubicBezTo>
                  <a:cubicBezTo>
                    <a:pt x="4220581" y="94674"/>
                    <a:pt x="4254175" y="129685"/>
                    <a:pt x="4279102" y="170070"/>
                  </a:cubicBezTo>
                  <a:cubicBezTo>
                    <a:pt x="4303825" y="211021"/>
                    <a:pt x="4320892" y="257298"/>
                    <a:pt x="4333170" y="305011"/>
                  </a:cubicBezTo>
                  <a:cubicBezTo>
                    <a:pt x="4345380" y="353191"/>
                    <a:pt x="4354588" y="402078"/>
                    <a:pt x="4360727" y="451397"/>
                  </a:cubicBezTo>
                  <a:cubicBezTo>
                    <a:pt x="4373645" y="550053"/>
                    <a:pt x="4373982" y="650529"/>
                    <a:pt x="4374724" y="751431"/>
                  </a:cubicBezTo>
                  <a:cubicBezTo>
                    <a:pt x="4374961" y="783518"/>
                    <a:pt x="4375264" y="815696"/>
                    <a:pt x="4376074" y="847948"/>
                  </a:cubicBezTo>
                  <a:cubicBezTo>
                    <a:pt x="4376951" y="880420"/>
                    <a:pt x="4378198" y="912139"/>
                    <a:pt x="4378333" y="943706"/>
                  </a:cubicBezTo>
                  <a:cubicBezTo>
                    <a:pt x="4378536" y="975115"/>
                    <a:pt x="4376917" y="1006507"/>
                    <a:pt x="4373544" y="1037734"/>
                  </a:cubicBezTo>
                  <a:cubicBezTo>
                    <a:pt x="4370778" y="1068273"/>
                    <a:pt x="4364100" y="1098329"/>
                    <a:pt x="4353711" y="1127175"/>
                  </a:cubicBezTo>
                  <a:cubicBezTo>
                    <a:pt x="4343930" y="1154944"/>
                    <a:pt x="4327739" y="1180005"/>
                    <a:pt x="4306422" y="1200304"/>
                  </a:cubicBezTo>
                  <a:cubicBezTo>
                    <a:pt x="4285139" y="1220187"/>
                    <a:pt x="4258560" y="1234707"/>
                    <a:pt x="4230126" y="1246192"/>
                  </a:cubicBezTo>
                  <a:cubicBezTo>
                    <a:pt x="4172583" y="1269301"/>
                    <a:pt x="4110689" y="1281079"/>
                    <a:pt x="4047784" y="1289815"/>
                  </a:cubicBezTo>
                  <a:lnTo>
                    <a:pt x="3283204" y="1372746"/>
                  </a:lnTo>
                  <a:cubicBezTo>
                    <a:pt x="2761847" y="1428477"/>
                    <a:pt x="2240558" y="1484218"/>
                    <a:pt x="1719302" y="1539976"/>
                  </a:cubicBezTo>
                  <a:lnTo>
                    <a:pt x="1149409" y="1600554"/>
                  </a:lnTo>
                  <a:lnTo>
                    <a:pt x="723574" y="1646089"/>
                  </a:lnTo>
                  <a:cubicBezTo>
                    <a:pt x="652776" y="1653476"/>
                    <a:pt x="581269" y="1661706"/>
                    <a:pt x="511145" y="1668418"/>
                  </a:cubicBezTo>
                  <a:cubicBezTo>
                    <a:pt x="441224" y="1674726"/>
                    <a:pt x="371842" y="1677188"/>
                    <a:pt x="305666" y="1665517"/>
                  </a:cubicBezTo>
                  <a:cubicBezTo>
                    <a:pt x="228458" y="1651891"/>
                    <a:pt x="152871" y="1616711"/>
                    <a:pt x="106256" y="1558022"/>
                  </a:cubicBezTo>
                  <a:cubicBezTo>
                    <a:pt x="58900" y="1499949"/>
                    <a:pt x="46859" y="1418783"/>
                    <a:pt x="44161" y="1337306"/>
                  </a:cubicBezTo>
                  <a:cubicBezTo>
                    <a:pt x="42407" y="1226086"/>
                    <a:pt x="40653" y="1114809"/>
                    <a:pt x="38899" y="1003475"/>
                  </a:cubicBezTo>
                  <a:lnTo>
                    <a:pt x="36470" y="836177"/>
                  </a:lnTo>
                  <a:cubicBezTo>
                    <a:pt x="35762" y="780223"/>
                    <a:pt x="34581" y="725490"/>
                    <a:pt x="39101" y="672889"/>
                  </a:cubicBezTo>
                  <a:cubicBezTo>
                    <a:pt x="41192" y="646000"/>
                    <a:pt x="43520" y="615997"/>
                    <a:pt x="46522" y="589240"/>
                  </a:cubicBezTo>
                  <a:cubicBezTo>
                    <a:pt x="49456" y="562516"/>
                    <a:pt x="52997" y="538946"/>
                    <a:pt x="53504" y="525289"/>
                  </a:cubicBezTo>
                  <a:cubicBezTo>
                    <a:pt x="53908" y="511611"/>
                    <a:pt x="50704" y="507749"/>
                    <a:pt x="41935" y="521730"/>
                  </a:cubicBezTo>
                  <a:cubicBezTo>
                    <a:pt x="33603" y="535721"/>
                    <a:pt x="18290" y="567639"/>
                    <a:pt x="8003" y="627978"/>
                  </a:cubicBezTo>
                  <a:cubicBezTo>
                    <a:pt x="-1475" y="688742"/>
                    <a:pt x="-1104" y="751013"/>
                    <a:pt x="-396" y="813123"/>
                  </a:cubicBezTo>
                  <a:cubicBezTo>
                    <a:pt x="481" y="875323"/>
                    <a:pt x="1324" y="937622"/>
                    <a:pt x="2168" y="1000018"/>
                  </a:cubicBezTo>
                  <a:cubicBezTo>
                    <a:pt x="3146" y="1062400"/>
                    <a:pt x="4123" y="1124817"/>
                    <a:pt x="5135" y="1187260"/>
                  </a:cubicBezTo>
                  <a:cubicBezTo>
                    <a:pt x="6586" y="1249700"/>
                    <a:pt x="5844" y="1312083"/>
                    <a:pt x="9858" y="1374560"/>
                  </a:cubicBezTo>
                  <a:cubicBezTo>
                    <a:pt x="14343" y="1435081"/>
                    <a:pt x="25204" y="1497410"/>
                    <a:pt x="56944" y="1551208"/>
                  </a:cubicBezTo>
                  <a:cubicBezTo>
                    <a:pt x="88077" y="1605277"/>
                    <a:pt x="139278" y="1645482"/>
                    <a:pt x="195168" y="1671319"/>
                  </a:cubicBezTo>
                  <a:cubicBezTo>
                    <a:pt x="251462" y="1697459"/>
                    <a:pt x="313457" y="1709399"/>
                    <a:pt x="374845" y="1712266"/>
                  </a:cubicBezTo>
                  <a:cubicBezTo>
                    <a:pt x="436435" y="1715336"/>
                    <a:pt x="497789" y="1710378"/>
                    <a:pt x="558434" y="1704408"/>
                  </a:cubicBezTo>
                  <a:cubicBezTo>
                    <a:pt x="891648" y="1670779"/>
                    <a:pt x="1224896" y="1637117"/>
                    <a:pt x="1558176" y="1603489"/>
                  </a:cubicBezTo>
                  <a:cubicBezTo>
                    <a:pt x="1732221" y="1586894"/>
                    <a:pt x="1905928" y="1570333"/>
                    <a:pt x="2079263" y="1553805"/>
                  </a:cubicBezTo>
                  <a:cubicBezTo>
                    <a:pt x="2234723" y="1539099"/>
                    <a:pt x="2389946" y="1525945"/>
                    <a:pt x="2545573" y="1509539"/>
                  </a:cubicBezTo>
                  <a:cubicBezTo>
                    <a:pt x="2920072" y="1469269"/>
                    <a:pt x="3294740" y="1428979"/>
                    <a:pt x="3669609" y="1388676"/>
                  </a:cubicBezTo>
                  <a:lnTo>
                    <a:pt x="3870704" y="1367059"/>
                  </a:lnTo>
                  <a:cubicBezTo>
                    <a:pt x="3937151" y="1359817"/>
                    <a:pt x="4004847" y="1354289"/>
                    <a:pt x="4073216" y="1344096"/>
                  </a:cubicBezTo>
                  <a:cubicBezTo>
                    <a:pt x="4141654" y="1333721"/>
                    <a:pt x="4211237" y="1319659"/>
                    <a:pt x="4279034" y="1287221"/>
                  </a:cubicBezTo>
                  <a:cubicBezTo>
                    <a:pt x="4312899" y="1270802"/>
                    <a:pt x="4346931" y="1246513"/>
                    <a:pt x="4371689" y="1213762"/>
                  </a:cubicBezTo>
                  <a:cubicBezTo>
                    <a:pt x="4396480" y="1181122"/>
                    <a:pt x="4411017" y="1143547"/>
                    <a:pt x="4419416" y="1107514"/>
                  </a:cubicBezTo>
                  <a:cubicBezTo>
                    <a:pt x="4436449" y="1033093"/>
                    <a:pt x="4435977" y="961293"/>
                    <a:pt x="4433616" y="890781"/>
                  </a:cubicBezTo>
                  <a:cubicBezTo>
                    <a:pt x="4430682" y="822537"/>
                    <a:pt x="4430378" y="754217"/>
                    <a:pt x="4429265" y="684758"/>
                  </a:cubicBezTo>
                  <a:cubicBezTo>
                    <a:pt x="4428118" y="615370"/>
                    <a:pt x="4425825" y="545152"/>
                    <a:pt x="4418236" y="474640"/>
                  </a:cubicBezTo>
                  <a:cubicBezTo>
                    <a:pt x="4410106" y="403947"/>
                    <a:pt x="4398841" y="334909"/>
                    <a:pt x="4378502" y="264931"/>
                  </a:cubicBezTo>
                  <a:cubicBezTo>
                    <a:pt x="4358366" y="197408"/>
                    <a:pt x="4328447" y="127247"/>
                    <a:pt x="4271377" y="73320"/>
                  </a:cubicBezTo>
                  <a:cubicBezTo>
                    <a:pt x="4242606" y="46458"/>
                    <a:pt x="4208337" y="26183"/>
                    <a:pt x="4170931" y="13902"/>
                  </a:cubicBezTo>
                  <a:cubicBezTo>
                    <a:pt x="4133289" y="2144"/>
                    <a:pt x="4095141" y="-544"/>
                    <a:pt x="4059184" y="26"/>
                  </a:cubicBezTo>
                  <a:cubicBezTo>
                    <a:pt x="4022993" y="579"/>
                    <a:pt x="3988724" y="4485"/>
                    <a:pt x="3955197" y="7194"/>
                  </a:cubicBezTo>
                  <a:lnTo>
                    <a:pt x="3854076" y="15875"/>
                  </a:lnTo>
                  <a:lnTo>
                    <a:pt x="3651767" y="33219"/>
                  </a:lnTo>
                  <a:lnTo>
                    <a:pt x="2842596" y="102456"/>
                  </a:lnTo>
                  <a:lnTo>
                    <a:pt x="2143957" y="162278"/>
                  </a:lnTo>
                  <a:cubicBezTo>
                    <a:pt x="1947449" y="178775"/>
                    <a:pt x="1751008" y="195273"/>
                    <a:pt x="1554635" y="211763"/>
                  </a:cubicBezTo>
                  <a:cubicBezTo>
                    <a:pt x="1292186" y="236109"/>
                    <a:pt x="1029905" y="260448"/>
                    <a:pt x="767760" y="284780"/>
                  </a:cubicBezTo>
                  <a:cubicBezTo>
                    <a:pt x="651089" y="294586"/>
                    <a:pt x="536240" y="316092"/>
                    <a:pt x="423246" y="327954"/>
                  </a:cubicBezTo>
                  <a:cubicBezTo>
                    <a:pt x="394914" y="330993"/>
                    <a:pt x="366615" y="333354"/>
                    <a:pt x="338315" y="335037"/>
                  </a:cubicBezTo>
                  <a:cubicBezTo>
                    <a:pt x="310320" y="336768"/>
                    <a:pt x="280503" y="337736"/>
                    <a:pt x="250754" y="340545"/>
                  </a:cubicBezTo>
                  <a:cubicBezTo>
                    <a:pt x="219992" y="342987"/>
                    <a:pt x="189535" y="348344"/>
                    <a:pt x="159785" y="356543"/>
                  </a:cubicBezTo>
                  <a:cubicBezTo>
                    <a:pt x="127945" y="365239"/>
                    <a:pt x="98195" y="380333"/>
                    <a:pt x="72358" y="400901"/>
                  </a:cubicBezTo>
                  <a:cubicBezTo>
                    <a:pt x="62374" y="409165"/>
                    <a:pt x="53200" y="418332"/>
                    <a:pt x="44903" y="428289"/>
                  </a:cubicBezTo>
                  <a:cubicBezTo>
                    <a:pt x="38831" y="436236"/>
                    <a:pt x="33266" y="444550"/>
                    <a:pt x="28207" y="453188"/>
                  </a:cubicBezTo>
                  <a:cubicBezTo>
                    <a:pt x="24261" y="460818"/>
                    <a:pt x="20921" y="467284"/>
                    <a:pt x="18425" y="472832"/>
                  </a:cubicBezTo>
                  <a:cubicBezTo>
                    <a:pt x="16401" y="478509"/>
                    <a:pt x="14884" y="483154"/>
                    <a:pt x="13804" y="486877"/>
                  </a:cubicBezTo>
                  <a:cubicBezTo>
                    <a:pt x="9487" y="501695"/>
                    <a:pt x="11915" y="501526"/>
                    <a:pt x="17548" y="493731"/>
                  </a:cubicBezTo>
                  <a:cubicBezTo>
                    <a:pt x="20381" y="489825"/>
                    <a:pt x="24024" y="484000"/>
                    <a:pt x="28072" y="477163"/>
                  </a:cubicBezTo>
                  <a:cubicBezTo>
                    <a:pt x="32928" y="470677"/>
                    <a:pt x="38089" y="462997"/>
                    <a:pt x="43857" y="455492"/>
                  </a:cubicBezTo>
                  <a:cubicBezTo>
                    <a:pt x="55089" y="441623"/>
                    <a:pt x="67906" y="429119"/>
                    <a:pt x="82073" y="418238"/>
                  </a:cubicBezTo>
                  <a:close/>
                  <a:moveTo>
                    <a:pt x="319292" y="465328"/>
                  </a:moveTo>
                  <a:cubicBezTo>
                    <a:pt x="309578" y="464147"/>
                    <a:pt x="299864" y="463304"/>
                    <a:pt x="290116" y="462562"/>
                  </a:cubicBezTo>
                  <a:cubicBezTo>
                    <a:pt x="277332" y="460963"/>
                    <a:pt x="264414" y="460181"/>
                    <a:pt x="251530" y="460221"/>
                  </a:cubicBezTo>
                  <a:cubicBezTo>
                    <a:pt x="221207" y="461715"/>
                    <a:pt x="190075" y="464424"/>
                    <a:pt x="160325" y="478152"/>
                  </a:cubicBezTo>
                  <a:cubicBezTo>
                    <a:pt x="143798" y="485565"/>
                    <a:pt x="129901" y="497782"/>
                    <a:pt x="120423" y="513207"/>
                  </a:cubicBezTo>
                  <a:cubicBezTo>
                    <a:pt x="108145" y="535633"/>
                    <a:pt x="104064" y="557696"/>
                    <a:pt x="97555" y="580086"/>
                  </a:cubicBezTo>
                  <a:cubicBezTo>
                    <a:pt x="90033" y="608509"/>
                    <a:pt x="84636" y="637456"/>
                    <a:pt x="81398" y="666686"/>
                  </a:cubicBezTo>
                  <a:cubicBezTo>
                    <a:pt x="78160" y="696506"/>
                    <a:pt x="76642" y="726387"/>
                    <a:pt x="76001" y="756069"/>
                  </a:cubicBezTo>
                  <a:lnTo>
                    <a:pt x="75327" y="788486"/>
                  </a:lnTo>
                  <a:lnTo>
                    <a:pt x="75023" y="836720"/>
                  </a:lnTo>
                  <a:cubicBezTo>
                    <a:pt x="74922" y="846265"/>
                    <a:pt x="75158" y="855794"/>
                    <a:pt x="74416" y="865305"/>
                  </a:cubicBezTo>
                  <a:cubicBezTo>
                    <a:pt x="73438" y="877893"/>
                    <a:pt x="73235" y="890461"/>
                    <a:pt x="71920" y="903029"/>
                  </a:cubicBezTo>
                  <a:cubicBezTo>
                    <a:pt x="71717" y="909437"/>
                    <a:pt x="86693" y="918935"/>
                    <a:pt x="89763" y="905002"/>
                  </a:cubicBezTo>
                  <a:cubicBezTo>
                    <a:pt x="91686" y="891051"/>
                    <a:pt x="91786" y="876932"/>
                    <a:pt x="92663" y="862870"/>
                  </a:cubicBezTo>
                  <a:lnTo>
                    <a:pt x="95362" y="821720"/>
                  </a:lnTo>
                  <a:cubicBezTo>
                    <a:pt x="96509" y="802832"/>
                    <a:pt x="97318" y="783977"/>
                    <a:pt x="98836" y="765196"/>
                  </a:cubicBezTo>
                  <a:cubicBezTo>
                    <a:pt x="99646" y="755415"/>
                    <a:pt x="101163" y="745660"/>
                    <a:pt x="102580" y="735966"/>
                  </a:cubicBezTo>
                  <a:cubicBezTo>
                    <a:pt x="103760" y="727268"/>
                    <a:pt x="105953" y="718680"/>
                    <a:pt x="106560" y="710055"/>
                  </a:cubicBezTo>
                  <a:cubicBezTo>
                    <a:pt x="108078" y="689305"/>
                    <a:pt x="109596" y="668717"/>
                    <a:pt x="112598" y="648462"/>
                  </a:cubicBezTo>
                  <a:cubicBezTo>
                    <a:pt x="114655" y="633958"/>
                    <a:pt x="117826" y="619731"/>
                    <a:pt x="120625" y="605467"/>
                  </a:cubicBezTo>
                  <a:cubicBezTo>
                    <a:pt x="123763" y="590926"/>
                    <a:pt x="126191" y="576146"/>
                    <a:pt x="130744" y="561865"/>
                  </a:cubicBezTo>
                  <a:cubicBezTo>
                    <a:pt x="135534" y="547489"/>
                    <a:pt x="139885" y="534476"/>
                    <a:pt x="146833" y="524762"/>
                  </a:cubicBezTo>
                  <a:cubicBezTo>
                    <a:pt x="153782" y="514816"/>
                    <a:pt x="163260" y="506876"/>
                    <a:pt x="174256" y="501742"/>
                  </a:cubicBezTo>
                  <a:cubicBezTo>
                    <a:pt x="184711" y="496737"/>
                    <a:pt x="195808" y="493107"/>
                    <a:pt x="207209" y="490949"/>
                  </a:cubicBezTo>
                  <a:cubicBezTo>
                    <a:pt x="217261" y="488810"/>
                    <a:pt x="227784" y="488038"/>
                    <a:pt x="238274" y="486395"/>
                  </a:cubicBezTo>
                  <a:cubicBezTo>
                    <a:pt x="252508" y="484277"/>
                    <a:pt x="266775" y="482152"/>
                    <a:pt x="281110" y="480020"/>
                  </a:cubicBezTo>
                  <a:cubicBezTo>
                    <a:pt x="293860" y="478361"/>
                    <a:pt x="306678" y="476701"/>
                    <a:pt x="319528" y="475042"/>
                  </a:cubicBezTo>
                  <a:cubicBezTo>
                    <a:pt x="330490" y="473264"/>
                    <a:pt x="322361" y="466164"/>
                    <a:pt x="319292" y="465341"/>
                  </a:cubicBezTo>
                  <a:close/>
                  <a:moveTo>
                    <a:pt x="235002" y="539512"/>
                  </a:moveTo>
                  <a:cubicBezTo>
                    <a:pt x="229335" y="539984"/>
                    <a:pt x="223703" y="541000"/>
                    <a:pt x="218238" y="542548"/>
                  </a:cubicBezTo>
                  <a:cubicBezTo>
                    <a:pt x="210549" y="544066"/>
                    <a:pt x="203262" y="547058"/>
                    <a:pt x="196719" y="551358"/>
                  </a:cubicBezTo>
                  <a:cubicBezTo>
                    <a:pt x="181575" y="562398"/>
                    <a:pt x="171523" y="579944"/>
                    <a:pt x="164912" y="596583"/>
                  </a:cubicBezTo>
                  <a:cubicBezTo>
                    <a:pt x="160898" y="605349"/>
                    <a:pt x="157458" y="614361"/>
                    <a:pt x="154625" y="623566"/>
                  </a:cubicBezTo>
                  <a:cubicBezTo>
                    <a:pt x="151083" y="636596"/>
                    <a:pt x="148992" y="649939"/>
                    <a:pt x="146462" y="663134"/>
                  </a:cubicBezTo>
                  <a:cubicBezTo>
                    <a:pt x="143056" y="679867"/>
                    <a:pt x="139784" y="696678"/>
                    <a:pt x="137456" y="713614"/>
                  </a:cubicBezTo>
                  <a:cubicBezTo>
                    <a:pt x="135061" y="730917"/>
                    <a:pt x="133004" y="748278"/>
                    <a:pt x="131621" y="765638"/>
                  </a:cubicBezTo>
                  <a:lnTo>
                    <a:pt x="130137" y="784604"/>
                  </a:lnTo>
                  <a:lnTo>
                    <a:pt x="128687" y="812893"/>
                  </a:lnTo>
                  <a:cubicBezTo>
                    <a:pt x="128653" y="818492"/>
                    <a:pt x="128282" y="824085"/>
                    <a:pt x="127641" y="829647"/>
                  </a:cubicBezTo>
                  <a:cubicBezTo>
                    <a:pt x="126460" y="837037"/>
                    <a:pt x="126090" y="844370"/>
                    <a:pt x="124673" y="851706"/>
                  </a:cubicBezTo>
                  <a:cubicBezTo>
                    <a:pt x="124403" y="855483"/>
                    <a:pt x="139244" y="860863"/>
                    <a:pt x="142482" y="852718"/>
                  </a:cubicBezTo>
                  <a:cubicBezTo>
                    <a:pt x="144101" y="844612"/>
                    <a:pt x="145248" y="836423"/>
                    <a:pt x="145922" y="828186"/>
                  </a:cubicBezTo>
                  <a:cubicBezTo>
                    <a:pt x="147069" y="820243"/>
                    <a:pt x="148183" y="812225"/>
                    <a:pt x="149329" y="804302"/>
                  </a:cubicBezTo>
                  <a:cubicBezTo>
                    <a:pt x="150880" y="793374"/>
                    <a:pt x="152230" y="782500"/>
                    <a:pt x="154220" y="771682"/>
                  </a:cubicBezTo>
                  <a:cubicBezTo>
                    <a:pt x="155232" y="766023"/>
                    <a:pt x="157121" y="760474"/>
                    <a:pt x="158638" y="754909"/>
                  </a:cubicBezTo>
                  <a:cubicBezTo>
                    <a:pt x="160426" y="750082"/>
                    <a:pt x="161876" y="745137"/>
                    <a:pt x="162990" y="740112"/>
                  </a:cubicBezTo>
                  <a:cubicBezTo>
                    <a:pt x="164575" y="728151"/>
                    <a:pt x="166160" y="716373"/>
                    <a:pt x="167779" y="704507"/>
                  </a:cubicBezTo>
                  <a:lnTo>
                    <a:pt x="172299" y="679442"/>
                  </a:lnTo>
                  <a:cubicBezTo>
                    <a:pt x="173682" y="670889"/>
                    <a:pt x="173850" y="662062"/>
                    <a:pt x="175908" y="653602"/>
                  </a:cubicBezTo>
                  <a:cubicBezTo>
                    <a:pt x="179854" y="637007"/>
                    <a:pt x="184914" y="620696"/>
                    <a:pt x="191053" y="604782"/>
                  </a:cubicBezTo>
                  <a:cubicBezTo>
                    <a:pt x="193110" y="598465"/>
                    <a:pt x="195808" y="592377"/>
                    <a:pt x="199114" y="586612"/>
                  </a:cubicBezTo>
                  <a:cubicBezTo>
                    <a:pt x="201947" y="582420"/>
                    <a:pt x="205016" y="578413"/>
                    <a:pt x="208356" y="574615"/>
                  </a:cubicBezTo>
                  <a:cubicBezTo>
                    <a:pt x="212369" y="569181"/>
                    <a:pt x="217024" y="564226"/>
                    <a:pt x="222185" y="559851"/>
                  </a:cubicBezTo>
                  <a:cubicBezTo>
                    <a:pt x="227312" y="555730"/>
                    <a:pt x="232708" y="551999"/>
                    <a:pt x="238375" y="548683"/>
                  </a:cubicBezTo>
                  <a:cubicBezTo>
                    <a:pt x="243367" y="545331"/>
                    <a:pt x="237026" y="539782"/>
                    <a:pt x="235002" y="539526"/>
                  </a:cubicBezTo>
                  <a:close/>
                  <a:moveTo>
                    <a:pt x="3920995" y="1225452"/>
                  </a:moveTo>
                  <a:cubicBezTo>
                    <a:pt x="3933442" y="1225563"/>
                    <a:pt x="3945753" y="1225671"/>
                    <a:pt x="3958097" y="1225766"/>
                  </a:cubicBezTo>
                  <a:cubicBezTo>
                    <a:pt x="3974355" y="1225820"/>
                    <a:pt x="3990714" y="1226704"/>
                    <a:pt x="4006938" y="1225469"/>
                  </a:cubicBezTo>
                  <a:cubicBezTo>
                    <a:pt x="4045491" y="1222646"/>
                    <a:pt x="4083875" y="1217762"/>
                    <a:pt x="4121888" y="1210837"/>
                  </a:cubicBezTo>
                  <a:cubicBezTo>
                    <a:pt x="4142463" y="1207147"/>
                    <a:pt x="4162768" y="1202155"/>
                    <a:pt x="4182702" y="1195892"/>
                  </a:cubicBezTo>
                  <a:cubicBezTo>
                    <a:pt x="4210091" y="1186785"/>
                    <a:pt x="4239604" y="1175711"/>
                    <a:pt x="4261832" y="1153133"/>
                  </a:cubicBezTo>
                  <a:cubicBezTo>
                    <a:pt x="4275796" y="1139277"/>
                    <a:pt x="4286454" y="1122469"/>
                    <a:pt x="4293065" y="1103945"/>
                  </a:cubicBezTo>
                  <a:cubicBezTo>
                    <a:pt x="4299879" y="1086190"/>
                    <a:pt x="4304803" y="1067760"/>
                    <a:pt x="4307738" y="1048966"/>
                  </a:cubicBezTo>
                  <a:cubicBezTo>
                    <a:pt x="4314079" y="1011057"/>
                    <a:pt x="4315799" y="973075"/>
                    <a:pt x="4316743" y="935220"/>
                  </a:cubicBezTo>
                  <a:lnTo>
                    <a:pt x="4316811" y="893898"/>
                  </a:lnTo>
                  <a:lnTo>
                    <a:pt x="4317115" y="832807"/>
                  </a:lnTo>
                  <a:cubicBezTo>
                    <a:pt x="4317215" y="820752"/>
                    <a:pt x="4316980" y="808664"/>
                    <a:pt x="4317755" y="796629"/>
                  </a:cubicBezTo>
                  <a:cubicBezTo>
                    <a:pt x="4318734" y="780742"/>
                    <a:pt x="4318969" y="764839"/>
                    <a:pt x="4320285" y="748986"/>
                  </a:cubicBezTo>
                  <a:cubicBezTo>
                    <a:pt x="4320522" y="740891"/>
                    <a:pt x="4305545" y="728495"/>
                    <a:pt x="4302442" y="746095"/>
                  </a:cubicBezTo>
                  <a:cubicBezTo>
                    <a:pt x="4300553" y="763769"/>
                    <a:pt x="4300418" y="781700"/>
                    <a:pt x="4299507" y="799540"/>
                  </a:cubicBezTo>
                  <a:lnTo>
                    <a:pt x="4296776" y="851820"/>
                  </a:lnTo>
                  <a:cubicBezTo>
                    <a:pt x="4295730" y="875741"/>
                    <a:pt x="4294718" y="899608"/>
                    <a:pt x="4293706" y="923587"/>
                  </a:cubicBezTo>
                  <a:cubicBezTo>
                    <a:pt x="4293268" y="936026"/>
                    <a:pt x="4291311" y="948337"/>
                    <a:pt x="4289929" y="960611"/>
                  </a:cubicBezTo>
                  <a:cubicBezTo>
                    <a:pt x="4288815" y="971651"/>
                    <a:pt x="4286353" y="982468"/>
                    <a:pt x="4285341" y="993329"/>
                  </a:cubicBezTo>
                  <a:cubicBezTo>
                    <a:pt x="4283722" y="1019092"/>
                    <a:pt x="4279945" y="1044672"/>
                    <a:pt x="4274110" y="1069814"/>
                  </a:cubicBezTo>
                  <a:cubicBezTo>
                    <a:pt x="4270028" y="1086439"/>
                    <a:pt x="4263484" y="1102370"/>
                    <a:pt x="4254749" y="1117083"/>
                  </a:cubicBezTo>
                  <a:cubicBezTo>
                    <a:pt x="4246417" y="1131509"/>
                    <a:pt x="4234241" y="1143334"/>
                    <a:pt x="4219569" y="1151234"/>
                  </a:cubicBezTo>
                  <a:cubicBezTo>
                    <a:pt x="4203244" y="1159271"/>
                    <a:pt x="4186210" y="1165721"/>
                    <a:pt x="4168671" y="1170493"/>
                  </a:cubicBezTo>
                  <a:cubicBezTo>
                    <a:pt x="4150221" y="1176133"/>
                    <a:pt x="4132715" y="1180612"/>
                    <a:pt x="4114062" y="1184518"/>
                  </a:cubicBezTo>
                  <a:cubicBezTo>
                    <a:pt x="4098142" y="1187891"/>
                    <a:pt x="4081986" y="1190728"/>
                    <a:pt x="4065729" y="1193160"/>
                  </a:cubicBezTo>
                  <a:lnTo>
                    <a:pt x="4024376" y="1198452"/>
                  </a:lnTo>
                  <a:cubicBezTo>
                    <a:pt x="4005960" y="1201454"/>
                    <a:pt x="3987509" y="1204476"/>
                    <a:pt x="3969026" y="1207518"/>
                  </a:cubicBezTo>
                  <a:cubicBezTo>
                    <a:pt x="3952802" y="1210247"/>
                    <a:pt x="3936545" y="1212986"/>
                    <a:pt x="3920219" y="1215738"/>
                  </a:cubicBezTo>
                  <a:cubicBezTo>
                    <a:pt x="3906323" y="1218521"/>
                    <a:pt x="3917049" y="1224899"/>
                    <a:pt x="3920995" y="1225452"/>
                  </a:cubicBezTo>
                  <a:close/>
                  <a:moveTo>
                    <a:pt x="4108329" y="1130635"/>
                  </a:moveTo>
                  <a:cubicBezTo>
                    <a:pt x="4114400" y="1130450"/>
                    <a:pt x="4120404" y="1129961"/>
                    <a:pt x="4126408" y="1129455"/>
                  </a:cubicBezTo>
                  <a:cubicBezTo>
                    <a:pt x="4134300" y="1128736"/>
                    <a:pt x="4142598" y="1129030"/>
                    <a:pt x="4150221" y="1126820"/>
                  </a:cubicBezTo>
                  <a:cubicBezTo>
                    <a:pt x="4169008" y="1122102"/>
                    <a:pt x="4186648" y="1113693"/>
                    <a:pt x="4202164" y="1102087"/>
                  </a:cubicBezTo>
                  <a:lnTo>
                    <a:pt x="4214105" y="1091293"/>
                  </a:lnTo>
                  <a:cubicBezTo>
                    <a:pt x="4217647" y="1087276"/>
                    <a:pt x="4220986" y="1083046"/>
                    <a:pt x="4224021" y="1078631"/>
                  </a:cubicBezTo>
                  <a:cubicBezTo>
                    <a:pt x="4227832" y="1072266"/>
                    <a:pt x="4231172" y="1065648"/>
                    <a:pt x="4234072" y="1058822"/>
                  </a:cubicBezTo>
                  <a:lnTo>
                    <a:pt x="4241156" y="1038199"/>
                  </a:lnTo>
                  <a:cubicBezTo>
                    <a:pt x="4243517" y="1029430"/>
                    <a:pt x="4246182" y="1020690"/>
                    <a:pt x="4248340" y="1011917"/>
                  </a:cubicBezTo>
                  <a:lnTo>
                    <a:pt x="4253737" y="985379"/>
                  </a:lnTo>
                  <a:lnTo>
                    <a:pt x="4257784" y="958159"/>
                  </a:lnTo>
                  <a:lnTo>
                    <a:pt x="4260652" y="930903"/>
                  </a:lnTo>
                  <a:cubicBezTo>
                    <a:pt x="4261394" y="924268"/>
                    <a:pt x="4262068" y="917630"/>
                    <a:pt x="4262372" y="911036"/>
                  </a:cubicBezTo>
                  <a:lnTo>
                    <a:pt x="4264025" y="881307"/>
                  </a:lnTo>
                  <a:cubicBezTo>
                    <a:pt x="4264025" y="875434"/>
                    <a:pt x="4264294" y="869569"/>
                    <a:pt x="4264902" y="863727"/>
                  </a:cubicBezTo>
                  <a:cubicBezTo>
                    <a:pt x="4266014" y="855986"/>
                    <a:pt x="4266284" y="848211"/>
                    <a:pt x="4267701" y="840454"/>
                  </a:cubicBezTo>
                  <a:cubicBezTo>
                    <a:pt x="4267971" y="836453"/>
                    <a:pt x="4253063" y="831036"/>
                    <a:pt x="4249891" y="839624"/>
                  </a:cubicBezTo>
                  <a:cubicBezTo>
                    <a:pt x="4248306" y="848117"/>
                    <a:pt x="4247227" y="856694"/>
                    <a:pt x="4246653" y="865312"/>
                  </a:cubicBezTo>
                  <a:cubicBezTo>
                    <a:pt x="4245675" y="873664"/>
                    <a:pt x="4244596" y="881992"/>
                    <a:pt x="4243280" y="890272"/>
                  </a:cubicBezTo>
                  <a:cubicBezTo>
                    <a:pt x="4241526" y="901679"/>
                    <a:pt x="4240414" y="913087"/>
                    <a:pt x="4238221" y="924339"/>
                  </a:cubicBezTo>
                  <a:cubicBezTo>
                    <a:pt x="4237007" y="930201"/>
                    <a:pt x="4235084" y="935989"/>
                    <a:pt x="4233432" y="941774"/>
                  </a:cubicBezTo>
                  <a:cubicBezTo>
                    <a:pt x="4231678" y="946826"/>
                    <a:pt x="4230194" y="951963"/>
                    <a:pt x="4228979" y="957164"/>
                  </a:cubicBezTo>
                  <a:cubicBezTo>
                    <a:pt x="4226585" y="969401"/>
                    <a:pt x="4225809" y="982043"/>
                    <a:pt x="4222874" y="993855"/>
                  </a:cubicBezTo>
                  <a:cubicBezTo>
                    <a:pt x="4221221" y="1002480"/>
                    <a:pt x="4219097" y="1010922"/>
                    <a:pt x="4216837" y="1019031"/>
                  </a:cubicBezTo>
                  <a:cubicBezTo>
                    <a:pt x="4215386" y="1027511"/>
                    <a:pt x="4213262" y="1035859"/>
                    <a:pt x="4210462" y="1043991"/>
                  </a:cubicBezTo>
                  <a:cubicBezTo>
                    <a:pt x="4204492" y="1058619"/>
                    <a:pt x="4195182" y="1071656"/>
                    <a:pt x="4183309" y="1082065"/>
                  </a:cubicBezTo>
                  <a:cubicBezTo>
                    <a:pt x="4178081" y="1086365"/>
                    <a:pt x="4172448" y="1090113"/>
                    <a:pt x="4166444" y="1093253"/>
                  </a:cubicBezTo>
                  <a:cubicBezTo>
                    <a:pt x="4161621" y="1096289"/>
                    <a:pt x="4155281" y="1097584"/>
                    <a:pt x="4150086" y="1100478"/>
                  </a:cubicBezTo>
                  <a:cubicBezTo>
                    <a:pt x="4142497" y="1103851"/>
                    <a:pt x="4135110" y="1107898"/>
                    <a:pt x="4126981" y="1111423"/>
                  </a:cubicBezTo>
                  <a:cubicBezTo>
                    <a:pt x="4119898" y="1114668"/>
                    <a:pt x="4112815" y="1117929"/>
                    <a:pt x="4105596" y="1121248"/>
                  </a:cubicBezTo>
                  <a:cubicBezTo>
                    <a:pt x="4099559" y="1124520"/>
                    <a:pt x="4106272" y="1130251"/>
                    <a:pt x="4108329" y="1130635"/>
                  </a:cubicBezTo>
                  <a:close/>
                  <a:moveTo>
                    <a:pt x="4379143" y="382940"/>
                  </a:moveTo>
                  <a:cubicBezTo>
                    <a:pt x="4380796" y="387274"/>
                    <a:pt x="4382786" y="391345"/>
                    <a:pt x="4384674" y="395511"/>
                  </a:cubicBezTo>
                  <a:cubicBezTo>
                    <a:pt x="4386698" y="401161"/>
                    <a:pt x="4389194" y="406635"/>
                    <a:pt x="4392129" y="411877"/>
                  </a:cubicBezTo>
                  <a:cubicBezTo>
                    <a:pt x="4399786" y="423267"/>
                    <a:pt x="4408083" y="434084"/>
                    <a:pt x="4416212" y="445066"/>
                  </a:cubicBezTo>
                  <a:cubicBezTo>
                    <a:pt x="4420563" y="450945"/>
                    <a:pt x="4424745" y="457047"/>
                    <a:pt x="4429636" y="462447"/>
                  </a:cubicBezTo>
                  <a:cubicBezTo>
                    <a:pt x="4436449" y="470040"/>
                    <a:pt x="4444241" y="476786"/>
                    <a:pt x="4451021" y="484435"/>
                  </a:cubicBezTo>
                  <a:cubicBezTo>
                    <a:pt x="4459588" y="494163"/>
                    <a:pt x="4467683" y="504356"/>
                    <a:pt x="4475811" y="514509"/>
                  </a:cubicBezTo>
                  <a:cubicBezTo>
                    <a:pt x="4484076" y="524887"/>
                    <a:pt x="4492171" y="535465"/>
                    <a:pt x="4500299" y="545988"/>
                  </a:cubicBezTo>
                  <a:cubicBezTo>
                    <a:pt x="4503268" y="549820"/>
                    <a:pt x="4506134" y="553746"/>
                    <a:pt x="4509103" y="557598"/>
                  </a:cubicBezTo>
                  <a:cubicBezTo>
                    <a:pt x="4513488" y="563312"/>
                    <a:pt x="4518007" y="568988"/>
                    <a:pt x="4522392" y="574736"/>
                  </a:cubicBezTo>
                  <a:cubicBezTo>
                    <a:pt x="4525192" y="578015"/>
                    <a:pt x="4527722" y="581512"/>
                    <a:pt x="4529981" y="585192"/>
                  </a:cubicBezTo>
                  <a:cubicBezTo>
                    <a:pt x="4532781" y="590252"/>
                    <a:pt x="4536154" y="594812"/>
                    <a:pt x="4538717" y="600084"/>
                  </a:cubicBezTo>
                  <a:cubicBezTo>
                    <a:pt x="4540336" y="602479"/>
                    <a:pt x="4554334" y="595992"/>
                    <a:pt x="4552715" y="589081"/>
                  </a:cubicBezTo>
                  <a:cubicBezTo>
                    <a:pt x="4549949" y="583256"/>
                    <a:pt x="4546711" y="577657"/>
                    <a:pt x="4543069" y="572328"/>
                  </a:cubicBezTo>
                  <a:cubicBezTo>
                    <a:pt x="4539864" y="566931"/>
                    <a:pt x="4536761" y="561474"/>
                    <a:pt x="4533523" y="556094"/>
                  </a:cubicBezTo>
                  <a:cubicBezTo>
                    <a:pt x="4529104" y="548700"/>
                    <a:pt x="4524416" y="541516"/>
                    <a:pt x="4520065" y="534015"/>
                  </a:cubicBezTo>
                  <a:cubicBezTo>
                    <a:pt x="4517839" y="530109"/>
                    <a:pt x="4516153" y="525741"/>
                    <a:pt x="4514196" y="521535"/>
                  </a:cubicBezTo>
                  <a:cubicBezTo>
                    <a:pt x="4512813" y="517639"/>
                    <a:pt x="4511093" y="513881"/>
                    <a:pt x="4509002" y="510309"/>
                  </a:cubicBezTo>
                  <a:cubicBezTo>
                    <a:pt x="4503301" y="502589"/>
                    <a:pt x="4497129" y="495327"/>
                    <a:pt x="4491125" y="487899"/>
                  </a:cubicBezTo>
                  <a:cubicBezTo>
                    <a:pt x="4486841" y="482594"/>
                    <a:pt x="4482760" y="477062"/>
                    <a:pt x="4478106" y="472087"/>
                  </a:cubicBezTo>
                  <a:cubicBezTo>
                    <a:pt x="4473315" y="467001"/>
                    <a:pt x="4467615" y="462724"/>
                    <a:pt x="4462961" y="457529"/>
                  </a:cubicBezTo>
                  <a:cubicBezTo>
                    <a:pt x="4453787" y="447336"/>
                    <a:pt x="4445084" y="436739"/>
                    <a:pt x="4436213" y="426309"/>
                  </a:cubicBezTo>
                  <a:cubicBezTo>
                    <a:pt x="4432368" y="421793"/>
                    <a:pt x="4428490" y="417351"/>
                    <a:pt x="4424745" y="412764"/>
                  </a:cubicBezTo>
                  <a:cubicBezTo>
                    <a:pt x="4421575" y="408912"/>
                    <a:pt x="4418910" y="404598"/>
                    <a:pt x="4415402" y="401022"/>
                  </a:cubicBezTo>
                  <a:cubicBezTo>
                    <a:pt x="4410714" y="396300"/>
                    <a:pt x="4405486" y="391993"/>
                    <a:pt x="4400359" y="387642"/>
                  </a:cubicBezTo>
                  <a:cubicBezTo>
                    <a:pt x="4395873" y="383810"/>
                    <a:pt x="4391286" y="380049"/>
                    <a:pt x="4386496" y="376511"/>
                  </a:cubicBezTo>
                  <a:cubicBezTo>
                    <a:pt x="4382145" y="373678"/>
                    <a:pt x="4378940" y="381287"/>
                    <a:pt x="4379143" y="382927"/>
                  </a:cubicBezTo>
                  <a:close/>
                  <a:moveTo>
                    <a:pt x="4395704" y="612698"/>
                  </a:moveTo>
                  <a:cubicBezTo>
                    <a:pt x="4397323" y="616955"/>
                    <a:pt x="4399246" y="620976"/>
                    <a:pt x="4401101" y="625101"/>
                  </a:cubicBezTo>
                  <a:cubicBezTo>
                    <a:pt x="4403057" y="630680"/>
                    <a:pt x="4405486" y="636087"/>
                    <a:pt x="4408352" y="641264"/>
                  </a:cubicBezTo>
                  <a:cubicBezTo>
                    <a:pt x="4415874" y="652469"/>
                    <a:pt x="4424003" y="663121"/>
                    <a:pt x="4431997" y="673921"/>
                  </a:cubicBezTo>
                  <a:cubicBezTo>
                    <a:pt x="4436079" y="679847"/>
                    <a:pt x="4440463" y="685561"/>
                    <a:pt x="4445152" y="691042"/>
                  </a:cubicBezTo>
                  <a:cubicBezTo>
                    <a:pt x="4451898" y="698490"/>
                    <a:pt x="4459554" y="705124"/>
                    <a:pt x="4466199" y="712629"/>
                  </a:cubicBezTo>
                  <a:cubicBezTo>
                    <a:pt x="4474631" y="722174"/>
                    <a:pt x="4482591" y="732219"/>
                    <a:pt x="4490552" y="742210"/>
                  </a:cubicBezTo>
                  <a:cubicBezTo>
                    <a:pt x="4498680" y="752436"/>
                    <a:pt x="4506641" y="762832"/>
                    <a:pt x="4514600" y="773207"/>
                  </a:cubicBezTo>
                  <a:cubicBezTo>
                    <a:pt x="4517535" y="776968"/>
                    <a:pt x="4520335" y="780837"/>
                    <a:pt x="4523235" y="784615"/>
                  </a:cubicBezTo>
                  <a:cubicBezTo>
                    <a:pt x="4527553" y="790274"/>
                    <a:pt x="4531972" y="795840"/>
                    <a:pt x="4536323" y="801479"/>
                  </a:cubicBezTo>
                  <a:cubicBezTo>
                    <a:pt x="4539054" y="804717"/>
                    <a:pt x="4541550" y="808161"/>
                    <a:pt x="4543743" y="811780"/>
                  </a:cubicBezTo>
                  <a:cubicBezTo>
                    <a:pt x="4546509" y="816775"/>
                    <a:pt x="4549781" y="821272"/>
                    <a:pt x="4552277" y="826469"/>
                  </a:cubicBezTo>
                  <a:cubicBezTo>
                    <a:pt x="4553896" y="828830"/>
                    <a:pt x="4567826" y="822287"/>
                    <a:pt x="4566274" y="815450"/>
                  </a:cubicBezTo>
                  <a:cubicBezTo>
                    <a:pt x="4563576" y="809699"/>
                    <a:pt x="4560405" y="804171"/>
                    <a:pt x="4556830" y="798923"/>
                  </a:cubicBezTo>
                  <a:cubicBezTo>
                    <a:pt x="4553693" y="793617"/>
                    <a:pt x="4550692" y="788196"/>
                    <a:pt x="4547520" y="782908"/>
                  </a:cubicBezTo>
                  <a:cubicBezTo>
                    <a:pt x="4543170" y="775646"/>
                    <a:pt x="4538582" y="768552"/>
                    <a:pt x="4534366" y="761179"/>
                  </a:cubicBezTo>
                  <a:cubicBezTo>
                    <a:pt x="4532140" y="757307"/>
                    <a:pt x="4530488" y="752980"/>
                    <a:pt x="4528599" y="748851"/>
                  </a:cubicBezTo>
                  <a:cubicBezTo>
                    <a:pt x="4527283" y="744999"/>
                    <a:pt x="4525562" y="741289"/>
                    <a:pt x="4523505" y="737774"/>
                  </a:cubicBezTo>
                  <a:cubicBezTo>
                    <a:pt x="4517973" y="730161"/>
                    <a:pt x="4511903" y="723031"/>
                    <a:pt x="4506000" y="715732"/>
                  </a:cubicBezTo>
                  <a:cubicBezTo>
                    <a:pt x="4501784" y="710497"/>
                    <a:pt x="4497769" y="705080"/>
                    <a:pt x="4493183" y="700159"/>
                  </a:cubicBezTo>
                  <a:cubicBezTo>
                    <a:pt x="4488494" y="695147"/>
                    <a:pt x="4482861" y="690961"/>
                    <a:pt x="4478274" y="685875"/>
                  </a:cubicBezTo>
                  <a:cubicBezTo>
                    <a:pt x="4469268" y="675830"/>
                    <a:pt x="4460701" y="665401"/>
                    <a:pt x="4451999" y="655154"/>
                  </a:cubicBezTo>
                  <a:cubicBezTo>
                    <a:pt x="4448221" y="650712"/>
                    <a:pt x="4444376" y="646344"/>
                    <a:pt x="4440699" y="641827"/>
                  </a:cubicBezTo>
                  <a:cubicBezTo>
                    <a:pt x="4437563" y="638033"/>
                    <a:pt x="4434999" y="633776"/>
                    <a:pt x="4431525" y="630292"/>
                  </a:cubicBezTo>
                  <a:cubicBezTo>
                    <a:pt x="4426937" y="625610"/>
                    <a:pt x="4421777" y="621428"/>
                    <a:pt x="4416717" y="617137"/>
                  </a:cubicBezTo>
                  <a:cubicBezTo>
                    <a:pt x="4412299" y="613397"/>
                    <a:pt x="4407779" y="609717"/>
                    <a:pt x="4403057" y="606209"/>
                  </a:cubicBezTo>
                  <a:cubicBezTo>
                    <a:pt x="4398774" y="603490"/>
                    <a:pt x="4395502" y="611046"/>
                    <a:pt x="4395704" y="612685"/>
                  </a:cubicBezTo>
                  <a:close/>
                  <a:moveTo>
                    <a:pt x="4405755" y="835168"/>
                  </a:moveTo>
                  <a:cubicBezTo>
                    <a:pt x="4407341" y="839388"/>
                    <a:pt x="4409196" y="843314"/>
                    <a:pt x="4410983" y="847368"/>
                  </a:cubicBezTo>
                  <a:cubicBezTo>
                    <a:pt x="4412872" y="852859"/>
                    <a:pt x="4415233" y="858182"/>
                    <a:pt x="4418033" y="863272"/>
                  </a:cubicBezTo>
                  <a:cubicBezTo>
                    <a:pt x="4425352" y="874311"/>
                    <a:pt x="4433346" y="884761"/>
                    <a:pt x="4441138" y="895379"/>
                  </a:cubicBezTo>
                  <a:cubicBezTo>
                    <a:pt x="4445152" y="901194"/>
                    <a:pt x="4449469" y="906803"/>
                    <a:pt x="4454056" y="912186"/>
                  </a:cubicBezTo>
                  <a:cubicBezTo>
                    <a:pt x="4460633" y="919482"/>
                    <a:pt x="4468189" y="925951"/>
                    <a:pt x="4474699" y="933324"/>
                  </a:cubicBezTo>
                  <a:cubicBezTo>
                    <a:pt x="4482962" y="942705"/>
                    <a:pt x="4490754" y="952550"/>
                    <a:pt x="4498545" y="962332"/>
                  </a:cubicBezTo>
                  <a:cubicBezTo>
                    <a:pt x="4506539" y="972360"/>
                    <a:pt x="4514297" y="982569"/>
                    <a:pt x="4522089" y="992759"/>
                  </a:cubicBezTo>
                  <a:cubicBezTo>
                    <a:pt x="4524956" y="996469"/>
                    <a:pt x="4527688" y="1000261"/>
                    <a:pt x="4530521" y="1003964"/>
                  </a:cubicBezTo>
                  <a:cubicBezTo>
                    <a:pt x="4534804" y="1009513"/>
                    <a:pt x="4539088" y="1014987"/>
                    <a:pt x="4543338" y="1020552"/>
                  </a:cubicBezTo>
                  <a:cubicBezTo>
                    <a:pt x="4546036" y="1023709"/>
                    <a:pt x="4548465" y="1027079"/>
                    <a:pt x="4550624" y="1030634"/>
                  </a:cubicBezTo>
                  <a:cubicBezTo>
                    <a:pt x="4553255" y="1035552"/>
                    <a:pt x="4556527" y="1039977"/>
                    <a:pt x="4558921" y="1045101"/>
                  </a:cubicBezTo>
                  <a:cubicBezTo>
                    <a:pt x="4560507" y="1047421"/>
                    <a:pt x="4574336" y="1040787"/>
                    <a:pt x="4572885" y="1034044"/>
                  </a:cubicBezTo>
                  <a:cubicBezTo>
                    <a:pt x="4570288" y="1028398"/>
                    <a:pt x="4567219" y="1022971"/>
                    <a:pt x="4563711" y="1017824"/>
                  </a:cubicBezTo>
                  <a:cubicBezTo>
                    <a:pt x="4560675" y="1012609"/>
                    <a:pt x="4557707" y="1007283"/>
                    <a:pt x="4554604" y="1002085"/>
                  </a:cubicBezTo>
                  <a:cubicBezTo>
                    <a:pt x="4550388" y="994918"/>
                    <a:pt x="4545901" y="987949"/>
                    <a:pt x="4541786" y="980670"/>
                  </a:cubicBezTo>
                  <a:cubicBezTo>
                    <a:pt x="4539662" y="976893"/>
                    <a:pt x="4538043" y="972636"/>
                    <a:pt x="4536221" y="968561"/>
                  </a:cubicBezTo>
                  <a:cubicBezTo>
                    <a:pt x="4534906" y="964781"/>
                    <a:pt x="4533287" y="961128"/>
                    <a:pt x="4531297" y="957654"/>
                  </a:cubicBezTo>
                  <a:cubicBezTo>
                    <a:pt x="4525866" y="950189"/>
                    <a:pt x="4519896" y="943183"/>
                    <a:pt x="4514128" y="936016"/>
                  </a:cubicBezTo>
                  <a:cubicBezTo>
                    <a:pt x="4509980" y="930872"/>
                    <a:pt x="4506067" y="925560"/>
                    <a:pt x="4501581" y="920757"/>
                  </a:cubicBezTo>
                  <a:cubicBezTo>
                    <a:pt x="4496960" y="915836"/>
                    <a:pt x="4491429" y="911761"/>
                    <a:pt x="4486909" y="906749"/>
                  </a:cubicBezTo>
                  <a:cubicBezTo>
                    <a:pt x="4478106" y="896927"/>
                    <a:pt x="4469741" y="886697"/>
                    <a:pt x="4461173" y="876635"/>
                  </a:cubicBezTo>
                  <a:cubicBezTo>
                    <a:pt x="4457463" y="872304"/>
                    <a:pt x="4453719" y="867994"/>
                    <a:pt x="4450110" y="863568"/>
                  </a:cubicBezTo>
                  <a:cubicBezTo>
                    <a:pt x="4447310" y="859649"/>
                    <a:pt x="4444309" y="855871"/>
                    <a:pt x="4441138" y="852252"/>
                  </a:cubicBezTo>
                  <a:cubicBezTo>
                    <a:pt x="4436618" y="847665"/>
                    <a:pt x="4431559" y="843553"/>
                    <a:pt x="4426601" y="839371"/>
                  </a:cubicBezTo>
                  <a:cubicBezTo>
                    <a:pt x="4422216" y="835704"/>
                    <a:pt x="4417763" y="832109"/>
                    <a:pt x="4413109" y="828702"/>
                  </a:cubicBezTo>
                  <a:cubicBezTo>
                    <a:pt x="4408893" y="826031"/>
                    <a:pt x="4405587" y="833532"/>
                    <a:pt x="4405755" y="835165"/>
                  </a:cubicBezTo>
                  <a:close/>
                  <a:moveTo>
                    <a:pt x="4401371" y="1041350"/>
                  </a:moveTo>
                  <a:cubicBezTo>
                    <a:pt x="4402889" y="1045532"/>
                    <a:pt x="4404744" y="1049421"/>
                    <a:pt x="4406464" y="1053438"/>
                  </a:cubicBezTo>
                  <a:cubicBezTo>
                    <a:pt x="4408319" y="1058872"/>
                    <a:pt x="4410647" y="1064141"/>
                    <a:pt x="4413378" y="1069194"/>
                  </a:cubicBezTo>
                  <a:cubicBezTo>
                    <a:pt x="4420597" y="1080105"/>
                    <a:pt x="4428490" y="1090443"/>
                    <a:pt x="4436179" y="1100899"/>
                  </a:cubicBezTo>
                  <a:cubicBezTo>
                    <a:pt x="4440126" y="1106660"/>
                    <a:pt x="4444376" y="1112202"/>
                    <a:pt x="4448895" y="1117504"/>
                  </a:cubicBezTo>
                  <a:cubicBezTo>
                    <a:pt x="4455406" y="1124709"/>
                    <a:pt x="4462860" y="1131087"/>
                    <a:pt x="4469302" y="1138386"/>
                  </a:cubicBezTo>
                  <a:cubicBezTo>
                    <a:pt x="4477464" y="1147655"/>
                    <a:pt x="4485155" y="1157366"/>
                    <a:pt x="4492845" y="1167056"/>
                  </a:cubicBezTo>
                  <a:cubicBezTo>
                    <a:pt x="4500704" y="1176973"/>
                    <a:pt x="4508361" y="1187071"/>
                    <a:pt x="4516085" y="1197116"/>
                  </a:cubicBezTo>
                  <a:cubicBezTo>
                    <a:pt x="4518884" y="1200766"/>
                    <a:pt x="4521583" y="1204536"/>
                    <a:pt x="4524382" y="1208193"/>
                  </a:cubicBezTo>
                  <a:cubicBezTo>
                    <a:pt x="4528565" y="1213684"/>
                    <a:pt x="4532849" y="1219084"/>
                    <a:pt x="4537031" y="1224575"/>
                  </a:cubicBezTo>
                  <a:cubicBezTo>
                    <a:pt x="4539696" y="1227712"/>
                    <a:pt x="4542090" y="1231055"/>
                    <a:pt x="4544215" y="1234566"/>
                  </a:cubicBezTo>
                  <a:cubicBezTo>
                    <a:pt x="4546812" y="1239430"/>
                    <a:pt x="4549983" y="1243798"/>
                    <a:pt x="4552378" y="1248867"/>
                  </a:cubicBezTo>
                  <a:cubicBezTo>
                    <a:pt x="4553929" y="1251171"/>
                    <a:pt x="4567724" y="1244499"/>
                    <a:pt x="4566342" y="1237807"/>
                  </a:cubicBezTo>
                  <a:cubicBezTo>
                    <a:pt x="4563744" y="1232225"/>
                    <a:pt x="4560743" y="1226855"/>
                    <a:pt x="4557302" y="1221755"/>
                  </a:cubicBezTo>
                  <a:cubicBezTo>
                    <a:pt x="4554300" y="1216598"/>
                    <a:pt x="4551400" y="1211326"/>
                    <a:pt x="4548364" y="1206166"/>
                  </a:cubicBezTo>
                  <a:cubicBezTo>
                    <a:pt x="4544181" y="1199106"/>
                    <a:pt x="4539763" y="1192215"/>
                    <a:pt x="4535715" y="1185007"/>
                  </a:cubicBezTo>
                  <a:cubicBezTo>
                    <a:pt x="4533624" y="1181266"/>
                    <a:pt x="4532039" y="1177047"/>
                    <a:pt x="4530251" y="1173010"/>
                  </a:cubicBezTo>
                  <a:cubicBezTo>
                    <a:pt x="4529003" y="1169256"/>
                    <a:pt x="4527384" y="1165640"/>
                    <a:pt x="4525394" y="1162216"/>
                  </a:cubicBezTo>
                  <a:cubicBezTo>
                    <a:pt x="4520065" y="1154823"/>
                    <a:pt x="4514162" y="1147911"/>
                    <a:pt x="4508462" y="1140818"/>
                  </a:cubicBezTo>
                  <a:cubicBezTo>
                    <a:pt x="4504414" y="1135759"/>
                    <a:pt x="4500535" y="1130497"/>
                    <a:pt x="4496117" y="1125741"/>
                  </a:cubicBezTo>
                  <a:cubicBezTo>
                    <a:pt x="4491564" y="1120877"/>
                    <a:pt x="4486065" y="1116897"/>
                    <a:pt x="4481614" y="1111939"/>
                  </a:cubicBezTo>
                  <a:cubicBezTo>
                    <a:pt x="4472911" y="1102225"/>
                    <a:pt x="4464648" y="1092126"/>
                    <a:pt x="4456181" y="1082193"/>
                  </a:cubicBezTo>
                  <a:cubicBezTo>
                    <a:pt x="4452538" y="1077879"/>
                    <a:pt x="4448828" y="1073659"/>
                    <a:pt x="4445253" y="1069291"/>
                  </a:cubicBezTo>
                  <a:cubicBezTo>
                    <a:pt x="4442521" y="1065406"/>
                    <a:pt x="4439552" y="1061665"/>
                    <a:pt x="4436416" y="1058087"/>
                  </a:cubicBezTo>
                  <a:cubicBezTo>
                    <a:pt x="4431929" y="1053573"/>
                    <a:pt x="4426937" y="1049519"/>
                    <a:pt x="4422047" y="1045407"/>
                  </a:cubicBezTo>
                  <a:cubicBezTo>
                    <a:pt x="4417729" y="1041778"/>
                    <a:pt x="4413311" y="1038237"/>
                    <a:pt x="4408690" y="1034884"/>
                  </a:cubicBezTo>
                  <a:cubicBezTo>
                    <a:pt x="4404541" y="1032250"/>
                    <a:pt x="4401202" y="1039731"/>
                    <a:pt x="4401371" y="1041336"/>
                  </a:cubicBezTo>
                  <a:close/>
                  <a:moveTo>
                    <a:pt x="4344942" y="1189085"/>
                  </a:moveTo>
                  <a:cubicBezTo>
                    <a:pt x="4346324" y="1193102"/>
                    <a:pt x="4348044" y="1196843"/>
                    <a:pt x="4349630" y="1200678"/>
                  </a:cubicBezTo>
                  <a:cubicBezTo>
                    <a:pt x="4351282" y="1205892"/>
                    <a:pt x="4353374" y="1210952"/>
                    <a:pt x="4355937" y="1215789"/>
                  </a:cubicBezTo>
                  <a:cubicBezTo>
                    <a:pt x="4362717" y="1226167"/>
                    <a:pt x="4370104" y="1235989"/>
                    <a:pt x="4377355" y="1245960"/>
                  </a:cubicBezTo>
                  <a:cubicBezTo>
                    <a:pt x="4381066" y="1251424"/>
                    <a:pt x="4385046" y="1256686"/>
                    <a:pt x="4389329" y="1261715"/>
                  </a:cubicBezTo>
                  <a:cubicBezTo>
                    <a:pt x="4395502" y="1268555"/>
                    <a:pt x="4402585" y="1274532"/>
                    <a:pt x="4408690" y="1281436"/>
                  </a:cubicBezTo>
                  <a:cubicBezTo>
                    <a:pt x="4416448" y="1290206"/>
                    <a:pt x="4423666" y="1299441"/>
                    <a:pt x="4430918" y="1308639"/>
                  </a:cubicBezTo>
                  <a:cubicBezTo>
                    <a:pt x="4438338" y="1318036"/>
                    <a:pt x="4445522" y="1327639"/>
                    <a:pt x="4452808" y="1337168"/>
                  </a:cubicBezTo>
                  <a:cubicBezTo>
                    <a:pt x="4455439" y="1340652"/>
                    <a:pt x="4458003" y="1344227"/>
                    <a:pt x="4460633" y="1347691"/>
                  </a:cubicBezTo>
                  <a:cubicBezTo>
                    <a:pt x="4464580" y="1352906"/>
                    <a:pt x="4468594" y="1358046"/>
                    <a:pt x="4472540" y="1363244"/>
                  </a:cubicBezTo>
                  <a:cubicBezTo>
                    <a:pt x="4475036" y="1366226"/>
                    <a:pt x="4477296" y="1369406"/>
                    <a:pt x="4479286" y="1372756"/>
                  </a:cubicBezTo>
                  <a:cubicBezTo>
                    <a:pt x="4481680" y="1377417"/>
                    <a:pt x="4484683" y="1381562"/>
                    <a:pt x="4486875" y="1386409"/>
                  </a:cubicBezTo>
                  <a:cubicBezTo>
                    <a:pt x="4488326" y="1388605"/>
                    <a:pt x="4501986" y="1381768"/>
                    <a:pt x="4500805" y="1375316"/>
                  </a:cubicBezTo>
                  <a:cubicBezTo>
                    <a:pt x="4498445" y="1369973"/>
                    <a:pt x="4495645" y="1364843"/>
                    <a:pt x="4492407" y="1359982"/>
                  </a:cubicBezTo>
                  <a:cubicBezTo>
                    <a:pt x="4489607" y="1355044"/>
                    <a:pt x="4486909" y="1350012"/>
                    <a:pt x="4484110" y="1345111"/>
                  </a:cubicBezTo>
                  <a:cubicBezTo>
                    <a:pt x="4480196" y="1338345"/>
                    <a:pt x="4476082" y="1331767"/>
                    <a:pt x="4472338" y="1324910"/>
                  </a:cubicBezTo>
                  <a:cubicBezTo>
                    <a:pt x="4470449" y="1321170"/>
                    <a:pt x="4468796" y="1317331"/>
                    <a:pt x="4467312" y="1313412"/>
                  </a:cubicBezTo>
                  <a:cubicBezTo>
                    <a:pt x="4466199" y="1309816"/>
                    <a:pt x="4464681" y="1306349"/>
                    <a:pt x="4462826" y="1303074"/>
                  </a:cubicBezTo>
                  <a:cubicBezTo>
                    <a:pt x="4457834" y="1296051"/>
                    <a:pt x="4452268" y="1289471"/>
                    <a:pt x="4446872" y="1282762"/>
                  </a:cubicBezTo>
                  <a:cubicBezTo>
                    <a:pt x="4443026" y="1277952"/>
                    <a:pt x="4439418" y="1272960"/>
                    <a:pt x="4435202" y="1268481"/>
                  </a:cubicBezTo>
                  <a:cubicBezTo>
                    <a:pt x="4430918" y="1263873"/>
                    <a:pt x="4425622" y="1260113"/>
                    <a:pt x="4421406" y="1255451"/>
                  </a:cubicBezTo>
                  <a:cubicBezTo>
                    <a:pt x="4413176" y="1246273"/>
                    <a:pt x="4405351" y="1236688"/>
                    <a:pt x="4397390" y="1227270"/>
                  </a:cubicBezTo>
                  <a:cubicBezTo>
                    <a:pt x="4393950" y="1223223"/>
                    <a:pt x="4390443" y="1219175"/>
                    <a:pt x="4387070" y="1215033"/>
                  </a:cubicBezTo>
                  <a:cubicBezTo>
                    <a:pt x="4384236" y="1211552"/>
                    <a:pt x="4381909" y="1207589"/>
                    <a:pt x="4378739" y="1204402"/>
                  </a:cubicBezTo>
                  <a:cubicBezTo>
                    <a:pt x="4374489" y="1200162"/>
                    <a:pt x="4369699" y="1196364"/>
                    <a:pt x="4365044" y="1192495"/>
                  </a:cubicBezTo>
                  <a:cubicBezTo>
                    <a:pt x="4360896" y="1189122"/>
                    <a:pt x="4356713" y="1185769"/>
                    <a:pt x="4352261" y="1182636"/>
                  </a:cubicBezTo>
                  <a:cubicBezTo>
                    <a:pt x="4348281" y="1180177"/>
                    <a:pt x="4344840" y="1187510"/>
                    <a:pt x="4344942" y="1189058"/>
                  </a:cubicBezTo>
                  <a:close/>
                  <a:moveTo>
                    <a:pt x="4226686" y="1267337"/>
                  </a:moveTo>
                  <a:cubicBezTo>
                    <a:pt x="4228001" y="1271243"/>
                    <a:pt x="4229620" y="1274893"/>
                    <a:pt x="4231105" y="1278650"/>
                  </a:cubicBezTo>
                  <a:cubicBezTo>
                    <a:pt x="4232656" y="1283727"/>
                    <a:pt x="4234679" y="1288654"/>
                    <a:pt x="4237108" y="1293377"/>
                  </a:cubicBezTo>
                  <a:cubicBezTo>
                    <a:pt x="4243618" y="1303458"/>
                    <a:pt x="4250768" y="1312987"/>
                    <a:pt x="4257717" y="1322661"/>
                  </a:cubicBezTo>
                  <a:cubicBezTo>
                    <a:pt x="4261292" y="1327963"/>
                    <a:pt x="4265137" y="1333066"/>
                    <a:pt x="4269286" y="1337940"/>
                  </a:cubicBezTo>
                  <a:cubicBezTo>
                    <a:pt x="4275256" y="1344537"/>
                    <a:pt x="4282171" y="1350305"/>
                    <a:pt x="4288040" y="1356977"/>
                  </a:cubicBezTo>
                  <a:cubicBezTo>
                    <a:pt x="4295527" y="1365473"/>
                    <a:pt x="4302510" y="1374432"/>
                    <a:pt x="4309526" y="1383333"/>
                  </a:cubicBezTo>
                  <a:cubicBezTo>
                    <a:pt x="4316676" y="1392440"/>
                    <a:pt x="4323624" y="1401763"/>
                    <a:pt x="4330640" y="1410991"/>
                  </a:cubicBezTo>
                  <a:cubicBezTo>
                    <a:pt x="4333170" y="1414381"/>
                    <a:pt x="4335632" y="1417828"/>
                    <a:pt x="4338196" y="1421218"/>
                  </a:cubicBezTo>
                  <a:cubicBezTo>
                    <a:pt x="4341973" y="1426251"/>
                    <a:pt x="4345852" y="1431226"/>
                    <a:pt x="4349663" y="1436275"/>
                  </a:cubicBezTo>
                  <a:cubicBezTo>
                    <a:pt x="4352092" y="1439159"/>
                    <a:pt x="4354251" y="1442248"/>
                    <a:pt x="4356139" y="1445510"/>
                  </a:cubicBezTo>
                  <a:cubicBezTo>
                    <a:pt x="4358433" y="1450027"/>
                    <a:pt x="4361334" y="1454061"/>
                    <a:pt x="4363392" y="1458796"/>
                  </a:cubicBezTo>
                  <a:cubicBezTo>
                    <a:pt x="4364808" y="1460918"/>
                    <a:pt x="4378401" y="1453986"/>
                    <a:pt x="4377321" y="1447665"/>
                  </a:cubicBezTo>
                  <a:cubicBezTo>
                    <a:pt x="4375096" y="1442471"/>
                    <a:pt x="4372397" y="1437483"/>
                    <a:pt x="4369294" y="1432757"/>
                  </a:cubicBezTo>
                  <a:cubicBezTo>
                    <a:pt x="4366596" y="1427947"/>
                    <a:pt x="4364066" y="1423043"/>
                    <a:pt x="4361334" y="1418253"/>
                  </a:cubicBezTo>
                  <a:cubicBezTo>
                    <a:pt x="4357590" y="1411693"/>
                    <a:pt x="4353643" y="1405298"/>
                    <a:pt x="4350035" y="1398626"/>
                  </a:cubicBezTo>
                  <a:cubicBezTo>
                    <a:pt x="4348180" y="1395142"/>
                    <a:pt x="4346830" y="1391182"/>
                    <a:pt x="4345278" y="1387421"/>
                  </a:cubicBezTo>
                  <a:cubicBezTo>
                    <a:pt x="4344233" y="1383910"/>
                    <a:pt x="4342850" y="1380523"/>
                    <a:pt x="4341062" y="1377323"/>
                  </a:cubicBezTo>
                  <a:cubicBezTo>
                    <a:pt x="4336239" y="1370523"/>
                    <a:pt x="4330876" y="1364168"/>
                    <a:pt x="4325681" y="1357638"/>
                  </a:cubicBezTo>
                  <a:cubicBezTo>
                    <a:pt x="4321972" y="1352977"/>
                    <a:pt x="4318464" y="1348130"/>
                    <a:pt x="4314383" y="1343809"/>
                  </a:cubicBezTo>
                  <a:cubicBezTo>
                    <a:pt x="4310200" y="1339367"/>
                    <a:pt x="4305073" y="1335791"/>
                    <a:pt x="4301026" y="1331258"/>
                  </a:cubicBezTo>
                  <a:cubicBezTo>
                    <a:pt x="4293065" y="1322357"/>
                    <a:pt x="4285476" y="1313088"/>
                    <a:pt x="4277752" y="1303964"/>
                  </a:cubicBezTo>
                  <a:cubicBezTo>
                    <a:pt x="4274446" y="1300021"/>
                    <a:pt x="4271040" y="1296132"/>
                    <a:pt x="4267802" y="1292132"/>
                  </a:cubicBezTo>
                  <a:cubicBezTo>
                    <a:pt x="4265306" y="1288550"/>
                    <a:pt x="4262607" y="1285113"/>
                    <a:pt x="4259741" y="1281831"/>
                  </a:cubicBezTo>
                  <a:cubicBezTo>
                    <a:pt x="4255491" y="1277777"/>
                    <a:pt x="4251072" y="1273952"/>
                    <a:pt x="4246417" y="1270363"/>
                  </a:cubicBezTo>
                  <a:cubicBezTo>
                    <a:pt x="4242437" y="1267081"/>
                    <a:pt x="4238356" y="1263894"/>
                    <a:pt x="4234039" y="1260888"/>
                  </a:cubicBezTo>
                  <a:cubicBezTo>
                    <a:pt x="4230160" y="1258504"/>
                    <a:pt x="4226618" y="1265786"/>
                    <a:pt x="4226686" y="1267297"/>
                  </a:cubicBezTo>
                  <a:close/>
                  <a:moveTo>
                    <a:pt x="4055441" y="1315085"/>
                  </a:moveTo>
                  <a:cubicBezTo>
                    <a:pt x="4056588" y="1318795"/>
                    <a:pt x="4058038" y="1322273"/>
                    <a:pt x="4059353" y="1325828"/>
                  </a:cubicBezTo>
                  <a:cubicBezTo>
                    <a:pt x="4060669" y="1330644"/>
                    <a:pt x="4062457" y="1335323"/>
                    <a:pt x="4064683" y="1339799"/>
                  </a:cubicBezTo>
                  <a:cubicBezTo>
                    <a:pt x="4070653" y="1349290"/>
                    <a:pt x="4077298" y="1358225"/>
                    <a:pt x="4083740" y="1367312"/>
                  </a:cubicBezTo>
                  <a:cubicBezTo>
                    <a:pt x="4087011" y="1372310"/>
                    <a:pt x="4090587" y="1377097"/>
                    <a:pt x="4094432" y="1381650"/>
                  </a:cubicBezTo>
                  <a:cubicBezTo>
                    <a:pt x="4099998" y="1387806"/>
                    <a:pt x="4106507" y="1393118"/>
                    <a:pt x="4112005" y="1399361"/>
                  </a:cubicBezTo>
                  <a:cubicBezTo>
                    <a:pt x="4119021" y="1407305"/>
                    <a:pt x="4125497" y="1415673"/>
                    <a:pt x="4131973" y="1424038"/>
                  </a:cubicBezTo>
                  <a:cubicBezTo>
                    <a:pt x="4138651" y="1432572"/>
                    <a:pt x="4145060" y="1441307"/>
                    <a:pt x="4151570" y="1449969"/>
                  </a:cubicBezTo>
                  <a:cubicBezTo>
                    <a:pt x="4153965" y="1453140"/>
                    <a:pt x="4156191" y="1456401"/>
                    <a:pt x="4158552" y="1459552"/>
                  </a:cubicBezTo>
                  <a:cubicBezTo>
                    <a:pt x="4162059" y="1464274"/>
                    <a:pt x="4165703" y="1468969"/>
                    <a:pt x="4169210" y="1473688"/>
                  </a:cubicBezTo>
                  <a:cubicBezTo>
                    <a:pt x="4171470" y="1476393"/>
                    <a:pt x="4173460" y="1479297"/>
                    <a:pt x="4175181" y="1482370"/>
                  </a:cubicBezTo>
                  <a:cubicBezTo>
                    <a:pt x="4177271" y="1486664"/>
                    <a:pt x="4179936" y="1490441"/>
                    <a:pt x="4181825" y="1494920"/>
                  </a:cubicBezTo>
                  <a:cubicBezTo>
                    <a:pt x="4183107" y="1496910"/>
                    <a:pt x="4196532" y="1489794"/>
                    <a:pt x="4195689" y="1483749"/>
                  </a:cubicBezTo>
                  <a:cubicBezTo>
                    <a:pt x="4193698" y="1478842"/>
                    <a:pt x="4191236" y="1474126"/>
                    <a:pt x="4188402" y="1469654"/>
                  </a:cubicBezTo>
                  <a:cubicBezTo>
                    <a:pt x="4185940" y="1465117"/>
                    <a:pt x="4183613" y="1460493"/>
                    <a:pt x="4181117" y="1455976"/>
                  </a:cubicBezTo>
                  <a:cubicBezTo>
                    <a:pt x="4177744" y="1449784"/>
                    <a:pt x="4174101" y="1443739"/>
                    <a:pt x="4170863" y="1437425"/>
                  </a:cubicBezTo>
                  <a:cubicBezTo>
                    <a:pt x="4169244" y="1433961"/>
                    <a:pt x="4167828" y="1430413"/>
                    <a:pt x="4166580" y="1426794"/>
                  </a:cubicBezTo>
                  <a:cubicBezTo>
                    <a:pt x="4165703" y="1423465"/>
                    <a:pt x="4164421" y="1420250"/>
                    <a:pt x="4162802" y="1417211"/>
                  </a:cubicBezTo>
                  <a:cubicBezTo>
                    <a:pt x="4158350" y="1410802"/>
                    <a:pt x="4153324" y="1404880"/>
                    <a:pt x="4148501" y="1398781"/>
                  </a:cubicBezTo>
                  <a:cubicBezTo>
                    <a:pt x="4145060" y="1394430"/>
                    <a:pt x="4141822" y="1389860"/>
                    <a:pt x="4138011" y="1385826"/>
                  </a:cubicBezTo>
                  <a:cubicBezTo>
                    <a:pt x="4134132" y="1381677"/>
                    <a:pt x="4129274" y="1378405"/>
                    <a:pt x="4125463" y="1374159"/>
                  </a:cubicBezTo>
                  <a:cubicBezTo>
                    <a:pt x="4118009" y="1365865"/>
                    <a:pt x="4110993" y="1357186"/>
                    <a:pt x="4103776" y="1348653"/>
                  </a:cubicBezTo>
                  <a:cubicBezTo>
                    <a:pt x="4100706" y="1344986"/>
                    <a:pt x="4097535" y="1341354"/>
                    <a:pt x="4094500" y="1337596"/>
                  </a:cubicBezTo>
                  <a:cubicBezTo>
                    <a:pt x="4092206" y="1334230"/>
                    <a:pt x="4089710" y="1330999"/>
                    <a:pt x="4087045" y="1327919"/>
                  </a:cubicBezTo>
                  <a:cubicBezTo>
                    <a:pt x="4083065" y="1324158"/>
                    <a:pt x="4078883" y="1320620"/>
                    <a:pt x="4074498" y="1317321"/>
                  </a:cubicBezTo>
                  <a:cubicBezTo>
                    <a:pt x="4070687" y="1314286"/>
                    <a:pt x="4066841" y="1311368"/>
                    <a:pt x="4062760" y="1308605"/>
                  </a:cubicBezTo>
                  <a:cubicBezTo>
                    <a:pt x="4059050" y="1306453"/>
                    <a:pt x="4055407" y="1313571"/>
                    <a:pt x="4055441" y="1315044"/>
                  </a:cubicBezTo>
                  <a:close/>
                  <a:moveTo>
                    <a:pt x="3860586" y="1336301"/>
                  </a:moveTo>
                  <a:cubicBezTo>
                    <a:pt x="3861733" y="1340041"/>
                    <a:pt x="3863217" y="1343526"/>
                    <a:pt x="3864565" y="1347121"/>
                  </a:cubicBezTo>
                  <a:cubicBezTo>
                    <a:pt x="3865915" y="1351982"/>
                    <a:pt x="3867737" y="1356697"/>
                    <a:pt x="3869996" y="1361200"/>
                  </a:cubicBezTo>
                  <a:cubicBezTo>
                    <a:pt x="3876034" y="1370766"/>
                    <a:pt x="3882712" y="1379751"/>
                    <a:pt x="3889256" y="1388936"/>
                  </a:cubicBezTo>
                  <a:cubicBezTo>
                    <a:pt x="3892561" y="1393978"/>
                    <a:pt x="3896170" y="1398822"/>
                    <a:pt x="3900049" y="1403439"/>
                  </a:cubicBezTo>
                  <a:cubicBezTo>
                    <a:pt x="3905682" y="1409649"/>
                    <a:pt x="3912259" y="1415032"/>
                    <a:pt x="3917791" y="1421316"/>
                  </a:cubicBezTo>
                  <a:cubicBezTo>
                    <a:pt x="3924874" y="1429313"/>
                    <a:pt x="3931418" y="1437790"/>
                    <a:pt x="3937961" y="1446215"/>
                  </a:cubicBezTo>
                  <a:cubicBezTo>
                    <a:pt x="3944673" y="1454840"/>
                    <a:pt x="3951183" y="1463630"/>
                    <a:pt x="3957727" y="1472382"/>
                  </a:cubicBezTo>
                  <a:cubicBezTo>
                    <a:pt x="3960121" y="1475573"/>
                    <a:pt x="3962415" y="1478852"/>
                    <a:pt x="3964809" y="1482039"/>
                  </a:cubicBezTo>
                  <a:cubicBezTo>
                    <a:pt x="3968385" y="1486815"/>
                    <a:pt x="3972028" y="1491531"/>
                    <a:pt x="3975570" y="1496324"/>
                  </a:cubicBezTo>
                  <a:cubicBezTo>
                    <a:pt x="3977863" y="1499042"/>
                    <a:pt x="3979853" y="1501967"/>
                    <a:pt x="3981607" y="1505060"/>
                  </a:cubicBezTo>
                  <a:cubicBezTo>
                    <a:pt x="3983766" y="1509373"/>
                    <a:pt x="3986431" y="1513188"/>
                    <a:pt x="3988353" y="1517715"/>
                  </a:cubicBezTo>
                  <a:cubicBezTo>
                    <a:pt x="3989635" y="1519705"/>
                    <a:pt x="4003059" y="1512645"/>
                    <a:pt x="4002216" y="1506534"/>
                  </a:cubicBezTo>
                  <a:cubicBezTo>
                    <a:pt x="4000192" y="1501592"/>
                    <a:pt x="3997696" y="1496843"/>
                    <a:pt x="3994829" y="1492343"/>
                  </a:cubicBezTo>
                  <a:cubicBezTo>
                    <a:pt x="3992333" y="1487773"/>
                    <a:pt x="3989972" y="1483091"/>
                    <a:pt x="3987476" y="1478558"/>
                  </a:cubicBezTo>
                  <a:cubicBezTo>
                    <a:pt x="3984002" y="1472308"/>
                    <a:pt x="3980359" y="1466247"/>
                    <a:pt x="3977020" y="1459872"/>
                  </a:cubicBezTo>
                  <a:cubicBezTo>
                    <a:pt x="3975333" y="1456533"/>
                    <a:pt x="3974119" y="1452755"/>
                    <a:pt x="3972702" y="1449163"/>
                  </a:cubicBezTo>
                  <a:cubicBezTo>
                    <a:pt x="3971825" y="1445814"/>
                    <a:pt x="3970544" y="1442576"/>
                    <a:pt x="3968891" y="1439523"/>
                  </a:cubicBezTo>
                  <a:cubicBezTo>
                    <a:pt x="3964405" y="1433054"/>
                    <a:pt x="3959312" y="1427067"/>
                    <a:pt x="3954455" y="1420911"/>
                  </a:cubicBezTo>
                  <a:cubicBezTo>
                    <a:pt x="3950947" y="1416506"/>
                    <a:pt x="3947709" y="1411916"/>
                    <a:pt x="3943864" y="1407824"/>
                  </a:cubicBezTo>
                  <a:cubicBezTo>
                    <a:pt x="3939917" y="1403642"/>
                    <a:pt x="3935027" y="1400323"/>
                    <a:pt x="3931181" y="1396049"/>
                  </a:cubicBezTo>
                  <a:cubicBezTo>
                    <a:pt x="3923660" y="1387681"/>
                    <a:pt x="3916577" y="1378928"/>
                    <a:pt x="3909325" y="1370320"/>
                  </a:cubicBezTo>
                  <a:cubicBezTo>
                    <a:pt x="3906188" y="1366610"/>
                    <a:pt x="3902984" y="1362930"/>
                    <a:pt x="3899948" y="1359136"/>
                  </a:cubicBezTo>
                  <a:cubicBezTo>
                    <a:pt x="3897621" y="1355759"/>
                    <a:pt x="3895091" y="1352511"/>
                    <a:pt x="3892392" y="1349405"/>
                  </a:cubicBezTo>
                  <a:cubicBezTo>
                    <a:pt x="3888379" y="1345600"/>
                    <a:pt x="3884129" y="1342018"/>
                    <a:pt x="3879710" y="1338679"/>
                  </a:cubicBezTo>
                  <a:cubicBezTo>
                    <a:pt x="3875899" y="1335619"/>
                    <a:pt x="3872020" y="1332651"/>
                    <a:pt x="3867905" y="1329848"/>
                  </a:cubicBezTo>
                  <a:cubicBezTo>
                    <a:pt x="3864161" y="1327636"/>
                    <a:pt x="3860552" y="1334786"/>
                    <a:pt x="3860586" y="1336260"/>
                  </a:cubicBezTo>
                  <a:close/>
                  <a:moveTo>
                    <a:pt x="3667012" y="1358960"/>
                  </a:moveTo>
                  <a:cubicBezTo>
                    <a:pt x="3668057" y="1362589"/>
                    <a:pt x="3669441" y="1365983"/>
                    <a:pt x="3670688" y="1369467"/>
                  </a:cubicBezTo>
                  <a:cubicBezTo>
                    <a:pt x="3671937" y="1374176"/>
                    <a:pt x="3673657" y="1378756"/>
                    <a:pt x="3675782" y="1383141"/>
                  </a:cubicBezTo>
                  <a:cubicBezTo>
                    <a:pt x="3681515" y="1392373"/>
                    <a:pt x="3687925" y="1401071"/>
                    <a:pt x="3694164" y="1409919"/>
                  </a:cubicBezTo>
                  <a:cubicBezTo>
                    <a:pt x="3697301" y="1414772"/>
                    <a:pt x="3700776" y="1419427"/>
                    <a:pt x="3704485" y="1423852"/>
                  </a:cubicBezTo>
                  <a:cubicBezTo>
                    <a:pt x="3709916" y="1429839"/>
                    <a:pt x="3716257" y="1434983"/>
                    <a:pt x="3721620" y="1441027"/>
                  </a:cubicBezTo>
                  <a:cubicBezTo>
                    <a:pt x="3728400" y="1448711"/>
                    <a:pt x="3734673" y="1456857"/>
                    <a:pt x="3740981" y="1464975"/>
                  </a:cubicBezTo>
                  <a:cubicBezTo>
                    <a:pt x="3747389" y="1473286"/>
                    <a:pt x="3753596" y="1481783"/>
                    <a:pt x="3759903" y="1490205"/>
                  </a:cubicBezTo>
                  <a:cubicBezTo>
                    <a:pt x="3762197" y="1493285"/>
                    <a:pt x="3764355" y="1496452"/>
                    <a:pt x="3766649" y="1499531"/>
                  </a:cubicBezTo>
                  <a:cubicBezTo>
                    <a:pt x="3770055" y="1504139"/>
                    <a:pt x="3773530" y="1508672"/>
                    <a:pt x="3776970" y="1513279"/>
                  </a:cubicBezTo>
                  <a:cubicBezTo>
                    <a:pt x="3779163" y="1515904"/>
                    <a:pt x="3781085" y="1518727"/>
                    <a:pt x="3782738" y="1521729"/>
                  </a:cubicBezTo>
                  <a:cubicBezTo>
                    <a:pt x="3784762" y="1525877"/>
                    <a:pt x="3787325" y="1529588"/>
                    <a:pt x="3789079" y="1533973"/>
                  </a:cubicBezTo>
                  <a:cubicBezTo>
                    <a:pt x="3790327" y="1535929"/>
                    <a:pt x="3803684" y="1528711"/>
                    <a:pt x="3802942" y="1522808"/>
                  </a:cubicBezTo>
                  <a:cubicBezTo>
                    <a:pt x="3801053" y="1517985"/>
                    <a:pt x="3798692" y="1513364"/>
                    <a:pt x="3795926" y="1509009"/>
                  </a:cubicBezTo>
                  <a:cubicBezTo>
                    <a:pt x="3793598" y="1504567"/>
                    <a:pt x="3791373" y="1500051"/>
                    <a:pt x="3788978" y="1495666"/>
                  </a:cubicBezTo>
                  <a:cubicBezTo>
                    <a:pt x="3785740" y="1489594"/>
                    <a:pt x="3782232" y="1483742"/>
                    <a:pt x="3779095" y="1477567"/>
                  </a:cubicBezTo>
                  <a:cubicBezTo>
                    <a:pt x="3777543" y="1474184"/>
                    <a:pt x="3776194" y="1470713"/>
                    <a:pt x="3775047" y="1467175"/>
                  </a:cubicBezTo>
                  <a:cubicBezTo>
                    <a:pt x="3774238" y="1463923"/>
                    <a:pt x="3773024" y="1460779"/>
                    <a:pt x="3771473" y="1457811"/>
                  </a:cubicBezTo>
                  <a:cubicBezTo>
                    <a:pt x="3767155" y="1451581"/>
                    <a:pt x="3762298" y="1445831"/>
                    <a:pt x="3757643" y="1439898"/>
                  </a:cubicBezTo>
                  <a:cubicBezTo>
                    <a:pt x="3754304" y="1435658"/>
                    <a:pt x="3751167" y="1431216"/>
                    <a:pt x="3747457" y="1427293"/>
                  </a:cubicBezTo>
                  <a:cubicBezTo>
                    <a:pt x="3743679" y="1423292"/>
                    <a:pt x="3738923" y="1420122"/>
                    <a:pt x="3735247" y="1416030"/>
                  </a:cubicBezTo>
                  <a:cubicBezTo>
                    <a:pt x="3728029" y="1407979"/>
                    <a:pt x="3721181" y="1399537"/>
                    <a:pt x="3714234" y="1391263"/>
                  </a:cubicBezTo>
                  <a:cubicBezTo>
                    <a:pt x="3711231" y="1387688"/>
                    <a:pt x="3708162" y="1384149"/>
                    <a:pt x="3705227" y="1380517"/>
                  </a:cubicBezTo>
                  <a:cubicBezTo>
                    <a:pt x="3703002" y="1377248"/>
                    <a:pt x="3700607" y="1374108"/>
                    <a:pt x="3698010" y="1371120"/>
                  </a:cubicBezTo>
                  <a:cubicBezTo>
                    <a:pt x="3694130" y="1367480"/>
                    <a:pt x="3690015" y="1364050"/>
                    <a:pt x="3685765" y="1360853"/>
                  </a:cubicBezTo>
                  <a:cubicBezTo>
                    <a:pt x="3682089" y="1357958"/>
                    <a:pt x="3678311" y="1355119"/>
                    <a:pt x="3674331" y="1352467"/>
                  </a:cubicBezTo>
                  <a:cubicBezTo>
                    <a:pt x="3670688" y="1350423"/>
                    <a:pt x="3666979" y="1357483"/>
                    <a:pt x="3667012" y="1358920"/>
                  </a:cubicBezTo>
                  <a:close/>
                  <a:moveTo>
                    <a:pt x="3472291" y="1380324"/>
                  </a:moveTo>
                  <a:cubicBezTo>
                    <a:pt x="3473371" y="1384011"/>
                    <a:pt x="3474821" y="1387455"/>
                    <a:pt x="3476103" y="1390976"/>
                  </a:cubicBezTo>
                  <a:cubicBezTo>
                    <a:pt x="3477384" y="1395756"/>
                    <a:pt x="3479138" y="1400397"/>
                    <a:pt x="3481331" y="1404836"/>
                  </a:cubicBezTo>
                  <a:cubicBezTo>
                    <a:pt x="3487234" y="1414253"/>
                    <a:pt x="3493777" y="1423080"/>
                    <a:pt x="3500152" y="1432093"/>
                  </a:cubicBezTo>
                  <a:cubicBezTo>
                    <a:pt x="3503391" y="1437020"/>
                    <a:pt x="3506898" y="1441753"/>
                    <a:pt x="3510710" y="1446259"/>
                  </a:cubicBezTo>
                  <a:cubicBezTo>
                    <a:pt x="3516241" y="1452357"/>
                    <a:pt x="3522684" y="1457612"/>
                    <a:pt x="3528114" y="1463768"/>
                  </a:cubicBezTo>
                  <a:cubicBezTo>
                    <a:pt x="3535028" y="1471617"/>
                    <a:pt x="3541437" y="1479911"/>
                    <a:pt x="3547880" y="1488185"/>
                  </a:cubicBezTo>
                  <a:cubicBezTo>
                    <a:pt x="3554423" y="1496644"/>
                    <a:pt x="3560798" y="1505269"/>
                    <a:pt x="3567173" y="1513860"/>
                  </a:cubicBezTo>
                  <a:cubicBezTo>
                    <a:pt x="3569500" y="1516973"/>
                    <a:pt x="3571760" y="1520211"/>
                    <a:pt x="3574087" y="1523314"/>
                  </a:cubicBezTo>
                  <a:cubicBezTo>
                    <a:pt x="3577595" y="1528036"/>
                    <a:pt x="3581136" y="1532623"/>
                    <a:pt x="3584611" y="1537345"/>
                  </a:cubicBezTo>
                  <a:cubicBezTo>
                    <a:pt x="3586837" y="1540010"/>
                    <a:pt x="3588827" y="1542877"/>
                    <a:pt x="3590513" y="1545913"/>
                  </a:cubicBezTo>
                  <a:cubicBezTo>
                    <a:pt x="3592571" y="1550163"/>
                    <a:pt x="3595236" y="1553907"/>
                    <a:pt x="3597057" y="1558359"/>
                  </a:cubicBezTo>
                  <a:cubicBezTo>
                    <a:pt x="3598305" y="1560349"/>
                    <a:pt x="3611696" y="1553198"/>
                    <a:pt x="3610886" y="1547194"/>
                  </a:cubicBezTo>
                  <a:cubicBezTo>
                    <a:pt x="3608963" y="1542304"/>
                    <a:pt x="3606569" y="1537615"/>
                    <a:pt x="3603702" y="1533197"/>
                  </a:cubicBezTo>
                  <a:cubicBezTo>
                    <a:pt x="3601307" y="1528711"/>
                    <a:pt x="3599013" y="1524123"/>
                    <a:pt x="3596585" y="1519671"/>
                  </a:cubicBezTo>
                  <a:cubicBezTo>
                    <a:pt x="3593212" y="1513499"/>
                    <a:pt x="3589670" y="1507518"/>
                    <a:pt x="3586432" y="1501262"/>
                  </a:cubicBezTo>
                  <a:cubicBezTo>
                    <a:pt x="3584847" y="1497828"/>
                    <a:pt x="3583431" y="1494307"/>
                    <a:pt x="3582250" y="1490718"/>
                  </a:cubicBezTo>
                  <a:cubicBezTo>
                    <a:pt x="3581373" y="1487432"/>
                    <a:pt x="3580159" y="1484255"/>
                    <a:pt x="3578573" y="1481247"/>
                  </a:cubicBezTo>
                  <a:cubicBezTo>
                    <a:pt x="3574155" y="1474888"/>
                    <a:pt x="3569197" y="1469009"/>
                    <a:pt x="3564440" y="1462982"/>
                  </a:cubicBezTo>
                  <a:cubicBezTo>
                    <a:pt x="3561034" y="1458671"/>
                    <a:pt x="3557863" y="1454155"/>
                    <a:pt x="3554052" y="1450165"/>
                  </a:cubicBezTo>
                  <a:cubicBezTo>
                    <a:pt x="3550207" y="1446073"/>
                    <a:pt x="3545384" y="1442849"/>
                    <a:pt x="3541639" y="1438666"/>
                  </a:cubicBezTo>
                  <a:cubicBezTo>
                    <a:pt x="3534253" y="1430463"/>
                    <a:pt x="3527304" y="1421876"/>
                    <a:pt x="3520222" y="1413437"/>
                  </a:cubicBezTo>
                  <a:cubicBezTo>
                    <a:pt x="3517152" y="1409804"/>
                    <a:pt x="3514049" y="1406192"/>
                    <a:pt x="3511047" y="1402488"/>
                  </a:cubicBezTo>
                  <a:cubicBezTo>
                    <a:pt x="3508787" y="1399166"/>
                    <a:pt x="3506291" y="1395978"/>
                    <a:pt x="3503660" y="1392943"/>
                  </a:cubicBezTo>
                  <a:cubicBezTo>
                    <a:pt x="3499714" y="1389222"/>
                    <a:pt x="3495565" y="1385721"/>
                    <a:pt x="3491214" y="1382456"/>
                  </a:cubicBezTo>
                  <a:cubicBezTo>
                    <a:pt x="3487470" y="1379471"/>
                    <a:pt x="3483659" y="1376577"/>
                    <a:pt x="3479611" y="1373869"/>
                  </a:cubicBezTo>
                  <a:cubicBezTo>
                    <a:pt x="3475901" y="1371734"/>
                    <a:pt x="3472258" y="1378827"/>
                    <a:pt x="3472291" y="1380284"/>
                  </a:cubicBezTo>
                  <a:close/>
                  <a:moveTo>
                    <a:pt x="3276526" y="1400562"/>
                  </a:moveTo>
                  <a:cubicBezTo>
                    <a:pt x="3277605" y="1404212"/>
                    <a:pt x="3279022" y="1407618"/>
                    <a:pt x="3280303" y="1411123"/>
                  </a:cubicBezTo>
                  <a:cubicBezTo>
                    <a:pt x="3281552" y="1415855"/>
                    <a:pt x="3283238" y="1420453"/>
                    <a:pt x="3285396" y="1424851"/>
                  </a:cubicBezTo>
                  <a:cubicBezTo>
                    <a:pt x="3291232" y="1434157"/>
                    <a:pt x="3297674" y="1442913"/>
                    <a:pt x="3303948" y="1451814"/>
                  </a:cubicBezTo>
                  <a:cubicBezTo>
                    <a:pt x="3307152" y="1456705"/>
                    <a:pt x="3310626" y="1461393"/>
                    <a:pt x="3314404" y="1465856"/>
                  </a:cubicBezTo>
                  <a:cubicBezTo>
                    <a:pt x="3319834" y="1471883"/>
                    <a:pt x="3326243" y="1477064"/>
                    <a:pt x="3331606" y="1483145"/>
                  </a:cubicBezTo>
                  <a:cubicBezTo>
                    <a:pt x="3338453" y="1490903"/>
                    <a:pt x="3344761" y="1499123"/>
                    <a:pt x="3351101" y="1507286"/>
                  </a:cubicBezTo>
                  <a:cubicBezTo>
                    <a:pt x="3357578" y="1515634"/>
                    <a:pt x="3363851" y="1524157"/>
                    <a:pt x="3370193" y="1532657"/>
                  </a:cubicBezTo>
                  <a:cubicBezTo>
                    <a:pt x="3372520" y="1535760"/>
                    <a:pt x="3374712" y="1538964"/>
                    <a:pt x="3377005" y="1542067"/>
                  </a:cubicBezTo>
                  <a:cubicBezTo>
                    <a:pt x="3380446" y="1546688"/>
                    <a:pt x="3383954" y="1551276"/>
                    <a:pt x="3387394" y="1555897"/>
                  </a:cubicBezTo>
                  <a:cubicBezTo>
                    <a:pt x="3389587" y="1558561"/>
                    <a:pt x="3391543" y="1561395"/>
                    <a:pt x="3393230" y="1564396"/>
                  </a:cubicBezTo>
                  <a:cubicBezTo>
                    <a:pt x="3395220" y="1568579"/>
                    <a:pt x="3397851" y="1572289"/>
                    <a:pt x="3399639" y="1576708"/>
                  </a:cubicBezTo>
                  <a:cubicBezTo>
                    <a:pt x="3400886" y="1578664"/>
                    <a:pt x="3414243" y="1571480"/>
                    <a:pt x="3413501" y="1565543"/>
                  </a:cubicBezTo>
                  <a:cubicBezTo>
                    <a:pt x="3411612" y="1560720"/>
                    <a:pt x="3409217" y="1556065"/>
                    <a:pt x="3406418" y="1551680"/>
                  </a:cubicBezTo>
                  <a:cubicBezTo>
                    <a:pt x="3404057" y="1547228"/>
                    <a:pt x="3401797" y="1542708"/>
                    <a:pt x="3399402" y="1538256"/>
                  </a:cubicBezTo>
                  <a:cubicBezTo>
                    <a:pt x="3396097" y="1532185"/>
                    <a:pt x="3392589" y="1526282"/>
                    <a:pt x="3389419" y="1520076"/>
                  </a:cubicBezTo>
                  <a:cubicBezTo>
                    <a:pt x="3387867" y="1516676"/>
                    <a:pt x="3386484" y="1513188"/>
                    <a:pt x="3385304" y="1509633"/>
                  </a:cubicBezTo>
                  <a:cubicBezTo>
                    <a:pt x="3384460" y="1506365"/>
                    <a:pt x="3383246" y="1503204"/>
                    <a:pt x="3381694" y="1500216"/>
                  </a:cubicBezTo>
                  <a:cubicBezTo>
                    <a:pt x="3377377" y="1493949"/>
                    <a:pt x="3372452" y="1488144"/>
                    <a:pt x="3367730" y="1482191"/>
                  </a:cubicBezTo>
                  <a:cubicBezTo>
                    <a:pt x="3364391" y="1477897"/>
                    <a:pt x="3361220" y="1473421"/>
                    <a:pt x="3357511" y="1469495"/>
                  </a:cubicBezTo>
                  <a:cubicBezTo>
                    <a:pt x="3353699" y="1465448"/>
                    <a:pt x="3348909" y="1462270"/>
                    <a:pt x="3345199" y="1458125"/>
                  </a:cubicBezTo>
                  <a:cubicBezTo>
                    <a:pt x="3337913" y="1450030"/>
                    <a:pt x="3331066" y="1441537"/>
                    <a:pt x="3324017" y="1433206"/>
                  </a:cubicBezTo>
                  <a:cubicBezTo>
                    <a:pt x="3320981" y="1429593"/>
                    <a:pt x="3317912" y="1426038"/>
                    <a:pt x="3314977" y="1422372"/>
                  </a:cubicBezTo>
                  <a:cubicBezTo>
                    <a:pt x="3312718" y="1419076"/>
                    <a:pt x="3310289" y="1415923"/>
                    <a:pt x="3307658" y="1412927"/>
                  </a:cubicBezTo>
                  <a:cubicBezTo>
                    <a:pt x="3303745" y="1409248"/>
                    <a:pt x="3299630" y="1405787"/>
                    <a:pt x="3295346" y="1402569"/>
                  </a:cubicBezTo>
                  <a:cubicBezTo>
                    <a:pt x="3291670" y="1399638"/>
                    <a:pt x="3287859" y="1396781"/>
                    <a:pt x="3283879" y="1394110"/>
                  </a:cubicBezTo>
                  <a:cubicBezTo>
                    <a:pt x="3280202" y="1391998"/>
                    <a:pt x="3276526" y="1399058"/>
                    <a:pt x="3276526" y="1400515"/>
                  </a:cubicBezTo>
                  <a:close/>
                  <a:moveTo>
                    <a:pt x="3083019" y="1423272"/>
                  </a:moveTo>
                  <a:cubicBezTo>
                    <a:pt x="3084133" y="1426959"/>
                    <a:pt x="3085549" y="1430386"/>
                    <a:pt x="3086798" y="1433890"/>
                  </a:cubicBezTo>
                  <a:cubicBezTo>
                    <a:pt x="3088079" y="1438653"/>
                    <a:pt x="3089833" y="1443284"/>
                    <a:pt x="3091991" y="1447719"/>
                  </a:cubicBezTo>
                  <a:cubicBezTo>
                    <a:pt x="3097861" y="1457083"/>
                    <a:pt x="3104337" y="1465876"/>
                    <a:pt x="3110677" y="1474831"/>
                  </a:cubicBezTo>
                  <a:cubicBezTo>
                    <a:pt x="3113882" y="1479739"/>
                    <a:pt x="3117390" y="1484451"/>
                    <a:pt x="3121168" y="1488947"/>
                  </a:cubicBezTo>
                  <a:cubicBezTo>
                    <a:pt x="3126665" y="1495018"/>
                    <a:pt x="3133108" y="1500246"/>
                    <a:pt x="3138504" y="1506365"/>
                  </a:cubicBezTo>
                  <a:cubicBezTo>
                    <a:pt x="3145419" y="1514160"/>
                    <a:pt x="3151727" y="1522437"/>
                    <a:pt x="3158135" y="1530633"/>
                  </a:cubicBezTo>
                  <a:cubicBezTo>
                    <a:pt x="3164678" y="1539066"/>
                    <a:pt x="3170986" y="1547667"/>
                    <a:pt x="3177361" y="1556200"/>
                  </a:cubicBezTo>
                  <a:cubicBezTo>
                    <a:pt x="3179688" y="1559337"/>
                    <a:pt x="3181915" y="1562541"/>
                    <a:pt x="3184242" y="1565644"/>
                  </a:cubicBezTo>
                  <a:cubicBezTo>
                    <a:pt x="3187682" y="1570299"/>
                    <a:pt x="3191224" y="1574920"/>
                    <a:pt x="3194698" y="1579541"/>
                  </a:cubicBezTo>
                  <a:cubicBezTo>
                    <a:pt x="3196890" y="1582206"/>
                    <a:pt x="3198881" y="1585073"/>
                    <a:pt x="3200567" y="1588108"/>
                  </a:cubicBezTo>
                  <a:cubicBezTo>
                    <a:pt x="3202590" y="1592358"/>
                    <a:pt x="3205221" y="1596068"/>
                    <a:pt x="3207009" y="1600487"/>
                  </a:cubicBezTo>
                  <a:cubicBezTo>
                    <a:pt x="3208291" y="1602477"/>
                    <a:pt x="3221648" y="1595326"/>
                    <a:pt x="3220906" y="1589323"/>
                  </a:cubicBezTo>
                  <a:cubicBezTo>
                    <a:pt x="3218950" y="1584465"/>
                    <a:pt x="3216555" y="1579811"/>
                    <a:pt x="3213755" y="1575426"/>
                  </a:cubicBezTo>
                  <a:cubicBezTo>
                    <a:pt x="3211360" y="1570940"/>
                    <a:pt x="3209101" y="1566353"/>
                    <a:pt x="3206672" y="1561900"/>
                  </a:cubicBezTo>
                  <a:cubicBezTo>
                    <a:pt x="3203332" y="1555795"/>
                    <a:pt x="3199791" y="1549859"/>
                    <a:pt x="3196586" y="1543619"/>
                  </a:cubicBezTo>
                  <a:cubicBezTo>
                    <a:pt x="3195035" y="1540179"/>
                    <a:pt x="3193652" y="1536671"/>
                    <a:pt x="3192438" y="1533129"/>
                  </a:cubicBezTo>
                  <a:cubicBezTo>
                    <a:pt x="3191595" y="1529824"/>
                    <a:pt x="3190381" y="1526653"/>
                    <a:pt x="3188796" y="1523651"/>
                  </a:cubicBezTo>
                  <a:cubicBezTo>
                    <a:pt x="3184411" y="1517344"/>
                    <a:pt x="3179486" y="1511498"/>
                    <a:pt x="3174764" y="1505498"/>
                  </a:cubicBezTo>
                  <a:cubicBezTo>
                    <a:pt x="3171357" y="1501204"/>
                    <a:pt x="3168186" y="1496708"/>
                    <a:pt x="3164443" y="1492745"/>
                  </a:cubicBezTo>
                  <a:cubicBezTo>
                    <a:pt x="3160597" y="1488670"/>
                    <a:pt x="3155808" y="1485446"/>
                    <a:pt x="3152064" y="1481277"/>
                  </a:cubicBezTo>
                  <a:cubicBezTo>
                    <a:pt x="3144711" y="1473131"/>
                    <a:pt x="3137830" y="1464581"/>
                    <a:pt x="3130747" y="1456179"/>
                  </a:cubicBezTo>
                  <a:cubicBezTo>
                    <a:pt x="3127711" y="1452566"/>
                    <a:pt x="3124608" y="1448991"/>
                    <a:pt x="3121640" y="1445284"/>
                  </a:cubicBezTo>
                  <a:cubicBezTo>
                    <a:pt x="3119380" y="1441975"/>
                    <a:pt x="3116918" y="1438805"/>
                    <a:pt x="3114287" y="1435793"/>
                  </a:cubicBezTo>
                  <a:cubicBezTo>
                    <a:pt x="3110341" y="1432099"/>
                    <a:pt x="3106226" y="1428618"/>
                    <a:pt x="3101908" y="1425364"/>
                  </a:cubicBezTo>
                  <a:cubicBezTo>
                    <a:pt x="3098164" y="1422415"/>
                    <a:pt x="3094353" y="1419522"/>
                    <a:pt x="3090339" y="1416830"/>
                  </a:cubicBezTo>
                  <a:cubicBezTo>
                    <a:pt x="3086663" y="1414695"/>
                    <a:pt x="3082986" y="1421788"/>
                    <a:pt x="3083019" y="1423225"/>
                  </a:cubicBezTo>
                  <a:close/>
                  <a:moveTo>
                    <a:pt x="2881048" y="1436501"/>
                  </a:moveTo>
                  <a:cubicBezTo>
                    <a:pt x="2882194" y="1440262"/>
                    <a:pt x="2883712" y="1443763"/>
                    <a:pt x="2885061" y="1447358"/>
                  </a:cubicBezTo>
                  <a:cubicBezTo>
                    <a:pt x="2886410" y="1452236"/>
                    <a:pt x="2888265" y="1456968"/>
                    <a:pt x="2890525" y="1461491"/>
                  </a:cubicBezTo>
                  <a:cubicBezTo>
                    <a:pt x="2896596" y="1471114"/>
                    <a:pt x="2903342" y="1480143"/>
                    <a:pt x="2909886" y="1489359"/>
                  </a:cubicBezTo>
                  <a:cubicBezTo>
                    <a:pt x="2913225" y="1494418"/>
                    <a:pt x="2916834" y="1499272"/>
                    <a:pt x="2920747" y="1503899"/>
                  </a:cubicBezTo>
                  <a:cubicBezTo>
                    <a:pt x="2926414" y="1510146"/>
                    <a:pt x="2932991" y="1515566"/>
                    <a:pt x="2938590" y="1521864"/>
                  </a:cubicBezTo>
                  <a:cubicBezTo>
                    <a:pt x="2945673" y="1529891"/>
                    <a:pt x="2952250" y="1538391"/>
                    <a:pt x="2958861" y="1546857"/>
                  </a:cubicBezTo>
                  <a:cubicBezTo>
                    <a:pt x="2965607" y="1555526"/>
                    <a:pt x="2972151" y="1564363"/>
                    <a:pt x="2978762" y="1573166"/>
                  </a:cubicBezTo>
                  <a:cubicBezTo>
                    <a:pt x="2981157" y="1576371"/>
                    <a:pt x="2983450" y="1579676"/>
                    <a:pt x="2985845" y="1582880"/>
                  </a:cubicBezTo>
                  <a:cubicBezTo>
                    <a:pt x="2989454" y="1587670"/>
                    <a:pt x="2993097" y="1592392"/>
                    <a:pt x="2996639" y="1597215"/>
                  </a:cubicBezTo>
                  <a:cubicBezTo>
                    <a:pt x="2998966" y="1599947"/>
                    <a:pt x="3001023" y="1602882"/>
                    <a:pt x="3002743" y="1605985"/>
                  </a:cubicBezTo>
                  <a:cubicBezTo>
                    <a:pt x="3004902" y="1610336"/>
                    <a:pt x="3007601" y="1614147"/>
                    <a:pt x="3009523" y="1618667"/>
                  </a:cubicBezTo>
                  <a:cubicBezTo>
                    <a:pt x="3010805" y="1620725"/>
                    <a:pt x="3024263" y="1613641"/>
                    <a:pt x="3023386" y="1607503"/>
                  </a:cubicBezTo>
                  <a:cubicBezTo>
                    <a:pt x="3021362" y="1602545"/>
                    <a:pt x="3018866" y="1597789"/>
                    <a:pt x="3015932" y="1593269"/>
                  </a:cubicBezTo>
                  <a:cubicBezTo>
                    <a:pt x="3013436" y="1588682"/>
                    <a:pt x="3011074" y="1583993"/>
                    <a:pt x="3008544" y="1579440"/>
                  </a:cubicBezTo>
                  <a:cubicBezTo>
                    <a:pt x="3005071" y="1573132"/>
                    <a:pt x="3001394" y="1567061"/>
                    <a:pt x="2998055" y="1560652"/>
                  </a:cubicBezTo>
                  <a:cubicBezTo>
                    <a:pt x="2996402" y="1557178"/>
                    <a:pt x="2994918" y="1553569"/>
                    <a:pt x="2993670" y="1549893"/>
                  </a:cubicBezTo>
                  <a:cubicBezTo>
                    <a:pt x="2992759" y="1546554"/>
                    <a:pt x="2991478" y="1543282"/>
                    <a:pt x="2989825" y="1540212"/>
                  </a:cubicBezTo>
                  <a:cubicBezTo>
                    <a:pt x="2985305" y="1533736"/>
                    <a:pt x="2980212" y="1527699"/>
                    <a:pt x="2975321" y="1521526"/>
                  </a:cubicBezTo>
                  <a:cubicBezTo>
                    <a:pt x="2971813" y="1517108"/>
                    <a:pt x="2968542" y="1512507"/>
                    <a:pt x="2964662" y="1508416"/>
                  </a:cubicBezTo>
                  <a:cubicBezTo>
                    <a:pt x="2960683" y="1504213"/>
                    <a:pt x="2955792" y="1500857"/>
                    <a:pt x="2951947" y="1496583"/>
                  </a:cubicBezTo>
                  <a:cubicBezTo>
                    <a:pt x="2944358" y="1488178"/>
                    <a:pt x="2937241" y="1479351"/>
                    <a:pt x="2929955" y="1470706"/>
                  </a:cubicBezTo>
                  <a:cubicBezTo>
                    <a:pt x="2926784" y="1466996"/>
                    <a:pt x="2923614" y="1463286"/>
                    <a:pt x="2920545" y="1459484"/>
                  </a:cubicBezTo>
                  <a:cubicBezTo>
                    <a:pt x="2918184" y="1456081"/>
                    <a:pt x="2915654" y="1452816"/>
                    <a:pt x="2912922" y="1449703"/>
                  </a:cubicBezTo>
                  <a:cubicBezTo>
                    <a:pt x="2908908" y="1445864"/>
                    <a:pt x="2904658" y="1442262"/>
                    <a:pt x="2900206" y="1438909"/>
                  </a:cubicBezTo>
                  <a:cubicBezTo>
                    <a:pt x="2896394" y="1435850"/>
                    <a:pt x="2892482" y="1432838"/>
                    <a:pt x="2888367" y="1430045"/>
                  </a:cubicBezTo>
                  <a:cubicBezTo>
                    <a:pt x="2884622" y="1427829"/>
                    <a:pt x="2881014" y="1434980"/>
                    <a:pt x="2881048" y="1436454"/>
                  </a:cubicBezTo>
                  <a:close/>
                  <a:moveTo>
                    <a:pt x="2686462" y="1458027"/>
                  </a:moveTo>
                  <a:cubicBezTo>
                    <a:pt x="2687676" y="1461879"/>
                    <a:pt x="2689261" y="1465471"/>
                    <a:pt x="2690712" y="1469158"/>
                  </a:cubicBezTo>
                  <a:cubicBezTo>
                    <a:pt x="2692162" y="1474173"/>
                    <a:pt x="2694118" y="1479037"/>
                    <a:pt x="2696513" y="1483682"/>
                  </a:cubicBezTo>
                  <a:cubicBezTo>
                    <a:pt x="2702854" y="1493578"/>
                    <a:pt x="2709870" y="1502908"/>
                    <a:pt x="2716650" y="1512413"/>
                  </a:cubicBezTo>
                  <a:cubicBezTo>
                    <a:pt x="2720124" y="1517647"/>
                    <a:pt x="2723902" y="1522639"/>
                    <a:pt x="2727949" y="1527429"/>
                  </a:cubicBezTo>
                  <a:cubicBezTo>
                    <a:pt x="2733784" y="1533871"/>
                    <a:pt x="2740598" y="1539504"/>
                    <a:pt x="2746365" y="1546048"/>
                  </a:cubicBezTo>
                  <a:cubicBezTo>
                    <a:pt x="2753685" y="1554379"/>
                    <a:pt x="2760532" y="1563148"/>
                    <a:pt x="2767379" y="1571884"/>
                  </a:cubicBezTo>
                  <a:cubicBezTo>
                    <a:pt x="2774361" y="1580823"/>
                    <a:pt x="2781174" y="1589963"/>
                    <a:pt x="2788055" y="1599037"/>
                  </a:cubicBezTo>
                  <a:cubicBezTo>
                    <a:pt x="2790517" y="1602342"/>
                    <a:pt x="2792912" y="1605749"/>
                    <a:pt x="2795408" y="1609054"/>
                  </a:cubicBezTo>
                  <a:cubicBezTo>
                    <a:pt x="2799119" y="1614013"/>
                    <a:pt x="2802930" y="1618870"/>
                    <a:pt x="2806606" y="1623861"/>
                  </a:cubicBezTo>
                  <a:cubicBezTo>
                    <a:pt x="2809001" y="1626695"/>
                    <a:pt x="2811126" y="1629730"/>
                    <a:pt x="2812981" y="1632901"/>
                  </a:cubicBezTo>
                  <a:cubicBezTo>
                    <a:pt x="2815208" y="1637353"/>
                    <a:pt x="2818040" y="1641300"/>
                    <a:pt x="2820064" y="1645988"/>
                  </a:cubicBezTo>
                  <a:cubicBezTo>
                    <a:pt x="2821380" y="1648046"/>
                    <a:pt x="2834973" y="1641097"/>
                    <a:pt x="2833961" y="1634857"/>
                  </a:cubicBezTo>
                  <a:cubicBezTo>
                    <a:pt x="2831802" y="1629764"/>
                    <a:pt x="2829171" y="1624840"/>
                    <a:pt x="2826136" y="1620185"/>
                  </a:cubicBezTo>
                  <a:cubicBezTo>
                    <a:pt x="2823505" y="1615429"/>
                    <a:pt x="2821043" y="1610640"/>
                    <a:pt x="2818378" y="1605918"/>
                  </a:cubicBezTo>
                  <a:cubicBezTo>
                    <a:pt x="2814769" y="1599475"/>
                    <a:pt x="2810924" y="1593201"/>
                    <a:pt x="2807416" y="1586624"/>
                  </a:cubicBezTo>
                  <a:cubicBezTo>
                    <a:pt x="2805594" y="1583184"/>
                    <a:pt x="2804313" y="1579305"/>
                    <a:pt x="2802795" y="1575595"/>
                  </a:cubicBezTo>
                  <a:cubicBezTo>
                    <a:pt x="2801783" y="1572154"/>
                    <a:pt x="2800434" y="1568815"/>
                    <a:pt x="2798747" y="1565644"/>
                  </a:cubicBezTo>
                  <a:cubicBezTo>
                    <a:pt x="2793992" y="1558966"/>
                    <a:pt x="2788730" y="1552726"/>
                    <a:pt x="2783636" y="1546351"/>
                  </a:cubicBezTo>
                  <a:cubicBezTo>
                    <a:pt x="2779993" y="1541764"/>
                    <a:pt x="2776588" y="1537008"/>
                    <a:pt x="2772607" y="1532792"/>
                  </a:cubicBezTo>
                  <a:cubicBezTo>
                    <a:pt x="2768526" y="1528407"/>
                    <a:pt x="2763466" y="1524933"/>
                    <a:pt x="2759486" y="1520481"/>
                  </a:cubicBezTo>
                  <a:cubicBezTo>
                    <a:pt x="2751661" y="1511785"/>
                    <a:pt x="2744274" y="1502698"/>
                    <a:pt x="2736719" y="1493743"/>
                  </a:cubicBezTo>
                  <a:cubicBezTo>
                    <a:pt x="2733447" y="1489891"/>
                    <a:pt x="2730142" y="1486077"/>
                    <a:pt x="2726937" y="1482150"/>
                  </a:cubicBezTo>
                  <a:cubicBezTo>
                    <a:pt x="2724509" y="1478639"/>
                    <a:pt x="2721878" y="1475263"/>
                    <a:pt x="2719079" y="1472032"/>
                  </a:cubicBezTo>
                  <a:cubicBezTo>
                    <a:pt x="2714896" y="1468075"/>
                    <a:pt x="2710545" y="1464328"/>
                    <a:pt x="2705991" y="1460810"/>
                  </a:cubicBezTo>
                  <a:cubicBezTo>
                    <a:pt x="2702045" y="1457639"/>
                    <a:pt x="2698031" y="1454506"/>
                    <a:pt x="2693781" y="1451575"/>
                  </a:cubicBezTo>
                  <a:cubicBezTo>
                    <a:pt x="2689936" y="1449244"/>
                    <a:pt x="2686394" y="1456462"/>
                    <a:pt x="2686462" y="1457980"/>
                  </a:cubicBezTo>
                  <a:close/>
                  <a:moveTo>
                    <a:pt x="2491775" y="1479442"/>
                  </a:moveTo>
                  <a:cubicBezTo>
                    <a:pt x="2492922" y="1483182"/>
                    <a:pt x="2494406" y="1486687"/>
                    <a:pt x="2495756" y="1490279"/>
                  </a:cubicBezTo>
                  <a:cubicBezTo>
                    <a:pt x="2497105" y="1495150"/>
                    <a:pt x="2498960" y="1499875"/>
                    <a:pt x="2501219" y="1504395"/>
                  </a:cubicBezTo>
                  <a:cubicBezTo>
                    <a:pt x="2507291" y="1513981"/>
                    <a:pt x="2514003" y="1523010"/>
                    <a:pt x="2520513" y="1532185"/>
                  </a:cubicBezTo>
                  <a:cubicBezTo>
                    <a:pt x="2523852" y="1537244"/>
                    <a:pt x="2527461" y="1542101"/>
                    <a:pt x="2531373" y="1546688"/>
                  </a:cubicBezTo>
                  <a:cubicBezTo>
                    <a:pt x="2537007" y="1552928"/>
                    <a:pt x="2543618" y="1558325"/>
                    <a:pt x="2549183" y="1564633"/>
                  </a:cubicBezTo>
                  <a:cubicBezTo>
                    <a:pt x="2556266" y="1572660"/>
                    <a:pt x="2562810" y="1581160"/>
                    <a:pt x="2569387" y="1589592"/>
                  </a:cubicBezTo>
                  <a:cubicBezTo>
                    <a:pt x="2576133" y="1598227"/>
                    <a:pt x="2582643" y="1607064"/>
                    <a:pt x="2589254" y="1615834"/>
                  </a:cubicBezTo>
                  <a:cubicBezTo>
                    <a:pt x="2591648" y="1619038"/>
                    <a:pt x="2593908" y="1622310"/>
                    <a:pt x="2596303" y="1625514"/>
                  </a:cubicBezTo>
                  <a:cubicBezTo>
                    <a:pt x="2599912" y="1630304"/>
                    <a:pt x="2603555" y="1635026"/>
                    <a:pt x="2607097" y="1639815"/>
                  </a:cubicBezTo>
                  <a:cubicBezTo>
                    <a:pt x="2609390" y="1642548"/>
                    <a:pt x="2611447" y="1645482"/>
                    <a:pt x="2613167" y="1648585"/>
                  </a:cubicBezTo>
                  <a:cubicBezTo>
                    <a:pt x="2615327" y="1652903"/>
                    <a:pt x="2618025" y="1656748"/>
                    <a:pt x="2619913" y="1661267"/>
                  </a:cubicBezTo>
                  <a:cubicBezTo>
                    <a:pt x="2621229" y="1663291"/>
                    <a:pt x="2634654" y="1656208"/>
                    <a:pt x="2633810" y="1650103"/>
                  </a:cubicBezTo>
                  <a:cubicBezTo>
                    <a:pt x="2631786" y="1645145"/>
                    <a:pt x="2629290" y="1640389"/>
                    <a:pt x="2626356" y="1635869"/>
                  </a:cubicBezTo>
                  <a:cubicBezTo>
                    <a:pt x="2623894" y="1631282"/>
                    <a:pt x="2621532" y="1626594"/>
                    <a:pt x="2619003" y="1622040"/>
                  </a:cubicBezTo>
                  <a:cubicBezTo>
                    <a:pt x="2615529" y="1615766"/>
                    <a:pt x="2611852" y="1609695"/>
                    <a:pt x="2608547" y="1603320"/>
                  </a:cubicBezTo>
                  <a:cubicBezTo>
                    <a:pt x="2606894" y="1599846"/>
                    <a:pt x="2605443" y="1596271"/>
                    <a:pt x="2604196" y="1592594"/>
                  </a:cubicBezTo>
                  <a:cubicBezTo>
                    <a:pt x="2603285" y="1589255"/>
                    <a:pt x="2601970" y="1586017"/>
                    <a:pt x="2600351" y="1582914"/>
                  </a:cubicBezTo>
                  <a:cubicBezTo>
                    <a:pt x="2595831" y="1576472"/>
                    <a:pt x="2590738" y="1570434"/>
                    <a:pt x="2585881" y="1564295"/>
                  </a:cubicBezTo>
                  <a:cubicBezTo>
                    <a:pt x="2582373" y="1559843"/>
                    <a:pt x="2579101" y="1555256"/>
                    <a:pt x="2575222" y="1551174"/>
                  </a:cubicBezTo>
                  <a:cubicBezTo>
                    <a:pt x="2571276" y="1546958"/>
                    <a:pt x="2566385" y="1543619"/>
                    <a:pt x="2562506" y="1539369"/>
                  </a:cubicBezTo>
                  <a:cubicBezTo>
                    <a:pt x="2554984" y="1530971"/>
                    <a:pt x="2547868" y="1522167"/>
                    <a:pt x="2540582" y="1513576"/>
                  </a:cubicBezTo>
                  <a:cubicBezTo>
                    <a:pt x="2537445" y="1509832"/>
                    <a:pt x="2534241" y="1506156"/>
                    <a:pt x="2531205" y="1502351"/>
                  </a:cubicBezTo>
                  <a:cubicBezTo>
                    <a:pt x="2528844" y="1498951"/>
                    <a:pt x="2526314" y="1495686"/>
                    <a:pt x="2523616" y="1492569"/>
                  </a:cubicBezTo>
                  <a:cubicBezTo>
                    <a:pt x="2519568" y="1488765"/>
                    <a:pt x="2515352" y="1485173"/>
                    <a:pt x="2510934" y="1481806"/>
                  </a:cubicBezTo>
                  <a:cubicBezTo>
                    <a:pt x="2507122" y="1478771"/>
                    <a:pt x="2503210" y="1475782"/>
                    <a:pt x="2499095" y="1472979"/>
                  </a:cubicBezTo>
                  <a:cubicBezTo>
                    <a:pt x="2495351" y="1470770"/>
                    <a:pt x="2491708" y="1477921"/>
                    <a:pt x="2491775" y="1479398"/>
                  </a:cubicBezTo>
                  <a:close/>
                  <a:moveTo>
                    <a:pt x="2297156" y="1500951"/>
                  </a:moveTo>
                  <a:cubicBezTo>
                    <a:pt x="2298404" y="1504783"/>
                    <a:pt x="2299956" y="1508341"/>
                    <a:pt x="2301372" y="1512028"/>
                  </a:cubicBezTo>
                  <a:cubicBezTo>
                    <a:pt x="2302822" y="1517006"/>
                    <a:pt x="2304711" y="1521830"/>
                    <a:pt x="2307072" y="1526417"/>
                  </a:cubicBezTo>
                  <a:cubicBezTo>
                    <a:pt x="2313313" y="1536199"/>
                    <a:pt x="2320261" y="1545474"/>
                    <a:pt x="2326973" y="1554885"/>
                  </a:cubicBezTo>
                  <a:cubicBezTo>
                    <a:pt x="2330414" y="1560079"/>
                    <a:pt x="2334157" y="1565037"/>
                    <a:pt x="2338171" y="1569759"/>
                  </a:cubicBezTo>
                  <a:cubicBezTo>
                    <a:pt x="2343939" y="1576168"/>
                    <a:pt x="2350685" y="1581733"/>
                    <a:pt x="2356419" y="1588209"/>
                  </a:cubicBezTo>
                  <a:cubicBezTo>
                    <a:pt x="2363670" y="1596473"/>
                    <a:pt x="2370416" y="1605142"/>
                    <a:pt x="2377196" y="1613810"/>
                  </a:cubicBezTo>
                  <a:cubicBezTo>
                    <a:pt x="2384145" y="1622681"/>
                    <a:pt x="2390857" y="1631721"/>
                    <a:pt x="2397636" y="1640726"/>
                  </a:cubicBezTo>
                  <a:cubicBezTo>
                    <a:pt x="2400098" y="1643998"/>
                    <a:pt x="2402459" y="1647371"/>
                    <a:pt x="2404955" y="1650643"/>
                  </a:cubicBezTo>
                  <a:cubicBezTo>
                    <a:pt x="2408632" y="1655567"/>
                    <a:pt x="2412376" y="1660391"/>
                    <a:pt x="2416052" y="1665315"/>
                  </a:cubicBezTo>
                  <a:cubicBezTo>
                    <a:pt x="2418413" y="1668148"/>
                    <a:pt x="2420505" y="1671150"/>
                    <a:pt x="2422327" y="1674287"/>
                  </a:cubicBezTo>
                  <a:cubicBezTo>
                    <a:pt x="2424519" y="1678706"/>
                    <a:pt x="2427318" y="1682618"/>
                    <a:pt x="2429308" y="1687239"/>
                  </a:cubicBezTo>
                  <a:cubicBezTo>
                    <a:pt x="2430658" y="1689331"/>
                    <a:pt x="2444183" y="1682315"/>
                    <a:pt x="2443205" y="1676142"/>
                  </a:cubicBezTo>
                  <a:cubicBezTo>
                    <a:pt x="2441079" y="1671083"/>
                    <a:pt x="2438482" y="1666192"/>
                    <a:pt x="2435481" y="1661571"/>
                  </a:cubicBezTo>
                  <a:cubicBezTo>
                    <a:pt x="2432917" y="1656883"/>
                    <a:pt x="2430455" y="1652093"/>
                    <a:pt x="2427858" y="1647438"/>
                  </a:cubicBezTo>
                  <a:cubicBezTo>
                    <a:pt x="2424249" y="1641030"/>
                    <a:pt x="2420471" y="1634824"/>
                    <a:pt x="2416997" y="1628280"/>
                  </a:cubicBezTo>
                  <a:cubicBezTo>
                    <a:pt x="2415277" y="1624738"/>
                    <a:pt x="2413793" y="1621062"/>
                    <a:pt x="2412477" y="1617318"/>
                  </a:cubicBezTo>
                  <a:cubicBezTo>
                    <a:pt x="2411466" y="1613911"/>
                    <a:pt x="2410116" y="1610606"/>
                    <a:pt x="2408463" y="1607469"/>
                  </a:cubicBezTo>
                  <a:cubicBezTo>
                    <a:pt x="2403775" y="1600858"/>
                    <a:pt x="2398547" y="1594686"/>
                    <a:pt x="2393521" y="1588344"/>
                  </a:cubicBezTo>
                  <a:cubicBezTo>
                    <a:pt x="2389946" y="1583825"/>
                    <a:pt x="2386539" y="1579069"/>
                    <a:pt x="2382593" y="1574886"/>
                  </a:cubicBezTo>
                  <a:cubicBezTo>
                    <a:pt x="2378546" y="1570569"/>
                    <a:pt x="2373553" y="1567128"/>
                    <a:pt x="2369573" y="1562744"/>
                  </a:cubicBezTo>
                  <a:cubicBezTo>
                    <a:pt x="2361849" y="1554109"/>
                    <a:pt x="2354530" y="1545103"/>
                    <a:pt x="2347042" y="1536232"/>
                  </a:cubicBezTo>
                  <a:cubicBezTo>
                    <a:pt x="2343804" y="1532421"/>
                    <a:pt x="2340532" y="1528643"/>
                    <a:pt x="2337361" y="1524731"/>
                  </a:cubicBezTo>
                  <a:cubicBezTo>
                    <a:pt x="2334967" y="1521256"/>
                    <a:pt x="2332369" y="1517917"/>
                    <a:pt x="2329570" y="1514737"/>
                  </a:cubicBezTo>
                  <a:cubicBezTo>
                    <a:pt x="2325456" y="1510814"/>
                    <a:pt x="2321138" y="1507110"/>
                    <a:pt x="2316618" y="1503639"/>
                  </a:cubicBezTo>
                  <a:cubicBezTo>
                    <a:pt x="2312706" y="1500489"/>
                    <a:pt x="2308691" y="1497393"/>
                    <a:pt x="2304509" y="1494499"/>
                  </a:cubicBezTo>
                  <a:cubicBezTo>
                    <a:pt x="2300664" y="1492215"/>
                    <a:pt x="2297122" y="1499410"/>
                    <a:pt x="2297156" y="1500904"/>
                  </a:cubicBezTo>
                  <a:close/>
                  <a:moveTo>
                    <a:pt x="2102503" y="1522403"/>
                  </a:moveTo>
                  <a:cubicBezTo>
                    <a:pt x="2103717" y="1526181"/>
                    <a:pt x="2105236" y="1529723"/>
                    <a:pt x="2106618" y="1533365"/>
                  </a:cubicBezTo>
                  <a:cubicBezTo>
                    <a:pt x="2108034" y="1538290"/>
                    <a:pt x="2109890" y="1543046"/>
                    <a:pt x="2112183" y="1547599"/>
                  </a:cubicBezTo>
                  <a:cubicBezTo>
                    <a:pt x="2118356" y="1557313"/>
                    <a:pt x="2125169" y="1566454"/>
                    <a:pt x="2131814" y="1575763"/>
                  </a:cubicBezTo>
                  <a:cubicBezTo>
                    <a:pt x="2135187" y="1580890"/>
                    <a:pt x="2138864" y="1585781"/>
                    <a:pt x="2142844" y="1590436"/>
                  </a:cubicBezTo>
                  <a:cubicBezTo>
                    <a:pt x="2148577" y="1596777"/>
                    <a:pt x="2155222" y="1602275"/>
                    <a:pt x="2160855" y="1608683"/>
                  </a:cubicBezTo>
                  <a:cubicBezTo>
                    <a:pt x="2168039" y="1616778"/>
                    <a:pt x="2174684" y="1625380"/>
                    <a:pt x="2181396" y="1633947"/>
                  </a:cubicBezTo>
                  <a:cubicBezTo>
                    <a:pt x="2188210" y="1642683"/>
                    <a:pt x="2194854" y="1651655"/>
                    <a:pt x="2201533" y="1660525"/>
                  </a:cubicBezTo>
                  <a:cubicBezTo>
                    <a:pt x="2203962" y="1663764"/>
                    <a:pt x="2206289" y="1667103"/>
                    <a:pt x="2208717" y="1670341"/>
                  </a:cubicBezTo>
                  <a:cubicBezTo>
                    <a:pt x="2212360" y="1675198"/>
                    <a:pt x="2216070" y="1679987"/>
                    <a:pt x="2219679" y="1684845"/>
                  </a:cubicBezTo>
                  <a:cubicBezTo>
                    <a:pt x="2222007" y="1687610"/>
                    <a:pt x="2224064" y="1690579"/>
                    <a:pt x="2225852" y="1693715"/>
                  </a:cubicBezTo>
                  <a:cubicBezTo>
                    <a:pt x="2228044" y="1698066"/>
                    <a:pt x="2230777" y="1701945"/>
                    <a:pt x="2232732" y="1706533"/>
                  </a:cubicBezTo>
                  <a:cubicBezTo>
                    <a:pt x="2234048" y="1708590"/>
                    <a:pt x="2247506" y="1701541"/>
                    <a:pt x="2246596" y="1695402"/>
                  </a:cubicBezTo>
                  <a:cubicBezTo>
                    <a:pt x="2244505" y="1690376"/>
                    <a:pt x="2241975" y="1685553"/>
                    <a:pt x="2239006" y="1680966"/>
                  </a:cubicBezTo>
                  <a:cubicBezTo>
                    <a:pt x="2236510" y="1676345"/>
                    <a:pt x="2234082" y="1671623"/>
                    <a:pt x="2231519" y="1667002"/>
                  </a:cubicBezTo>
                  <a:cubicBezTo>
                    <a:pt x="2228011" y="1660660"/>
                    <a:pt x="2224233" y="1654521"/>
                    <a:pt x="2220860" y="1648046"/>
                  </a:cubicBezTo>
                  <a:cubicBezTo>
                    <a:pt x="2219174" y="1644538"/>
                    <a:pt x="2217689" y="1640929"/>
                    <a:pt x="2216408" y="1637218"/>
                  </a:cubicBezTo>
                  <a:cubicBezTo>
                    <a:pt x="2215463" y="1633845"/>
                    <a:pt x="2214148" y="1630574"/>
                    <a:pt x="2212495" y="1627437"/>
                  </a:cubicBezTo>
                  <a:cubicBezTo>
                    <a:pt x="2207874" y="1620893"/>
                    <a:pt x="2202747" y="1614822"/>
                    <a:pt x="2197755" y="1608582"/>
                  </a:cubicBezTo>
                  <a:cubicBezTo>
                    <a:pt x="2194214" y="1604096"/>
                    <a:pt x="2190874" y="1599408"/>
                    <a:pt x="2186996" y="1595259"/>
                  </a:cubicBezTo>
                  <a:cubicBezTo>
                    <a:pt x="2182981" y="1591009"/>
                    <a:pt x="2178023" y="1587602"/>
                    <a:pt x="2174111" y="1583285"/>
                  </a:cubicBezTo>
                  <a:cubicBezTo>
                    <a:pt x="2166488" y="1574751"/>
                    <a:pt x="2159270" y="1565847"/>
                    <a:pt x="2151883" y="1557111"/>
                  </a:cubicBezTo>
                  <a:cubicBezTo>
                    <a:pt x="2148679" y="1553333"/>
                    <a:pt x="2145441" y="1549623"/>
                    <a:pt x="2142338" y="1545744"/>
                  </a:cubicBezTo>
                  <a:cubicBezTo>
                    <a:pt x="2139943" y="1542337"/>
                    <a:pt x="2137414" y="1538998"/>
                    <a:pt x="2134681" y="1535828"/>
                  </a:cubicBezTo>
                  <a:cubicBezTo>
                    <a:pt x="2130701" y="1531949"/>
                    <a:pt x="2126215" y="1528475"/>
                    <a:pt x="2121830" y="1524933"/>
                  </a:cubicBezTo>
                  <a:cubicBezTo>
                    <a:pt x="2117952" y="1521830"/>
                    <a:pt x="2114005" y="1518794"/>
                    <a:pt x="2109856" y="1515954"/>
                  </a:cubicBezTo>
                  <a:cubicBezTo>
                    <a:pt x="2106045" y="1513694"/>
                    <a:pt x="2102469" y="1520852"/>
                    <a:pt x="2102503" y="1522370"/>
                  </a:cubicBezTo>
                  <a:close/>
                  <a:moveTo>
                    <a:pt x="1907884" y="1543889"/>
                  </a:moveTo>
                  <a:cubicBezTo>
                    <a:pt x="1909132" y="1547700"/>
                    <a:pt x="1910649" y="1551276"/>
                    <a:pt x="1912100" y="1554952"/>
                  </a:cubicBezTo>
                  <a:cubicBezTo>
                    <a:pt x="1913550" y="1559910"/>
                    <a:pt x="1915440" y="1564734"/>
                    <a:pt x="1917800" y="1569321"/>
                  </a:cubicBezTo>
                  <a:cubicBezTo>
                    <a:pt x="1924074" y="1579170"/>
                    <a:pt x="1930955" y="1588412"/>
                    <a:pt x="1937700" y="1597856"/>
                  </a:cubicBezTo>
                  <a:cubicBezTo>
                    <a:pt x="1941141" y="1603017"/>
                    <a:pt x="1944885" y="1607975"/>
                    <a:pt x="1948865" y="1612697"/>
                  </a:cubicBezTo>
                  <a:cubicBezTo>
                    <a:pt x="1954667" y="1619106"/>
                    <a:pt x="1961412" y="1624705"/>
                    <a:pt x="1967146" y="1631147"/>
                  </a:cubicBezTo>
                  <a:cubicBezTo>
                    <a:pt x="1974399" y="1639411"/>
                    <a:pt x="1981178" y="1648113"/>
                    <a:pt x="1987958" y="1656748"/>
                  </a:cubicBezTo>
                  <a:cubicBezTo>
                    <a:pt x="1994873" y="1665619"/>
                    <a:pt x="2001585" y="1674658"/>
                    <a:pt x="2008364" y="1683664"/>
                  </a:cubicBezTo>
                  <a:cubicBezTo>
                    <a:pt x="2010860" y="1686936"/>
                    <a:pt x="2013221" y="1690309"/>
                    <a:pt x="2015683" y="1693614"/>
                  </a:cubicBezTo>
                  <a:cubicBezTo>
                    <a:pt x="2019360" y="1698505"/>
                    <a:pt x="2023104" y="1703328"/>
                    <a:pt x="2026781" y="1708287"/>
                  </a:cubicBezTo>
                  <a:cubicBezTo>
                    <a:pt x="2029142" y="1711086"/>
                    <a:pt x="2031232" y="1714088"/>
                    <a:pt x="2033054" y="1717225"/>
                  </a:cubicBezTo>
                  <a:cubicBezTo>
                    <a:pt x="2035281" y="1721643"/>
                    <a:pt x="2038046" y="1725590"/>
                    <a:pt x="2040036" y="1730211"/>
                  </a:cubicBezTo>
                  <a:cubicBezTo>
                    <a:pt x="2041385" y="1732268"/>
                    <a:pt x="2054877" y="1725253"/>
                    <a:pt x="2053933" y="1719080"/>
                  </a:cubicBezTo>
                  <a:cubicBezTo>
                    <a:pt x="2051808" y="1714020"/>
                    <a:pt x="2049210" y="1709130"/>
                    <a:pt x="2046209" y="1704509"/>
                  </a:cubicBezTo>
                  <a:cubicBezTo>
                    <a:pt x="2043645" y="1699820"/>
                    <a:pt x="2041183" y="1695031"/>
                    <a:pt x="2038586" y="1690376"/>
                  </a:cubicBezTo>
                  <a:cubicBezTo>
                    <a:pt x="2034977" y="1683968"/>
                    <a:pt x="2031199" y="1677761"/>
                    <a:pt x="2027725" y="1671218"/>
                  </a:cubicBezTo>
                  <a:cubicBezTo>
                    <a:pt x="2026005" y="1667676"/>
                    <a:pt x="2024520" y="1664000"/>
                    <a:pt x="2023205" y="1660256"/>
                  </a:cubicBezTo>
                  <a:cubicBezTo>
                    <a:pt x="2022193" y="1656849"/>
                    <a:pt x="2020844" y="1653544"/>
                    <a:pt x="2019191" y="1650407"/>
                  </a:cubicBezTo>
                  <a:cubicBezTo>
                    <a:pt x="2014503" y="1643796"/>
                    <a:pt x="2009274" y="1637623"/>
                    <a:pt x="2004249" y="1631282"/>
                  </a:cubicBezTo>
                  <a:cubicBezTo>
                    <a:pt x="2000674" y="1626762"/>
                    <a:pt x="1997301" y="1622007"/>
                    <a:pt x="1993320" y="1617824"/>
                  </a:cubicBezTo>
                  <a:cubicBezTo>
                    <a:pt x="1989273" y="1613540"/>
                    <a:pt x="1984281" y="1610066"/>
                    <a:pt x="1980301" y="1605681"/>
                  </a:cubicBezTo>
                  <a:cubicBezTo>
                    <a:pt x="1972543" y="1597047"/>
                    <a:pt x="1965258" y="1588041"/>
                    <a:pt x="1957770" y="1579170"/>
                  </a:cubicBezTo>
                  <a:cubicBezTo>
                    <a:pt x="1954531" y="1575358"/>
                    <a:pt x="1951260" y="1571581"/>
                    <a:pt x="1948089" y="1567668"/>
                  </a:cubicBezTo>
                  <a:cubicBezTo>
                    <a:pt x="1945695" y="1564194"/>
                    <a:pt x="1943098" y="1560855"/>
                    <a:pt x="1940298" y="1557650"/>
                  </a:cubicBezTo>
                  <a:cubicBezTo>
                    <a:pt x="1936183" y="1553738"/>
                    <a:pt x="1931832" y="1550061"/>
                    <a:pt x="1927312" y="1546587"/>
                  </a:cubicBezTo>
                  <a:cubicBezTo>
                    <a:pt x="1923399" y="1543417"/>
                    <a:pt x="1919419" y="1540314"/>
                    <a:pt x="1915237" y="1537413"/>
                  </a:cubicBezTo>
                  <a:cubicBezTo>
                    <a:pt x="1911392" y="1535153"/>
                    <a:pt x="1907850" y="1542337"/>
                    <a:pt x="1907884" y="1543855"/>
                  </a:cubicBezTo>
                  <a:close/>
                  <a:moveTo>
                    <a:pt x="1713231" y="1565307"/>
                  </a:moveTo>
                  <a:cubicBezTo>
                    <a:pt x="1714378" y="1569085"/>
                    <a:pt x="1715895" y="1572593"/>
                    <a:pt x="1717245" y="1576168"/>
                  </a:cubicBezTo>
                  <a:cubicBezTo>
                    <a:pt x="1718594" y="1581059"/>
                    <a:pt x="1720449" y="1585781"/>
                    <a:pt x="1722709" y="1590301"/>
                  </a:cubicBezTo>
                  <a:cubicBezTo>
                    <a:pt x="1728814" y="1599914"/>
                    <a:pt x="1735526" y="1608987"/>
                    <a:pt x="1742069" y="1618161"/>
                  </a:cubicBezTo>
                  <a:cubicBezTo>
                    <a:pt x="1745409" y="1623221"/>
                    <a:pt x="1749018" y="1628078"/>
                    <a:pt x="1752930" y="1632699"/>
                  </a:cubicBezTo>
                  <a:cubicBezTo>
                    <a:pt x="1758597" y="1638972"/>
                    <a:pt x="1765208" y="1644369"/>
                    <a:pt x="1770807" y="1650710"/>
                  </a:cubicBezTo>
                  <a:cubicBezTo>
                    <a:pt x="1777857" y="1658738"/>
                    <a:pt x="1784434" y="1667238"/>
                    <a:pt x="1791078" y="1675704"/>
                  </a:cubicBezTo>
                  <a:cubicBezTo>
                    <a:pt x="1797791" y="1684372"/>
                    <a:pt x="1804335" y="1693210"/>
                    <a:pt x="1810946" y="1701979"/>
                  </a:cubicBezTo>
                  <a:cubicBezTo>
                    <a:pt x="1813374" y="1705183"/>
                    <a:pt x="1815634" y="1708522"/>
                    <a:pt x="1818028" y="1711693"/>
                  </a:cubicBezTo>
                  <a:cubicBezTo>
                    <a:pt x="1821638" y="1716483"/>
                    <a:pt x="1825314" y="1721239"/>
                    <a:pt x="1828855" y="1726028"/>
                  </a:cubicBezTo>
                  <a:cubicBezTo>
                    <a:pt x="1831150" y="1728794"/>
                    <a:pt x="1833173" y="1731728"/>
                    <a:pt x="1834961" y="1734798"/>
                  </a:cubicBezTo>
                  <a:cubicBezTo>
                    <a:pt x="1837086" y="1739149"/>
                    <a:pt x="1839817" y="1742994"/>
                    <a:pt x="1841706" y="1747514"/>
                  </a:cubicBezTo>
                  <a:cubicBezTo>
                    <a:pt x="1843022" y="1749538"/>
                    <a:pt x="1856447" y="1742454"/>
                    <a:pt x="1855603" y="1736349"/>
                  </a:cubicBezTo>
                  <a:cubicBezTo>
                    <a:pt x="1853546" y="1731391"/>
                    <a:pt x="1851050" y="1726601"/>
                    <a:pt x="1848116" y="1722082"/>
                  </a:cubicBezTo>
                  <a:cubicBezTo>
                    <a:pt x="1845653" y="1717495"/>
                    <a:pt x="1843258" y="1712840"/>
                    <a:pt x="1840728" y="1708253"/>
                  </a:cubicBezTo>
                  <a:cubicBezTo>
                    <a:pt x="1837288" y="1701979"/>
                    <a:pt x="1833578" y="1695874"/>
                    <a:pt x="1830273" y="1689499"/>
                  </a:cubicBezTo>
                  <a:cubicBezTo>
                    <a:pt x="1828620" y="1685991"/>
                    <a:pt x="1827169" y="1682416"/>
                    <a:pt x="1825888" y="1678739"/>
                  </a:cubicBezTo>
                  <a:cubicBezTo>
                    <a:pt x="1824977" y="1675400"/>
                    <a:pt x="1823662" y="1672162"/>
                    <a:pt x="1822043" y="1669059"/>
                  </a:cubicBezTo>
                  <a:cubicBezTo>
                    <a:pt x="1817489" y="1662583"/>
                    <a:pt x="1812396" y="1656546"/>
                    <a:pt x="1807505" y="1650373"/>
                  </a:cubicBezTo>
                  <a:cubicBezTo>
                    <a:pt x="1803997" y="1645954"/>
                    <a:pt x="1800725" y="1641334"/>
                    <a:pt x="1796846" y="1637218"/>
                  </a:cubicBezTo>
                  <a:cubicBezTo>
                    <a:pt x="1792900" y="1633036"/>
                    <a:pt x="1787976" y="1629697"/>
                    <a:pt x="1784130" y="1625380"/>
                  </a:cubicBezTo>
                  <a:cubicBezTo>
                    <a:pt x="1776575" y="1616981"/>
                    <a:pt x="1769458" y="1608177"/>
                    <a:pt x="1762139" y="1599509"/>
                  </a:cubicBezTo>
                  <a:cubicBezTo>
                    <a:pt x="1758968" y="1595799"/>
                    <a:pt x="1755798" y="1592122"/>
                    <a:pt x="1752728" y="1588311"/>
                  </a:cubicBezTo>
                  <a:cubicBezTo>
                    <a:pt x="1750131" y="1585106"/>
                    <a:pt x="1748040" y="1581430"/>
                    <a:pt x="1745139" y="1578495"/>
                  </a:cubicBezTo>
                  <a:cubicBezTo>
                    <a:pt x="1741092" y="1574684"/>
                    <a:pt x="1736842" y="1571109"/>
                    <a:pt x="1732423" y="1567736"/>
                  </a:cubicBezTo>
                  <a:cubicBezTo>
                    <a:pt x="1728578" y="1564666"/>
                    <a:pt x="1724699" y="1561664"/>
                    <a:pt x="1720550" y="1558865"/>
                  </a:cubicBezTo>
                  <a:cubicBezTo>
                    <a:pt x="1716806" y="1556672"/>
                    <a:pt x="1713198" y="1563823"/>
                    <a:pt x="1713231" y="1565273"/>
                  </a:cubicBezTo>
                  <a:close/>
                  <a:moveTo>
                    <a:pt x="1518645" y="1586827"/>
                  </a:moveTo>
                  <a:cubicBezTo>
                    <a:pt x="1519894" y="1590706"/>
                    <a:pt x="1521479" y="1594314"/>
                    <a:pt x="1522929" y="1597991"/>
                  </a:cubicBezTo>
                  <a:cubicBezTo>
                    <a:pt x="1524413" y="1603017"/>
                    <a:pt x="1526336" y="1607908"/>
                    <a:pt x="1528764" y="1612528"/>
                  </a:cubicBezTo>
                  <a:cubicBezTo>
                    <a:pt x="1535106" y="1622478"/>
                    <a:pt x="1542121" y="1631822"/>
                    <a:pt x="1548968" y="1641334"/>
                  </a:cubicBezTo>
                  <a:cubicBezTo>
                    <a:pt x="1552442" y="1646561"/>
                    <a:pt x="1556220" y="1651587"/>
                    <a:pt x="1560268" y="1656377"/>
                  </a:cubicBezTo>
                  <a:cubicBezTo>
                    <a:pt x="1566137" y="1662853"/>
                    <a:pt x="1572950" y="1668519"/>
                    <a:pt x="1578718" y="1675063"/>
                  </a:cubicBezTo>
                  <a:cubicBezTo>
                    <a:pt x="1586104" y="1683428"/>
                    <a:pt x="1592951" y="1692231"/>
                    <a:pt x="1599799" y="1700967"/>
                  </a:cubicBezTo>
                  <a:cubicBezTo>
                    <a:pt x="1606815" y="1709939"/>
                    <a:pt x="1613628" y="1719080"/>
                    <a:pt x="1620509" y="1728187"/>
                  </a:cubicBezTo>
                  <a:cubicBezTo>
                    <a:pt x="1623005" y="1731526"/>
                    <a:pt x="1625400" y="1734899"/>
                    <a:pt x="1627896" y="1738238"/>
                  </a:cubicBezTo>
                  <a:cubicBezTo>
                    <a:pt x="1631639" y="1743163"/>
                    <a:pt x="1635451" y="1748087"/>
                    <a:pt x="1639161" y="1753079"/>
                  </a:cubicBezTo>
                  <a:cubicBezTo>
                    <a:pt x="1641556" y="1755913"/>
                    <a:pt x="1643681" y="1758948"/>
                    <a:pt x="1645536" y="1762152"/>
                  </a:cubicBezTo>
                  <a:cubicBezTo>
                    <a:pt x="1647762" y="1766605"/>
                    <a:pt x="1650595" y="1770551"/>
                    <a:pt x="1652619" y="1775239"/>
                  </a:cubicBezTo>
                  <a:cubicBezTo>
                    <a:pt x="1653968" y="1777297"/>
                    <a:pt x="1667528" y="1770349"/>
                    <a:pt x="1666516" y="1764109"/>
                  </a:cubicBezTo>
                  <a:cubicBezTo>
                    <a:pt x="1664357" y="1758982"/>
                    <a:pt x="1661726" y="1754057"/>
                    <a:pt x="1658690" y="1749403"/>
                  </a:cubicBezTo>
                  <a:cubicBezTo>
                    <a:pt x="1656059" y="1744647"/>
                    <a:pt x="1653563" y="1739857"/>
                    <a:pt x="1650898" y="1735135"/>
                  </a:cubicBezTo>
                  <a:cubicBezTo>
                    <a:pt x="1647256" y="1728659"/>
                    <a:pt x="1643411" y="1722385"/>
                    <a:pt x="1639903" y="1715774"/>
                  </a:cubicBezTo>
                  <a:cubicBezTo>
                    <a:pt x="1638149" y="1712199"/>
                    <a:pt x="1636597" y="1708489"/>
                    <a:pt x="1635248" y="1704711"/>
                  </a:cubicBezTo>
                  <a:cubicBezTo>
                    <a:pt x="1634270" y="1701271"/>
                    <a:pt x="1632887" y="1697931"/>
                    <a:pt x="1631167" y="1694761"/>
                  </a:cubicBezTo>
                  <a:cubicBezTo>
                    <a:pt x="1626445" y="1688049"/>
                    <a:pt x="1621150" y="1681843"/>
                    <a:pt x="1616056" y="1675434"/>
                  </a:cubicBezTo>
                  <a:cubicBezTo>
                    <a:pt x="1612413" y="1670847"/>
                    <a:pt x="1608973" y="1666057"/>
                    <a:pt x="1604993" y="1661807"/>
                  </a:cubicBezTo>
                  <a:cubicBezTo>
                    <a:pt x="1600878" y="1657456"/>
                    <a:pt x="1595819" y="1653948"/>
                    <a:pt x="1591839" y="1649496"/>
                  </a:cubicBezTo>
                  <a:cubicBezTo>
                    <a:pt x="1583980" y="1640760"/>
                    <a:pt x="1576559" y="1631653"/>
                    <a:pt x="1569004" y="1622681"/>
                  </a:cubicBezTo>
                  <a:cubicBezTo>
                    <a:pt x="1565732" y="1618802"/>
                    <a:pt x="1562392" y="1614991"/>
                    <a:pt x="1559222" y="1611045"/>
                  </a:cubicBezTo>
                  <a:cubicBezTo>
                    <a:pt x="1556794" y="1607537"/>
                    <a:pt x="1554129" y="1604164"/>
                    <a:pt x="1551296" y="1600926"/>
                  </a:cubicBezTo>
                  <a:cubicBezTo>
                    <a:pt x="1547147" y="1596945"/>
                    <a:pt x="1542762" y="1593168"/>
                    <a:pt x="1538175" y="1589660"/>
                  </a:cubicBezTo>
                  <a:cubicBezTo>
                    <a:pt x="1534262" y="1586456"/>
                    <a:pt x="1530215" y="1583352"/>
                    <a:pt x="1525965" y="1580384"/>
                  </a:cubicBezTo>
                  <a:cubicBezTo>
                    <a:pt x="1522120" y="1578057"/>
                    <a:pt x="1518578" y="1585309"/>
                    <a:pt x="1518645" y="1586793"/>
                  </a:cubicBezTo>
                  <a:close/>
                  <a:moveTo>
                    <a:pt x="1322070" y="1606154"/>
                  </a:moveTo>
                  <a:cubicBezTo>
                    <a:pt x="1323251" y="1609931"/>
                    <a:pt x="1324768" y="1613439"/>
                    <a:pt x="1326152" y="1617048"/>
                  </a:cubicBezTo>
                  <a:cubicBezTo>
                    <a:pt x="1327534" y="1621973"/>
                    <a:pt x="1329390" y="1626728"/>
                    <a:pt x="1331683" y="1631248"/>
                  </a:cubicBezTo>
                  <a:cubicBezTo>
                    <a:pt x="1337788" y="1640929"/>
                    <a:pt x="1344568" y="1650036"/>
                    <a:pt x="1351179" y="1659277"/>
                  </a:cubicBezTo>
                  <a:cubicBezTo>
                    <a:pt x="1354552" y="1664371"/>
                    <a:pt x="1358195" y="1669228"/>
                    <a:pt x="1362107" y="1673883"/>
                  </a:cubicBezTo>
                  <a:cubicBezTo>
                    <a:pt x="1367807" y="1680190"/>
                    <a:pt x="1374452" y="1685654"/>
                    <a:pt x="1380051" y="1691995"/>
                  </a:cubicBezTo>
                  <a:cubicBezTo>
                    <a:pt x="1387202" y="1700090"/>
                    <a:pt x="1393812" y="1708657"/>
                    <a:pt x="1400457" y="1717157"/>
                  </a:cubicBezTo>
                  <a:cubicBezTo>
                    <a:pt x="1407270" y="1725859"/>
                    <a:pt x="1413815" y="1734764"/>
                    <a:pt x="1420493" y="1743601"/>
                  </a:cubicBezTo>
                  <a:cubicBezTo>
                    <a:pt x="1422921" y="1746839"/>
                    <a:pt x="1425215" y="1750111"/>
                    <a:pt x="1427643" y="1753383"/>
                  </a:cubicBezTo>
                  <a:cubicBezTo>
                    <a:pt x="1431252" y="1758206"/>
                    <a:pt x="1434929" y="1762962"/>
                    <a:pt x="1438504" y="1767785"/>
                  </a:cubicBezTo>
                  <a:cubicBezTo>
                    <a:pt x="1440832" y="1770551"/>
                    <a:pt x="1442889" y="1773485"/>
                    <a:pt x="1444643" y="1776622"/>
                  </a:cubicBezTo>
                  <a:cubicBezTo>
                    <a:pt x="1446802" y="1780940"/>
                    <a:pt x="1449534" y="1784819"/>
                    <a:pt x="1451490" y="1789372"/>
                  </a:cubicBezTo>
                  <a:cubicBezTo>
                    <a:pt x="1452771" y="1791396"/>
                    <a:pt x="1466263" y="1784347"/>
                    <a:pt x="1465353" y="1778241"/>
                  </a:cubicBezTo>
                  <a:cubicBezTo>
                    <a:pt x="1463295" y="1773250"/>
                    <a:pt x="1460800" y="1768460"/>
                    <a:pt x="1457831" y="1763906"/>
                  </a:cubicBezTo>
                  <a:cubicBezTo>
                    <a:pt x="1455335" y="1759285"/>
                    <a:pt x="1452940" y="1754563"/>
                    <a:pt x="1450377" y="1749976"/>
                  </a:cubicBezTo>
                  <a:cubicBezTo>
                    <a:pt x="1446903" y="1743669"/>
                    <a:pt x="1443159" y="1737530"/>
                    <a:pt x="1439820" y="1731088"/>
                  </a:cubicBezTo>
                  <a:cubicBezTo>
                    <a:pt x="1438133" y="1727580"/>
                    <a:pt x="1436649" y="1724005"/>
                    <a:pt x="1435401" y="1720294"/>
                  </a:cubicBezTo>
                  <a:cubicBezTo>
                    <a:pt x="1434457" y="1716921"/>
                    <a:pt x="1433141" y="1713683"/>
                    <a:pt x="1431489" y="1710580"/>
                  </a:cubicBezTo>
                  <a:cubicBezTo>
                    <a:pt x="1426935" y="1704037"/>
                    <a:pt x="1421808" y="1697999"/>
                    <a:pt x="1416884" y="1691793"/>
                  </a:cubicBezTo>
                  <a:cubicBezTo>
                    <a:pt x="1413342" y="1687341"/>
                    <a:pt x="1410036" y="1682686"/>
                    <a:pt x="1406158" y="1678571"/>
                  </a:cubicBezTo>
                  <a:cubicBezTo>
                    <a:pt x="1402177" y="1674354"/>
                    <a:pt x="1397253" y="1670981"/>
                    <a:pt x="1393341" y="1666664"/>
                  </a:cubicBezTo>
                  <a:cubicBezTo>
                    <a:pt x="1385751" y="1658165"/>
                    <a:pt x="1378567" y="1649327"/>
                    <a:pt x="1371214" y="1640625"/>
                  </a:cubicBezTo>
                  <a:cubicBezTo>
                    <a:pt x="1368077" y="1636881"/>
                    <a:pt x="1364839" y="1633171"/>
                    <a:pt x="1361769" y="1629326"/>
                  </a:cubicBezTo>
                  <a:cubicBezTo>
                    <a:pt x="1359408" y="1625919"/>
                    <a:pt x="1356845" y="1622647"/>
                    <a:pt x="1354113" y="1619510"/>
                  </a:cubicBezTo>
                  <a:cubicBezTo>
                    <a:pt x="1350032" y="1615665"/>
                    <a:pt x="1345782" y="1612056"/>
                    <a:pt x="1341330" y="1608649"/>
                  </a:cubicBezTo>
                  <a:cubicBezTo>
                    <a:pt x="1337484" y="1605547"/>
                    <a:pt x="1333572" y="1602545"/>
                    <a:pt x="1329423" y="1599711"/>
                  </a:cubicBezTo>
                  <a:cubicBezTo>
                    <a:pt x="1325645" y="1597485"/>
                    <a:pt x="1322036" y="1604636"/>
                    <a:pt x="1322070" y="1606120"/>
                  </a:cubicBezTo>
                  <a:close/>
                  <a:moveTo>
                    <a:pt x="1129373" y="1629798"/>
                  </a:moveTo>
                  <a:cubicBezTo>
                    <a:pt x="1130621" y="1633643"/>
                    <a:pt x="1132207" y="1637252"/>
                    <a:pt x="1133657" y="1640929"/>
                  </a:cubicBezTo>
                  <a:cubicBezTo>
                    <a:pt x="1135141" y="1645954"/>
                    <a:pt x="1137098" y="1650811"/>
                    <a:pt x="1139459" y="1655466"/>
                  </a:cubicBezTo>
                  <a:cubicBezTo>
                    <a:pt x="1145833" y="1665416"/>
                    <a:pt x="1152849" y="1674759"/>
                    <a:pt x="1159662" y="1684271"/>
                  </a:cubicBezTo>
                  <a:cubicBezTo>
                    <a:pt x="1163170" y="1689499"/>
                    <a:pt x="1166948" y="1694525"/>
                    <a:pt x="1170996" y="1699314"/>
                  </a:cubicBezTo>
                  <a:cubicBezTo>
                    <a:pt x="1176865" y="1705791"/>
                    <a:pt x="1183678" y="1711457"/>
                    <a:pt x="1189480" y="1718001"/>
                  </a:cubicBezTo>
                  <a:cubicBezTo>
                    <a:pt x="1196832" y="1726365"/>
                    <a:pt x="1203680" y="1735135"/>
                    <a:pt x="1210561" y="1743905"/>
                  </a:cubicBezTo>
                  <a:cubicBezTo>
                    <a:pt x="1217576" y="1752877"/>
                    <a:pt x="1224355" y="1762017"/>
                    <a:pt x="1231236" y="1771125"/>
                  </a:cubicBezTo>
                  <a:cubicBezTo>
                    <a:pt x="1233732" y="1774464"/>
                    <a:pt x="1236127" y="1777837"/>
                    <a:pt x="1238657" y="1781176"/>
                  </a:cubicBezTo>
                  <a:cubicBezTo>
                    <a:pt x="1242367" y="1786134"/>
                    <a:pt x="1246178" y="1791025"/>
                    <a:pt x="1249889" y="1796017"/>
                  </a:cubicBezTo>
                  <a:cubicBezTo>
                    <a:pt x="1252284" y="1798850"/>
                    <a:pt x="1254409" y="1801886"/>
                    <a:pt x="1256230" y="1805090"/>
                  </a:cubicBezTo>
                  <a:cubicBezTo>
                    <a:pt x="1258524" y="1809543"/>
                    <a:pt x="1261323" y="1813522"/>
                    <a:pt x="1263347" y="1818177"/>
                  </a:cubicBezTo>
                  <a:cubicBezTo>
                    <a:pt x="1264730" y="1820268"/>
                    <a:pt x="1278255" y="1813286"/>
                    <a:pt x="1277244" y="1807047"/>
                  </a:cubicBezTo>
                  <a:cubicBezTo>
                    <a:pt x="1275085" y="1801920"/>
                    <a:pt x="1272454" y="1796995"/>
                    <a:pt x="1269418" y="1792341"/>
                  </a:cubicBezTo>
                  <a:cubicBezTo>
                    <a:pt x="1266787" y="1787585"/>
                    <a:pt x="1264291" y="1782795"/>
                    <a:pt x="1261627" y="1778073"/>
                  </a:cubicBezTo>
                  <a:cubicBezTo>
                    <a:pt x="1257984" y="1771597"/>
                    <a:pt x="1254139" y="1765323"/>
                    <a:pt x="1250631" y="1758712"/>
                  </a:cubicBezTo>
                  <a:cubicBezTo>
                    <a:pt x="1248877" y="1755137"/>
                    <a:pt x="1247325" y="1751427"/>
                    <a:pt x="1246010" y="1747649"/>
                  </a:cubicBezTo>
                  <a:cubicBezTo>
                    <a:pt x="1244998" y="1744208"/>
                    <a:pt x="1243615" y="1740869"/>
                    <a:pt x="1241895" y="1737699"/>
                  </a:cubicBezTo>
                  <a:cubicBezTo>
                    <a:pt x="1237139" y="1730986"/>
                    <a:pt x="1231877" y="1724780"/>
                    <a:pt x="1226784" y="1718372"/>
                  </a:cubicBezTo>
                  <a:cubicBezTo>
                    <a:pt x="1223142" y="1713784"/>
                    <a:pt x="1219735" y="1708995"/>
                    <a:pt x="1215721" y="1704745"/>
                  </a:cubicBezTo>
                  <a:cubicBezTo>
                    <a:pt x="1211606" y="1700394"/>
                    <a:pt x="1206546" y="1696886"/>
                    <a:pt x="1202566" y="1692434"/>
                  </a:cubicBezTo>
                  <a:cubicBezTo>
                    <a:pt x="1194707" y="1683698"/>
                    <a:pt x="1187321" y="1674591"/>
                    <a:pt x="1179731" y="1665619"/>
                  </a:cubicBezTo>
                  <a:cubicBezTo>
                    <a:pt x="1176460" y="1661740"/>
                    <a:pt x="1173154" y="1657928"/>
                    <a:pt x="1169950" y="1653982"/>
                  </a:cubicBezTo>
                  <a:cubicBezTo>
                    <a:pt x="1167252" y="1650677"/>
                    <a:pt x="1165060" y="1646865"/>
                    <a:pt x="1162057" y="1643863"/>
                  </a:cubicBezTo>
                  <a:cubicBezTo>
                    <a:pt x="1157976" y="1639815"/>
                    <a:pt x="1153422" y="1636240"/>
                    <a:pt x="1148937" y="1632597"/>
                  </a:cubicBezTo>
                  <a:cubicBezTo>
                    <a:pt x="1144990" y="1629393"/>
                    <a:pt x="1140942" y="1626290"/>
                    <a:pt x="1136693" y="1623322"/>
                  </a:cubicBezTo>
                  <a:cubicBezTo>
                    <a:pt x="1132848" y="1621028"/>
                    <a:pt x="1129306" y="1628246"/>
                    <a:pt x="1129373" y="1629764"/>
                  </a:cubicBezTo>
                  <a:close/>
                  <a:moveTo>
                    <a:pt x="934653" y="1651182"/>
                  </a:moveTo>
                  <a:cubicBezTo>
                    <a:pt x="935800" y="1654893"/>
                    <a:pt x="937250" y="1658367"/>
                    <a:pt x="938599" y="1661942"/>
                  </a:cubicBezTo>
                  <a:cubicBezTo>
                    <a:pt x="939915" y="1666799"/>
                    <a:pt x="941703" y="1671488"/>
                    <a:pt x="943963" y="1675940"/>
                  </a:cubicBezTo>
                  <a:cubicBezTo>
                    <a:pt x="949933" y="1685452"/>
                    <a:pt x="956577" y="1694390"/>
                    <a:pt x="963019" y="1703497"/>
                  </a:cubicBezTo>
                  <a:cubicBezTo>
                    <a:pt x="966325" y="1708522"/>
                    <a:pt x="969900" y="1713312"/>
                    <a:pt x="973779" y="1717866"/>
                  </a:cubicBezTo>
                  <a:cubicBezTo>
                    <a:pt x="979345" y="1724038"/>
                    <a:pt x="985888" y="1729367"/>
                    <a:pt x="991386" y="1735607"/>
                  </a:cubicBezTo>
                  <a:cubicBezTo>
                    <a:pt x="998402" y="1743567"/>
                    <a:pt x="1004878" y="1751966"/>
                    <a:pt x="1011388" y="1760331"/>
                  </a:cubicBezTo>
                  <a:cubicBezTo>
                    <a:pt x="1018032" y="1768898"/>
                    <a:pt x="1024508" y="1777634"/>
                    <a:pt x="1031019" y="1786303"/>
                  </a:cubicBezTo>
                  <a:cubicBezTo>
                    <a:pt x="1033379" y="1789473"/>
                    <a:pt x="1035639" y="1792745"/>
                    <a:pt x="1038034" y="1795916"/>
                  </a:cubicBezTo>
                  <a:cubicBezTo>
                    <a:pt x="1041542" y="1800638"/>
                    <a:pt x="1045185" y="1805326"/>
                    <a:pt x="1048659" y="1810082"/>
                  </a:cubicBezTo>
                  <a:cubicBezTo>
                    <a:pt x="1050952" y="1812780"/>
                    <a:pt x="1052976" y="1815681"/>
                    <a:pt x="1054697" y="1818751"/>
                  </a:cubicBezTo>
                  <a:cubicBezTo>
                    <a:pt x="1056788" y="1823068"/>
                    <a:pt x="1059452" y="1826846"/>
                    <a:pt x="1061341" y="1831332"/>
                  </a:cubicBezTo>
                  <a:cubicBezTo>
                    <a:pt x="1062589" y="1833355"/>
                    <a:pt x="1076047" y="1826238"/>
                    <a:pt x="1075204" y="1820167"/>
                  </a:cubicBezTo>
                  <a:cubicBezTo>
                    <a:pt x="1073214" y="1815243"/>
                    <a:pt x="1070751" y="1810520"/>
                    <a:pt x="1067885" y="1806035"/>
                  </a:cubicBezTo>
                  <a:cubicBezTo>
                    <a:pt x="1065422" y="1801481"/>
                    <a:pt x="1063095" y="1796860"/>
                    <a:pt x="1060599" y="1792341"/>
                  </a:cubicBezTo>
                  <a:cubicBezTo>
                    <a:pt x="1057193" y="1786134"/>
                    <a:pt x="1053583" y="1780130"/>
                    <a:pt x="1050278" y="1773789"/>
                  </a:cubicBezTo>
                  <a:cubicBezTo>
                    <a:pt x="1048591" y="1770483"/>
                    <a:pt x="1047411" y="1766706"/>
                    <a:pt x="1045994" y="1763131"/>
                  </a:cubicBezTo>
                  <a:cubicBezTo>
                    <a:pt x="1045117" y="1759825"/>
                    <a:pt x="1043869" y="1756587"/>
                    <a:pt x="1042250" y="1753552"/>
                  </a:cubicBezTo>
                  <a:cubicBezTo>
                    <a:pt x="1037764" y="1747143"/>
                    <a:pt x="1032739" y="1741207"/>
                    <a:pt x="1027915" y="1735068"/>
                  </a:cubicBezTo>
                  <a:cubicBezTo>
                    <a:pt x="1024474" y="1730683"/>
                    <a:pt x="1021203" y="1726130"/>
                    <a:pt x="1017392" y="1722116"/>
                  </a:cubicBezTo>
                  <a:cubicBezTo>
                    <a:pt x="1013479" y="1717933"/>
                    <a:pt x="1008622" y="1714628"/>
                    <a:pt x="1004811" y="1710411"/>
                  </a:cubicBezTo>
                  <a:cubicBezTo>
                    <a:pt x="997323" y="1702114"/>
                    <a:pt x="990307" y="1693412"/>
                    <a:pt x="983088" y="1684845"/>
                  </a:cubicBezTo>
                  <a:cubicBezTo>
                    <a:pt x="979985" y="1681168"/>
                    <a:pt x="976815" y="1677525"/>
                    <a:pt x="973813" y="1673781"/>
                  </a:cubicBezTo>
                  <a:cubicBezTo>
                    <a:pt x="971485" y="1670408"/>
                    <a:pt x="968990" y="1667170"/>
                    <a:pt x="966325" y="1664067"/>
                  </a:cubicBezTo>
                  <a:cubicBezTo>
                    <a:pt x="962311" y="1660323"/>
                    <a:pt x="958129" y="1656782"/>
                    <a:pt x="953744" y="1653442"/>
                  </a:cubicBezTo>
                  <a:cubicBezTo>
                    <a:pt x="949966" y="1650440"/>
                    <a:pt x="946087" y="1647472"/>
                    <a:pt x="942006" y="1644740"/>
                  </a:cubicBezTo>
                  <a:cubicBezTo>
                    <a:pt x="938262" y="1642548"/>
                    <a:pt x="934653" y="1649698"/>
                    <a:pt x="934653" y="1651149"/>
                  </a:cubicBezTo>
                  <a:close/>
                  <a:moveTo>
                    <a:pt x="740034" y="1672634"/>
                  </a:moveTo>
                  <a:cubicBezTo>
                    <a:pt x="741147" y="1676345"/>
                    <a:pt x="742598" y="1679785"/>
                    <a:pt x="743913" y="1683327"/>
                  </a:cubicBezTo>
                  <a:cubicBezTo>
                    <a:pt x="745195" y="1688150"/>
                    <a:pt x="746948" y="1692805"/>
                    <a:pt x="749175" y="1697257"/>
                  </a:cubicBezTo>
                  <a:cubicBezTo>
                    <a:pt x="755111" y="1706701"/>
                    <a:pt x="761688" y="1715572"/>
                    <a:pt x="768063" y="1724611"/>
                  </a:cubicBezTo>
                  <a:cubicBezTo>
                    <a:pt x="771335" y="1729570"/>
                    <a:pt x="774876" y="1734359"/>
                    <a:pt x="778688" y="1738879"/>
                  </a:cubicBezTo>
                  <a:cubicBezTo>
                    <a:pt x="784253" y="1744984"/>
                    <a:pt x="790730" y="1750246"/>
                    <a:pt x="796193" y="1756486"/>
                  </a:cubicBezTo>
                  <a:cubicBezTo>
                    <a:pt x="803142" y="1764345"/>
                    <a:pt x="809584" y="1772676"/>
                    <a:pt x="816027" y="1780974"/>
                  </a:cubicBezTo>
                  <a:cubicBezTo>
                    <a:pt x="822638" y="1789473"/>
                    <a:pt x="829012" y="1798142"/>
                    <a:pt x="835488" y="1806776"/>
                  </a:cubicBezTo>
                  <a:cubicBezTo>
                    <a:pt x="837816" y="1809913"/>
                    <a:pt x="840075" y="1813151"/>
                    <a:pt x="842403" y="1816288"/>
                  </a:cubicBezTo>
                  <a:cubicBezTo>
                    <a:pt x="845911" y="1821011"/>
                    <a:pt x="849486" y="1825632"/>
                    <a:pt x="852994" y="1830353"/>
                  </a:cubicBezTo>
                  <a:cubicBezTo>
                    <a:pt x="855220" y="1833052"/>
                    <a:pt x="857210" y="1835919"/>
                    <a:pt x="858931" y="1838955"/>
                  </a:cubicBezTo>
                  <a:cubicBezTo>
                    <a:pt x="860988" y="1843238"/>
                    <a:pt x="863652" y="1846982"/>
                    <a:pt x="865508" y="1851468"/>
                  </a:cubicBezTo>
                  <a:cubicBezTo>
                    <a:pt x="866755" y="1853458"/>
                    <a:pt x="880147" y="1846308"/>
                    <a:pt x="879370" y="1840304"/>
                  </a:cubicBezTo>
                  <a:cubicBezTo>
                    <a:pt x="877381" y="1835413"/>
                    <a:pt x="874952" y="1830725"/>
                    <a:pt x="872119" y="1826272"/>
                  </a:cubicBezTo>
                  <a:cubicBezTo>
                    <a:pt x="869690" y="1821753"/>
                    <a:pt x="867397" y="1817132"/>
                    <a:pt x="864935" y="1812645"/>
                  </a:cubicBezTo>
                  <a:cubicBezTo>
                    <a:pt x="861562" y="1806473"/>
                    <a:pt x="857952" y="1800469"/>
                    <a:pt x="854748" y="1794229"/>
                  </a:cubicBezTo>
                  <a:cubicBezTo>
                    <a:pt x="853129" y="1790789"/>
                    <a:pt x="851712" y="1787247"/>
                    <a:pt x="850498" y="1783604"/>
                  </a:cubicBezTo>
                  <a:cubicBezTo>
                    <a:pt x="849621" y="1780299"/>
                    <a:pt x="848373" y="1777129"/>
                    <a:pt x="846788" y="1774093"/>
                  </a:cubicBezTo>
                  <a:cubicBezTo>
                    <a:pt x="842335" y="1767718"/>
                    <a:pt x="837377" y="1761849"/>
                    <a:pt x="832588" y="1755777"/>
                  </a:cubicBezTo>
                  <a:cubicBezTo>
                    <a:pt x="829147" y="1751427"/>
                    <a:pt x="825943" y="1746873"/>
                    <a:pt x="822165" y="1742893"/>
                  </a:cubicBezTo>
                  <a:cubicBezTo>
                    <a:pt x="818286" y="1738778"/>
                    <a:pt x="813430" y="1735506"/>
                    <a:pt x="809685" y="1731324"/>
                  </a:cubicBezTo>
                  <a:cubicBezTo>
                    <a:pt x="802265" y="1723060"/>
                    <a:pt x="795316" y="1714459"/>
                    <a:pt x="788132" y="1705959"/>
                  </a:cubicBezTo>
                  <a:cubicBezTo>
                    <a:pt x="785062" y="1702316"/>
                    <a:pt x="781926" y="1698707"/>
                    <a:pt x="778924" y="1694964"/>
                  </a:cubicBezTo>
                  <a:cubicBezTo>
                    <a:pt x="776630" y="1691658"/>
                    <a:pt x="774134" y="1688420"/>
                    <a:pt x="771503" y="1685350"/>
                  </a:cubicBezTo>
                  <a:cubicBezTo>
                    <a:pt x="767523" y="1681640"/>
                    <a:pt x="763375" y="1678132"/>
                    <a:pt x="759023" y="1674827"/>
                  </a:cubicBezTo>
                  <a:cubicBezTo>
                    <a:pt x="755280" y="1671825"/>
                    <a:pt x="751401" y="1668924"/>
                    <a:pt x="747353" y="1666192"/>
                  </a:cubicBezTo>
                  <a:cubicBezTo>
                    <a:pt x="743643" y="1664033"/>
                    <a:pt x="740000" y="1671150"/>
                    <a:pt x="740034" y="1672601"/>
                  </a:cubicBezTo>
                  <a:close/>
                  <a:moveTo>
                    <a:pt x="538702" y="1686598"/>
                  </a:moveTo>
                  <a:cubicBezTo>
                    <a:pt x="539917" y="1690410"/>
                    <a:pt x="541434" y="1693951"/>
                    <a:pt x="542852" y="1697594"/>
                  </a:cubicBezTo>
                  <a:cubicBezTo>
                    <a:pt x="544268" y="1702553"/>
                    <a:pt x="546157" y="1707342"/>
                    <a:pt x="548484" y="1711929"/>
                  </a:cubicBezTo>
                  <a:cubicBezTo>
                    <a:pt x="554690" y="1721677"/>
                    <a:pt x="561571" y="1730885"/>
                    <a:pt x="568249" y="1740262"/>
                  </a:cubicBezTo>
                  <a:cubicBezTo>
                    <a:pt x="571656" y="1745389"/>
                    <a:pt x="575366" y="1750347"/>
                    <a:pt x="579346" y="1755036"/>
                  </a:cubicBezTo>
                  <a:cubicBezTo>
                    <a:pt x="585114" y="1761410"/>
                    <a:pt x="591826" y="1766942"/>
                    <a:pt x="597493" y="1773385"/>
                  </a:cubicBezTo>
                  <a:cubicBezTo>
                    <a:pt x="604745" y="1781581"/>
                    <a:pt x="611423" y="1790216"/>
                    <a:pt x="618169" y="1798850"/>
                  </a:cubicBezTo>
                  <a:cubicBezTo>
                    <a:pt x="625084" y="1807653"/>
                    <a:pt x="631728" y="1816659"/>
                    <a:pt x="638474" y="1825598"/>
                  </a:cubicBezTo>
                  <a:cubicBezTo>
                    <a:pt x="640936" y="1828869"/>
                    <a:pt x="643264" y="1832209"/>
                    <a:pt x="645727" y="1835447"/>
                  </a:cubicBezTo>
                  <a:cubicBezTo>
                    <a:pt x="649369" y="1840338"/>
                    <a:pt x="653113" y="1845161"/>
                    <a:pt x="656755" y="1850052"/>
                  </a:cubicBezTo>
                  <a:cubicBezTo>
                    <a:pt x="659083" y="1852851"/>
                    <a:pt x="661174" y="1855853"/>
                    <a:pt x="662996" y="1858990"/>
                  </a:cubicBezTo>
                  <a:cubicBezTo>
                    <a:pt x="665188" y="1863375"/>
                    <a:pt x="667954" y="1867254"/>
                    <a:pt x="669910" y="1871875"/>
                  </a:cubicBezTo>
                  <a:cubicBezTo>
                    <a:pt x="671259" y="1873932"/>
                    <a:pt x="684751" y="1866883"/>
                    <a:pt x="683806" y="1860710"/>
                  </a:cubicBezTo>
                  <a:cubicBezTo>
                    <a:pt x="681716" y="1855684"/>
                    <a:pt x="679152" y="1850827"/>
                    <a:pt x="676150" y="1846240"/>
                  </a:cubicBezTo>
                  <a:cubicBezTo>
                    <a:pt x="673620" y="1841586"/>
                    <a:pt x="671158" y="1836830"/>
                    <a:pt x="668594" y="1832175"/>
                  </a:cubicBezTo>
                  <a:cubicBezTo>
                    <a:pt x="665020" y="1825834"/>
                    <a:pt x="661242" y="1819628"/>
                    <a:pt x="657835" y="1813151"/>
                  </a:cubicBezTo>
                  <a:cubicBezTo>
                    <a:pt x="656148" y="1809610"/>
                    <a:pt x="654631" y="1805967"/>
                    <a:pt x="653316" y="1802223"/>
                  </a:cubicBezTo>
                  <a:cubicBezTo>
                    <a:pt x="652337" y="1798850"/>
                    <a:pt x="651022" y="1795545"/>
                    <a:pt x="649369" y="1792408"/>
                  </a:cubicBezTo>
                  <a:cubicBezTo>
                    <a:pt x="644715" y="1785831"/>
                    <a:pt x="639520" y="1779692"/>
                    <a:pt x="634528" y="1773418"/>
                  </a:cubicBezTo>
                  <a:cubicBezTo>
                    <a:pt x="630953" y="1768898"/>
                    <a:pt x="627613" y="1764176"/>
                    <a:pt x="623667" y="1759994"/>
                  </a:cubicBezTo>
                  <a:cubicBezTo>
                    <a:pt x="619653" y="1755744"/>
                    <a:pt x="614661" y="1752304"/>
                    <a:pt x="610749" y="1747919"/>
                  </a:cubicBezTo>
                  <a:cubicBezTo>
                    <a:pt x="603025" y="1739351"/>
                    <a:pt x="595773" y="1730413"/>
                    <a:pt x="588319" y="1721609"/>
                  </a:cubicBezTo>
                  <a:cubicBezTo>
                    <a:pt x="585114" y="1717798"/>
                    <a:pt x="581842" y="1714054"/>
                    <a:pt x="578739" y="1710175"/>
                  </a:cubicBezTo>
                  <a:cubicBezTo>
                    <a:pt x="576311" y="1706735"/>
                    <a:pt x="573748" y="1703396"/>
                    <a:pt x="570981" y="1700191"/>
                  </a:cubicBezTo>
                  <a:cubicBezTo>
                    <a:pt x="566867" y="1696312"/>
                    <a:pt x="562549" y="1692670"/>
                    <a:pt x="558063" y="1689195"/>
                  </a:cubicBezTo>
                  <a:cubicBezTo>
                    <a:pt x="554184" y="1686059"/>
                    <a:pt x="550204" y="1683023"/>
                    <a:pt x="546022" y="1680122"/>
                  </a:cubicBezTo>
                  <a:cubicBezTo>
                    <a:pt x="542210" y="1677862"/>
                    <a:pt x="538635" y="1685047"/>
                    <a:pt x="538702" y="1686564"/>
                  </a:cubicBezTo>
                  <a:close/>
                  <a:moveTo>
                    <a:pt x="330996" y="1693344"/>
                  </a:moveTo>
                  <a:cubicBezTo>
                    <a:pt x="332109" y="1697088"/>
                    <a:pt x="333560" y="1700529"/>
                    <a:pt x="334875" y="1704070"/>
                  </a:cubicBezTo>
                  <a:cubicBezTo>
                    <a:pt x="336191" y="1708893"/>
                    <a:pt x="337978" y="1713582"/>
                    <a:pt x="340205" y="1718034"/>
                  </a:cubicBezTo>
                  <a:cubicBezTo>
                    <a:pt x="346175" y="1727512"/>
                    <a:pt x="352786" y="1736451"/>
                    <a:pt x="359194" y="1745490"/>
                  </a:cubicBezTo>
                  <a:cubicBezTo>
                    <a:pt x="362465" y="1750482"/>
                    <a:pt x="366041" y="1755271"/>
                    <a:pt x="369887" y="1759825"/>
                  </a:cubicBezTo>
                  <a:cubicBezTo>
                    <a:pt x="375452" y="1765998"/>
                    <a:pt x="381961" y="1771293"/>
                    <a:pt x="387426" y="1777499"/>
                  </a:cubicBezTo>
                  <a:cubicBezTo>
                    <a:pt x="394442" y="1785426"/>
                    <a:pt x="400884" y="1793791"/>
                    <a:pt x="407393" y="1802122"/>
                  </a:cubicBezTo>
                  <a:cubicBezTo>
                    <a:pt x="414004" y="1810655"/>
                    <a:pt x="420413" y="1819357"/>
                    <a:pt x="426923" y="1828026"/>
                  </a:cubicBezTo>
                  <a:cubicBezTo>
                    <a:pt x="429284" y="1831197"/>
                    <a:pt x="431544" y="1834435"/>
                    <a:pt x="433905" y="1837605"/>
                  </a:cubicBezTo>
                  <a:cubicBezTo>
                    <a:pt x="437413" y="1842327"/>
                    <a:pt x="441022" y="1846982"/>
                    <a:pt x="444496" y="1851704"/>
                  </a:cubicBezTo>
                  <a:cubicBezTo>
                    <a:pt x="446755" y="1854402"/>
                    <a:pt x="448780" y="1857303"/>
                    <a:pt x="450500" y="1860373"/>
                  </a:cubicBezTo>
                  <a:cubicBezTo>
                    <a:pt x="452591" y="1864656"/>
                    <a:pt x="455255" y="1868434"/>
                    <a:pt x="457111" y="1872920"/>
                  </a:cubicBezTo>
                  <a:cubicBezTo>
                    <a:pt x="458393" y="1874910"/>
                    <a:pt x="471817" y="1867793"/>
                    <a:pt x="470974" y="1861756"/>
                  </a:cubicBezTo>
                  <a:cubicBezTo>
                    <a:pt x="468984" y="1856865"/>
                    <a:pt x="466521" y="1852143"/>
                    <a:pt x="463688" y="1847657"/>
                  </a:cubicBezTo>
                  <a:cubicBezTo>
                    <a:pt x="461226" y="1843137"/>
                    <a:pt x="458932" y="1838516"/>
                    <a:pt x="456436" y="1833996"/>
                  </a:cubicBezTo>
                  <a:cubicBezTo>
                    <a:pt x="453063" y="1827824"/>
                    <a:pt x="449454" y="1821820"/>
                    <a:pt x="446182" y="1815479"/>
                  </a:cubicBezTo>
                  <a:cubicBezTo>
                    <a:pt x="444563" y="1812038"/>
                    <a:pt x="443147" y="1808497"/>
                    <a:pt x="441932" y="1804854"/>
                  </a:cubicBezTo>
                  <a:cubicBezTo>
                    <a:pt x="441022" y="1801549"/>
                    <a:pt x="439774" y="1798344"/>
                    <a:pt x="438189" y="1795309"/>
                  </a:cubicBezTo>
                  <a:cubicBezTo>
                    <a:pt x="433736" y="1788934"/>
                    <a:pt x="428744" y="1782997"/>
                    <a:pt x="423921" y="1776892"/>
                  </a:cubicBezTo>
                  <a:cubicBezTo>
                    <a:pt x="420447" y="1772541"/>
                    <a:pt x="417242" y="1767988"/>
                    <a:pt x="413431" y="1763940"/>
                  </a:cubicBezTo>
                  <a:cubicBezTo>
                    <a:pt x="409553" y="1759825"/>
                    <a:pt x="404695" y="1756553"/>
                    <a:pt x="400884" y="1752337"/>
                  </a:cubicBezTo>
                  <a:cubicBezTo>
                    <a:pt x="393464" y="1744040"/>
                    <a:pt x="386448" y="1735405"/>
                    <a:pt x="379264" y="1726871"/>
                  </a:cubicBezTo>
                  <a:cubicBezTo>
                    <a:pt x="376194" y="1723195"/>
                    <a:pt x="373023" y="1719586"/>
                    <a:pt x="370021" y="1715808"/>
                  </a:cubicBezTo>
                  <a:cubicBezTo>
                    <a:pt x="367694" y="1712469"/>
                    <a:pt x="365198" y="1709265"/>
                    <a:pt x="362533" y="1706162"/>
                  </a:cubicBezTo>
                  <a:cubicBezTo>
                    <a:pt x="358553" y="1702418"/>
                    <a:pt x="354371" y="1698910"/>
                    <a:pt x="350020" y="1695570"/>
                  </a:cubicBezTo>
                  <a:cubicBezTo>
                    <a:pt x="346242" y="1692568"/>
                    <a:pt x="342397" y="1689634"/>
                    <a:pt x="338315" y="1686902"/>
                  </a:cubicBezTo>
                  <a:cubicBezTo>
                    <a:pt x="334605" y="1684743"/>
                    <a:pt x="330963" y="1691860"/>
                    <a:pt x="330996" y="1693310"/>
                  </a:cubicBezTo>
                  <a:close/>
                  <a:moveTo>
                    <a:pt x="154995" y="1639074"/>
                  </a:moveTo>
                  <a:cubicBezTo>
                    <a:pt x="187106" y="1673242"/>
                    <a:pt x="219284" y="1707477"/>
                    <a:pt x="251496" y="1741780"/>
                  </a:cubicBezTo>
                  <a:lnTo>
                    <a:pt x="275713" y="1767448"/>
                  </a:lnTo>
                  <a:cubicBezTo>
                    <a:pt x="283438" y="1776150"/>
                    <a:pt x="291769" y="1784245"/>
                    <a:pt x="300640" y="1791733"/>
                  </a:cubicBezTo>
                  <a:cubicBezTo>
                    <a:pt x="318449" y="1806844"/>
                    <a:pt x="337844" y="1819999"/>
                    <a:pt x="358452" y="1830961"/>
                  </a:cubicBezTo>
                  <a:cubicBezTo>
                    <a:pt x="412689" y="1860406"/>
                    <a:pt x="474110" y="1876023"/>
                    <a:pt x="536072" y="1881487"/>
                  </a:cubicBezTo>
                  <a:cubicBezTo>
                    <a:pt x="598134" y="1887289"/>
                    <a:pt x="660702" y="1883781"/>
                    <a:pt x="722528" y="1878114"/>
                  </a:cubicBezTo>
                  <a:cubicBezTo>
                    <a:pt x="1014491" y="1848635"/>
                    <a:pt x="1306622" y="1819189"/>
                    <a:pt x="1598888" y="1789710"/>
                  </a:cubicBezTo>
                  <a:cubicBezTo>
                    <a:pt x="1755662" y="1773722"/>
                    <a:pt x="1912572" y="1758273"/>
                    <a:pt x="2069212" y="1740869"/>
                  </a:cubicBezTo>
                  <a:lnTo>
                    <a:pt x="2726161" y="1665652"/>
                  </a:lnTo>
                  <a:lnTo>
                    <a:pt x="3562215" y="1576404"/>
                  </a:lnTo>
                  <a:lnTo>
                    <a:pt x="3989432" y="1531746"/>
                  </a:lnTo>
                  <a:cubicBezTo>
                    <a:pt x="4060703" y="1523887"/>
                    <a:pt x="4131400" y="1518052"/>
                    <a:pt x="4203479" y="1509542"/>
                  </a:cubicBezTo>
                  <a:cubicBezTo>
                    <a:pt x="4274919" y="1500678"/>
                    <a:pt x="4348516" y="1489234"/>
                    <a:pt x="4418741" y="1461606"/>
                  </a:cubicBezTo>
                  <a:cubicBezTo>
                    <a:pt x="4444241" y="1451150"/>
                    <a:pt x="4470280" y="1439398"/>
                    <a:pt x="4493621" y="1421208"/>
                  </a:cubicBezTo>
                  <a:cubicBezTo>
                    <a:pt x="4517198" y="1403183"/>
                    <a:pt x="4537065" y="1380760"/>
                    <a:pt x="4552108" y="1355176"/>
                  </a:cubicBezTo>
                  <a:cubicBezTo>
                    <a:pt x="4580812" y="1303428"/>
                    <a:pt x="4590863" y="1247289"/>
                    <a:pt x="4595316" y="1193659"/>
                  </a:cubicBezTo>
                  <a:cubicBezTo>
                    <a:pt x="4598250" y="1153740"/>
                    <a:pt x="4599093" y="1113693"/>
                    <a:pt x="4597879" y="1073683"/>
                  </a:cubicBezTo>
                  <a:cubicBezTo>
                    <a:pt x="4596901" y="1034354"/>
                    <a:pt x="4595990" y="996355"/>
                    <a:pt x="4595922" y="957316"/>
                  </a:cubicBezTo>
                  <a:cubicBezTo>
                    <a:pt x="4595551" y="879654"/>
                    <a:pt x="4596462" y="801182"/>
                    <a:pt x="4592414" y="721972"/>
                  </a:cubicBezTo>
                  <a:cubicBezTo>
                    <a:pt x="4590155" y="675122"/>
                    <a:pt x="4585365" y="627573"/>
                    <a:pt x="4578485" y="580929"/>
                  </a:cubicBezTo>
                  <a:cubicBezTo>
                    <a:pt x="4571873" y="533728"/>
                    <a:pt x="4562497" y="486962"/>
                    <a:pt x="4550388" y="440867"/>
                  </a:cubicBezTo>
                  <a:cubicBezTo>
                    <a:pt x="4531533" y="371759"/>
                    <a:pt x="4501446" y="300083"/>
                    <a:pt x="4443735" y="244261"/>
                  </a:cubicBezTo>
                  <a:lnTo>
                    <a:pt x="4416886" y="218289"/>
                  </a:lnTo>
                  <a:lnTo>
                    <a:pt x="4390847" y="247260"/>
                  </a:lnTo>
                  <a:lnTo>
                    <a:pt x="4390847" y="247260"/>
                  </a:lnTo>
                  <a:lnTo>
                    <a:pt x="4444882" y="245364"/>
                  </a:lnTo>
                  <a:cubicBezTo>
                    <a:pt x="4408252" y="207270"/>
                    <a:pt x="4371689" y="169223"/>
                    <a:pt x="4335160" y="131227"/>
                  </a:cubicBezTo>
                  <a:cubicBezTo>
                    <a:pt x="4291649" y="86721"/>
                    <a:pt x="4203143" y="40022"/>
                    <a:pt x="4293437" y="139835"/>
                  </a:cubicBezTo>
                  <a:cubicBezTo>
                    <a:pt x="4334586" y="183754"/>
                    <a:pt x="4376512" y="227413"/>
                    <a:pt x="4418978" y="271292"/>
                  </a:cubicBezTo>
                  <a:lnTo>
                    <a:pt x="4418471" y="271312"/>
                  </a:lnTo>
                  <a:lnTo>
                    <a:pt x="4418505" y="271292"/>
                  </a:lnTo>
                  <a:lnTo>
                    <a:pt x="4418741" y="271015"/>
                  </a:lnTo>
                  <a:lnTo>
                    <a:pt x="4418978" y="271255"/>
                  </a:lnTo>
                  <a:cubicBezTo>
                    <a:pt x="4473687" y="324096"/>
                    <a:pt x="4502391" y="397332"/>
                    <a:pt x="4520537" y="469780"/>
                  </a:cubicBezTo>
                  <a:cubicBezTo>
                    <a:pt x="4535513" y="534298"/>
                    <a:pt x="4545463" y="599875"/>
                    <a:pt x="4550354" y="665924"/>
                  </a:cubicBezTo>
                  <a:cubicBezTo>
                    <a:pt x="4555346" y="731885"/>
                    <a:pt x="4555616" y="798143"/>
                    <a:pt x="4555211" y="864540"/>
                  </a:cubicBezTo>
                  <a:lnTo>
                    <a:pt x="4554368" y="1001896"/>
                  </a:lnTo>
                  <a:cubicBezTo>
                    <a:pt x="4554232" y="1048005"/>
                    <a:pt x="4556594" y="1093617"/>
                    <a:pt x="4554671" y="1138568"/>
                  </a:cubicBezTo>
                  <a:cubicBezTo>
                    <a:pt x="4552985" y="1183537"/>
                    <a:pt x="4549073" y="1228559"/>
                    <a:pt x="4537705" y="1270653"/>
                  </a:cubicBezTo>
                  <a:cubicBezTo>
                    <a:pt x="4526473" y="1312636"/>
                    <a:pt x="4506843" y="1351246"/>
                    <a:pt x="4474631" y="1377103"/>
                  </a:cubicBezTo>
                  <a:cubicBezTo>
                    <a:pt x="4441745" y="1404930"/>
                    <a:pt x="4397931" y="1420024"/>
                    <a:pt x="4353643" y="1432207"/>
                  </a:cubicBezTo>
                  <a:cubicBezTo>
                    <a:pt x="4309526" y="1443854"/>
                    <a:pt x="4263181" y="1450229"/>
                    <a:pt x="4216601" y="1455410"/>
                  </a:cubicBezTo>
                  <a:cubicBezTo>
                    <a:pt x="4174843" y="1460017"/>
                    <a:pt x="4132647" y="1462746"/>
                    <a:pt x="4090115" y="1465805"/>
                  </a:cubicBezTo>
                  <a:cubicBezTo>
                    <a:pt x="4047346" y="1468841"/>
                    <a:pt x="4004880" y="1472494"/>
                    <a:pt x="3962381" y="1476750"/>
                  </a:cubicBezTo>
                  <a:cubicBezTo>
                    <a:pt x="3757744" y="1498256"/>
                    <a:pt x="3553040" y="1519772"/>
                    <a:pt x="3348235" y="1541359"/>
                  </a:cubicBezTo>
                  <a:lnTo>
                    <a:pt x="2908841" y="1588277"/>
                  </a:lnTo>
                  <a:lnTo>
                    <a:pt x="2459631" y="1641131"/>
                  </a:lnTo>
                  <a:lnTo>
                    <a:pt x="1577604" y="1736889"/>
                  </a:lnTo>
                  <a:lnTo>
                    <a:pt x="1196799" y="1778039"/>
                  </a:lnTo>
                  <a:cubicBezTo>
                    <a:pt x="1089741" y="1789439"/>
                    <a:pt x="982448" y="1799491"/>
                    <a:pt x="875559" y="1811802"/>
                  </a:cubicBezTo>
                  <a:cubicBezTo>
                    <a:pt x="804255" y="1819695"/>
                    <a:pt x="732006" y="1829443"/>
                    <a:pt x="662220" y="1836256"/>
                  </a:cubicBezTo>
                  <a:cubicBezTo>
                    <a:pt x="592535" y="1842800"/>
                    <a:pt x="523390" y="1844217"/>
                    <a:pt x="458427" y="1830657"/>
                  </a:cubicBezTo>
                  <a:cubicBezTo>
                    <a:pt x="430093" y="1824653"/>
                    <a:pt x="402537" y="1815479"/>
                    <a:pt x="376227" y="1803370"/>
                  </a:cubicBezTo>
                  <a:cubicBezTo>
                    <a:pt x="363342" y="1797299"/>
                    <a:pt x="350863" y="1790384"/>
                    <a:pt x="338889" y="1782660"/>
                  </a:cubicBezTo>
                  <a:cubicBezTo>
                    <a:pt x="332885" y="1778849"/>
                    <a:pt x="327083" y="1774801"/>
                    <a:pt x="321518" y="1770517"/>
                  </a:cubicBezTo>
                  <a:cubicBezTo>
                    <a:pt x="318752" y="1768359"/>
                    <a:pt x="315886" y="1766301"/>
                    <a:pt x="313255" y="1763974"/>
                  </a:cubicBezTo>
                  <a:cubicBezTo>
                    <a:pt x="310657" y="1761748"/>
                    <a:pt x="307453" y="1759285"/>
                    <a:pt x="306239" y="1758004"/>
                  </a:cubicBezTo>
                  <a:lnTo>
                    <a:pt x="170006" y="1626425"/>
                  </a:lnTo>
                  <a:cubicBezTo>
                    <a:pt x="91753" y="1552051"/>
                    <a:pt x="135467" y="1616812"/>
                    <a:pt x="154995" y="1639040"/>
                  </a:cubicBezTo>
                  <a:close/>
                  <a:moveTo>
                    <a:pt x="1754010" y="295550"/>
                  </a:moveTo>
                  <a:cubicBezTo>
                    <a:pt x="1742272" y="295587"/>
                    <a:pt x="1730467" y="295888"/>
                    <a:pt x="1718695" y="296049"/>
                  </a:cubicBezTo>
                  <a:cubicBezTo>
                    <a:pt x="1703213" y="296306"/>
                    <a:pt x="1687765" y="295992"/>
                    <a:pt x="1672283" y="296859"/>
                  </a:cubicBezTo>
                  <a:cubicBezTo>
                    <a:pt x="1635687" y="298923"/>
                    <a:pt x="1599090" y="301466"/>
                    <a:pt x="1562494" y="303882"/>
                  </a:cubicBezTo>
                  <a:cubicBezTo>
                    <a:pt x="1542864" y="305170"/>
                    <a:pt x="1523199" y="306334"/>
                    <a:pt x="1503602" y="308044"/>
                  </a:cubicBezTo>
                  <a:cubicBezTo>
                    <a:pt x="1476180" y="310459"/>
                    <a:pt x="1448825" y="313612"/>
                    <a:pt x="1421404" y="315953"/>
                  </a:cubicBezTo>
                  <a:cubicBezTo>
                    <a:pt x="1386527" y="318955"/>
                    <a:pt x="1351617" y="321498"/>
                    <a:pt x="1316741" y="324116"/>
                  </a:cubicBezTo>
                  <a:cubicBezTo>
                    <a:pt x="1281055" y="326750"/>
                    <a:pt x="1245369" y="329223"/>
                    <a:pt x="1209717" y="331766"/>
                  </a:cubicBezTo>
                  <a:cubicBezTo>
                    <a:pt x="1196697" y="332686"/>
                    <a:pt x="1183712" y="333533"/>
                    <a:pt x="1170692" y="334417"/>
                  </a:cubicBezTo>
                  <a:cubicBezTo>
                    <a:pt x="1151264" y="335800"/>
                    <a:pt x="1131836" y="337237"/>
                    <a:pt x="1112441" y="338582"/>
                  </a:cubicBezTo>
                  <a:cubicBezTo>
                    <a:pt x="1100906" y="339395"/>
                    <a:pt x="1089370" y="340390"/>
                    <a:pt x="1077868" y="340795"/>
                  </a:cubicBezTo>
                  <a:cubicBezTo>
                    <a:pt x="1062656" y="341328"/>
                    <a:pt x="1047444" y="342343"/>
                    <a:pt x="1032232" y="342694"/>
                  </a:cubicBezTo>
                  <a:cubicBezTo>
                    <a:pt x="1024474" y="343136"/>
                    <a:pt x="1013344" y="352978"/>
                    <a:pt x="1030243" y="353568"/>
                  </a:cubicBezTo>
                  <a:cubicBezTo>
                    <a:pt x="1047140" y="353474"/>
                    <a:pt x="1064208" y="352256"/>
                    <a:pt x="1081208" y="351521"/>
                  </a:cubicBezTo>
                  <a:cubicBezTo>
                    <a:pt x="1097802" y="350819"/>
                    <a:pt x="1114398" y="350195"/>
                    <a:pt x="1130992" y="349457"/>
                  </a:cubicBezTo>
                  <a:cubicBezTo>
                    <a:pt x="1153827" y="348425"/>
                    <a:pt x="1176696" y="347244"/>
                    <a:pt x="1199497" y="346323"/>
                  </a:cubicBezTo>
                  <a:cubicBezTo>
                    <a:pt x="1211438" y="345844"/>
                    <a:pt x="1223377" y="345807"/>
                    <a:pt x="1235284" y="345585"/>
                  </a:cubicBezTo>
                  <a:cubicBezTo>
                    <a:pt x="1245977" y="345382"/>
                    <a:pt x="1256635" y="345659"/>
                    <a:pt x="1267293" y="344977"/>
                  </a:cubicBezTo>
                  <a:cubicBezTo>
                    <a:pt x="1292928" y="343291"/>
                    <a:pt x="1318563" y="341220"/>
                    <a:pt x="1344196" y="339284"/>
                  </a:cubicBezTo>
                  <a:cubicBezTo>
                    <a:pt x="1362545" y="337884"/>
                    <a:pt x="1380895" y="336667"/>
                    <a:pt x="1399209" y="335007"/>
                  </a:cubicBezTo>
                  <a:cubicBezTo>
                    <a:pt x="1417963" y="333277"/>
                    <a:pt x="1436649" y="330788"/>
                    <a:pt x="1455402" y="329165"/>
                  </a:cubicBezTo>
                  <a:cubicBezTo>
                    <a:pt x="1492202" y="325941"/>
                    <a:pt x="1529034" y="323094"/>
                    <a:pt x="1565833" y="320099"/>
                  </a:cubicBezTo>
                  <a:cubicBezTo>
                    <a:pt x="1581720" y="318810"/>
                    <a:pt x="1597607" y="317464"/>
                    <a:pt x="1613493" y="316247"/>
                  </a:cubicBezTo>
                  <a:cubicBezTo>
                    <a:pt x="1626917" y="315198"/>
                    <a:pt x="1640342" y="314587"/>
                    <a:pt x="1653732" y="313278"/>
                  </a:cubicBezTo>
                  <a:cubicBezTo>
                    <a:pt x="1671609" y="311528"/>
                    <a:pt x="1689452" y="309352"/>
                    <a:pt x="1707295" y="307254"/>
                  </a:cubicBezTo>
                  <a:cubicBezTo>
                    <a:pt x="1722979" y="305409"/>
                    <a:pt x="1738663" y="303493"/>
                    <a:pt x="1754280" y="301409"/>
                  </a:cubicBezTo>
                  <a:cubicBezTo>
                    <a:pt x="1767637" y="299439"/>
                    <a:pt x="1757720" y="295810"/>
                    <a:pt x="1754010" y="295550"/>
                  </a:cubicBezTo>
                  <a:close/>
                  <a:moveTo>
                    <a:pt x="1608062" y="360503"/>
                  </a:moveTo>
                  <a:cubicBezTo>
                    <a:pt x="1601620" y="360078"/>
                    <a:pt x="1595144" y="359913"/>
                    <a:pt x="1588701" y="359636"/>
                  </a:cubicBezTo>
                  <a:cubicBezTo>
                    <a:pt x="1580202" y="359299"/>
                    <a:pt x="1571668" y="358385"/>
                    <a:pt x="1563202" y="358624"/>
                  </a:cubicBezTo>
                  <a:cubicBezTo>
                    <a:pt x="1543200" y="359252"/>
                    <a:pt x="1523199" y="360375"/>
                    <a:pt x="1503164" y="361370"/>
                  </a:cubicBezTo>
                  <a:cubicBezTo>
                    <a:pt x="1492437" y="361886"/>
                    <a:pt x="1481678" y="362274"/>
                    <a:pt x="1470986" y="363212"/>
                  </a:cubicBezTo>
                  <a:cubicBezTo>
                    <a:pt x="1456010" y="364561"/>
                    <a:pt x="1441067" y="366638"/>
                    <a:pt x="1426092" y="367910"/>
                  </a:cubicBezTo>
                  <a:cubicBezTo>
                    <a:pt x="1407069" y="369533"/>
                    <a:pt x="1388011" y="370730"/>
                    <a:pt x="1368920" y="371958"/>
                  </a:cubicBezTo>
                  <a:cubicBezTo>
                    <a:pt x="1349425" y="373192"/>
                    <a:pt x="1329929" y="374278"/>
                    <a:pt x="1310433" y="375422"/>
                  </a:cubicBezTo>
                  <a:cubicBezTo>
                    <a:pt x="1303317" y="375826"/>
                    <a:pt x="1296199" y="376177"/>
                    <a:pt x="1289083" y="376565"/>
                  </a:cubicBezTo>
                  <a:cubicBezTo>
                    <a:pt x="1278458" y="377172"/>
                    <a:pt x="1267867" y="377837"/>
                    <a:pt x="1257208" y="378444"/>
                  </a:cubicBezTo>
                  <a:cubicBezTo>
                    <a:pt x="1250901" y="378781"/>
                    <a:pt x="1244627" y="379328"/>
                    <a:pt x="1238320" y="379311"/>
                  </a:cubicBezTo>
                  <a:cubicBezTo>
                    <a:pt x="1229955" y="379253"/>
                    <a:pt x="1221658" y="379648"/>
                    <a:pt x="1213292" y="379402"/>
                  </a:cubicBezTo>
                  <a:cubicBezTo>
                    <a:pt x="1209076" y="379550"/>
                    <a:pt x="1203308" y="388930"/>
                    <a:pt x="1212651" y="390195"/>
                  </a:cubicBezTo>
                  <a:cubicBezTo>
                    <a:pt x="1221927" y="390745"/>
                    <a:pt x="1231270" y="390195"/>
                    <a:pt x="1240580" y="390138"/>
                  </a:cubicBezTo>
                  <a:cubicBezTo>
                    <a:pt x="1249653" y="390064"/>
                    <a:pt x="1258760" y="390084"/>
                    <a:pt x="1267867" y="390010"/>
                  </a:cubicBezTo>
                  <a:cubicBezTo>
                    <a:pt x="1280347" y="389881"/>
                    <a:pt x="1292860" y="389568"/>
                    <a:pt x="1305374" y="389548"/>
                  </a:cubicBezTo>
                  <a:cubicBezTo>
                    <a:pt x="1311917" y="389548"/>
                    <a:pt x="1318461" y="389952"/>
                    <a:pt x="1325005" y="390195"/>
                  </a:cubicBezTo>
                  <a:cubicBezTo>
                    <a:pt x="1330840" y="390414"/>
                    <a:pt x="1336742" y="391096"/>
                    <a:pt x="1342577" y="390840"/>
                  </a:cubicBezTo>
                  <a:cubicBezTo>
                    <a:pt x="1356609" y="390165"/>
                    <a:pt x="1370573" y="389089"/>
                    <a:pt x="1384604" y="388141"/>
                  </a:cubicBezTo>
                  <a:cubicBezTo>
                    <a:pt x="1394622" y="387467"/>
                    <a:pt x="1404673" y="386981"/>
                    <a:pt x="1414658" y="386023"/>
                  </a:cubicBezTo>
                  <a:cubicBezTo>
                    <a:pt x="1424911" y="385011"/>
                    <a:pt x="1435063" y="383277"/>
                    <a:pt x="1445317" y="382373"/>
                  </a:cubicBezTo>
                  <a:cubicBezTo>
                    <a:pt x="1465420" y="380623"/>
                    <a:pt x="1485524" y="379203"/>
                    <a:pt x="1505626" y="377651"/>
                  </a:cubicBezTo>
                  <a:cubicBezTo>
                    <a:pt x="1514294" y="376977"/>
                    <a:pt x="1522997" y="376252"/>
                    <a:pt x="1531665" y="375628"/>
                  </a:cubicBezTo>
                  <a:cubicBezTo>
                    <a:pt x="1539018" y="375132"/>
                    <a:pt x="1546371" y="375020"/>
                    <a:pt x="1553657" y="374248"/>
                  </a:cubicBezTo>
                  <a:cubicBezTo>
                    <a:pt x="1563404" y="373179"/>
                    <a:pt x="1573153" y="371722"/>
                    <a:pt x="1582866" y="370322"/>
                  </a:cubicBezTo>
                  <a:cubicBezTo>
                    <a:pt x="1591400" y="369087"/>
                    <a:pt x="1599967" y="367779"/>
                    <a:pt x="1608467" y="366321"/>
                  </a:cubicBezTo>
                  <a:cubicBezTo>
                    <a:pt x="1615719" y="364888"/>
                    <a:pt x="1610120" y="360891"/>
                    <a:pt x="1608062" y="360503"/>
                  </a:cubicBezTo>
                  <a:close/>
                  <a:moveTo>
                    <a:pt x="3047401" y="1303792"/>
                  </a:moveTo>
                  <a:cubicBezTo>
                    <a:pt x="3040756" y="1303387"/>
                    <a:pt x="3034112" y="1303222"/>
                    <a:pt x="3027467" y="1302966"/>
                  </a:cubicBezTo>
                  <a:cubicBezTo>
                    <a:pt x="3018731" y="1302652"/>
                    <a:pt x="3009962" y="1301769"/>
                    <a:pt x="3001225" y="1302025"/>
                  </a:cubicBezTo>
                  <a:cubicBezTo>
                    <a:pt x="2980617" y="1302699"/>
                    <a:pt x="2960008" y="1303887"/>
                    <a:pt x="2939433" y="1304936"/>
                  </a:cubicBezTo>
                  <a:cubicBezTo>
                    <a:pt x="2928370" y="1305489"/>
                    <a:pt x="2917273" y="1305877"/>
                    <a:pt x="2906277" y="1306852"/>
                  </a:cubicBezTo>
                  <a:cubicBezTo>
                    <a:pt x="2890829" y="1308234"/>
                    <a:pt x="2875482" y="1310356"/>
                    <a:pt x="2860101" y="1311682"/>
                  </a:cubicBezTo>
                  <a:cubicBezTo>
                    <a:pt x="2840471" y="1313341"/>
                    <a:pt x="2820806" y="1314592"/>
                    <a:pt x="2801209" y="1315847"/>
                  </a:cubicBezTo>
                  <a:cubicBezTo>
                    <a:pt x="2781107" y="1317173"/>
                    <a:pt x="2761038" y="1318296"/>
                    <a:pt x="2740969" y="1319476"/>
                  </a:cubicBezTo>
                  <a:cubicBezTo>
                    <a:pt x="2733649" y="1319901"/>
                    <a:pt x="2726296" y="1320269"/>
                    <a:pt x="2719011" y="1320674"/>
                  </a:cubicBezTo>
                  <a:cubicBezTo>
                    <a:pt x="2708083" y="1321321"/>
                    <a:pt x="2697121" y="1322003"/>
                    <a:pt x="2686192" y="1322627"/>
                  </a:cubicBezTo>
                  <a:cubicBezTo>
                    <a:pt x="2679716" y="1323015"/>
                    <a:pt x="2673240" y="1323568"/>
                    <a:pt x="2666730" y="1323531"/>
                  </a:cubicBezTo>
                  <a:cubicBezTo>
                    <a:pt x="2658163" y="1323531"/>
                    <a:pt x="2649595" y="1323936"/>
                    <a:pt x="2640994" y="1323716"/>
                  </a:cubicBezTo>
                  <a:cubicBezTo>
                    <a:pt x="2636643" y="1323882"/>
                    <a:pt x="2630707" y="1333282"/>
                    <a:pt x="2640286" y="1334510"/>
                  </a:cubicBezTo>
                  <a:cubicBezTo>
                    <a:pt x="2649832" y="1335026"/>
                    <a:pt x="2659444" y="1334473"/>
                    <a:pt x="2669057" y="1334382"/>
                  </a:cubicBezTo>
                  <a:cubicBezTo>
                    <a:pt x="2678401" y="1334291"/>
                    <a:pt x="2687744" y="1334291"/>
                    <a:pt x="2697121" y="1334179"/>
                  </a:cubicBezTo>
                  <a:cubicBezTo>
                    <a:pt x="2709972" y="1334031"/>
                    <a:pt x="2722856" y="1333683"/>
                    <a:pt x="2735741" y="1333626"/>
                  </a:cubicBezTo>
                  <a:cubicBezTo>
                    <a:pt x="2742487" y="1333626"/>
                    <a:pt x="2749199" y="1334014"/>
                    <a:pt x="2755945" y="1334216"/>
                  </a:cubicBezTo>
                  <a:cubicBezTo>
                    <a:pt x="2761982" y="1334436"/>
                    <a:pt x="2768020" y="1335100"/>
                    <a:pt x="2774024" y="1334823"/>
                  </a:cubicBezTo>
                  <a:cubicBezTo>
                    <a:pt x="2788460" y="1334125"/>
                    <a:pt x="2802862" y="1332999"/>
                    <a:pt x="2817298" y="1332024"/>
                  </a:cubicBezTo>
                  <a:cubicBezTo>
                    <a:pt x="2827620" y="1331322"/>
                    <a:pt x="2837975" y="1330806"/>
                    <a:pt x="2848229" y="1329811"/>
                  </a:cubicBezTo>
                  <a:cubicBezTo>
                    <a:pt x="2858786" y="1328799"/>
                    <a:pt x="2869276" y="1327045"/>
                    <a:pt x="2879799" y="1326101"/>
                  </a:cubicBezTo>
                  <a:cubicBezTo>
                    <a:pt x="2900476" y="1324276"/>
                    <a:pt x="2921185" y="1322819"/>
                    <a:pt x="2941895" y="1321197"/>
                  </a:cubicBezTo>
                  <a:cubicBezTo>
                    <a:pt x="2950834" y="1320522"/>
                    <a:pt x="2959772" y="1319780"/>
                    <a:pt x="2968711" y="1319153"/>
                  </a:cubicBezTo>
                  <a:cubicBezTo>
                    <a:pt x="2976266" y="1318637"/>
                    <a:pt x="2983855" y="1318509"/>
                    <a:pt x="2991377" y="1317696"/>
                  </a:cubicBezTo>
                  <a:cubicBezTo>
                    <a:pt x="3001428" y="1316626"/>
                    <a:pt x="3011446" y="1315136"/>
                    <a:pt x="3021429" y="1313699"/>
                  </a:cubicBezTo>
                  <a:cubicBezTo>
                    <a:pt x="3030233" y="1312461"/>
                    <a:pt x="3039036" y="1311135"/>
                    <a:pt x="3047772" y="1309651"/>
                  </a:cubicBezTo>
                  <a:cubicBezTo>
                    <a:pt x="3055260" y="1308160"/>
                    <a:pt x="3049526" y="1304180"/>
                    <a:pt x="3047401" y="1303792"/>
                  </a:cubicBezTo>
                  <a:close/>
                  <a:moveTo>
                    <a:pt x="3169805" y="1345583"/>
                  </a:moveTo>
                  <a:cubicBezTo>
                    <a:pt x="3163566" y="1345161"/>
                    <a:pt x="3157292" y="1344959"/>
                    <a:pt x="3151052" y="1344662"/>
                  </a:cubicBezTo>
                  <a:cubicBezTo>
                    <a:pt x="3142822" y="1344295"/>
                    <a:pt x="3134558" y="1343374"/>
                    <a:pt x="3126362" y="1343613"/>
                  </a:cubicBezTo>
                  <a:cubicBezTo>
                    <a:pt x="3106934" y="1344167"/>
                    <a:pt x="3087573" y="1345236"/>
                    <a:pt x="3068179" y="1346173"/>
                  </a:cubicBezTo>
                  <a:cubicBezTo>
                    <a:pt x="3057756" y="1346689"/>
                    <a:pt x="3047367" y="1347003"/>
                    <a:pt x="3036979" y="1347944"/>
                  </a:cubicBezTo>
                  <a:cubicBezTo>
                    <a:pt x="3022475" y="1349233"/>
                    <a:pt x="3008039" y="1351297"/>
                    <a:pt x="2993535" y="1352514"/>
                  </a:cubicBezTo>
                  <a:cubicBezTo>
                    <a:pt x="2975085" y="1354079"/>
                    <a:pt x="2956601" y="1355213"/>
                    <a:pt x="2938118" y="1356404"/>
                  </a:cubicBezTo>
                  <a:cubicBezTo>
                    <a:pt x="2919229" y="1357601"/>
                    <a:pt x="2900341" y="1358633"/>
                    <a:pt x="2881452" y="1359719"/>
                  </a:cubicBezTo>
                  <a:cubicBezTo>
                    <a:pt x="2874537" y="1360107"/>
                    <a:pt x="2867657" y="1360421"/>
                    <a:pt x="2860776" y="1360809"/>
                  </a:cubicBezTo>
                  <a:cubicBezTo>
                    <a:pt x="2850489" y="1361379"/>
                    <a:pt x="2840167" y="1362043"/>
                    <a:pt x="2829913" y="1362596"/>
                  </a:cubicBezTo>
                  <a:cubicBezTo>
                    <a:pt x="2823809" y="1362933"/>
                    <a:pt x="2817704" y="1363480"/>
                    <a:pt x="2811598" y="1363406"/>
                  </a:cubicBezTo>
                  <a:cubicBezTo>
                    <a:pt x="2803504" y="1363332"/>
                    <a:pt x="2795442" y="1363699"/>
                    <a:pt x="2787347" y="1363460"/>
                  </a:cubicBezTo>
                  <a:cubicBezTo>
                    <a:pt x="2783232" y="1363591"/>
                    <a:pt x="2777700" y="1372934"/>
                    <a:pt x="2786739" y="1374223"/>
                  </a:cubicBezTo>
                  <a:cubicBezTo>
                    <a:pt x="2795746" y="1374796"/>
                    <a:pt x="2804751" y="1374280"/>
                    <a:pt x="2813790" y="1374243"/>
                  </a:cubicBezTo>
                  <a:cubicBezTo>
                    <a:pt x="2822594" y="1374206"/>
                    <a:pt x="2831431" y="1374243"/>
                    <a:pt x="2840235" y="1374189"/>
                  </a:cubicBezTo>
                  <a:cubicBezTo>
                    <a:pt x="2852344" y="1374095"/>
                    <a:pt x="2864486" y="1373818"/>
                    <a:pt x="2876595" y="1373818"/>
                  </a:cubicBezTo>
                  <a:cubicBezTo>
                    <a:pt x="2882936" y="1373838"/>
                    <a:pt x="2889277" y="1374260"/>
                    <a:pt x="2895618" y="1374520"/>
                  </a:cubicBezTo>
                  <a:cubicBezTo>
                    <a:pt x="2901285" y="1374759"/>
                    <a:pt x="2906985" y="1375461"/>
                    <a:pt x="2912652" y="1375194"/>
                  </a:cubicBezTo>
                  <a:cubicBezTo>
                    <a:pt x="2926211" y="1374567"/>
                    <a:pt x="2939804" y="1373535"/>
                    <a:pt x="2953363" y="1372634"/>
                  </a:cubicBezTo>
                  <a:cubicBezTo>
                    <a:pt x="2963077" y="1371987"/>
                    <a:pt x="2972792" y="1371508"/>
                    <a:pt x="2982472" y="1370566"/>
                  </a:cubicBezTo>
                  <a:cubicBezTo>
                    <a:pt x="2992389" y="1369629"/>
                    <a:pt x="3002237" y="1367915"/>
                    <a:pt x="3012154" y="1367028"/>
                  </a:cubicBezTo>
                  <a:cubicBezTo>
                    <a:pt x="3031650" y="1365315"/>
                    <a:pt x="3051145" y="1363952"/>
                    <a:pt x="3070607" y="1362458"/>
                  </a:cubicBezTo>
                  <a:cubicBezTo>
                    <a:pt x="3079006" y="1361814"/>
                    <a:pt x="3087404" y="1361109"/>
                    <a:pt x="3095837" y="1360542"/>
                  </a:cubicBezTo>
                  <a:cubicBezTo>
                    <a:pt x="3102920" y="1360043"/>
                    <a:pt x="3110071" y="1359952"/>
                    <a:pt x="3117154" y="1359193"/>
                  </a:cubicBezTo>
                  <a:cubicBezTo>
                    <a:pt x="3126598" y="1358181"/>
                    <a:pt x="3136008" y="1356724"/>
                    <a:pt x="3145453" y="1355341"/>
                  </a:cubicBezTo>
                  <a:cubicBezTo>
                    <a:pt x="3153716" y="1354144"/>
                    <a:pt x="3161980" y="1352872"/>
                    <a:pt x="3170211" y="1351418"/>
                  </a:cubicBezTo>
                  <a:cubicBezTo>
                    <a:pt x="3177259" y="1350008"/>
                    <a:pt x="3171796" y="1345971"/>
                    <a:pt x="3169805" y="1345583"/>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9" name="PPT世界-7-7"/>
            <p:cNvSpPr/>
            <p:nvPr/>
          </p:nvSpPr>
          <p:spPr>
            <a:xfrm rot="21240000">
              <a:off x="1578721" y="1915557"/>
              <a:ext cx="2586092" cy="707886"/>
            </a:xfrm>
            <a:prstGeom prst="rect">
              <a:avLst/>
            </a:prstGeom>
          </p:spPr>
          <p:txBody>
            <a:bodyPr wrap="square">
              <a:noAutofit/>
            </a:bodyPr>
            <a:lstStyle/>
            <a:p>
              <a:pPr algn="ctr"/>
              <a:r>
                <a:rPr lang="en-US" altLang="zh-CN" sz="40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PART 03</a:t>
              </a:r>
              <a:endParaRPr lang="zh-CN" altLang="en-US" sz="40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68" name="PPT世界-9" descr="图标&#10;&#10;描述已自动生成"/>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33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6114576" y="607162"/>
            <a:ext cx="5480330" cy="6250839"/>
          </a:xfrm>
          <a:prstGeom prst="rect">
            <a:avLst/>
          </a:prstGeom>
          <a:effectLst>
            <a:outerShdw dist="50800" algn="l" rotWithShape="0">
              <a:schemeClr val="accent1"/>
            </a:outerShdw>
          </a:effectLst>
        </p:spPr>
      </p:pic>
      <p:grpSp>
        <p:nvGrpSpPr>
          <p:cNvPr id="49" name="PPT世界-10"/>
          <p:cNvGrpSpPr/>
          <p:nvPr/>
        </p:nvGrpSpPr>
        <p:grpSpPr>
          <a:xfrm>
            <a:off x="9769928" y="6118111"/>
            <a:ext cx="1850151" cy="341291"/>
            <a:chOff x="9769928" y="6118111"/>
            <a:chExt cx="1850151" cy="341291"/>
          </a:xfrm>
        </p:grpSpPr>
        <p:sp>
          <p:nvSpPr>
            <p:cNvPr id="14" name="PPT世界-10-1"/>
            <p:cNvSpPr/>
            <p:nvPr/>
          </p:nvSpPr>
          <p:spPr>
            <a:xfrm>
              <a:off x="9769928"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5" name="PPT世界-10-2"/>
            <p:cNvSpPr/>
            <p:nvPr/>
          </p:nvSpPr>
          <p:spPr>
            <a:xfrm>
              <a:off x="9862853" y="6185136"/>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16" name="PPT世界-10-3"/>
            <p:cNvSpPr/>
            <p:nvPr/>
          </p:nvSpPr>
          <p:spPr>
            <a:xfrm>
              <a:off x="10272881"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7" name="PPT世界-10-4"/>
            <p:cNvSpPr/>
            <p:nvPr/>
          </p:nvSpPr>
          <p:spPr>
            <a:xfrm>
              <a:off x="10339894" y="6185254"/>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18" name="PPT世界-10-5"/>
            <p:cNvSpPr/>
            <p:nvPr/>
          </p:nvSpPr>
          <p:spPr>
            <a:xfrm>
              <a:off x="10775835"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9" name="PPT世界-10-6"/>
            <p:cNvSpPr/>
            <p:nvPr/>
          </p:nvSpPr>
          <p:spPr>
            <a:xfrm>
              <a:off x="10842860" y="6203314"/>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0" name="PPT世界-10-7"/>
            <p:cNvSpPr/>
            <p:nvPr/>
          </p:nvSpPr>
          <p:spPr>
            <a:xfrm>
              <a:off x="11278787"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1" name="PPT世界-10-8"/>
            <p:cNvSpPr/>
            <p:nvPr/>
          </p:nvSpPr>
          <p:spPr>
            <a:xfrm>
              <a:off x="11367761" y="6185136"/>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pic>
        <p:nvPicPr>
          <p:cNvPr id="41" name="图片 40">
            <a:hlinkClick r:id="rId4"/>
            <a:extLst>
              <a:ext uri="{FF2B5EF4-FFF2-40B4-BE49-F238E27FC236}">
                <a16:creationId xmlns:a16="http://schemas.microsoft.com/office/drawing/2014/main" id="{F8584742-6DAA-42B2-B2B2-4ABA20EFE25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4501"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anim calcmode="lin" valueType="num">
                                      <p:cBhvr>
                                        <p:cTn id="8" dur="500" fill="hold"/>
                                        <p:tgtEl>
                                          <p:spTgt spid="23"/>
                                        </p:tgtEl>
                                        <p:attrNameLst>
                                          <p:attrName>ppt_x</p:attrName>
                                        </p:attrNameLst>
                                      </p:cBhvr>
                                      <p:tavLst>
                                        <p:tav tm="0">
                                          <p:val>
                                            <p:strVal val="#ppt_x"/>
                                          </p:val>
                                        </p:tav>
                                        <p:tav tm="100000">
                                          <p:val>
                                            <p:strVal val="#ppt_x"/>
                                          </p:val>
                                        </p:tav>
                                      </p:tavLst>
                                    </p:anim>
                                    <p:anim calcmode="lin" valueType="num">
                                      <p:cBhvr>
                                        <p:cTn id="9" dur="5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anim calcmode="lin" valueType="num">
                                      <p:cBhvr>
                                        <p:cTn id="14" dur="500" fill="hold"/>
                                        <p:tgtEl>
                                          <p:spTgt spid="26"/>
                                        </p:tgtEl>
                                        <p:attrNameLst>
                                          <p:attrName>ppt_x</p:attrName>
                                        </p:attrNameLst>
                                      </p:cBhvr>
                                      <p:tavLst>
                                        <p:tav tm="0">
                                          <p:val>
                                            <p:strVal val="#ppt_x"/>
                                          </p:val>
                                        </p:tav>
                                        <p:tav tm="100000">
                                          <p:val>
                                            <p:strVal val="#ppt_x"/>
                                          </p:val>
                                        </p:tav>
                                      </p:tavLst>
                                    </p:anim>
                                    <p:anim calcmode="lin" valueType="num">
                                      <p:cBhvr>
                                        <p:cTn id="15"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 name="PPT世界-2"/>
          <p:cNvSpPr/>
          <p:nvPr/>
        </p:nvSpPr>
        <p:spPr>
          <a:xfrm>
            <a:off x="384355" y="238835"/>
            <a:ext cx="642904" cy="6429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rgbClr val="7F7F7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PPT世界-3"/>
          <p:cNvSpPr txBox="1"/>
          <p:nvPr/>
        </p:nvSpPr>
        <p:spPr>
          <a:xfrm>
            <a:off x="364120" y="336418"/>
            <a:ext cx="670463" cy="400110"/>
          </a:xfrm>
          <a:prstGeom prst="rect">
            <a:avLst/>
          </a:prstGeom>
          <a:noFill/>
        </p:spPr>
        <p:txBody>
          <a:bodyPr wrap="square" rtlCol="0">
            <a:no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 name="PPT世界-4"/>
          <p:cNvSpPr txBox="1"/>
          <p:nvPr/>
        </p:nvSpPr>
        <p:spPr>
          <a:xfrm>
            <a:off x="1320609" y="250124"/>
            <a:ext cx="1494791" cy="461665"/>
          </a:xfrm>
          <a:prstGeom prst="rect">
            <a:avLst/>
          </a:prstGeom>
          <a:noFill/>
        </p:spPr>
        <p:txBody>
          <a:bodyPr wrap="square" rtlCol="0">
            <a:noAutofit/>
          </a:bodyPr>
          <a:lstStyle/>
          <a:p>
            <a:pPr algn="dist"/>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教学反思</a:t>
            </a:r>
          </a:p>
        </p:txBody>
      </p:sp>
      <p:sp>
        <p:nvSpPr>
          <p:cNvPr id="8" name="PPT世界-5"/>
          <p:cNvSpPr txBox="1"/>
          <p:nvPr/>
        </p:nvSpPr>
        <p:spPr>
          <a:xfrm>
            <a:off x="1336736" y="673926"/>
            <a:ext cx="2154512" cy="253916"/>
          </a:xfrm>
          <a:prstGeom prst="rect">
            <a:avLst/>
          </a:prstGeom>
          <a:noFill/>
        </p:spPr>
        <p:txBody>
          <a:bodyPr wrap="square" rtlCol="0">
            <a:noAutofit/>
          </a:bodyPr>
          <a:lstStyle/>
          <a:p>
            <a:pPr algn="dist"/>
            <a:r>
              <a:rPr lang="en-US" altLang="zh-CN"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Teaching reflection</a:t>
            </a:r>
            <a:endParaRPr lang="zh-CN" altLang="en-US"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2" name="PPT世界-6"/>
          <p:cNvGrpSpPr/>
          <p:nvPr/>
        </p:nvGrpSpPr>
        <p:grpSpPr>
          <a:xfrm>
            <a:off x="1233056" y="4060389"/>
            <a:ext cx="5363719" cy="2056420"/>
            <a:chOff x="1329181" y="3893780"/>
            <a:chExt cx="6193596" cy="2374590"/>
          </a:xfrm>
        </p:grpSpPr>
        <p:grpSp>
          <p:nvGrpSpPr>
            <p:cNvPr id="9" name="组合 8"/>
            <p:cNvGrpSpPr/>
            <p:nvPr/>
          </p:nvGrpSpPr>
          <p:grpSpPr>
            <a:xfrm>
              <a:off x="1329181" y="3893780"/>
              <a:ext cx="1690626" cy="2374590"/>
              <a:chOff x="1329181" y="3893780"/>
              <a:chExt cx="1690626" cy="2374590"/>
            </a:xfrm>
          </p:grpSpPr>
          <p:sp>
            <p:nvSpPr>
              <p:cNvPr id="10" name="PPT世界-6-1"/>
              <p:cNvSpPr/>
              <p:nvPr/>
            </p:nvSpPr>
            <p:spPr>
              <a:xfrm>
                <a:off x="1329181" y="3893780"/>
                <a:ext cx="1690626" cy="1690624"/>
              </a:xfrm>
              <a:prstGeom prst="ellipse">
                <a:avLst/>
              </a:pr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 name="PPT世界-6-2"/>
              <p:cNvSpPr txBox="1"/>
              <p:nvPr/>
            </p:nvSpPr>
            <p:spPr>
              <a:xfrm>
                <a:off x="1544287" y="4431316"/>
                <a:ext cx="1260414" cy="615553"/>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XX</a:t>
                </a: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 name="PPT世界-6-3"/>
              <p:cNvSpPr txBox="1"/>
              <p:nvPr/>
            </p:nvSpPr>
            <p:spPr>
              <a:xfrm>
                <a:off x="1377694" y="5819281"/>
                <a:ext cx="1593600" cy="276999"/>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ea"/>
                    <a:sym typeface="+mn-lt"/>
                  </a:rPr>
                  <a:t>标题文字添加</a:t>
                </a:r>
              </a:p>
            </p:txBody>
          </p:sp>
          <p:cxnSp>
            <p:nvCxnSpPr>
              <p:cNvPr id="13" name="PPT世界-6-4"/>
              <p:cNvCxnSpPr/>
              <p:nvPr/>
            </p:nvCxnSpPr>
            <p:spPr>
              <a:xfrm>
                <a:off x="2049803" y="6268370"/>
                <a:ext cx="249382" cy="0"/>
              </a:xfrm>
              <a:prstGeom prst="line">
                <a:avLst/>
              </a:prstGeom>
              <a:noFill/>
              <a:ln w="25400" cap="flat" cmpd="sng" algn="ctr">
                <a:solidFill>
                  <a:sysClr val="windowText" lastClr="000000">
                    <a:lumMod val="50000"/>
                    <a:lumOff val="50000"/>
                  </a:sysClr>
                </a:solidFill>
                <a:prstDash val="solid"/>
                <a:miter lim="800000"/>
              </a:ln>
              <a:effectLst/>
            </p:spPr>
          </p:cxnSp>
        </p:grpSp>
        <p:grpSp>
          <p:nvGrpSpPr>
            <p:cNvPr id="14" name="组合 13"/>
            <p:cNvGrpSpPr/>
            <p:nvPr/>
          </p:nvGrpSpPr>
          <p:grpSpPr>
            <a:xfrm>
              <a:off x="3580666" y="3893780"/>
              <a:ext cx="1690626" cy="2374590"/>
              <a:chOff x="3580666" y="3893780"/>
              <a:chExt cx="1690626" cy="2374590"/>
            </a:xfrm>
          </p:grpSpPr>
          <p:sp>
            <p:nvSpPr>
              <p:cNvPr id="15" name="PPT世界-6-5"/>
              <p:cNvSpPr/>
              <p:nvPr/>
            </p:nvSpPr>
            <p:spPr>
              <a:xfrm>
                <a:off x="3580666" y="3893780"/>
                <a:ext cx="1690626" cy="1690624"/>
              </a:xfrm>
              <a:prstGeom prst="ellipse">
                <a:avLst/>
              </a:prstGeom>
              <a:solidFill>
                <a:schemeClr val="accent3"/>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6-6"/>
              <p:cNvSpPr txBox="1"/>
              <p:nvPr/>
            </p:nvSpPr>
            <p:spPr>
              <a:xfrm>
                <a:off x="3795772" y="4462093"/>
                <a:ext cx="1260414" cy="553998"/>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XXX</a:t>
                </a: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t>
                </a:r>
                <a:endPar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6-7"/>
              <p:cNvSpPr txBox="1"/>
              <p:nvPr/>
            </p:nvSpPr>
            <p:spPr>
              <a:xfrm>
                <a:off x="3712878" y="5819281"/>
                <a:ext cx="1426202" cy="276999"/>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mn-ea"/>
                    <a:sym typeface="+mn-lt"/>
                  </a:rPr>
                  <a:t>标题文字添加</a:t>
                </a:r>
              </a:p>
            </p:txBody>
          </p:sp>
          <p:cxnSp>
            <p:nvCxnSpPr>
              <p:cNvPr id="18" name="PPT世界-6-8"/>
              <p:cNvCxnSpPr/>
              <p:nvPr/>
            </p:nvCxnSpPr>
            <p:spPr>
              <a:xfrm>
                <a:off x="4301288" y="6268370"/>
                <a:ext cx="249382" cy="0"/>
              </a:xfrm>
              <a:prstGeom prst="line">
                <a:avLst/>
              </a:prstGeom>
              <a:noFill/>
              <a:ln w="25400" cap="flat" cmpd="sng" algn="ctr">
                <a:solidFill>
                  <a:sysClr val="windowText" lastClr="000000">
                    <a:lumMod val="50000"/>
                    <a:lumOff val="50000"/>
                  </a:sysClr>
                </a:solidFill>
                <a:prstDash val="solid"/>
                <a:miter lim="800000"/>
              </a:ln>
              <a:effectLst/>
            </p:spPr>
          </p:cxnSp>
        </p:grpSp>
        <p:grpSp>
          <p:nvGrpSpPr>
            <p:cNvPr id="19" name="组合 18"/>
            <p:cNvGrpSpPr/>
            <p:nvPr/>
          </p:nvGrpSpPr>
          <p:grpSpPr>
            <a:xfrm>
              <a:off x="5832151" y="3893780"/>
              <a:ext cx="1690626" cy="2374590"/>
              <a:chOff x="5832151" y="3893780"/>
              <a:chExt cx="1690626" cy="2374590"/>
            </a:xfrm>
          </p:grpSpPr>
          <p:sp>
            <p:nvSpPr>
              <p:cNvPr id="20" name="PPT世界-6-9"/>
              <p:cNvSpPr/>
              <p:nvPr/>
            </p:nvSpPr>
            <p:spPr>
              <a:xfrm>
                <a:off x="5832151" y="3893780"/>
                <a:ext cx="1690626" cy="1690624"/>
              </a:xfrm>
              <a:prstGeom prst="ellipse">
                <a:avLst/>
              </a:pr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6-10"/>
              <p:cNvSpPr txBox="1"/>
              <p:nvPr/>
            </p:nvSpPr>
            <p:spPr>
              <a:xfrm>
                <a:off x="6002277" y="4462093"/>
                <a:ext cx="1350374" cy="553998"/>
              </a:xfrm>
              <a:prstGeom prst="rect">
                <a:avLst/>
              </a:prstGeom>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XXX</a:t>
                </a: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t>
                </a:r>
                <a:endPar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6-11"/>
              <p:cNvSpPr txBox="1"/>
              <p:nvPr/>
            </p:nvSpPr>
            <p:spPr>
              <a:xfrm>
                <a:off x="5839217" y="5819281"/>
                <a:ext cx="1683560" cy="276999"/>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ea"/>
                    <a:sym typeface="+mn-lt"/>
                  </a:rPr>
                  <a:t>标题文字添加</a:t>
                </a:r>
              </a:p>
            </p:txBody>
          </p:sp>
          <p:cxnSp>
            <p:nvCxnSpPr>
              <p:cNvPr id="23" name="PPT世界-6-12"/>
              <p:cNvCxnSpPr/>
              <p:nvPr/>
            </p:nvCxnSpPr>
            <p:spPr>
              <a:xfrm>
                <a:off x="6556306" y="6268370"/>
                <a:ext cx="249382" cy="0"/>
              </a:xfrm>
              <a:prstGeom prst="line">
                <a:avLst/>
              </a:prstGeom>
              <a:noFill/>
              <a:ln w="25400" cap="flat" cmpd="sng" algn="ctr">
                <a:solidFill>
                  <a:srgbClr val="061B66"/>
                </a:solidFill>
                <a:prstDash val="solid"/>
                <a:miter lim="800000"/>
              </a:ln>
              <a:effectLst/>
            </p:spPr>
          </p:cxnSp>
        </p:grpSp>
      </p:grpSp>
      <p:grpSp>
        <p:nvGrpSpPr>
          <p:cNvPr id="24" name="PPT世界-7"/>
          <p:cNvGrpSpPr/>
          <p:nvPr/>
        </p:nvGrpSpPr>
        <p:grpSpPr>
          <a:xfrm>
            <a:off x="482604" y="1436926"/>
            <a:ext cx="11226805" cy="2223028"/>
            <a:chOff x="482604" y="1436926"/>
            <a:chExt cx="11226805" cy="2223028"/>
          </a:xfrm>
        </p:grpSpPr>
        <p:sp>
          <p:nvSpPr>
            <p:cNvPr id="25" name="PPT世界-7-1"/>
            <p:cNvSpPr/>
            <p:nvPr/>
          </p:nvSpPr>
          <p:spPr>
            <a:xfrm rot="16200000">
              <a:off x="4984493" y="-3064963"/>
              <a:ext cx="2223028" cy="11226805"/>
            </a:xfrm>
            <a:prstGeom prst="round2SameRect">
              <a:avLst>
                <a:gd name="adj1" fmla="val 0"/>
                <a:gd name="adj2" fmla="val 0"/>
              </a:avLst>
            </a:prstGeom>
            <a:solidFill>
              <a:schemeClr val="bg1">
                <a:alpha val="16000"/>
              </a:schemeClr>
            </a:solidFill>
            <a:ln w="12700" cap="flat" cmpd="sng" algn="ctr">
              <a:gradFill flip="none" rotWithShape="1">
                <a:gsLst>
                  <a:gs pos="0">
                    <a:schemeClr val="accent3"/>
                  </a:gs>
                  <a:gs pos="17000">
                    <a:schemeClr val="accent3">
                      <a:alpha val="0"/>
                    </a:schemeClr>
                  </a:gs>
                  <a:gs pos="100000">
                    <a:schemeClr val="accent3"/>
                  </a:gs>
                  <a:gs pos="83000">
                    <a:schemeClr val="accent3">
                      <a:alpha val="0"/>
                    </a:schemeClr>
                  </a:gs>
                </a:gsLst>
                <a:lin ang="8400000" scaled="0"/>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26" name="组合 25"/>
            <p:cNvGrpSpPr/>
            <p:nvPr/>
          </p:nvGrpSpPr>
          <p:grpSpPr>
            <a:xfrm>
              <a:off x="974809" y="1738099"/>
              <a:ext cx="5959392" cy="1690901"/>
              <a:chOff x="974809" y="1738099"/>
              <a:chExt cx="5959392" cy="1690901"/>
            </a:xfrm>
          </p:grpSpPr>
          <p:sp>
            <p:nvSpPr>
              <p:cNvPr id="28" name="PPT世界-7-2"/>
              <p:cNvSpPr/>
              <p:nvPr/>
            </p:nvSpPr>
            <p:spPr>
              <a:xfrm>
                <a:off x="974809" y="1738099"/>
                <a:ext cx="2534505" cy="483052"/>
              </a:xfrm>
              <a:prstGeom prst="roundRect">
                <a:avLst>
                  <a:gd name="adj" fmla="val 50000"/>
                </a:avLst>
              </a:pr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9" name="PPT世界-7-3"/>
              <p:cNvSpPr txBox="1"/>
              <p:nvPr/>
            </p:nvSpPr>
            <p:spPr>
              <a:xfrm>
                <a:off x="1474981" y="2310886"/>
                <a:ext cx="5459220" cy="1118114"/>
              </a:xfrm>
              <a:prstGeom prst="rect">
                <a:avLst/>
              </a:prstGeom>
              <a:noFill/>
              <a:ln>
                <a:noFill/>
              </a:ln>
            </p:spPr>
            <p:txBody>
              <a:bodyPr wrap="square" lIns="0" tIns="0" rIns="0" bIns="0"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单击此处键入文本单击单击此处键入文本单击单击此处键入文本单击单击此处键入文本单击单击此处键入文本单击单击此处键入文本单击单击此处键入文本单击键入文本单击。</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grpSp>
      <p:pic>
        <p:nvPicPr>
          <p:cNvPr id="30" name="PPT世界-8" descr="图标&#10;&#10;描述已自动生成"/>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33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6596775" y="1026286"/>
            <a:ext cx="5112870" cy="5831715"/>
          </a:xfrm>
          <a:prstGeom prst="rect">
            <a:avLst/>
          </a:prstGeom>
          <a:effectLst>
            <a:outerShdw dist="50800" algn="l" rotWithShape="0">
              <a:schemeClr val="accent1"/>
            </a:outerShdw>
          </a:effectLst>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anim calcmode="lin" valueType="num">
                                      <p:cBhvr>
                                        <p:cTn id="8" dur="500" fill="hold"/>
                                        <p:tgtEl>
                                          <p:spTgt spid="30"/>
                                        </p:tgtEl>
                                        <p:attrNameLst>
                                          <p:attrName>ppt_x</p:attrName>
                                        </p:attrNameLst>
                                      </p:cBhvr>
                                      <p:tavLst>
                                        <p:tav tm="0">
                                          <p:val>
                                            <p:strVal val="#ppt_x"/>
                                          </p:val>
                                        </p:tav>
                                        <p:tav tm="100000">
                                          <p:val>
                                            <p:strVal val="#ppt_x"/>
                                          </p:val>
                                        </p:tav>
                                      </p:tavLst>
                                    </p:anim>
                                    <p:anim calcmode="lin" valueType="num">
                                      <p:cBhvr>
                                        <p:cTn id="9" dur="5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anim calcmode="lin" valueType="num">
                                      <p:cBhvr>
                                        <p:cTn id="14" dur="500" fill="hold"/>
                                        <p:tgtEl>
                                          <p:spTgt spid="24"/>
                                        </p:tgtEl>
                                        <p:attrNameLst>
                                          <p:attrName>ppt_x</p:attrName>
                                        </p:attrNameLst>
                                      </p:cBhvr>
                                      <p:tavLst>
                                        <p:tav tm="0">
                                          <p:val>
                                            <p:strVal val="#ppt_x"/>
                                          </p:val>
                                        </p:tav>
                                        <p:tav tm="100000">
                                          <p:val>
                                            <p:strVal val="#ppt_x"/>
                                          </p:val>
                                        </p:tav>
                                      </p:tavLst>
                                    </p:anim>
                                    <p:anim calcmode="lin" valueType="num">
                                      <p:cBhvr>
                                        <p:cTn id="15" dur="5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9" name="PPT世界-6"/>
          <p:cNvGrpSpPr/>
          <p:nvPr/>
        </p:nvGrpSpPr>
        <p:grpSpPr>
          <a:xfrm>
            <a:off x="5031693" y="1623291"/>
            <a:ext cx="5097850" cy="971355"/>
            <a:chOff x="5031693" y="1623291"/>
            <a:chExt cx="5097850" cy="971355"/>
          </a:xfrm>
        </p:grpSpPr>
        <p:cxnSp>
          <p:nvCxnSpPr>
            <p:cNvPr id="10" name="PPT世界-6-1"/>
            <p:cNvCxnSpPr/>
            <p:nvPr/>
          </p:nvCxnSpPr>
          <p:spPr>
            <a:xfrm flipH="1">
              <a:off x="5048550" y="2128641"/>
              <a:ext cx="316332" cy="376141"/>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PPT世界-6-2"/>
            <p:cNvSpPr/>
            <p:nvPr/>
          </p:nvSpPr>
          <p:spPr>
            <a:xfrm rot="18900000" flipH="1">
              <a:off x="5031693" y="2395224"/>
              <a:ext cx="131104" cy="131104"/>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2" name="PPT世界-6-3"/>
            <p:cNvSpPr/>
            <p:nvPr/>
          </p:nvSpPr>
          <p:spPr>
            <a:xfrm>
              <a:off x="5323131" y="1623291"/>
              <a:ext cx="468871" cy="46887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rPr>
                <a:t>01</a:t>
              </a:r>
              <a:endParaRPr kumimoji="0" lang="zh-CN" altLang="en-US" sz="16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grpSp>
          <p:nvGrpSpPr>
            <p:cNvPr id="13" name="组合 12"/>
            <p:cNvGrpSpPr/>
            <p:nvPr/>
          </p:nvGrpSpPr>
          <p:grpSpPr>
            <a:xfrm>
              <a:off x="5922978" y="1670139"/>
              <a:ext cx="4206565" cy="924507"/>
              <a:chOff x="6090926" y="1815937"/>
              <a:chExt cx="4206565" cy="924507"/>
            </a:xfrm>
          </p:grpSpPr>
          <p:sp>
            <p:nvSpPr>
              <p:cNvPr id="14" name="PPT世界-6-4"/>
              <p:cNvSpPr txBox="1"/>
              <p:nvPr/>
            </p:nvSpPr>
            <p:spPr>
              <a:xfrm>
                <a:off x="6181858" y="1815937"/>
                <a:ext cx="2139881" cy="339337"/>
              </a:xfrm>
              <a:prstGeom prst="rect">
                <a:avLst/>
              </a:prstGeom>
              <a:noFill/>
            </p:spPr>
            <p:txBody>
              <a:bodyPr wrap="square" lIns="0" tIns="0" rIns="0" bIns="0" rtlCol="0">
                <a:noAutofit/>
              </a:bodyPr>
              <a:lstStyle>
                <a:defPPr>
                  <a:defRPr lang="zh-CN"/>
                </a:defPPr>
                <a:lvl1pPr>
                  <a:defRPr sz="1600">
                    <a:gradFill>
                      <a:gsLst>
                        <a:gs pos="0">
                          <a:schemeClr val="accent1"/>
                        </a:gs>
                        <a:gs pos="100000">
                          <a:schemeClr val="accent2"/>
                        </a:gs>
                      </a:gsLst>
                      <a:lin ang="0" scaled="1"/>
                    </a:gra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5" name="PPT世界-6-5"/>
              <p:cNvSpPr txBox="1"/>
              <p:nvPr/>
            </p:nvSpPr>
            <p:spPr>
              <a:xfrm>
                <a:off x="6090926" y="2127071"/>
                <a:ext cx="4206565" cy="613373"/>
              </a:xfrm>
              <a:prstGeom prst="rect">
                <a:avLst/>
              </a:prstGeom>
              <a:noFill/>
              <a:ln>
                <a:noFill/>
                <a:prstDash val="sysDot"/>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grpSp>
      </p:grpSp>
      <p:grpSp>
        <p:nvGrpSpPr>
          <p:cNvPr id="16" name="PPT世界-7"/>
          <p:cNvGrpSpPr/>
          <p:nvPr/>
        </p:nvGrpSpPr>
        <p:grpSpPr>
          <a:xfrm>
            <a:off x="5520991" y="3503235"/>
            <a:ext cx="5336644" cy="1003165"/>
            <a:chOff x="5492416" y="3503235"/>
            <a:chExt cx="5336644" cy="1003165"/>
          </a:xfrm>
        </p:grpSpPr>
        <p:cxnSp>
          <p:nvCxnSpPr>
            <p:cNvPr id="17" name="PPT世界-7-1"/>
            <p:cNvCxnSpPr/>
            <p:nvPr/>
          </p:nvCxnSpPr>
          <p:spPr>
            <a:xfrm flipH="1">
              <a:off x="5492416" y="3750225"/>
              <a:ext cx="377685"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PPT世界-7-2"/>
            <p:cNvSpPr/>
            <p:nvPr/>
          </p:nvSpPr>
          <p:spPr>
            <a:xfrm flipH="1">
              <a:off x="5492416" y="3687989"/>
              <a:ext cx="131104" cy="131104"/>
            </a:xfrm>
            <a:prstGeom prst="ellipse">
              <a:avLst/>
            </a:pr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9" name="PPT世界-7-3"/>
            <p:cNvSpPr/>
            <p:nvPr/>
          </p:nvSpPr>
          <p:spPr>
            <a:xfrm>
              <a:off x="6081641" y="3503235"/>
              <a:ext cx="468871" cy="4688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rPr>
                <a:t>02</a:t>
              </a:r>
              <a:endParaRPr kumimoji="0" lang="zh-CN" altLang="en-US" sz="16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grpSp>
          <p:nvGrpSpPr>
            <p:cNvPr id="20" name="组合 19"/>
            <p:cNvGrpSpPr/>
            <p:nvPr/>
          </p:nvGrpSpPr>
          <p:grpSpPr>
            <a:xfrm>
              <a:off x="6622495" y="3581893"/>
              <a:ext cx="4206565" cy="924507"/>
              <a:chOff x="6090926" y="1815937"/>
              <a:chExt cx="4206565" cy="924507"/>
            </a:xfrm>
          </p:grpSpPr>
          <p:sp>
            <p:nvSpPr>
              <p:cNvPr id="21" name="PPT世界-7-4"/>
              <p:cNvSpPr txBox="1"/>
              <p:nvPr/>
            </p:nvSpPr>
            <p:spPr>
              <a:xfrm>
                <a:off x="6181858" y="1815937"/>
                <a:ext cx="2139881" cy="339337"/>
              </a:xfrm>
              <a:prstGeom prst="rect">
                <a:avLst/>
              </a:prstGeom>
              <a:noFill/>
            </p:spPr>
            <p:txBody>
              <a:bodyPr wrap="square" lIns="0" tIns="0" rIns="0" bIns="0" rtlCol="0">
                <a:noAutofit/>
              </a:bodyPr>
              <a:lstStyle>
                <a:defPPr>
                  <a:defRPr lang="zh-CN"/>
                </a:defPPr>
                <a:lvl1pPr>
                  <a:defRPr sz="1600">
                    <a:gradFill>
                      <a:gsLst>
                        <a:gs pos="0">
                          <a:schemeClr val="accent1"/>
                        </a:gs>
                        <a:gs pos="100000">
                          <a:schemeClr val="accent2"/>
                        </a:gs>
                      </a:gsLst>
                      <a:lin ang="0" scaled="1"/>
                    </a:gra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2" name="PPT世界-7-5"/>
              <p:cNvSpPr txBox="1"/>
              <p:nvPr/>
            </p:nvSpPr>
            <p:spPr>
              <a:xfrm>
                <a:off x="6090926" y="2127071"/>
                <a:ext cx="4206565" cy="613373"/>
              </a:xfrm>
              <a:prstGeom prst="rect">
                <a:avLst/>
              </a:prstGeom>
              <a:noFill/>
              <a:ln>
                <a:noFill/>
                <a:prstDash val="sysDot"/>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grpSp>
      </p:grpSp>
      <p:grpSp>
        <p:nvGrpSpPr>
          <p:cNvPr id="23" name="PPT世界-8"/>
          <p:cNvGrpSpPr/>
          <p:nvPr/>
        </p:nvGrpSpPr>
        <p:grpSpPr>
          <a:xfrm>
            <a:off x="5162552" y="4954715"/>
            <a:ext cx="5097850" cy="1384782"/>
            <a:chOff x="5162552" y="4954715"/>
            <a:chExt cx="5097850" cy="1384782"/>
          </a:xfrm>
        </p:grpSpPr>
        <p:cxnSp>
          <p:nvCxnSpPr>
            <p:cNvPr id="24" name="PPT世界-8-1"/>
            <p:cNvCxnSpPr/>
            <p:nvPr/>
          </p:nvCxnSpPr>
          <p:spPr>
            <a:xfrm flipH="1" flipV="1">
              <a:off x="5179410" y="4976262"/>
              <a:ext cx="287741" cy="343574"/>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PPT世界-8-2"/>
            <p:cNvSpPr/>
            <p:nvPr/>
          </p:nvSpPr>
          <p:spPr>
            <a:xfrm rot="2700000" flipH="1" flipV="1">
              <a:off x="5162552" y="4954715"/>
              <a:ext cx="131104" cy="131104"/>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26" name="PPT世界-8-3"/>
            <p:cNvSpPr/>
            <p:nvPr/>
          </p:nvSpPr>
          <p:spPr>
            <a:xfrm>
              <a:off x="5425399" y="5339548"/>
              <a:ext cx="468871" cy="46887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rPr>
                <a:t>03</a:t>
              </a:r>
              <a:endParaRPr kumimoji="0" lang="zh-CN" altLang="en-US" sz="16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grpSp>
          <p:nvGrpSpPr>
            <p:cNvPr id="27" name="组合 26"/>
            <p:cNvGrpSpPr/>
            <p:nvPr/>
          </p:nvGrpSpPr>
          <p:grpSpPr>
            <a:xfrm>
              <a:off x="6053837" y="5414990"/>
              <a:ext cx="4206565" cy="924507"/>
              <a:chOff x="6090926" y="1815937"/>
              <a:chExt cx="4206565" cy="924507"/>
            </a:xfrm>
          </p:grpSpPr>
          <p:sp>
            <p:nvSpPr>
              <p:cNvPr id="28" name="PPT世界-8-4"/>
              <p:cNvSpPr txBox="1"/>
              <p:nvPr/>
            </p:nvSpPr>
            <p:spPr>
              <a:xfrm>
                <a:off x="6181858" y="1815937"/>
                <a:ext cx="2139881" cy="339337"/>
              </a:xfrm>
              <a:prstGeom prst="rect">
                <a:avLst/>
              </a:prstGeom>
              <a:noFill/>
            </p:spPr>
            <p:txBody>
              <a:bodyPr wrap="square" lIns="0" tIns="0" rIns="0" bIns="0" rtlCol="0">
                <a:noAutofit/>
              </a:bodyPr>
              <a:lstStyle>
                <a:defPPr>
                  <a:defRPr lang="zh-CN"/>
                </a:defPPr>
                <a:lvl1pPr>
                  <a:defRPr sz="1600">
                    <a:gradFill>
                      <a:gsLst>
                        <a:gs pos="0">
                          <a:schemeClr val="accent1"/>
                        </a:gs>
                        <a:gs pos="100000">
                          <a:schemeClr val="accent2"/>
                        </a:gs>
                      </a:gsLst>
                      <a:lin ang="0" scaled="1"/>
                    </a:gra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9" name="PPT世界-8-5"/>
              <p:cNvSpPr txBox="1"/>
              <p:nvPr/>
            </p:nvSpPr>
            <p:spPr>
              <a:xfrm>
                <a:off x="6090926" y="2127071"/>
                <a:ext cx="4206565" cy="613373"/>
              </a:xfrm>
              <a:prstGeom prst="rect">
                <a:avLst/>
              </a:prstGeom>
              <a:noFill/>
              <a:ln>
                <a:noFill/>
                <a:prstDash val="sysDot"/>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grpSp>
      </p:grpSp>
      <p:grpSp>
        <p:nvGrpSpPr>
          <p:cNvPr id="2" name="PPT世界-9"/>
          <p:cNvGrpSpPr/>
          <p:nvPr/>
        </p:nvGrpSpPr>
        <p:grpSpPr>
          <a:xfrm>
            <a:off x="1362940" y="1510071"/>
            <a:ext cx="4217904" cy="4420618"/>
            <a:chOff x="1362940" y="1510071"/>
            <a:chExt cx="4217904" cy="4420618"/>
          </a:xfrm>
        </p:grpSpPr>
        <p:grpSp>
          <p:nvGrpSpPr>
            <p:cNvPr id="30" name="PPT世界-9"/>
            <p:cNvGrpSpPr/>
            <p:nvPr/>
          </p:nvGrpSpPr>
          <p:grpSpPr>
            <a:xfrm>
              <a:off x="1362940" y="1712785"/>
              <a:ext cx="4217904" cy="4217904"/>
              <a:chOff x="1362940" y="1712785"/>
              <a:chExt cx="4217904" cy="4217904"/>
            </a:xfrm>
          </p:grpSpPr>
          <p:sp>
            <p:nvSpPr>
              <p:cNvPr id="31" name="PPT世界-9-1"/>
              <p:cNvSpPr/>
              <p:nvPr/>
            </p:nvSpPr>
            <p:spPr>
              <a:xfrm>
                <a:off x="1362940" y="1712785"/>
                <a:ext cx="4217904" cy="4217904"/>
              </a:xfrm>
              <a:custGeom>
                <a:avLst/>
                <a:gdLst>
                  <a:gd name="connsiteX0" fmla="*/ 2393950 w 4787900"/>
                  <a:gd name="connsiteY0" fmla="*/ 0 h 4787900"/>
                  <a:gd name="connsiteX1" fmla="*/ 4787900 w 4787900"/>
                  <a:gd name="connsiteY1" fmla="*/ 2393950 h 4787900"/>
                  <a:gd name="connsiteX2" fmla="*/ 2393950 w 4787900"/>
                  <a:gd name="connsiteY2" fmla="*/ 4787900 h 4787900"/>
                  <a:gd name="connsiteX3" fmla="*/ 0 w 4787900"/>
                  <a:gd name="connsiteY3" fmla="*/ 2393950 h 4787900"/>
                  <a:gd name="connsiteX4" fmla="*/ 2393950 w 4787900"/>
                  <a:gd name="connsiteY4" fmla="*/ 0 h 478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7900" h="4787900">
                    <a:moveTo>
                      <a:pt x="2393950" y="0"/>
                    </a:moveTo>
                    <a:cubicBezTo>
                      <a:pt x="3716092" y="0"/>
                      <a:pt x="4787900" y="1071808"/>
                      <a:pt x="4787900" y="2393950"/>
                    </a:cubicBezTo>
                    <a:cubicBezTo>
                      <a:pt x="4787900" y="3716092"/>
                      <a:pt x="3716092" y="4787900"/>
                      <a:pt x="2393950" y="4787900"/>
                    </a:cubicBezTo>
                    <a:cubicBezTo>
                      <a:pt x="1071808" y="4787900"/>
                      <a:pt x="0" y="3716092"/>
                      <a:pt x="0" y="2393950"/>
                    </a:cubicBezTo>
                    <a:cubicBezTo>
                      <a:pt x="0" y="1071808"/>
                      <a:pt x="1071808" y="0"/>
                      <a:pt x="2393950" y="0"/>
                    </a:cubicBezTo>
                    <a:close/>
                  </a:path>
                </a:pathLst>
              </a:cu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32" name="PPT世界-9-2"/>
              <p:cNvSpPr/>
              <p:nvPr/>
            </p:nvSpPr>
            <p:spPr>
              <a:xfrm>
                <a:off x="1827984" y="2177829"/>
                <a:ext cx="3287818" cy="32878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33" name="PPT世界-9-3"/>
              <p:cNvSpPr txBox="1"/>
              <p:nvPr/>
            </p:nvSpPr>
            <p:spPr>
              <a:xfrm>
                <a:off x="2463955" y="4922640"/>
                <a:ext cx="2015876" cy="369332"/>
              </a:xfrm>
              <a:prstGeom prst="rect">
                <a:avLst/>
              </a:prstGeom>
              <a:noFill/>
              <a:ln>
                <a:noFill/>
                <a:prstDash val="sysDot"/>
              </a:ln>
            </p:spPr>
            <p:txBody>
              <a:bodyPr wrap="square"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pic>
          <p:nvPicPr>
            <p:cNvPr id="35" name="PPT世界-9-4" descr="图标&#10;&#10;描述已自动生成"/>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33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flipH="1">
              <a:off x="2191475" y="1510071"/>
              <a:ext cx="2893028" cy="3299775"/>
            </a:xfrm>
            <a:prstGeom prst="rect">
              <a:avLst/>
            </a:prstGeom>
            <a:effectLst>
              <a:outerShdw dist="50800" algn="l" rotWithShape="0">
                <a:schemeClr val="accent1"/>
              </a:outerShdw>
            </a:effectLst>
          </p:spPr>
        </p:pic>
      </p:grpSp>
      <p:sp>
        <p:nvSpPr>
          <p:cNvPr id="36" name="PPT世界-2"/>
          <p:cNvSpPr/>
          <p:nvPr/>
        </p:nvSpPr>
        <p:spPr>
          <a:xfrm>
            <a:off x="384355" y="238835"/>
            <a:ext cx="642904" cy="6429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rgbClr val="7F7F7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3"/>
          <p:cNvSpPr txBox="1"/>
          <p:nvPr/>
        </p:nvSpPr>
        <p:spPr>
          <a:xfrm>
            <a:off x="364120" y="336418"/>
            <a:ext cx="670463" cy="400110"/>
          </a:xfrm>
          <a:prstGeom prst="rect">
            <a:avLst/>
          </a:prstGeom>
          <a:noFill/>
        </p:spPr>
        <p:txBody>
          <a:bodyPr wrap="square" rtlCol="0">
            <a:no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8" name="PPT世界-4"/>
          <p:cNvSpPr txBox="1"/>
          <p:nvPr/>
        </p:nvSpPr>
        <p:spPr>
          <a:xfrm>
            <a:off x="1320609" y="250124"/>
            <a:ext cx="1494791" cy="461665"/>
          </a:xfrm>
          <a:prstGeom prst="rect">
            <a:avLst/>
          </a:prstGeom>
          <a:noFill/>
        </p:spPr>
        <p:txBody>
          <a:bodyPr wrap="square" rtlCol="0">
            <a:noAutofit/>
          </a:bodyPr>
          <a:lstStyle/>
          <a:p>
            <a:pPr algn="dist"/>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教学反思</a:t>
            </a:r>
          </a:p>
        </p:txBody>
      </p:sp>
      <p:sp>
        <p:nvSpPr>
          <p:cNvPr id="39" name="PPT世界-5"/>
          <p:cNvSpPr txBox="1"/>
          <p:nvPr/>
        </p:nvSpPr>
        <p:spPr>
          <a:xfrm>
            <a:off x="1336736" y="673926"/>
            <a:ext cx="2154512" cy="253916"/>
          </a:xfrm>
          <a:prstGeom prst="rect">
            <a:avLst/>
          </a:prstGeom>
          <a:noFill/>
        </p:spPr>
        <p:txBody>
          <a:bodyPr wrap="square" rtlCol="0">
            <a:noAutofit/>
          </a:bodyPr>
          <a:lstStyle/>
          <a:p>
            <a:pPr algn="dist"/>
            <a:r>
              <a:rPr lang="en-US" altLang="zh-CN"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Teaching reflection</a:t>
            </a:r>
            <a:endParaRPr lang="zh-CN" altLang="en-US"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anim calcmode="lin" valueType="num">
                                      <p:cBhvr>
                                        <p:cTn id="20" dur="500" fill="hold"/>
                                        <p:tgtEl>
                                          <p:spTgt spid="16"/>
                                        </p:tgtEl>
                                        <p:attrNameLst>
                                          <p:attrName>ppt_x</p:attrName>
                                        </p:attrNameLst>
                                      </p:cBhvr>
                                      <p:tavLst>
                                        <p:tav tm="0">
                                          <p:val>
                                            <p:strVal val="#ppt_x"/>
                                          </p:val>
                                        </p:tav>
                                        <p:tav tm="100000">
                                          <p:val>
                                            <p:strVal val="#ppt_x"/>
                                          </p:val>
                                        </p:tav>
                                      </p:tavLst>
                                    </p:anim>
                                    <p:anim calcmode="lin" valueType="num">
                                      <p:cBhvr>
                                        <p:cTn id="21" dur="5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anim calcmode="lin" valueType="num">
                                      <p:cBhvr>
                                        <p:cTn id="26" dur="500" fill="hold"/>
                                        <p:tgtEl>
                                          <p:spTgt spid="23"/>
                                        </p:tgtEl>
                                        <p:attrNameLst>
                                          <p:attrName>ppt_x</p:attrName>
                                        </p:attrNameLst>
                                      </p:cBhvr>
                                      <p:tavLst>
                                        <p:tav tm="0">
                                          <p:val>
                                            <p:strVal val="#ppt_x"/>
                                          </p:val>
                                        </p:tav>
                                        <p:tav tm="100000">
                                          <p:val>
                                            <p:strVal val="#ppt_x"/>
                                          </p:val>
                                        </p:tav>
                                      </p:tavLst>
                                    </p:anim>
                                    <p:anim calcmode="lin" valueType="num">
                                      <p:cBhvr>
                                        <p:cTn id="27"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 name="PPT世界-6"/>
          <p:cNvSpPr/>
          <p:nvPr/>
        </p:nvSpPr>
        <p:spPr>
          <a:xfrm>
            <a:off x="4440521" y="1130301"/>
            <a:ext cx="3310958" cy="5727700"/>
          </a:xfrm>
          <a:custGeom>
            <a:avLst/>
            <a:gdLst>
              <a:gd name="connsiteX0" fmla="*/ 1655479 w 3310958"/>
              <a:gd name="connsiteY0" fmla="*/ 0 h 5383899"/>
              <a:gd name="connsiteX1" fmla="*/ 3310958 w 3310958"/>
              <a:gd name="connsiteY1" fmla="*/ 1655479 h 5383899"/>
              <a:gd name="connsiteX2" fmla="*/ 3310957 w 3310958"/>
              <a:gd name="connsiteY2" fmla="*/ 5336507 h 5383899"/>
              <a:gd name="connsiteX3" fmla="*/ 3308564 w 3310958"/>
              <a:gd name="connsiteY3" fmla="*/ 5383899 h 5383899"/>
              <a:gd name="connsiteX4" fmla="*/ 2394 w 3310958"/>
              <a:gd name="connsiteY4" fmla="*/ 5383899 h 5383899"/>
              <a:gd name="connsiteX5" fmla="*/ 0 w 3310958"/>
              <a:gd name="connsiteY5" fmla="*/ 5336506 h 5383899"/>
              <a:gd name="connsiteX6" fmla="*/ 0 w 3310958"/>
              <a:gd name="connsiteY6" fmla="*/ 1655479 h 5383899"/>
              <a:gd name="connsiteX7" fmla="*/ 1655479 w 3310958"/>
              <a:gd name="connsiteY7" fmla="*/ 0 h 5383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0958" h="5383899">
                <a:moveTo>
                  <a:pt x="1655479" y="0"/>
                </a:moveTo>
                <a:cubicBezTo>
                  <a:pt x="2569775" y="0"/>
                  <a:pt x="3310958" y="741183"/>
                  <a:pt x="3310958" y="1655479"/>
                </a:cubicBezTo>
                <a:cubicBezTo>
                  <a:pt x="3310958" y="2882488"/>
                  <a:pt x="3310957" y="4109498"/>
                  <a:pt x="3310957" y="5336507"/>
                </a:cubicBezTo>
                <a:lnTo>
                  <a:pt x="3308564" y="5383899"/>
                </a:lnTo>
                <a:lnTo>
                  <a:pt x="2394" y="5383899"/>
                </a:lnTo>
                <a:lnTo>
                  <a:pt x="0" y="5336506"/>
                </a:lnTo>
                <a:lnTo>
                  <a:pt x="0" y="1655479"/>
                </a:lnTo>
                <a:cubicBezTo>
                  <a:pt x="0" y="741183"/>
                  <a:pt x="741183" y="0"/>
                  <a:pt x="1655479" y="0"/>
                </a:cubicBez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5" name="PPT世界-7"/>
          <p:cNvSpPr/>
          <p:nvPr/>
        </p:nvSpPr>
        <p:spPr>
          <a:xfrm>
            <a:off x="679450" y="5394714"/>
            <a:ext cx="10852150" cy="162024"/>
          </a:xfrm>
          <a:prstGeom prst="roundRect">
            <a:avLst>
              <a:gd name="adj" fmla="val 50000"/>
            </a:avLst>
          </a:pr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6" name="PPT世界-8"/>
          <p:cNvSpPr/>
          <p:nvPr/>
        </p:nvSpPr>
        <p:spPr>
          <a:xfrm>
            <a:off x="996084" y="1943100"/>
            <a:ext cx="10199832" cy="3489714"/>
          </a:xfrm>
          <a:prstGeom prst="roundRect">
            <a:avLst>
              <a:gd name="adj" fmla="val 4805"/>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9"/>
          <p:cNvGrpSpPr/>
          <p:nvPr/>
        </p:nvGrpSpPr>
        <p:grpSpPr>
          <a:xfrm>
            <a:off x="1406469" y="2638462"/>
            <a:ext cx="2978828" cy="2022456"/>
            <a:chOff x="1406469" y="2638462"/>
            <a:chExt cx="2978828" cy="2022456"/>
          </a:xfrm>
        </p:grpSpPr>
        <p:sp>
          <p:nvSpPr>
            <p:cNvPr id="18" name="PPT世界-9-1"/>
            <p:cNvSpPr/>
            <p:nvPr/>
          </p:nvSpPr>
          <p:spPr>
            <a:xfrm>
              <a:off x="1406469" y="2638462"/>
              <a:ext cx="2978828" cy="489010"/>
            </a:xfrm>
            <a:prstGeom prst="roundRect">
              <a:avLst>
                <a:gd name="adj" fmla="val 50000"/>
              </a:avLst>
            </a:prstGeom>
            <a:solidFill>
              <a:schemeClr val="accent1"/>
            </a:solidFill>
            <a:ln>
              <a:noFill/>
            </a:ln>
            <a:effectLst>
              <a:outerShdw blurRad="508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9" name="PPT世界-9-2"/>
            <p:cNvSpPr/>
            <p:nvPr/>
          </p:nvSpPr>
          <p:spPr>
            <a:xfrm>
              <a:off x="1406469" y="3392485"/>
              <a:ext cx="2978828" cy="489010"/>
            </a:xfrm>
            <a:prstGeom prst="roundRect">
              <a:avLst>
                <a:gd name="adj" fmla="val 50000"/>
              </a:avLst>
            </a:prstGeom>
            <a:solidFill>
              <a:schemeClr val="accent1"/>
            </a:solidFill>
            <a:ln>
              <a:noFill/>
            </a:ln>
            <a:effectLst>
              <a:outerShdw blurRad="508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0" name="PPT世界-9-3"/>
            <p:cNvSpPr/>
            <p:nvPr/>
          </p:nvSpPr>
          <p:spPr>
            <a:xfrm>
              <a:off x="1406469" y="4171908"/>
              <a:ext cx="2978828" cy="489010"/>
            </a:xfrm>
            <a:prstGeom prst="roundRect">
              <a:avLst>
                <a:gd name="adj" fmla="val 50000"/>
              </a:avLst>
            </a:prstGeom>
            <a:solidFill>
              <a:schemeClr val="accent1"/>
            </a:solidFill>
            <a:ln>
              <a:noFill/>
            </a:ln>
            <a:effectLst>
              <a:outerShdw blurRad="508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3" name="PPT世界-10"/>
          <p:cNvGrpSpPr/>
          <p:nvPr/>
        </p:nvGrpSpPr>
        <p:grpSpPr>
          <a:xfrm>
            <a:off x="7869223" y="2638462"/>
            <a:ext cx="2978826" cy="2021324"/>
            <a:chOff x="7869223" y="2638462"/>
            <a:chExt cx="2978826" cy="2021324"/>
          </a:xfrm>
        </p:grpSpPr>
        <p:sp>
          <p:nvSpPr>
            <p:cNvPr id="22" name="PPT世界-10-1"/>
            <p:cNvSpPr/>
            <p:nvPr/>
          </p:nvSpPr>
          <p:spPr>
            <a:xfrm flipH="1">
              <a:off x="7869223" y="2638462"/>
              <a:ext cx="2978826" cy="489010"/>
            </a:xfrm>
            <a:prstGeom prst="roundRect">
              <a:avLst>
                <a:gd name="adj" fmla="val 50000"/>
              </a:avLst>
            </a:prstGeom>
            <a:solidFill>
              <a:schemeClr val="accent3"/>
            </a:solidFill>
            <a:ln>
              <a:noFill/>
            </a:ln>
            <a:effectLst>
              <a:outerShdw blurRad="50800" dist="381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3" name="PPT世界-10-2"/>
            <p:cNvSpPr/>
            <p:nvPr/>
          </p:nvSpPr>
          <p:spPr>
            <a:xfrm flipH="1">
              <a:off x="7869223" y="3391919"/>
              <a:ext cx="2978826" cy="489010"/>
            </a:xfrm>
            <a:prstGeom prst="roundRect">
              <a:avLst>
                <a:gd name="adj" fmla="val 50000"/>
              </a:avLst>
            </a:prstGeom>
            <a:solidFill>
              <a:schemeClr val="accent3"/>
            </a:solidFill>
            <a:ln>
              <a:noFill/>
            </a:ln>
            <a:effectLst>
              <a:outerShdw blurRad="50800" dist="381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4" name="PPT世界-10-3"/>
            <p:cNvSpPr/>
            <p:nvPr/>
          </p:nvSpPr>
          <p:spPr>
            <a:xfrm flipH="1">
              <a:off x="7869223" y="4170776"/>
              <a:ext cx="2978826" cy="489010"/>
            </a:xfrm>
            <a:prstGeom prst="roundRect">
              <a:avLst>
                <a:gd name="adj" fmla="val 50000"/>
              </a:avLst>
            </a:prstGeom>
            <a:solidFill>
              <a:schemeClr val="accent3"/>
            </a:solidFill>
            <a:ln>
              <a:noFill/>
            </a:ln>
            <a:effectLst>
              <a:outerShdw blurRad="50800" dist="381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pic>
        <p:nvPicPr>
          <p:cNvPr id="26" name="PPT世界-11" descr="图标&#10;&#10;描述已自动生成"/>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33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3405270" y="1425186"/>
            <a:ext cx="4763139" cy="5432815"/>
          </a:xfrm>
          <a:prstGeom prst="rect">
            <a:avLst/>
          </a:prstGeom>
          <a:effectLst>
            <a:outerShdw dist="50800" algn="l" rotWithShape="0">
              <a:schemeClr val="accent1"/>
            </a:outerShdw>
          </a:effectLst>
        </p:spPr>
      </p:pic>
      <p:sp>
        <p:nvSpPr>
          <p:cNvPr id="27" name="PPT世界-2"/>
          <p:cNvSpPr/>
          <p:nvPr/>
        </p:nvSpPr>
        <p:spPr>
          <a:xfrm>
            <a:off x="384355" y="238835"/>
            <a:ext cx="642904" cy="6429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rgbClr val="7F7F7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8" name="PPT世界-3"/>
          <p:cNvSpPr txBox="1"/>
          <p:nvPr/>
        </p:nvSpPr>
        <p:spPr>
          <a:xfrm>
            <a:off x="364120" y="336418"/>
            <a:ext cx="670463" cy="400110"/>
          </a:xfrm>
          <a:prstGeom prst="rect">
            <a:avLst/>
          </a:prstGeom>
          <a:noFill/>
        </p:spPr>
        <p:txBody>
          <a:bodyPr wrap="square" rtlCol="0">
            <a:no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9" name="PPT世界-4"/>
          <p:cNvSpPr txBox="1"/>
          <p:nvPr/>
        </p:nvSpPr>
        <p:spPr>
          <a:xfrm>
            <a:off x="1320609" y="250124"/>
            <a:ext cx="1494791" cy="461665"/>
          </a:xfrm>
          <a:prstGeom prst="rect">
            <a:avLst/>
          </a:prstGeom>
          <a:noFill/>
        </p:spPr>
        <p:txBody>
          <a:bodyPr wrap="square" rtlCol="0">
            <a:noAutofit/>
          </a:bodyPr>
          <a:lstStyle/>
          <a:p>
            <a:pPr algn="dist"/>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教学反思</a:t>
            </a:r>
          </a:p>
        </p:txBody>
      </p:sp>
      <p:sp>
        <p:nvSpPr>
          <p:cNvPr id="30" name="PPT世界-5"/>
          <p:cNvSpPr txBox="1"/>
          <p:nvPr/>
        </p:nvSpPr>
        <p:spPr>
          <a:xfrm>
            <a:off x="1336736" y="673926"/>
            <a:ext cx="2154512" cy="253916"/>
          </a:xfrm>
          <a:prstGeom prst="rect">
            <a:avLst/>
          </a:prstGeom>
          <a:noFill/>
        </p:spPr>
        <p:txBody>
          <a:bodyPr wrap="square" rtlCol="0">
            <a:noAutofit/>
          </a:bodyPr>
          <a:lstStyle/>
          <a:p>
            <a:pPr algn="dist"/>
            <a:r>
              <a:rPr lang="en-US" altLang="zh-CN"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Teaching reflection</a:t>
            </a:r>
            <a:endParaRPr lang="zh-CN" altLang="en-US"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 name="PPT世界-2"/>
          <p:cNvSpPr/>
          <p:nvPr/>
        </p:nvSpPr>
        <p:spPr>
          <a:xfrm>
            <a:off x="3817057" y="2087247"/>
            <a:ext cx="763706" cy="2216158"/>
          </a:xfrm>
          <a:prstGeom prst="parallelogram">
            <a:avLst>
              <a:gd name="adj" fmla="val 6635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 name="PPT世界-3"/>
          <p:cNvSpPr/>
          <p:nvPr/>
        </p:nvSpPr>
        <p:spPr>
          <a:xfrm flipH="1" flipV="1">
            <a:off x="1988457" y="4509958"/>
            <a:ext cx="9134137" cy="1347916"/>
          </a:xfrm>
          <a:custGeom>
            <a:avLst/>
            <a:gdLst>
              <a:gd name="connsiteX0" fmla="*/ 7741470 w 8096433"/>
              <a:gd name="connsiteY0" fmla="*/ 1509776 h 1509776"/>
              <a:gd name="connsiteX1" fmla="*/ 6777220 w 8096433"/>
              <a:gd name="connsiteY1" fmla="*/ 1509776 h 1509776"/>
              <a:gd name="connsiteX2" fmla="*/ 5943418 w 8096433"/>
              <a:gd name="connsiteY2" fmla="*/ 1509776 h 1509776"/>
              <a:gd name="connsiteX3" fmla="*/ 0 w 8096433"/>
              <a:gd name="connsiteY3" fmla="*/ 1509776 h 1509776"/>
              <a:gd name="connsiteX4" fmla="*/ 0 w 8096433"/>
              <a:gd name="connsiteY4" fmla="*/ 1 h 1509776"/>
              <a:gd name="connsiteX5" fmla="*/ 5943418 w 8096433"/>
              <a:gd name="connsiteY5" fmla="*/ 1 h 1509776"/>
              <a:gd name="connsiteX6" fmla="*/ 5943418 w 8096433"/>
              <a:gd name="connsiteY6" fmla="*/ 0 h 1509776"/>
              <a:gd name="connsiteX7" fmla="*/ 8096433 w 8096433"/>
              <a:gd name="connsiteY7" fmla="*/ 0 h 1509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96433" h="1509776">
                <a:moveTo>
                  <a:pt x="7741470" y="1509776"/>
                </a:moveTo>
                <a:lnTo>
                  <a:pt x="6777220" y="1509776"/>
                </a:lnTo>
                <a:lnTo>
                  <a:pt x="5943418" y="1509776"/>
                </a:lnTo>
                <a:lnTo>
                  <a:pt x="0" y="1509776"/>
                </a:lnTo>
                <a:lnTo>
                  <a:pt x="0" y="1"/>
                </a:lnTo>
                <a:lnTo>
                  <a:pt x="5943418" y="1"/>
                </a:lnTo>
                <a:lnTo>
                  <a:pt x="5943418" y="0"/>
                </a:lnTo>
                <a:lnTo>
                  <a:pt x="809643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 name="PPT世界-4"/>
          <p:cNvGrpSpPr/>
          <p:nvPr/>
        </p:nvGrpSpPr>
        <p:grpSpPr>
          <a:xfrm>
            <a:off x="5147929" y="2045044"/>
            <a:ext cx="2912335" cy="934810"/>
            <a:chOff x="2813010" y="1920498"/>
            <a:chExt cx="2912335" cy="934810"/>
          </a:xfrm>
        </p:grpSpPr>
        <p:sp>
          <p:nvSpPr>
            <p:cNvPr id="16" name="PPT世界-4-1"/>
            <p:cNvSpPr txBox="1"/>
            <p:nvPr/>
          </p:nvSpPr>
          <p:spPr>
            <a:xfrm>
              <a:off x="2826925" y="2306247"/>
              <a:ext cx="2898420" cy="549061"/>
            </a:xfrm>
            <a:prstGeom prst="rect">
              <a:avLst/>
            </a:prstGeom>
            <a:noFill/>
          </p:spPr>
          <p:txBody>
            <a:bodyPr wrap="square" rtlCol="0">
              <a:no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点击此处添加文本内容，如关键词、部分简单介绍等。点击此处添加文本内容</a:t>
              </a:r>
              <a:r>
                <a:rPr kumimoji="0" lang="en-US" altLang="zh-CN" sz="1200" b="0" i="0" u="none" strike="noStrike" kern="120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t>
              </a:r>
              <a:endParaRPr kumimoji="0" lang="zh-CN" altLang="zh-CN" sz="1200" b="0" i="0" u="none" strike="noStrike" kern="120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7" name="PPT世界-4-2"/>
            <p:cNvSpPr txBox="1"/>
            <p:nvPr/>
          </p:nvSpPr>
          <p:spPr>
            <a:xfrm>
              <a:off x="2813010" y="1920498"/>
              <a:ext cx="2245150" cy="400110"/>
            </a:xfrm>
            <a:prstGeom prst="rect">
              <a:avLst/>
            </a:prstGeom>
            <a:noFill/>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18" name="PPT世界-5"/>
          <p:cNvGrpSpPr/>
          <p:nvPr/>
        </p:nvGrpSpPr>
        <p:grpSpPr>
          <a:xfrm>
            <a:off x="4777597" y="3282252"/>
            <a:ext cx="2912335" cy="934810"/>
            <a:chOff x="2813010" y="1920498"/>
            <a:chExt cx="2912335" cy="934810"/>
          </a:xfrm>
        </p:grpSpPr>
        <p:sp>
          <p:nvSpPr>
            <p:cNvPr id="19" name="PPT世界-5-1"/>
            <p:cNvSpPr txBox="1"/>
            <p:nvPr/>
          </p:nvSpPr>
          <p:spPr>
            <a:xfrm>
              <a:off x="2826925" y="2306247"/>
              <a:ext cx="2898420" cy="549061"/>
            </a:xfrm>
            <a:prstGeom prst="rect">
              <a:avLst/>
            </a:prstGeom>
            <a:noFill/>
          </p:spPr>
          <p:txBody>
            <a:bodyPr wrap="square" rtlCol="0">
              <a:no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点击此处添加文本内容，如关键词、部分简单介绍等。点击此处添加文本内容</a:t>
              </a:r>
              <a:r>
                <a:rPr kumimoji="0" lang="en-US" altLang="zh-CN" sz="1200" b="0" i="0" u="none" strike="noStrike" kern="120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t>
              </a:r>
              <a:endParaRPr kumimoji="0" lang="zh-CN" altLang="zh-CN" sz="1200" b="0" i="0" u="none" strike="noStrike" kern="120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0" name="PPT世界-5-2"/>
            <p:cNvSpPr txBox="1"/>
            <p:nvPr/>
          </p:nvSpPr>
          <p:spPr>
            <a:xfrm>
              <a:off x="2813010" y="1920498"/>
              <a:ext cx="2245150" cy="400110"/>
            </a:xfrm>
            <a:prstGeom prst="rect">
              <a:avLst/>
            </a:prstGeom>
            <a:noFill/>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21" name="PPT世界-6"/>
          <p:cNvGrpSpPr/>
          <p:nvPr/>
        </p:nvGrpSpPr>
        <p:grpSpPr>
          <a:xfrm>
            <a:off x="4466829" y="4716511"/>
            <a:ext cx="2888128" cy="934810"/>
            <a:chOff x="2813010" y="1920498"/>
            <a:chExt cx="2888128" cy="934810"/>
          </a:xfrm>
        </p:grpSpPr>
        <p:sp>
          <p:nvSpPr>
            <p:cNvPr id="22" name="PPT世界-6-1"/>
            <p:cNvSpPr txBox="1"/>
            <p:nvPr/>
          </p:nvSpPr>
          <p:spPr>
            <a:xfrm>
              <a:off x="2826925" y="2306247"/>
              <a:ext cx="2874213" cy="549061"/>
            </a:xfrm>
            <a:prstGeom prst="rect">
              <a:avLst/>
            </a:prstGeom>
            <a:noFill/>
          </p:spPr>
          <p:txBody>
            <a:bodyPr wrap="square" rtlCol="0">
              <a:no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点击此处添加文本内容，如关键词、部分简单介绍等。点击此处添加文本内容</a:t>
              </a:r>
              <a:r>
                <a:rPr kumimoji="0" lang="en-US" altLang="zh-CN"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t>
              </a:r>
              <a:endParaRPr kumimoji="0" lang="zh-CN" altLang="zh-CN"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3" name="PPT世界-6-2"/>
            <p:cNvSpPr txBox="1"/>
            <p:nvPr/>
          </p:nvSpPr>
          <p:spPr>
            <a:xfrm>
              <a:off x="2813010" y="1920498"/>
              <a:ext cx="2245150" cy="400110"/>
            </a:xfrm>
            <a:prstGeom prst="rect">
              <a:avLst/>
            </a:prstGeom>
            <a:noFill/>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20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kumimoji="1"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4" name="PPT世界-7"/>
          <p:cNvGrpSpPr/>
          <p:nvPr/>
        </p:nvGrpSpPr>
        <p:grpSpPr>
          <a:xfrm>
            <a:off x="7776559" y="4716511"/>
            <a:ext cx="2888128" cy="934810"/>
            <a:chOff x="2813010" y="1920498"/>
            <a:chExt cx="2888128" cy="934810"/>
          </a:xfrm>
        </p:grpSpPr>
        <p:sp>
          <p:nvSpPr>
            <p:cNvPr id="25" name="PPT世界-7-1"/>
            <p:cNvSpPr txBox="1"/>
            <p:nvPr/>
          </p:nvSpPr>
          <p:spPr>
            <a:xfrm>
              <a:off x="2826925" y="2306247"/>
              <a:ext cx="2874213" cy="549061"/>
            </a:xfrm>
            <a:prstGeom prst="rect">
              <a:avLst/>
            </a:prstGeom>
            <a:noFill/>
          </p:spPr>
          <p:txBody>
            <a:bodyPr wrap="square" rtlCol="0">
              <a:no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点击此处添加文本内容，如关键词、部分简单介绍等。点击此处添加文本内容</a:t>
              </a:r>
              <a:r>
                <a:rPr kumimoji="0" lang="en-US" altLang="zh-CN"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t>
              </a:r>
              <a:endParaRPr kumimoji="0" lang="zh-CN" altLang="zh-CN"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6" name="PPT世界-7-2"/>
            <p:cNvSpPr txBox="1"/>
            <p:nvPr/>
          </p:nvSpPr>
          <p:spPr>
            <a:xfrm>
              <a:off x="2813010" y="1920498"/>
              <a:ext cx="2245150" cy="400110"/>
            </a:xfrm>
            <a:prstGeom prst="rect">
              <a:avLst/>
            </a:prstGeom>
            <a:noFill/>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20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endParaRPr kumimoji="1"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8" name="PPT世界-8"/>
          <p:cNvGrpSpPr/>
          <p:nvPr/>
        </p:nvGrpSpPr>
        <p:grpSpPr>
          <a:xfrm>
            <a:off x="8361029" y="2045044"/>
            <a:ext cx="2912335" cy="934810"/>
            <a:chOff x="2813010" y="1920498"/>
            <a:chExt cx="2912335" cy="934810"/>
          </a:xfrm>
        </p:grpSpPr>
        <p:sp>
          <p:nvSpPr>
            <p:cNvPr id="29" name="PPT世界-8-1"/>
            <p:cNvSpPr txBox="1"/>
            <p:nvPr/>
          </p:nvSpPr>
          <p:spPr>
            <a:xfrm>
              <a:off x="2826925" y="2306247"/>
              <a:ext cx="2898420" cy="549061"/>
            </a:xfrm>
            <a:prstGeom prst="rect">
              <a:avLst/>
            </a:prstGeom>
            <a:noFill/>
          </p:spPr>
          <p:txBody>
            <a:bodyPr wrap="square" rtlCol="0">
              <a:no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点击此处添加文本内容，如关键词、部分简单介绍等。点击此处添加文本内容</a:t>
              </a:r>
              <a:r>
                <a:rPr kumimoji="0" lang="en-US" altLang="zh-CN" sz="1200" b="0" i="0" u="none" strike="noStrike" kern="120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t>
              </a:r>
              <a:endParaRPr kumimoji="0" lang="zh-CN" altLang="zh-CN" sz="1200" b="0" i="0" u="none" strike="noStrike" kern="120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0" name="PPT世界-8-2"/>
            <p:cNvSpPr txBox="1"/>
            <p:nvPr/>
          </p:nvSpPr>
          <p:spPr>
            <a:xfrm>
              <a:off x="2813010" y="1920498"/>
              <a:ext cx="2245150" cy="400110"/>
            </a:xfrm>
            <a:prstGeom prst="rect">
              <a:avLst/>
            </a:prstGeom>
            <a:noFill/>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31" name="PPT世界-9"/>
          <p:cNvGrpSpPr/>
          <p:nvPr/>
        </p:nvGrpSpPr>
        <p:grpSpPr>
          <a:xfrm>
            <a:off x="7990697" y="3282252"/>
            <a:ext cx="2912335" cy="934810"/>
            <a:chOff x="2813010" y="1920498"/>
            <a:chExt cx="2912335" cy="934810"/>
          </a:xfrm>
        </p:grpSpPr>
        <p:sp>
          <p:nvSpPr>
            <p:cNvPr id="32" name="PPT世界-9-1"/>
            <p:cNvSpPr txBox="1"/>
            <p:nvPr/>
          </p:nvSpPr>
          <p:spPr>
            <a:xfrm>
              <a:off x="2826925" y="2306247"/>
              <a:ext cx="2898420" cy="549061"/>
            </a:xfrm>
            <a:prstGeom prst="rect">
              <a:avLst/>
            </a:prstGeom>
            <a:noFill/>
          </p:spPr>
          <p:txBody>
            <a:bodyPr wrap="square" rtlCol="0">
              <a:no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点击此处添加文本内容，如关键词、部分简单介绍等。点击此处添加文本内容</a:t>
              </a:r>
              <a:r>
                <a:rPr kumimoji="0" lang="en-US" altLang="zh-CN" sz="1200" b="0" i="0" u="none" strike="noStrike" kern="120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t>
              </a:r>
              <a:endParaRPr kumimoji="0" lang="zh-CN" altLang="zh-CN" sz="1200" b="0" i="0" u="none" strike="noStrike" kern="1200" cap="none" spc="0" normalizeH="0" baseline="0" noProof="0" dirty="0">
                <a:ln>
                  <a:noFill/>
                </a:ln>
                <a:solidFill>
                  <a:srgbClr val="595959"/>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3" name="PPT世界-9-2"/>
            <p:cNvSpPr txBox="1"/>
            <p:nvPr/>
          </p:nvSpPr>
          <p:spPr>
            <a:xfrm>
              <a:off x="2813010" y="1920498"/>
              <a:ext cx="2245150" cy="400110"/>
            </a:xfrm>
            <a:prstGeom prst="rect">
              <a:avLst/>
            </a:prstGeom>
            <a:noFill/>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pic>
        <p:nvPicPr>
          <p:cNvPr id="39" name="PPT世界-14" descr="图标&#10;&#10;描述已自动生成"/>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33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flipH="1">
            <a:off x="808662" y="1486579"/>
            <a:ext cx="3832468" cy="4371295"/>
          </a:xfrm>
          <a:prstGeom prst="rect">
            <a:avLst/>
          </a:prstGeom>
          <a:effectLst>
            <a:outerShdw dist="50800" algn="l" rotWithShape="0">
              <a:schemeClr val="accent1"/>
            </a:outerShdw>
          </a:effectLst>
        </p:spPr>
      </p:pic>
      <p:sp>
        <p:nvSpPr>
          <p:cNvPr id="40" name="PPT世界-2"/>
          <p:cNvSpPr/>
          <p:nvPr/>
        </p:nvSpPr>
        <p:spPr>
          <a:xfrm>
            <a:off x="384355" y="238835"/>
            <a:ext cx="642904" cy="6429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rgbClr val="7F7F7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1" name="PPT世界-3"/>
          <p:cNvSpPr txBox="1"/>
          <p:nvPr/>
        </p:nvSpPr>
        <p:spPr>
          <a:xfrm>
            <a:off x="364120" y="336418"/>
            <a:ext cx="670463" cy="400110"/>
          </a:xfrm>
          <a:prstGeom prst="rect">
            <a:avLst/>
          </a:prstGeom>
          <a:noFill/>
        </p:spPr>
        <p:txBody>
          <a:bodyPr wrap="square" rtlCol="0">
            <a:no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4"/>
          <p:cNvSpPr txBox="1"/>
          <p:nvPr/>
        </p:nvSpPr>
        <p:spPr>
          <a:xfrm>
            <a:off x="1320609" y="250124"/>
            <a:ext cx="1494791" cy="461665"/>
          </a:xfrm>
          <a:prstGeom prst="rect">
            <a:avLst/>
          </a:prstGeom>
          <a:noFill/>
        </p:spPr>
        <p:txBody>
          <a:bodyPr wrap="square" rtlCol="0">
            <a:noAutofit/>
          </a:bodyPr>
          <a:lstStyle/>
          <a:p>
            <a:pPr algn="dist"/>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教学反思</a:t>
            </a:r>
          </a:p>
        </p:txBody>
      </p:sp>
      <p:sp>
        <p:nvSpPr>
          <p:cNvPr id="43" name="PPT世界-5"/>
          <p:cNvSpPr txBox="1"/>
          <p:nvPr/>
        </p:nvSpPr>
        <p:spPr>
          <a:xfrm>
            <a:off x="1336736" y="673926"/>
            <a:ext cx="2154512" cy="253916"/>
          </a:xfrm>
          <a:prstGeom prst="rect">
            <a:avLst/>
          </a:prstGeom>
          <a:noFill/>
        </p:spPr>
        <p:txBody>
          <a:bodyPr wrap="square" rtlCol="0">
            <a:noAutofit/>
          </a:bodyPr>
          <a:lstStyle/>
          <a:p>
            <a:pPr algn="dist"/>
            <a:r>
              <a:rPr lang="en-US" altLang="zh-CN"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Teaching reflection</a:t>
            </a:r>
            <a:endParaRPr lang="zh-CN" altLang="en-US"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anim calcmode="lin" valueType="num">
                                      <p:cBhvr>
                                        <p:cTn id="20" dur="500" fill="hold"/>
                                        <p:tgtEl>
                                          <p:spTgt spid="28"/>
                                        </p:tgtEl>
                                        <p:attrNameLst>
                                          <p:attrName>ppt_x</p:attrName>
                                        </p:attrNameLst>
                                      </p:cBhvr>
                                      <p:tavLst>
                                        <p:tav tm="0">
                                          <p:val>
                                            <p:strVal val="#ppt_x"/>
                                          </p:val>
                                        </p:tav>
                                        <p:tav tm="100000">
                                          <p:val>
                                            <p:strVal val="#ppt_x"/>
                                          </p:val>
                                        </p:tav>
                                      </p:tavLst>
                                    </p:anim>
                                    <p:anim calcmode="lin" valueType="num">
                                      <p:cBhvr>
                                        <p:cTn id="21" dur="5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anim calcmode="lin" valueType="num">
                                      <p:cBhvr>
                                        <p:cTn id="26" dur="500" fill="hold"/>
                                        <p:tgtEl>
                                          <p:spTgt spid="31"/>
                                        </p:tgtEl>
                                        <p:attrNameLst>
                                          <p:attrName>ppt_x</p:attrName>
                                        </p:attrNameLst>
                                      </p:cBhvr>
                                      <p:tavLst>
                                        <p:tav tm="0">
                                          <p:val>
                                            <p:strVal val="#ppt_x"/>
                                          </p:val>
                                        </p:tav>
                                        <p:tav tm="100000">
                                          <p:val>
                                            <p:strVal val="#ppt_x"/>
                                          </p:val>
                                        </p:tav>
                                      </p:tavLst>
                                    </p:anim>
                                    <p:anim calcmode="lin" valueType="num">
                                      <p:cBhvr>
                                        <p:cTn id="27" dur="500" fill="hold"/>
                                        <p:tgtEl>
                                          <p:spTgt spid="3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anim calcmode="lin" valueType="num">
                                      <p:cBhvr>
                                        <p:cTn id="32" dur="500" fill="hold"/>
                                        <p:tgtEl>
                                          <p:spTgt spid="14"/>
                                        </p:tgtEl>
                                        <p:attrNameLst>
                                          <p:attrName>ppt_x</p:attrName>
                                        </p:attrNameLst>
                                      </p:cBhvr>
                                      <p:tavLst>
                                        <p:tav tm="0">
                                          <p:val>
                                            <p:strVal val="#ppt_x"/>
                                          </p:val>
                                        </p:tav>
                                        <p:tav tm="100000">
                                          <p:val>
                                            <p:strVal val="#ppt_x"/>
                                          </p:val>
                                        </p:tav>
                                      </p:tavLst>
                                    </p:anim>
                                    <p:anim calcmode="lin" valueType="num">
                                      <p:cBhvr>
                                        <p:cTn id="33" dur="5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anim calcmode="lin" valueType="num">
                                      <p:cBhvr>
                                        <p:cTn id="44" dur="500" fill="hold"/>
                                        <p:tgtEl>
                                          <p:spTgt spid="24"/>
                                        </p:tgtEl>
                                        <p:attrNameLst>
                                          <p:attrName>ppt_x</p:attrName>
                                        </p:attrNameLst>
                                      </p:cBhvr>
                                      <p:tavLst>
                                        <p:tav tm="0">
                                          <p:val>
                                            <p:strVal val="#ppt_x"/>
                                          </p:val>
                                        </p:tav>
                                        <p:tav tm="100000">
                                          <p:val>
                                            <p:strVal val="#ppt_x"/>
                                          </p:val>
                                        </p:tav>
                                      </p:tavLst>
                                    </p:anim>
                                    <p:anim calcmode="lin" valueType="num">
                                      <p:cBhvr>
                                        <p:cTn id="45"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PPT世界-1"/>
          <p:cNvSpPr/>
          <p:nvPr/>
        </p:nvSpPr>
        <p:spPr>
          <a:xfrm flipH="1">
            <a:off x="0" y="0"/>
            <a:ext cx="12192000" cy="6858000"/>
          </a:xfrm>
          <a:custGeom>
            <a:avLst/>
            <a:gdLst>
              <a:gd name="connsiteX0" fmla="*/ 3850313 w 12192000"/>
              <a:gd name="connsiteY0" fmla="*/ 3087325 h 6858000"/>
              <a:gd name="connsiteX1" fmla="*/ 3498179 w 12192000"/>
              <a:gd name="connsiteY1" fmla="*/ 6858000 h 6858000"/>
              <a:gd name="connsiteX2" fmla="*/ 4202437 w 12192000"/>
              <a:gd name="connsiteY2" fmla="*/ 6858000 h 6858000"/>
              <a:gd name="connsiteX3" fmla="*/ 3850336 w 12192000"/>
              <a:gd name="connsiteY3" fmla="*/ 3087400 h 6858000"/>
              <a:gd name="connsiteX4" fmla="*/ 3850328 w 12192000"/>
              <a:gd name="connsiteY4" fmla="*/ 3087319 h 6858000"/>
              <a:gd name="connsiteX5" fmla="*/ 3850336 w 12192000"/>
              <a:gd name="connsiteY5" fmla="*/ 3087400 h 6858000"/>
              <a:gd name="connsiteX6" fmla="*/ 4994922 w 12192000"/>
              <a:gd name="connsiteY6" fmla="*/ 6858000 h 6858000"/>
              <a:gd name="connsiteX7" fmla="*/ 5817936 w 12192000"/>
              <a:gd name="connsiteY7" fmla="*/ 6858000 h 6858000"/>
              <a:gd name="connsiteX8" fmla="*/ 3850340 w 12192000"/>
              <a:gd name="connsiteY8" fmla="*/ 3087263 h 6858000"/>
              <a:gd name="connsiteX9" fmla="*/ 6976947 w 12192000"/>
              <a:gd name="connsiteY9" fmla="*/ 6858000 h 6858000"/>
              <a:gd name="connsiteX10" fmla="*/ 8397896 w 12192000"/>
              <a:gd name="connsiteY10" fmla="*/ 6858000 h 6858000"/>
              <a:gd name="connsiteX11" fmla="*/ 3850365 w 12192000"/>
              <a:gd name="connsiteY11" fmla="*/ 3087277 h 6858000"/>
              <a:gd name="connsiteX12" fmla="*/ 3850346 w 12192000"/>
              <a:gd name="connsiteY12" fmla="*/ 3087261 h 6858000"/>
              <a:gd name="connsiteX13" fmla="*/ 3850365 w 12192000"/>
              <a:gd name="connsiteY13" fmla="*/ 3087277 h 6858000"/>
              <a:gd name="connsiteX14" fmla="*/ 10908199 w 12192000"/>
              <a:gd name="connsiteY14" fmla="*/ 6858000 h 6858000"/>
              <a:gd name="connsiteX15" fmla="*/ 12192000 w 12192000"/>
              <a:gd name="connsiteY15" fmla="*/ 6858000 h 6858000"/>
              <a:gd name="connsiteX16" fmla="*/ 12192000 w 12192000"/>
              <a:gd name="connsiteY16" fmla="*/ 5708339 h 6858000"/>
              <a:gd name="connsiteX17" fmla="*/ 3850322 w 12192000"/>
              <a:gd name="connsiteY17" fmla="*/ 3087253 h 6858000"/>
              <a:gd name="connsiteX18" fmla="*/ 3850322 w 12192000"/>
              <a:gd name="connsiteY18" fmla="*/ 3087254 h 6858000"/>
              <a:gd name="connsiteX19" fmla="*/ 3850340 w 12192000"/>
              <a:gd name="connsiteY19" fmla="*/ 3087263 h 6858000"/>
              <a:gd name="connsiteX20" fmla="*/ 3850336 w 12192000"/>
              <a:gd name="connsiteY20" fmla="*/ 3087258 h 6858000"/>
              <a:gd name="connsiteX21" fmla="*/ 3850281 w 12192000"/>
              <a:gd name="connsiteY21" fmla="*/ 3087253 h 6858000"/>
              <a:gd name="connsiteX22" fmla="*/ 0 w 12192000"/>
              <a:gd name="connsiteY22" fmla="*/ 6279842 h 6858000"/>
              <a:gd name="connsiteX23" fmla="*/ 0 w 12192000"/>
              <a:gd name="connsiteY23" fmla="*/ 6858000 h 6858000"/>
              <a:gd name="connsiteX24" fmla="*/ 723657 w 12192000"/>
              <a:gd name="connsiteY24" fmla="*/ 6858000 h 6858000"/>
              <a:gd name="connsiteX25" fmla="*/ 3850277 w 12192000"/>
              <a:gd name="connsiteY25" fmla="*/ 3087260 h 6858000"/>
              <a:gd name="connsiteX26" fmla="*/ 3850284 w 12192000"/>
              <a:gd name="connsiteY26" fmla="*/ 3087251 h 6858000"/>
              <a:gd name="connsiteX27" fmla="*/ 3850277 w 12192000"/>
              <a:gd name="connsiteY27" fmla="*/ 3087260 h 6858000"/>
              <a:gd name="connsiteX28" fmla="*/ 1835735 w 12192000"/>
              <a:gd name="connsiteY28" fmla="*/ 6858000 h 6858000"/>
              <a:gd name="connsiteX29" fmla="*/ 2665455 w 12192000"/>
              <a:gd name="connsiteY29" fmla="*/ 6858000 h 6858000"/>
              <a:gd name="connsiteX30" fmla="*/ 3850287 w 12192000"/>
              <a:gd name="connsiteY30" fmla="*/ 3087247 h 6858000"/>
              <a:gd name="connsiteX31" fmla="*/ 3850284 w 12192000"/>
              <a:gd name="connsiteY31" fmla="*/ 3087250 h 6858000"/>
              <a:gd name="connsiteX32" fmla="*/ 3850284 w 12192000"/>
              <a:gd name="connsiteY32" fmla="*/ 3087251 h 6858000"/>
              <a:gd name="connsiteX33" fmla="*/ 3850284 w 12192000"/>
              <a:gd name="connsiteY33" fmla="*/ 3087246 h 6858000"/>
              <a:gd name="connsiteX34" fmla="*/ 3850281 w 12192000"/>
              <a:gd name="connsiteY34" fmla="*/ 3087253 h 6858000"/>
              <a:gd name="connsiteX35" fmla="*/ 3850284 w 12192000"/>
              <a:gd name="connsiteY35" fmla="*/ 3087250 h 6858000"/>
              <a:gd name="connsiteX36" fmla="*/ 3850285 w 12192000"/>
              <a:gd name="connsiteY36" fmla="*/ 3087246 h 6858000"/>
              <a:gd name="connsiteX37" fmla="*/ 3850285 w 12192000"/>
              <a:gd name="connsiteY37" fmla="*/ 3087246 h 6858000"/>
              <a:gd name="connsiteX38" fmla="*/ 3850285 w 12192000"/>
              <a:gd name="connsiteY38" fmla="*/ 3087246 h 6858000"/>
              <a:gd name="connsiteX39" fmla="*/ 3850287 w 12192000"/>
              <a:gd name="connsiteY39" fmla="*/ 3087247 h 6858000"/>
              <a:gd name="connsiteX40" fmla="*/ 3850324 w 12192000"/>
              <a:gd name="connsiteY40" fmla="*/ 3087244 h 6858000"/>
              <a:gd name="connsiteX41" fmla="*/ 3850336 w 12192000"/>
              <a:gd name="connsiteY41" fmla="*/ 3087258 h 6858000"/>
              <a:gd name="connsiteX42" fmla="*/ 3850346 w 12192000"/>
              <a:gd name="connsiteY42" fmla="*/ 3087261 h 6858000"/>
              <a:gd name="connsiteX43" fmla="*/ 3850325 w 12192000"/>
              <a:gd name="connsiteY43" fmla="*/ 3087244 h 6858000"/>
              <a:gd name="connsiteX44" fmla="*/ 3850321 w 12192000"/>
              <a:gd name="connsiteY44" fmla="*/ 3087243 h 6858000"/>
              <a:gd name="connsiteX45" fmla="*/ 3850316 w 12192000"/>
              <a:gd name="connsiteY45" fmla="*/ 3087295 h 6858000"/>
              <a:gd name="connsiteX46" fmla="*/ 3850328 w 12192000"/>
              <a:gd name="connsiteY46" fmla="*/ 3087319 h 6858000"/>
              <a:gd name="connsiteX47" fmla="*/ 3850322 w 12192000"/>
              <a:gd name="connsiteY47" fmla="*/ 3087254 h 6858000"/>
              <a:gd name="connsiteX48" fmla="*/ 3850321 w 12192000"/>
              <a:gd name="connsiteY48" fmla="*/ 3087253 h 6858000"/>
              <a:gd name="connsiteX49" fmla="*/ 3850322 w 12192000"/>
              <a:gd name="connsiteY49" fmla="*/ 3087253 h 6858000"/>
              <a:gd name="connsiteX50" fmla="*/ 3850321 w 12192000"/>
              <a:gd name="connsiteY50" fmla="*/ 3087243 h 6858000"/>
              <a:gd name="connsiteX51" fmla="*/ 3850287 w 12192000"/>
              <a:gd name="connsiteY51" fmla="*/ 3087240 h 6858000"/>
              <a:gd name="connsiteX52" fmla="*/ 3850313 w 12192000"/>
              <a:gd name="connsiteY52" fmla="*/ 3087325 h 6858000"/>
              <a:gd name="connsiteX53" fmla="*/ 3850316 w 12192000"/>
              <a:gd name="connsiteY53" fmla="*/ 3087295 h 6858000"/>
              <a:gd name="connsiteX54" fmla="*/ 3850287 w 12192000"/>
              <a:gd name="connsiteY54" fmla="*/ 3087240 h 6858000"/>
              <a:gd name="connsiteX55" fmla="*/ 3850284 w 12192000"/>
              <a:gd name="connsiteY55" fmla="*/ 3087246 h 6858000"/>
              <a:gd name="connsiteX56" fmla="*/ 3850285 w 12192000"/>
              <a:gd name="connsiteY56" fmla="*/ 3087246 h 6858000"/>
              <a:gd name="connsiteX57" fmla="*/ 3850321 w 12192000"/>
              <a:gd name="connsiteY57" fmla="*/ 3087240 h 6858000"/>
              <a:gd name="connsiteX58" fmla="*/ 3850321 w 12192000"/>
              <a:gd name="connsiteY58" fmla="*/ 3087243 h 6858000"/>
              <a:gd name="connsiteX59" fmla="*/ 3850324 w 12192000"/>
              <a:gd name="connsiteY59" fmla="*/ 3087244 h 6858000"/>
              <a:gd name="connsiteX60" fmla="*/ 3850274 w 12192000"/>
              <a:gd name="connsiteY60" fmla="*/ 3087240 h 6858000"/>
              <a:gd name="connsiteX61" fmla="*/ 3850271 w 12192000"/>
              <a:gd name="connsiteY61" fmla="*/ 3087242 h 6858000"/>
              <a:gd name="connsiteX62" fmla="*/ 3850284 w 12192000"/>
              <a:gd name="connsiteY62" fmla="*/ 3087246 h 6858000"/>
              <a:gd name="connsiteX63" fmla="*/ 3850284 w 12192000"/>
              <a:gd name="connsiteY63" fmla="*/ 3087246 h 6858000"/>
              <a:gd name="connsiteX64" fmla="*/ 3850265 w 12192000"/>
              <a:gd name="connsiteY64" fmla="*/ 3087240 h 6858000"/>
              <a:gd name="connsiteX65" fmla="*/ 0 w 12192000"/>
              <a:gd name="connsiteY65" fmla="*/ 4256035 h 6858000"/>
              <a:gd name="connsiteX66" fmla="*/ 0 w 12192000"/>
              <a:gd name="connsiteY66" fmla="*/ 5096376 h 6858000"/>
              <a:gd name="connsiteX67" fmla="*/ 3850271 w 12192000"/>
              <a:gd name="connsiteY67" fmla="*/ 3087242 h 6858000"/>
              <a:gd name="connsiteX68" fmla="*/ 3850270 w 12192000"/>
              <a:gd name="connsiteY68" fmla="*/ 3087238 h 6858000"/>
              <a:gd name="connsiteX69" fmla="*/ 3850260 w 12192000"/>
              <a:gd name="connsiteY69" fmla="*/ 3087239 h 6858000"/>
              <a:gd name="connsiteX70" fmla="*/ 3850265 w 12192000"/>
              <a:gd name="connsiteY70" fmla="*/ 3087240 h 6858000"/>
              <a:gd name="connsiteX71" fmla="*/ 3850271 w 12192000"/>
              <a:gd name="connsiteY71" fmla="*/ 3087238 h 6858000"/>
              <a:gd name="connsiteX72" fmla="*/ 3850280 w 12192000"/>
              <a:gd name="connsiteY72" fmla="*/ 3087237 h 6858000"/>
              <a:gd name="connsiteX73" fmla="*/ 3850273 w 12192000"/>
              <a:gd name="connsiteY73" fmla="*/ 3087237 h 6858000"/>
              <a:gd name="connsiteX74" fmla="*/ 3850271 w 12192000"/>
              <a:gd name="connsiteY74" fmla="*/ 3087238 h 6858000"/>
              <a:gd name="connsiteX75" fmla="*/ 3850274 w 12192000"/>
              <a:gd name="connsiteY75" fmla="*/ 3087240 h 6858000"/>
              <a:gd name="connsiteX76" fmla="*/ 3850282 w 12192000"/>
              <a:gd name="connsiteY76" fmla="*/ 3087236 h 6858000"/>
              <a:gd name="connsiteX77" fmla="*/ 3850280 w 12192000"/>
              <a:gd name="connsiteY77" fmla="*/ 3087237 h 6858000"/>
              <a:gd name="connsiteX78" fmla="*/ 3850287 w 12192000"/>
              <a:gd name="connsiteY78" fmla="*/ 3087236 h 6858000"/>
              <a:gd name="connsiteX79" fmla="*/ 3850262 w 12192000"/>
              <a:gd name="connsiteY79" fmla="*/ 3087234 h 6858000"/>
              <a:gd name="connsiteX80" fmla="*/ 3850270 w 12192000"/>
              <a:gd name="connsiteY80" fmla="*/ 3087238 h 6858000"/>
              <a:gd name="connsiteX81" fmla="*/ 3850273 w 12192000"/>
              <a:gd name="connsiteY81" fmla="*/ 3087237 h 6858000"/>
              <a:gd name="connsiteX82" fmla="*/ 3850280 w 12192000"/>
              <a:gd name="connsiteY82" fmla="*/ 3087235 h 6858000"/>
              <a:gd name="connsiteX83" fmla="*/ 3850287 w 12192000"/>
              <a:gd name="connsiteY83" fmla="*/ 3087233 h 6858000"/>
              <a:gd name="connsiteX84" fmla="*/ 3850280 w 12192000"/>
              <a:gd name="connsiteY84" fmla="*/ 3087235 h 6858000"/>
              <a:gd name="connsiteX85" fmla="*/ 3850282 w 12192000"/>
              <a:gd name="connsiteY85" fmla="*/ 3087236 h 6858000"/>
              <a:gd name="connsiteX86" fmla="*/ 3850326 w 12192000"/>
              <a:gd name="connsiteY86" fmla="*/ 3087220 h 6858000"/>
              <a:gd name="connsiteX87" fmla="*/ 3850324 w 12192000"/>
              <a:gd name="connsiteY87" fmla="*/ 3087221 h 6858000"/>
              <a:gd name="connsiteX88" fmla="*/ 3850321 w 12192000"/>
              <a:gd name="connsiteY88" fmla="*/ 3087226 h 6858000"/>
              <a:gd name="connsiteX89" fmla="*/ 0 w 12192000"/>
              <a:gd name="connsiteY89" fmla="*/ 2727680 h 6858000"/>
              <a:gd name="connsiteX90" fmla="*/ 0 w 12192000"/>
              <a:gd name="connsiteY90" fmla="*/ 3446813 h 6858000"/>
              <a:gd name="connsiteX91" fmla="*/ 3850260 w 12192000"/>
              <a:gd name="connsiteY91" fmla="*/ 3087239 h 6858000"/>
              <a:gd name="connsiteX92" fmla="*/ 3850238 w 12192000"/>
              <a:gd name="connsiteY92" fmla="*/ 3087232 h 6858000"/>
              <a:gd name="connsiteX93" fmla="*/ 12192000 w 12192000"/>
              <a:gd name="connsiteY93" fmla="*/ 2308258 h 6858000"/>
              <a:gd name="connsiteX94" fmla="*/ 3850287 w 12192000"/>
              <a:gd name="connsiteY94" fmla="*/ 3087240 h 6858000"/>
              <a:gd name="connsiteX95" fmla="*/ 3850321 w 12192000"/>
              <a:gd name="connsiteY95" fmla="*/ 3087243 h 6858000"/>
              <a:gd name="connsiteX96" fmla="*/ 3850321 w 12192000"/>
              <a:gd name="connsiteY96" fmla="*/ 3087240 h 6858000"/>
              <a:gd name="connsiteX97" fmla="*/ 3850325 w 12192000"/>
              <a:gd name="connsiteY97" fmla="*/ 3087244 h 6858000"/>
              <a:gd name="connsiteX98" fmla="*/ 12192000 w 12192000"/>
              <a:gd name="connsiteY98" fmla="*/ 3866264 h 6858000"/>
              <a:gd name="connsiteX99" fmla="*/ 0 w 12192000"/>
              <a:gd name="connsiteY99" fmla="*/ 1030171 h 6858000"/>
              <a:gd name="connsiteX100" fmla="*/ 0 w 12192000"/>
              <a:gd name="connsiteY100" fmla="*/ 1877422 h 6858000"/>
              <a:gd name="connsiteX101" fmla="*/ 3850238 w 12192000"/>
              <a:gd name="connsiteY101" fmla="*/ 3087232 h 6858000"/>
              <a:gd name="connsiteX102" fmla="*/ 3850262 w 12192000"/>
              <a:gd name="connsiteY102" fmla="*/ 3087234 h 6858000"/>
              <a:gd name="connsiteX103" fmla="*/ 1290417 w 12192000"/>
              <a:gd name="connsiteY103" fmla="*/ 0 h 6858000"/>
              <a:gd name="connsiteX104" fmla="*/ 127071 w 12192000"/>
              <a:gd name="connsiteY104" fmla="*/ 0 h 6858000"/>
              <a:gd name="connsiteX105" fmla="*/ 3850287 w 12192000"/>
              <a:gd name="connsiteY105" fmla="*/ 3087226 h 6858000"/>
              <a:gd name="connsiteX106" fmla="*/ 2913130 w 12192000"/>
              <a:gd name="connsiteY106" fmla="*/ 0 h 6858000"/>
              <a:gd name="connsiteX107" fmla="*/ 2239324 w 12192000"/>
              <a:gd name="connsiteY107" fmla="*/ 0 h 6858000"/>
              <a:gd name="connsiteX108" fmla="*/ 3850287 w 12192000"/>
              <a:gd name="connsiteY108" fmla="*/ 3087226 h 6858000"/>
              <a:gd name="connsiteX109" fmla="*/ 4138588 w 12192000"/>
              <a:gd name="connsiteY109" fmla="*/ 0 h 6858000"/>
              <a:gd name="connsiteX110" fmla="*/ 3561987 w 12192000"/>
              <a:gd name="connsiteY110" fmla="*/ 0 h 6858000"/>
              <a:gd name="connsiteX111" fmla="*/ 3850287 w 12192000"/>
              <a:gd name="connsiteY111" fmla="*/ 3087226 h 6858000"/>
              <a:gd name="connsiteX112" fmla="*/ 5499692 w 12192000"/>
              <a:gd name="connsiteY112" fmla="*/ 0 h 6858000"/>
              <a:gd name="connsiteX113" fmla="*/ 4820369 w 12192000"/>
              <a:gd name="connsiteY113" fmla="*/ 0 h 6858000"/>
              <a:gd name="connsiteX114" fmla="*/ 3850322 w 12192000"/>
              <a:gd name="connsiteY114" fmla="*/ 3087222 h 6858000"/>
              <a:gd name="connsiteX115" fmla="*/ 3850324 w 12192000"/>
              <a:gd name="connsiteY115" fmla="*/ 3087221 h 6858000"/>
              <a:gd name="connsiteX116" fmla="*/ 7573536 w 12192000"/>
              <a:gd name="connsiteY116" fmla="*/ 0 h 6858000"/>
              <a:gd name="connsiteX117" fmla="*/ 6410182 w 12192000"/>
              <a:gd name="connsiteY117" fmla="*/ 0 h 6858000"/>
              <a:gd name="connsiteX118" fmla="*/ 3850326 w 12192000"/>
              <a:gd name="connsiteY118" fmla="*/ 3087220 h 6858000"/>
              <a:gd name="connsiteX119" fmla="*/ 3850333 w 12192000"/>
              <a:gd name="connsiteY119" fmla="*/ 3087216 h 6858000"/>
              <a:gd name="connsiteX120" fmla="*/ 12192000 w 12192000"/>
              <a:gd name="connsiteY120" fmla="*/ 0 h 6858000"/>
              <a:gd name="connsiteX121" fmla="*/ 9766589 w 12192000"/>
              <a:gd name="connsiteY121" fmla="*/ 0 h 6858000"/>
              <a:gd name="connsiteX122" fmla="*/ 3850333 w 12192000"/>
              <a:gd name="connsiteY122" fmla="*/ 3087216 h 6858000"/>
              <a:gd name="connsiteX123" fmla="*/ 3850321 w 12192000"/>
              <a:gd name="connsiteY123" fmla="*/ 3087226 h 6858000"/>
              <a:gd name="connsiteX124" fmla="*/ 3850322 w 12192000"/>
              <a:gd name="connsiteY124" fmla="*/ 3087222 h 6858000"/>
              <a:gd name="connsiteX125" fmla="*/ 3850287 w 12192000"/>
              <a:gd name="connsiteY125" fmla="*/ 3087240 h 6858000"/>
              <a:gd name="connsiteX126" fmla="*/ 12192000 w 12192000"/>
              <a:gd name="connsiteY126" fmla="*/ 55503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6858000">
                <a:moveTo>
                  <a:pt x="3850313" y="3087325"/>
                </a:moveTo>
                <a:lnTo>
                  <a:pt x="3498179" y="6858000"/>
                </a:lnTo>
                <a:lnTo>
                  <a:pt x="4202437" y="6858000"/>
                </a:lnTo>
                <a:lnTo>
                  <a:pt x="3850336" y="3087400"/>
                </a:lnTo>
                <a:close/>
                <a:moveTo>
                  <a:pt x="3850328" y="3087319"/>
                </a:moveTo>
                <a:lnTo>
                  <a:pt x="3850336" y="3087400"/>
                </a:lnTo>
                <a:lnTo>
                  <a:pt x="4994922" y="6858000"/>
                </a:lnTo>
                <a:lnTo>
                  <a:pt x="5817936" y="6858000"/>
                </a:lnTo>
                <a:close/>
                <a:moveTo>
                  <a:pt x="3850340" y="3087263"/>
                </a:moveTo>
                <a:lnTo>
                  <a:pt x="6976947" y="6858000"/>
                </a:lnTo>
                <a:lnTo>
                  <a:pt x="8397896" y="6858000"/>
                </a:lnTo>
                <a:lnTo>
                  <a:pt x="3850365" y="3087277"/>
                </a:lnTo>
                <a:close/>
                <a:moveTo>
                  <a:pt x="3850346" y="3087261"/>
                </a:moveTo>
                <a:lnTo>
                  <a:pt x="3850365" y="3087277"/>
                </a:lnTo>
                <a:lnTo>
                  <a:pt x="10908199" y="6858000"/>
                </a:lnTo>
                <a:lnTo>
                  <a:pt x="12192000" y="6858000"/>
                </a:lnTo>
                <a:lnTo>
                  <a:pt x="12192000" y="5708339"/>
                </a:lnTo>
                <a:close/>
                <a:moveTo>
                  <a:pt x="3850322" y="3087253"/>
                </a:moveTo>
                <a:lnTo>
                  <a:pt x="3850322" y="3087254"/>
                </a:lnTo>
                <a:lnTo>
                  <a:pt x="3850340" y="3087263"/>
                </a:lnTo>
                <a:lnTo>
                  <a:pt x="3850336" y="3087258"/>
                </a:lnTo>
                <a:close/>
                <a:moveTo>
                  <a:pt x="3850281" y="3087253"/>
                </a:moveTo>
                <a:lnTo>
                  <a:pt x="0" y="6279842"/>
                </a:lnTo>
                <a:lnTo>
                  <a:pt x="0" y="6858000"/>
                </a:lnTo>
                <a:lnTo>
                  <a:pt x="723657" y="6858000"/>
                </a:lnTo>
                <a:lnTo>
                  <a:pt x="3850277" y="3087260"/>
                </a:lnTo>
                <a:close/>
                <a:moveTo>
                  <a:pt x="3850284" y="3087251"/>
                </a:moveTo>
                <a:lnTo>
                  <a:pt x="3850277" y="3087260"/>
                </a:lnTo>
                <a:lnTo>
                  <a:pt x="1835735" y="6858000"/>
                </a:lnTo>
                <a:lnTo>
                  <a:pt x="2665455" y="6858000"/>
                </a:lnTo>
                <a:close/>
                <a:moveTo>
                  <a:pt x="3850287" y="3087247"/>
                </a:moveTo>
                <a:lnTo>
                  <a:pt x="3850284" y="3087250"/>
                </a:lnTo>
                <a:lnTo>
                  <a:pt x="3850284" y="3087251"/>
                </a:lnTo>
                <a:close/>
                <a:moveTo>
                  <a:pt x="3850284" y="3087246"/>
                </a:moveTo>
                <a:lnTo>
                  <a:pt x="3850281" y="3087253"/>
                </a:lnTo>
                <a:lnTo>
                  <a:pt x="3850284" y="3087250"/>
                </a:lnTo>
                <a:lnTo>
                  <a:pt x="3850285" y="3087246"/>
                </a:lnTo>
                <a:close/>
                <a:moveTo>
                  <a:pt x="3850285" y="3087246"/>
                </a:moveTo>
                <a:lnTo>
                  <a:pt x="3850285" y="3087246"/>
                </a:lnTo>
                <a:lnTo>
                  <a:pt x="3850287" y="3087247"/>
                </a:lnTo>
                <a:close/>
                <a:moveTo>
                  <a:pt x="3850324" y="3087244"/>
                </a:moveTo>
                <a:lnTo>
                  <a:pt x="3850336" y="3087258"/>
                </a:lnTo>
                <a:lnTo>
                  <a:pt x="3850346" y="3087261"/>
                </a:lnTo>
                <a:lnTo>
                  <a:pt x="3850325" y="3087244"/>
                </a:lnTo>
                <a:close/>
                <a:moveTo>
                  <a:pt x="3850321" y="3087243"/>
                </a:moveTo>
                <a:lnTo>
                  <a:pt x="3850316" y="3087295"/>
                </a:lnTo>
                <a:lnTo>
                  <a:pt x="3850328" y="3087319"/>
                </a:lnTo>
                <a:lnTo>
                  <a:pt x="3850322" y="3087254"/>
                </a:lnTo>
                <a:lnTo>
                  <a:pt x="3850321" y="3087253"/>
                </a:lnTo>
                <a:lnTo>
                  <a:pt x="3850322" y="3087253"/>
                </a:lnTo>
                <a:lnTo>
                  <a:pt x="3850321" y="3087243"/>
                </a:lnTo>
                <a:close/>
                <a:moveTo>
                  <a:pt x="3850287" y="3087240"/>
                </a:moveTo>
                <a:lnTo>
                  <a:pt x="3850313" y="3087325"/>
                </a:lnTo>
                <a:lnTo>
                  <a:pt x="3850316" y="3087295"/>
                </a:lnTo>
                <a:close/>
                <a:moveTo>
                  <a:pt x="3850287" y="3087240"/>
                </a:moveTo>
                <a:lnTo>
                  <a:pt x="3850284" y="3087246"/>
                </a:lnTo>
                <a:lnTo>
                  <a:pt x="3850285" y="3087246"/>
                </a:lnTo>
                <a:close/>
                <a:moveTo>
                  <a:pt x="3850321" y="3087240"/>
                </a:moveTo>
                <a:lnTo>
                  <a:pt x="3850321" y="3087243"/>
                </a:lnTo>
                <a:lnTo>
                  <a:pt x="3850324" y="3087244"/>
                </a:lnTo>
                <a:close/>
                <a:moveTo>
                  <a:pt x="3850274" y="3087240"/>
                </a:moveTo>
                <a:lnTo>
                  <a:pt x="3850271" y="3087242"/>
                </a:lnTo>
                <a:lnTo>
                  <a:pt x="3850284" y="3087246"/>
                </a:lnTo>
                <a:lnTo>
                  <a:pt x="3850284" y="3087246"/>
                </a:lnTo>
                <a:close/>
                <a:moveTo>
                  <a:pt x="3850265" y="3087240"/>
                </a:moveTo>
                <a:lnTo>
                  <a:pt x="0" y="4256035"/>
                </a:lnTo>
                <a:lnTo>
                  <a:pt x="0" y="5096376"/>
                </a:lnTo>
                <a:lnTo>
                  <a:pt x="3850271" y="3087242"/>
                </a:lnTo>
                <a:close/>
                <a:moveTo>
                  <a:pt x="3850270" y="3087238"/>
                </a:moveTo>
                <a:lnTo>
                  <a:pt x="3850260" y="3087239"/>
                </a:lnTo>
                <a:lnTo>
                  <a:pt x="3850265" y="3087240"/>
                </a:lnTo>
                <a:lnTo>
                  <a:pt x="3850271" y="3087238"/>
                </a:lnTo>
                <a:close/>
                <a:moveTo>
                  <a:pt x="3850280" y="3087237"/>
                </a:moveTo>
                <a:lnTo>
                  <a:pt x="3850273" y="3087237"/>
                </a:lnTo>
                <a:lnTo>
                  <a:pt x="3850271" y="3087238"/>
                </a:lnTo>
                <a:lnTo>
                  <a:pt x="3850274" y="3087240"/>
                </a:lnTo>
                <a:close/>
                <a:moveTo>
                  <a:pt x="3850282" y="3087236"/>
                </a:moveTo>
                <a:lnTo>
                  <a:pt x="3850280" y="3087237"/>
                </a:lnTo>
                <a:lnTo>
                  <a:pt x="3850287" y="3087236"/>
                </a:lnTo>
                <a:close/>
                <a:moveTo>
                  <a:pt x="3850262" y="3087234"/>
                </a:moveTo>
                <a:lnTo>
                  <a:pt x="3850270" y="3087238"/>
                </a:lnTo>
                <a:lnTo>
                  <a:pt x="3850273" y="3087237"/>
                </a:lnTo>
                <a:lnTo>
                  <a:pt x="3850280" y="3087235"/>
                </a:lnTo>
                <a:close/>
                <a:moveTo>
                  <a:pt x="3850287" y="3087233"/>
                </a:moveTo>
                <a:lnTo>
                  <a:pt x="3850280" y="3087235"/>
                </a:lnTo>
                <a:lnTo>
                  <a:pt x="3850282" y="3087236"/>
                </a:lnTo>
                <a:close/>
                <a:moveTo>
                  <a:pt x="3850326" y="3087220"/>
                </a:moveTo>
                <a:lnTo>
                  <a:pt x="3850324" y="3087221"/>
                </a:lnTo>
                <a:lnTo>
                  <a:pt x="3850321" y="3087226"/>
                </a:lnTo>
                <a:close/>
                <a:moveTo>
                  <a:pt x="0" y="2727680"/>
                </a:moveTo>
                <a:lnTo>
                  <a:pt x="0" y="3446813"/>
                </a:lnTo>
                <a:lnTo>
                  <a:pt x="3850260" y="3087239"/>
                </a:lnTo>
                <a:lnTo>
                  <a:pt x="3850238" y="3087232"/>
                </a:lnTo>
                <a:close/>
                <a:moveTo>
                  <a:pt x="12192000" y="2308258"/>
                </a:moveTo>
                <a:lnTo>
                  <a:pt x="3850287" y="3087240"/>
                </a:lnTo>
                <a:lnTo>
                  <a:pt x="3850321" y="3087243"/>
                </a:lnTo>
                <a:lnTo>
                  <a:pt x="3850321" y="3087240"/>
                </a:lnTo>
                <a:lnTo>
                  <a:pt x="3850325" y="3087244"/>
                </a:lnTo>
                <a:lnTo>
                  <a:pt x="12192000" y="3866264"/>
                </a:lnTo>
                <a:close/>
                <a:moveTo>
                  <a:pt x="0" y="1030171"/>
                </a:moveTo>
                <a:lnTo>
                  <a:pt x="0" y="1877422"/>
                </a:lnTo>
                <a:lnTo>
                  <a:pt x="3850238" y="3087232"/>
                </a:lnTo>
                <a:lnTo>
                  <a:pt x="3850262" y="3087234"/>
                </a:lnTo>
                <a:close/>
                <a:moveTo>
                  <a:pt x="1290417" y="0"/>
                </a:moveTo>
                <a:lnTo>
                  <a:pt x="127071" y="0"/>
                </a:lnTo>
                <a:lnTo>
                  <a:pt x="3850287" y="3087226"/>
                </a:lnTo>
                <a:close/>
                <a:moveTo>
                  <a:pt x="2913130" y="0"/>
                </a:moveTo>
                <a:lnTo>
                  <a:pt x="2239324" y="0"/>
                </a:lnTo>
                <a:lnTo>
                  <a:pt x="3850287" y="3087226"/>
                </a:lnTo>
                <a:close/>
                <a:moveTo>
                  <a:pt x="4138588" y="0"/>
                </a:moveTo>
                <a:lnTo>
                  <a:pt x="3561987" y="0"/>
                </a:lnTo>
                <a:lnTo>
                  <a:pt x="3850287" y="3087226"/>
                </a:lnTo>
                <a:close/>
                <a:moveTo>
                  <a:pt x="5499692" y="0"/>
                </a:moveTo>
                <a:lnTo>
                  <a:pt x="4820369" y="0"/>
                </a:lnTo>
                <a:lnTo>
                  <a:pt x="3850322" y="3087222"/>
                </a:lnTo>
                <a:lnTo>
                  <a:pt x="3850324" y="3087221"/>
                </a:lnTo>
                <a:close/>
                <a:moveTo>
                  <a:pt x="7573536" y="0"/>
                </a:moveTo>
                <a:lnTo>
                  <a:pt x="6410182" y="0"/>
                </a:lnTo>
                <a:lnTo>
                  <a:pt x="3850326" y="3087220"/>
                </a:lnTo>
                <a:lnTo>
                  <a:pt x="3850333" y="3087216"/>
                </a:lnTo>
                <a:close/>
                <a:moveTo>
                  <a:pt x="12192000" y="0"/>
                </a:moveTo>
                <a:lnTo>
                  <a:pt x="9766589" y="0"/>
                </a:lnTo>
                <a:lnTo>
                  <a:pt x="3850333" y="3087216"/>
                </a:lnTo>
                <a:lnTo>
                  <a:pt x="3850321" y="3087226"/>
                </a:lnTo>
                <a:lnTo>
                  <a:pt x="3850322" y="3087222"/>
                </a:lnTo>
                <a:lnTo>
                  <a:pt x="3850287" y="3087240"/>
                </a:lnTo>
                <a:lnTo>
                  <a:pt x="12192000" y="555034"/>
                </a:lnTo>
                <a:close/>
              </a:path>
            </a:pathLst>
          </a:custGeom>
          <a:solidFill>
            <a:schemeClr val="accent1">
              <a:alpha val="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1" name="PPT世界-2"/>
          <p:cNvSpPr/>
          <p:nvPr/>
        </p:nvSpPr>
        <p:spPr>
          <a:xfrm flipH="1">
            <a:off x="816361" y="426232"/>
            <a:ext cx="11020566" cy="6168675"/>
          </a:xfrm>
          <a:custGeom>
            <a:avLst/>
            <a:gdLst>
              <a:gd name="connsiteX0" fmla="*/ 4103921 w 11020566"/>
              <a:gd name="connsiteY0" fmla="*/ 629757 h 6168675"/>
              <a:gd name="connsiteX1" fmla="*/ 4103921 w 11020566"/>
              <a:gd name="connsiteY1" fmla="*/ 692225 h 6168675"/>
              <a:gd name="connsiteX2" fmla="*/ 4103921 w 11020566"/>
              <a:gd name="connsiteY2" fmla="*/ 629757 h 6168675"/>
              <a:gd name="connsiteX3" fmla="*/ 10937440 w 11020566"/>
              <a:gd name="connsiteY3" fmla="*/ 5871521 h 6168675"/>
              <a:gd name="connsiteX4" fmla="*/ 10937440 w 11020566"/>
              <a:gd name="connsiteY4" fmla="*/ 5933990 h 6168675"/>
              <a:gd name="connsiteX5" fmla="*/ 10937440 w 11020566"/>
              <a:gd name="connsiteY5" fmla="*/ 5871521 h 6168675"/>
              <a:gd name="connsiteX6" fmla="*/ 348092 w 11020566"/>
              <a:gd name="connsiteY6" fmla="*/ 3455476 h 6168675"/>
              <a:gd name="connsiteX7" fmla="*/ 348092 w 11020566"/>
              <a:gd name="connsiteY7" fmla="*/ 3517944 h 6168675"/>
              <a:gd name="connsiteX8" fmla="*/ 348092 w 11020566"/>
              <a:gd name="connsiteY8" fmla="*/ 3455476 h 6168675"/>
              <a:gd name="connsiteX9" fmla="*/ 5693989 w 11020566"/>
              <a:gd name="connsiteY9" fmla="*/ 5146276 h 6168675"/>
              <a:gd name="connsiteX10" fmla="*/ 5693989 w 11020566"/>
              <a:gd name="connsiteY10" fmla="*/ 5208744 h 6168675"/>
              <a:gd name="connsiteX11" fmla="*/ 5693989 w 11020566"/>
              <a:gd name="connsiteY11" fmla="*/ 5146276 h 6168675"/>
              <a:gd name="connsiteX12" fmla="*/ 5798663 w 11020566"/>
              <a:gd name="connsiteY12" fmla="*/ 4933259 h 6168675"/>
              <a:gd name="connsiteX13" fmla="*/ 5798663 w 11020566"/>
              <a:gd name="connsiteY13" fmla="*/ 4995727 h 6168675"/>
              <a:gd name="connsiteX14" fmla="*/ 5798663 w 11020566"/>
              <a:gd name="connsiteY14" fmla="*/ 4933259 h 6168675"/>
              <a:gd name="connsiteX15" fmla="*/ 10360926 w 11020566"/>
              <a:gd name="connsiteY15" fmla="*/ 6060984 h 6168675"/>
              <a:gd name="connsiteX16" fmla="*/ 10360926 w 11020566"/>
              <a:gd name="connsiteY16" fmla="*/ 6123453 h 6168675"/>
              <a:gd name="connsiteX17" fmla="*/ 10360926 w 11020566"/>
              <a:gd name="connsiteY17" fmla="*/ 6060984 h 6168675"/>
              <a:gd name="connsiteX18" fmla="*/ 30171 w 11020566"/>
              <a:gd name="connsiteY18" fmla="*/ 832550 h 6168675"/>
              <a:gd name="connsiteX19" fmla="*/ 30171 w 11020566"/>
              <a:gd name="connsiteY19" fmla="*/ 895015 h 6168675"/>
              <a:gd name="connsiteX20" fmla="*/ 30171 w 11020566"/>
              <a:gd name="connsiteY20" fmla="*/ 832550 h 6168675"/>
              <a:gd name="connsiteX21" fmla="*/ 5812892 w 11020566"/>
              <a:gd name="connsiteY21" fmla="*/ 2662996 h 6168675"/>
              <a:gd name="connsiteX22" fmla="*/ 5812892 w 11020566"/>
              <a:gd name="connsiteY22" fmla="*/ 2725464 h 6168675"/>
              <a:gd name="connsiteX23" fmla="*/ 5812892 w 11020566"/>
              <a:gd name="connsiteY23" fmla="*/ 2662996 h 6168675"/>
              <a:gd name="connsiteX24" fmla="*/ 6354572 w 11020566"/>
              <a:gd name="connsiteY24" fmla="*/ 2310758 h 6168675"/>
              <a:gd name="connsiteX25" fmla="*/ 6354572 w 11020566"/>
              <a:gd name="connsiteY25" fmla="*/ 2373226 h 6168675"/>
              <a:gd name="connsiteX26" fmla="*/ 6354572 w 11020566"/>
              <a:gd name="connsiteY26" fmla="*/ 2310772 h 6168675"/>
              <a:gd name="connsiteX27" fmla="*/ 412857 w 11020566"/>
              <a:gd name="connsiteY27" fmla="*/ 1295901 h 6168675"/>
              <a:gd name="connsiteX28" fmla="*/ 412857 w 11020566"/>
              <a:gd name="connsiteY28" fmla="*/ 1358369 h 6168675"/>
              <a:gd name="connsiteX29" fmla="*/ 412847 w 11020566"/>
              <a:gd name="connsiteY29" fmla="*/ 1295914 h 6168675"/>
              <a:gd name="connsiteX30" fmla="*/ 9376275 w 11020566"/>
              <a:gd name="connsiteY30" fmla="*/ 0 h 6168675"/>
              <a:gd name="connsiteX31" fmla="*/ 9376275 w 11020566"/>
              <a:gd name="connsiteY31" fmla="*/ 62469 h 6168675"/>
              <a:gd name="connsiteX32" fmla="*/ 9376275 w 11020566"/>
              <a:gd name="connsiteY32" fmla="*/ 0 h 6168675"/>
              <a:gd name="connsiteX33" fmla="*/ 10990378 w 11020566"/>
              <a:gd name="connsiteY33" fmla="*/ 3098904 h 6168675"/>
              <a:gd name="connsiteX34" fmla="*/ 10990378 w 11020566"/>
              <a:gd name="connsiteY34" fmla="*/ 3161373 h 6168675"/>
              <a:gd name="connsiteX35" fmla="*/ 10990378 w 11020566"/>
              <a:gd name="connsiteY35" fmla="*/ 3098904 h 6168675"/>
              <a:gd name="connsiteX36" fmla="*/ 5682572 w 11020566"/>
              <a:gd name="connsiteY36" fmla="*/ 6106207 h 6168675"/>
              <a:gd name="connsiteX37" fmla="*/ 5682572 w 11020566"/>
              <a:gd name="connsiteY37" fmla="*/ 6168676 h 6168675"/>
              <a:gd name="connsiteX38" fmla="*/ 5682572 w 11020566"/>
              <a:gd name="connsiteY38" fmla="*/ 6106207 h 616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1020566" h="6168675">
                <a:moveTo>
                  <a:pt x="4103921" y="629757"/>
                </a:moveTo>
                <a:cubicBezTo>
                  <a:pt x="4063737" y="629757"/>
                  <a:pt x="4063635" y="692225"/>
                  <a:pt x="4103921" y="692225"/>
                </a:cubicBezTo>
                <a:cubicBezTo>
                  <a:pt x="4144103" y="692225"/>
                  <a:pt x="4144172" y="629757"/>
                  <a:pt x="4103921" y="629757"/>
                </a:cubicBezTo>
                <a:close/>
                <a:moveTo>
                  <a:pt x="10937440" y="5871521"/>
                </a:moveTo>
                <a:cubicBezTo>
                  <a:pt x="10897223" y="5871521"/>
                  <a:pt x="10897154" y="5933990"/>
                  <a:pt x="10937440" y="5933990"/>
                </a:cubicBezTo>
                <a:cubicBezTo>
                  <a:pt x="10977624" y="5933990"/>
                  <a:pt x="10977726" y="5871521"/>
                  <a:pt x="10937440" y="5871521"/>
                </a:cubicBezTo>
                <a:close/>
                <a:moveTo>
                  <a:pt x="348092" y="3455476"/>
                </a:moveTo>
                <a:cubicBezTo>
                  <a:pt x="307885" y="3455476"/>
                  <a:pt x="307820" y="3517944"/>
                  <a:pt x="348092" y="3517944"/>
                </a:cubicBezTo>
                <a:cubicBezTo>
                  <a:pt x="388302" y="3517944"/>
                  <a:pt x="388364" y="3455476"/>
                  <a:pt x="348092" y="3455476"/>
                </a:cubicBezTo>
                <a:close/>
                <a:moveTo>
                  <a:pt x="5693989" y="5146276"/>
                </a:moveTo>
                <a:cubicBezTo>
                  <a:pt x="5653772" y="5146276"/>
                  <a:pt x="5653704" y="5208744"/>
                  <a:pt x="5693989" y="5208744"/>
                </a:cubicBezTo>
                <a:cubicBezTo>
                  <a:pt x="5734172" y="5208744"/>
                  <a:pt x="5734275" y="5146276"/>
                  <a:pt x="5693989" y="5146276"/>
                </a:cubicBezTo>
                <a:close/>
                <a:moveTo>
                  <a:pt x="5798663" y="4933259"/>
                </a:moveTo>
                <a:cubicBezTo>
                  <a:pt x="5758446" y="4933259"/>
                  <a:pt x="5758412" y="4995727"/>
                  <a:pt x="5798663" y="4995727"/>
                </a:cubicBezTo>
                <a:cubicBezTo>
                  <a:pt x="5838915" y="4995727"/>
                  <a:pt x="5838949" y="4933259"/>
                  <a:pt x="5798663" y="4933259"/>
                </a:cubicBezTo>
                <a:close/>
                <a:moveTo>
                  <a:pt x="10360926" y="6060984"/>
                </a:moveTo>
                <a:cubicBezTo>
                  <a:pt x="10320743" y="6060984"/>
                  <a:pt x="10320640" y="6123453"/>
                  <a:pt x="10360926" y="6123453"/>
                </a:cubicBezTo>
                <a:cubicBezTo>
                  <a:pt x="10401109" y="6123453"/>
                  <a:pt x="10401177" y="6060984"/>
                  <a:pt x="10360926" y="6060984"/>
                </a:cubicBezTo>
                <a:close/>
                <a:moveTo>
                  <a:pt x="30171" y="832550"/>
                </a:moveTo>
                <a:cubicBezTo>
                  <a:pt x="-10016" y="832550"/>
                  <a:pt x="-10098" y="895015"/>
                  <a:pt x="30171" y="895015"/>
                </a:cubicBezTo>
                <a:cubicBezTo>
                  <a:pt x="70381" y="895015"/>
                  <a:pt x="70443" y="832550"/>
                  <a:pt x="30171" y="832550"/>
                </a:cubicBezTo>
                <a:close/>
                <a:moveTo>
                  <a:pt x="5812892" y="2662996"/>
                </a:moveTo>
                <a:cubicBezTo>
                  <a:pt x="5772709" y="2662996"/>
                  <a:pt x="5772606" y="2725464"/>
                  <a:pt x="5812892" y="2725464"/>
                </a:cubicBezTo>
                <a:cubicBezTo>
                  <a:pt x="5853109" y="2725478"/>
                  <a:pt x="5853143" y="2662996"/>
                  <a:pt x="5812892" y="2662996"/>
                </a:cubicBezTo>
                <a:close/>
                <a:moveTo>
                  <a:pt x="6354572" y="2310758"/>
                </a:moveTo>
                <a:cubicBezTo>
                  <a:pt x="6314389" y="2310758"/>
                  <a:pt x="6314286" y="2373226"/>
                  <a:pt x="6354572" y="2373226"/>
                </a:cubicBezTo>
                <a:cubicBezTo>
                  <a:pt x="6394755" y="2373240"/>
                  <a:pt x="6394823" y="2310772"/>
                  <a:pt x="6354572" y="2310772"/>
                </a:cubicBezTo>
                <a:close/>
                <a:moveTo>
                  <a:pt x="412857" y="1295901"/>
                </a:moveTo>
                <a:cubicBezTo>
                  <a:pt x="372671" y="1295901"/>
                  <a:pt x="372589" y="1358369"/>
                  <a:pt x="412857" y="1358369"/>
                </a:cubicBezTo>
                <a:cubicBezTo>
                  <a:pt x="453057" y="1358383"/>
                  <a:pt x="453119" y="1295914"/>
                  <a:pt x="412847" y="1295914"/>
                </a:cubicBezTo>
                <a:close/>
                <a:moveTo>
                  <a:pt x="9376275" y="0"/>
                </a:moveTo>
                <a:cubicBezTo>
                  <a:pt x="9336058" y="0"/>
                  <a:pt x="9335989" y="62469"/>
                  <a:pt x="9376275" y="62469"/>
                </a:cubicBezTo>
                <a:cubicBezTo>
                  <a:pt x="9416458" y="62469"/>
                  <a:pt x="9416561" y="0"/>
                  <a:pt x="9376275" y="0"/>
                </a:cubicBezTo>
                <a:close/>
                <a:moveTo>
                  <a:pt x="10990378" y="3098904"/>
                </a:moveTo>
                <a:cubicBezTo>
                  <a:pt x="10950161" y="3098904"/>
                  <a:pt x="10950092" y="3161373"/>
                  <a:pt x="10990378" y="3161373"/>
                </a:cubicBezTo>
                <a:cubicBezTo>
                  <a:pt x="11030595" y="3161373"/>
                  <a:pt x="11030663" y="3098904"/>
                  <a:pt x="10990378" y="3098904"/>
                </a:cubicBezTo>
                <a:close/>
                <a:moveTo>
                  <a:pt x="5682572" y="6106207"/>
                </a:moveTo>
                <a:cubicBezTo>
                  <a:pt x="5642389" y="6106207"/>
                  <a:pt x="5642286" y="6168676"/>
                  <a:pt x="5682572" y="6168676"/>
                </a:cubicBezTo>
                <a:cubicBezTo>
                  <a:pt x="5722755" y="6168676"/>
                  <a:pt x="5722823" y="6106207"/>
                  <a:pt x="5682572" y="6106207"/>
                </a:cubicBezTo>
                <a:close/>
              </a:path>
            </a:pathLst>
          </a:custGeom>
          <a:solidFill>
            <a:srgbClr val="000000"/>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2" name="PPT世界-3"/>
          <p:cNvSpPr/>
          <p:nvPr/>
        </p:nvSpPr>
        <p:spPr>
          <a:xfrm flipH="1">
            <a:off x="485075" y="350193"/>
            <a:ext cx="11392683" cy="5943239"/>
          </a:xfrm>
          <a:custGeom>
            <a:avLst/>
            <a:gdLst>
              <a:gd name="connsiteX0" fmla="*/ 10694318 w 11392683"/>
              <a:gd name="connsiteY0" fmla="*/ 5796875 h 5943239"/>
              <a:gd name="connsiteX1" fmla="*/ 10631815 w 11392683"/>
              <a:gd name="connsiteY1" fmla="*/ 5859343 h 5943239"/>
              <a:gd name="connsiteX2" fmla="*/ 10569346 w 11392683"/>
              <a:gd name="connsiteY2" fmla="*/ 5796840 h 5943239"/>
              <a:gd name="connsiteX3" fmla="*/ 10631815 w 11392683"/>
              <a:gd name="connsiteY3" fmla="*/ 5734372 h 5943239"/>
              <a:gd name="connsiteX4" fmla="*/ 10694318 w 11392683"/>
              <a:gd name="connsiteY4" fmla="*/ 5796875 h 5943239"/>
              <a:gd name="connsiteX5" fmla="*/ 5488238 w 11392683"/>
              <a:gd name="connsiteY5" fmla="*/ 62489 h 5943239"/>
              <a:gd name="connsiteX6" fmla="*/ 5425735 w 11392683"/>
              <a:gd name="connsiteY6" fmla="*/ 124971 h 5943239"/>
              <a:gd name="connsiteX7" fmla="*/ 5363266 w 11392683"/>
              <a:gd name="connsiteY7" fmla="*/ 62482 h 5943239"/>
              <a:gd name="connsiteX8" fmla="*/ 5425770 w 11392683"/>
              <a:gd name="connsiteY8" fmla="*/ 0 h 5943239"/>
              <a:gd name="connsiteX9" fmla="*/ 5425770 w 11392683"/>
              <a:gd name="connsiteY9" fmla="*/ 0 h 5943239"/>
              <a:gd name="connsiteX10" fmla="*/ 5488238 w 11392683"/>
              <a:gd name="connsiteY10" fmla="*/ 62489 h 5943239"/>
              <a:gd name="connsiteX11" fmla="*/ 966387 w 11392683"/>
              <a:gd name="connsiteY11" fmla="*/ 3232749 h 5943239"/>
              <a:gd name="connsiteX12" fmla="*/ 903919 w 11392683"/>
              <a:gd name="connsiteY12" fmla="*/ 3295252 h 5943239"/>
              <a:gd name="connsiteX13" fmla="*/ 841423 w 11392683"/>
              <a:gd name="connsiteY13" fmla="*/ 3232783 h 5943239"/>
              <a:gd name="connsiteX14" fmla="*/ 903891 w 11392683"/>
              <a:gd name="connsiteY14" fmla="*/ 3170280 h 5943239"/>
              <a:gd name="connsiteX15" fmla="*/ 903915 w 11392683"/>
              <a:gd name="connsiteY15" fmla="*/ 3170280 h 5943239"/>
              <a:gd name="connsiteX16" fmla="*/ 966387 w 11392683"/>
              <a:gd name="connsiteY16" fmla="*/ 3232749 h 5943239"/>
              <a:gd name="connsiteX17" fmla="*/ 218901 w 11392683"/>
              <a:gd name="connsiteY17" fmla="*/ 2840500 h 5943239"/>
              <a:gd name="connsiteX18" fmla="*/ 156432 w 11392683"/>
              <a:gd name="connsiteY18" fmla="*/ 2903009 h 5943239"/>
              <a:gd name="connsiteX19" fmla="*/ 93922 w 11392683"/>
              <a:gd name="connsiteY19" fmla="*/ 2840541 h 5943239"/>
              <a:gd name="connsiteX20" fmla="*/ 156391 w 11392683"/>
              <a:gd name="connsiteY20" fmla="*/ 2778031 h 5943239"/>
              <a:gd name="connsiteX21" fmla="*/ 156411 w 11392683"/>
              <a:gd name="connsiteY21" fmla="*/ 2778031 h 5943239"/>
              <a:gd name="connsiteX22" fmla="*/ 218901 w 11392683"/>
              <a:gd name="connsiteY22" fmla="*/ 2840500 h 5943239"/>
              <a:gd name="connsiteX23" fmla="*/ 124958 w 11392683"/>
              <a:gd name="connsiteY23" fmla="*/ 4483526 h 5943239"/>
              <a:gd name="connsiteX24" fmla="*/ 62489 w 11392683"/>
              <a:gd name="connsiteY24" fmla="*/ 4546029 h 5943239"/>
              <a:gd name="connsiteX25" fmla="*/ 0 w 11392683"/>
              <a:gd name="connsiteY25" fmla="*/ 4483560 h 5943239"/>
              <a:gd name="connsiteX26" fmla="*/ 62469 w 11392683"/>
              <a:gd name="connsiteY26" fmla="*/ 4421057 h 5943239"/>
              <a:gd name="connsiteX27" fmla="*/ 62486 w 11392683"/>
              <a:gd name="connsiteY27" fmla="*/ 4421057 h 5943239"/>
              <a:gd name="connsiteX28" fmla="*/ 124937 w 11392683"/>
              <a:gd name="connsiteY28" fmla="*/ 4483526 h 5943239"/>
              <a:gd name="connsiteX29" fmla="*/ 3783415 w 11392683"/>
              <a:gd name="connsiteY29" fmla="*/ 342600 h 5943239"/>
              <a:gd name="connsiteX30" fmla="*/ 3720912 w 11392683"/>
              <a:gd name="connsiteY30" fmla="*/ 405082 h 5943239"/>
              <a:gd name="connsiteX31" fmla="*/ 3658443 w 11392683"/>
              <a:gd name="connsiteY31" fmla="*/ 342593 h 5943239"/>
              <a:gd name="connsiteX32" fmla="*/ 3720947 w 11392683"/>
              <a:gd name="connsiteY32" fmla="*/ 280111 h 5943239"/>
              <a:gd name="connsiteX33" fmla="*/ 3720947 w 11392683"/>
              <a:gd name="connsiteY33" fmla="*/ 280111 h 5943239"/>
              <a:gd name="connsiteX34" fmla="*/ 3783415 w 11392683"/>
              <a:gd name="connsiteY34" fmla="*/ 342586 h 5943239"/>
              <a:gd name="connsiteX35" fmla="*/ 3783415 w 11392683"/>
              <a:gd name="connsiteY35" fmla="*/ 342600 h 5943239"/>
              <a:gd name="connsiteX36" fmla="*/ 6071266 w 11392683"/>
              <a:gd name="connsiteY36" fmla="*/ 198257 h 5943239"/>
              <a:gd name="connsiteX37" fmla="*/ 6008764 w 11392683"/>
              <a:gd name="connsiteY37" fmla="*/ 260739 h 5943239"/>
              <a:gd name="connsiteX38" fmla="*/ 5946295 w 11392683"/>
              <a:gd name="connsiteY38" fmla="*/ 198250 h 5943239"/>
              <a:gd name="connsiteX39" fmla="*/ 6008798 w 11392683"/>
              <a:gd name="connsiteY39" fmla="*/ 135768 h 5943239"/>
              <a:gd name="connsiteX40" fmla="*/ 6008798 w 11392683"/>
              <a:gd name="connsiteY40" fmla="*/ 135768 h 5943239"/>
              <a:gd name="connsiteX41" fmla="*/ 6071266 w 11392683"/>
              <a:gd name="connsiteY41" fmla="*/ 198243 h 5943239"/>
              <a:gd name="connsiteX42" fmla="*/ 6071266 w 11392683"/>
              <a:gd name="connsiteY42" fmla="*/ 198271 h 5943239"/>
              <a:gd name="connsiteX43" fmla="*/ 5367107 w 11392683"/>
              <a:gd name="connsiteY43" fmla="*/ 4937332 h 5943239"/>
              <a:gd name="connsiteX44" fmla="*/ 5304604 w 11392683"/>
              <a:gd name="connsiteY44" fmla="*/ 4999800 h 5943239"/>
              <a:gd name="connsiteX45" fmla="*/ 5242135 w 11392683"/>
              <a:gd name="connsiteY45" fmla="*/ 4937298 h 5943239"/>
              <a:gd name="connsiteX46" fmla="*/ 5304638 w 11392683"/>
              <a:gd name="connsiteY46" fmla="*/ 4874829 h 5943239"/>
              <a:gd name="connsiteX47" fmla="*/ 5367107 w 11392683"/>
              <a:gd name="connsiteY47" fmla="*/ 4937332 h 5943239"/>
              <a:gd name="connsiteX48" fmla="*/ 5367107 w 11392683"/>
              <a:gd name="connsiteY48" fmla="*/ 4937332 h 5943239"/>
              <a:gd name="connsiteX49" fmla="*/ 6317129 w 11392683"/>
              <a:gd name="connsiteY49" fmla="*/ 3058029 h 5943239"/>
              <a:gd name="connsiteX50" fmla="*/ 6254627 w 11392683"/>
              <a:gd name="connsiteY50" fmla="*/ 3120497 h 5943239"/>
              <a:gd name="connsiteX51" fmla="*/ 6192158 w 11392683"/>
              <a:gd name="connsiteY51" fmla="*/ 3058022 h 5943239"/>
              <a:gd name="connsiteX52" fmla="*/ 6254661 w 11392683"/>
              <a:gd name="connsiteY52" fmla="*/ 2995540 h 5943239"/>
              <a:gd name="connsiteX53" fmla="*/ 6254661 w 11392683"/>
              <a:gd name="connsiteY53" fmla="*/ 2995540 h 5943239"/>
              <a:gd name="connsiteX54" fmla="*/ 6317129 w 11392683"/>
              <a:gd name="connsiteY54" fmla="*/ 3058029 h 5943239"/>
              <a:gd name="connsiteX55" fmla="*/ 756823 w 11392683"/>
              <a:gd name="connsiteY55" fmla="*/ 1070489 h 5943239"/>
              <a:gd name="connsiteX56" fmla="*/ 694334 w 11392683"/>
              <a:gd name="connsiteY56" fmla="*/ 1132978 h 5943239"/>
              <a:gd name="connsiteX57" fmla="*/ 631845 w 11392683"/>
              <a:gd name="connsiteY57" fmla="*/ 1070489 h 5943239"/>
              <a:gd name="connsiteX58" fmla="*/ 694334 w 11392683"/>
              <a:gd name="connsiteY58" fmla="*/ 1008000 h 5943239"/>
              <a:gd name="connsiteX59" fmla="*/ 756823 w 11392683"/>
              <a:gd name="connsiteY59" fmla="*/ 1070489 h 5943239"/>
              <a:gd name="connsiteX60" fmla="*/ 11392683 w 11392683"/>
              <a:gd name="connsiteY60" fmla="*/ 3541320 h 5943239"/>
              <a:gd name="connsiteX61" fmla="*/ 11330215 w 11392683"/>
              <a:gd name="connsiteY61" fmla="*/ 3603823 h 5943239"/>
              <a:gd name="connsiteX62" fmla="*/ 11267712 w 11392683"/>
              <a:gd name="connsiteY62" fmla="*/ 3541355 h 5943239"/>
              <a:gd name="connsiteX63" fmla="*/ 11330181 w 11392683"/>
              <a:gd name="connsiteY63" fmla="*/ 3478852 h 5943239"/>
              <a:gd name="connsiteX64" fmla="*/ 11330215 w 11392683"/>
              <a:gd name="connsiteY64" fmla="*/ 3478852 h 5943239"/>
              <a:gd name="connsiteX65" fmla="*/ 11392683 w 11392683"/>
              <a:gd name="connsiteY65" fmla="*/ 3541320 h 5943239"/>
              <a:gd name="connsiteX66" fmla="*/ 10929723 w 11392683"/>
              <a:gd name="connsiteY66" fmla="*/ 3399343 h 5943239"/>
              <a:gd name="connsiteX67" fmla="*/ 10867255 w 11392683"/>
              <a:gd name="connsiteY67" fmla="*/ 3461846 h 5943239"/>
              <a:gd name="connsiteX68" fmla="*/ 10804752 w 11392683"/>
              <a:gd name="connsiteY68" fmla="*/ 3399377 h 5943239"/>
              <a:gd name="connsiteX69" fmla="*/ 10867221 w 11392683"/>
              <a:gd name="connsiteY69" fmla="*/ 3336875 h 5943239"/>
              <a:gd name="connsiteX70" fmla="*/ 10867255 w 11392683"/>
              <a:gd name="connsiteY70" fmla="*/ 3336875 h 5943239"/>
              <a:gd name="connsiteX71" fmla="*/ 10929723 w 11392683"/>
              <a:gd name="connsiteY71" fmla="*/ 3399343 h 5943239"/>
              <a:gd name="connsiteX72" fmla="*/ 6026524 w 11392683"/>
              <a:gd name="connsiteY72" fmla="*/ 5880772 h 5943239"/>
              <a:gd name="connsiteX73" fmla="*/ 5964021 w 11392683"/>
              <a:gd name="connsiteY73" fmla="*/ 5943240 h 5943239"/>
              <a:gd name="connsiteX74" fmla="*/ 5901552 w 11392683"/>
              <a:gd name="connsiteY74" fmla="*/ 5880737 h 5943239"/>
              <a:gd name="connsiteX75" fmla="*/ 5964055 w 11392683"/>
              <a:gd name="connsiteY75" fmla="*/ 5818269 h 5943239"/>
              <a:gd name="connsiteX76" fmla="*/ 6026524 w 11392683"/>
              <a:gd name="connsiteY76" fmla="*/ 5880772 h 594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1392683" h="5943239">
                <a:moveTo>
                  <a:pt x="10694318" y="5796875"/>
                </a:moveTo>
                <a:cubicBezTo>
                  <a:pt x="10694318" y="5831400"/>
                  <a:pt x="10666340" y="5859343"/>
                  <a:pt x="10631815" y="5859343"/>
                </a:cubicBezTo>
                <a:cubicBezTo>
                  <a:pt x="10597289" y="5859343"/>
                  <a:pt x="10569346" y="5831366"/>
                  <a:pt x="10569346" y="5796840"/>
                </a:cubicBezTo>
                <a:cubicBezTo>
                  <a:pt x="10569346" y="5762349"/>
                  <a:pt x="10597324" y="5734372"/>
                  <a:pt x="10631815" y="5734372"/>
                </a:cubicBezTo>
                <a:cubicBezTo>
                  <a:pt x="10666340" y="5734372"/>
                  <a:pt x="10694318" y="5762349"/>
                  <a:pt x="10694318" y="5796875"/>
                </a:cubicBezTo>
                <a:close/>
                <a:moveTo>
                  <a:pt x="5488238" y="62489"/>
                </a:moveTo>
                <a:cubicBezTo>
                  <a:pt x="5488238" y="96998"/>
                  <a:pt x="5460261" y="124975"/>
                  <a:pt x="5425735" y="124971"/>
                </a:cubicBezTo>
                <a:cubicBezTo>
                  <a:pt x="5391244" y="124968"/>
                  <a:pt x="5363266" y="96991"/>
                  <a:pt x="5363266" y="62482"/>
                </a:cubicBezTo>
                <a:cubicBezTo>
                  <a:pt x="5363266" y="27974"/>
                  <a:pt x="5391244" y="-3"/>
                  <a:pt x="5425770" y="0"/>
                </a:cubicBezTo>
                <a:cubicBezTo>
                  <a:pt x="5425770" y="0"/>
                  <a:pt x="5425770" y="0"/>
                  <a:pt x="5425770" y="0"/>
                </a:cubicBezTo>
                <a:cubicBezTo>
                  <a:pt x="5460261" y="14"/>
                  <a:pt x="5488238" y="27987"/>
                  <a:pt x="5488238" y="62489"/>
                </a:cubicBezTo>
                <a:close/>
                <a:moveTo>
                  <a:pt x="966387" y="3232749"/>
                </a:moveTo>
                <a:cubicBezTo>
                  <a:pt x="966394" y="3267240"/>
                  <a:pt x="938427" y="3295252"/>
                  <a:pt x="903919" y="3295252"/>
                </a:cubicBezTo>
                <a:cubicBezTo>
                  <a:pt x="869410" y="3295252"/>
                  <a:pt x="841430" y="3267274"/>
                  <a:pt x="841423" y="3232783"/>
                </a:cubicBezTo>
                <a:cubicBezTo>
                  <a:pt x="841416" y="3198257"/>
                  <a:pt x="869383" y="3170280"/>
                  <a:pt x="903891" y="3170280"/>
                </a:cubicBezTo>
                <a:cubicBezTo>
                  <a:pt x="903898" y="3170280"/>
                  <a:pt x="903909" y="3170280"/>
                  <a:pt x="903915" y="3170280"/>
                </a:cubicBezTo>
                <a:cubicBezTo>
                  <a:pt x="938410" y="3170314"/>
                  <a:pt x="966367" y="3198257"/>
                  <a:pt x="966387" y="3232749"/>
                </a:cubicBezTo>
                <a:close/>
                <a:moveTo>
                  <a:pt x="218901" y="2840500"/>
                </a:moveTo>
                <a:cubicBezTo>
                  <a:pt x="218911" y="2875012"/>
                  <a:pt x="190944" y="2902999"/>
                  <a:pt x="156432" y="2903009"/>
                </a:cubicBezTo>
                <a:cubicBezTo>
                  <a:pt x="121920" y="2903020"/>
                  <a:pt x="93933" y="2875053"/>
                  <a:pt x="93922" y="2840541"/>
                </a:cubicBezTo>
                <a:cubicBezTo>
                  <a:pt x="93912" y="2806029"/>
                  <a:pt x="121879" y="2778041"/>
                  <a:pt x="156391" y="2778031"/>
                </a:cubicBezTo>
                <a:cubicBezTo>
                  <a:pt x="156398" y="2778031"/>
                  <a:pt x="156405" y="2778031"/>
                  <a:pt x="156411" y="2778031"/>
                </a:cubicBezTo>
                <a:cubicBezTo>
                  <a:pt x="190913" y="2778038"/>
                  <a:pt x="218880" y="2805998"/>
                  <a:pt x="218901" y="2840500"/>
                </a:cubicBezTo>
                <a:close/>
                <a:moveTo>
                  <a:pt x="124958" y="4483526"/>
                </a:moveTo>
                <a:cubicBezTo>
                  <a:pt x="124965" y="4518018"/>
                  <a:pt x="96994" y="4545995"/>
                  <a:pt x="62489" y="4546029"/>
                </a:cubicBezTo>
                <a:cubicBezTo>
                  <a:pt x="27983" y="4546029"/>
                  <a:pt x="6" y="4518052"/>
                  <a:pt x="0" y="4483560"/>
                </a:cubicBezTo>
                <a:cubicBezTo>
                  <a:pt x="-5" y="4449035"/>
                  <a:pt x="27962" y="4421057"/>
                  <a:pt x="62469" y="4421057"/>
                </a:cubicBezTo>
                <a:cubicBezTo>
                  <a:pt x="62475" y="4421057"/>
                  <a:pt x="62479" y="4421057"/>
                  <a:pt x="62486" y="4421057"/>
                </a:cubicBezTo>
                <a:cubicBezTo>
                  <a:pt x="96977" y="4421057"/>
                  <a:pt x="124930" y="4449035"/>
                  <a:pt x="124937" y="4483526"/>
                </a:cubicBezTo>
                <a:close/>
                <a:moveTo>
                  <a:pt x="3783415" y="342600"/>
                </a:moveTo>
                <a:cubicBezTo>
                  <a:pt x="3783415" y="377109"/>
                  <a:pt x="3755438" y="405086"/>
                  <a:pt x="3720912" y="405082"/>
                </a:cubicBezTo>
                <a:cubicBezTo>
                  <a:pt x="3686421" y="405079"/>
                  <a:pt x="3658443" y="377102"/>
                  <a:pt x="3658443" y="342593"/>
                </a:cubicBezTo>
                <a:cubicBezTo>
                  <a:pt x="3658443" y="308085"/>
                  <a:pt x="3686421" y="280107"/>
                  <a:pt x="3720947" y="280111"/>
                </a:cubicBezTo>
                <a:cubicBezTo>
                  <a:pt x="3720947" y="280111"/>
                  <a:pt x="3720947" y="280111"/>
                  <a:pt x="3720947" y="280111"/>
                </a:cubicBezTo>
                <a:cubicBezTo>
                  <a:pt x="3755438" y="280114"/>
                  <a:pt x="3783415" y="308085"/>
                  <a:pt x="3783415" y="342586"/>
                </a:cubicBezTo>
                <a:cubicBezTo>
                  <a:pt x="3783415" y="342590"/>
                  <a:pt x="3783415" y="342597"/>
                  <a:pt x="3783415" y="342600"/>
                </a:cubicBezTo>
                <a:close/>
                <a:moveTo>
                  <a:pt x="6071266" y="198257"/>
                </a:moveTo>
                <a:cubicBezTo>
                  <a:pt x="6071266" y="232766"/>
                  <a:pt x="6043289" y="260743"/>
                  <a:pt x="6008764" y="260739"/>
                </a:cubicBezTo>
                <a:cubicBezTo>
                  <a:pt x="5974272" y="260736"/>
                  <a:pt x="5946295" y="232759"/>
                  <a:pt x="5946295" y="198250"/>
                </a:cubicBezTo>
                <a:cubicBezTo>
                  <a:pt x="5946295" y="163742"/>
                  <a:pt x="5974272" y="135765"/>
                  <a:pt x="6008798" y="135768"/>
                </a:cubicBezTo>
                <a:cubicBezTo>
                  <a:pt x="6008798" y="135768"/>
                  <a:pt x="6008798" y="135768"/>
                  <a:pt x="6008798" y="135768"/>
                </a:cubicBezTo>
                <a:cubicBezTo>
                  <a:pt x="6043289" y="135771"/>
                  <a:pt x="6071266" y="163742"/>
                  <a:pt x="6071266" y="198243"/>
                </a:cubicBezTo>
                <a:cubicBezTo>
                  <a:pt x="6071266" y="198254"/>
                  <a:pt x="6071266" y="198261"/>
                  <a:pt x="6071266" y="198271"/>
                </a:cubicBezTo>
                <a:close/>
                <a:moveTo>
                  <a:pt x="5367107" y="4937332"/>
                </a:moveTo>
                <a:cubicBezTo>
                  <a:pt x="5367107" y="4971858"/>
                  <a:pt x="5339129" y="4999800"/>
                  <a:pt x="5304604" y="4999800"/>
                </a:cubicBezTo>
                <a:cubicBezTo>
                  <a:pt x="5270078" y="4999800"/>
                  <a:pt x="5242135" y="4971823"/>
                  <a:pt x="5242135" y="4937298"/>
                </a:cubicBezTo>
                <a:cubicBezTo>
                  <a:pt x="5242135" y="4902772"/>
                  <a:pt x="5270112" y="4874829"/>
                  <a:pt x="5304638" y="4874829"/>
                </a:cubicBezTo>
                <a:cubicBezTo>
                  <a:pt x="5339129" y="4874829"/>
                  <a:pt x="5367107" y="4902806"/>
                  <a:pt x="5367107" y="4937332"/>
                </a:cubicBezTo>
                <a:cubicBezTo>
                  <a:pt x="5367107" y="4937332"/>
                  <a:pt x="5367107" y="4937332"/>
                  <a:pt x="5367107" y="4937332"/>
                </a:cubicBezTo>
                <a:close/>
                <a:moveTo>
                  <a:pt x="6317129" y="3058029"/>
                </a:moveTo>
                <a:cubicBezTo>
                  <a:pt x="6317129" y="3092555"/>
                  <a:pt x="6289152" y="3120497"/>
                  <a:pt x="6254627" y="3120497"/>
                </a:cubicBezTo>
                <a:cubicBezTo>
                  <a:pt x="6220135" y="3120497"/>
                  <a:pt x="6192158" y="3092520"/>
                  <a:pt x="6192158" y="3058022"/>
                </a:cubicBezTo>
                <a:cubicBezTo>
                  <a:pt x="6192158" y="3023513"/>
                  <a:pt x="6220135" y="2995536"/>
                  <a:pt x="6254661" y="2995540"/>
                </a:cubicBezTo>
                <a:cubicBezTo>
                  <a:pt x="6254661" y="2995540"/>
                  <a:pt x="6254661" y="2995540"/>
                  <a:pt x="6254661" y="2995540"/>
                </a:cubicBezTo>
                <a:cubicBezTo>
                  <a:pt x="6289152" y="2995546"/>
                  <a:pt x="6317129" y="3023524"/>
                  <a:pt x="6317129" y="3058029"/>
                </a:cubicBezTo>
                <a:close/>
                <a:moveTo>
                  <a:pt x="756823" y="1070489"/>
                </a:moveTo>
                <a:cubicBezTo>
                  <a:pt x="756823" y="1105001"/>
                  <a:pt x="728846" y="1132978"/>
                  <a:pt x="694334" y="1132978"/>
                </a:cubicBezTo>
                <a:cubicBezTo>
                  <a:pt x="659822" y="1132978"/>
                  <a:pt x="631845" y="1105001"/>
                  <a:pt x="631845" y="1070489"/>
                </a:cubicBezTo>
                <a:cubicBezTo>
                  <a:pt x="631845" y="1035977"/>
                  <a:pt x="659822" y="1008000"/>
                  <a:pt x="694334" y="1008000"/>
                </a:cubicBezTo>
                <a:cubicBezTo>
                  <a:pt x="728842" y="1008007"/>
                  <a:pt x="756816" y="1035981"/>
                  <a:pt x="756823" y="1070489"/>
                </a:cubicBezTo>
                <a:close/>
                <a:moveTo>
                  <a:pt x="11392683" y="3541320"/>
                </a:moveTo>
                <a:cubicBezTo>
                  <a:pt x="11392683" y="3575846"/>
                  <a:pt x="11364741" y="3603823"/>
                  <a:pt x="11330215" y="3603823"/>
                </a:cubicBezTo>
                <a:cubicBezTo>
                  <a:pt x="11295689" y="3603823"/>
                  <a:pt x="11267712" y="3575880"/>
                  <a:pt x="11267712" y="3541355"/>
                </a:cubicBezTo>
                <a:cubicBezTo>
                  <a:pt x="11267712" y="3506829"/>
                  <a:pt x="11295655" y="3478852"/>
                  <a:pt x="11330181" y="3478852"/>
                </a:cubicBezTo>
                <a:cubicBezTo>
                  <a:pt x="11330181" y="3478852"/>
                  <a:pt x="11330215" y="3478852"/>
                  <a:pt x="11330215" y="3478852"/>
                </a:cubicBezTo>
                <a:cubicBezTo>
                  <a:pt x="11364707" y="3478886"/>
                  <a:pt x="11392649" y="3506829"/>
                  <a:pt x="11392683" y="3541320"/>
                </a:cubicBezTo>
                <a:close/>
                <a:moveTo>
                  <a:pt x="10929723" y="3399343"/>
                </a:moveTo>
                <a:cubicBezTo>
                  <a:pt x="10929723" y="3433869"/>
                  <a:pt x="10901781" y="3461846"/>
                  <a:pt x="10867255" y="3461846"/>
                </a:cubicBezTo>
                <a:cubicBezTo>
                  <a:pt x="10832729" y="3461846"/>
                  <a:pt x="10804752" y="3433903"/>
                  <a:pt x="10804752" y="3399377"/>
                </a:cubicBezTo>
                <a:cubicBezTo>
                  <a:pt x="10804752" y="3364852"/>
                  <a:pt x="10832695" y="3336875"/>
                  <a:pt x="10867221" y="3336875"/>
                </a:cubicBezTo>
                <a:cubicBezTo>
                  <a:pt x="10867221" y="3336875"/>
                  <a:pt x="10867255" y="3336875"/>
                  <a:pt x="10867255" y="3336875"/>
                </a:cubicBezTo>
                <a:cubicBezTo>
                  <a:pt x="10901747" y="3336875"/>
                  <a:pt x="10929723" y="3364852"/>
                  <a:pt x="10929723" y="3399343"/>
                </a:cubicBezTo>
                <a:close/>
                <a:moveTo>
                  <a:pt x="6026524" y="5880772"/>
                </a:moveTo>
                <a:cubicBezTo>
                  <a:pt x="6026524" y="5915298"/>
                  <a:pt x="5998546" y="5943240"/>
                  <a:pt x="5964021" y="5943240"/>
                </a:cubicBezTo>
                <a:cubicBezTo>
                  <a:pt x="5929495" y="5943240"/>
                  <a:pt x="5901552" y="5915263"/>
                  <a:pt x="5901552" y="5880737"/>
                </a:cubicBezTo>
                <a:cubicBezTo>
                  <a:pt x="5901552" y="5846212"/>
                  <a:pt x="5929529" y="5818269"/>
                  <a:pt x="5964055" y="5818269"/>
                </a:cubicBezTo>
                <a:cubicBezTo>
                  <a:pt x="5998546" y="5818303"/>
                  <a:pt x="6026524" y="5846281"/>
                  <a:pt x="6026524" y="5880772"/>
                </a:cubicBezTo>
                <a:close/>
              </a:path>
            </a:pathLst>
          </a:custGeom>
          <a:solidFill>
            <a:schemeClr val="accent1"/>
          </a:solidFill>
          <a:ln w="3429" cap="flat">
            <a:noFill/>
            <a:prstDash val="solid"/>
            <a:miter/>
          </a:ln>
        </p:spPr>
        <p:txBody>
          <a:bodyPr rtlCol="0" anchor="ctr">
            <a:noAutofit/>
          </a:bodyPr>
          <a:lstStyle/>
          <a:p>
            <a:endParaRPr lang="zh-CN" altLang="en-US" dirty="0">
              <a:cs typeface="思源黑体 CN Bold" panose="020B0800000000000000" pitchFamily="34" charset="-122"/>
            </a:endParaRPr>
          </a:p>
        </p:txBody>
      </p:sp>
      <p:sp>
        <p:nvSpPr>
          <p:cNvPr id="63" name="PPT世界-4"/>
          <p:cNvSpPr/>
          <p:nvPr/>
        </p:nvSpPr>
        <p:spPr>
          <a:xfrm flipH="1">
            <a:off x="462728" y="340842"/>
            <a:ext cx="11425166" cy="5967327"/>
          </a:xfrm>
          <a:custGeom>
            <a:avLst/>
            <a:gdLst>
              <a:gd name="connsiteX0" fmla="*/ 10698625 w 11425166"/>
              <a:gd name="connsiteY0" fmla="*/ 5802968 h 5967327"/>
              <a:gd name="connsiteX1" fmla="*/ 10699653 w 11425166"/>
              <a:gd name="connsiteY1" fmla="*/ 5784797 h 5967327"/>
              <a:gd name="connsiteX2" fmla="*/ 10691425 w 11425166"/>
              <a:gd name="connsiteY2" fmla="*/ 5760283 h 5967327"/>
              <a:gd name="connsiteX3" fmla="*/ 10634065 w 11425166"/>
              <a:gd name="connsiteY3" fmla="*/ 5734500 h 5967327"/>
              <a:gd name="connsiteX4" fmla="*/ 10599642 w 11425166"/>
              <a:gd name="connsiteY4" fmla="*/ 5745677 h 5967327"/>
              <a:gd name="connsiteX5" fmla="*/ 10572111 w 11425166"/>
              <a:gd name="connsiteY5" fmla="*/ 5787574 h 5967327"/>
              <a:gd name="connsiteX6" fmla="*/ 10624774 w 11425166"/>
              <a:gd name="connsiteY6" fmla="*/ 5880557 h 5967327"/>
              <a:gd name="connsiteX7" fmla="*/ 10639448 w 11425166"/>
              <a:gd name="connsiteY7" fmla="*/ 5883094 h 5967327"/>
              <a:gd name="connsiteX8" fmla="*/ 10664991 w 11425166"/>
              <a:gd name="connsiteY8" fmla="*/ 5881037 h 5967327"/>
              <a:gd name="connsiteX9" fmla="*/ 10698933 w 11425166"/>
              <a:gd name="connsiteY9" fmla="*/ 5862249 h 5967327"/>
              <a:gd name="connsiteX10" fmla="*/ 10713951 w 11425166"/>
              <a:gd name="connsiteY10" fmla="*/ 5844077 h 5967327"/>
              <a:gd name="connsiteX11" fmla="*/ 10726774 w 11425166"/>
              <a:gd name="connsiteY11" fmla="*/ 5814454 h 5967327"/>
              <a:gd name="connsiteX12" fmla="*/ 10706854 w 11425166"/>
              <a:gd name="connsiteY12" fmla="*/ 5810889 h 5967327"/>
              <a:gd name="connsiteX13" fmla="*/ 10695094 w 11425166"/>
              <a:gd name="connsiteY13" fmla="*/ 5835506 h 5967327"/>
              <a:gd name="connsiteX14" fmla="*/ 10675894 w 11425166"/>
              <a:gd name="connsiteY14" fmla="*/ 5851346 h 5967327"/>
              <a:gd name="connsiteX15" fmla="*/ 10645242 w 11425166"/>
              <a:gd name="connsiteY15" fmla="*/ 5857346 h 5967327"/>
              <a:gd name="connsiteX16" fmla="*/ 10630877 w 11425166"/>
              <a:gd name="connsiteY16" fmla="*/ 5851757 h 5967327"/>
              <a:gd name="connsiteX17" fmla="*/ 10621071 w 11425166"/>
              <a:gd name="connsiteY17" fmla="*/ 5843666 h 5967327"/>
              <a:gd name="connsiteX18" fmla="*/ 10604237 w 11425166"/>
              <a:gd name="connsiteY18" fmla="*/ 5822512 h 5967327"/>
              <a:gd name="connsiteX19" fmla="*/ 10601870 w 11425166"/>
              <a:gd name="connsiteY19" fmla="*/ 5803792 h 5967327"/>
              <a:gd name="connsiteX20" fmla="*/ 10605882 w 11425166"/>
              <a:gd name="connsiteY20" fmla="*/ 5784660 h 5967327"/>
              <a:gd name="connsiteX21" fmla="*/ 10638111 w 11425166"/>
              <a:gd name="connsiteY21" fmla="*/ 5765186 h 5967327"/>
              <a:gd name="connsiteX22" fmla="*/ 10654465 w 11425166"/>
              <a:gd name="connsiteY22" fmla="*/ 5767448 h 5967327"/>
              <a:gd name="connsiteX23" fmla="*/ 10666122 w 11425166"/>
              <a:gd name="connsiteY23" fmla="*/ 5774683 h 5967327"/>
              <a:gd name="connsiteX24" fmla="*/ 10679973 w 11425166"/>
              <a:gd name="connsiteY24" fmla="*/ 5787403 h 5967327"/>
              <a:gd name="connsiteX25" fmla="*/ 10687619 w 11425166"/>
              <a:gd name="connsiteY25" fmla="*/ 5803517 h 5967327"/>
              <a:gd name="connsiteX26" fmla="*/ 10698625 w 11425166"/>
              <a:gd name="connsiteY26" fmla="*/ 5802968 h 5967327"/>
              <a:gd name="connsiteX27" fmla="*/ 5492545 w 11425166"/>
              <a:gd name="connsiteY27" fmla="*/ 68587 h 5967327"/>
              <a:gd name="connsiteX28" fmla="*/ 5493574 w 11425166"/>
              <a:gd name="connsiteY28" fmla="*/ 50415 h 5967327"/>
              <a:gd name="connsiteX29" fmla="*/ 5485379 w 11425166"/>
              <a:gd name="connsiteY29" fmla="*/ 25887 h 5967327"/>
              <a:gd name="connsiteX30" fmla="*/ 5427985 w 11425166"/>
              <a:gd name="connsiteY30" fmla="*/ 87 h 5967327"/>
              <a:gd name="connsiteX31" fmla="*/ 5393562 w 11425166"/>
              <a:gd name="connsiteY31" fmla="*/ 11288 h 5967327"/>
              <a:gd name="connsiteX32" fmla="*/ 5366065 w 11425166"/>
              <a:gd name="connsiteY32" fmla="*/ 53185 h 5967327"/>
              <a:gd name="connsiteX33" fmla="*/ 5418763 w 11425166"/>
              <a:gd name="connsiteY33" fmla="*/ 146189 h 5967327"/>
              <a:gd name="connsiteX34" fmla="*/ 5433368 w 11425166"/>
              <a:gd name="connsiteY34" fmla="*/ 148719 h 5967327"/>
              <a:gd name="connsiteX35" fmla="*/ 5458911 w 11425166"/>
              <a:gd name="connsiteY35" fmla="*/ 146662 h 5967327"/>
              <a:gd name="connsiteX36" fmla="*/ 5492854 w 11425166"/>
              <a:gd name="connsiteY36" fmla="*/ 127860 h 5967327"/>
              <a:gd name="connsiteX37" fmla="*/ 5507905 w 11425166"/>
              <a:gd name="connsiteY37" fmla="*/ 109688 h 5967327"/>
              <a:gd name="connsiteX38" fmla="*/ 5520694 w 11425166"/>
              <a:gd name="connsiteY38" fmla="*/ 80059 h 5967327"/>
              <a:gd name="connsiteX39" fmla="*/ 5500774 w 11425166"/>
              <a:gd name="connsiteY39" fmla="*/ 76520 h 5967327"/>
              <a:gd name="connsiteX40" fmla="*/ 5489048 w 11425166"/>
              <a:gd name="connsiteY40" fmla="*/ 101131 h 5967327"/>
              <a:gd name="connsiteX41" fmla="*/ 5469814 w 11425166"/>
              <a:gd name="connsiteY41" fmla="*/ 116957 h 5967327"/>
              <a:gd name="connsiteX42" fmla="*/ 5439197 w 11425166"/>
              <a:gd name="connsiteY42" fmla="*/ 122953 h 5967327"/>
              <a:gd name="connsiteX43" fmla="*/ 5424797 w 11425166"/>
              <a:gd name="connsiteY43" fmla="*/ 117372 h 5967327"/>
              <a:gd name="connsiteX44" fmla="*/ 5414991 w 11425166"/>
              <a:gd name="connsiteY44" fmla="*/ 109273 h 5967327"/>
              <a:gd name="connsiteX45" fmla="*/ 5398157 w 11425166"/>
              <a:gd name="connsiteY45" fmla="*/ 88140 h 5967327"/>
              <a:gd name="connsiteX46" fmla="*/ 5395791 w 11425166"/>
              <a:gd name="connsiteY46" fmla="*/ 69420 h 5967327"/>
              <a:gd name="connsiteX47" fmla="*/ 5399802 w 11425166"/>
              <a:gd name="connsiteY47" fmla="*/ 50302 h 5967327"/>
              <a:gd name="connsiteX48" fmla="*/ 5432031 w 11425166"/>
              <a:gd name="connsiteY48" fmla="*/ 30814 h 5967327"/>
              <a:gd name="connsiteX49" fmla="*/ 5448419 w 11425166"/>
              <a:gd name="connsiteY49" fmla="*/ 33063 h 5967327"/>
              <a:gd name="connsiteX50" fmla="*/ 5460042 w 11425166"/>
              <a:gd name="connsiteY50" fmla="*/ 40287 h 5967327"/>
              <a:gd name="connsiteX51" fmla="*/ 5473894 w 11425166"/>
              <a:gd name="connsiteY51" fmla="*/ 53031 h 5967327"/>
              <a:gd name="connsiteX52" fmla="*/ 5481539 w 11425166"/>
              <a:gd name="connsiteY52" fmla="*/ 69145 h 5967327"/>
              <a:gd name="connsiteX53" fmla="*/ 5492545 w 11425166"/>
              <a:gd name="connsiteY53" fmla="*/ 68587 h 5967327"/>
              <a:gd name="connsiteX54" fmla="*/ 970705 w 11425166"/>
              <a:gd name="connsiteY54" fmla="*/ 3238843 h 5967327"/>
              <a:gd name="connsiteX55" fmla="*/ 963522 w 11425166"/>
              <a:gd name="connsiteY55" fmla="*/ 3196157 h 5967327"/>
              <a:gd name="connsiteX56" fmla="*/ 906155 w 11425166"/>
              <a:gd name="connsiteY56" fmla="*/ 3170374 h 5967327"/>
              <a:gd name="connsiteX57" fmla="*/ 871712 w 11425166"/>
              <a:gd name="connsiteY57" fmla="*/ 3181551 h 5967327"/>
              <a:gd name="connsiteX58" fmla="*/ 844184 w 11425166"/>
              <a:gd name="connsiteY58" fmla="*/ 3223448 h 5967327"/>
              <a:gd name="connsiteX59" fmla="*/ 896933 w 11425166"/>
              <a:gd name="connsiteY59" fmla="*/ 3316431 h 5967327"/>
              <a:gd name="connsiteX60" fmla="*/ 911524 w 11425166"/>
              <a:gd name="connsiteY60" fmla="*/ 3318968 h 5967327"/>
              <a:gd name="connsiteX61" fmla="*/ 937074 w 11425166"/>
              <a:gd name="connsiteY61" fmla="*/ 3316946 h 5967327"/>
              <a:gd name="connsiteX62" fmla="*/ 971017 w 11425166"/>
              <a:gd name="connsiteY62" fmla="*/ 3298123 h 5967327"/>
              <a:gd name="connsiteX63" fmla="*/ 986051 w 11425166"/>
              <a:gd name="connsiteY63" fmla="*/ 3279951 h 5967327"/>
              <a:gd name="connsiteX64" fmla="*/ 998857 w 11425166"/>
              <a:gd name="connsiteY64" fmla="*/ 3250294 h 5967327"/>
              <a:gd name="connsiteX65" fmla="*/ 978930 w 11425166"/>
              <a:gd name="connsiteY65" fmla="*/ 3246797 h 5967327"/>
              <a:gd name="connsiteX66" fmla="*/ 967184 w 11425166"/>
              <a:gd name="connsiteY66" fmla="*/ 3271414 h 5967327"/>
              <a:gd name="connsiteX67" fmla="*/ 947967 w 11425166"/>
              <a:gd name="connsiteY67" fmla="*/ 3287220 h 5967327"/>
              <a:gd name="connsiteX68" fmla="*/ 917336 w 11425166"/>
              <a:gd name="connsiteY68" fmla="*/ 3293220 h 5967327"/>
              <a:gd name="connsiteX69" fmla="*/ 902936 w 11425166"/>
              <a:gd name="connsiteY69" fmla="*/ 3287631 h 5967327"/>
              <a:gd name="connsiteX70" fmla="*/ 893130 w 11425166"/>
              <a:gd name="connsiteY70" fmla="*/ 3279540 h 5967327"/>
              <a:gd name="connsiteX71" fmla="*/ 876282 w 11425166"/>
              <a:gd name="connsiteY71" fmla="*/ 3258386 h 5967327"/>
              <a:gd name="connsiteX72" fmla="*/ 873951 w 11425166"/>
              <a:gd name="connsiteY72" fmla="*/ 3239700 h 5967327"/>
              <a:gd name="connsiteX73" fmla="*/ 877948 w 11425166"/>
              <a:gd name="connsiteY73" fmla="*/ 3220534 h 5967327"/>
              <a:gd name="connsiteX74" fmla="*/ 910177 w 11425166"/>
              <a:gd name="connsiteY74" fmla="*/ 3201094 h 5967327"/>
              <a:gd name="connsiteX75" fmla="*/ 926566 w 11425166"/>
              <a:gd name="connsiteY75" fmla="*/ 3203323 h 5967327"/>
              <a:gd name="connsiteX76" fmla="*/ 938206 w 11425166"/>
              <a:gd name="connsiteY76" fmla="*/ 3210557 h 5967327"/>
              <a:gd name="connsiteX77" fmla="*/ 952030 w 11425166"/>
              <a:gd name="connsiteY77" fmla="*/ 3223311 h 5967327"/>
              <a:gd name="connsiteX78" fmla="*/ 959672 w 11425166"/>
              <a:gd name="connsiteY78" fmla="*/ 3239391 h 5967327"/>
              <a:gd name="connsiteX79" fmla="*/ 970705 w 11425166"/>
              <a:gd name="connsiteY79" fmla="*/ 3238843 h 5967327"/>
              <a:gd name="connsiteX80" fmla="*/ 223180 w 11425166"/>
              <a:gd name="connsiteY80" fmla="*/ 2846614 h 5967327"/>
              <a:gd name="connsiteX81" fmla="*/ 224209 w 11425166"/>
              <a:gd name="connsiteY81" fmla="*/ 2828443 h 5967327"/>
              <a:gd name="connsiteX82" fmla="*/ 216008 w 11425166"/>
              <a:gd name="connsiteY82" fmla="*/ 2803928 h 5967327"/>
              <a:gd name="connsiteX83" fmla="*/ 158641 w 11425166"/>
              <a:gd name="connsiteY83" fmla="*/ 2778128 h 5967327"/>
              <a:gd name="connsiteX84" fmla="*/ 124201 w 11425166"/>
              <a:gd name="connsiteY84" fmla="*/ 2789312 h 5967327"/>
              <a:gd name="connsiteX85" fmla="*/ 96673 w 11425166"/>
              <a:gd name="connsiteY85" fmla="*/ 2831206 h 5967327"/>
              <a:gd name="connsiteX86" fmla="*/ 149404 w 11425166"/>
              <a:gd name="connsiteY86" fmla="*/ 2924210 h 5967327"/>
              <a:gd name="connsiteX87" fmla="*/ 164014 w 11425166"/>
              <a:gd name="connsiteY87" fmla="*/ 2926740 h 5967327"/>
              <a:gd name="connsiteX88" fmla="*/ 189563 w 11425166"/>
              <a:gd name="connsiteY88" fmla="*/ 2924683 h 5967327"/>
              <a:gd name="connsiteX89" fmla="*/ 223482 w 11425166"/>
              <a:gd name="connsiteY89" fmla="*/ 2905880 h 5967327"/>
              <a:gd name="connsiteX90" fmla="*/ 238537 w 11425166"/>
              <a:gd name="connsiteY90" fmla="*/ 2887682 h 5967327"/>
              <a:gd name="connsiteX91" fmla="*/ 251326 w 11425166"/>
              <a:gd name="connsiteY91" fmla="*/ 2858052 h 5967327"/>
              <a:gd name="connsiteX92" fmla="*/ 231416 w 11425166"/>
              <a:gd name="connsiteY92" fmla="*/ 2854531 h 5967327"/>
              <a:gd name="connsiteX93" fmla="*/ 219652 w 11425166"/>
              <a:gd name="connsiteY93" fmla="*/ 2879145 h 5967327"/>
              <a:gd name="connsiteX94" fmla="*/ 200452 w 11425166"/>
              <a:gd name="connsiteY94" fmla="*/ 2894971 h 5967327"/>
              <a:gd name="connsiteX95" fmla="*/ 169801 w 11425166"/>
              <a:gd name="connsiteY95" fmla="*/ 2900967 h 5967327"/>
              <a:gd name="connsiteX96" fmla="*/ 155435 w 11425166"/>
              <a:gd name="connsiteY96" fmla="*/ 2895365 h 5967327"/>
              <a:gd name="connsiteX97" fmla="*/ 145626 w 11425166"/>
              <a:gd name="connsiteY97" fmla="*/ 2887287 h 5967327"/>
              <a:gd name="connsiteX98" fmla="*/ 128782 w 11425166"/>
              <a:gd name="connsiteY98" fmla="*/ 2866130 h 5967327"/>
              <a:gd name="connsiteX99" fmla="*/ 126426 w 11425166"/>
              <a:gd name="connsiteY99" fmla="*/ 2847430 h 5967327"/>
              <a:gd name="connsiteX100" fmla="*/ 130427 w 11425166"/>
              <a:gd name="connsiteY100" fmla="*/ 2828295 h 5967327"/>
              <a:gd name="connsiteX101" fmla="*/ 162656 w 11425166"/>
              <a:gd name="connsiteY101" fmla="*/ 2808828 h 5967327"/>
              <a:gd name="connsiteX102" fmla="*/ 179044 w 11425166"/>
              <a:gd name="connsiteY102" fmla="*/ 2811074 h 5967327"/>
              <a:gd name="connsiteX103" fmla="*/ 190664 w 11425166"/>
              <a:gd name="connsiteY103" fmla="*/ 2818301 h 5967327"/>
              <a:gd name="connsiteX104" fmla="*/ 204512 w 11425166"/>
              <a:gd name="connsiteY104" fmla="*/ 2831045 h 5967327"/>
              <a:gd name="connsiteX105" fmla="*/ 212151 w 11425166"/>
              <a:gd name="connsiteY105" fmla="*/ 2847139 h 5967327"/>
              <a:gd name="connsiteX106" fmla="*/ 223180 w 11425166"/>
              <a:gd name="connsiteY106" fmla="*/ 2846607 h 5967327"/>
              <a:gd name="connsiteX107" fmla="*/ 129265 w 11425166"/>
              <a:gd name="connsiteY107" fmla="*/ 4489654 h 5967327"/>
              <a:gd name="connsiteX108" fmla="*/ 122082 w 11425166"/>
              <a:gd name="connsiteY108" fmla="*/ 4446968 h 5967327"/>
              <a:gd name="connsiteX109" fmla="*/ 64715 w 11425166"/>
              <a:gd name="connsiteY109" fmla="*/ 4421152 h 5967327"/>
              <a:gd name="connsiteX110" fmla="*/ 30275 w 11425166"/>
              <a:gd name="connsiteY110" fmla="*/ 4432363 h 5967327"/>
              <a:gd name="connsiteX111" fmla="*/ 2747 w 11425166"/>
              <a:gd name="connsiteY111" fmla="*/ 4474260 h 5967327"/>
              <a:gd name="connsiteX112" fmla="*/ 55489 w 11425166"/>
              <a:gd name="connsiteY112" fmla="*/ 4567243 h 5967327"/>
              <a:gd name="connsiteX113" fmla="*/ 70088 w 11425166"/>
              <a:gd name="connsiteY113" fmla="*/ 4569780 h 5967327"/>
              <a:gd name="connsiteX114" fmla="*/ 129577 w 11425166"/>
              <a:gd name="connsiteY114" fmla="*/ 4548935 h 5967327"/>
              <a:gd name="connsiteX115" fmla="*/ 144615 w 11425166"/>
              <a:gd name="connsiteY115" fmla="*/ 4530729 h 5967327"/>
              <a:gd name="connsiteX116" fmla="*/ 157420 w 11425166"/>
              <a:gd name="connsiteY116" fmla="*/ 4501106 h 5967327"/>
              <a:gd name="connsiteX117" fmla="*/ 137490 w 11425166"/>
              <a:gd name="connsiteY117" fmla="*/ 4497574 h 5967327"/>
              <a:gd name="connsiteX118" fmla="*/ 125747 w 11425166"/>
              <a:gd name="connsiteY118" fmla="*/ 4522191 h 5967327"/>
              <a:gd name="connsiteX119" fmla="*/ 106527 w 11425166"/>
              <a:gd name="connsiteY119" fmla="*/ 4538031 h 5967327"/>
              <a:gd name="connsiteX120" fmla="*/ 75896 w 11425166"/>
              <a:gd name="connsiteY120" fmla="*/ 4543997 h 5967327"/>
              <a:gd name="connsiteX121" fmla="*/ 61496 w 11425166"/>
              <a:gd name="connsiteY121" fmla="*/ 4538409 h 5967327"/>
              <a:gd name="connsiteX122" fmla="*/ 51687 w 11425166"/>
              <a:gd name="connsiteY122" fmla="*/ 4530317 h 5967327"/>
              <a:gd name="connsiteX123" fmla="*/ 34842 w 11425166"/>
              <a:gd name="connsiteY123" fmla="*/ 4509197 h 5967327"/>
              <a:gd name="connsiteX124" fmla="*/ 32511 w 11425166"/>
              <a:gd name="connsiteY124" fmla="*/ 4490477 h 5967327"/>
              <a:gd name="connsiteX125" fmla="*/ 36508 w 11425166"/>
              <a:gd name="connsiteY125" fmla="*/ 4471346 h 5967327"/>
              <a:gd name="connsiteX126" fmla="*/ 68737 w 11425166"/>
              <a:gd name="connsiteY126" fmla="*/ 4451871 h 5967327"/>
              <a:gd name="connsiteX127" fmla="*/ 85105 w 11425166"/>
              <a:gd name="connsiteY127" fmla="*/ 4454134 h 5967327"/>
              <a:gd name="connsiteX128" fmla="*/ 96745 w 11425166"/>
              <a:gd name="connsiteY128" fmla="*/ 4461334 h 5967327"/>
              <a:gd name="connsiteX129" fmla="*/ 110572 w 11425166"/>
              <a:gd name="connsiteY129" fmla="*/ 4474089 h 5967327"/>
              <a:gd name="connsiteX130" fmla="*/ 118235 w 11425166"/>
              <a:gd name="connsiteY130" fmla="*/ 4490169 h 5967327"/>
              <a:gd name="connsiteX131" fmla="*/ 129265 w 11425166"/>
              <a:gd name="connsiteY131" fmla="*/ 4489654 h 5967327"/>
              <a:gd name="connsiteX132" fmla="*/ 3787722 w 11425166"/>
              <a:gd name="connsiteY132" fmla="*/ 348697 h 5967327"/>
              <a:gd name="connsiteX133" fmla="*/ 3780557 w 11425166"/>
              <a:gd name="connsiteY133" fmla="*/ 306012 h 5967327"/>
              <a:gd name="connsiteX134" fmla="*/ 3723162 w 11425166"/>
              <a:gd name="connsiteY134" fmla="*/ 280212 h 5967327"/>
              <a:gd name="connsiteX135" fmla="*/ 3688739 w 11425166"/>
              <a:gd name="connsiteY135" fmla="*/ 291413 h 5967327"/>
              <a:gd name="connsiteX136" fmla="*/ 3661208 w 11425166"/>
              <a:gd name="connsiteY136" fmla="*/ 333289 h 5967327"/>
              <a:gd name="connsiteX137" fmla="*/ 3713974 w 11425166"/>
              <a:gd name="connsiteY137" fmla="*/ 426300 h 5967327"/>
              <a:gd name="connsiteX138" fmla="*/ 3728545 w 11425166"/>
              <a:gd name="connsiteY138" fmla="*/ 428823 h 5967327"/>
              <a:gd name="connsiteX139" fmla="*/ 3754088 w 11425166"/>
              <a:gd name="connsiteY139" fmla="*/ 426783 h 5967327"/>
              <a:gd name="connsiteX140" fmla="*/ 3788031 w 11425166"/>
              <a:gd name="connsiteY140" fmla="*/ 407981 h 5967327"/>
              <a:gd name="connsiteX141" fmla="*/ 3803048 w 11425166"/>
              <a:gd name="connsiteY141" fmla="*/ 389779 h 5967327"/>
              <a:gd name="connsiteX142" fmla="*/ 3815871 w 11425166"/>
              <a:gd name="connsiteY142" fmla="*/ 360169 h 5967327"/>
              <a:gd name="connsiteX143" fmla="*/ 3795951 w 11425166"/>
              <a:gd name="connsiteY143" fmla="*/ 356631 h 5967327"/>
              <a:gd name="connsiteX144" fmla="*/ 3784191 w 11425166"/>
              <a:gd name="connsiteY144" fmla="*/ 381245 h 5967327"/>
              <a:gd name="connsiteX145" fmla="*/ 3764991 w 11425166"/>
              <a:gd name="connsiteY145" fmla="*/ 397088 h 5967327"/>
              <a:gd name="connsiteX146" fmla="*/ 3734339 w 11425166"/>
              <a:gd name="connsiteY146" fmla="*/ 403064 h 5967327"/>
              <a:gd name="connsiteX147" fmla="*/ 3719974 w 11425166"/>
              <a:gd name="connsiteY147" fmla="*/ 397465 h 5967327"/>
              <a:gd name="connsiteX148" fmla="*/ 3710168 w 11425166"/>
              <a:gd name="connsiteY148" fmla="*/ 389384 h 5967327"/>
              <a:gd name="connsiteX149" fmla="*/ 3693300 w 11425166"/>
              <a:gd name="connsiteY149" fmla="*/ 368251 h 5967327"/>
              <a:gd name="connsiteX150" fmla="*/ 3690968 w 11425166"/>
              <a:gd name="connsiteY150" fmla="*/ 349531 h 5967327"/>
              <a:gd name="connsiteX151" fmla="*/ 3694980 w 11425166"/>
              <a:gd name="connsiteY151" fmla="*/ 330416 h 5967327"/>
              <a:gd name="connsiteX152" fmla="*/ 3727208 w 11425166"/>
              <a:gd name="connsiteY152" fmla="*/ 310925 h 5967327"/>
              <a:gd name="connsiteX153" fmla="*/ 3743562 w 11425166"/>
              <a:gd name="connsiteY153" fmla="*/ 313174 h 5967327"/>
              <a:gd name="connsiteX154" fmla="*/ 3755219 w 11425166"/>
              <a:gd name="connsiteY154" fmla="*/ 320398 h 5967327"/>
              <a:gd name="connsiteX155" fmla="*/ 3769037 w 11425166"/>
              <a:gd name="connsiteY155" fmla="*/ 333142 h 5967327"/>
              <a:gd name="connsiteX156" fmla="*/ 3776682 w 11425166"/>
              <a:gd name="connsiteY156" fmla="*/ 349239 h 5967327"/>
              <a:gd name="connsiteX157" fmla="*/ 3787722 w 11425166"/>
              <a:gd name="connsiteY157" fmla="*/ 348697 h 5967327"/>
              <a:gd name="connsiteX158" fmla="*/ 6075574 w 11425166"/>
              <a:gd name="connsiteY158" fmla="*/ 204355 h 5967327"/>
              <a:gd name="connsiteX159" fmla="*/ 6076603 w 11425166"/>
              <a:gd name="connsiteY159" fmla="*/ 186183 h 5967327"/>
              <a:gd name="connsiteX160" fmla="*/ 6068408 w 11425166"/>
              <a:gd name="connsiteY160" fmla="*/ 161676 h 5967327"/>
              <a:gd name="connsiteX161" fmla="*/ 6011048 w 11425166"/>
              <a:gd name="connsiteY161" fmla="*/ 135876 h 5967327"/>
              <a:gd name="connsiteX162" fmla="*/ 5976591 w 11425166"/>
              <a:gd name="connsiteY162" fmla="*/ 147056 h 5967327"/>
              <a:gd name="connsiteX163" fmla="*/ 5949059 w 11425166"/>
              <a:gd name="connsiteY163" fmla="*/ 188953 h 5967327"/>
              <a:gd name="connsiteX164" fmla="*/ 6001825 w 11425166"/>
              <a:gd name="connsiteY164" fmla="*/ 281960 h 5967327"/>
              <a:gd name="connsiteX165" fmla="*/ 6016431 w 11425166"/>
              <a:gd name="connsiteY165" fmla="*/ 284487 h 5967327"/>
              <a:gd name="connsiteX166" fmla="*/ 6041940 w 11425166"/>
              <a:gd name="connsiteY166" fmla="*/ 282447 h 5967327"/>
              <a:gd name="connsiteX167" fmla="*/ 6075882 w 11425166"/>
              <a:gd name="connsiteY167" fmla="*/ 263645 h 5967327"/>
              <a:gd name="connsiteX168" fmla="*/ 6090934 w 11425166"/>
              <a:gd name="connsiteY168" fmla="*/ 245446 h 5967327"/>
              <a:gd name="connsiteX169" fmla="*/ 6103722 w 11425166"/>
              <a:gd name="connsiteY169" fmla="*/ 215813 h 5967327"/>
              <a:gd name="connsiteX170" fmla="*/ 6083802 w 11425166"/>
              <a:gd name="connsiteY170" fmla="*/ 212295 h 5967327"/>
              <a:gd name="connsiteX171" fmla="*/ 6072042 w 11425166"/>
              <a:gd name="connsiteY171" fmla="*/ 236909 h 5967327"/>
              <a:gd name="connsiteX172" fmla="*/ 6052842 w 11425166"/>
              <a:gd name="connsiteY172" fmla="*/ 252732 h 5967327"/>
              <a:gd name="connsiteX173" fmla="*/ 6022191 w 11425166"/>
              <a:gd name="connsiteY173" fmla="*/ 258728 h 5967327"/>
              <a:gd name="connsiteX174" fmla="*/ 6007825 w 11425166"/>
              <a:gd name="connsiteY174" fmla="*/ 253129 h 5967327"/>
              <a:gd name="connsiteX175" fmla="*/ 5998020 w 11425166"/>
              <a:gd name="connsiteY175" fmla="*/ 245048 h 5967327"/>
              <a:gd name="connsiteX176" fmla="*/ 5981185 w 11425166"/>
              <a:gd name="connsiteY176" fmla="*/ 223894 h 5967327"/>
              <a:gd name="connsiteX177" fmla="*/ 5978820 w 11425166"/>
              <a:gd name="connsiteY177" fmla="*/ 205195 h 5967327"/>
              <a:gd name="connsiteX178" fmla="*/ 5982831 w 11425166"/>
              <a:gd name="connsiteY178" fmla="*/ 186080 h 5967327"/>
              <a:gd name="connsiteX179" fmla="*/ 6015059 w 11425166"/>
              <a:gd name="connsiteY179" fmla="*/ 166589 h 5967327"/>
              <a:gd name="connsiteX180" fmla="*/ 6031414 w 11425166"/>
              <a:gd name="connsiteY180" fmla="*/ 168838 h 5967327"/>
              <a:gd name="connsiteX181" fmla="*/ 6043105 w 11425166"/>
              <a:gd name="connsiteY181" fmla="*/ 176062 h 5967327"/>
              <a:gd name="connsiteX182" fmla="*/ 6056923 w 11425166"/>
              <a:gd name="connsiteY182" fmla="*/ 188806 h 5967327"/>
              <a:gd name="connsiteX183" fmla="*/ 6064568 w 11425166"/>
              <a:gd name="connsiteY183" fmla="*/ 204903 h 5967327"/>
              <a:gd name="connsiteX184" fmla="*/ 6075574 w 11425166"/>
              <a:gd name="connsiteY184" fmla="*/ 204385 h 5967327"/>
              <a:gd name="connsiteX185" fmla="*/ 5371414 w 11425166"/>
              <a:gd name="connsiteY185" fmla="*/ 4943426 h 5967327"/>
              <a:gd name="connsiteX186" fmla="*/ 5372443 w 11425166"/>
              <a:gd name="connsiteY186" fmla="*/ 4925254 h 5967327"/>
              <a:gd name="connsiteX187" fmla="*/ 5364248 w 11425166"/>
              <a:gd name="connsiteY187" fmla="*/ 4900740 h 5967327"/>
              <a:gd name="connsiteX188" fmla="*/ 5306888 w 11425166"/>
              <a:gd name="connsiteY188" fmla="*/ 4874923 h 5967327"/>
              <a:gd name="connsiteX189" fmla="*/ 5272431 w 11425166"/>
              <a:gd name="connsiteY189" fmla="*/ 4886134 h 5967327"/>
              <a:gd name="connsiteX190" fmla="*/ 5244899 w 11425166"/>
              <a:gd name="connsiteY190" fmla="*/ 4928031 h 5967327"/>
              <a:gd name="connsiteX191" fmla="*/ 5297665 w 11425166"/>
              <a:gd name="connsiteY191" fmla="*/ 5021014 h 5967327"/>
              <a:gd name="connsiteX192" fmla="*/ 5312271 w 11425166"/>
              <a:gd name="connsiteY192" fmla="*/ 5023551 h 5967327"/>
              <a:gd name="connsiteX193" fmla="*/ 5337780 w 11425166"/>
              <a:gd name="connsiteY193" fmla="*/ 5021494 h 5967327"/>
              <a:gd name="connsiteX194" fmla="*/ 5371722 w 11425166"/>
              <a:gd name="connsiteY194" fmla="*/ 5002706 h 5967327"/>
              <a:gd name="connsiteX195" fmla="*/ 5386774 w 11425166"/>
              <a:gd name="connsiteY195" fmla="*/ 4984534 h 5967327"/>
              <a:gd name="connsiteX196" fmla="*/ 5399562 w 11425166"/>
              <a:gd name="connsiteY196" fmla="*/ 4954911 h 5967327"/>
              <a:gd name="connsiteX197" fmla="*/ 5379642 w 11425166"/>
              <a:gd name="connsiteY197" fmla="*/ 4951346 h 5967327"/>
              <a:gd name="connsiteX198" fmla="*/ 5367882 w 11425166"/>
              <a:gd name="connsiteY198" fmla="*/ 4975963 h 5967327"/>
              <a:gd name="connsiteX199" fmla="*/ 5348682 w 11425166"/>
              <a:gd name="connsiteY199" fmla="*/ 4991803 h 5967327"/>
              <a:gd name="connsiteX200" fmla="*/ 5318031 w 11425166"/>
              <a:gd name="connsiteY200" fmla="*/ 4997803 h 5967327"/>
              <a:gd name="connsiteX201" fmla="*/ 5303665 w 11425166"/>
              <a:gd name="connsiteY201" fmla="*/ 4992214 h 5967327"/>
              <a:gd name="connsiteX202" fmla="*/ 5293860 w 11425166"/>
              <a:gd name="connsiteY202" fmla="*/ 4984123 h 5967327"/>
              <a:gd name="connsiteX203" fmla="*/ 5277025 w 11425166"/>
              <a:gd name="connsiteY203" fmla="*/ 4962968 h 5967327"/>
              <a:gd name="connsiteX204" fmla="*/ 5274660 w 11425166"/>
              <a:gd name="connsiteY204" fmla="*/ 4944249 h 5967327"/>
              <a:gd name="connsiteX205" fmla="*/ 5278671 w 11425166"/>
              <a:gd name="connsiteY205" fmla="*/ 4925117 h 5967327"/>
              <a:gd name="connsiteX206" fmla="*/ 5310899 w 11425166"/>
              <a:gd name="connsiteY206" fmla="*/ 4905643 h 5967327"/>
              <a:gd name="connsiteX207" fmla="*/ 5327288 w 11425166"/>
              <a:gd name="connsiteY207" fmla="*/ 4907906 h 5967327"/>
              <a:gd name="connsiteX208" fmla="*/ 5338911 w 11425166"/>
              <a:gd name="connsiteY208" fmla="*/ 4915140 h 5967327"/>
              <a:gd name="connsiteX209" fmla="*/ 5352728 w 11425166"/>
              <a:gd name="connsiteY209" fmla="*/ 4927860 h 5967327"/>
              <a:gd name="connsiteX210" fmla="*/ 5360408 w 11425166"/>
              <a:gd name="connsiteY210" fmla="*/ 4943974 h 5967327"/>
              <a:gd name="connsiteX211" fmla="*/ 5371414 w 11425166"/>
              <a:gd name="connsiteY211" fmla="*/ 4943426 h 5967327"/>
              <a:gd name="connsiteX212" fmla="*/ 6321437 w 11425166"/>
              <a:gd name="connsiteY212" fmla="*/ 3064126 h 5967327"/>
              <a:gd name="connsiteX213" fmla="*/ 6314271 w 11425166"/>
              <a:gd name="connsiteY213" fmla="*/ 3021440 h 5967327"/>
              <a:gd name="connsiteX214" fmla="*/ 6256877 w 11425166"/>
              <a:gd name="connsiteY214" fmla="*/ 2995640 h 5967327"/>
              <a:gd name="connsiteX215" fmla="*/ 6222454 w 11425166"/>
              <a:gd name="connsiteY215" fmla="*/ 3006842 h 5967327"/>
              <a:gd name="connsiteX216" fmla="*/ 6194923 w 11425166"/>
              <a:gd name="connsiteY216" fmla="*/ 3048718 h 5967327"/>
              <a:gd name="connsiteX217" fmla="*/ 6247688 w 11425166"/>
              <a:gd name="connsiteY217" fmla="*/ 3141711 h 5967327"/>
              <a:gd name="connsiteX218" fmla="*/ 6262259 w 11425166"/>
              <a:gd name="connsiteY218" fmla="*/ 3144248 h 5967327"/>
              <a:gd name="connsiteX219" fmla="*/ 6287802 w 11425166"/>
              <a:gd name="connsiteY219" fmla="*/ 3142226 h 5967327"/>
              <a:gd name="connsiteX220" fmla="*/ 6321745 w 11425166"/>
              <a:gd name="connsiteY220" fmla="*/ 3123403 h 5967327"/>
              <a:gd name="connsiteX221" fmla="*/ 6336763 w 11425166"/>
              <a:gd name="connsiteY221" fmla="*/ 3105197 h 5967327"/>
              <a:gd name="connsiteX222" fmla="*/ 6349585 w 11425166"/>
              <a:gd name="connsiteY222" fmla="*/ 3075598 h 5967327"/>
              <a:gd name="connsiteX223" fmla="*/ 6329665 w 11425166"/>
              <a:gd name="connsiteY223" fmla="*/ 3072060 h 5967327"/>
              <a:gd name="connsiteX224" fmla="*/ 6317905 w 11425166"/>
              <a:gd name="connsiteY224" fmla="*/ 3096660 h 5967327"/>
              <a:gd name="connsiteX225" fmla="*/ 6298705 w 11425166"/>
              <a:gd name="connsiteY225" fmla="*/ 3112534 h 5967327"/>
              <a:gd name="connsiteX226" fmla="*/ 6268054 w 11425166"/>
              <a:gd name="connsiteY226" fmla="*/ 3118500 h 5967327"/>
              <a:gd name="connsiteX227" fmla="*/ 6253688 w 11425166"/>
              <a:gd name="connsiteY227" fmla="*/ 3112877 h 5967327"/>
              <a:gd name="connsiteX228" fmla="*/ 6243882 w 11425166"/>
              <a:gd name="connsiteY228" fmla="*/ 3104820 h 5967327"/>
              <a:gd name="connsiteX229" fmla="*/ 6227014 w 11425166"/>
              <a:gd name="connsiteY229" fmla="*/ 3083679 h 5967327"/>
              <a:gd name="connsiteX230" fmla="*/ 6224682 w 11425166"/>
              <a:gd name="connsiteY230" fmla="*/ 3064959 h 5967327"/>
              <a:gd name="connsiteX231" fmla="*/ 6228694 w 11425166"/>
              <a:gd name="connsiteY231" fmla="*/ 3045845 h 5967327"/>
              <a:gd name="connsiteX232" fmla="*/ 6260923 w 11425166"/>
              <a:gd name="connsiteY232" fmla="*/ 3026354 h 5967327"/>
              <a:gd name="connsiteX233" fmla="*/ 6277277 w 11425166"/>
              <a:gd name="connsiteY233" fmla="*/ 3028603 h 5967327"/>
              <a:gd name="connsiteX234" fmla="*/ 6288934 w 11425166"/>
              <a:gd name="connsiteY234" fmla="*/ 3035827 h 5967327"/>
              <a:gd name="connsiteX235" fmla="*/ 6302751 w 11425166"/>
              <a:gd name="connsiteY235" fmla="*/ 3048571 h 5967327"/>
              <a:gd name="connsiteX236" fmla="*/ 6310397 w 11425166"/>
              <a:gd name="connsiteY236" fmla="*/ 3064685 h 5967327"/>
              <a:gd name="connsiteX237" fmla="*/ 6321437 w 11425166"/>
              <a:gd name="connsiteY237" fmla="*/ 3064126 h 5967327"/>
              <a:gd name="connsiteX238" fmla="*/ 761120 w 11425166"/>
              <a:gd name="connsiteY238" fmla="*/ 1076587 h 5967327"/>
              <a:gd name="connsiteX239" fmla="*/ 762148 w 11425166"/>
              <a:gd name="connsiteY239" fmla="*/ 1058415 h 5967327"/>
              <a:gd name="connsiteX240" fmla="*/ 753920 w 11425166"/>
              <a:gd name="connsiteY240" fmla="*/ 1033884 h 5967327"/>
              <a:gd name="connsiteX241" fmla="*/ 696553 w 11425166"/>
              <a:gd name="connsiteY241" fmla="*/ 1008087 h 5967327"/>
              <a:gd name="connsiteX242" fmla="*/ 662113 w 11425166"/>
              <a:gd name="connsiteY242" fmla="*/ 1019288 h 5967327"/>
              <a:gd name="connsiteX243" fmla="*/ 634636 w 11425166"/>
              <a:gd name="connsiteY243" fmla="*/ 1061185 h 5967327"/>
              <a:gd name="connsiteX244" fmla="*/ 687419 w 11425166"/>
              <a:gd name="connsiteY244" fmla="*/ 1154199 h 5967327"/>
              <a:gd name="connsiteX245" fmla="*/ 701956 w 11425166"/>
              <a:gd name="connsiteY245" fmla="*/ 1156719 h 5967327"/>
              <a:gd name="connsiteX246" fmla="*/ 727506 w 11425166"/>
              <a:gd name="connsiteY246" fmla="*/ 1154662 h 5967327"/>
              <a:gd name="connsiteX247" fmla="*/ 761449 w 11425166"/>
              <a:gd name="connsiteY247" fmla="*/ 1135860 h 5967327"/>
              <a:gd name="connsiteX248" fmla="*/ 776483 w 11425166"/>
              <a:gd name="connsiteY248" fmla="*/ 1117688 h 5967327"/>
              <a:gd name="connsiteX249" fmla="*/ 789289 w 11425166"/>
              <a:gd name="connsiteY249" fmla="*/ 1088059 h 5967327"/>
              <a:gd name="connsiteX250" fmla="*/ 769359 w 11425166"/>
              <a:gd name="connsiteY250" fmla="*/ 1084520 h 5967327"/>
              <a:gd name="connsiteX251" fmla="*/ 757616 w 11425166"/>
              <a:gd name="connsiteY251" fmla="*/ 1109131 h 5967327"/>
              <a:gd name="connsiteX252" fmla="*/ 738395 w 11425166"/>
              <a:gd name="connsiteY252" fmla="*/ 1124957 h 5967327"/>
              <a:gd name="connsiteX253" fmla="*/ 707764 w 11425166"/>
              <a:gd name="connsiteY253" fmla="*/ 1130953 h 5967327"/>
              <a:gd name="connsiteX254" fmla="*/ 693399 w 11425166"/>
              <a:gd name="connsiteY254" fmla="*/ 1125372 h 5967327"/>
              <a:gd name="connsiteX255" fmla="*/ 683590 w 11425166"/>
              <a:gd name="connsiteY255" fmla="*/ 1117273 h 5967327"/>
              <a:gd name="connsiteX256" fmla="*/ 666745 w 11425166"/>
              <a:gd name="connsiteY256" fmla="*/ 1096136 h 5967327"/>
              <a:gd name="connsiteX257" fmla="*/ 664393 w 11425166"/>
              <a:gd name="connsiteY257" fmla="*/ 1077420 h 5967327"/>
              <a:gd name="connsiteX258" fmla="*/ 668391 w 11425166"/>
              <a:gd name="connsiteY258" fmla="*/ 1058302 h 5967327"/>
              <a:gd name="connsiteX259" fmla="*/ 700619 w 11425166"/>
              <a:gd name="connsiteY259" fmla="*/ 1038814 h 5967327"/>
              <a:gd name="connsiteX260" fmla="*/ 716987 w 11425166"/>
              <a:gd name="connsiteY260" fmla="*/ 1041060 h 5967327"/>
              <a:gd name="connsiteX261" fmla="*/ 728644 w 11425166"/>
              <a:gd name="connsiteY261" fmla="*/ 1048287 h 5967327"/>
              <a:gd name="connsiteX262" fmla="*/ 742492 w 11425166"/>
              <a:gd name="connsiteY262" fmla="*/ 1061031 h 5967327"/>
              <a:gd name="connsiteX263" fmla="*/ 750135 w 11425166"/>
              <a:gd name="connsiteY263" fmla="*/ 1077128 h 5967327"/>
              <a:gd name="connsiteX264" fmla="*/ 761120 w 11425166"/>
              <a:gd name="connsiteY264" fmla="*/ 1076587 h 5967327"/>
              <a:gd name="connsiteX265" fmla="*/ 11396991 w 11425166"/>
              <a:gd name="connsiteY265" fmla="*/ 3547414 h 5967327"/>
              <a:gd name="connsiteX266" fmla="*/ 11389791 w 11425166"/>
              <a:gd name="connsiteY266" fmla="*/ 3504728 h 5967327"/>
              <a:gd name="connsiteX267" fmla="*/ 11332431 w 11425166"/>
              <a:gd name="connsiteY267" fmla="*/ 3478946 h 5967327"/>
              <a:gd name="connsiteX268" fmla="*/ 11298008 w 11425166"/>
              <a:gd name="connsiteY268" fmla="*/ 3490123 h 5967327"/>
              <a:gd name="connsiteX269" fmla="*/ 11270476 w 11425166"/>
              <a:gd name="connsiteY269" fmla="*/ 3532020 h 5967327"/>
              <a:gd name="connsiteX270" fmla="*/ 11323242 w 11425166"/>
              <a:gd name="connsiteY270" fmla="*/ 3625003 h 5967327"/>
              <a:gd name="connsiteX271" fmla="*/ 11337814 w 11425166"/>
              <a:gd name="connsiteY271" fmla="*/ 3627540 h 5967327"/>
              <a:gd name="connsiteX272" fmla="*/ 11397299 w 11425166"/>
              <a:gd name="connsiteY272" fmla="*/ 3606694 h 5967327"/>
              <a:gd name="connsiteX273" fmla="*/ 11412351 w 11425166"/>
              <a:gd name="connsiteY273" fmla="*/ 3588523 h 5967327"/>
              <a:gd name="connsiteX274" fmla="*/ 11425139 w 11425166"/>
              <a:gd name="connsiteY274" fmla="*/ 3558866 h 5967327"/>
              <a:gd name="connsiteX275" fmla="*/ 11405219 w 11425166"/>
              <a:gd name="connsiteY275" fmla="*/ 3555369 h 5967327"/>
              <a:gd name="connsiteX276" fmla="*/ 11393459 w 11425166"/>
              <a:gd name="connsiteY276" fmla="*/ 3579985 h 5967327"/>
              <a:gd name="connsiteX277" fmla="*/ 11374259 w 11425166"/>
              <a:gd name="connsiteY277" fmla="*/ 3595792 h 5967327"/>
              <a:gd name="connsiteX278" fmla="*/ 11343608 w 11425166"/>
              <a:gd name="connsiteY278" fmla="*/ 3601792 h 5967327"/>
              <a:gd name="connsiteX279" fmla="*/ 11329242 w 11425166"/>
              <a:gd name="connsiteY279" fmla="*/ 3596203 h 5967327"/>
              <a:gd name="connsiteX280" fmla="*/ 11319436 w 11425166"/>
              <a:gd name="connsiteY280" fmla="*/ 3588111 h 5967327"/>
              <a:gd name="connsiteX281" fmla="*/ 11302568 w 11425166"/>
              <a:gd name="connsiteY281" fmla="*/ 3566957 h 5967327"/>
              <a:gd name="connsiteX282" fmla="*/ 11300237 w 11425166"/>
              <a:gd name="connsiteY282" fmla="*/ 3548271 h 5967327"/>
              <a:gd name="connsiteX283" fmla="*/ 11304248 w 11425166"/>
              <a:gd name="connsiteY283" fmla="*/ 3529106 h 5967327"/>
              <a:gd name="connsiteX284" fmla="*/ 11336442 w 11425166"/>
              <a:gd name="connsiteY284" fmla="*/ 3509665 h 5967327"/>
              <a:gd name="connsiteX285" fmla="*/ 11352831 w 11425166"/>
              <a:gd name="connsiteY285" fmla="*/ 3511894 h 5967327"/>
              <a:gd name="connsiteX286" fmla="*/ 11364488 w 11425166"/>
              <a:gd name="connsiteY286" fmla="*/ 3519128 h 5967327"/>
              <a:gd name="connsiteX287" fmla="*/ 11378305 w 11425166"/>
              <a:gd name="connsiteY287" fmla="*/ 3531883 h 5967327"/>
              <a:gd name="connsiteX288" fmla="*/ 11385951 w 11425166"/>
              <a:gd name="connsiteY288" fmla="*/ 3547963 h 5967327"/>
              <a:gd name="connsiteX289" fmla="*/ 11396991 w 11425166"/>
              <a:gd name="connsiteY289" fmla="*/ 3547414 h 5967327"/>
              <a:gd name="connsiteX290" fmla="*/ 10934031 w 11425166"/>
              <a:gd name="connsiteY290" fmla="*/ 3405471 h 5967327"/>
              <a:gd name="connsiteX291" fmla="*/ 10926865 w 11425166"/>
              <a:gd name="connsiteY291" fmla="*/ 3362786 h 5967327"/>
              <a:gd name="connsiteX292" fmla="*/ 10869505 w 11425166"/>
              <a:gd name="connsiteY292" fmla="*/ 3336968 h 5967327"/>
              <a:gd name="connsiteX293" fmla="*/ 10835082 w 11425166"/>
              <a:gd name="connsiteY293" fmla="*/ 3348145 h 5967327"/>
              <a:gd name="connsiteX294" fmla="*/ 10807550 w 11425166"/>
              <a:gd name="connsiteY294" fmla="*/ 3390043 h 5967327"/>
              <a:gd name="connsiteX295" fmla="*/ 10860214 w 11425166"/>
              <a:gd name="connsiteY295" fmla="*/ 3483060 h 5967327"/>
              <a:gd name="connsiteX296" fmla="*/ 10874888 w 11425166"/>
              <a:gd name="connsiteY296" fmla="*/ 3485597 h 5967327"/>
              <a:gd name="connsiteX297" fmla="*/ 10900431 w 11425166"/>
              <a:gd name="connsiteY297" fmla="*/ 3483540 h 5967327"/>
              <a:gd name="connsiteX298" fmla="*/ 10934339 w 11425166"/>
              <a:gd name="connsiteY298" fmla="*/ 3464751 h 5967327"/>
              <a:gd name="connsiteX299" fmla="*/ 10949391 w 11425166"/>
              <a:gd name="connsiteY299" fmla="*/ 3446546 h 5967327"/>
              <a:gd name="connsiteX300" fmla="*/ 10962179 w 11425166"/>
              <a:gd name="connsiteY300" fmla="*/ 3416923 h 5967327"/>
              <a:gd name="connsiteX301" fmla="*/ 10942293 w 11425166"/>
              <a:gd name="connsiteY301" fmla="*/ 3413391 h 5967327"/>
              <a:gd name="connsiteX302" fmla="*/ 10930534 w 11425166"/>
              <a:gd name="connsiteY302" fmla="*/ 3438009 h 5967327"/>
              <a:gd name="connsiteX303" fmla="*/ 10911333 w 11425166"/>
              <a:gd name="connsiteY303" fmla="*/ 3453849 h 5967327"/>
              <a:gd name="connsiteX304" fmla="*/ 10880682 w 11425166"/>
              <a:gd name="connsiteY304" fmla="*/ 3459814 h 5967327"/>
              <a:gd name="connsiteX305" fmla="*/ 10866317 w 11425166"/>
              <a:gd name="connsiteY305" fmla="*/ 3454226 h 5967327"/>
              <a:gd name="connsiteX306" fmla="*/ 10856511 w 11425166"/>
              <a:gd name="connsiteY306" fmla="*/ 3446134 h 5967327"/>
              <a:gd name="connsiteX307" fmla="*/ 10839642 w 11425166"/>
              <a:gd name="connsiteY307" fmla="*/ 3424980 h 5967327"/>
              <a:gd name="connsiteX308" fmla="*/ 10837311 w 11425166"/>
              <a:gd name="connsiteY308" fmla="*/ 3406294 h 5967327"/>
              <a:gd name="connsiteX309" fmla="*/ 10841288 w 11425166"/>
              <a:gd name="connsiteY309" fmla="*/ 3387163 h 5967327"/>
              <a:gd name="connsiteX310" fmla="*/ 10873516 w 11425166"/>
              <a:gd name="connsiteY310" fmla="*/ 3367689 h 5967327"/>
              <a:gd name="connsiteX311" fmla="*/ 10889905 w 11425166"/>
              <a:gd name="connsiteY311" fmla="*/ 3369951 h 5967327"/>
              <a:gd name="connsiteX312" fmla="*/ 10901528 w 11425166"/>
              <a:gd name="connsiteY312" fmla="*/ 3377151 h 5967327"/>
              <a:gd name="connsiteX313" fmla="*/ 10915380 w 11425166"/>
              <a:gd name="connsiteY313" fmla="*/ 3389906 h 5967327"/>
              <a:gd name="connsiteX314" fmla="*/ 10923025 w 11425166"/>
              <a:gd name="connsiteY314" fmla="*/ 3406020 h 5967327"/>
              <a:gd name="connsiteX315" fmla="*/ 10934031 w 11425166"/>
              <a:gd name="connsiteY315" fmla="*/ 3405471 h 5967327"/>
              <a:gd name="connsiteX316" fmla="*/ 6030831 w 11425166"/>
              <a:gd name="connsiteY316" fmla="*/ 5886866 h 5967327"/>
              <a:gd name="connsiteX317" fmla="*/ 6031894 w 11425166"/>
              <a:gd name="connsiteY317" fmla="*/ 5868729 h 5967327"/>
              <a:gd name="connsiteX318" fmla="*/ 6023665 w 11425166"/>
              <a:gd name="connsiteY318" fmla="*/ 5844180 h 5967327"/>
              <a:gd name="connsiteX319" fmla="*/ 5966271 w 11425166"/>
              <a:gd name="connsiteY319" fmla="*/ 5818397 h 5967327"/>
              <a:gd name="connsiteX320" fmla="*/ 5931848 w 11425166"/>
              <a:gd name="connsiteY320" fmla="*/ 5829574 h 5967327"/>
              <a:gd name="connsiteX321" fmla="*/ 5904351 w 11425166"/>
              <a:gd name="connsiteY321" fmla="*/ 5871472 h 5967327"/>
              <a:gd name="connsiteX322" fmla="*/ 5957083 w 11425166"/>
              <a:gd name="connsiteY322" fmla="*/ 5964489 h 5967327"/>
              <a:gd name="connsiteX323" fmla="*/ 5971654 w 11425166"/>
              <a:gd name="connsiteY323" fmla="*/ 5967026 h 5967327"/>
              <a:gd name="connsiteX324" fmla="*/ 6031140 w 11425166"/>
              <a:gd name="connsiteY324" fmla="*/ 5946146 h 5967327"/>
              <a:gd name="connsiteX325" fmla="*/ 6046191 w 11425166"/>
              <a:gd name="connsiteY325" fmla="*/ 5927974 h 5967327"/>
              <a:gd name="connsiteX326" fmla="*/ 6058980 w 11425166"/>
              <a:gd name="connsiteY326" fmla="*/ 5898352 h 5967327"/>
              <a:gd name="connsiteX327" fmla="*/ 6039059 w 11425166"/>
              <a:gd name="connsiteY327" fmla="*/ 5894820 h 5967327"/>
              <a:gd name="connsiteX328" fmla="*/ 6027334 w 11425166"/>
              <a:gd name="connsiteY328" fmla="*/ 5919403 h 5967327"/>
              <a:gd name="connsiteX329" fmla="*/ 6008100 w 11425166"/>
              <a:gd name="connsiteY329" fmla="*/ 5935243 h 5967327"/>
              <a:gd name="connsiteX330" fmla="*/ 5977482 w 11425166"/>
              <a:gd name="connsiteY330" fmla="*/ 5941243 h 5967327"/>
              <a:gd name="connsiteX331" fmla="*/ 5963083 w 11425166"/>
              <a:gd name="connsiteY331" fmla="*/ 5935654 h 5967327"/>
              <a:gd name="connsiteX332" fmla="*/ 5953277 w 11425166"/>
              <a:gd name="connsiteY332" fmla="*/ 5927563 h 5967327"/>
              <a:gd name="connsiteX333" fmla="*/ 5936443 w 11425166"/>
              <a:gd name="connsiteY333" fmla="*/ 5906409 h 5967327"/>
              <a:gd name="connsiteX334" fmla="*/ 5934077 w 11425166"/>
              <a:gd name="connsiteY334" fmla="*/ 5887689 h 5967327"/>
              <a:gd name="connsiteX335" fmla="*/ 5938088 w 11425166"/>
              <a:gd name="connsiteY335" fmla="*/ 5868591 h 5967327"/>
              <a:gd name="connsiteX336" fmla="*/ 5970317 w 11425166"/>
              <a:gd name="connsiteY336" fmla="*/ 5849083 h 5967327"/>
              <a:gd name="connsiteX337" fmla="*/ 5986705 w 11425166"/>
              <a:gd name="connsiteY337" fmla="*/ 5851346 h 5967327"/>
              <a:gd name="connsiteX338" fmla="*/ 5998328 w 11425166"/>
              <a:gd name="connsiteY338" fmla="*/ 5858580 h 5967327"/>
              <a:gd name="connsiteX339" fmla="*/ 6012180 w 11425166"/>
              <a:gd name="connsiteY339" fmla="*/ 5871300 h 5967327"/>
              <a:gd name="connsiteX340" fmla="*/ 6019825 w 11425166"/>
              <a:gd name="connsiteY340" fmla="*/ 5887414 h 5967327"/>
              <a:gd name="connsiteX341" fmla="*/ 6030831 w 11425166"/>
              <a:gd name="connsiteY341" fmla="*/ 5886866 h 5967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11425166" h="5967327">
                <a:moveTo>
                  <a:pt x="10698625" y="5802968"/>
                </a:moveTo>
                <a:cubicBezTo>
                  <a:pt x="10700100" y="5797037"/>
                  <a:pt x="10700442" y="5790866"/>
                  <a:pt x="10699653" y="5784797"/>
                </a:cubicBezTo>
                <a:cubicBezTo>
                  <a:pt x="10699208" y="5776020"/>
                  <a:pt x="10696362" y="5767551"/>
                  <a:pt x="10691425" y="5760283"/>
                </a:cubicBezTo>
                <a:cubicBezTo>
                  <a:pt x="10678877" y="5743174"/>
                  <a:pt x="10656454" y="5733334"/>
                  <a:pt x="10634065" y="5734500"/>
                </a:cubicBezTo>
                <a:cubicBezTo>
                  <a:pt x="10621756" y="5734877"/>
                  <a:pt x="10609825" y="5738751"/>
                  <a:pt x="10599642" y="5745677"/>
                </a:cubicBezTo>
                <a:cubicBezTo>
                  <a:pt x="10585825" y="5755963"/>
                  <a:pt x="10576088" y="5770808"/>
                  <a:pt x="10572111" y="5787574"/>
                </a:cubicBezTo>
                <a:cubicBezTo>
                  <a:pt x="10560968" y="5827792"/>
                  <a:pt x="10584557" y="5869414"/>
                  <a:pt x="10624774" y="5880557"/>
                </a:cubicBezTo>
                <a:cubicBezTo>
                  <a:pt x="10629574" y="5881894"/>
                  <a:pt x="10634476" y="5882717"/>
                  <a:pt x="10639448" y="5883094"/>
                </a:cubicBezTo>
                <a:cubicBezTo>
                  <a:pt x="10648020" y="5883814"/>
                  <a:pt x="10656659" y="5883128"/>
                  <a:pt x="10664991" y="5881037"/>
                </a:cubicBezTo>
                <a:cubicBezTo>
                  <a:pt x="10677677" y="5877609"/>
                  <a:pt x="10689299" y="5871163"/>
                  <a:pt x="10698933" y="5862249"/>
                </a:cubicBezTo>
                <a:cubicBezTo>
                  <a:pt x="10704488" y="5856694"/>
                  <a:pt x="10709528" y="5850591"/>
                  <a:pt x="10713951" y="5844077"/>
                </a:cubicBezTo>
                <a:cubicBezTo>
                  <a:pt x="10719951" y="5835060"/>
                  <a:pt x="10724305" y="5825014"/>
                  <a:pt x="10726774" y="5814454"/>
                </a:cubicBezTo>
                <a:cubicBezTo>
                  <a:pt x="10727562" y="5808077"/>
                  <a:pt x="10711139" y="5801563"/>
                  <a:pt x="10706854" y="5810889"/>
                </a:cubicBezTo>
                <a:cubicBezTo>
                  <a:pt x="10704282" y="5819666"/>
                  <a:pt x="10700339" y="5827997"/>
                  <a:pt x="10695094" y="5835506"/>
                </a:cubicBezTo>
                <a:cubicBezTo>
                  <a:pt x="10689882" y="5842089"/>
                  <a:pt x="10683333" y="5847506"/>
                  <a:pt x="10675894" y="5851346"/>
                </a:cubicBezTo>
                <a:cubicBezTo>
                  <a:pt x="10666568" y="5856523"/>
                  <a:pt x="10655836" y="5858615"/>
                  <a:pt x="10645242" y="5857346"/>
                </a:cubicBezTo>
                <a:cubicBezTo>
                  <a:pt x="10640100" y="5856523"/>
                  <a:pt x="10635196" y="5854637"/>
                  <a:pt x="10630877" y="5851757"/>
                </a:cubicBezTo>
                <a:cubicBezTo>
                  <a:pt x="10627002" y="5849563"/>
                  <a:pt x="10624259" y="5845757"/>
                  <a:pt x="10621071" y="5843666"/>
                </a:cubicBezTo>
                <a:cubicBezTo>
                  <a:pt x="10613494" y="5838420"/>
                  <a:pt x="10607631" y="5831083"/>
                  <a:pt x="10604237" y="5822512"/>
                </a:cubicBezTo>
                <a:cubicBezTo>
                  <a:pt x="10602248" y="5816477"/>
                  <a:pt x="10601459" y="5810134"/>
                  <a:pt x="10601870" y="5803792"/>
                </a:cubicBezTo>
                <a:cubicBezTo>
                  <a:pt x="10601494" y="5797174"/>
                  <a:pt x="10602865" y="5790557"/>
                  <a:pt x="10605882" y="5784660"/>
                </a:cubicBezTo>
                <a:cubicBezTo>
                  <a:pt x="10612774" y="5773277"/>
                  <a:pt x="10624808" y="5765974"/>
                  <a:pt x="10638111" y="5765186"/>
                </a:cubicBezTo>
                <a:cubicBezTo>
                  <a:pt x="10643665" y="5764740"/>
                  <a:pt x="10649254" y="5765529"/>
                  <a:pt x="10654465" y="5767448"/>
                </a:cubicBezTo>
                <a:cubicBezTo>
                  <a:pt x="10658648" y="5769369"/>
                  <a:pt x="10662557" y="5771803"/>
                  <a:pt x="10666122" y="5774683"/>
                </a:cubicBezTo>
                <a:cubicBezTo>
                  <a:pt x="10671505" y="5778009"/>
                  <a:pt x="10676202" y="5782329"/>
                  <a:pt x="10679973" y="5787403"/>
                </a:cubicBezTo>
                <a:cubicBezTo>
                  <a:pt x="10683402" y="5792306"/>
                  <a:pt x="10686008" y="5797757"/>
                  <a:pt x="10687619" y="5803517"/>
                </a:cubicBezTo>
                <a:cubicBezTo>
                  <a:pt x="10689471" y="5808763"/>
                  <a:pt x="10697631" y="5805094"/>
                  <a:pt x="10698625" y="5802968"/>
                </a:cubicBezTo>
                <a:close/>
                <a:moveTo>
                  <a:pt x="5492545" y="68587"/>
                </a:moveTo>
                <a:cubicBezTo>
                  <a:pt x="5494054" y="62655"/>
                  <a:pt x="5494397" y="56480"/>
                  <a:pt x="5493574" y="50415"/>
                </a:cubicBezTo>
                <a:cubicBezTo>
                  <a:pt x="5493128" y="41645"/>
                  <a:pt x="5490283" y="33163"/>
                  <a:pt x="5485379" y="25887"/>
                </a:cubicBezTo>
                <a:cubicBezTo>
                  <a:pt x="5472797" y="8789"/>
                  <a:pt x="5450374" y="-1037"/>
                  <a:pt x="5427985" y="87"/>
                </a:cubicBezTo>
                <a:cubicBezTo>
                  <a:pt x="5415677" y="499"/>
                  <a:pt x="5403745" y="4383"/>
                  <a:pt x="5393562" y="11288"/>
                </a:cubicBezTo>
                <a:cubicBezTo>
                  <a:pt x="5379780" y="21595"/>
                  <a:pt x="5370042" y="36427"/>
                  <a:pt x="5366065" y="53185"/>
                </a:cubicBezTo>
                <a:cubicBezTo>
                  <a:pt x="5354923" y="93423"/>
                  <a:pt x="5378545" y="135060"/>
                  <a:pt x="5418763" y="146189"/>
                </a:cubicBezTo>
                <a:cubicBezTo>
                  <a:pt x="5423528" y="147509"/>
                  <a:pt x="5428431" y="148356"/>
                  <a:pt x="5433368" y="148719"/>
                </a:cubicBezTo>
                <a:cubicBezTo>
                  <a:pt x="5441940" y="149415"/>
                  <a:pt x="5450579" y="148719"/>
                  <a:pt x="5458911" y="146662"/>
                </a:cubicBezTo>
                <a:cubicBezTo>
                  <a:pt x="5471597" y="143233"/>
                  <a:pt x="5483219" y="136784"/>
                  <a:pt x="5492854" y="127860"/>
                </a:cubicBezTo>
                <a:cubicBezTo>
                  <a:pt x="5498443" y="122292"/>
                  <a:pt x="5503482" y="116209"/>
                  <a:pt x="5507905" y="109688"/>
                </a:cubicBezTo>
                <a:cubicBezTo>
                  <a:pt x="5513940" y="100668"/>
                  <a:pt x="5518259" y="90629"/>
                  <a:pt x="5520694" y="80059"/>
                </a:cubicBezTo>
                <a:cubicBezTo>
                  <a:pt x="5521482" y="73688"/>
                  <a:pt x="5505059" y="67212"/>
                  <a:pt x="5500774" y="76520"/>
                </a:cubicBezTo>
                <a:cubicBezTo>
                  <a:pt x="5498237" y="85304"/>
                  <a:pt x="5494259" y="93619"/>
                  <a:pt x="5489048" y="101131"/>
                </a:cubicBezTo>
                <a:cubicBezTo>
                  <a:pt x="5483837" y="107713"/>
                  <a:pt x="5477288" y="113107"/>
                  <a:pt x="5469814" y="116957"/>
                </a:cubicBezTo>
                <a:cubicBezTo>
                  <a:pt x="5460488" y="122141"/>
                  <a:pt x="5449791" y="124239"/>
                  <a:pt x="5439197" y="122953"/>
                </a:cubicBezTo>
                <a:cubicBezTo>
                  <a:pt x="5434054" y="122144"/>
                  <a:pt x="5429151" y="120241"/>
                  <a:pt x="5424797" y="117372"/>
                </a:cubicBezTo>
                <a:cubicBezTo>
                  <a:pt x="5420957" y="115167"/>
                  <a:pt x="5418180" y="111375"/>
                  <a:pt x="5414991" y="109273"/>
                </a:cubicBezTo>
                <a:cubicBezTo>
                  <a:pt x="5407448" y="104028"/>
                  <a:pt x="5401585" y="96680"/>
                  <a:pt x="5398157" y="88140"/>
                </a:cubicBezTo>
                <a:cubicBezTo>
                  <a:pt x="5396202" y="82105"/>
                  <a:pt x="5395379" y="75752"/>
                  <a:pt x="5395791" y="69420"/>
                </a:cubicBezTo>
                <a:cubicBezTo>
                  <a:pt x="5395414" y="62803"/>
                  <a:pt x="5396785" y="56206"/>
                  <a:pt x="5399802" y="50302"/>
                </a:cubicBezTo>
                <a:cubicBezTo>
                  <a:pt x="5406694" y="38909"/>
                  <a:pt x="5418728" y="31623"/>
                  <a:pt x="5432031" y="30814"/>
                </a:cubicBezTo>
                <a:cubicBezTo>
                  <a:pt x="5437585" y="30379"/>
                  <a:pt x="5443174" y="31147"/>
                  <a:pt x="5448419" y="33063"/>
                </a:cubicBezTo>
                <a:cubicBezTo>
                  <a:pt x="5452568" y="34983"/>
                  <a:pt x="5456477" y="37411"/>
                  <a:pt x="5460042" y="40287"/>
                </a:cubicBezTo>
                <a:cubicBezTo>
                  <a:pt x="5465425" y="43620"/>
                  <a:pt x="5470123" y="47943"/>
                  <a:pt x="5473894" y="53031"/>
                </a:cubicBezTo>
                <a:cubicBezTo>
                  <a:pt x="5477322" y="57934"/>
                  <a:pt x="5479928" y="63382"/>
                  <a:pt x="5481539" y="69145"/>
                </a:cubicBezTo>
                <a:cubicBezTo>
                  <a:pt x="5483391" y="74374"/>
                  <a:pt x="5491585" y="70729"/>
                  <a:pt x="5492545" y="68587"/>
                </a:cubicBezTo>
                <a:close/>
                <a:moveTo>
                  <a:pt x="970705" y="3238843"/>
                </a:moveTo>
                <a:cubicBezTo>
                  <a:pt x="973856" y="3224203"/>
                  <a:pt x="971285" y="3208946"/>
                  <a:pt x="963522" y="3196157"/>
                </a:cubicBezTo>
                <a:cubicBezTo>
                  <a:pt x="949794" y="3178671"/>
                  <a:pt x="928352" y="3169037"/>
                  <a:pt x="906155" y="3170374"/>
                </a:cubicBezTo>
                <a:cubicBezTo>
                  <a:pt x="893850" y="3170786"/>
                  <a:pt x="881912" y="3174660"/>
                  <a:pt x="871712" y="3181551"/>
                </a:cubicBezTo>
                <a:cubicBezTo>
                  <a:pt x="857919" y="3191871"/>
                  <a:pt x="848178" y="3206683"/>
                  <a:pt x="844184" y="3223448"/>
                </a:cubicBezTo>
                <a:cubicBezTo>
                  <a:pt x="833072" y="3263700"/>
                  <a:pt x="856688" y="3305323"/>
                  <a:pt x="896933" y="3316431"/>
                </a:cubicBezTo>
                <a:cubicBezTo>
                  <a:pt x="901702" y="3317768"/>
                  <a:pt x="906591" y="3318591"/>
                  <a:pt x="911524" y="3318968"/>
                </a:cubicBezTo>
                <a:cubicBezTo>
                  <a:pt x="920096" y="3319654"/>
                  <a:pt x="928719" y="3318968"/>
                  <a:pt x="937074" y="3316946"/>
                </a:cubicBezTo>
                <a:cubicBezTo>
                  <a:pt x="949739" y="3313483"/>
                  <a:pt x="961383" y="3307037"/>
                  <a:pt x="971017" y="3298123"/>
                </a:cubicBezTo>
                <a:cubicBezTo>
                  <a:pt x="976582" y="3292534"/>
                  <a:pt x="981615" y="3286465"/>
                  <a:pt x="986051" y="3279951"/>
                </a:cubicBezTo>
                <a:cubicBezTo>
                  <a:pt x="992068" y="3270900"/>
                  <a:pt x="996406" y="3260854"/>
                  <a:pt x="998857" y="3250294"/>
                </a:cubicBezTo>
                <a:cubicBezTo>
                  <a:pt x="999629" y="3243951"/>
                  <a:pt x="983219" y="3237471"/>
                  <a:pt x="978930" y="3246797"/>
                </a:cubicBezTo>
                <a:cubicBezTo>
                  <a:pt x="976355" y="3255574"/>
                  <a:pt x="972392" y="3263906"/>
                  <a:pt x="967184" y="3271414"/>
                </a:cubicBezTo>
                <a:cubicBezTo>
                  <a:pt x="961966" y="3277963"/>
                  <a:pt x="955417" y="3283380"/>
                  <a:pt x="947967" y="3287220"/>
                </a:cubicBezTo>
                <a:cubicBezTo>
                  <a:pt x="938651" y="3292431"/>
                  <a:pt x="927923" y="3294523"/>
                  <a:pt x="917336" y="3293220"/>
                </a:cubicBezTo>
                <a:cubicBezTo>
                  <a:pt x="912190" y="3292431"/>
                  <a:pt x="907277" y="3290511"/>
                  <a:pt x="902936" y="3287631"/>
                </a:cubicBezTo>
                <a:cubicBezTo>
                  <a:pt x="899065" y="3285437"/>
                  <a:pt x="896336" y="3281631"/>
                  <a:pt x="893130" y="3279540"/>
                </a:cubicBezTo>
                <a:cubicBezTo>
                  <a:pt x="885560" y="3274294"/>
                  <a:pt x="879701" y="3266923"/>
                  <a:pt x="876282" y="3258386"/>
                </a:cubicBezTo>
                <a:cubicBezTo>
                  <a:pt x="874325" y="3252351"/>
                  <a:pt x="873532" y="3246009"/>
                  <a:pt x="873951" y="3239700"/>
                </a:cubicBezTo>
                <a:cubicBezTo>
                  <a:pt x="873553" y="3233083"/>
                  <a:pt x="874931" y="3226465"/>
                  <a:pt x="877948" y="3220534"/>
                </a:cubicBezTo>
                <a:cubicBezTo>
                  <a:pt x="884830" y="3209151"/>
                  <a:pt x="896888" y="3201849"/>
                  <a:pt x="910177" y="3201094"/>
                </a:cubicBezTo>
                <a:cubicBezTo>
                  <a:pt x="915738" y="3200649"/>
                  <a:pt x="921330" y="3201403"/>
                  <a:pt x="926566" y="3203323"/>
                </a:cubicBezTo>
                <a:cubicBezTo>
                  <a:pt x="930724" y="3205243"/>
                  <a:pt x="934633" y="3207677"/>
                  <a:pt x="938206" y="3210557"/>
                </a:cubicBezTo>
                <a:cubicBezTo>
                  <a:pt x="943585" y="3213883"/>
                  <a:pt x="948279" y="3218203"/>
                  <a:pt x="952030" y="3223311"/>
                </a:cubicBezTo>
                <a:cubicBezTo>
                  <a:pt x="955486" y="3228180"/>
                  <a:pt x="958074" y="3233631"/>
                  <a:pt x="959672" y="3239391"/>
                </a:cubicBezTo>
                <a:cubicBezTo>
                  <a:pt x="961520" y="3244637"/>
                  <a:pt x="969728" y="3240968"/>
                  <a:pt x="970705" y="3238843"/>
                </a:cubicBezTo>
                <a:close/>
                <a:moveTo>
                  <a:pt x="223180" y="2846614"/>
                </a:moveTo>
                <a:cubicBezTo>
                  <a:pt x="224686" y="2840679"/>
                  <a:pt x="225035" y="2834511"/>
                  <a:pt x="224209" y="2828443"/>
                </a:cubicBezTo>
                <a:cubicBezTo>
                  <a:pt x="223760" y="2819676"/>
                  <a:pt x="220924" y="2811200"/>
                  <a:pt x="216008" y="2803928"/>
                </a:cubicBezTo>
                <a:cubicBezTo>
                  <a:pt x="202283" y="2786429"/>
                  <a:pt x="180841" y="2776788"/>
                  <a:pt x="158641" y="2778128"/>
                </a:cubicBezTo>
                <a:cubicBezTo>
                  <a:pt x="146336" y="2778533"/>
                  <a:pt x="134398" y="2782411"/>
                  <a:pt x="124201" y="2789312"/>
                </a:cubicBezTo>
                <a:cubicBezTo>
                  <a:pt x="110411" y="2799629"/>
                  <a:pt x="100671" y="2814454"/>
                  <a:pt x="96673" y="2831206"/>
                </a:cubicBezTo>
                <a:cubicBezTo>
                  <a:pt x="85551" y="2871451"/>
                  <a:pt x="109160" y="2913091"/>
                  <a:pt x="149404" y="2924210"/>
                </a:cubicBezTo>
                <a:cubicBezTo>
                  <a:pt x="154180" y="2925530"/>
                  <a:pt x="159073" y="2926377"/>
                  <a:pt x="164014" y="2926740"/>
                </a:cubicBezTo>
                <a:cubicBezTo>
                  <a:pt x="172585" y="2927426"/>
                  <a:pt x="181211" y="2926733"/>
                  <a:pt x="189563" y="2924683"/>
                </a:cubicBezTo>
                <a:cubicBezTo>
                  <a:pt x="202222" y="2921244"/>
                  <a:pt x="213858" y="2914791"/>
                  <a:pt x="223482" y="2905880"/>
                </a:cubicBezTo>
                <a:cubicBezTo>
                  <a:pt x="229054" y="2900295"/>
                  <a:pt x="234094" y="2894203"/>
                  <a:pt x="238537" y="2887682"/>
                </a:cubicBezTo>
                <a:cubicBezTo>
                  <a:pt x="244547" y="2878654"/>
                  <a:pt x="248878" y="2868615"/>
                  <a:pt x="251326" y="2858052"/>
                </a:cubicBezTo>
                <a:cubicBezTo>
                  <a:pt x="252114" y="2851699"/>
                  <a:pt x="235705" y="2845205"/>
                  <a:pt x="231416" y="2854531"/>
                </a:cubicBezTo>
                <a:cubicBezTo>
                  <a:pt x="228851" y="2863318"/>
                  <a:pt x="224878" y="2871629"/>
                  <a:pt x="219652" y="2879145"/>
                </a:cubicBezTo>
                <a:cubicBezTo>
                  <a:pt x="214448" y="2885724"/>
                  <a:pt x="207903" y="2891117"/>
                  <a:pt x="200452" y="2894971"/>
                </a:cubicBezTo>
                <a:cubicBezTo>
                  <a:pt x="191127" y="2900158"/>
                  <a:pt x="180395" y="2902260"/>
                  <a:pt x="169801" y="2900967"/>
                </a:cubicBezTo>
                <a:cubicBezTo>
                  <a:pt x="164665" y="2900155"/>
                  <a:pt x="159766" y="2898245"/>
                  <a:pt x="155435" y="2895365"/>
                </a:cubicBezTo>
                <a:cubicBezTo>
                  <a:pt x="151561" y="2893178"/>
                  <a:pt x="148811" y="2889389"/>
                  <a:pt x="145626" y="2887287"/>
                </a:cubicBezTo>
                <a:cubicBezTo>
                  <a:pt x="138049" y="2882048"/>
                  <a:pt x="132190" y="2874687"/>
                  <a:pt x="128782" y="2866130"/>
                </a:cubicBezTo>
                <a:cubicBezTo>
                  <a:pt x="126820" y="2860102"/>
                  <a:pt x="126022" y="2853756"/>
                  <a:pt x="126426" y="2847430"/>
                </a:cubicBezTo>
                <a:cubicBezTo>
                  <a:pt x="126042" y="2840810"/>
                  <a:pt x="127420" y="2834206"/>
                  <a:pt x="130427" y="2828295"/>
                </a:cubicBezTo>
                <a:cubicBezTo>
                  <a:pt x="137312" y="2816899"/>
                  <a:pt x="149363" y="2809620"/>
                  <a:pt x="162656" y="2808828"/>
                </a:cubicBezTo>
                <a:cubicBezTo>
                  <a:pt x="168217" y="2808382"/>
                  <a:pt x="173809" y="2809150"/>
                  <a:pt x="179044" y="2811074"/>
                </a:cubicBezTo>
                <a:cubicBezTo>
                  <a:pt x="183200" y="2812997"/>
                  <a:pt x="187102" y="2815424"/>
                  <a:pt x="190664" y="2818301"/>
                </a:cubicBezTo>
                <a:cubicBezTo>
                  <a:pt x="196047" y="2821630"/>
                  <a:pt x="200747" y="2825957"/>
                  <a:pt x="204512" y="2831045"/>
                </a:cubicBezTo>
                <a:cubicBezTo>
                  <a:pt x="207961" y="2835934"/>
                  <a:pt x="210543" y="2841375"/>
                  <a:pt x="212151" y="2847139"/>
                </a:cubicBezTo>
                <a:cubicBezTo>
                  <a:pt x="214019" y="2852395"/>
                  <a:pt x="222203" y="2848730"/>
                  <a:pt x="223180" y="2846607"/>
                </a:cubicBezTo>
                <a:close/>
                <a:moveTo>
                  <a:pt x="129265" y="4489654"/>
                </a:moveTo>
                <a:cubicBezTo>
                  <a:pt x="132423" y="4475014"/>
                  <a:pt x="129851" y="4459757"/>
                  <a:pt x="122082" y="4446968"/>
                </a:cubicBezTo>
                <a:cubicBezTo>
                  <a:pt x="109527" y="4429860"/>
                  <a:pt x="87111" y="4420020"/>
                  <a:pt x="64715" y="4421152"/>
                </a:cubicBezTo>
                <a:cubicBezTo>
                  <a:pt x="52407" y="4421563"/>
                  <a:pt x="40465" y="4425437"/>
                  <a:pt x="30275" y="4432363"/>
                </a:cubicBezTo>
                <a:cubicBezTo>
                  <a:pt x="16475" y="4442683"/>
                  <a:pt x="6732" y="4457494"/>
                  <a:pt x="2747" y="4474260"/>
                </a:cubicBezTo>
                <a:cubicBezTo>
                  <a:pt x="-8368" y="4514512"/>
                  <a:pt x="15246" y="4556134"/>
                  <a:pt x="55489" y="4567243"/>
                </a:cubicBezTo>
                <a:cubicBezTo>
                  <a:pt x="60262" y="4568580"/>
                  <a:pt x="65151" y="4569403"/>
                  <a:pt x="70088" y="4569780"/>
                </a:cubicBezTo>
                <a:cubicBezTo>
                  <a:pt x="91993" y="4571734"/>
                  <a:pt x="113672" y="4564123"/>
                  <a:pt x="129577" y="4548935"/>
                </a:cubicBezTo>
                <a:cubicBezTo>
                  <a:pt x="135152" y="4543346"/>
                  <a:pt x="140185" y="4537243"/>
                  <a:pt x="144615" y="4530729"/>
                </a:cubicBezTo>
                <a:cubicBezTo>
                  <a:pt x="150635" y="4521711"/>
                  <a:pt x="154972" y="4511666"/>
                  <a:pt x="157420" y="4501106"/>
                </a:cubicBezTo>
                <a:cubicBezTo>
                  <a:pt x="158188" y="4494729"/>
                  <a:pt x="141779" y="4488249"/>
                  <a:pt x="137490" y="4497574"/>
                </a:cubicBezTo>
                <a:cubicBezTo>
                  <a:pt x="134932" y="4506352"/>
                  <a:pt x="130966" y="4514683"/>
                  <a:pt x="125747" y="4522191"/>
                </a:cubicBezTo>
                <a:cubicBezTo>
                  <a:pt x="120526" y="4528774"/>
                  <a:pt x="113977" y="4534157"/>
                  <a:pt x="106527" y="4538031"/>
                </a:cubicBezTo>
                <a:cubicBezTo>
                  <a:pt x="97201" y="4543209"/>
                  <a:pt x="86480" y="4545300"/>
                  <a:pt x="75896" y="4543997"/>
                </a:cubicBezTo>
                <a:cubicBezTo>
                  <a:pt x="70746" y="4543209"/>
                  <a:pt x="65830" y="4541288"/>
                  <a:pt x="61496" y="4538409"/>
                </a:cubicBezTo>
                <a:cubicBezTo>
                  <a:pt x="57622" y="4536214"/>
                  <a:pt x="54892" y="4532443"/>
                  <a:pt x="51687" y="4530317"/>
                </a:cubicBezTo>
                <a:cubicBezTo>
                  <a:pt x="44120" y="4525071"/>
                  <a:pt x="38260" y="4517734"/>
                  <a:pt x="34842" y="4509197"/>
                </a:cubicBezTo>
                <a:cubicBezTo>
                  <a:pt x="32881" y="4503163"/>
                  <a:pt x="32089" y="4496820"/>
                  <a:pt x="32511" y="4490477"/>
                </a:cubicBezTo>
                <a:cubicBezTo>
                  <a:pt x="32112" y="4483860"/>
                  <a:pt x="33492" y="4477243"/>
                  <a:pt x="36508" y="4471346"/>
                </a:cubicBezTo>
                <a:cubicBezTo>
                  <a:pt x="43396" y="4459963"/>
                  <a:pt x="55444" y="4452660"/>
                  <a:pt x="68737" y="4451871"/>
                </a:cubicBezTo>
                <a:cubicBezTo>
                  <a:pt x="74291" y="4451426"/>
                  <a:pt x="79880" y="4452180"/>
                  <a:pt x="85105" y="4454134"/>
                </a:cubicBezTo>
                <a:cubicBezTo>
                  <a:pt x="89271" y="4456054"/>
                  <a:pt x="93179" y="4458454"/>
                  <a:pt x="96745" y="4461334"/>
                </a:cubicBezTo>
                <a:cubicBezTo>
                  <a:pt x="102118" y="4464660"/>
                  <a:pt x="106811" y="4469014"/>
                  <a:pt x="110572" y="4474089"/>
                </a:cubicBezTo>
                <a:cubicBezTo>
                  <a:pt x="114035" y="4478957"/>
                  <a:pt x="116627" y="4484409"/>
                  <a:pt x="118235" y="4490169"/>
                </a:cubicBezTo>
                <a:cubicBezTo>
                  <a:pt x="120073" y="4495448"/>
                  <a:pt x="128278" y="4491780"/>
                  <a:pt x="129265" y="4489654"/>
                </a:cubicBezTo>
                <a:close/>
                <a:moveTo>
                  <a:pt x="3787722" y="348697"/>
                </a:moveTo>
                <a:cubicBezTo>
                  <a:pt x="3790842" y="334075"/>
                  <a:pt x="3788271" y="318817"/>
                  <a:pt x="3780557" y="306012"/>
                </a:cubicBezTo>
                <a:cubicBezTo>
                  <a:pt x="3767974" y="288917"/>
                  <a:pt x="3745551" y="279087"/>
                  <a:pt x="3723162" y="280212"/>
                </a:cubicBezTo>
                <a:cubicBezTo>
                  <a:pt x="3710854" y="280613"/>
                  <a:pt x="3698922" y="284497"/>
                  <a:pt x="3688739" y="291413"/>
                </a:cubicBezTo>
                <a:cubicBezTo>
                  <a:pt x="3674922" y="301705"/>
                  <a:pt x="3665185" y="316531"/>
                  <a:pt x="3661208" y="333289"/>
                </a:cubicBezTo>
                <a:cubicBezTo>
                  <a:pt x="3650100" y="373544"/>
                  <a:pt x="3673722" y="415184"/>
                  <a:pt x="3713974" y="426300"/>
                </a:cubicBezTo>
                <a:cubicBezTo>
                  <a:pt x="3718739" y="427616"/>
                  <a:pt x="3723608" y="428460"/>
                  <a:pt x="3728545" y="428823"/>
                </a:cubicBezTo>
                <a:cubicBezTo>
                  <a:pt x="3737116" y="429523"/>
                  <a:pt x="3745722" y="428833"/>
                  <a:pt x="3754088" y="426783"/>
                </a:cubicBezTo>
                <a:cubicBezTo>
                  <a:pt x="3766739" y="423344"/>
                  <a:pt x="3778397" y="416895"/>
                  <a:pt x="3788031" y="407981"/>
                </a:cubicBezTo>
                <a:cubicBezTo>
                  <a:pt x="3793585" y="402403"/>
                  <a:pt x="3798625" y="396310"/>
                  <a:pt x="3803048" y="389779"/>
                </a:cubicBezTo>
                <a:cubicBezTo>
                  <a:pt x="3809082" y="380761"/>
                  <a:pt x="3813402" y="370729"/>
                  <a:pt x="3815871" y="360169"/>
                </a:cubicBezTo>
                <a:cubicBezTo>
                  <a:pt x="3816625" y="353799"/>
                  <a:pt x="3800236" y="347302"/>
                  <a:pt x="3795951" y="356631"/>
                </a:cubicBezTo>
                <a:cubicBezTo>
                  <a:pt x="3793379" y="365412"/>
                  <a:pt x="3789402" y="373723"/>
                  <a:pt x="3784191" y="381245"/>
                </a:cubicBezTo>
                <a:cubicBezTo>
                  <a:pt x="3778980" y="387821"/>
                  <a:pt x="3772431" y="393217"/>
                  <a:pt x="3764991" y="397088"/>
                </a:cubicBezTo>
                <a:cubicBezTo>
                  <a:pt x="3755665" y="402262"/>
                  <a:pt x="3744934" y="404353"/>
                  <a:pt x="3734339" y="403064"/>
                </a:cubicBezTo>
                <a:cubicBezTo>
                  <a:pt x="3729197" y="402265"/>
                  <a:pt x="3724294" y="400352"/>
                  <a:pt x="3719974" y="397465"/>
                </a:cubicBezTo>
                <a:cubicBezTo>
                  <a:pt x="3716065" y="395278"/>
                  <a:pt x="3713357" y="391489"/>
                  <a:pt x="3710168" y="389384"/>
                </a:cubicBezTo>
                <a:cubicBezTo>
                  <a:pt x="3702591" y="384156"/>
                  <a:pt x="3696728" y="376805"/>
                  <a:pt x="3693300" y="368251"/>
                </a:cubicBezTo>
                <a:cubicBezTo>
                  <a:pt x="3691345" y="362213"/>
                  <a:pt x="3690557" y="355863"/>
                  <a:pt x="3690968" y="349531"/>
                </a:cubicBezTo>
                <a:cubicBezTo>
                  <a:pt x="3690557" y="342913"/>
                  <a:pt x="3691928" y="336307"/>
                  <a:pt x="3694980" y="330416"/>
                </a:cubicBezTo>
                <a:cubicBezTo>
                  <a:pt x="3701871" y="319013"/>
                  <a:pt x="3713905" y="311727"/>
                  <a:pt x="3727208" y="310925"/>
                </a:cubicBezTo>
                <a:cubicBezTo>
                  <a:pt x="3732762" y="310479"/>
                  <a:pt x="3738351" y="311247"/>
                  <a:pt x="3743562" y="313174"/>
                </a:cubicBezTo>
                <a:cubicBezTo>
                  <a:pt x="3747711" y="315104"/>
                  <a:pt x="3751654" y="317528"/>
                  <a:pt x="3755219" y="320398"/>
                </a:cubicBezTo>
                <a:cubicBezTo>
                  <a:pt x="3760602" y="323731"/>
                  <a:pt x="3765265" y="328057"/>
                  <a:pt x="3769037" y="333142"/>
                </a:cubicBezTo>
                <a:cubicBezTo>
                  <a:pt x="3772499" y="338028"/>
                  <a:pt x="3775071" y="343476"/>
                  <a:pt x="3776682" y="349239"/>
                </a:cubicBezTo>
                <a:cubicBezTo>
                  <a:pt x="3778534" y="354505"/>
                  <a:pt x="3786728" y="350820"/>
                  <a:pt x="3787722" y="348697"/>
                </a:cubicBezTo>
                <a:close/>
                <a:moveTo>
                  <a:pt x="6075574" y="204355"/>
                </a:moveTo>
                <a:cubicBezTo>
                  <a:pt x="6077083" y="198420"/>
                  <a:pt x="6077425" y="192248"/>
                  <a:pt x="6076603" y="186183"/>
                </a:cubicBezTo>
                <a:cubicBezTo>
                  <a:pt x="6076157" y="177420"/>
                  <a:pt x="6073311" y="168944"/>
                  <a:pt x="6068408" y="161676"/>
                </a:cubicBezTo>
                <a:cubicBezTo>
                  <a:pt x="6054694" y="144183"/>
                  <a:pt x="6033231" y="134539"/>
                  <a:pt x="6011048" y="135876"/>
                </a:cubicBezTo>
                <a:cubicBezTo>
                  <a:pt x="5998739" y="136284"/>
                  <a:pt x="5986808" y="140161"/>
                  <a:pt x="5976591" y="147056"/>
                </a:cubicBezTo>
                <a:cubicBezTo>
                  <a:pt x="5962808" y="157380"/>
                  <a:pt x="5953071" y="172201"/>
                  <a:pt x="5949059" y="188953"/>
                </a:cubicBezTo>
                <a:cubicBezTo>
                  <a:pt x="5937951" y="229205"/>
                  <a:pt x="5961574" y="270845"/>
                  <a:pt x="6001825" y="281960"/>
                </a:cubicBezTo>
                <a:cubicBezTo>
                  <a:pt x="6006591" y="283280"/>
                  <a:pt x="6011494" y="284127"/>
                  <a:pt x="6016431" y="284487"/>
                </a:cubicBezTo>
                <a:cubicBezTo>
                  <a:pt x="6025002" y="285187"/>
                  <a:pt x="6033608" y="284497"/>
                  <a:pt x="6041940" y="282447"/>
                </a:cubicBezTo>
                <a:cubicBezTo>
                  <a:pt x="6054591" y="279019"/>
                  <a:pt x="6066248" y="272566"/>
                  <a:pt x="6075882" y="263645"/>
                </a:cubicBezTo>
                <a:cubicBezTo>
                  <a:pt x="6081471" y="258060"/>
                  <a:pt x="6086477" y="251967"/>
                  <a:pt x="6090934" y="245446"/>
                </a:cubicBezTo>
                <a:cubicBezTo>
                  <a:pt x="6096968" y="236425"/>
                  <a:pt x="6101288" y="226383"/>
                  <a:pt x="6103722" y="215813"/>
                </a:cubicBezTo>
                <a:cubicBezTo>
                  <a:pt x="6104511" y="209463"/>
                  <a:pt x="6088088" y="202966"/>
                  <a:pt x="6083802" y="212295"/>
                </a:cubicBezTo>
                <a:cubicBezTo>
                  <a:pt x="6081265" y="221086"/>
                  <a:pt x="6077288" y="229400"/>
                  <a:pt x="6072042" y="236909"/>
                </a:cubicBezTo>
                <a:cubicBezTo>
                  <a:pt x="6066865" y="243499"/>
                  <a:pt x="6060317" y="248895"/>
                  <a:pt x="6052842" y="252732"/>
                </a:cubicBezTo>
                <a:cubicBezTo>
                  <a:pt x="6043517" y="257923"/>
                  <a:pt x="6032785" y="260021"/>
                  <a:pt x="6022191" y="258728"/>
                </a:cubicBezTo>
                <a:cubicBezTo>
                  <a:pt x="6017048" y="257912"/>
                  <a:pt x="6012145" y="256003"/>
                  <a:pt x="6007825" y="253129"/>
                </a:cubicBezTo>
                <a:cubicBezTo>
                  <a:pt x="6003951" y="250942"/>
                  <a:pt x="6001208" y="247153"/>
                  <a:pt x="5998020" y="245048"/>
                </a:cubicBezTo>
                <a:cubicBezTo>
                  <a:pt x="5990443" y="239799"/>
                  <a:pt x="5984614" y="232445"/>
                  <a:pt x="5981185" y="223894"/>
                </a:cubicBezTo>
                <a:cubicBezTo>
                  <a:pt x="5979231" y="217867"/>
                  <a:pt x="5978408" y="211520"/>
                  <a:pt x="5978820" y="205195"/>
                </a:cubicBezTo>
                <a:cubicBezTo>
                  <a:pt x="5978443" y="198581"/>
                  <a:pt x="5979814" y="191984"/>
                  <a:pt x="5982831" y="186080"/>
                </a:cubicBezTo>
                <a:cubicBezTo>
                  <a:pt x="5989722" y="174677"/>
                  <a:pt x="6001757" y="167391"/>
                  <a:pt x="6015059" y="166589"/>
                </a:cubicBezTo>
                <a:cubicBezTo>
                  <a:pt x="6020614" y="166143"/>
                  <a:pt x="6026202" y="166911"/>
                  <a:pt x="6031414" y="168838"/>
                </a:cubicBezTo>
                <a:cubicBezTo>
                  <a:pt x="6035597" y="170768"/>
                  <a:pt x="6039505" y="173196"/>
                  <a:pt x="6043105" y="176062"/>
                </a:cubicBezTo>
                <a:cubicBezTo>
                  <a:pt x="6048454" y="179415"/>
                  <a:pt x="6053151" y="183735"/>
                  <a:pt x="6056923" y="188806"/>
                </a:cubicBezTo>
                <a:cubicBezTo>
                  <a:pt x="6060351" y="193702"/>
                  <a:pt x="6062957" y="199143"/>
                  <a:pt x="6064568" y="204903"/>
                </a:cubicBezTo>
                <a:cubicBezTo>
                  <a:pt x="6066419" y="210156"/>
                  <a:pt x="6074579" y="206494"/>
                  <a:pt x="6075574" y="204385"/>
                </a:cubicBezTo>
                <a:close/>
                <a:moveTo>
                  <a:pt x="5371414" y="4943426"/>
                </a:moveTo>
                <a:cubicBezTo>
                  <a:pt x="5372923" y="4937494"/>
                  <a:pt x="5373265" y="4931323"/>
                  <a:pt x="5372443" y="4925254"/>
                </a:cubicBezTo>
                <a:cubicBezTo>
                  <a:pt x="5371997" y="4916477"/>
                  <a:pt x="5369151" y="4908009"/>
                  <a:pt x="5364248" y="4900740"/>
                </a:cubicBezTo>
                <a:cubicBezTo>
                  <a:pt x="5350534" y="4883254"/>
                  <a:pt x="5329071" y="4873586"/>
                  <a:pt x="5306888" y="4874923"/>
                </a:cubicBezTo>
                <a:cubicBezTo>
                  <a:pt x="5294579" y="4875334"/>
                  <a:pt x="5282614" y="4879209"/>
                  <a:pt x="5272431" y="4886134"/>
                </a:cubicBezTo>
                <a:cubicBezTo>
                  <a:pt x="5258648" y="4896454"/>
                  <a:pt x="5248911" y="4911266"/>
                  <a:pt x="5244899" y="4928031"/>
                </a:cubicBezTo>
                <a:cubicBezTo>
                  <a:pt x="5233791" y="4968283"/>
                  <a:pt x="5257414" y="5009906"/>
                  <a:pt x="5297665" y="5021014"/>
                </a:cubicBezTo>
                <a:cubicBezTo>
                  <a:pt x="5302431" y="5022352"/>
                  <a:pt x="5307334" y="5023174"/>
                  <a:pt x="5312271" y="5023551"/>
                </a:cubicBezTo>
                <a:cubicBezTo>
                  <a:pt x="5320842" y="5024271"/>
                  <a:pt x="5329448" y="5023586"/>
                  <a:pt x="5337780" y="5021494"/>
                </a:cubicBezTo>
                <a:cubicBezTo>
                  <a:pt x="5350465" y="5018066"/>
                  <a:pt x="5362088" y="5011620"/>
                  <a:pt x="5371722" y="5002706"/>
                </a:cubicBezTo>
                <a:cubicBezTo>
                  <a:pt x="5377311" y="4997117"/>
                  <a:pt x="5382317" y="4991049"/>
                  <a:pt x="5386774" y="4984534"/>
                </a:cubicBezTo>
                <a:cubicBezTo>
                  <a:pt x="5392774" y="4975517"/>
                  <a:pt x="5397128" y="4965472"/>
                  <a:pt x="5399562" y="4954911"/>
                </a:cubicBezTo>
                <a:cubicBezTo>
                  <a:pt x="5400351" y="4948534"/>
                  <a:pt x="5383928" y="4942020"/>
                  <a:pt x="5379642" y="4951346"/>
                </a:cubicBezTo>
                <a:cubicBezTo>
                  <a:pt x="5377105" y="4960157"/>
                  <a:pt x="5373128" y="4968454"/>
                  <a:pt x="5367882" y="4975963"/>
                </a:cubicBezTo>
                <a:cubicBezTo>
                  <a:pt x="5362705" y="4982546"/>
                  <a:pt x="5356157" y="4987963"/>
                  <a:pt x="5348682" y="4991803"/>
                </a:cubicBezTo>
                <a:cubicBezTo>
                  <a:pt x="5339357" y="4996980"/>
                  <a:pt x="5328625" y="4999071"/>
                  <a:pt x="5318031" y="4997803"/>
                </a:cubicBezTo>
                <a:cubicBezTo>
                  <a:pt x="5312888" y="4996980"/>
                  <a:pt x="5307985" y="4995094"/>
                  <a:pt x="5303665" y="4992214"/>
                </a:cubicBezTo>
                <a:cubicBezTo>
                  <a:pt x="5299791" y="4990020"/>
                  <a:pt x="5297048" y="4986214"/>
                  <a:pt x="5293860" y="4984123"/>
                </a:cubicBezTo>
                <a:cubicBezTo>
                  <a:pt x="5286283" y="4978877"/>
                  <a:pt x="5280454" y="4971506"/>
                  <a:pt x="5277025" y="4962968"/>
                </a:cubicBezTo>
                <a:cubicBezTo>
                  <a:pt x="5275071" y="4956935"/>
                  <a:pt x="5274248" y="4950591"/>
                  <a:pt x="5274660" y="4944249"/>
                </a:cubicBezTo>
                <a:cubicBezTo>
                  <a:pt x="5274283" y="4937632"/>
                  <a:pt x="5275654" y="4931014"/>
                  <a:pt x="5278671" y="4925117"/>
                </a:cubicBezTo>
                <a:cubicBezTo>
                  <a:pt x="5285562" y="4913734"/>
                  <a:pt x="5297597" y="4906466"/>
                  <a:pt x="5310899" y="4905643"/>
                </a:cubicBezTo>
                <a:cubicBezTo>
                  <a:pt x="5316454" y="4905197"/>
                  <a:pt x="5322042" y="4905986"/>
                  <a:pt x="5327288" y="4907906"/>
                </a:cubicBezTo>
                <a:cubicBezTo>
                  <a:pt x="5331437" y="4909826"/>
                  <a:pt x="5335345" y="4912260"/>
                  <a:pt x="5338911" y="4915140"/>
                </a:cubicBezTo>
                <a:cubicBezTo>
                  <a:pt x="5344294" y="4918466"/>
                  <a:pt x="5348991" y="4922786"/>
                  <a:pt x="5352728" y="4927860"/>
                </a:cubicBezTo>
                <a:cubicBezTo>
                  <a:pt x="5356191" y="4932763"/>
                  <a:pt x="5358797" y="4938214"/>
                  <a:pt x="5360408" y="4943974"/>
                </a:cubicBezTo>
                <a:cubicBezTo>
                  <a:pt x="5362225" y="4949220"/>
                  <a:pt x="5370454" y="4945551"/>
                  <a:pt x="5371414" y="4943426"/>
                </a:cubicBezTo>
                <a:close/>
                <a:moveTo>
                  <a:pt x="6321437" y="3064126"/>
                </a:moveTo>
                <a:cubicBezTo>
                  <a:pt x="6324557" y="3049503"/>
                  <a:pt x="6321985" y="3034246"/>
                  <a:pt x="6314271" y="3021440"/>
                </a:cubicBezTo>
                <a:cubicBezTo>
                  <a:pt x="6301688" y="3004342"/>
                  <a:pt x="6279265" y="2994516"/>
                  <a:pt x="6256877" y="2995640"/>
                </a:cubicBezTo>
                <a:cubicBezTo>
                  <a:pt x="6244568" y="2996042"/>
                  <a:pt x="6232637" y="2999926"/>
                  <a:pt x="6222454" y="3006842"/>
                </a:cubicBezTo>
                <a:cubicBezTo>
                  <a:pt x="6208637" y="3017134"/>
                  <a:pt x="6198899" y="3031959"/>
                  <a:pt x="6194923" y="3048718"/>
                </a:cubicBezTo>
                <a:cubicBezTo>
                  <a:pt x="6183814" y="3088980"/>
                  <a:pt x="6207437" y="3130603"/>
                  <a:pt x="6247688" y="3141711"/>
                </a:cubicBezTo>
                <a:cubicBezTo>
                  <a:pt x="6252454" y="3143048"/>
                  <a:pt x="6257322" y="3143871"/>
                  <a:pt x="6262259" y="3144248"/>
                </a:cubicBezTo>
                <a:cubicBezTo>
                  <a:pt x="6270831" y="3144968"/>
                  <a:pt x="6279437" y="3144283"/>
                  <a:pt x="6287802" y="3142226"/>
                </a:cubicBezTo>
                <a:cubicBezTo>
                  <a:pt x="6300454" y="3138763"/>
                  <a:pt x="6312111" y="3132317"/>
                  <a:pt x="6321745" y="3123403"/>
                </a:cubicBezTo>
                <a:cubicBezTo>
                  <a:pt x="6327334" y="3117814"/>
                  <a:pt x="6332340" y="3111746"/>
                  <a:pt x="6336763" y="3105197"/>
                </a:cubicBezTo>
                <a:cubicBezTo>
                  <a:pt x="6342797" y="3096180"/>
                  <a:pt x="6347117" y="3086158"/>
                  <a:pt x="6349585" y="3075598"/>
                </a:cubicBezTo>
                <a:cubicBezTo>
                  <a:pt x="6350340" y="3069228"/>
                  <a:pt x="6333951" y="3062731"/>
                  <a:pt x="6329665" y="3072060"/>
                </a:cubicBezTo>
                <a:cubicBezTo>
                  <a:pt x="6327094" y="3080837"/>
                  <a:pt x="6323117" y="3089151"/>
                  <a:pt x="6317905" y="3096660"/>
                </a:cubicBezTo>
                <a:cubicBezTo>
                  <a:pt x="6312694" y="3103243"/>
                  <a:pt x="6306145" y="3108660"/>
                  <a:pt x="6298705" y="3112534"/>
                </a:cubicBezTo>
                <a:cubicBezTo>
                  <a:pt x="6289379" y="3117677"/>
                  <a:pt x="6278648" y="3119768"/>
                  <a:pt x="6268054" y="3118500"/>
                </a:cubicBezTo>
                <a:cubicBezTo>
                  <a:pt x="6262911" y="3117711"/>
                  <a:pt x="6258008" y="3115791"/>
                  <a:pt x="6253688" y="3112877"/>
                </a:cubicBezTo>
                <a:cubicBezTo>
                  <a:pt x="6249780" y="3110717"/>
                  <a:pt x="6247071" y="3106911"/>
                  <a:pt x="6243882" y="3104820"/>
                </a:cubicBezTo>
                <a:cubicBezTo>
                  <a:pt x="6236305" y="3099574"/>
                  <a:pt x="6230443" y="3092237"/>
                  <a:pt x="6227014" y="3083679"/>
                </a:cubicBezTo>
                <a:cubicBezTo>
                  <a:pt x="6225059" y="3077642"/>
                  <a:pt x="6224271" y="3071292"/>
                  <a:pt x="6224682" y="3064959"/>
                </a:cubicBezTo>
                <a:cubicBezTo>
                  <a:pt x="6224271" y="3058342"/>
                  <a:pt x="6225642" y="3051735"/>
                  <a:pt x="6228694" y="3045845"/>
                </a:cubicBezTo>
                <a:cubicBezTo>
                  <a:pt x="6235585" y="3034442"/>
                  <a:pt x="6247620" y="3027156"/>
                  <a:pt x="6260923" y="3026354"/>
                </a:cubicBezTo>
                <a:cubicBezTo>
                  <a:pt x="6266477" y="3025904"/>
                  <a:pt x="6272065" y="3026672"/>
                  <a:pt x="6277277" y="3028603"/>
                </a:cubicBezTo>
                <a:cubicBezTo>
                  <a:pt x="6281425" y="3030533"/>
                  <a:pt x="6285368" y="3032957"/>
                  <a:pt x="6288934" y="3035827"/>
                </a:cubicBezTo>
                <a:cubicBezTo>
                  <a:pt x="6294317" y="3039159"/>
                  <a:pt x="6298980" y="3043486"/>
                  <a:pt x="6302751" y="3048571"/>
                </a:cubicBezTo>
                <a:cubicBezTo>
                  <a:pt x="6306214" y="3053463"/>
                  <a:pt x="6308785" y="3058915"/>
                  <a:pt x="6310397" y="3064685"/>
                </a:cubicBezTo>
                <a:cubicBezTo>
                  <a:pt x="6312248" y="3069934"/>
                  <a:pt x="6320443" y="3066248"/>
                  <a:pt x="6321437" y="3064126"/>
                </a:cubicBezTo>
                <a:close/>
                <a:moveTo>
                  <a:pt x="761120" y="1076587"/>
                </a:moveTo>
                <a:cubicBezTo>
                  <a:pt x="762629" y="1070652"/>
                  <a:pt x="762978" y="1064484"/>
                  <a:pt x="762148" y="1058415"/>
                </a:cubicBezTo>
                <a:cubicBezTo>
                  <a:pt x="761692" y="1049642"/>
                  <a:pt x="758847" y="1041159"/>
                  <a:pt x="753920" y="1033884"/>
                </a:cubicBezTo>
                <a:cubicBezTo>
                  <a:pt x="741364" y="1016789"/>
                  <a:pt x="718948" y="1006963"/>
                  <a:pt x="696553" y="1008087"/>
                </a:cubicBezTo>
                <a:cubicBezTo>
                  <a:pt x="684245" y="1008495"/>
                  <a:pt x="672306" y="1012380"/>
                  <a:pt x="662113" y="1019288"/>
                </a:cubicBezTo>
                <a:cubicBezTo>
                  <a:pt x="648334" y="1029608"/>
                  <a:pt x="638610" y="1044433"/>
                  <a:pt x="634636" y="1061185"/>
                </a:cubicBezTo>
                <a:cubicBezTo>
                  <a:pt x="623528" y="1101447"/>
                  <a:pt x="647158" y="1143091"/>
                  <a:pt x="687419" y="1154199"/>
                </a:cubicBezTo>
                <a:cubicBezTo>
                  <a:pt x="692171" y="1155512"/>
                  <a:pt x="697040" y="1156356"/>
                  <a:pt x="701956" y="1156719"/>
                </a:cubicBezTo>
                <a:cubicBezTo>
                  <a:pt x="710528" y="1157415"/>
                  <a:pt x="719158" y="1156719"/>
                  <a:pt x="727506" y="1154662"/>
                </a:cubicBezTo>
                <a:cubicBezTo>
                  <a:pt x="740175" y="1151233"/>
                  <a:pt x="751822" y="1144781"/>
                  <a:pt x="761449" y="1135860"/>
                </a:cubicBezTo>
                <a:cubicBezTo>
                  <a:pt x="767017" y="1130288"/>
                  <a:pt x="772054" y="1124203"/>
                  <a:pt x="776483" y="1117688"/>
                </a:cubicBezTo>
                <a:cubicBezTo>
                  <a:pt x="782500" y="1108664"/>
                  <a:pt x="786841" y="1098625"/>
                  <a:pt x="789289" y="1088059"/>
                </a:cubicBezTo>
                <a:cubicBezTo>
                  <a:pt x="790078" y="1081688"/>
                  <a:pt x="773651" y="1075212"/>
                  <a:pt x="769359" y="1084520"/>
                </a:cubicBezTo>
                <a:cubicBezTo>
                  <a:pt x="766815" y="1093311"/>
                  <a:pt x="762848" y="1101622"/>
                  <a:pt x="757616" y="1109131"/>
                </a:cubicBezTo>
                <a:cubicBezTo>
                  <a:pt x="752415" y="1115720"/>
                  <a:pt x="745863" y="1121117"/>
                  <a:pt x="738395" y="1124957"/>
                </a:cubicBezTo>
                <a:cubicBezTo>
                  <a:pt x="729076" y="1130144"/>
                  <a:pt x="718352" y="1132243"/>
                  <a:pt x="707764" y="1130953"/>
                </a:cubicBezTo>
                <a:cubicBezTo>
                  <a:pt x="702632" y="1130148"/>
                  <a:pt x="697729" y="1128245"/>
                  <a:pt x="693399" y="1125372"/>
                </a:cubicBezTo>
                <a:cubicBezTo>
                  <a:pt x="689524" y="1123167"/>
                  <a:pt x="686775" y="1119375"/>
                  <a:pt x="683590" y="1117273"/>
                </a:cubicBezTo>
                <a:cubicBezTo>
                  <a:pt x="676019" y="1112038"/>
                  <a:pt x="670157" y="1104687"/>
                  <a:pt x="666745" y="1096136"/>
                </a:cubicBezTo>
                <a:cubicBezTo>
                  <a:pt x="664784" y="1090102"/>
                  <a:pt x="663985" y="1083752"/>
                  <a:pt x="664393" y="1077420"/>
                </a:cubicBezTo>
                <a:cubicBezTo>
                  <a:pt x="663992" y="1070803"/>
                  <a:pt x="665374" y="1064203"/>
                  <a:pt x="668391" y="1058302"/>
                </a:cubicBezTo>
                <a:cubicBezTo>
                  <a:pt x="675282" y="1046905"/>
                  <a:pt x="687327" y="1039623"/>
                  <a:pt x="700619" y="1038814"/>
                </a:cubicBezTo>
                <a:cubicBezTo>
                  <a:pt x="706174" y="1038379"/>
                  <a:pt x="711755" y="1039143"/>
                  <a:pt x="716987" y="1041060"/>
                </a:cubicBezTo>
                <a:cubicBezTo>
                  <a:pt x="721157" y="1042976"/>
                  <a:pt x="725072" y="1045404"/>
                  <a:pt x="728644" y="1048287"/>
                </a:cubicBezTo>
                <a:cubicBezTo>
                  <a:pt x="734027" y="1051616"/>
                  <a:pt x="738728" y="1055943"/>
                  <a:pt x="742492" y="1061031"/>
                </a:cubicBezTo>
                <a:cubicBezTo>
                  <a:pt x="745938" y="1065924"/>
                  <a:pt x="748523" y="1071365"/>
                  <a:pt x="750135" y="1077128"/>
                </a:cubicBezTo>
                <a:cubicBezTo>
                  <a:pt x="751959" y="1082374"/>
                  <a:pt x="760143" y="1078729"/>
                  <a:pt x="761120" y="1076587"/>
                </a:cubicBezTo>
                <a:close/>
                <a:moveTo>
                  <a:pt x="11396991" y="3547414"/>
                </a:moveTo>
                <a:cubicBezTo>
                  <a:pt x="11400145" y="3532774"/>
                  <a:pt x="11397574" y="3517517"/>
                  <a:pt x="11389791" y="3504728"/>
                </a:cubicBezTo>
                <a:cubicBezTo>
                  <a:pt x="11376076" y="3487243"/>
                  <a:pt x="11354613" y="3477574"/>
                  <a:pt x="11332431" y="3478946"/>
                </a:cubicBezTo>
                <a:cubicBezTo>
                  <a:pt x="11320122" y="3479357"/>
                  <a:pt x="11308190" y="3483231"/>
                  <a:pt x="11298008" y="3490123"/>
                </a:cubicBezTo>
                <a:cubicBezTo>
                  <a:pt x="11284225" y="3500443"/>
                  <a:pt x="11274488" y="3515254"/>
                  <a:pt x="11270476" y="3532020"/>
                </a:cubicBezTo>
                <a:cubicBezTo>
                  <a:pt x="11259368" y="3572271"/>
                  <a:pt x="11282991" y="3613894"/>
                  <a:pt x="11323242" y="3625003"/>
                </a:cubicBezTo>
                <a:cubicBezTo>
                  <a:pt x="11328008" y="3626340"/>
                  <a:pt x="11332877" y="3627163"/>
                  <a:pt x="11337814" y="3627540"/>
                </a:cubicBezTo>
                <a:cubicBezTo>
                  <a:pt x="11359722" y="3629529"/>
                  <a:pt x="11381425" y="3621917"/>
                  <a:pt x="11397299" y="3606694"/>
                </a:cubicBezTo>
                <a:cubicBezTo>
                  <a:pt x="11402888" y="3601106"/>
                  <a:pt x="11407894" y="3595037"/>
                  <a:pt x="11412351" y="3588523"/>
                </a:cubicBezTo>
                <a:cubicBezTo>
                  <a:pt x="11418351" y="3579471"/>
                  <a:pt x="11422705" y="3569426"/>
                  <a:pt x="11425139" y="3558866"/>
                </a:cubicBezTo>
                <a:cubicBezTo>
                  <a:pt x="11425928" y="3552523"/>
                  <a:pt x="11409505" y="3546043"/>
                  <a:pt x="11405219" y="3555369"/>
                </a:cubicBezTo>
                <a:cubicBezTo>
                  <a:pt x="11402648" y="3564145"/>
                  <a:pt x="11398671" y="3572477"/>
                  <a:pt x="11393459" y="3579985"/>
                </a:cubicBezTo>
                <a:cubicBezTo>
                  <a:pt x="11388248" y="3586534"/>
                  <a:pt x="11381700" y="3591917"/>
                  <a:pt x="11374259" y="3595792"/>
                </a:cubicBezTo>
                <a:cubicBezTo>
                  <a:pt x="11364933" y="3601003"/>
                  <a:pt x="11354202" y="3603094"/>
                  <a:pt x="11343608" y="3601792"/>
                </a:cubicBezTo>
                <a:cubicBezTo>
                  <a:pt x="11338465" y="3600968"/>
                  <a:pt x="11333562" y="3599083"/>
                  <a:pt x="11329242" y="3596203"/>
                </a:cubicBezTo>
                <a:cubicBezTo>
                  <a:pt x="11325368" y="3594009"/>
                  <a:pt x="11322625" y="3590203"/>
                  <a:pt x="11319436" y="3588111"/>
                </a:cubicBezTo>
                <a:cubicBezTo>
                  <a:pt x="11311859" y="3582866"/>
                  <a:pt x="11305997" y="3575494"/>
                  <a:pt x="11302568" y="3566957"/>
                </a:cubicBezTo>
                <a:cubicBezTo>
                  <a:pt x="11300613" y="3560923"/>
                  <a:pt x="11299825" y="3554580"/>
                  <a:pt x="11300237" y="3548271"/>
                </a:cubicBezTo>
                <a:cubicBezTo>
                  <a:pt x="11299859" y="3541654"/>
                  <a:pt x="11301230" y="3535037"/>
                  <a:pt x="11304248" y="3529106"/>
                </a:cubicBezTo>
                <a:cubicBezTo>
                  <a:pt x="11311139" y="3517723"/>
                  <a:pt x="11323174" y="3510454"/>
                  <a:pt x="11336442" y="3509665"/>
                </a:cubicBezTo>
                <a:cubicBezTo>
                  <a:pt x="11341997" y="3509220"/>
                  <a:pt x="11347585" y="3509974"/>
                  <a:pt x="11352831" y="3511894"/>
                </a:cubicBezTo>
                <a:cubicBezTo>
                  <a:pt x="11357013" y="3513814"/>
                  <a:pt x="11360922" y="3516248"/>
                  <a:pt x="11364488" y="3519128"/>
                </a:cubicBezTo>
                <a:cubicBezTo>
                  <a:pt x="11369870" y="3522454"/>
                  <a:pt x="11374568" y="3526774"/>
                  <a:pt x="11378305" y="3531883"/>
                </a:cubicBezTo>
                <a:cubicBezTo>
                  <a:pt x="11381767" y="3536751"/>
                  <a:pt x="11384373" y="3542203"/>
                  <a:pt x="11385951" y="3547963"/>
                </a:cubicBezTo>
                <a:cubicBezTo>
                  <a:pt x="11387802" y="3553208"/>
                  <a:pt x="11395997" y="3549540"/>
                  <a:pt x="11396991" y="3547414"/>
                </a:cubicBezTo>
                <a:close/>
                <a:moveTo>
                  <a:pt x="10934031" y="3405471"/>
                </a:moveTo>
                <a:cubicBezTo>
                  <a:pt x="10937254" y="3390866"/>
                  <a:pt x="10934682" y="3375574"/>
                  <a:pt x="10926865" y="3362786"/>
                </a:cubicBezTo>
                <a:cubicBezTo>
                  <a:pt x="10913151" y="3345300"/>
                  <a:pt x="10891688" y="3335631"/>
                  <a:pt x="10869505" y="3336968"/>
                </a:cubicBezTo>
                <a:cubicBezTo>
                  <a:pt x="10857196" y="3337380"/>
                  <a:pt x="10845265" y="3341254"/>
                  <a:pt x="10835082" y="3348145"/>
                </a:cubicBezTo>
                <a:cubicBezTo>
                  <a:pt x="10821299" y="3358465"/>
                  <a:pt x="10811528" y="3373277"/>
                  <a:pt x="10807550" y="3390043"/>
                </a:cubicBezTo>
                <a:cubicBezTo>
                  <a:pt x="10796408" y="3430260"/>
                  <a:pt x="10819997" y="3471917"/>
                  <a:pt x="10860214" y="3483060"/>
                </a:cubicBezTo>
                <a:cubicBezTo>
                  <a:pt x="10865013" y="3484397"/>
                  <a:pt x="10869917" y="3485220"/>
                  <a:pt x="10874888" y="3485597"/>
                </a:cubicBezTo>
                <a:cubicBezTo>
                  <a:pt x="10883459" y="3486283"/>
                  <a:pt x="10892065" y="3485597"/>
                  <a:pt x="10900431" y="3483540"/>
                </a:cubicBezTo>
                <a:cubicBezTo>
                  <a:pt x="10913082" y="3480111"/>
                  <a:pt x="10924705" y="3473665"/>
                  <a:pt x="10934339" y="3464751"/>
                </a:cubicBezTo>
                <a:cubicBezTo>
                  <a:pt x="10939928" y="3459163"/>
                  <a:pt x="10944968" y="3453094"/>
                  <a:pt x="10949391" y="3446546"/>
                </a:cubicBezTo>
                <a:cubicBezTo>
                  <a:pt x="10955425" y="3437529"/>
                  <a:pt x="10959745" y="3427483"/>
                  <a:pt x="10962179" y="3416923"/>
                </a:cubicBezTo>
                <a:cubicBezTo>
                  <a:pt x="10962968" y="3410580"/>
                  <a:pt x="10946579" y="3404066"/>
                  <a:pt x="10942293" y="3413391"/>
                </a:cubicBezTo>
                <a:cubicBezTo>
                  <a:pt x="10939722" y="3422169"/>
                  <a:pt x="10935745" y="3430500"/>
                  <a:pt x="10930534" y="3438009"/>
                </a:cubicBezTo>
                <a:cubicBezTo>
                  <a:pt x="10925322" y="3444591"/>
                  <a:pt x="10918774" y="3449974"/>
                  <a:pt x="10911333" y="3453849"/>
                </a:cubicBezTo>
                <a:cubicBezTo>
                  <a:pt x="10902008" y="3459026"/>
                  <a:pt x="10891277" y="3461117"/>
                  <a:pt x="10880682" y="3459814"/>
                </a:cubicBezTo>
                <a:cubicBezTo>
                  <a:pt x="10875539" y="3458991"/>
                  <a:pt x="10870637" y="3457106"/>
                  <a:pt x="10866317" y="3454226"/>
                </a:cubicBezTo>
                <a:cubicBezTo>
                  <a:pt x="10862442" y="3452031"/>
                  <a:pt x="10859665" y="3448260"/>
                  <a:pt x="10856511" y="3446134"/>
                </a:cubicBezTo>
                <a:cubicBezTo>
                  <a:pt x="10848933" y="3440888"/>
                  <a:pt x="10843036" y="3433551"/>
                  <a:pt x="10839642" y="3424980"/>
                </a:cubicBezTo>
                <a:cubicBezTo>
                  <a:pt x="10837688" y="3418946"/>
                  <a:pt x="10836899" y="3412603"/>
                  <a:pt x="10837311" y="3406294"/>
                </a:cubicBezTo>
                <a:cubicBezTo>
                  <a:pt x="10836933" y="3399677"/>
                  <a:pt x="10838305" y="3393060"/>
                  <a:pt x="10841288" y="3387163"/>
                </a:cubicBezTo>
                <a:cubicBezTo>
                  <a:pt x="10848179" y="3375780"/>
                  <a:pt x="10860214" y="3368477"/>
                  <a:pt x="10873516" y="3367689"/>
                </a:cubicBezTo>
                <a:cubicBezTo>
                  <a:pt x="10879071" y="3367243"/>
                  <a:pt x="10884659" y="3368031"/>
                  <a:pt x="10889905" y="3369951"/>
                </a:cubicBezTo>
                <a:cubicBezTo>
                  <a:pt x="10894053" y="3371871"/>
                  <a:pt x="10897962" y="3374271"/>
                  <a:pt x="10901528" y="3377151"/>
                </a:cubicBezTo>
                <a:cubicBezTo>
                  <a:pt x="10906910" y="3380477"/>
                  <a:pt x="10911608" y="3384797"/>
                  <a:pt x="10915380" y="3389906"/>
                </a:cubicBezTo>
                <a:cubicBezTo>
                  <a:pt x="10918843" y="3394808"/>
                  <a:pt x="10921414" y="3400260"/>
                  <a:pt x="10923025" y="3406020"/>
                </a:cubicBezTo>
                <a:cubicBezTo>
                  <a:pt x="10924877" y="3411266"/>
                  <a:pt x="10933071" y="3407597"/>
                  <a:pt x="10934031" y="3405471"/>
                </a:cubicBezTo>
                <a:close/>
                <a:moveTo>
                  <a:pt x="6030831" y="5886866"/>
                </a:moveTo>
                <a:cubicBezTo>
                  <a:pt x="6032340" y="5880935"/>
                  <a:pt x="6032717" y="5874797"/>
                  <a:pt x="6031894" y="5868729"/>
                </a:cubicBezTo>
                <a:cubicBezTo>
                  <a:pt x="6031414" y="5859951"/>
                  <a:pt x="6028568" y="5851448"/>
                  <a:pt x="6023665" y="5844180"/>
                </a:cubicBezTo>
                <a:cubicBezTo>
                  <a:pt x="6011083" y="5827106"/>
                  <a:pt x="5988660" y="5817266"/>
                  <a:pt x="5966271" y="5818397"/>
                </a:cubicBezTo>
                <a:cubicBezTo>
                  <a:pt x="5953962" y="5818808"/>
                  <a:pt x="5942031" y="5822683"/>
                  <a:pt x="5931848" y="5829574"/>
                </a:cubicBezTo>
                <a:cubicBezTo>
                  <a:pt x="5918065" y="5839894"/>
                  <a:pt x="5908328" y="5854706"/>
                  <a:pt x="5904351" y="5871472"/>
                </a:cubicBezTo>
                <a:cubicBezTo>
                  <a:pt x="5893208" y="5911723"/>
                  <a:pt x="5916831" y="5953380"/>
                  <a:pt x="5957083" y="5964489"/>
                </a:cubicBezTo>
                <a:cubicBezTo>
                  <a:pt x="5961848" y="5965826"/>
                  <a:pt x="5966717" y="5966649"/>
                  <a:pt x="5971654" y="5967026"/>
                </a:cubicBezTo>
                <a:cubicBezTo>
                  <a:pt x="5993562" y="5968980"/>
                  <a:pt x="6015265" y="5961369"/>
                  <a:pt x="6031140" y="5946146"/>
                </a:cubicBezTo>
                <a:cubicBezTo>
                  <a:pt x="6036728" y="5940591"/>
                  <a:pt x="6041768" y="5934489"/>
                  <a:pt x="6046191" y="5927974"/>
                </a:cubicBezTo>
                <a:cubicBezTo>
                  <a:pt x="6052225" y="5918957"/>
                  <a:pt x="6056545" y="5908911"/>
                  <a:pt x="6058980" y="5898352"/>
                </a:cubicBezTo>
                <a:cubicBezTo>
                  <a:pt x="6059768" y="5891974"/>
                  <a:pt x="6043345" y="5885494"/>
                  <a:pt x="6039059" y="5894820"/>
                </a:cubicBezTo>
                <a:cubicBezTo>
                  <a:pt x="6036522" y="5903597"/>
                  <a:pt x="6032545" y="5911894"/>
                  <a:pt x="6027334" y="5919403"/>
                </a:cubicBezTo>
                <a:cubicBezTo>
                  <a:pt x="6022123" y="5925986"/>
                  <a:pt x="6015574" y="5931403"/>
                  <a:pt x="6008100" y="5935243"/>
                </a:cubicBezTo>
                <a:cubicBezTo>
                  <a:pt x="5998774" y="5940420"/>
                  <a:pt x="5988077" y="5942512"/>
                  <a:pt x="5977482" y="5941243"/>
                </a:cubicBezTo>
                <a:cubicBezTo>
                  <a:pt x="5972340" y="5940420"/>
                  <a:pt x="5967437" y="5938534"/>
                  <a:pt x="5963083" y="5935654"/>
                </a:cubicBezTo>
                <a:cubicBezTo>
                  <a:pt x="5959243" y="5933460"/>
                  <a:pt x="5956465" y="5929654"/>
                  <a:pt x="5953277" y="5927563"/>
                </a:cubicBezTo>
                <a:cubicBezTo>
                  <a:pt x="5945700" y="5922317"/>
                  <a:pt x="5939871" y="5914946"/>
                  <a:pt x="5936443" y="5906409"/>
                </a:cubicBezTo>
                <a:cubicBezTo>
                  <a:pt x="5934488" y="5900374"/>
                  <a:pt x="5933665" y="5894031"/>
                  <a:pt x="5934077" y="5887689"/>
                </a:cubicBezTo>
                <a:cubicBezTo>
                  <a:pt x="5933700" y="5881071"/>
                  <a:pt x="5935071" y="5874489"/>
                  <a:pt x="5938088" y="5868591"/>
                </a:cubicBezTo>
                <a:cubicBezTo>
                  <a:pt x="5944980" y="5857209"/>
                  <a:pt x="5957014" y="5849906"/>
                  <a:pt x="5970317" y="5849083"/>
                </a:cubicBezTo>
                <a:cubicBezTo>
                  <a:pt x="5975871" y="5848672"/>
                  <a:pt x="5981460" y="5849426"/>
                  <a:pt x="5986705" y="5851346"/>
                </a:cubicBezTo>
                <a:cubicBezTo>
                  <a:pt x="5990854" y="5853266"/>
                  <a:pt x="5994763" y="5855700"/>
                  <a:pt x="5998328" y="5858580"/>
                </a:cubicBezTo>
                <a:cubicBezTo>
                  <a:pt x="6003711" y="5861906"/>
                  <a:pt x="6008408" y="5866226"/>
                  <a:pt x="6012180" y="5871300"/>
                </a:cubicBezTo>
                <a:cubicBezTo>
                  <a:pt x="6015608" y="5876203"/>
                  <a:pt x="6018214" y="5881654"/>
                  <a:pt x="6019825" y="5887414"/>
                </a:cubicBezTo>
                <a:cubicBezTo>
                  <a:pt x="6021677" y="5892660"/>
                  <a:pt x="6029871" y="5889026"/>
                  <a:pt x="6030831" y="5886866"/>
                </a:cubicBezTo>
                <a:close/>
              </a:path>
            </a:pathLst>
          </a:custGeom>
          <a:solidFill>
            <a:srgbClr val="000000"/>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8" name="PPT世界-6"/>
          <p:cNvGrpSpPr/>
          <p:nvPr/>
        </p:nvGrpSpPr>
        <p:grpSpPr>
          <a:xfrm>
            <a:off x="660897" y="4624537"/>
            <a:ext cx="5360257" cy="1782828"/>
            <a:chOff x="669706" y="4624537"/>
            <a:chExt cx="5360257" cy="1782828"/>
          </a:xfrm>
        </p:grpSpPr>
        <p:sp>
          <p:nvSpPr>
            <p:cNvPr id="13" name="PPT世界-6-1"/>
            <p:cNvSpPr/>
            <p:nvPr/>
          </p:nvSpPr>
          <p:spPr>
            <a:xfrm>
              <a:off x="695106" y="4624537"/>
              <a:ext cx="4725081" cy="298672"/>
            </a:xfrm>
            <a:prstGeom prst="rect">
              <a:avLst/>
            </a:prstGeom>
          </p:spPr>
          <p:txBody>
            <a:bodyPr wrap="square">
              <a:no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1200" b="0" i="0" u="none" strike="noStrike" kern="1200" cap="none" spc="0" normalizeH="0" baseline="0" noProof="0" dirty="0">
                  <a:ln>
                    <a:noFill/>
                  </a:ln>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TEACHER'S OPEN CLASS COURSEWARE TEMPLATE PPT</a:t>
              </a:r>
              <a:endParaRPr kumimoji="0" lang="zh-CN" altLang="en-US" sz="1200" b="0" i="0" u="none" strike="noStrike" kern="1200" cap="none" spc="0" normalizeH="0" baseline="0" noProof="0" dirty="0">
                <a:ln>
                  <a:noFill/>
                </a:ln>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4" name="PPT世界-6-2"/>
            <p:cNvSpPr/>
            <p:nvPr/>
          </p:nvSpPr>
          <p:spPr>
            <a:xfrm flipH="1">
              <a:off x="2761221" y="5009874"/>
              <a:ext cx="1502534" cy="389513"/>
            </a:xfrm>
            <a:prstGeom prst="roundRect">
              <a:avLst>
                <a:gd name="adj" fmla="val 50000"/>
              </a:avLst>
            </a:prstGeom>
            <a:solidFill>
              <a:schemeClr val="accent1"/>
            </a:solidFill>
            <a:ln>
              <a:noFill/>
            </a:ln>
          </p:spPr>
          <p:txBody>
            <a:bodyPr wrap="square">
              <a:noAutofit/>
            </a:bodyPr>
            <a:lstStyle/>
            <a:p>
              <a:pPr algn="ctr"/>
              <a:r>
                <a:rPr lang="en-US" altLang="zh-CN"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20XX.XX.XX</a:t>
              </a:r>
              <a:endParaRPr lang="zh-CN" altLang="en-US"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5" name="PPT世界-6-3"/>
            <p:cNvSpPr/>
            <p:nvPr/>
          </p:nvSpPr>
          <p:spPr>
            <a:xfrm flipH="1">
              <a:off x="738648" y="5009874"/>
              <a:ext cx="1840314" cy="389513"/>
            </a:xfrm>
            <a:prstGeom prst="roundRect">
              <a:avLst>
                <a:gd name="adj" fmla="val 50000"/>
              </a:avLst>
            </a:prstGeom>
            <a:solidFill>
              <a:schemeClr val="accent1"/>
            </a:solidFill>
            <a:ln>
              <a:noFill/>
            </a:ln>
          </p:spPr>
          <p:txBody>
            <a:bodyPr wrap="square">
              <a:noAutofit/>
            </a:bodyPr>
            <a:lstStyle/>
            <a:p>
              <a:pPr algn="ctr"/>
              <a:r>
                <a:rPr lang="zh-CN" altLang="en-US"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2">
                    <a:extLst>
                      <a:ext uri="{A12FA001-AC4F-418D-AE19-62706E023703}">
                        <ahyp:hlinkClr xmlns:ahyp="http://schemas.microsoft.com/office/drawing/2018/hyperlinkcolor" val="tx"/>
                      </a:ext>
                    </a:extLst>
                  </a:hlinkClick>
                </a:rPr>
                <a:t>汇报人：</a:t>
              </a:r>
              <a:r>
                <a:rPr lang="en-US" altLang="zh-CN"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2">
                    <a:extLst>
                      <a:ext uri="{A12FA001-AC4F-418D-AE19-62706E023703}">
                        <ahyp:hlinkClr xmlns:ahyp="http://schemas.microsoft.com/office/drawing/2018/hyperlinkcolor" val="tx"/>
                      </a:ext>
                    </a:extLst>
                  </a:hlinkClick>
                </a:rPr>
                <a:t>PPT</a:t>
              </a:r>
              <a:r>
                <a:rPr lang="zh-CN" altLang="en-US"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2">
                    <a:extLst>
                      <a:ext uri="{A12FA001-AC4F-418D-AE19-62706E023703}">
                        <ahyp:hlinkClr xmlns:ahyp="http://schemas.microsoft.com/office/drawing/2018/hyperlinkcolor" val="tx"/>
                      </a:ext>
                    </a:extLst>
                  </a:hlinkClick>
                </a:rPr>
                <a:t>世界</a:t>
              </a:r>
              <a:endParaRPr lang="zh-CN" altLang="en-US" sz="12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7" name="PPT世界-6-4"/>
            <p:cNvSpPr/>
            <p:nvPr/>
          </p:nvSpPr>
          <p:spPr>
            <a:xfrm>
              <a:off x="669706" y="5435407"/>
              <a:ext cx="5360257" cy="676852"/>
            </a:xfrm>
            <a:prstGeom prst="rect">
              <a:avLst/>
            </a:prstGeom>
          </p:spPr>
          <p:txBody>
            <a:bodyPr wrap="square">
              <a:no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3400" b="0" i="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TEACHER OPEN CLASS</a:t>
              </a:r>
              <a:endParaRPr kumimoji="0" lang="zh-CN" altLang="en-US" sz="3400" b="0" i="0" u="none" strike="noStrike" kern="1200" cap="none" spc="0" normalizeH="0" baseline="0" noProof="0" dirty="0">
                <a:ln>
                  <a:noFill/>
                </a:ln>
                <a:solidFill>
                  <a:schemeClr val="bg1">
                    <a:lumMod val="7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8" name="PPT世界-6-5"/>
            <p:cNvSpPr/>
            <p:nvPr/>
          </p:nvSpPr>
          <p:spPr>
            <a:xfrm>
              <a:off x="806635" y="6297549"/>
              <a:ext cx="1841500" cy="109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grpSp>
        <p:nvGrpSpPr>
          <p:cNvPr id="2" name="PPT世界-8"/>
          <p:cNvGrpSpPr/>
          <p:nvPr/>
        </p:nvGrpSpPr>
        <p:grpSpPr>
          <a:xfrm>
            <a:off x="545749" y="745741"/>
            <a:ext cx="6392081" cy="3606837"/>
            <a:chOff x="545749" y="745741"/>
            <a:chExt cx="6392081" cy="3606837"/>
          </a:xfrm>
        </p:grpSpPr>
        <p:sp>
          <p:nvSpPr>
            <p:cNvPr id="30" name="PPT世界-8-1"/>
            <p:cNvSpPr/>
            <p:nvPr/>
          </p:nvSpPr>
          <p:spPr>
            <a:xfrm>
              <a:off x="637597" y="957320"/>
              <a:ext cx="5156297" cy="1955275"/>
            </a:xfrm>
            <a:custGeom>
              <a:avLst/>
              <a:gdLst>
                <a:gd name="connsiteX0" fmla="*/ 44968 w 5561485"/>
                <a:gd name="connsiteY0" fmla="*/ 594783 h 2108923"/>
                <a:gd name="connsiteX1" fmla="*/ -195 w 5561485"/>
                <a:gd name="connsiteY1" fmla="*/ 970347 h 2108923"/>
                <a:gd name="connsiteX2" fmla="*/ 14342 w 5561485"/>
                <a:gd name="connsiteY2" fmla="*/ 1579350 h 2108923"/>
                <a:gd name="connsiteX3" fmla="*/ 86287 w 5561485"/>
                <a:gd name="connsiteY3" fmla="*/ 1922042 h 2108923"/>
                <a:gd name="connsiteX4" fmla="*/ 384321 w 5561485"/>
                <a:gd name="connsiteY4" fmla="*/ 2098754 h 2108923"/>
                <a:gd name="connsiteX5" fmla="*/ 739762 w 5561485"/>
                <a:gd name="connsiteY5" fmla="*/ 2092457 h 2108923"/>
                <a:gd name="connsiteX6" fmla="*/ 4905423 w 5561485"/>
                <a:gd name="connsiteY6" fmla="*/ 1632882 h 2108923"/>
                <a:gd name="connsiteX7" fmla="*/ 5297899 w 5561485"/>
                <a:gd name="connsiteY7" fmla="*/ 1572459 h 2108923"/>
                <a:gd name="connsiteX8" fmla="*/ 5558662 w 5561485"/>
                <a:gd name="connsiteY8" fmla="*/ 1075765 h 2108923"/>
                <a:gd name="connsiteX9" fmla="*/ 5534916 w 5561485"/>
                <a:gd name="connsiteY9" fmla="*/ 498741 h 2108923"/>
                <a:gd name="connsiteX10" fmla="*/ 5276750 w 5561485"/>
                <a:gd name="connsiteY10" fmla="*/ 20569 h 2108923"/>
                <a:gd name="connsiteX11" fmla="*/ 5037642 w 5561485"/>
                <a:gd name="connsiteY11" fmla="*/ 6449 h 2108923"/>
                <a:gd name="connsiteX12" fmla="*/ 939272 w 5561485"/>
                <a:gd name="connsiteY12" fmla="*/ 362387 h 2108923"/>
                <a:gd name="connsiteX13" fmla="*/ 408809 w 5561485"/>
                <a:gd name="connsiteY13" fmla="*/ 419538 h 2108923"/>
                <a:gd name="connsiteX14" fmla="*/ 44968 w 5561485"/>
                <a:gd name="connsiteY14" fmla="*/ 594783 h 210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61485" h="2108923">
                  <a:moveTo>
                    <a:pt x="44968" y="594783"/>
                  </a:moveTo>
                  <a:cubicBezTo>
                    <a:pt x="-2118" y="723967"/>
                    <a:pt x="-3467" y="832879"/>
                    <a:pt x="-195" y="970347"/>
                  </a:cubicBezTo>
                  <a:cubicBezTo>
                    <a:pt x="4661" y="1173348"/>
                    <a:pt x="9519" y="1376349"/>
                    <a:pt x="14342" y="1579350"/>
                  </a:cubicBezTo>
                  <a:cubicBezTo>
                    <a:pt x="17175" y="1697619"/>
                    <a:pt x="22032" y="1822729"/>
                    <a:pt x="86287" y="1922042"/>
                  </a:cubicBezTo>
                  <a:cubicBezTo>
                    <a:pt x="150845" y="2021911"/>
                    <a:pt x="267077" y="2079012"/>
                    <a:pt x="384321" y="2098754"/>
                  </a:cubicBezTo>
                  <a:cubicBezTo>
                    <a:pt x="501565" y="2118496"/>
                    <a:pt x="621574" y="2105500"/>
                    <a:pt x="739762" y="2092457"/>
                  </a:cubicBezTo>
                  <a:lnTo>
                    <a:pt x="4905423" y="1632882"/>
                  </a:lnTo>
                  <a:cubicBezTo>
                    <a:pt x="5026241" y="1619542"/>
                    <a:pt x="5181498" y="1607656"/>
                    <a:pt x="5297899" y="1572459"/>
                  </a:cubicBezTo>
                  <a:cubicBezTo>
                    <a:pt x="5493800" y="1513207"/>
                    <a:pt x="5572525" y="1425206"/>
                    <a:pt x="5558662" y="1075765"/>
                  </a:cubicBezTo>
                  <a:cubicBezTo>
                    <a:pt x="5551039" y="882617"/>
                    <a:pt x="5562406" y="690079"/>
                    <a:pt x="5534916" y="498741"/>
                  </a:cubicBezTo>
                  <a:cubicBezTo>
                    <a:pt x="5507797" y="310045"/>
                    <a:pt x="5455112" y="87778"/>
                    <a:pt x="5276750" y="20569"/>
                  </a:cubicBezTo>
                  <a:cubicBezTo>
                    <a:pt x="5201365" y="-7838"/>
                    <a:pt x="5117885" y="-914"/>
                    <a:pt x="5037642" y="6449"/>
                  </a:cubicBezTo>
                  <a:cubicBezTo>
                    <a:pt x="3671496" y="131424"/>
                    <a:pt x="2305384" y="237385"/>
                    <a:pt x="939272" y="362387"/>
                  </a:cubicBezTo>
                  <a:cubicBezTo>
                    <a:pt x="765869" y="378239"/>
                    <a:pt x="598503" y="412175"/>
                    <a:pt x="408809" y="419538"/>
                  </a:cubicBezTo>
                  <a:cubicBezTo>
                    <a:pt x="259049" y="425370"/>
                    <a:pt x="103455" y="434409"/>
                    <a:pt x="44968" y="594783"/>
                  </a:cubicBezTo>
                  <a:close/>
                </a:path>
              </a:pathLst>
            </a:custGeom>
            <a:solidFill>
              <a:schemeClr val="accent1"/>
            </a:solidFill>
            <a:ln w="3372" cap="flat">
              <a:noFill/>
              <a:prstDash val="solid"/>
              <a:miter/>
            </a:ln>
          </p:spPr>
          <p:txBody>
            <a:bodyPr rtlCol="0" anchor="ctr">
              <a:noAutofit/>
            </a:bodyPr>
            <a:lstStyle/>
            <a:p>
              <a:endParaRPr lang="zh-CN" altLang="en-US" sz="1600" dirty="0">
                <a:cs typeface="思源黑体 CN Bold" panose="020B0800000000000000" pitchFamily="34" charset="-122"/>
              </a:endParaRPr>
            </a:p>
          </p:txBody>
        </p:sp>
        <p:sp>
          <p:nvSpPr>
            <p:cNvPr id="31" name="PPT世界-8-2"/>
            <p:cNvSpPr/>
            <p:nvPr/>
          </p:nvSpPr>
          <p:spPr>
            <a:xfrm>
              <a:off x="545749" y="832354"/>
              <a:ext cx="5393005" cy="2195296"/>
            </a:xfrm>
            <a:custGeom>
              <a:avLst/>
              <a:gdLst>
                <a:gd name="connsiteX0" fmla="*/ 106460 w 5816794"/>
                <a:gd name="connsiteY0" fmla="*/ 518908 h 2367805"/>
                <a:gd name="connsiteX1" fmla="*/ 179551 w 5816794"/>
                <a:gd name="connsiteY1" fmla="*/ 477940 h 2367805"/>
                <a:gd name="connsiteX2" fmla="*/ 259963 w 5816794"/>
                <a:gd name="connsiteY2" fmla="*/ 457810 h 2367805"/>
                <a:gd name="connsiteX3" fmla="*/ 423348 w 5816794"/>
                <a:gd name="connsiteY3" fmla="*/ 446770 h 2367805"/>
                <a:gd name="connsiteX4" fmla="*/ 747961 w 5816794"/>
                <a:gd name="connsiteY4" fmla="*/ 416535 h 2367805"/>
                <a:gd name="connsiteX5" fmla="*/ 1175246 w 5816794"/>
                <a:gd name="connsiteY5" fmla="*/ 378107 h 2367805"/>
                <a:gd name="connsiteX6" fmla="*/ 1603577 w 5816794"/>
                <a:gd name="connsiteY6" fmla="*/ 344297 h 2367805"/>
                <a:gd name="connsiteX7" fmla="*/ 3635206 w 5816794"/>
                <a:gd name="connsiteY7" fmla="*/ 178388 h 2367805"/>
                <a:gd name="connsiteX8" fmla="*/ 4725680 w 5816794"/>
                <a:gd name="connsiteY8" fmla="*/ 86276 h 2367805"/>
                <a:gd name="connsiteX9" fmla="*/ 4916218 w 5816794"/>
                <a:gd name="connsiteY9" fmla="*/ 68943 h 2367805"/>
                <a:gd name="connsiteX10" fmla="*/ 5106081 w 5816794"/>
                <a:gd name="connsiteY10" fmla="*/ 52351 h 2367805"/>
                <a:gd name="connsiteX11" fmla="*/ 5284983 w 5816794"/>
                <a:gd name="connsiteY11" fmla="*/ 77986 h 2367805"/>
                <a:gd name="connsiteX12" fmla="*/ 5324177 w 5816794"/>
                <a:gd name="connsiteY12" fmla="*/ 99555 h 2367805"/>
                <a:gd name="connsiteX13" fmla="*/ 5341985 w 5816794"/>
                <a:gd name="connsiteY13" fmla="*/ 113250 h 2367805"/>
                <a:gd name="connsiteX14" fmla="*/ 5350823 w 5816794"/>
                <a:gd name="connsiteY14" fmla="*/ 120191 h 2367805"/>
                <a:gd name="connsiteX15" fmla="*/ 5358884 w 5816794"/>
                <a:gd name="connsiteY15" fmla="*/ 128114 h 2367805"/>
                <a:gd name="connsiteX16" fmla="*/ 5415482 w 5816794"/>
                <a:gd name="connsiteY16" fmla="*/ 199084 h 2367805"/>
                <a:gd name="connsiteX17" fmla="*/ 5484392 w 5816794"/>
                <a:gd name="connsiteY17" fmla="*/ 371493 h 2367805"/>
                <a:gd name="connsiteX18" fmla="*/ 5519234 w 5816794"/>
                <a:gd name="connsiteY18" fmla="*/ 557379 h 2367805"/>
                <a:gd name="connsiteX19" fmla="*/ 5536841 w 5816794"/>
                <a:gd name="connsiteY19" fmla="*/ 937464 h 2367805"/>
                <a:gd name="connsiteX20" fmla="*/ 5538561 w 5816794"/>
                <a:gd name="connsiteY20" fmla="*/ 1059389 h 2367805"/>
                <a:gd name="connsiteX21" fmla="*/ 5541462 w 5816794"/>
                <a:gd name="connsiteY21" fmla="*/ 1180603 h 2367805"/>
                <a:gd name="connsiteX22" fmla="*/ 5535390 w 5816794"/>
                <a:gd name="connsiteY22" fmla="*/ 1300194 h 2367805"/>
                <a:gd name="connsiteX23" fmla="*/ 5510026 w 5816794"/>
                <a:gd name="connsiteY23" fmla="*/ 1414739 h 2367805"/>
                <a:gd name="connsiteX24" fmla="*/ 5448672 w 5816794"/>
                <a:gd name="connsiteY24" fmla="*/ 1509543 h 2367805"/>
                <a:gd name="connsiteX25" fmla="*/ 5350351 w 5816794"/>
                <a:gd name="connsiteY25" fmla="*/ 1568863 h 2367805"/>
                <a:gd name="connsiteX26" fmla="*/ 5118393 w 5816794"/>
                <a:gd name="connsiteY26" fmla="*/ 1624516 h 2367805"/>
                <a:gd name="connsiteX27" fmla="*/ 4151739 w 5816794"/>
                <a:gd name="connsiteY27" fmla="*/ 1730053 h 2367805"/>
                <a:gd name="connsiteX28" fmla="*/ 2174954 w 5816794"/>
                <a:gd name="connsiteY28" fmla="*/ 1943314 h 2367805"/>
                <a:gd name="connsiteX29" fmla="*/ 1454560 w 5816794"/>
                <a:gd name="connsiteY29" fmla="*/ 2020686 h 2367805"/>
                <a:gd name="connsiteX30" fmla="*/ 916338 w 5816794"/>
                <a:gd name="connsiteY30" fmla="*/ 2078748 h 2367805"/>
                <a:gd name="connsiteX31" fmla="*/ 647649 w 5816794"/>
                <a:gd name="connsiteY31" fmla="*/ 2107226 h 2367805"/>
                <a:gd name="connsiteX32" fmla="*/ 385099 w 5816794"/>
                <a:gd name="connsiteY32" fmla="*/ 2103738 h 2367805"/>
                <a:gd name="connsiteX33" fmla="*/ 126292 w 5816794"/>
                <a:gd name="connsiteY33" fmla="*/ 1964152 h 2367805"/>
                <a:gd name="connsiteX34" fmla="*/ 63488 w 5816794"/>
                <a:gd name="connsiteY34" fmla="*/ 1831562 h 2367805"/>
                <a:gd name="connsiteX35" fmla="*/ 44768 w 5816794"/>
                <a:gd name="connsiteY35" fmla="*/ 1678824 h 2367805"/>
                <a:gd name="connsiteX36" fmla="*/ 37010 w 5816794"/>
                <a:gd name="connsiteY36" fmla="*/ 1256467 h 2367805"/>
                <a:gd name="connsiteX37" fmla="*/ 33401 w 5816794"/>
                <a:gd name="connsiteY37" fmla="*/ 1044983 h 2367805"/>
                <a:gd name="connsiteX38" fmla="*/ 36032 w 5816794"/>
                <a:gd name="connsiteY38" fmla="*/ 837257 h 2367805"/>
                <a:gd name="connsiteX39" fmla="*/ 47163 w 5816794"/>
                <a:gd name="connsiteY39" fmla="*/ 729821 h 2367805"/>
                <a:gd name="connsiteX40" fmla="*/ 59845 w 5816794"/>
                <a:gd name="connsiteY40" fmla="*/ 648763 h 2367805"/>
                <a:gd name="connsiteX41" fmla="*/ 49187 w 5816794"/>
                <a:gd name="connsiteY41" fmla="*/ 645633 h 2367805"/>
                <a:gd name="connsiteX42" fmla="*/ 9015 w 5816794"/>
                <a:gd name="connsiteY42" fmla="*/ 781256 h 2367805"/>
                <a:gd name="connsiteX43" fmla="*/ -665 w 5816794"/>
                <a:gd name="connsiteY43" fmla="*/ 1015574 h 2367805"/>
                <a:gd name="connsiteX44" fmla="*/ 3247 w 5816794"/>
                <a:gd name="connsiteY44" fmla="*/ 1251860 h 2367805"/>
                <a:gd name="connsiteX45" fmla="*/ 7497 w 5816794"/>
                <a:gd name="connsiteY45" fmla="*/ 1488583 h 2367805"/>
                <a:gd name="connsiteX46" fmla="*/ 14041 w 5816794"/>
                <a:gd name="connsiteY46" fmla="*/ 1725293 h 2367805"/>
                <a:gd name="connsiteX47" fmla="*/ 73944 w 5816794"/>
                <a:gd name="connsiteY47" fmla="*/ 1947814 h 2367805"/>
                <a:gd name="connsiteX48" fmla="*/ 248224 w 5816794"/>
                <a:gd name="connsiteY48" fmla="*/ 2098419 h 2367805"/>
                <a:gd name="connsiteX49" fmla="*/ 358925 w 5816794"/>
                <a:gd name="connsiteY49" fmla="*/ 2134952 h 2367805"/>
                <a:gd name="connsiteX50" fmla="*/ 474482 w 5816794"/>
                <a:gd name="connsiteY50" fmla="*/ 2149324 h 2367805"/>
                <a:gd name="connsiteX51" fmla="*/ 706035 w 5816794"/>
                <a:gd name="connsiteY51" fmla="*/ 2138810 h 2367805"/>
                <a:gd name="connsiteX52" fmla="*/ 1969508 w 5816794"/>
                <a:gd name="connsiteY52" fmla="*/ 2008014 h 2367805"/>
                <a:gd name="connsiteX53" fmla="*/ 2627942 w 5816794"/>
                <a:gd name="connsiteY53" fmla="*/ 1942548 h 2367805"/>
                <a:gd name="connsiteX54" fmla="*/ 3217162 w 5816794"/>
                <a:gd name="connsiteY54" fmla="*/ 1884126 h 2367805"/>
                <a:gd name="connsiteX55" fmla="*/ 4638017 w 5816794"/>
                <a:gd name="connsiteY55" fmla="*/ 1730252 h 2367805"/>
                <a:gd name="connsiteX56" fmla="*/ 4892203 w 5816794"/>
                <a:gd name="connsiteY56" fmla="*/ 1702725 h 2367805"/>
                <a:gd name="connsiteX57" fmla="*/ 5147670 w 5816794"/>
                <a:gd name="connsiteY57" fmla="*/ 1673556 h 2367805"/>
                <a:gd name="connsiteX58" fmla="*/ 5403845 w 5816794"/>
                <a:gd name="connsiteY58" fmla="*/ 1602758 h 2367805"/>
                <a:gd name="connsiteX59" fmla="*/ 5516097 w 5816794"/>
                <a:gd name="connsiteY59" fmla="*/ 1513843 h 2367805"/>
                <a:gd name="connsiteX60" fmla="*/ 5574078 w 5816794"/>
                <a:gd name="connsiteY60" fmla="*/ 1384518 h 2367805"/>
                <a:gd name="connsiteX61" fmla="*/ 5591854 w 5816794"/>
                <a:gd name="connsiteY61" fmla="*/ 1248203 h 2367805"/>
                <a:gd name="connsiteX62" fmla="*/ 5591887 w 5816794"/>
                <a:gd name="connsiteY62" fmla="*/ 1114223 h 2367805"/>
                <a:gd name="connsiteX63" fmla="*/ 5586760 w 5816794"/>
                <a:gd name="connsiteY63" fmla="*/ 853389 h 2367805"/>
                <a:gd name="connsiteX64" fmla="*/ 5573201 w 5816794"/>
                <a:gd name="connsiteY64" fmla="*/ 588920 h 2367805"/>
                <a:gd name="connsiteX65" fmla="*/ 5523619 w 5816794"/>
                <a:gd name="connsiteY65" fmla="*/ 326005 h 2367805"/>
                <a:gd name="connsiteX66" fmla="*/ 5474407 w 5816794"/>
                <a:gd name="connsiteY66" fmla="*/ 200761 h 2367805"/>
                <a:gd name="connsiteX67" fmla="*/ 5391636 w 5816794"/>
                <a:gd name="connsiteY67" fmla="*/ 89312 h 2367805"/>
                <a:gd name="connsiteX68" fmla="*/ 5269400 w 5816794"/>
                <a:gd name="connsiteY68" fmla="*/ 17006 h 2367805"/>
                <a:gd name="connsiteX69" fmla="*/ 5132087 w 5816794"/>
                <a:gd name="connsiteY69" fmla="*/ 43 h 2367805"/>
                <a:gd name="connsiteX70" fmla="*/ 5001621 w 5816794"/>
                <a:gd name="connsiteY70" fmla="*/ 9218 h 2367805"/>
                <a:gd name="connsiteX71" fmla="*/ 4873854 w 5816794"/>
                <a:gd name="connsiteY71" fmla="*/ 20713 h 2367805"/>
                <a:gd name="connsiteX72" fmla="*/ 4618252 w 5816794"/>
                <a:gd name="connsiteY72" fmla="*/ 43433 h 2367805"/>
                <a:gd name="connsiteX73" fmla="*/ 3595472 w 5816794"/>
                <a:gd name="connsiteY73" fmla="*/ 131265 h 2367805"/>
                <a:gd name="connsiteX74" fmla="*/ 2712130 w 5816794"/>
                <a:gd name="connsiteY74" fmla="*/ 205297 h 2367805"/>
                <a:gd name="connsiteX75" fmla="*/ 1967080 w 5816794"/>
                <a:gd name="connsiteY75" fmla="*/ 267309 h 2367805"/>
                <a:gd name="connsiteX76" fmla="*/ 972160 w 5816794"/>
                <a:gd name="connsiteY76" fmla="*/ 359627 h 2367805"/>
                <a:gd name="connsiteX77" fmla="*/ 536612 w 5816794"/>
                <a:gd name="connsiteY77" fmla="*/ 413412 h 2367805"/>
                <a:gd name="connsiteX78" fmla="*/ 428745 w 5816794"/>
                <a:gd name="connsiteY78" fmla="*/ 422182 h 2367805"/>
                <a:gd name="connsiteX79" fmla="*/ 318382 w 5816794"/>
                <a:gd name="connsiteY79" fmla="*/ 428836 h 2367805"/>
                <a:gd name="connsiteX80" fmla="*/ 205320 w 5816794"/>
                <a:gd name="connsiteY80" fmla="*/ 448399 h 2367805"/>
                <a:gd name="connsiteX81" fmla="*/ 98364 w 5816794"/>
                <a:gd name="connsiteY81" fmla="*/ 502319 h 2367805"/>
                <a:gd name="connsiteX82" fmla="*/ 64871 w 5816794"/>
                <a:gd name="connsiteY82" fmla="*/ 535418 h 2367805"/>
                <a:gd name="connsiteX83" fmla="*/ 44363 w 5816794"/>
                <a:gd name="connsiteY83" fmla="*/ 565569 h 2367805"/>
                <a:gd name="connsiteX84" fmla="*/ 32120 w 5816794"/>
                <a:gd name="connsiteY84" fmla="*/ 589389 h 2367805"/>
                <a:gd name="connsiteX85" fmla="*/ 26082 w 5816794"/>
                <a:gd name="connsiteY85" fmla="*/ 606469 h 2367805"/>
                <a:gd name="connsiteX86" fmla="*/ 28949 w 5816794"/>
                <a:gd name="connsiteY86" fmla="*/ 614173 h 2367805"/>
                <a:gd name="connsiteX87" fmla="*/ 41024 w 5816794"/>
                <a:gd name="connsiteY87" fmla="*/ 593281 h 2367805"/>
                <a:gd name="connsiteX88" fmla="*/ 59811 w 5816794"/>
                <a:gd name="connsiteY88" fmla="*/ 565960 h 2367805"/>
                <a:gd name="connsiteX89" fmla="*/ 106460 w 5816794"/>
                <a:gd name="connsiteY89" fmla="*/ 518908 h 2367805"/>
                <a:gd name="connsiteX90" fmla="*/ 1224592 w 5816794"/>
                <a:gd name="connsiteY90" fmla="*/ 1973998 h 2367805"/>
                <a:gd name="connsiteX91" fmla="*/ 1194101 w 5816794"/>
                <a:gd name="connsiteY91" fmla="*/ 1973323 h 2367805"/>
                <a:gd name="connsiteX92" fmla="*/ 1153929 w 5816794"/>
                <a:gd name="connsiteY92" fmla="*/ 1972649 h 2367805"/>
                <a:gd name="connsiteX93" fmla="*/ 1059486 w 5816794"/>
                <a:gd name="connsiteY93" fmla="*/ 1978899 h 2367805"/>
                <a:gd name="connsiteX94" fmla="*/ 1008824 w 5816794"/>
                <a:gd name="connsiteY94" fmla="*/ 1982875 h 2367805"/>
                <a:gd name="connsiteX95" fmla="*/ 938330 w 5816794"/>
                <a:gd name="connsiteY95" fmla="*/ 1991780 h 2367805"/>
                <a:gd name="connsiteX96" fmla="*/ 848441 w 5816794"/>
                <a:gd name="connsiteY96" fmla="*/ 2000432 h 2367805"/>
                <a:gd name="connsiteX97" fmla="*/ 756461 w 5816794"/>
                <a:gd name="connsiteY97" fmla="*/ 2008304 h 2367805"/>
                <a:gd name="connsiteX98" fmla="*/ 722933 w 5816794"/>
                <a:gd name="connsiteY98" fmla="*/ 2011003 h 2367805"/>
                <a:gd name="connsiteX99" fmla="*/ 672879 w 5816794"/>
                <a:gd name="connsiteY99" fmla="*/ 2015252 h 2367805"/>
                <a:gd name="connsiteX100" fmla="*/ 643130 w 5816794"/>
                <a:gd name="connsiteY100" fmla="*/ 2017367 h 2367805"/>
                <a:gd name="connsiteX101" fmla="*/ 603801 w 5816794"/>
                <a:gd name="connsiteY101" fmla="*/ 2018605 h 2367805"/>
                <a:gd name="connsiteX102" fmla="*/ 603093 w 5816794"/>
                <a:gd name="connsiteY102" fmla="*/ 2035133 h 2367805"/>
                <a:gd name="connsiteX103" fmla="*/ 647076 w 5816794"/>
                <a:gd name="connsiteY103" fmla="*/ 2033864 h 2367805"/>
                <a:gd name="connsiteX104" fmla="*/ 690014 w 5816794"/>
                <a:gd name="connsiteY104" fmla="*/ 2032492 h 2367805"/>
                <a:gd name="connsiteX105" fmla="*/ 749040 w 5816794"/>
                <a:gd name="connsiteY105" fmla="*/ 2030174 h 2367805"/>
                <a:gd name="connsiteX106" fmla="*/ 779970 w 5816794"/>
                <a:gd name="connsiteY106" fmla="*/ 2030309 h 2367805"/>
                <a:gd name="connsiteX107" fmla="*/ 807628 w 5816794"/>
                <a:gd name="connsiteY107" fmla="*/ 2030495 h 2367805"/>
                <a:gd name="connsiteX108" fmla="*/ 873704 w 5816794"/>
                <a:gd name="connsiteY108" fmla="*/ 2024518 h 2367805"/>
                <a:gd name="connsiteX109" fmla="*/ 920926 w 5816794"/>
                <a:gd name="connsiteY109" fmla="*/ 2019981 h 2367805"/>
                <a:gd name="connsiteX110" fmla="*/ 969024 w 5816794"/>
                <a:gd name="connsiteY110" fmla="*/ 2013208 h 2367805"/>
                <a:gd name="connsiteX111" fmla="*/ 1063770 w 5816794"/>
                <a:gd name="connsiteY111" fmla="*/ 2003764 h 2367805"/>
                <a:gd name="connsiteX112" fmla="*/ 1104718 w 5816794"/>
                <a:gd name="connsiteY112" fmla="*/ 1999801 h 2367805"/>
                <a:gd name="connsiteX113" fmla="*/ 1139290 w 5816794"/>
                <a:gd name="connsiteY113" fmla="*/ 1996924 h 2367805"/>
                <a:gd name="connsiteX114" fmla="*/ 1185196 w 5816794"/>
                <a:gd name="connsiteY114" fmla="*/ 1989932 h 2367805"/>
                <a:gd name="connsiteX115" fmla="*/ 1225368 w 5816794"/>
                <a:gd name="connsiteY115" fmla="*/ 1982956 h 2367805"/>
                <a:gd name="connsiteX116" fmla="*/ 1224592 w 5816794"/>
                <a:gd name="connsiteY116" fmla="*/ 1973991 h 2367805"/>
                <a:gd name="connsiteX117" fmla="*/ 999077 w 5816794"/>
                <a:gd name="connsiteY117" fmla="*/ 1937290 h 2367805"/>
                <a:gd name="connsiteX118" fmla="*/ 987238 w 5816794"/>
                <a:gd name="connsiteY118" fmla="*/ 1934666 h 2367805"/>
                <a:gd name="connsiteX119" fmla="*/ 971688 w 5816794"/>
                <a:gd name="connsiteY119" fmla="*/ 1931431 h 2367805"/>
                <a:gd name="connsiteX120" fmla="*/ 935665 w 5816794"/>
                <a:gd name="connsiteY120" fmla="*/ 1931549 h 2367805"/>
                <a:gd name="connsiteX121" fmla="*/ 916372 w 5816794"/>
                <a:gd name="connsiteY121" fmla="*/ 1932193 h 2367805"/>
                <a:gd name="connsiteX122" fmla="*/ 889726 w 5816794"/>
                <a:gd name="connsiteY122" fmla="*/ 1936373 h 2367805"/>
                <a:gd name="connsiteX123" fmla="*/ 855558 w 5816794"/>
                <a:gd name="connsiteY123" fmla="*/ 1939034 h 2367805"/>
                <a:gd name="connsiteX124" fmla="*/ 820547 w 5816794"/>
                <a:gd name="connsiteY124" fmla="*/ 1940572 h 2367805"/>
                <a:gd name="connsiteX125" fmla="*/ 807763 w 5816794"/>
                <a:gd name="connsiteY125" fmla="*/ 1940929 h 2367805"/>
                <a:gd name="connsiteX126" fmla="*/ 788706 w 5816794"/>
                <a:gd name="connsiteY126" fmla="*/ 1941726 h 2367805"/>
                <a:gd name="connsiteX127" fmla="*/ 777373 w 5816794"/>
                <a:gd name="connsiteY127" fmla="*/ 1941793 h 2367805"/>
                <a:gd name="connsiteX128" fmla="*/ 762228 w 5816794"/>
                <a:gd name="connsiteY128" fmla="*/ 1940336 h 2367805"/>
                <a:gd name="connsiteX129" fmla="*/ 763105 w 5816794"/>
                <a:gd name="connsiteY129" fmla="*/ 1956691 h 2367805"/>
                <a:gd name="connsiteX130" fmla="*/ 780004 w 5816794"/>
                <a:gd name="connsiteY130" fmla="*/ 1958418 h 2367805"/>
                <a:gd name="connsiteX131" fmla="*/ 796497 w 5816794"/>
                <a:gd name="connsiteY131" fmla="*/ 1959990 h 2367805"/>
                <a:gd name="connsiteX132" fmla="*/ 819164 w 5816794"/>
                <a:gd name="connsiteY132" fmla="*/ 1961734 h 2367805"/>
                <a:gd name="connsiteX133" fmla="*/ 831138 w 5816794"/>
                <a:gd name="connsiteY133" fmla="*/ 1963987 h 2367805"/>
                <a:gd name="connsiteX134" fmla="*/ 841863 w 5816794"/>
                <a:gd name="connsiteY134" fmla="*/ 1966068 h 2367805"/>
                <a:gd name="connsiteX135" fmla="*/ 867060 w 5816794"/>
                <a:gd name="connsiteY135" fmla="*/ 1964631 h 2367805"/>
                <a:gd name="connsiteX136" fmla="*/ 885071 w 5816794"/>
                <a:gd name="connsiteY136" fmla="*/ 1963191 h 2367805"/>
                <a:gd name="connsiteX137" fmla="*/ 903015 w 5816794"/>
                <a:gd name="connsiteY137" fmla="*/ 1959669 h 2367805"/>
                <a:gd name="connsiteX138" fmla="*/ 938971 w 5816794"/>
                <a:gd name="connsiteY138" fmla="*/ 1956486 h 2367805"/>
                <a:gd name="connsiteX139" fmla="*/ 954520 w 5816794"/>
                <a:gd name="connsiteY139" fmla="*/ 1955217 h 2367805"/>
                <a:gd name="connsiteX140" fmla="*/ 967675 w 5816794"/>
                <a:gd name="connsiteY140" fmla="*/ 1954573 h 2367805"/>
                <a:gd name="connsiteX141" fmla="*/ 984910 w 5816794"/>
                <a:gd name="connsiteY141" fmla="*/ 1950580 h 2367805"/>
                <a:gd name="connsiteX142" fmla="*/ 999954 w 5816794"/>
                <a:gd name="connsiteY142" fmla="*/ 1946228 h 2367805"/>
                <a:gd name="connsiteX143" fmla="*/ 999077 w 5816794"/>
                <a:gd name="connsiteY143" fmla="*/ 1937283 h 2367805"/>
                <a:gd name="connsiteX144" fmla="*/ 4230835 w 5816794"/>
                <a:gd name="connsiteY144" fmla="*/ 280464 h 2367805"/>
                <a:gd name="connsiteX145" fmla="*/ 4218051 w 5816794"/>
                <a:gd name="connsiteY145" fmla="*/ 277944 h 2367805"/>
                <a:gd name="connsiteX146" fmla="*/ 4201220 w 5816794"/>
                <a:gd name="connsiteY146" fmla="*/ 274827 h 2367805"/>
                <a:gd name="connsiteX147" fmla="*/ 4162094 w 5816794"/>
                <a:gd name="connsiteY147" fmla="*/ 275269 h 2367805"/>
                <a:gd name="connsiteX148" fmla="*/ 4141182 w 5816794"/>
                <a:gd name="connsiteY148" fmla="*/ 276096 h 2367805"/>
                <a:gd name="connsiteX149" fmla="*/ 4112242 w 5816794"/>
                <a:gd name="connsiteY149" fmla="*/ 280481 h 2367805"/>
                <a:gd name="connsiteX150" fmla="*/ 4075139 w 5816794"/>
                <a:gd name="connsiteY150" fmla="*/ 283088 h 2367805"/>
                <a:gd name="connsiteX151" fmla="*/ 4037093 w 5816794"/>
                <a:gd name="connsiteY151" fmla="*/ 284747 h 2367805"/>
                <a:gd name="connsiteX152" fmla="*/ 4023229 w 5816794"/>
                <a:gd name="connsiteY152" fmla="*/ 285172 h 2367805"/>
                <a:gd name="connsiteX153" fmla="*/ 4002486 w 5816794"/>
                <a:gd name="connsiteY153" fmla="*/ 286053 h 2367805"/>
                <a:gd name="connsiteX154" fmla="*/ 3990175 w 5816794"/>
                <a:gd name="connsiteY154" fmla="*/ 286188 h 2367805"/>
                <a:gd name="connsiteX155" fmla="*/ 3973782 w 5816794"/>
                <a:gd name="connsiteY155" fmla="*/ 284798 h 2367805"/>
                <a:gd name="connsiteX156" fmla="*/ 3974524 w 5816794"/>
                <a:gd name="connsiteY156" fmla="*/ 301153 h 2367805"/>
                <a:gd name="connsiteX157" fmla="*/ 3992873 w 5816794"/>
                <a:gd name="connsiteY157" fmla="*/ 302796 h 2367805"/>
                <a:gd name="connsiteX158" fmla="*/ 4010783 w 5816794"/>
                <a:gd name="connsiteY158" fmla="*/ 304283 h 2367805"/>
                <a:gd name="connsiteX159" fmla="*/ 4035339 w 5816794"/>
                <a:gd name="connsiteY159" fmla="*/ 305926 h 2367805"/>
                <a:gd name="connsiteX160" fmla="*/ 4048325 w 5816794"/>
                <a:gd name="connsiteY160" fmla="*/ 308129 h 2367805"/>
                <a:gd name="connsiteX161" fmla="*/ 4059894 w 5816794"/>
                <a:gd name="connsiteY161" fmla="*/ 310176 h 2367805"/>
                <a:gd name="connsiteX162" fmla="*/ 4087181 w 5816794"/>
                <a:gd name="connsiteY162" fmla="*/ 308702 h 2367805"/>
                <a:gd name="connsiteX163" fmla="*/ 4106676 w 5816794"/>
                <a:gd name="connsiteY163" fmla="*/ 307333 h 2367805"/>
                <a:gd name="connsiteX164" fmla="*/ 4126408 w 5816794"/>
                <a:gd name="connsiteY164" fmla="*/ 303710 h 2367805"/>
                <a:gd name="connsiteX165" fmla="*/ 4165467 w 5816794"/>
                <a:gd name="connsiteY165" fmla="*/ 300239 h 2367805"/>
                <a:gd name="connsiteX166" fmla="*/ 4182332 w 5816794"/>
                <a:gd name="connsiteY166" fmla="*/ 298816 h 2367805"/>
                <a:gd name="connsiteX167" fmla="*/ 4196600 w 5816794"/>
                <a:gd name="connsiteY167" fmla="*/ 298070 h 2367805"/>
                <a:gd name="connsiteX168" fmla="*/ 4215353 w 5816794"/>
                <a:gd name="connsiteY168" fmla="*/ 293908 h 2367805"/>
                <a:gd name="connsiteX169" fmla="*/ 4231712 w 5816794"/>
                <a:gd name="connsiteY169" fmla="*/ 289405 h 2367805"/>
                <a:gd name="connsiteX170" fmla="*/ 4230835 w 5816794"/>
                <a:gd name="connsiteY170" fmla="*/ 280464 h 2367805"/>
                <a:gd name="connsiteX171" fmla="*/ 4401675 w 5816794"/>
                <a:gd name="connsiteY171" fmla="*/ 188584 h 2367805"/>
                <a:gd name="connsiteX172" fmla="*/ 4371048 w 5816794"/>
                <a:gd name="connsiteY172" fmla="*/ 187890 h 2367805"/>
                <a:gd name="connsiteX173" fmla="*/ 4330843 w 5816794"/>
                <a:gd name="connsiteY173" fmla="*/ 187026 h 2367805"/>
                <a:gd name="connsiteX174" fmla="*/ 4236130 w 5816794"/>
                <a:gd name="connsiteY174" fmla="*/ 192156 h 2367805"/>
                <a:gd name="connsiteX175" fmla="*/ 4185300 w 5816794"/>
                <a:gd name="connsiteY175" fmla="*/ 195273 h 2367805"/>
                <a:gd name="connsiteX176" fmla="*/ 4114502 w 5816794"/>
                <a:gd name="connsiteY176" fmla="*/ 202694 h 2367805"/>
                <a:gd name="connsiteX177" fmla="*/ 4024174 w 5816794"/>
                <a:gd name="connsiteY177" fmla="*/ 209143 h 2367805"/>
                <a:gd name="connsiteX178" fmla="*/ 3931755 w 5816794"/>
                <a:gd name="connsiteY178" fmla="*/ 215018 h 2367805"/>
                <a:gd name="connsiteX179" fmla="*/ 3898093 w 5816794"/>
                <a:gd name="connsiteY179" fmla="*/ 217137 h 2367805"/>
                <a:gd name="connsiteX180" fmla="*/ 3847768 w 5816794"/>
                <a:gd name="connsiteY180" fmla="*/ 220708 h 2367805"/>
                <a:gd name="connsiteX181" fmla="*/ 3817885 w 5816794"/>
                <a:gd name="connsiteY181" fmla="*/ 222587 h 2367805"/>
                <a:gd name="connsiteX182" fmla="*/ 3778320 w 5816794"/>
                <a:gd name="connsiteY182" fmla="*/ 223687 h 2367805"/>
                <a:gd name="connsiteX183" fmla="*/ 3777612 w 5816794"/>
                <a:gd name="connsiteY183" fmla="*/ 240194 h 2367805"/>
                <a:gd name="connsiteX184" fmla="*/ 3821696 w 5816794"/>
                <a:gd name="connsiteY184" fmla="*/ 239091 h 2367805"/>
                <a:gd name="connsiteX185" fmla="*/ 3864734 w 5816794"/>
                <a:gd name="connsiteY185" fmla="*/ 238143 h 2367805"/>
                <a:gd name="connsiteX186" fmla="*/ 3923930 w 5816794"/>
                <a:gd name="connsiteY186" fmla="*/ 236723 h 2367805"/>
                <a:gd name="connsiteX187" fmla="*/ 3954893 w 5816794"/>
                <a:gd name="connsiteY187" fmla="*/ 237448 h 2367805"/>
                <a:gd name="connsiteX188" fmla="*/ 3982586 w 5816794"/>
                <a:gd name="connsiteY188" fmla="*/ 238231 h 2367805"/>
                <a:gd name="connsiteX189" fmla="*/ 4048898 w 5816794"/>
                <a:gd name="connsiteY189" fmla="*/ 233846 h 2367805"/>
                <a:gd name="connsiteX190" fmla="*/ 4096355 w 5816794"/>
                <a:gd name="connsiteY190" fmla="*/ 230473 h 2367805"/>
                <a:gd name="connsiteX191" fmla="*/ 4144757 w 5816794"/>
                <a:gd name="connsiteY191" fmla="*/ 224783 h 2367805"/>
                <a:gd name="connsiteX192" fmla="*/ 4240043 w 5816794"/>
                <a:gd name="connsiteY192" fmla="*/ 217096 h 2367805"/>
                <a:gd name="connsiteX193" fmla="*/ 4281193 w 5816794"/>
                <a:gd name="connsiteY193" fmla="*/ 213723 h 2367805"/>
                <a:gd name="connsiteX194" fmla="*/ 4315968 w 5816794"/>
                <a:gd name="connsiteY194" fmla="*/ 211183 h 2367805"/>
                <a:gd name="connsiteX195" fmla="*/ 4362077 w 5816794"/>
                <a:gd name="connsiteY195" fmla="*/ 204478 h 2367805"/>
                <a:gd name="connsiteX196" fmla="*/ 4402451 w 5816794"/>
                <a:gd name="connsiteY196" fmla="*/ 197553 h 2367805"/>
                <a:gd name="connsiteX197" fmla="*/ 4401675 w 5816794"/>
                <a:gd name="connsiteY197" fmla="*/ 188584 h 2367805"/>
                <a:gd name="connsiteX198" fmla="*/ 740473 w 5816794"/>
                <a:gd name="connsiteY198" fmla="*/ 528450 h 2367805"/>
                <a:gd name="connsiteX199" fmla="*/ 692813 w 5816794"/>
                <a:gd name="connsiteY199" fmla="*/ 528905 h 2367805"/>
                <a:gd name="connsiteX200" fmla="*/ 630110 w 5816794"/>
                <a:gd name="connsiteY200" fmla="*/ 529448 h 2367805"/>
                <a:gd name="connsiteX201" fmla="*/ 482881 w 5816794"/>
                <a:gd name="connsiteY201" fmla="*/ 538319 h 2367805"/>
                <a:gd name="connsiteX202" fmla="*/ 403920 w 5816794"/>
                <a:gd name="connsiteY202" fmla="*/ 540569 h 2367805"/>
                <a:gd name="connsiteX203" fmla="*/ 292241 w 5816794"/>
                <a:gd name="connsiteY203" fmla="*/ 550728 h 2367805"/>
                <a:gd name="connsiteX204" fmla="*/ 220769 w 5816794"/>
                <a:gd name="connsiteY204" fmla="*/ 565727 h 2367805"/>
                <a:gd name="connsiteX205" fmla="*/ 155603 w 5816794"/>
                <a:gd name="connsiteY205" fmla="*/ 605579 h 2367805"/>
                <a:gd name="connsiteX206" fmla="*/ 117590 w 5816794"/>
                <a:gd name="connsiteY206" fmla="*/ 673196 h 2367805"/>
                <a:gd name="connsiteX207" fmla="*/ 96138 w 5816794"/>
                <a:gd name="connsiteY207" fmla="*/ 744062 h 2367805"/>
                <a:gd name="connsiteX208" fmla="*/ 85547 w 5816794"/>
                <a:gd name="connsiteY208" fmla="*/ 797102 h 2367805"/>
                <a:gd name="connsiteX209" fmla="*/ 77317 w 5816794"/>
                <a:gd name="connsiteY209" fmla="*/ 877111 h 2367805"/>
                <a:gd name="connsiteX210" fmla="*/ 74754 w 5816794"/>
                <a:gd name="connsiteY210" fmla="*/ 924377 h 2367805"/>
                <a:gd name="connsiteX211" fmla="*/ 70807 w 5816794"/>
                <a:gd name="connsiteY211" fmla="*/ 986358 h 2367805"/>
                <a:gd name="connsiteX212" fmla="*/ 95430 w 5816794"/>
                <a:gd name="connsiteY212" fmla="*/ 989778 h 2367805"/>
                <a:gd name="connsiteX213" fmla="*/ 99983 w 5816794"/>
                <a:gd name="connsiteY213" fmla="*/ 921162 h 2367805"/>
                <a:gd name="connsiteX214" fmla="*/ 106898 w 5816794"/>
                <a:gd name="connsiteY214" fmla="*/ 854661 h 2367805"/>
                <a:gd name="connsiteX215" fmla="*/ 123797 w 5816794"/>
                <a:gd name="connsiteY215" fmla="*/ 765278 h 2367805"/>
                <a:gd name="connsiteX216" fmla="*/ 139447 w 5816794"/>
                <a:gd name="connsiteY216" fmla="*/ 720940 h 2367805"/>
                <a:gd name="connsiteX217" fmla="*/ 156278 w 5816794"/>
                <a:gd name="connsiteY217" fmla="*/ 682678 h 2367805"/>
                <a:gd name="connsiteX218" fmla="*/ 206602 w 5816794"/>
                <a:gd name="connsiteY218" fmla="*/ 615013 h 2367805"/>
                <a:gd name="connsiteX219" fmla="*/ 267653 w 5816794"/>
                <a:gd name="connsiteY219" fmla="*/ 594290 h 2367805"/>
                <a:gd name="connsiteX220" fmla="*/ 339530 w 5816794"/>
                <a:gd name="connsiteY220" fmla="*/ 583014 h 2367805"/>
                <a:gd name="connsiteX221" fmla="*/ 412959 w 5816794"/>
                <a:gd name="connsiteY221" fmla="*/ 579374 h 2367805"/>
                <a:gd name="connsiteX222" fmla="*/ 488210 w 5816794"/>
                <a:gd name="connsiteY222" fmla="*/ 575786 h 2367805"/>
                <a:gd name="connsiteX223" fmla="*/ 552937 w 5816794"/>
                <a:gd name="connsiteY223" fmla="*/ 570827 h 2367805"/>
                <a:gd name="connsiteX224" fmla="*/ 607410 w 5816794"/>
                <a:gd name="connsiteY224" fmla="*/ 566220 h 2367805"/>
                <a:gd name="connsiteX225" fmla="*/ 679321 w 5816794"/>
                <a:gd name="connsiteY225" fmla="*/ 554202 h 2367805"/>
                <a:gd name="connsiteX226" fmla="*/ 741990 w 5816794"/>
                <a:gd name="connsiteY226" fmla="*/ 541844 h 2367805"/>
                <a:gd name="connsiteX227" fmla="*/ 740473 w 5816794"/>
                <a:gd name="connsiteY227" fmla="*/ 528450 h 2367805"/>
                <a:gd name="connsiteX228" fmla="*/ 490841 w 5816794"/>
                <a:gd name="connsiteY228" fmla="*/ 645980 h 2367805"/>
                <a:gd name="connsiteX229" fmla="*/ 467804 w 5816794"/>
                <a:gd name="connsiteY229" fmla="*/ 641153 h 2367805"/>
                <a:gd name="connsiteX230" fmla="*/ 437380 w 5816794"/>
                <a:gd name="connsiteY230" fmla="*/ 635517 h 2367805"/>
                <a:gd name="connsiteX231" fmla="*/ 365097 w 5816794"/>
                <a:gd name="connsiteY231" fmla="*/ 637160 h 2367805"/>
                <a:gd name="connsiteX232" fmla="*/ 325870 w 5816794"/>
                <a:gd name="connsiteY232" fmla="*/ 642894 h 2367805"/>
                <a:gd name="connsiteX233" fmla="*/ 273656 w 5816794"/>
                <a:gd name="connsiteY233" fmla="*/ 665631 h 2367805"/>
                <a:gd name="connsiteX234" fmla="*/ 220802 w 5816794"/>
                <a:gd name="connsiteY234" fmla="*/ 717574 h 2367805"/>
                <a:gd name="connsiteX235" fmla="*/ 191829 w 5816794"/>
                <a:gd name="connsiteY235" fmla="*/ 784446 h 2367805"/>
                <a:gd name="connsiteX236" fmla="*/ 183565 w 5816794"/>
                <a:gd name="connsiteY236" fmla="*/ 809265 h 2367805"/>
                <a:gd name="connsiteX237" fmla="*/ 173446 w 5816794"/>
                <a:gd name="connsiteY237" fmla="*/ 847085 h 2367805"/>
                <a:gd name="connsiteX238" fmla="*/ 167982 w 5816794"/>
                <a:gd name="connsiteY238" fmla="*/ 869735 h 2367805"/>
                <a:gd name="connsiteX239" fmla="*/ 159583 w 5816794"/>
                <a:gd name="connsiteY239" fmla="*/ 899565 h 2367805"/>
                <a:gd name="connsiteX240" fmla="*/ 183767 w 5816794"/>
                <a:gd name="connsiteY240" fmla="*/ 903967 h 2367805"/>
                <a:gd name="connsiteX241" fmla="*/ 193144 w 5816794"/>
                <a:gd name="connsiteY241" fmla="*/ 871819 h 2367805"/>
                <a:gd name="connsiteX242" fmla="*/ 203600 w 5816794"/>
                <a:gd name="connsiteY242" fmla="*/ 841125 h 2367805"/>
                <a:gd name="connsiteX243" fmla="*/ 219959 w 5816794"/>
                <a:gd name="connsiteY243" fmla="*/ 800120 h 2367805"/>
                <a:gd name="connsiteX244" fmla="*/ 231495 w 5816794"/>
                <a:gd name="connsiteY244" fmla="*/ 780045 h 2367805"/>
                <a:gd name="connsiteX245" fmla="*/ 242490 w 5816794"/>
                <a:gd name="connsiteY245" fmla="*/ 762590 h 2367805"/>
                <a:gd name="connsiteX246" fmla="*/ 251935 w 5816794"/>
                <a:gd name="connsiteY246" fmla="*/ 742409 h 2367805"/>
                <a:gd name="connsiteX247" fmla="*/ 283337 w 5816794"/>
                <a:gd name="connsiteY247" fmla="*/ 706180 h 2367805"/>
                <a:gd name="connsiteX248" fmla="*/ 308432 w 5816794"/>
                <a:gd name="connsiteY248" fmla="*/ 689538 h 2367805"/>
                <a:gd name="connsiteX249" fmla="*/ 371944 w 5816794"/>
                <a:gd name="connsiteY249" fmla="*/ 674303 h 2367805"/>
                <a:gd name="connsiteX250" fmla="*/ 401559 w 5816794"/>
                <a:gd name="connsiteY250" fmla="*/ 671324 h 2367805"/>
                <a:gd name="connsiteX251" fmla="*/ 426991 w 5816794"/>
                <a:gd name="connsiteY251" fmla="*/ 670255 h 2367805"/>
                <a:gd name="connsiteX252" fmla="*/ 461024 w 5816794"/>
                <a:gd name="connsiteY252" fmla="*/ 664906 h 2367805"/>
                <a:gd name="connsiteX253" fmla="*/ 491245 w 5816794"/>
                <a:gd name="connsiteY253" fmla="*/ 659438 h 2367805"/>
                <a:gd name="connsiteX254" fmla="*/ 490841 w 5816794"/>
                <a:gd name="connsiteY254" fmla="*/ 645980 h 2367805"/>
                <a:gd name="connsiteX255" fmla="*/ 4959055 w 5816794"/>
                <a:gd name="connsiteY255" fmla="*/ 1551077 h 2367805"/>
                <a:gd name="connsiteX256" fmla="*/ 5007018 w 5816794"/>
                <a:gd name="connsiteY256" fmla="*/ 1551839 h 2367805"/>
                <a:gd name="connsiteX257" fmla="*/ 5070160 w 5816794"/>
                <a:gd name="connsiteY257" fmla="*/ 1551873 h 2367805"/>
                <a:gd name="connsiteX258" fmla="*/ 5218738 w 5816794"/>
                <a:gd name="connsiteY258" fmla="*/ 1532948 h 2367805"/>
                <a:gd name="connsiteX259" fmla="*/ 5297429 w 5816794"/>
                <a:gd name="connsiteY259" fmla="*/ 1513155 h 2367805"/>
                <a:gd name="connsiteX260" fmla="*/ 5399090 w 5816794"/>
                <a:gd name="connsiteY260" fmla="*/ 1456409 h 2367805"/>
                <a:gd name="connsiteX261" fmla="*/ 5440847 w 5816794"/>
                <a:gd name="connsiteY261" fmla="*/ 1393399 h 2367805"/>
                <a:gd name="connsiteX262" fmla="*/ 5452787 w 5816794"/>
                <a:gd name="connsiteY262" fmla="*/ 1358202 h 2367805"/>
                <a:gd name="connsiteX263" fmla="*/ 5457610 w 5816794"/>
                <a:gd name="connsiteY263" fmla="*/ 1340373 h 2367805"/>
                <a:gd name="connsiteX264" fmla="*/ 5460983 w 5816794"/>
                <a:gd name="connsiteY264" fmla="*/ 1322412 h 2367805"/>
                <a:gd name="connsiteX265" fmla="*/ 5473868 w 5816794"/>
                <a:gd name="connsiteY265" fmla="*/ 1175260 h 2367805"/>
                <a:gd name="connsiteX266" fmla="*/ 5474239 w 5816794"/>
                <a:gd name="connsiteY266" fmla="*/ 1121816 h 2367805"/>
                <a:gd name="connsiteX267" fmla="*/ 5474711 w 5816794"/>
                <a:gd name="connsiteY267" fmla="*/ 1042838 h 2367805"/>
                <a:gd name="connsiteX268" fmla="*/ 5475622 w 5816794"/>
                <a:gd name="connsiteY268" fmla="*/ 996112 h 2367805"/>
                <a:gd name="connsiteX269" fmla="*/ 5479197 w 5816794"/>
                <a:gd name="connsiteY269" fmla="*/ 934556 h 2367805"/>
                <a:gd name="connsiteX270" fmla="*/ 5454608 w 5816794"/>
                <a:gd name="connsiteY270" fmla="*/ 930846 h 2367805"/>
                <a:gd name="connsiteX271" fmla="*/ 5450494 w 5816794"/>
                <a:gd name="connsiteY271" fmla="*/ 999883 h 2367805"/>
                <a:gd name="connsiteX272" fmla="*/ 5446648 w 5816794"/>
                <a:gd name="connsiteY272" fmla="*/ 1067450 h 2367805"/>
                <a:gd name="connsiteX273" fmla="*/ 5442330 w 5816794"/>
                <a:gd name="connsiteY273" fmla="*/ 1160156 h 2367805"/>
                <a:gd name="connsiteX274" fmla="*/ 5436968 w 5816794"/>
                <a:gd name="connsiteY274" fmla="*/ 1207913 h 2367805"/>
                <a:gd name="connsiteX275" fmla="*/ 5430525 w 5816794"/>
                <a:gd name="connsiteY275" fmla="*/ 1250052 h 2367805"/>
                <a:gd name="connsiteX276" fmla="*/ 5424825 w 5816794"/>
                <a:gd name="connsiteY276" fmla="*/ 1300147 h 2367805"/>
                <a:gd name="connsiteX277" fmla="*/ 5414706 w 5816794"/>
                <a:gd name="connsiteY277" fmla="*/ 1348043 h 2367805"/>
                <a:gd name="connsiteX278" fmla="*/ 5388498 w 5816794"/>
                <a:gd name="connsiteY278" fmla="*/ 1407855 h 2367805"/>
                <a:gd name="connsiteX279" fmla="*/ 5343031 w 5816794"/>
                <a:gd name="connsiteY279" fmla="*/ 1452361 h 2367805"/>
                <a:gd name="connsiteX280" fmla="*/ 5278169 w 5816794"/>
                <a:gd name="connsiteY280" fmla="*/ 1478232 h 2367805"/>
                <a:gd name="connsiteX281" fmla="*/ 5207978 w 5816794"/>
                <a:gd name="connsiteY281" fmla="*/ 1496702 h 2367805"/>
                <a:gd name="connsiteX282" fmla="*/ 5145713 w 5816794"/>
                <a:gd name="connsiteY282" fmla="*/ 1508008 h 2367805"/>
                <a:gd name="connsiteX283" fmla="*/ 5092387 w 5816794"/>
                <a:gd name="connsiteY283" fmla="*/ 1514815 h 2367805"/>
                <a:gd name="connsiteX284" fmla="*/ 5020982 w 5816794"/>
                <a:gd name="connsiteY284" fmla="*/ 1526785 h 2367805"/>
                <a:gd name="connsiteX285" fmla="*/ 4957942 w 5816794"/>
                <a:gd name="connsiteY285" fmla="*/ 1537670 h 2367805"/>
                <a:gd name="connsiteX286" fmla="*/ 4959055 w 5816794"/>
                <a:gd name="connsiteY286" fmla="*/ 1551077 h 2367805"/>
                <a:gd name="connsiteX287" fmla="*/ 5200524 w 5816794"/>
                <a:gd name="connsiteY287" fmla="*/ 1432801 h 2367805"/>
                <a:gd name="connsiteX288" fmla="*/ 5224405 w 5816794"/>
                <a:gd name="connsiteY288" fmla="*/ 1431378 h 2367805"/>
                <a:gd name="connsiteX289" fmla="*/ 5255807 w 5816794"/>
                <a:gd name="connsiteY289" fmla="*/ 1427806 h 2367805"/>
                <a:gd name="connsiteX290" fmla="*/ 5323940 w 5816794"/>
                <a:gd name="connsiteY290" fmla="*/ 1395031 h 2367805"/>
                <a:gd name="connsiteX291" fmla="*/ 5339894 w 5816794"/>
                <a:gd name="connsiteY291" fmla="*/ 1381270 h 2367805"/>
                <a:gd name="connsiteX292" fmla="*/ 5353487 w 5816794"/>
                <a:gd name="connsiteY292" fmla="*/ 1365049 h 2367805"/>
                <a:gd name="connsiteX293" fmla="*/ 5367316 w 5816794"/>
                <a:gd name="connsiteY293" fmla="*/ 1339199 h 2367805"/>
                <a:gd name="connsiteX294" fmla="*/ 5377301 w 5816794"/>
                <a:gd name="connsiteY294" fmla="*/ 1312215 h 2367805"/>
                <a:gd name="connsiteX295" fmla="*/ 5395278 w 5816794"/>
                <a:gd name="connsiteY295" fmla="*/ 1242790 h 2367805"/>
                <a:gd name="connsiteX296" fmla="*/ 5404992 w 5816794"/>
                <a:gd name="connsiteY296" fmla="*/ 1171023 h 2367805"/>
                <a:gd name="connsiteX297" fmla="*/ 5407488 w 5816794"/>
                <a:gd name="connsiteY297" fmla="*/ 1144819 h 2367805"/>
                <a:gd name="connsiteX298" fmla="*/ 5409748 w 5816794"/>
                <a:gd name="connsiteY298" fmla="*/ 1105659 h 2367805"/>
                <a:gd name="connsiteX299" fmla="*/ 5411030 w 5816794"/>
                <a:gd name="connsiteY299" fmla="*/ 1082500 h 2367805"/>
                <a:gd name="connsiteX300" fmla="*/ 5414909 w 5816794"/>
                <a:gd name="connsiteY300" fmla="*/ 1051840 h 2367805"/>
                <a:gd name="connsiteX301" fmla="*/ 5390387 w 5816794"/>
                <a:gd name="connsiteY301" fmla="*/ 1050774 h 2367805"/>
                <a:gd name="connsiteX302" fmla="*/ 5385867 w 5816794"/>
                <a:gd name="connsiteY302" fmla="*/ 1084598 h 2367805"/>
                <a:gd name="connsiteX303" fmla="*/ 5381145 w 5816794"/>
                <a:gd name="connsiteY303" fmla="*/ 1117444 h 2367805"/>
                <a:gd name="connsiteX304" fmla="*/ 5374062 w 5816794"/>
                <a:gd name="connsiteY304" fmla="*/ 1162203 h 2367805"/>
                <a:gd name="connsiteX305" fmla="*/ 5367586 w 5816794"/>
                <a:gd name="connsiteY305" fmla="*/ 1185109 h 2367805"/>
                <a:gd name="connsiteX306" fmla="*/ 5361212 w 5816794"/>
                <a:gd name="connsiteY306" fmla="*/ 1205222 h 2367805"/>
                <a:gd name="connsiteX307" fmla="*/ 5352847 w 5816794"/>
                <a:gd name="connsiteY307" fmla="*/ 1253216 h 2367805"/>
                <a:gd name="connsiteX308" fmla="*/ 5344482 w 5816794"/>
                <a:gd name="connsiteY308" fmla="*/ 1286011 h 2367805"/>
                <a:gd name="connsiteX309" fmla="*/ 5340501 w 5816794"/>
                <a:gd name="connsiteY309" fmla="*/ 1302396 h 2367805"/>
                <a:gd name="connsiteX310" fmla="*/ 5335543 w 5816794"/>
                <a:gd name="connsiteY310" fmla="*/ 1318327 h 2367805"/>
                <a:gd name="connsiteX311" fmla="*/ 5298407 w 5816794"/>
                <a:gd name="connsiteY311" fmla="*/ 1367137 h 2367805"/>
                <a:gd name="connsiteX312" fmla="*/ 5276213 w 5816794"/>
                <a:gd name="connsiteY312" fmla="*/ 1382119 h 2367805"/>
                <a:gd name="connsiteX313" fmla="*/ 5254525 w 5816794"/>
                <a:gd name="connsiteY313" fmla="*/ 1391732 h 2367805"/>
                <a:gd name="connsiteX314" fmla="*/ 5224472 w 5816794"/>
                <a:gd name="connsiteY314" fmla="*/ 1406631 h 2367805"/>
                <a:gd name="connsiteX315" fmla="*/ 5196713 w 5816794"/>
                <a:gd name="connsiteY315" fmla="*/ 1419870 h 2367805"/>
                <a:gd name="connsiteX316" fmla="*/ 5200524 w 5816794"/>
                <a:gd name="connsiteY316" fmla="*/ 1432801 h 2367805"/>
                <a:gd name="connsiteX317" fmla="*/ 5535087 w 5816794"/>
                <a:gd name="connsiteY317" fmla="*/ 472766 h 2367805"/>
                <a:gd name="connsiteX318" fmla="*/ 5543182 w 5816794"/>
                <a:gd name="connsiteY318" fmla="*/ 487681 h 2367805"/>
                <a:gd name="connsiteX319" fmla="*/ 5553975 w 5816794"/>
                <a:gd name="connsiteY319" fmla="*/ 507149 h 2367805"/>
                <a:gd name="connsiteX320" fmla="*/ 5585479 w 5816794"/>
                <a:gd name="connsiteY320" fmla="*/ 548185 h 2367805"/>
                <a:gd name="connsiteX321" fmla="*/ 5602816 w 5816794"/>
                <a:gd name="connsiteY321" fmla="*/ 569805 h 2367805"/>
                <a:gd name="connsiteX322" fmla="*/ 5629529 w 5816794"/>
                <a:gd name="connsiteY322" fmla="*/ 597909 h 2367805"/>
                <a:gd name="connsiteX323" fmla="*/ 5661235 w 5816794"/>
                <a:gd name="connsiteY323" fmla="*/ 635608 h 2367805"/>
                <a:gd name="connsiteX324" fmla="*/ 5692873 w 5816794"/>
                <a:gd name="connsiteY324" fmla="*/ 674802 h 2367805"/>
                <a:gd name="connsiteX325" fmla="*/ 5704274 w 5816794"/>
                <a:gd name="connsiteY325" fmla="*/ 689191 h 2367805"/>
                <a:gd name="connsiteX326" fmla="*/ 5721510 w 5816794"/>
                <a:gd name="connsiteY326" fmla="*/ 710555 h 2367805"/>
                <a:gd name="connsiteX327" fmla="*/ 5731427 w 5816794"/>
                <a:gd name="connsiteY327" fmla="*/ 723474 h 2367805"/>
                <a:gd name="connsiteX328" fmla="*/ 5743299 w 5816794"/>
                <a:gd name="connsiteY328" fmla="*/ 741536 h 2367805"/>
                <a:gd name="connsiteX329" fmla="*/ 5756420 w 5816794"/>
                <a:gd name="connsiteY329" fmla="*/ 731700 h 2367805"/>
                <a:gd name="connsiteX330" fmla="*/ 5743232 w 5816794"/>
                <a:gd name="connsiteY330" fmla="*/ 711463 h 2367805"/>
                <a:gd name="connsiteX331" fmla="*/ 5730212 w 5816794"/>
                <a:gd name="connsiteY331" fmla="*/ 691758 h 2367805"/>
                <a:gd name="connsiteX332" fmla="*/ 5712032 w 5816794"/>
                <a:gd name="connsiteY332" fmla="*/ 664926 h 2367805"/>
                <a:gd name="connsiteX333" fmla="*/ 5703566 w 5816794"/>
                <a:gd name="connsiteY333" fmla="*/ 650044 h 2367805"/>
                <a:gd name="connsiteX334" fmla="*/ 5696044 w 5816794"/>
                <a:gd name="connsiteY334" fmla="*/ 636671 h 2367805"/>
                <a:gd name="connsiteX335" fmla="*/ 5673074 w 5816794"/>
                <a:gd name="connsiteY335" fmla="*/ 608675 h 2367805"/>
                <a:gd name="connsiteX336" fmla="*/ 5656412 w 5816794"/>
                <a:gd name="connsiteY336" fmla="*/ 588869 h 2367805"/>
                <a:gd name="connsiteX337" fmla="*/ 5637692 w 5816794"/>
                <a:gd name="connsiteY337" fmla="*/ 570075 h 2367805"/>
                <a:gd name="connsiteX338" fmla="*/ 5603659 w 5816794"/>
                <a:gd name="connsiteY338" fmla="*/ 530784 h 2367805"/>
                <a:gd name="connsiteX339" fmla="*/ 5589054 w 5816794"/>
                <a:gd name="connsiteY339" fmla="*/ 513750 h 2367805"/>
                <a:gd name="connsiteX340" fmla="*/ 5577047 w 5816794"/>
                <a:gd name="connsiteY340" fmla="*/ 499108 h 2367805"/>
                <a:gd name="connsiteX341" fmla="*/ 5558664 w 5816794"/>
                <a:gd name="connsiteY341" fmla="*/ 481636 h 2367805"/>
                <a:gd name="connsiteX342" fmla="*/ 5541866 w 5816794"/>
                <a:gd name="connsiteY342" fmla="*/ 466873 h 2367805"/>
                <a:gd name="connsiteX343" fmla="*/ 5535087 w 5816794"/>
                <a:gd name="connsiteY343" fmla="*/ 472766 h 2367805"/>
                <a:gd name="connsiteX344" fmla="*/ 5556033 w 5816794"/>
                <a:gd name="connsiteY344" fmla="*/ 763244 h 2367805"/>
                <a:gd name="connsiteX345" fmla="*/ 5563925 w 5816794"/>
                <a:gd name="connsiteY345" fmla="*/ 777957 h 2367805"/>
                <a:gd name="connsiteX346" fmla="*/ 5574483 w 5816794"/>
                <a:gd name="connsiteY346" fmla="*/ 797156 h 2367805"/>
                <a:gd name="connsiteX347" fmla="*/ 5605413 w 5816794"/>
                <a:gd name="connsiteY347" fmla="*/ 837530 h 2367805"/>
                <a:gd name="connsiteX348" fmla="*/ 5622480 w 5816794"/>
                <a:gd name="connsiteY348" fmla="*/ 858830 h 2367805"/>
                <a:gd name="connsiteX349" fmla="*/ 5648722 w 5816794"/>
                <a:gd name="connsiteY349" fmla="*/ 886441 h 2367805"/>
                <a:gd name="connsiteX350" fmla="*/ 5679888 w 5816794"/>
                <a:gd name="connsiteY350" fmla="*/ 923516 h 2367805"/>
                <a:gd name="connsiteX351" fmla="*/ 5710953 w 5816794"/>
                <a:gd name="connsiteY351" fmla="*/ 962083 h 2367805"/>
                <a:gd name="connsiteX352" fmla="*/ 5722151 w 5816794"/>
                <a:gd name="connsiteY352" fmla="*/ 976249 h 2367805"/>
                <a:gd name="connsiteX353" fmla="*/ 5739050 w 5816794"/>
                <a:gd name="connsiteY353" fmla="*/ 997256 h 2367805"/>
                <a:gd name="connsiteX354" fmla="*/ 5748831 w 5816794"/>
                <a:gd name="connsiteY354" fmla="*/ 1009989 h 2367805"/>
                <a:gd name="connsiteX355" fmla="*/ 5760467 w 5816794"/>
                <a:gd name="connsiteY355" fmla="*/ 1027781 h 2367805"/>
                <a:gd name="connsiteX356" fmla="*/ 5773555 w 5816794"/>
                <a:gd name="connsiteY356" fmla="*/ 1017929 h 2367805"/>
                <a:gd name="connsiteX357" fmla="*/ 5760636 w 5816794"/>
                <a:gd name="connsiteY357" fmla="*/ 997968 h 2367805"/>
                <a:gd name="connsiteX358" fmla="*/ 5747886 w 5816794"/>
                <a:gd name="connsiteY358" fmla="*/ 978566 h 2367805"/>
                <a:gd name="connsiteX359" fmla="*/ 5730043 w 5816794"/>
                <a:gd name="connsiteY359" fmla="*/ 952122 h 2367805"/>
                <a:gd name="connsiteX360" fmla="*/ 5721780 w 5816794"/>
                <a:gd name="connsiteY360" fmla="*/ 937464 h 2367805"/>
                <a:gd name="connsiteX361" fmla="*/ 5714427 w 5816794"/>
                <a:gd name="connsiteY361" fmla="*/ 924275 h 2367805"/>
                <a:gd name="connsiteX362" fmla="*/ 5691862 w 5816794"/>
                <a:gd name="connsiteY362" fmla="*/ 896745 h 2367805"/>
                <a:gd name="connsiteX363" fmla="*/ 5675503 w 5816794"/>
                <a:gd name="connsiteY363" fmla="*/ 877246 h 2367805"/>
                <a:gd name="connsiteX364" fmla="*/ 5657053 w 5816794"/>
                <a:gd name="connsiteY364" fmla="*/ 858790 h 2367805"/>
                <a:gd name="connsiteX365" fmla="*/ 5623626 w 5816794"/>
                <a:gd name="connsiteY365" fmla="*/ 820142 h 2367805"/>
                <a:gd name="connsiteX366" fmla="*/ 5609258 w 5816794"/>
                <a:gd name="connsiteY366" fmla="*/ 803416 h 2367805"/>
                <a:gd name="connsiteX367" fmla="*/ 5597453 w 5816794"/>
                <a:gd name="connsiteY367" fmla="*/ 788990 h 2367805"/>
                <a:gd name="connsiteX368" fmla="*/ 5579340 w 5816794"/>
                <a:gd name="connsiteY368" fmla="*/ 771842 h 2367805"/>
                <a:gd name="connsiteX369" fmla="*/ 5562779 w 5816794"/>
                <a:gd name="connsiteY369" fmla="*/ 757338 h 2367805"/>
                <a:gd name="connsiteX370" fmla="*/ 5556033 w 5816794"/>
                <a:gd name="connsiteY370" fmla="*/ 763244 h 2367805"/>
                <a:gd name="connsiteX371" fmla="*/ 5568749 w 5816794"/>
                <a:gd name="connsiteY371" fmla="*/ 1044514 h 2367805"/>
                <a:gd name="connsiteX372" fmla="*/ 5576439 w 5816794"/>
                <a:gd name="connsiteY372" fmla="*/ 1058974 h 2367805"/>
                <a:gd name="connsiteX373" fmla="*/ 5586727 w 5816794"/>
                <a:gd name="connsiteY373" fmla="*/ 1077883 h 2367805"/>
                <a:gd name="connsiteX374" fmla="*/ 5617016 w 5816794"/>
                <a:gd name="connsiteY374" fmla="*/ 1117515 h 2367805"/>
                <a:gd name="connsiteX375" fmla="*/ 5633679 w 5816794"/>
                <a:gd name="connsiteY375" fmla="*/ 1138390 h 2367805"/>
                <a:gd name="connsiteX376" fmla="*/ 5659448 w 5816794"/>
                <a:gd name="connsiteY376" fmla="*/ 1165462 h 2367805"/>
                <a:gd name="connsiteX377" fmla="*/ 5690007 w 5816794"/>
                <a:gd name="connsiteY377" fmla="*/ 1201825 h 2367805"/>
                <a:gd name="connsiteX378" fmla="*/ 5720431 w 5816794"/>
                <a:gd name="connsiteY378" fmla="*/ 1239680 h 2367805"/>
                <a:gd name="connsiteX379" fmla="*/ 5731393 w 5816794"/>
                <a:gd name="connsiteY379" fmla="*/ 1253576 h 2367805"/>
                <a:gd name="connsiteX380" fmla="*/ 5747954 w 5816794"/>
                <a:gd name="connsiteY380" fmla="*/ 1274199 h 2367805"/>
                <a:gd name="connsiteX381" fmla="*/ 5757466 w 5816794"/>
                <a:gd name="connsiteY381" fmla="*/ 1286679 h 2367805"/>
                <a:gd name="connsiteX382" fmla="*/ 5768866 w 5816794"/>
                <a:gd name="connsiteY382" fmla="*/ 1304167 h 2367805"/>
                <a:gd name="connsiteX383" fmla="*/ 5781953 w 5816794"/>
                <a:gd name="connsiteY383" fmla="*/ 1294281 h 2367805"/>
                <a:gd name="connsiteX384" fmla="*/ 5769305 w 5816794"/>
                <a:gd name="connsiteY384" fmla="*/ 1274674 h 2367805"/>
                <a:gd name="connsiteX385" fmla="*/ 5756892 w 5816794"/>
                <a:gd name="connsiteY385" fmla="*/ 1255614 h 2367805"/>
                <a:gd name="connsiteX386" fmla="*/ 5739454 w 5816794"/>
                <a:gd name="connsiteY386" fmla="*/ 1229642 h 2367805"/>
                <a:gd name="connsiteX387" fmla="*/ 5731393 w 5816794"/>
                <a:gd name="connsiteY387" fmla="*/ 1215202 h 2367805"/>
                <a:gd name="connsiteX388" fmla="*/ 5724242 w 5816794"/>
                <a:gd name="connsiteY388" fmla="*/ 1202233 h 2367805"/>
                <a:gd name="connsiteX389" fmla="*/ 5702149 w 5816794"/>
                <a:gd name="connsiteY389" fmla="*/ 1175250 h 2367805"/>
                <a:gd name="connsiteX390" fmla="*/ 5686094 w 5816794"/>
                <a:gd name="connsiteY390" fmla="*/ 1156118 h 2367805"/>
                <a:gd name="connsiteX391" fmla="*/ 5667981 w 5816794"/>
                <a:gd name="connsiteY391" fmla="*/ 1138039 h 2367805"/>
                <a:gd name="connsiteX392" fmla="*/ 5635230 w 5816794"/>
                <a:gd name="connsiteY392" fmla="*/ 1100151 h 2367805"/>
                <a:gd name="connsiteX393" fmla="*/ 5621131 w 5816794"/>
                <a:gd name="connsiteY393" fmla="*/ 1083728 h 2367805"/>
                <a:gd name="connsiteX394" fmla="*/ 5609595 w 5816794"/>
                <a:gd name="connsiteY394" fmla="*/ 1069592 h 2367805"/>
                <a:gd name="connsiteX395" fmla="*/ 5591786 w 5816794"/>
                <a:gd name="connsiteY395" fmla="*/ 1052798 h 2367805"/>
                <a:gd name="connsiteX396" fmla="*/ 5575529 w 5816794"/>
                <a:gd name="connsiteY396" fmla="*/ 1038632 h 2367805"/>
                <a:gd name="connsiteX397" fmla="*/ 5568749 w 5816794"/>
                <a:gd name="connsiteY397" fmla="*/ 1044514 h 2367805"/>
                <a:gd name="connsiteX398" fmla="*/ 5563183 w 5816794"/>
                <a:gd name="connsiteY398" fmla="*/ 1305193 h 2367805"/>
                <a:gd name="connsiteX399" fmla="*/ 5570739 w 5816794"/>
                <a:gd name="connsiteY399" fmla="*/ 1319518 h 2367805"/>
                <a:gd name="connsiteX400" fmla="*/ 5580858 w 5816794"/>
                <a:gd name="connsiteY400" fmla="*/ 1338207 h 2367805"/>
                <a:gd name="connsiteX401" fmla="*/ 5610709 w 5816794"/>
                <a:gd name="connsiteY401" fmla="*/ 1377380 h 2367805"/>
                <a:gd name="connsiteX402" fmla="*/ 5627168 w 5816794"/>
                <a:gd name="connsiteY402" fmla="*/ 1398020 h 2367805"/>
                <a:gd name="connsiteX403" fmla="*/ 5652634 w 5816794"/>
                <a:gd name="connsiteY403" fmla="*/ 1424733 h 2367805"/>
                <a:gd name="connsiteX404" fmla="*/ 5682754 w 5816794"/>
                <a:gd name="connsiteY404" fmla="*/ 1460675 h 2367805"/>
                <a:gd name="connsiteX405" fmla="*/ 5712808 w 5816794"/>
                <a:gd name="connsiteY405" fmla="*/ 1498054 h 2367805"/>
                <a:gd name="connsiteX406" fmla="*/ 5723635 w 5816794"/>
                <a:gd name="connsiteY406" fmla="*/ 1511803 h 2367805"/>
                <a:gd name="connsiteX407" fmla="*/ 5739960 w 5816794"/>
                <a:gd name="connsiteY407" fmla="*/ 1532169 h 2367805"/>
                <a:gd name="connsiteX408" fmla="*/ 5749370 w 5816794"/>
                <a:gd name="connsiteY408" fmla="*/ 1544510 h 2367805"/>
                <a:gd name="connsiteX409" fmla="*/ 5760569 w 5816794"/>
                <a:gd name="connsiteY409" fmla="*/ 1561810 h 2367805"/>
                <a:gd name="connsiteX410" fmla="*/ 5773656 w 5816794"/>
                <a:gd name="connsiteY410" fmla="*/ 1551924 h 2367805"/>
                <a:gd name="connsiteX411" fmla="*/ 5761209 w 5816794"/>
                <a:gd name="connsiteY411" fmla="*/ 1532523 h 2367805"/>
                <a:gd name="connsiteX412" fmla="*/ 5748966 w 5816794"/>
                <a:gd name="connsiteY412" fmla="*/ 1513664 h 2367805"/>
                <a:gd name="connsiteX413" fmla="*/ 5731797 w 5816794"/>
                <a:gd name="connsiteY413" fmla="*/ 1487983 h 2367805"/>
                <a:gd name="connsiteX414" fmla="*/ 5723871 w 5816794"/>
                <a:gd name="connsiteY414" fmla="*/ 1473692 h 2367805"/>
                <a:gd name="connsiteX415" fmla="*/ 5716821 w 5816794"/>
                <a:gd name="connsiteY415" fmla="*/ 1460874 h 2367805"/>
                <a:gd name="connsiteX416" fmla="*/ 5695032 w 5816794"/>
                <a:gd name="connsiteY416" fmla="*/ 1434194 h 2367805"/>
                <a:gd name="connsiteX417" fmla="*/ 5679180 w 5816794"/>
                <a:gd name="connsiteY417" fmla="*/ 1415306 h 2367805"/>
                <a:gd name="connsiteX418" fmla="*/ 5661303 w 5816794"/>
                <a:gd name="connsiteY418" fmla="*/ 1397463 h 2367805"/>
                <a:gd name="connsiteX419" fmla="*/ 5628922 w 5816794"/>
                <a:gd name="connsiteY419" fmla="*/ 1360023 h 2367805"/>
                <a:gd name="connsiteX420" fmla="*/ 5615026 w 5816794"/>
                <a:gd name="connsiteY420" fmla="*/ 1343803 h 2367805"/>
                <a:gd name="connsiteX421" fmla="*/ 5603625 w 5816794"/>
                <a:gd name="connsiteY421" fmla="*/ 1329852 h 2367805"/>
                <a:gd name="connsiteX422" fmla="*/ 5586052 w 5816794"/>
                <a:gd name="connsiteY422" fmla="*/ 1313281 h 2367805"/>
                <a:gd name="connsiteX423" fmla="*/ 5569929 w 5816794"/>
                <a:gd name="connsiteY423" fmla="*/ 1299297 h 2367805"/>
                <a:gd name="connsiteX424" fmla="*/ 5563183 w 5816794"/>
                <a:gd name="connsiteY424" fmla="*/ 1305193 h 2367805"/>
                <a:gd name="connsiteX425" fmla="*/ 5491880 w 5816794"/>
                <a:gd name="connsiteY425" fmla="*/ 1491973 h 2367805"/>
                <a:gd name="connsiteX426" fmla="*/ 5498861 w 5816794"/>
                <a:gd name="connsiteY426" fmla="*/ 1505667 h 2367805"/>
                <a:gd name="connsiteX427" fmla="*/ 5508238 w 5816794"/>
                <a:gd name="connsiteY427" fmla="*/ 1523544 h 2367805"/>
                <a:gd name="connsiteX428" fmla="*/ 5536335 w 5816794"/>
                <a:gd name="connsiteY428" fmla="*/ 1560758 h 2367805"/>
                <a:gd name="connsiteX429" fmla="*/ 5551885 w 5816794"/>
                <a:gd name="connsiteY429" fmla="*/ 1580344 h 2367805"/>
                <a:gd name="connsiteX430" fmla="*/ 5576035 w 5816794"/>
                <a:gd name="connsiteY430" fmla="*/ 1605571 h 2367805"/>
                <a:gd name="connsiteX431" fmla="*/ 5604502 w 5816794"/>
                <a:gd name="connsiteY431" fmla="*/ 1639637 h 2367805"/>
                <a:gd name="connsiteX432" fmla="*/ 5632835 w 5816794"/>
                <a:gd name="connsiteY432" fmla="*/ 1675121 h 2367805"/>
                <a:gd name="connsiteX433" fmla="*/ 5643021 w 5816794"/>
                <a:gd name="connsiteY433" fmla="*/ 1688157 h 2367805"/>
                <a:gd name="connsiteX434" fmla="*/ 5658436 w 5816794"/>
                <a:gd name="connsiteY434" fmla="*/ 1707491 h 2367805"/>
                <a:gd name="connsiteX435" fmla="*/ 5667273 w 5816794"/>
                <a:gd name="connsiteY435" fmla="*/ 1719222 h 2367805"/>
                <a:gd name="connsiteX436" fmla="*/ 5677762 w 5816794"/>
                <a:gd name="connsiteY436" fmla="*/ 1735713 h 2367805"/>
                <a:gd name="connsiteX437" fmla="*/ 5690816 w 5816794"/>
                <a:gd name="connsiteY437" fmla="*/ 1725759 h 2367805"/>
                <a:gd name="connsiteX438" fmla="*/ 5679146 w 5816794"/>
                <a:gd name="connsiteY438" fmla="*/ 1707272 h 2367805"/>
                <a:gd name="connsiteX439" fmla="*/ 5667711 w 5816794"/>
                <a:gd name="connsiteY439" fmla="*/ 1689308 h 2367805"/>
                <a:gd name="connsiteX440" fmla="*/ 5651622 w 5816794"/>
                <a:gd name="connsiteY440" fmla="*/ 1664830 h 2367805"/>
                <a:gd name="connsiteX441" fmla="*/ 5644269 w 5816794"/>
                <a:gd name="connsiteY441" fmla="*/ 1651183 h 2367805"/>
                <a:gd name="connsiteX442" fmla="*/ 5637726 w 5816794"/>
                <a:gd name="connsiteY442" fmla="*/ 1638926 h 2367805"/>
                <a:gd name="connsiteX443" fmla="*/ 5617151 w 5816794"/>
                <a:gd name="connsiteY443" fmla="*/ 1613629 h 2367805"/>
                <a:gd name="connsiteX444" fmla="*/ 5602175 w 5816794"/>
                <a:gd name="connsiteY444" fmla="*/ 1595715 h 2367805"/>
                <a:gd name="connsiteX445" fmla="*/ 5585209 w 5816794"/>
                <a:gd name="connsiteY445" fmla="*/ 1578887 h 2367805"/>
                <a:gd name="connsiteX446" fmla="*/ 5554582 w 5816794"/>
                <a:gd name="connsiteY446" fmla="*/ 1543438 h 2367805"/>
                <a:gd name="connsiteX447" fmla="*/ 5541462 w 5816794"/>
                <a:gd name="connsiteY447" fmla="*/ 1528067 h 2367805"/>
                <a:gd name="connsiteX448" fmla="*/ 5530702 w 5816794"/>
                <a:gd name="connsiteY448" fmla="*/ 1514828 h 2367805"/>
                <a:gd name="connsiteX449" fmla="*/ 5513973 w 5816794"/>
                <a:gd name="connsiteY449" fmla="*/ 1499218 h 2367805"/>
                <a:gd name="connsiteX450" fmla="*/ 5498626 w 5816794"/>
                <a:gd name="connsiteY450" fmla="*/ 1486081 h 2367805"/>
                <a:gd name="connsiteX451" fmla="*/ 5491880 w 5816794"/>
                <a:gd name="connsiteY451" fmla="*/ 1491973 h 2367805"/>
                <a:gd name="connsiteX452" fmla="*/ 5342390 w 5816794"/>
                <a:gd name="connsiteY452" fmla="*/ 1590888 h 2367805"/>
                <a:gd name="connsiteX453" fmla="*/ 5349069 w 5816794"/>
                <a:gd name="connsiteY453" fmla="*/ 1604211 h 2367805"/>
                <a:gd name="connsiteX454" fmla="*/ 5358040 w 5816794"/>
                <a:gd name="connsiteY454" fmla="*/ 1621616 h 2367805"/>
                <a:gd name="connsiteX455" fmla="*/ 5385125 w 5816794"/>
                <a:gd name="connsiteY455" fmla="*/ 1657706 h 2367805"/>
                <a:gd name="connsiteX456" fmla="*/ 5400102 w 5816794"/>
                <a:gd name="connsiteY456" fmla="*/ 1676686 h 2367805"/>
                <a:gd name="connsiteX457" fmla="*/ 5423510 w 5816794"/>
                <a:gd name="connsiteY457" fmla="*/ 1701082 h 2367805"/>
                <a:gd name="connsiteX458" fmla="*/ 5450999 w 5816794"/>
                <a:gd name="connsiteY458" fmla="*/ 1734060 h 2367805"/>
                <a:gd name="connsiteX459" fmla="*/ 5478388 w 5816794"/>
                <a:gd name="connsiteY459" fmla="*/ 1768427 h 2367805"/>
                <a:gd name="connsiteX460" fmla="*/ 5488203 w 5816794"/>
                <a:gd name="connsiteY460" fmla="*/ 1781072 h 2367805"/>
                <a:gd name="connsiteX461" fmla="*/ 5503077 w 5816794"/>
                <a:gd name="connsiteY461" fmla="*/ 1799815 h 2367805"/>
                <a:gd name="connsiteX462" fmla="*/ 5511645 w 5816794"/>
                <a:gd name="connsiteY462" fmla="*/ 1811172 h 2367805"/>
                <a:gd name="connsiteX463" fmla="*/ 5521696 w 5816794"/>
                <a:gd name="connsiteY463" fmla="*/ 1827190 h 2367805"/>
                <a:gd name="connsiteX464" fmla="*/ 5534682 w 5816794"/>
                <a:gd name="connsiteY464" fmla="*/ 1817217 h 2367805"/>
                <a:gd name="connsiteX465" fmla="*/ 5523518 w 5816794"/>
                <a:gd name="connsiteY465" fmla="*/ 1799256 h 2367805"/>
                <a:gd name="connsiteX466" fmla="*/ 5512522 w 5816794"/>
                <a:gd name="connsiteY466" fmla="*/ 1781801 h 2367805"/>
                <a:gd name="connsiteX467" fmla="*/ 5497074 w 5816794"/>
                <a:gd name="connsiteY467" fmla="*/ 1758031 h 2367805"/>
                <a:gd name="connsiteX468" fmla="*/ 5490058 w 5816794"/>
                <a:gd name="connsiteY468" fmla="*/ 1744759 h 2367805"/>
                <a:gd name="connsiteX469" fmla="*/ 5483784 w 5816794"/>
                <a:gd name="connsiteY469" fmla="*/ 1732825 h 2367805"/>
                <a:gd name="connsiteX470" fmla="*/ 5463918 w 5816794"/>
                <a:gd name="connsiteY470" fmla="*/ 1708311 h 2367805"/>
                <a:gd name="connsiteX471" fmla="*/ 5449448 w 5816794"/>
                <a:gd name="connsiteY471" fmla="*/ 1690974 h 2367805"/>
                <a:gd name="connsiteX472" fmla="*/ 5432988 w 5816794"/>
                <a:gd name="connsiteY472" fmla="*/ 1674723 h 2367805"/>
                <a:gd name="connsiteX473" fmla="*/ 5403374 w 5816794"/>
                <a:gd name="connsiteY473" fmla="*/ 1640389 h 2367805"/>
                <a:gd name="connsiteX474" fmla="*/ 5390691 w 5816794"/>
                <a:gd name="connsiteY474" fmla="*/ 1625525 h 2367805"/>
                <a:gd name="connsiteX475" fmla="*/ 5380302 w 5816794"/>
                <a:gd name="connsiteY475" fmla="*/ 1612708 h 2367805"/>
                <a:gd name="connsiteX476" fmla="*/ 5364044 w 5816794"/>
                <a:gd name="connsiteY476" fmla="*/ 1597658 h 2367805"/>
                <a:gd name="connsiteX477" fmla="*/ 5349136 w 5816794"/>
                <a:gd name="connsiteY477" fmla="*/ 1585013 h 2367805"/>
                <a:gd name="connsiteX478" fmla="*/ 5342390 w 5816794"/>
                <a:gd name="connsiteY478" fmla="*/ 1590888 h 2367805"/>
                <a:gd name="connsiteX479" fmla="*/ 5125881 w 5816794"/>
                <a:gd name="connsiteY479" fmla="*/ 1651240 h 2367805"/>
                <a:gd name="connsiteX480" fmla="*/ 5131919 w 5816794"/>
                <a:gd name="connsiteY480" fmla="*/ 1663852 h 2367805"/>
                <a:gd name="connsiteX481" fmla="*/ 5140047 w 5816794"/>
                <a:gd name="connsiteY481" fmla="*/ 1680308 h 2367805"/>
                <a:gd name="connsiteX482" fmla="*/ 5165142 w 5816794"/>
                <a:gd name="connsiteY482" fmla="*/ 1714166 h 2367805"/>
                <a:gd name="connsiteX483" fmla="*/ 5179072 w 5816794"/>
                <a:gd name="connsiteY483" fmla="*/ 1731945 h 2367805"/>
                <a:gd name="connsiteX484" fmla="*/ 5200997 w 5816794"/>
                <a:gd name="connsiteY484" fmla="*/ 1754645 h 2367805"/>
                <a:gd name="connsiteX485" fmla="*/ 5226597 w 5816794"/>
                <a:gd name="connsiteY485" fmla="*/ 1785507 h 2367805"/>
                <a:gd name="connsiteX486" fmla="*/ 5252029 w 5816794"/>
                <a:gd name="connsiteY486" fmla="*/ 1817709 h 2367805"/>
                <a:gd name="connsiteX487" fmla="*/ 5261169 w 5816794"/>
                <a:gd name="connsiteY487" fmla="*/ 1829541 h 2367805"/>
                <a:gd name="connsiteX488" fmla="*/ 5274999 w 5816794"/>
                <a:gd name="connsiteY488" fmla="*/ 1847081 h 2367805"/>
                <a:gd name="connsiteX489" fmla="*/ 5282892 w 5816794"/>
                <a:gd name="connsiteY489" fmla="*/ 1857746 h 2367805"/>
                <a:gd name="connsiteX490" fmla="*/ 5292134 w 5816794"/>
                <a:gd name="connsiteY490" fmla="*/ 1872830 h 2367805"/>
                <a:gd name="connsiteX491" fmla="*/ 5305085 w 5816794"/>
                <a:gd name="connsiteY491" fmla="*/ 1862809 h 2367805"/>
                <a:gd name="connsiteX492" fmla="*/ 5294831 w 5816794"/>
                <a:gd name="connsiteY492" fmla="*/ 1845880 h 2367805"/>
                <a:gd name="connsiteX493" fmla="*/ 5284746 w 5816794"/>
                <a:gd name="connsiteY493" fmla="*/ 1829423 h 2367805"/>
                <a:gd name="connsiteX494" fmla="*/ 5270513 w 5816794"/>
                <a:gd name="connsiteY494" fmla="*/ 1807060 h 2367805"/>
                <a:gd name="connsiteX495" fmla="*/ 5264104 w 5816794"/>
                <a:gd name="connsiteY495" fmla="*/ 1794500 h 2367805"/>
                <a:gd name="connsiteX496" fmla="*/ 5258472 w 5816794"/>
                <a:gd name="connsiteY496" fmla="*/ 1783207 h 2367805"/>
                <a:gd name="connsiteX497" fmla="*/ 5239953 w 5816794"/>
                <a:gd name="connsiteY497" fmla="*/ 1760251 h 2367805"/>
                <a:gd name="connsiteX498" fmla="*/ 5226495 w 5816794"/>
                <a:gd name="connsiteY498" fmla="*/ 1744061 h 2367805"/>
                <a:gd name="connsiteX499" fmla="*/ 5211048 w 5816794"/>
                <a:gd name="connsiteY499" fmla="*/ 1728943 h 2367805"/>
                <a:gd name="connsiteX500" fmla="*/ 5183457 w 5816794"/>
                <a:gd name="connsiteY500" fmla="*/ 1696880 h 2367805"/>
                <a:gd name="connsiteX501" fmla="*/ 5171618 w 5816794"/>
                <a:gd name="connsiteY501" fmla="*/ 1682980 h 2367805"/>
                <a:gd name="connsiteX502" fmla="*/ 5161971 w 5816794"/>
                <a:gd name="connsiteY502" fmla="*/ 1670979 h 2367805"/>
                <a:gd name="connsiteX503" fmla="*/ 5146692 w 5816794"/>
                <a:gd name="connsiteY503" fmla="*/ 1657012 h 2367805"/>
                <a:gd name="connsiteX504" fmla="*/ 5132661 w 5816794"/>
                <a:gd name="connsiteY504" fmla="*/ 1645328 h 2367805"/>
                <a:gd name="connsiteX505" fmla="*/ 5125881 w 5816794"/>
                <a:gd name="connsiteY505" fmla="*/ 1651240 h 2367805"/>
                <a:gd name="connsiteX506" fmla="*/ 4879554 w 5816794"/>
                <a:gd name="connsiteY506" fmla="*/ 1678065 h 2367805"/>
                <a:gd name="connsiteX507" fmla="*/ 4885660 w 5816794"/>
                <a:gd name="connsiteY507" fmla="*/ 1690778 h 2367805"/>
                <a:gd name="connsiteX508" fmla="*/ 4893923 w 5816794"/>
                <a:gd name="connsiteY508" fmla="*/ 1707353 h 2367805"/>
                <a:gd name="connsiteX509" fmla="*/ 4919288 w 5816794"/>
                <a:gd name="connsiteY509" fmla="*/ 1741517 h 2367805"/>
                <a:gd name="connsiteX510" fmla="*/ 4933353 w 5816794"/>
                <a:gd name="connsiteY510" fmla="*/ 1759444 h 2367805"/>
                <a:gd name="connsiteX511" fmla="*/ 4955446 w 5816794"/>
                <a:gd name="connsiteY511" fmla="*/ 1782381 h 2367805"/>
                <a:gd name="connsiteX512" fmla="*/ 4981316 w 5816794"/>
                <a:gd name="connsiteY512" fmla="*/ 1813513 h 2367805"/>
                <a:gd name="connsiteX513" fmla="*/ 5007018 w 5816794"/>
                <a:gd name="connsiteY513" fmla="*/ 1846001 h 2367805"/>
                <a:gd name="connsiteX514" fmla="*/ 5016226 w 5816794"/>
                <a:gd name="connsiteY514" fmla="*/ 1857952 h 2367805"/>
                <a:gd name="connsiteX515" fmla="*/ 5030190 w 5816794"/>
                <a:gd name="connsiteY515" fmla="*/ 1875663 h 2367805"/>
                <a:gd name="connsiteX516" fmla="*/ 5038184 w 5816794"/>
                <a:gd name="connsiteY516" fmla="*/ 1886429 h 2367805"/>
                <a:gd name="connsiteX517" fmla="*/ 5047561 w 5816794"/>
                <a:gd name="connsiteY517" fmla="*/ 1901631 h 2367805"/>
                <a:gd name="connsiteX518" fmla="*/ 5060513 w 5816794"/>
                <a:gd name="connsiteY518" fmla="*/ 1891610 h 2367805"/>
                <a:gd name="connsiteX519" fmla="*/ 5050125 w 5816794"/>
                <a:gd name="connsiteY519" fmla="*/ 1874543 h 2367805"/>
                <a:gd name="connsiteX520" fmla="*/ 5039904 w 5816794"/>
                <a:gd name="connsiteY520" fmla="*/ 1857952 h 2367805"/>
                <a:gd name="connsiteX521" fmla="*/ 5025536 w 5816794"/>
                <a:gd name="connsiteY521" fmla="*/ 1835403 h 2367805"/>
                <a:gd name="connsiteX522" fmla="*/ 5019059 w 5816794"/>
                <a:gd name="connsiteY522" fmla="*/ 1822758 h 2367805"/>
                <a:gd name="connsiteX523" fmla="*/ 5013291 w 5816794"/>
                <a:gd name="connsiteY523" fmla="*/ 1811381 h 2367805"/>
                <a:gd name="connsiteX524" fmla="*/ 4994639 w 5816794"/>
                <a:gd name="connsiteY524" fmla="*/ 1788219 h 2367805"/>
                <a:gd name="connsiteX525" fmla="*/ 4981013 w 5816794"/>
                <a:gd name="connsiteY525" fmla="*/ 1771867 h 2367805"/>
                <a:gd name="connsiteX526" fmla="*/ 4965429 w 5816794"/>
                <a:gd name="connsiteY526" fmla="*/ 1756598 h 2367805"/>
                <a:gd name="connsiteX527" fmla="*/ 4937603 w 5816794"/>
                <a:gd name="connsiteY527" fmla="*/ 1724217 h 2367805"/>
                <a:gd name="connsiteX528" fmla="*/ 4925628 w 5816794"/>
                <a:gd name="connsiteY528" fmla="*/ 1710183 h 2367805"/>
                <a:gd name="connsiteX529" fmla="*/ 4915881 w 5816794"/>
                <a:gd name="connsiteY529" fmla="*/ 1698060 h 2367805"/>
                <a:gd name="connsiteX530" fmla="*/ 4900466 w 5816794"/>
                <a:gd name="connsiteY530" fmla="*/ 1683958 h 2367805"/>
                <a:gd name="connsiteX531" fmla="*/ 4886300 w 5816794"/>
                <a:gd name="connsiteY531" fmla="*/ 1672153 h 2367805"/>
                <a:gd name="connsiteX532" fmla="*/ 4879554 w 5816794"/>
                <a:gd name="connsiteY532" fmla="*/ 1678065 h 2367805"/>
                <a:gd name="connsiteX533" fmla="*/ 4634847 w 5816794"/>
                <a:gd name="connsiteY533" fmla="*/ 1706712 h 2367805"/>
                <a:gd name="connsiteX534" fmla="*/ 4640614 w 5816794"/>
                <a:gd name="connsiteY534" fmla="*/ 1719037 h 2367805"/>
                <a:gd name="connsiteX535" fmla="*/ 4648372 w 5816794"/>
                <a:gd name="connsiteY535" fmla="*/ 1735102 h 2367805"/>
                <a:gd name="connsiteX536" fmla="*/ 4672657 w 5816794"/>
                <a:gd name="connsiteY536" fmla="*/ 1768032 h 2367805"/>
                <a:gd name="connsiteX537" fmla="*/ 4686149 w 5816794"/>
                <a:gd name="connsiteY537" fmla="*/ 1785298 h 2367805"/>
                <a:gd name="connsiteX538" fmla="*/ 4707433 w 5816794"/>
                <a:gd name="connsiteY538" fmla="*/ 1807307 h 2367805"/>
                <a:gd name="connsiteX539" fmla="*/ 4732292 w 5816794"/>
                <a:gd name="connsiteY539" fmla="*/ 1837272 h 2367805"/>
                <a:gd name="connsiteX540" fmla="*/ 4756880 w 5816794"/>
                <a:gd name="connsiteY540" fmla="*/ 1868576 h 2367805"/>
                <a:gd name="connsiteX541" fmla="*/ 4765717 w 5816794"/>
                <a:gd name="connsiteY541" fmla="*/ 1880088 h 2367805"/>
                <a:gd name="connsiteX542" fmla="*/ 4779108 w 5816794"/>
                <a:gd name="connsiteY542" fmla="*/ 1897152 h 2367805"/>
                <a:gd name="connsiteX543" fmla="*/ 4786764 w 5816794"/>
                <a:gd name="connsiteY543" fmla="*/ 1907514 h 2367805"/>
                <a:gd name="connsiteX544" fmla="*/ 4795669 w 5816794"/>
                <a:gd name="connsiteY544" fmla="*/ 1922223 h 2367805"/>
                <a:gd name="connsiteX545" fmla="*/ 4808587 w 5816794"/>
                <a:gd name="connsiteY545" fmla="*/ 1912168 h 2367805"/>
                <a:gd name="connsiteX546" fmla="*/ 4798739 w 5816794"/>
                <a:gd name="connsiteY546" fmla="*/ 1895678 h 2367805"/>
                <a:gd name="connsiteX547" fmla="*/ 4788990 w 5816794"/>
                <a:gd name="connsiteY547" fmla="*/ 1879646 h 2367805"/>
                <a:gd name="connsiteX548" fmla="*/ 4775297 w 5816794"/>
                <a:gd name="connsiteY548" fmla="*/ 1857844 h 2367805"/>
                <a:gd name="connsiteX549" fmla="*/ 4769191 w 5816794"/>
                <a:gd name="connsiteY549" fmla="*/ 1845603 h 2367805"/>
                <a:gd name="connsiteX550" fmla="*/ 4763727 w 5816794"/>
                <a:gd name="connsiteY550" fmla="*/ 1834580 h 2367805"/>
                <a:gd name="connsiteX551" fmla="*/ 4745850 w 5816794"/>
                <a:gd name="connsiteY551" fmla="*/ 1812268 h 2367805"/>
                <a:gd name="connsiteX552" fmla="*/ 4732763 w 5816794"/>
                <a:gd name="connsiteY552" fmla="*/ 1796523 h 2367805"/>
                <a:gd name="connsiteX553" fmla="*/ 4717754 w 5816794"/>
                <a:gd name="connsiteY553" fmla="*/ 1781895 h 2367805"/>
                <a:gd name="connsiteX554" fmla="*/ 4690973 w 5816794"/>
                <a:gd name="connsiteY554" fmla="*/ 1750763 h 2367805"/>
                <a:gd name="connsiteX555" fmla="*/ 4679538 w 5816794"/>
                <a:gd name="connsiteY555" fmla="*/ 1737271 h 2367805"/>
                <a:gd name="connsiteX556" fmla="*/ 4670161 w 5816794"/>
                <a:gd name="connsiteY556" fmla="*/ 1725590 h 2367805"/>
                <a:gd name="connsiteX557" fmla="*/ 4655287 w 5816794"/>
                <a:gd name="connsiteY557" fmla="*/ 1712078 h 2367805"/>
                <a:gd name="connsiteX558" fmla="*/ 4641593 w 5816794"/>
                <a:gd name="connsiteY558" fmla="*/ 1700802 h 2367805"/>
                <a:gd name="connsiteX559" fmla="*/ 4634847 w 5816794"/>
                <a:gd name="connsiteY559" fmla="*/ 1706712 h 2367805"/>
                <a:gd name="connsiteX560" fmla="*/ 4388689 w 5816794"/>
                <a:gd name="connsiteY560" fmla="*/ 1733726 h 2367805"/>
                <a:gd name="connsiteX561" fmla="*/ 4394625 w 5816794"/>
                <a:gd name="connsiteY561" fmla="*/ 1746236 h 2367805"/>
                <a:gd name="connsiteX562" fmla="*/ 4402619 w 5816794"/>
                <a:gd name="connsiteY562" fmla="*/ 1762541 h 2367805"/>
                <a:gd name="connsiteX563" fmla="*/ 4427410 w 5816794"/>
                <a:gd name="connsiteY563" fmla="*/ 1796044 h 2367805"/>
                <a:gd name="connsiteX564" fmla="*/ 4441172 w 5816794"/>
                <a:gd name="connsiteY564" fmla="*/ 1813634 h 2367805"/>
                <a:gd name="connsiteX565" fmla="*/ 4462826 w 5816794"/>
                <a:gd name="connsiteY565" fmla="*/ 1836081 h 2367805"/>
                <a:gd name="connsiteX566" fmla="*/ 4488157 w 5816794"/>
                <a:gd name="connsiteY566" fmla="*/ 1866607 h 2367805"/>
                <a:gd name="connsiteX567" fmla="*/ 4513285 w 5816794"/>
                <a:gd name="connsiteY567" fmla="*/ 1898451 h 2367805"/>
                <a:gd name="connsiteX568" fmla="*/ 4522326 w 5816794"/>
                <a:gd name="connsiteY568" fmla="*/ 1910182 h 2367805"/>
                <a:gd name="connsiteX569" fmla="*/ 4535952 w 5816794"/>
                <a:gd name="connsiteY569" fmla="*/ 1927552 h 2367805"/>
                <a:gd name="connsiteX570" fmla="*/ 4543777 w 5816794"/>
                <a:gd name="connsiteY570" fmla="*/ 1938100 h 2367805"/>
                <a:gd name="connsiteX571" fmla="*/ 4552884 w 5816794"/>
                <a:gd name="connsiteY571" fmla="*/ 1953049 h 2367805"/>
                <a:gd name="connsiteX572" fmla="*/ 4565836 w 5816794"/>
                <a:gd name="connsiteY572" fmla="*/ 1943007 h 2367805"/>
                <a:gd name="connsiteX573" fmla="*/ 4555717 w 5816794"/>
                <a:gd name="connsiteY573" fmla="*/ 1926247 h 2367805"/>
                <a:gd name="connsiteX574" fmla="*/ 4545767 w 5816794"/>
                <a:gd name="connsiteY574" fmla="*/ 1909946 h 2367805"/>
                <a:gd name="connsiteX575" fmla="*/ 4531735 w 5816794"/>
                <a:gd name="connsiteY575" fmla="*/ 1887802 h 2367805"/>
                <a:gd name="connsiteX576" fmla="*/ 4525428 w 5816794"/>
                <a:gd name="connsiteY576" fmla="*/ 1875359 h 2367805"/>
                <a:gd name="connsiteX577" fmla="*/ 4519862 w 5816794"/>
                <a:gd name="connsiteY577" fmla="*/ 1864168 h 2367805"/>
                <a:gd name="connsiteX578" fmla="*/ 4501581 w 5816794"/>
                <a:gd name="connsiteY578" fmla="*/ 1841465 h 2367805"/>
                <a:gd name="connsiteX579" fmla="*/ 4488292 w 5816794"/>
                <a:gd name="connsiteY579" fmla="*/ 1825433 h 2367805"/>
                <a:gd name="connsiteX580" fmla="*/ 4472979 w 5816794"/>
                <a:gd name="connsiteY580" fmla="*/ 1810501 h 2367805"/>
                <a:gd name="connsiteX581" fmla="*/ 4445725 w 5816794"/>
                <a:gd name="connsiteY581" fmla="*/ 1778775 h 2367805"/>
                <a:gd name="connsiteX582" fmla="*/ 4434021 w 5816794"/>
                <a:gd name="connsiteY582" fmla="*/ 1765030 h 2367805"/>
                <a:gd name="connsiteX583" fmla="*/ 4424442 w 5816794"/>
                <a:gd name="connsiteY583" fmla="*/ 1753127 h 2367805"/>
                <a:gd name="connsiteX584" fmla="*/ 4409365 w 5816794"/>
                <a:gd name="connsiteY584" fmla="*/ 1739362 h 2367805"/>
                <a:gd name="connsiteX585" fmla="*/ 4395435 w 5816794"/>
                <a:gd name="connsiteY585" fmla="*/ 1727816 h 2367805"/>
                <a:gd name="connsiteX586" fmla="*/ 4388689 w 5816794"/>
                <a:gd name="connsiteY586" fmla="*/ 1733729 h 2367805"/>
                <a:gd name="connsiteX587" fmla="*/ 4141249 w 5816794"/>
                <a:gd name="connsiteY587" fmla="*/ 1759296 h 2367805"/>
                <a:gd name="connsiteX588" fmla="*/ 4147085 w 5816794"/>
                <a:gd name="connsiteY588" fmla="*/ 1771688 h 2367805"/>
                <a:gd name="connsiteX589" fmla="*/ 4154943 w 5816794"/>
                <a:gd name="connsiteY589" fmla="*/ 1787855 h 2367805"/>
                <a:gd name="connsiteX590" fmla="*/ 4179397 w 5816794"/>
                <a:gd name="connsiteY590" fmla="*/ 1820987 h 2367805"/>
                <a:gd name="connsiteX591" fmla="*/ 4192990 w 5816794"/>
                <a:gd name="connsiteY591" fmla="*/ 1838388 h 2367805"/>
                <a:gd name="connsiteX592" fmla="*/ 4214409 w 5816794"/>
                <a:gd name="connsiteY592" fmla="*/ 1860569 h 2367805"/>
                <a:gd name="connsiteX593" fmla="*/ 4239436 w 5816794"/>
                <a:gd name="connsiteY593" fmla="*/ 1890754 h 2367805"/>
                <a:gd name="connsiteX594" fmla="*/ 4264261 w 5816794"/>
                <a:gd name="connsiteY594" fmla="*/ 1922257 h 2367805"/>
                <a:gd name="connsiteX595" fmla="*/ 4273165 w 5816794"/>
                <a:gd name="connsiteY595" fmla="*/ 1933856 h 2367805"/>
                <a:gd name="connsiteX596" fmla="*/ 4286657 w 5816794"/>
                <a:gd name="connsiteY596" fmla="*/ 1951021 h 2367805"/>
                <a:gd name="connsiteX597" fmla="*/ 4294381 w 5816794"/>
                <a:gd name="connsiteY597" fmla="*/ 1961477 h 2367805"/>
                <a:gd name="connsiteX598" fmla="*/ 4303353 w 5816794"/>
                <a:gd name="connsiteY598" fmla="*/ 1976275 h 2367805"/>
                <a:gd name="connsiteX599" fmla="*/ 4316272 w 5816794"/>
                <a:gd name="connsiteY599" fmla="*/ 1966233 h 2367805"/>
                <a:gd name="connsiteX600" fmla="*/ 4306322 w 5816794"/>
                <a:gd name="connsiteY600" fmla="*/ 1949625 h 2367805"/>
                <a:gd name="connsiteX601" fmla="*/ 4296506 w 5816794"/>
                <a:gd name="connsiteY601" fmla="*/ 1933492 h 2367805"/>
                <a:gd name="connsiteX602" fmla="*/ 4282677 w 5816794"/>
                <a:gd name="connsiteY602" fmla="*/ 1911568 h 2367805"/>
                <a:gd name="connsiteX603" fmla="*/ 4276471 w 5816794"/>
                <a:gd name="connsiteY603" fmla="*/ 1899243 h 2367805"/>
                <a:gd name="connsiteX604" fmla="*/ 4271007 w 5816794"/>
                <a:gd name="connsiteY604" fmla="*/ 1888156 h 2367805"/>
                <a:gd name="connsiteX605" fmla="*/ 4252961 w 5816794"/>
                <a:gd name="connsiteY605" fmla="*/ 1865706 h 2367805"/>
                <a:gd name="connsiteX606" fmla="*/ 4239807 w 5816794"/>
                <a:gd name="connsiteY606" fmla="*/ 1849853 h 2367805"/>
                <a:gd name="connsiteX607" fmla="*/ 4224663 w 5816794"/>
                <a:gd name="connsiteY607" fmla="*/ 1835110 h 2367805"/>
                <a:gd name="connsiteX608" fmla="*/ 4197712 w 5816794"/>
                <a:gd name="connsiteY608" fmla="*/ 1803742 h 2367805"/>
                <a:gd name="connsiteX609" fmla="*/ 4186143 w 5816794"/>
                <a:gd name="connsiteY609" fmla="*/ 1790149 h 2367805"/>
                <a:gd name="connsiteX610" fmla="*/ 4176732 w 5816794"/>
                <a:gd name="connsiteY610" fmla="*/ 1778380 h 2367805"/>
                <a:gd name="connsiteX611" fmla="*/ 4161757 w 5816794"/>
                <a:gd name="connsiteY611" fmla="*/ 1764770 h 2367805"/>
                <a:gd name="connsiteX612" fmla="*/ 4147961 w 5816794"/>
                <a:gd name="connsiteY612" fmla="*/ 1753394 h 2367805"/>
                <a:gd name="connsiteX613" fmla="*/ 4141249 w 5816794"/>
                <a:gd name="connsiteY613" fmla="*/ 1759300 h 2367805"/>
                <a:gd name="connsiteX614" fmla="*/ 3896576 w 5816794"/>
                <a:gd name="connsiteY614" fmla="*/ 1788037 h 2367805"/>
                <a:gd name="connsiteX615" fmla="*/ 3902478 w 5816794"/>
                <a:gd name="connsiteY615" fmla="*/ 1800480 h 2367805"/>
                <a:gd name="connsiteX616" fmla="*/ 3910404 w 5816794"/>
                <a:gd name="connsiteY616" fmla="*/ 1816714 h 2367805"/>
                <a:gd name="connsiteX617" fmla="*/ 3935061 w 5816794"/>
                <a:gd name="connsiteY617" fmla="*/ 1850066 h 2367805"/>
                <a:gd name="connsiteX618" fmla="*/ 3948755 w 5816794"/>
                <a:gd name="connsiteY618" fmla="*/ 1867571 h 2367805"/>
                <a:gd name="connsiteX619" fmla="*/ 3970308 w 5816794"/>
                <a:gd name="connsiteY619" fmla="*/ 1889900 h 2367805"/>
                <a:gd name="connsiteX620" fmla="*/ 3995504 w 5816794"/>
                <a:gd name="connsiteY620" fmla="*/ 1920257 h 2367805"/>
                <a:gd name="connsiteX621" fmla="*/ 4020464 w 5816794"/>
                <a:gd name="connsiteY621" fmla="*/ 1951962 h 2367805"/>
                <a:gd name="connsiteX622" fmla="*/ 4029470 w 5816794"/>
                <a:gd name="connsiteY622" fmla="*/ 1963643 h 2367805"/>
                <a:gd name="connsiteX623" fmla="*/ 4043029 w 5816794"/>
                <a:gd name="connsiteY623" fmla="*/ 1980909 h 2367805"/>
                <a:gd name="connsiteX624" fmla="*/ 4050787 w 5816794"/>
                <a:gd name="connsiteY624" fmla="*/ 1991406 h 2367805"/>
                <a:gd name="connsiteX625" fmla="*/ 4059860 w 5816794"/>
                <a:gd name="connsiteY625" fmla="*/ 2006287 h 2367805"/>
                <a:gd name="connsiteX626" fmla="*/ 4072779 w 5816794"/>
                <a:gd name="connsiteY626" fmla="*/ 1996249 h 2367805"/>
                <a:gd name="connsiteX627" fmla="*/ 4062761 w 5816794"/>
                <a:gd name="connsiteY627" fmla="*/ 1979557 h 2367805"/>
                <a:gd name="connsiteX628" fmla="*/ 4052844 w 5816794"/>
                <a:gd name="connsiteY628" fmla="*/ 1963336 h 2367805"/>
                <a:gd name="connsiteX629" fmla="*/ 4038914 w 5816794"/>
                <a:gd name="connsiteY629" fmla="*/ 1941280 h 2367805"/>
                <a:gd name="connsiteX630" fmla="*/ 4032674 w 5816794"/>
                <a:gd name="connsiteY630" fmla="*/ 1928885 h 2367805"/>
                <a:gd name="connsiteX631" fmla="*/ 4027142 w 5816794"/>
                <a:gd name="connsiteY631" fmla="*/ 1917754 h 2367805"/>
                <a:gd name="connsiteX632" fmla="*/ 4008996 w 5816794"/>
                <a:gd name="connsiteY632" fmla="*/ 1895155 h 2367805"/>
                <a:gd name="connsiteX633" fmla="*/ 3995740 w 5816794"/>
                <a:gd name="connsiteY633" fmla="*/ 1879191 h 2367805"/>
                <a:gd name="connsiteX634" fmla="*/ 3980528 w 5816794"/>
                <a:gd name="connsiteY634" fmla="*/ 1864350 h 2367805"/>
                <a:gd name="connsiteX635" fmla="*/ 3953376 w 5816794"/>
                <a:gd name="connsiteY635" fmla="*/ 1832793 h 2367805"/>
                <a:gd name="connsiteX636" fmla="*/ 3941739 w 5816794"/>
                <a:gd name="connsiteY636" fmla="*/ 1819115 h 2367805"/>
                <a:gd name="connsiteX637" fmla="*/ 3932227 w 5816794"/>
                <a:gd name="connsiteY637" fmla="*/ 1807310 h 2367805"/>
                <a:gd name="connsiteX638" fmla="*/ 3917184 w 5816794"/>
                <a:gd name="connsiteY638" fmla="*/ 1793596 h 2367805"/>
                <a:gd name="connsiteX639" fmla="*/ 3903355 w 5816794"/>
                <a:gd name="connsiteY639" fmla="*/ 1782128 h 2367805"/>
                <a:gd name="connsiteX640" fmla="*/ 3896576 w 5816794"/>
                <a:gd name="connsiteY640" fmla="*/ 1788040 h 2367805"/>
                <a:gd name="connsiteX641" fmla="*/ 3641243 w 5816794"/>
                <a:gd name="connsiteY641" fmla="*/ 1804750 h 2367805"/>
                <a:gd name="connsiteX642" fmla="*/ 3647449 w 5816794"/>
                <a:gd name="connsiteY642" fmla="*/ 1817500 h 2367805"/>
                <a:gd name="connsiteX643" fmla="*/ 3655713 w 5816794"/>
                <a:gd name="connsiteY643" fmla="*/ 1834159 h 2367805"/>
                <a:gd name="connsiteX644" fmla="*/ 3681246 w 5816794"/>
                <a:gd name="connsiteY644" fmla="*/ 1868455 h 2367805"/>
                <a:gd name="connsiteX645" fmla="*/ 3695379 w 5816794"/>
                <a:gd name="connsiteY645" fmla="*/ 1886487 h 2367805"/>
                <a:gd name="connsiteX646" fmla="*/ 3717573 w 5816794"/>
                <a:gd name="connsiteY646" fmla="*/ 1909527 h 2367805"/>
                <a:gd name="connsiteX647" fmla="*/ 3743578 w 5816794"/>
                <a:gd name="connsiteY647" fmla="*/ 1940815 h 2367805"/>
                <a:gd name="connsiteX648" fmla="*/ 3769381 w 5816794"/>
                <a:gd name="connsiteY648" fmla="*/ 1973451 h 2367805"/>
                <a:gd name="connsiteX649" fmla="*/ 3778657 w 5816794"/>
                <a:gd name="connsiteY649" fmla="*/ 1985456 h 2367805"/>
                <a:gd name="connsiteX650" fmla="*/ 3792689 w 5816794"/>
                <a:gd name="connsiteY650" fmla="*/ 2003248 h 2367805"/>
                <a:gd name="connsiteX651" fmla="*/ 3800750 w 5816794"/>
                <a:gd name="connsiteY651" fmla="*/ 2014042 h 2367805"/>
                <a:gd name="connsiteX652" fmla="*/ 3810160 w 5816794"/>
                <a:gd name="connsiteY652" fmla="*/ 2029331 h 2367805"/>
                <a:gd name="connsiteX653" fmla="*/ 3823113 w 5816794"/>
                <a:gd name="connsiteY653" fmla="*/ 2019307 h 2367805"/>
                <a:gd name="connsiteX654" fmla="*/ 3812656 w 5816794"/>
                <a:gd name="connsiteY654" fmla="*/ 2002176 h 2367805"/>
                <a:gd name="connsiteX655" fmla="*/ 3802402 w 5816794"/>
                <a:gd name="connsiteY655" fmla="*/ 1985516 h 2367805"/>
                <a:gd name="connsiteX656" fmla="*/ 3787932 w 5816794"/>
                <a:gd name="connsiteY656" fmla="*/ 1962864 h 2367805"/>
                <a:gd name="connsiteX657" fmla="*/ 3781389 w 5816794"/>
                <a:gd name="connsiteY657" fmla="*/ 1950151 h 2367805"/>
                <a:gd name="connsiteX658" fmla="*/ 3775621 w 5816794"/>
                <a:gd name="connsiteY658" fmla="*/ 1938740 h 2367805"/>
                <a:gd name="connsiteX659" fmla="*/ 3756868 w 5816794"/>
                <a:gd name="connsiteY659" fmla="*/ 1915467 h 2367805"/>
                <a:gd name="connsiteX660" fmla="*/ 3743174 w 5816794"/>
                <a:gd name="connsiteY660" fmla="*/ 1899011 h 2367805"/>
                <a:gd name="connsiteX661" fmla="*/ 3727523 w 5816794"/>
                <a:gd name="connsiteY661" fmla="*/ 1883690 h 2367805"/>
                <a:gd name="connsiteX662" fmla="*/ 3699527 w 5816794"/>
                <a:gd name="connsiteY662" fmla="*/ 1851152 h 2367805"/>
                <a:gd name="connsiteX663" fmla="*/ 3687520 w 5816794"/>
                <a:gd name="connsiteY663" fmla="*/ 1837066 h 2367805"/>
                <a:gd name="connsiteX664" fmla="*/ 3677705 w 5816794"/>
                <a:gd name="connsiteY664" fmla="*/ 1824876 h 2367805"/>
                <a:gd name="connsiteX665" fmla="*/ 3662223 w 5816794"/>
                <a:gd name="connsiteY665" fmla="*/ 1810710 h 2367805"/>
                <a:gd name="connsiteX666" fmla="*/ 3648022 w 5816794"/>
                <a:gd name="connsiteY666" fmla="*/ 1798824 h 2367805"/>
                <a:gd name="connsiteX667" fmla="*/ 3641243 w 5816794"/>
                <a:gd name="connsiteY667" fmla="*/ 1804753 h 2367805"/>
                <a:gd name="connsiteX668" fmla="*/ 3395288 w 5816794"/>
                <a:gd name="connsiteY668" fmla="*/ 1831966 h 2367805"/>
                <a:gd name="connsiteX669" fmla="*/ 3401763 w 5816794"/>
                <a:gd name="connsiteY669" fmla="*/ 1845067 h 2367805"/>
                <a:gd name="connsiteX670" fmla="*/ 3410466 w 5816794"/>
                <a:gd name="connsiteY670" fmla="*/ 1862201 h 2367805"/>
                <a:gd name="connsiteX671" fmla="*/ 3436944 w 5816794"/>
                <a:gd name="connsiteY671" fmla="*/ 1897617 h 2367805"/>
                <a:gd name="connsiteX672" fmla="*/ 3451616 w 5816794"/>
                <a:gd name="connsiteY672" fmla="*/ 1916239 h 2367805"/>
                <a:gd name="connsiteX673" fmla="*/ 3474586 w 5816794"/>
                <a:gd name="connsiteY673" fmla="*/ 1940127 h 2367805"/>
                <a:gd name="connsiteX674" fmla="*/ 3501502 w 5816794"/>
                <a:gd name="connsiteY674" fmla="*/ 1972463 h 2367805"/>
                <a:gd name="connsiteX675" fmla="*/ 3528283 w 5816794"/>
                <a:gd name="connsiteY675" fmla="*/ 2006193 h 2367805"/>
                <a:gd name="connsiteX676" fmla="*/ 3537930 w 5816794"/>
                <a:gd name="connsiteY676" fmla="*/ 2018585 h 2367805"/>
                <a:gd name="connsiteX677" fmla="*/ 3552501 w 5816794"/>
                <a:gd name="connsiteY677" fmla="*/ 2036971 h 2367805"/>
                <a:gd name="connsiteX678" fmla="*/ 3560832 w 5816794"/>
                <a:gd name="connsiteY678" fmla="*/ 2048128 h 2367805"/>
                <a:gd name="connsiteX679" fmla="*/ 3570647 w 5816794"/>
                <a:gd name="connsiteY679" fmla="*/ 2063853 h 2367805"/>
                <a:gd name="connsiteX680" fmla="*/ 3583633 w 5816794"/>
                <a:gd name="connsiteY680" fmla="*/ 2053866 h 2367805"/>
                <a:gd name="connsiteX681" fmla="*/ 3572739 w 5816794"/>
                <a:gd name="connsiteY681" fmla="*/ 2036208 h 2367805"/>
                <a:gd name="connsiteX682" fmla="*/ 3562012 w 5816794"/>
                <a:gd name="connsiteY682" fmla="*/ 2019060 h 2367805"/>
                <a:gd name="connsiteX683" fmla="*/ 3546935 w 5816794"/>
                <a:gd name="connsiteY683" fmla="*/ 1995713 h 2367805"/>
                <a:gd name="connsiteX684" fmla="*/ 3540088 w 5816794"/>
                <a:gd name="connsiteY684" fmla="*/ 1982660 h 2367805"/>
                <a:gd name="connsiteX685" fmla="*/ 3534017 w 5816794"/>
                <a:gd name="connsiteY685" fmla="*/ 1970912 h 2367805"/>
                <a:gd name="connsiteX686" fmla="*/ 3514555 w 5816794"/>
                <a:gd name="connsiteY686" fmla="*/ 1946873 h 2367805"/>
                <a:gd name="connsiteX687" fmla="*/ 3500388 w 5816794"/>
                <a:gd name="connsiteY687" fmla="*/ 1929876 h 2367805"/>
                <a:gd name="connsiteX688" fmla="*/ 3484233 w 5816794"/>
                <a:gd name="connsiteY688" fmla="*/ 1913963 h 2367805"/>
                <a:gd name="connsiteX689" fmla="*/ 3455225 w 5816794"/>
                <a:gd name="connsiteY689" fmla="*/ 1880324 h 2367805"/>
                <a:gd name="connsiteX690" fmla="*/ 3442813 w 5816794"/>
                <a:gd name="connsiteY690" fmla="*/ 1865747 h 2367805"/>
                <a:gd name="connsiteX691" fmla="*/ 3432626 w 5816794"/>
                <a:gd name="connsiteY691" fmla="*/ 1853152 h 2367805"/>
                <a:gd name="connsiteX692" fmla="*/ 3416672 w 5816794"/>
                <a:gd name="connsiteY692" fmla="*/ 1838439 h 2367805"/>
                <a:gd name="connsiteX693" fmla="*/ 3402033 w 5816794"/>
                <a:gd name="connsiteY693" fmla="*/ 1826081 h 2367805"/>
                <a:gd name="connsiteX694" fmla="*/ 3395288 w 5816794"/>
                <a:gd name="connsiteY694" fmla="*/ 1831970 h 2367805"/>
                <a:gd name="connsiteX695" fmla="*/ 3149164 w 5816794"/>
                <a:gd name="connsiteY695" fmla="*/ 1859038 h 2367805"/>
                <a:gd name="connsiteX696" fmla="*/ 3155303 w 5816794"/>
                <a:gd name="connsiteY696" fmla="*/ 1871767 h 2367805"/>
                <a:gd name="connsiteX697" fmla="*/ 3163566 w 5816794"/>
                <a:gd name="connsiteY697" fmla="*/ 1888392 h 2367805"/>
                <a:gd name="connsiteX698" fmla="*/ 3188998 w 5816794"/>
                <a:gd name="connsiteY698" fmla="*/ 1922624 h 2367805"/>
                <a:gd name="connsiteX699" fmla="*/ 3203131 w 5816794"/>
                <a:gd name="connsiteY699" fmla="*/ 1940602 h 2367805"/>
                <a:gd name="connsiteX700" fmla="*/ 3225291 w 5816794"/>
                <a:gd name="connsiteY700" fmla="*/ 1963609 h 2367805"/>
                <a:gd name="connsiteX701" fmla="*/ 3251229 w 5816794"/>
                <a:gd name="connsiteY701" fmla="*/ 1994829 h 2367805"/>
                <a:gd name="connsiteX702" fmla="*/ 3276998 w 5816794"/>
                <a:gd name="connsiteY702" fmla="*/ 2027402 h 2367805"/>
                <a:gd name="connsiteX703" fmla="*/ 3286240 w 5816794"/>
                <a:gd name="connsiteY703" fmla="*/ 2039386 h 2367805"/>
                <a:gd name="connsiteX704" fmla="*/ 3300272 w 5816794"/>
                <a:gd name="connsiteY704" fmla="*/ 2057144 h 2367805"/>
                <a:gd name="connsiteX705" fmla="*/ 3308265 w 5816794"/>
                <a:gd name="connsiteY705" fmla="*/ 2067938 h 2367805"/>
                <a:gd name="connsiteX706" fmla="*/ 3317642 w 5816794"/>
                <a:gd name="connsiteY706" fmla="*/ 2083173 h 2367805"/>
                <a:gd name="connsiteX707" fmla="*/ 3330628 w 5816794"/>
                <a:gd name="connsiteY707" fmla="*/ 2073149 h 2367805"/>
                <a:gd name="connsiteX708" fmla="*/ 3320206 w 5816794"/>
                <a:gd name="connsiteY708" fmla="*/ 2056052 h 2367805"/>
                <a:gd name="connsiteX709" fmla="*/ 3309952 w 5816794"/>
                <a:gd name="connsiteY709" fmla="*/ 2039426 h 2367805"/>
                <a:gd name="connsiteX710" fmla="*/ 3295515 w 5816794"/>
                <a:gd name="connsiteY710" fmla="*/ 2016828 h 2367805"/>
                <a:gd name="connsiteX711" fmla="*/ 3289006 w 5816794"/>
                <a:gd name="connsiteY711" fmla="*/ 2004145 h 2367805"/>
                <a:gd name="connsiteX712" fmla="*/ 3283238 w 5816794"/>
                <a:gd name="connsiteY712" fmla="*/ 1992752 h 2367805"/>
                <a:gd name="connsiteX713" fmla="*/ 3264518 w 5816794"/>
                <a:gd name="connsiteY713" fmla="*/ 1969542 h 2367805"/>
                <a:gd name="connsiteX714" fmla="*/ 3250891 w 5816794"/>
                <a:gd name="connsiteY714" fmla="*/ 1953136 h 2367805"/>
                <a:gd name="connsiteX715" fmla="*/ 3235241 w 5816794"/>
                <a:gd name="connsiteY715" fmla="*/ 1937816 h 2367805"/>
                <a:gd name="connsiteX716" fmla="*/ 3207347 w 5816794"/>
                <a:gd name="connsiteY716" fmla="*/ 1905362 h 2367805"/>
                <a:gd name="connsiteX717" fmla="*/ 3195339 w 5816794"/>
                <a:gd name="connsiteY717" fmla="*/ 1891293 h 2367805"/>
                <a:gd name="connsiteX718" fmla="*/ 3185524 w 5816794"/>
                <a:gd name="connsiteY718" fmla="*/ 1879151 h 2367805"/>
                <a:gd name="connsiteX719" fmla="*/ 3170109 w 5816794"/>
                <a:gd name="connsiteY719" fmla="*/ 1864984 h 2367805"/>
                <a:gd name="connsiteX720" fmla="*/ 3155909 w 5816794"/>
                <a:gd name="connsiteY720" fmla="*/ 1853132 h 2367805"/>
                <a:gd name="connsiteX721" fmla="*/ 3149164 w 5816794"/>
                <a:gd name="connsiteY721" fmla="*/ 1859041 h 2367805"/>
                <a:gd name="connsiteX722" fmla="*/ 2903175 w 5816794"/>
                <a:gd name="connsiteY722" fmla="*/ 1886241 h 2367805"/>
                <a:gd name="connsiteX723" fmla="*/ 2909549 w 5816794"/>
                <a:gd name="connsiteY723" fmla="*/ 1899260 h 2367805"/>
                <a:gd name="connsiteX724" fmla="*/ 2918150 w 5816794"/>
                <a:gd name="connsiteY724" fmla="*/ 1916223 h 2367805"/>
                <a:gd name="connsiteX725" fmla="*/ 2944358 w 5816794"/>
                <a:gd name="connsiteY725" fmla="*/ 1951335 h 2367805"/>
                <a:gd name="connsiteX726" fmla="*/ 2958862 w 5816794"/>
                <a:gd name="connsiteY726" fmla="*/ 1969772 h 2367805"/>
                <a:gd name="connsiteX727" fmla="*/ 2981596 w 5816794"/>
                <a:gd name="connsiteY727" fmla="*/ 1993423 h 2367805"/>
                <a:gd name="connsiteX728" fmla="*/ 3008275 w 5816794"/>
                <a:gd name="connsiteY728" fmla="*/ 2025466 h 2367805"/>
                <a:gd name="connsiteX729" fmla="*/ 3034787 w 5816794"/>
                <a:gd name="connsiteY729" fmla="*/ 2058858 h 2367805"/>
                <a:gd name="connsiteX730" fmla="*/ 3044298 w 5816794"/>
                <a:gd name="connsiteY730" fmla="*/ 2071149 h 2367805"/>
                <a:gd name="connsiteX731" fmla="*/ 3058735 w 5816794"/>
                <a:gd name="connsiteY731" fmla="*/ 2089363 h 2367805"/>
                <a:gd name="connsiteX732" fmla="*/ 3066998 w 5816794"/>
                <a:gd name="connsiteY732" fmla="*/ 2100419 h 2367805"/>
                <a:gd name="connsiteX733" fmla="*/ 3076679 w 5816794"/>
                <a:gd name="connsiteY733" fmla="*/ 2116026 h 2367805"/>
                <a:gd name="connsiteX734" fmla="*/ 3089665 w 5816794"/>
                <a:gd name="connsiteY734" fmla="*/ 2106022 h 2367805"/>
                <a:gd name="connsiteX735" fmla="*/ 3078905 w 5816794"/>
                <a:gd name="connsiteY735" fmla="*/ 2088516 h 2367805"/>
                <a:gd name="connsiteX736" fmla="*/ 3068280 w 5816794"/>
                <a:gd name="connsiteY736" fmla="*/ 2071503 h 2367805"/>
                <a:gd name="connsiteX737" fmla="*/ 3053372 w 5816794"/>
                <a:gd name="connsiteY737" fmla="*/ 2048361 h 2367805"/>
                <a:gd name="connsiteX738" fmla="*/ 3046660 w 5816794"/>
                <a:gd name="connsiteY738" fmla="*/ 2035392 h 2367805"/>
                <a:gd name="connsiteX739" fmla="*/ 3040656 w 5816794"/>
                <a:gd name="connsiteY739" fmla="*/ 2023745 h 2367805"/>
                <a:gd name="connsiteX740" fmla="*/ 3021396 w 5816794"/>
                <a:gd name="connsiteY740" fmla="*/ 1999926 h 2367805"/>
                <a:gd name="connsiteX741" fmla="*/ 3007365 w 5816794"/>
                <a:gd name="connsiteY741" fmla="*/ 1983081 h 2367805"/>
                <a:gd name="connsiteX742" fmla="*/ 2991343 w 5816794"/>
                <a:gd name="connsiteY742" fmla="*/ 1967336 h 2367805"/>
                <a:gd name="connsiteX743" fmla="*/ 2962639 w 5816794"/>
                <a:gd name="connsiteY743" fmla="*/ 1934018 h 2367805"/>
                <a:gd name="connsiteX744" fmla="*/ 2950328 w 5816794"/>
                <a:gd name="connsiteY744" fmla="*/ 1919579 h 2367805"/>
                <a:gd name="connsiteX745" fmla="*/ 2940243 w 5816794"/>
                <a:gd name="connsiteY745" fmla="*/ 1907099 h 2367805"/>
                <a:gd name="connsiteX746" fmla="*/ 2924424 w 5816794"/>
                <a:gd name="connsiteY746" fmla="*/ 1892538 h 2367805"/>
                <a:gd name="connsiteX747" fmla="*/ 2909920 w 5816794"/>
                <a:gd name="connsiteY747" fmla="*/ 1880314 h 2367805"/>
                <a:gd name="connsiteX748" fmla="*/ 2903175 w 5816794"/>
                <a:gd name="connsiteY748" fmla="*/ 1886244 h 2367805"/>
                <a:gd name="connsiteX749" fmla="*/ 2657084 w 5816794"/>
                <a:gd name="connsiteY749" fmla="*/ 1913356 h 2367805"/>
                <a:gd name="connsiteX750" fmla="*/ 2663358 w 5816794"/>
                <a:gd name="connsiteY750" fmla="*/ 1926240 h 2367805"/>
                <a:gd name="connsiteX751" fmla="*/ 2671790 w 5816794"/>
                <a:gd name="connsiteY751" fmla="*/ 1943034 h 2367805"/>
                <a:gd name="connsiteX752" fmla="*/ 2697626 w 5816794"/>
                <a:gd name="connsiteY752" fmla="*/ 1977722 h 2367805"/>
                <a:gd name="connsiteX753" fmla="*/ 2711961 w 5816794"/>
                <a:gd name="connsiteY753" fmla="*/ 1995935 h 2367805"/>
                <a:gd name="connsiteX754" fmla="*/ 2734392 w 5816794"/>
                <a:gd name="connsiteY754" fmla="*/ 2019266 h 2367805"/>
                <a:gd name="connsiteX755" fmla="*/ 2760735 w 5816794"/>
                <a:gd name="connsiteY755" fmla="*/ 2050908 h 2367805"/>
                <a:gd name="connsiteX756" fmla="*/ 2786875 w 5816794"/>
                <a:gd name="connsiteY756" fmla="*/ 2083919 h 2367805"/>
                <a:gd name="connsiteX757" fmla="*/ 2796251 w 5816794"/>
                <a:gd name="connsiteY757" fmla="*/ 2096061 h 2367805"/>
                <a:gd name="connsiteX758" fmla="*/ 2810486 w 5816794"/>
                <a:gd name="connsiteY758" fmla="*/ 2114039 h 2367805"/>
                <a:gd name="connsiteX759" fmla="*/ 2818615 w 5816794"/>
                <a:gd name="connsiteY759" fmla="*/ 2124978 h 2367805"/>
                <a:gd name="connsiteX760" fmla="*/ 2828160 w 5816794"/>
                <a:gd name="connsiteY760" fmla="*/ 2140399 h 2367805"/>
                <a:gd name="connsiteX761" fmla="*/ 2841146 w 5816794"/>
                <a:gd name="connsiteY761" fmla="*/ 2130395 h 2367805"/>
                <a:gd name="connsiteX762" fmla="*/ 2830555 w 5816794"/>
                <a:gd name="connsiteY762" fmla="*/ 2113075 h 2367805"/>
                <a:gd name="connsiteX763" fmla="*/ 2820098 w 5816794"/>
                <a:gd name="connsiteY763" fmla="*/ 2096264 h 2367805"/>
                <a:gd name="connsiteX764" fmla="*/ 2805427 w 5816794"/>
                <a:gd name="connsiteY764" fmla="*/ 2073375 h 2367805"/>
                <a:gd name="connsiteX765" fmla="*/ 2798815 w 5816794"/>
                <a:gd name="connsiteY765" fmla="*/ 2060558 h 2367805"/>
                <a:gd name="connsiteX766" fmla="*/ 2792912 w 5816794"/>
                <a:gd name="connsiteY766" fmla="*/ 2049046 h 2367805"/>
                <a:gd name="connsiteX767" fmla="*/ 2773923 w 5816794"/>
                <a:gd name="connsiteY767" fmla="*/ 2025513 h 2367805"/>
                <a:gd name="connsiteX768" fmla="*/ 2760094 w 5816794"/>
                <a:gd name="connsiteY768" fmla="*/ 2008888 h 2367805"/>
                <a:gd name="connsiteX769" fmla="*/ 2744241 w 5816794"/>
                <a:gd name="connsiteY769" fmla="*/ 1993345 h 2367805"/>
                <a:gd name="connsiteX770" fmla="*/ 2715942 w 5816794"/>
                <a:gd name="connsiteY770" fmla="*/ 1960452 h 2367805"/>
                <a:gd name="connsiteX771" fmla="*/ 2703765 w 5816794"/>
                <a:gd name="connsiteY771" fmla="*/ 1946181 h 2367805"/>
                <a:gd name="connsiteX772" fmla="*/ 2693849 w 5816794"/>
                <a:gd name="connsiteY772" fmla="*/ 1933856 h 2367805"/>
                <a:gd name="connsiteX773" fmla="*/ 2678198 w 5816794"/>
                <a:gd name="connsiteY773" fmla="*/ 1919501 h 2367805"/>
                <a:gd name="connsiteX774" fmla="*/ 2663830 w 5816794"/>
                <a:gd name="connsiteY774" fmla="*/ 1907463 h 2367805"/>
                <a:gd name="connsiteX775" fmla="*/ 2657084 w 5816794"/>
                <a:gd name="connsiteY775" fmla="*/ 1913359 h 2367805"/>
                <a:gd name="connsiteX776" fmla="*/ 2411061 w 5816794"/>
                <a:gd name="connsiteY776" fmla="*/ 1940535 h 2367805"/>
                <a:gd name="connsiteX777" fmla="*/ 2417436 w 5816794"/>
                <a:gd name="connsiteY777" fmla="*/ 1953551 h 2367805"/>
                <a:gd name="connsiteX778" fmla="*/ 2426037 w 5816794"/>
                <a:gd name="connsiteY778" fmla="*/ 1970517 h 2367805"/>
                <a:gd name="connsiteX779" fmla="*/ 2452278 w 5816794"/>
                <a:gd name="connsiteY779" fmla="*/ 2005596 h 2367805"/>
                <a:gd name="connsiteX780" fmla="*/ 2466782 w 5816794"/>
                <a:gd name="connsiteY780" fmla="*/ 2024049 h 2367805"/>
                <a:gd name="connsiteX781" fmla="*/ 2489516 w 5816794"/>
                <a:gd name="connsiteY781" fmla="*/ 2047700 h 2367805"/>
                <a:gd name="connsiteX782" fmla="*/ 2516196 w 5816794"/>
                <a:gd name="connsiteY782" fmla="*/ 2079743 h 2367805"/>
                <a:gd name="connsiteX783" fmla="*/ 2542707 w 5816794"/>
                <a:gd name="connsiteY783" fmla="*/ 2113162 h 2367805"/>
                <a:gd name="connsiteX784" fmla="*/ 2552219 w 5816794"/>
                <a:gd name="connsiteY784" fmla="*/ 2125453 h 2367805"/>
                <a:gd name="connsiteX785" fmla="*/ 2566622 w 5816794"/>
                <a:gd name="connsiteY785" fmla="*/ 2143667 h 2367805"/>
                <a:gd name="connsiteX786" fmla="*/ 2574885 w 5816794"/>
                <a:gd name="connsiteY786" fmla="*/ 2154720 h 2367805"/>
                <a:gd name="connsiteX787" fmla="*/ 2584599 w 5816794"/>
                <a:gd name="connsiteY787" fmla="*/ 2170331 h 2367805"/>
                <a:gd name="connsiteX788" fmla="*/ 2597585 w 5816794"/>
                <a:gd name="connsiteY788" fmla="*/ 2160326 h 2367805"/>
                <a:gd name="connsiteX789" fmla="*/ 2586792 w 5816794"/>
                <a:gd name="connsiteY789" fmla="*/ 2142821 h 2367805"/>
                <a:gd name="connsiteX790" fmla="*/ 2576200 w 5816794"/>
                <a:gd name="connsiteY790" fmla="*/ 2125808 h 2367805"/>
                <a:gd name="connsiteX791" fmla="*/ 2561292 w 5816794"/>
                <a:gd name="connsiteY791" fmla="*/ 2102662 h 2367805"/>
                <a:gd name="connsiteX792" fmla="*/ 2554546 w 5816794"/>
                <a:gd name="connsiteY792" fmla="*/ 2089697 h 2367805"/>
                <a:gd name="connsiteX793" fmla="*/ 2548576 w 5816794"/>
                <a:gd name="connsiteY793" fmla="*/ 2078067 h 2367805"/>
                <a:gd name="connsiteX794" fmla="*/ 2529283 w 5816794"/>
                <a:gd name="connsiteY794" fmla="*/ 2054227 h 2367805"/>
                <a:gd name="connsiteX795" fmla="*/ 2515285 w 5816794"/>
                <a:gd name="connsiteY795" fmla="*/ 2037382 h 2367805"/>
                <a:gd name="connsiteX796" fmla="*/ 2499230 w 5816794"/>
                <a:gd name="connsiteY796" fmla="*/ 2021641 h 2367805"/>
                <a:gd name="connsiteX797" fmla="*/ 2470560 w 5816794"/>
                <a:gd name="connsiteY797" fmla="*/ 1988323 h 2367805"/>
                <a:gd name="connsiteX798" fmla="*/ 2458215 w 5816794"/>
                <a:gd name="connsiteY798" fmla="*/ 1973883 h 2367805"/>
                <a:gd name="connsiteX799" fmla="*/ 2448163 w 5816794"/>
                <a:gd name="connsiteY799" fmla="*/ 1961403 h 2367805"/>
                <a:gd name="connsiteX800" fmla="*/ 2432344 w 5816794"/>
                <a:gd name="connsiteY800" fmla="*/ 1946846 h 2367805"/>
                <a:gd name="connsiteX801" fmla="*/ 2417807 w 5816794"/>
                <a:gd name="connsiteY801" fmla="*/ 1934622 h 2367805"/>
                <a:gd name="connsiteX802" fmla="*/ 2411061 w 5816794"/>
                <a:gd name="connsiteY802" fmla="*/ 1940538 h 2367805"/>
                <a:gd name="connsiteX803" fmla="*/ 2164970 w 5816794"/>
                <a:gd name="connsiteY803" fmla="*/ 1967630 h 2367805"/>
                <a:gd name="connsiteX804" fmla="*/ 2171143 w 5816794"/>
                <a:gd name="connsiteY804" fmla="*/ 1980379 h 2367805"/>
                <a:gd name="connsiteX805" fmla="*/ 2179441 w 5816794"/>
                <a:gd name="connsiteY805" fmla="*/ 1997039 h 2367805"/>
                <a:gd name="connsiteX806" fmla="*/ 2204940 w 5816794"/>
                <a:gd name="connsiteY806" fmla="*/ 2031338 h 2367805"/>
                <a:gd name="connsiteX807" fmla="*/ 2219073 w 5816794"/>
                <a:gd name="connsiteY807" fmla="*/ 2049366 h 2367805"/>
                <a:gd name="connsiteX808" fmla="*/ 2241301 w 5816794"/>
                <a:gd name="connsiteY808" fmla="*/ 2072424 h 2367805"/>
                <a:gd name="connsiteX809" fmla="*/ 2267306 w 5816794"/>
                <a:gd name="connsiteY809" fmla="*/ 2103711 h 2367805"/>
                <a:gd name="connsiteX810" fmla="*/ 2293109 w 5816794"/>
                <a:gd name="connsiteY810" fmla="*/ 2136335 h 2367805"/>
                <a:gd name="connsiteX811" fmla="*/ 2302384 w 5816794"/>
                <a:gd name="connsiteY811" fmla="*/ 2148336 h 2367805"/>
                <a:gd name="connsiteX812" fmla="*/ 2316449 w 5816794"/>
                <a:gd name="connsiteY812" fmla="*/ 2166128 h 2367805"/>
                <a:gd name="connsiteX813" fmla="*/ 2324444 w 5816794"/>
                <a:gd name="connsiteY813" fmla="*/ 2176948 h 2367805"/>
                <a:gd name="connsiteX814" fmla="*/ 2333854 w 5816794"/>
                <a:gd name="connsiteY814" fmla="*/ 2192218 h 2367805"/>
                <a:gd name="connsiteX815" fmla="*/ 2346840 w 5816794"/>
                <a:gd name="connsiteY815" fmla="*/ 2182193 h 2367805"/>
                <a:gd name="connsiteX816" fmla="*/ 2336384 w 5816794"/>
                <a:gd name="connsiteY816" fmla="*/ 2165079 h 2367805"/>
                <a:gd name="connsiteX817" fmla="*/ 2326130 w 5816794"/>
                <a:gd name="connsiteY817" fmla="*/ 2148403 h 2367805"/>
                <a:gd name="connsiteX818" fmla="*/ 2311660 w 5816794"/>
                <a:gd name="connsiteY818" fmla="*/ 2125754 h 2367805"/>
                <a:gd name="connsiteX819" fmla="*/ 2305117 w 5816794"/>
                <a:gd name="connsiteY819" fmla="*/ 2113038 h 2367805"/>
                <a:gd name="connsiteX820" fmla="*/ 2299349 w 5816794"/>
                <a:gd name="connsiteY820" fmla="*/ 2101644 h 2367805"/>
                <a:gd name="connsiteX821" fmla="*/ 2280562 w 5816794"/>
                <a:gd name="connsiteY821" fmla="*/ 2078370 h 2367805"/>
                <a:gd name="connsiteX822" fmla="*/ 2266901 w 5816794"/>
                <a:gd name="connsiteY822" fmla="*/ 2061931 h 2367805"/>
                <a:gd name="connsiteX823" fmla="*/ 2251251 w 5816794"/>
                <a:gd name="connsiteY823" fmla="*/ 2046594 h 2367805"/>
                <a:gd name="connsiteX824" fmla="*/ 2223255 w 5816794"/>
                <a:gd name="connsiteY824" fmla="*/ 2014055 h 2367805"/>
                <a:gd name="connsiteX825" fmla="*/ 2211247 w 5816794"/>
                <a:gd name="connsiteY825" fmla="*/ 1999969 h 2367805"/>
                <a:gd name="connsiteX826" fmla="*/ 2201399 w 5816794"/>
                <a:gd name="connsiteY826" fmla="*/ 1987780 h 2367805"/>
                <a:gd name="connsiteX827" fmla="*/ 2185950 w 5816794"/>
                <a:gd name="connsiteY827" fmla="*/ 1973613 h 2367805"/>
                <a:gd name="connsiteX828" fmla="*/ 2171716 w 5816794"/>
                <a:gd name="connsiteY828" fmla="*/ 1961730 h 2367805"/>
                <a:gd name="connsiteX829" fmla="*/ 2164970 w 5816794"/>
                <a:gd name="connsiteY829" fmla="*/ 1967633 h 2367805"/>
                <a:gd name="connsiteX830" fmla="*/ 1918981 w 5816794"/>
                <a:gd name="connsiteY830" fmla="*/ 1994843 h 2367805"/>
                <a:gd name="connsiteX831" fmla="*/ 1925491 w 5816794"/>
                <a:gd name="connsiteY831" fmla="*/ 2007997 h 2367805"/>
                <a:gd name="connsiteX832" fmla="*/ 1934227 w 5816794"/>
                <a:gd name="connsiteY832" fmla="*/ 2025149 h 2367805"/>
                <a:gd name="connsiteX833" fmla="*/ 1960806 w 5816794"/>
                <a:gd name="connsiteY833" fmla="*/ 2060649 h 2367805"/>
                <a:gd name="connsiteX834" fmla="*/ 1975512 w 5816794"/>
                <a:gd name="connsiteY834" fmla="*/ 2079305 h 2367805"/>
                <a:gd name="connsiteX835" fmla="*/ 1998515 w 5816794"/>
                <a:gd name="connsiteY835" fmla="*/ 2103253 h 2367805"/>
                <a:gd name="connsiteX836" fmla="*/ 2025499 w 5816794"/>
                <a:gd name="connsiteY836" fmla="*/ 2135657 h 2367805"/>
                <a:gd name="connsiteX837" fmla="*/ 2052381 w 5816794"/>
                <a:gd name="connsiteY837" fmla="*/ 2169447 h 2367805"/>
                <a:gd name="connsiteX838" fmla="*/ 2062028 w 5816794"/>
                <a:gd name="connsiteY838" fmla="*/ 2181890 h 2367805"/>
                <a:gd name="connsiteX839" fmla="*/ 2076633 w 5816794"/>
                <a:gd name="connsiteY839" fmla="*/ 2200309 h 2367805"/>
                <a:gd name="connsiteX840" fmla="*/ 2084998 w 5816794"/>
                <a:gd name="connsiteY840" fmla="*/ 2211484 h 2367805"/>
                <a:gd name="connsiteX841" fmla="*/ 2094847 w 5816794"/>
                <a:gd name="connsiteY841" fmla="*/ 2227263 h 2367805"/>
                <a:gd name="connsiteX842" fmla="*/ 2107833 w 5816794"/>
                <a:gd name="connsiteY842" fmla="*/ 2217272 h 2367805"/>
                <a:gd name="connsiteX843" fmla="*/ 2096905 w 5816794"/>
                <a:gd name="connsiteY843" fmla="*/ 2199581 h 2367805"/>
                <a:gd name="connsiteX844" fmla="*/ 2086111 w 5816794"/>
                <a:gd name="connsiteY844" fmla="*/ 2182399 h 2367805"/>
                <a:gd name="connsiteX845" fmla="*/ 2071000 w 5816794"/>
                <a:gd name="connsiteY845" fmla="*/ 2159001 h 2367805"/>
                <a:gd name="connsiteX846" fmla="*/ 2064153 w 5816794"/>
                <a:gd name="connsiteY846" fmla="*/ 2145897 h 2367805"/>
                <a:gd name="connsiteX847" fmla="*/ 2058048 w 5816794"/>
                <a:gd name="connsiteY847" fmla="*/ 2134149 h 2367805"/>
                <a:gd name="connsiteX848" fmla="*/ 2038552 w 5816794"/>
                <a:gd name="connsiteY848" fmla="*/ 2110042 h 2367805"/>
                <a:gd name="connsiteX849" fmla="*/ 2024352 w 5816794"/>
                <a:gd name="connsiteY849" fmla="*/ 2092992 h 2367805"/>
                <a:gd name="connsiteX850" fmla="*/ 2008128 w 5816794"/>
                <a:gd name="connsiteY850" fmla="*/ 2077062 h 2367805"/>
                <a:gd name="connsiteX851" fmla="*/ 1979087 w 5816794"/>
                <a:gd name="connsiteY851" fmla="*/ 2043332 h 2367805"/>
                <a:gd name="connsiteX852" fmla="*/ 1966607 w 5816794"/>
                <a:gd name="connsiteY852" fmla="*/ 2028707 h 2367805"/>
                <a:gd name="connsiteX853" fmla="*/ 1956421 w 5816794"/>
                <a:gd name="connsiteY853" fmla="*/ 2016092 h 2367805"/>
                <a:gd name="connsiteX854" fmla="*/ 1940400 w 5816794"/>
                <a:gd name="connsiteY854" fmla="*/ 2001332 h 2367805"/>
                <a:gd name="connsiteX855" fmla="*/ 1925727 w 5816794"/>
                <a:gd name="connsiteY855" fmla="*/ 1988937 h 2367805"/>
                <a:gd name="connsiteX856" fmla="*/ 1918981 w 5816794"/>
                <a:gd name="connsiteY856" fmla="*/ 1994846 h 2367805"/>
                <a:gd name="connsiteX857" fmla="*/ 1670496 w 5816794"/>
                <a:gd name="connsiteY857" fmla="*/ 2019263 h 2367805"/>
                <a:gd name="connsiteX858" fmla="*/ 1676736 w 5816794"/>
                <a:gd name="connsiteY858" fmla="*/ 2032080 h 2367805"/>
                <a:gd name="connsiteX859" fmla="*/ 1685101 w 5816794"/>
                <a:gd name="connsiteY859" fmla="*/ 2048827 h 2367805"/>
                <a:gd name="connsiteX860" fmla="*/ 1710769 w 5816794"/>
                <a:gd name="connsiteY860" fmla="*/ 2083325 h 2367805"/>
                <a:gd name="connsiteX861" fmla="*/ 1725037 w 5816794"/>
                <a:gd name="connsiteY861" fmla="*/ 2101441 h 2367805"/>
                <a:gd name="connsiteX862" fmla="*/ 1747366 w 5816794"/>
                <a:gd name="connsiteY862" fmla="*/ 2124634 h 2367805"/>
                <a:gd name="connsiteX863" fmla="*/ 1773506 w 5816794"/>
                <a:gd name="connsiteY863" fmla="*/ 2156107 h 2367805"/>
                <a:gd name="connsiteX864" fmla="*/ 1799511 w 5816794"/>
                <a:gd name="connsiteY864" fmla="*/ 2188949 h 2367805"/>
                <a:gd name="connsiteX865" fmla="*/ 1808855 w 5816794"/>
                <a:gd name="connsiteY865" fmla="*/ 2201021 h 2367805"/>
                <a:gd name="connsiteX866" fmla="*/ 1822987 w 5816794"/>
                <a:gd name="connsiteY866" fmla="*/ 2218898 h 2367805"/>
                <a:gd name="connsiteX867" fmla="*/ 1831048 w 5816794"/>
                <a:gd name="connsiteY867" fmla="*/ 2229765 h 2367805"/>
                <a:gd name="connsiteX868" fmla="*/ 1840560 w 5816794"/>
                <a:gd name="connsiteY868" fmla="*/ 2245122 h 2367805"/>
                <a:gd name="connsiteX869" fmla="*/ 1853512 w 5816794"/>
                <a:gd name="connsiteY869" fmla="*/ 2235101 h 2367805"/>
                <a:gd name="connsiteX870" fmla="*/ 1842989 w 5816794"/>
                <a:gd name="connsiteY870" fmla="*/ 2217882 h 2367805"/>
                <a:gd name="connsiteX871" fmla="*/ 1832634 w 5816794"/>
                <a:gd name="connsiteY871" fmla="*/ 2201139 h 2367805"/>
                <a:gd name="connsiteX872" fmla="*/ 1818063 w 5816794"/>
                <a:gd name="connsiteY872" fmla="*/ 2178368 h 2367805"/>
                <a:gd name="connsiteX873" fmla="*/ 1811486 w 5816794"/>
                <a:gd name="connsiteY873" fmla="*/ 2165605 h 2367805"/>
                <a:gd name="connsiteX874" fmla="*/ 1805650 w 5816794"/>
                <a:gd name="connsiteY874" fmla="*/ 2154110 h 2367805"/>
                <a:gd name="connsiteX875" fmla="*/ 1786762 w 5816794"/>
                <a:gd name="connsiteY875" fmla="*/ 2130712 h 2367805"/>
                <a:gd name="connsiteX876" fmla="*/ 1773000 w 5816794"/>
                <a:gd name="connsiteY876" fmla="*/ 2114185 h 2367805"/>
                <a:gd name="connsiteX877" fmla="*/ 1757248 w 5816794"/>
                <a:gd name="connsiteY877" fmla="*/ 2098746 h 2367805"/>
                <a:gd name="connsiteX878" fmla="*/ 1729084 w 5816794"/>
                <a:gd name="connsiteY878" fmla="*/ 2066029 h 2367805"/>
                <a:gd name="connsiteX879" fmla="*/ 1716975 w 5816794"/>
                <a:gd name="connsiteY879" fmla="*/ 2051862 h 2367805"/>
                <a:gd name="connsiteX880" fmla="*/ 1707126 w 5816794"/>
                <a:gd name="connsiteY880" fmla="*/ 2039605 h 2367805"/>
                <a:gd name="connsiteX881" fmla="*/ 1691577 w 5816794"/>
                <a:gd name="connsiteY881" fmla="*/ 2025334 h 2367805"/>
                <a:gd name="connsiteX882" fmla="*/ 1677276 w 5816794"/>
                <a:gd name="connsiteY882" fmla="*/ 2013363 h 2367805"/>
                <a:gd name="connsiteX883" fmla="*/ 1670496 w 5816794"/>
                <a:gd name="connsiteY883" fmla="*/ 2019266 h 2367805"/>
                <a:gd name="connsiteX884" fmla="*/ 1426902 w 5816794"/>
                <a:gd name="connsiteY884" fmla="*/ 2049137 h 2367805"/>
                <a:gd name="connsiteX885" fmla="*/ 1433378 w 5816794"/>
                <a:gd name="connsiteY885" fmla="*/ 2062275 h 2367805"/>
                <a:gd name="connsiteX886" fmla="*/ 1442114 w 5816794"/>
                <a:gd name="connsiteY886" fmla="*/ 2079443 h 2367805"/>
                <a:gd name="connsiteX887" fmla="*/ 1468726 w 5816794"/>
                <a:gd name="connsiteY887" fmla="*/ 2114910 h 2367805"/>
                <a:gd name="connsiteX888" fmla="*/ 1483432 w 5816794"/>
                <a:gd name="connsiteY888" fmla="*/ 2133582 h 2367805"/>
                <a:gd name="connsiteX889" fmla="*/ 1506402 w 5816794"/>
                <a:gd name="connsiteY889" fmla="*/ 2157530 h 2367805"/>
                <a:gd name="connsiteX890" fmla="*/ 1533419 w 5816794"/>
                <a:gd name="connsiteY890" fmla="*/ 2189951 h 2367805"/>
                <a:gd name="connsiteX891" fmla="*/ 1560268 w 5816794"/>
                <a:gd name="connsiteY891" fmla="*/ 2223741 h 2367805"/>
                <a:gd name="connsiteX892" fmla="*/ 1569915 w 5816794"/>
                <a:gd name="connsiteY892" fmla="*/ 2236184 h 2367805"/>
                <a:gd name="connsiteX893" fmla="*/ 1584520 w 5816794"/>
                <a:gd name="connsiteY893" fmla="*/ 2254604 h 2367805"/>
                <a:gd name="connsiteX894" fmla="*/ 1592885 w 5816794"/>
                <a:gd name="connsiteY894" fmla="*/ 2265778 h 2367805"/>
                <a:gd name="connsiteX895" fmla="*/ 1602767 w 5816794"/>
                <a:gd name="connsiteY895" fmla="*/ 2281557 h 2367805"/>
                <a:gd name="connsiteX896" fmla="*/ 1615753 w 5816794"/>
                <a:gd name="connsiteY896" fmla="*/ 2271566 h 2367805"/>
                <a:gd name="connsiteX897" fmla="*/ 1604791 w 5816794"/>
                <a:gd name="connsiteY897" fmla="*/ 2253875 h 2367805"/>
                <a:gd name="connsiteX898" fmla="*/ 1594031 w 5816794"/>
                <a:gd name="connsiteY898" fmla="*/ 2236693 h 2367805"/>
                <a:gd name="connsiteX899" fmla="*/ 1578920 w 5816794"/>
                <a:gd name="connsiteY899" fmla="*/ 2213295 h 2367805"/>
                <a:gd name="connsiteX900" fmla="*/ 1572040 w 5816794"/>
                <a:gd name="connsiteY900" fmla="*/ 2200191 h 2367805"/>
                <a:gd name="connsiteX901" fmla="*/ 1565968 w 5816794"/>
                <a:gd name="connsiteY901" fmla="*/ 2188443 h 2367805"/>
                <a:gd name="connsiteX902" fmla="*/ 1546439 w 5816794"/>
                <a:gd name="connsiteY902" fmla="*/ 2164337 h 2367805"/>
                <a:gd name="connsiteX903" fmla="*/ 1532239 w 5816794"/>
                <a:gd name="connsiteY903" fmla="*/ 2147287 h 2367805"/>
                <a:gd name="connsiteX904" fmla="*/ 1516049 w 5816794"/>
                <a:gd name="connsiteY904" fmla="*/ 2131356 h 2367805"/>
                <a:gd name="connsiteX905" fmla="*/ 1486974 w 5816794"/>
                <a:gd name="connsiteY905" fmla="*/ 2097627 h 2367805"/>
                <a:gd name="connsiteX906" fmla="*/ 1474494 w 5816794"/>
                <a:gd name="connsiteY906" fmla="*/ 2083001 h 2367805"/>
                <a:gd name="connsiteX907" fmla="*/ 1464308 w 5816794"/>
                <a:gd name="connsiteY907" fmla="*/ 2070387 h 2367805"/>
                <a:gd name="connsiteX908" fmla="*/ 1448320 w 5816794"/>
                <a:gd name="connsiteY908" fmla="*/ 2055627 h 2367805"/>
                <a:gd name="connsiteX909" fmla="*/ 1433648 w 5816794"/>
                <a:gd name="connsiteY909" fmla="*/ 2043234 h 2367805"/>
                <a:gd name="connsiteX910" fmla="*/ 1426902 w 5816794"/>
                <a:gd name="connsiteY910" fmla="*/ 2049140 h 2367805"/>
                <a:gd name="connsiteX911" fmla="*/ 1180744 w 5816794"/>
                <a:gd name="connsiteY911" fmla="*/ 2076191 h 2367805"/>
                <a:gd name="connsiteX912" fmla="*/ 1186815 w 5816794"/>
                <a:gd name="connsiteY912" fmla="*/ 2088823 h 2367805"/>
                <a:gd name="connsiteX913" fmla="*/ 1194944 w 5816794"/>
                <a:gd name="connsiteY913" fmla="*/ 2105310 h 2367805"/>
                <a:gd name="connsiteX914" fmla="*/ 1220106 w 5816794"/>
                <a:gd name="connsiteY914" fmla="*/ 2139222 h 2367805"/>
                <a:gd name="connsiteX915" fmla="*/ 1234070 w 5816794"/>
                <a:gd name="connsiteY915" fmla="*/ 2157014 h 2367805"/>
                <a:gd name="connsiteX916" fmla="*/ 1255994 w 5816794"/>
                <a:gd name="connsiteY916" fmla="*/ 2179785 h 2367805"/>
                <a:gd name="connsiteX917" fmla="*/ 1281662 w 5816794"/>
                <a:gd name="connsiteY917" fmla="*/ 2210681 h 2367805"/>
                <a:gd name="connsiteX918" fmla="*/ 1307162 w 5816794"/>
                <a:gd name="connsiteY918" fmla="*/ 2242950 h 2367805"/>
                <a:gd name="connsiteX919" fmla="*/ 1316303 w 5816794"/>
                <a:gd name="connsiteY919" fmla="*/ 2254816 h 2367805"/>
                <a:gd name="connsiteX920" fmla="*/ 1330165 w 5816794"/>
                <a:gd name="connsiteY920" fmla="*/ 2272406 h 2367805"/>
                <a:gd name="connsiteX921" fmla="*/ 1338092 w 5816794"/>
                <a:gd name="connsiteY921" fmla="*/ 2283088 h 2367805"/>
                <a:gd name="connsiteX922" fmla="*/ 1347367 w 5816794"/>
                <a:gd name="connsiteY922" fmla="*/ 2298189 h 2367805"/>
                <a:gd name="connsiteX923" fmla="*/ 1360320 w 5816794"/>
                <a:gd name="connsiteY923" fmla="*/ 2288168 h 2367805"/>
                <a:gd name="connsiteX924" fmla="*/ 1350032 w 5816794"/>
                <a:gd name="connsiteY924" fmla="*/ 2271219 h 2367805"/>
                <a:gd name="connsiteX925" fmla="*/ 1339913 w 5816794"/>
                <a:gd name="connsiteY925" fmla="*/ 2254732 h 2367805"/>
                <a:gd name="connsiteX926" fmla="*/ 1325680 w 5816794"/>
                <a:gd name="connsiteY926" fmla="*/ 2232332 h 2367805"/>
                <a:gd name="connsiteX927" fmla="*/ 1319237 w 5816794"/>
                <a:gd name="connsiteY927" fmla="*/ 2219737 h 2367805"/>
                <a:gd name="connsiteX928" fmla="*/ 1313571 w 5816794"/>
                <a:gd name="connsiteY928" fmla="*/ 2208445 h 2367805"/>
                <a:gd name="connsiteX929" fmla="*/ 1295020 w 5816794"/>
                <a:gd name="connsiteY929" fmla="*/ 2185455 h 2367805"/>
                <a:gd name="connsiteX930" fmla="*/ 1281528 w 5816794"/>
                <a:gd name="connsiteY930" fmla="*/ 2169204 h 2367805"/>
                <a:gd name="connsiteX931" fmla="*/ 1266046 w 5816794"/>
                <a:gd name="connsiteY931" fmla="*/ 2154070 h 2367805"/>
                <a:gd name="connsiteX932" fmla="*/ 1238421 w 5816794"/>
                <a:gd name="connsiteY932" fmla="*/ 2121935 h 2367805"/>
                <a:gd name="connsiteX933" fmla="*/ 1226549 w 5816794"/>
                <a:gd name="connsiteY933" fmla="*/ 2108022 h 2367805"/>
                <a:gd name="connsiteX934" fmla="*/ 1216868 w 5816794"/>
                <a:gd name="connsiteY934" fmla="*/ 2095967 h 2367805"/>
                <a:gd name="connsiteX935" fmla="*/ 1201555 w 5816794"/>
                <a:gd name="connsiteY935" fmla="*/ 2082000 h 2367805"/>
                <a:gd name="connsiteX936" fmla="*/ 1187524 w 5816794"/>
                <a:gd name="connsiteY936" fmla="*/ 2070269 h 2367805"/>
                <a:gd name="connsiteX937" fmla="*/ 1180744 w 5816794"/>
                <a:gd name="connsiteY937" fmla="*/ 2076195 h 2367805"/>
                <a:gd name="connsiteX938" fmla="*/ 934687 w 5816794"/>
                <a:gd name="connsiteY938" fmla="*/ 2103324 h 2367805"/>
                <a:gd name="connsiteX939" fmla="*/ 940691 w 5816794"/>
                <a:gd name="connsiteY939" fmla="*/ 2115868 h 2367805"/>
                <a:gd name="connsiteX940" fmla="*/ 948719 w 5816794"/>
                <a:gd name="connsiteY940" fmla="*/ 2132240 h 2367805"/>
                <a:gd name="connsiteX941" fmla="*/ 973645 w 5816794"/>
                <a:gd name="connsiteY941" fmla="*/ 2165895 h 2367805"/>
                <a:gd name="connsiteX942" fmla="*/ 987508 w 5816794"/>
                <a:gd name="connsiteY942" fmla="*/ 2183569 h 2367805"/>
                <a:gd name="connsiteX943" fmla="*/ 1009263 w 5816794"/>
                <a:gd name="connsiteY943" fmla="*/ 2206138 h 2367805"/>
                <a:gd name="connsiteX944" fmla="*/ 1034729 w 5816794"/>
                <a:gd name="connsiteY944" fmla="*/ 2236794 h 2367805"/>
                <a:gd name="connsiteX945" fmla="*/ 1059958 w 5816794"/>
                <a:gd name="connsiteY945" fmla="*/ 2268794 h 2367805"/>
                <a:gd name="connsiteX946" fmla="*/ 1069032 w 5816794"/>
                <a:gd name="connsiteY946" fmla="*/ 2280599 h 2367805"/>
                <a:gd name="connsiteX947" fmla="*/ 1082760 w 5816794"/>
                <a:gd name="connsiteY947" fmla="*/ 2298037 h 2367805"/>
                <a:gd name="connsiteX948" fmla="*/ 1090618 w 5816794"/>
                <a:gd name="connsiteY948" fmla="*/ 2308635 h 2367805"/>
                <a:gd name="connsiteX949" fmla="*/ 1099793 w 5816794"/>
                <a:gd name="connsiteY949" fmla="*/ 2323651 h 2367805"/>
                <a:gd name="connsiteX950" fmla="*/ 1112745 w 5816794"/>
                <a:gd name="connsiteY950" fmla="*/ 2313613 h 2367805"/>
                <a:gd name="connsiteX951" fmla="*/ 1102559 w 5816794"/>
                <a:gd name="connsiteY951" fmla="*/ 2296749 h 2367805"/>
                <a:gd name="connsiteX952" fmla="*/ 1092541 w 5816794"/>
                <a:gd name="connsiteY952" fmla="*/ 2280397 h 2367805"/>
                <a:gd name="connsiteX953" fmla="*/ 1078442 w 5816794"/>
                <a:gd name="connsiteY953" fmla="*/ 2258152 h 2367805"/>
                <a:gd name="connsiteX954" fmla="*/ 1072101 w 5816794"/>
                <a:gd name="connsiteY954" fmla="*/ 2245638 h 2367805"/>
                <a:gd name="connsiteX955" fmla="*/ 1066502 w 5816794"/>
                <a:gd name="connsiteY955" fmla="*/ 2234417 h 2367805"/>
                <a:gd name="connsiteX956" fmla="*/ 1048119 w 5816794"/>
                <a:gd name="connsiteY956" fmla="*/ 2211595 h 2367805"/>
                <a:gd name="connsiteX957" fmla="*/ 1034729 w 5816794"/>
                <a:gd name="connsiteY957" fmla="*/ 2195496 h 2367805"/>
                <a:gd name="connsiteX958" fmla="*/ 1019382 w 5816794"/>
                <a:gd name="connsiteY958" fmla="*/ 2180497 h 2367805"/>
                <a:gd name="connsiteX959" fmla="*/ 991960 w 5816794"/>
                <a:gd name="connsiteY959" fmla="*/ 2148619 h 2367805"/>
                <a:gd name="connsiteX960" fmla="*/ 980188 w 5816794"/>
                <a:gd name="connsiteY960" fmla="*/ 2134790 h 2367805"/>
                <a:gd name="connsiteX961" fmla="*/ 970609 w 5816794"/>
                <a:gd name="connsiteY961" fmla="*/ 2122836 h 2367805"/>
                <a:gd name="connsiteX962" fmla="*/ 955431 w 5816794"/>
                <a:gd name="connsiteY962" fmla="*/ 2108990 h 2367805"/>
                <a:gd name="connsiteX963" fmla="*/ 941433 w 5816794"/>
                <a:gd name="connsiteY963" fmla="*/ 2097374 h 2367805"/>
                <a:gd name="connsiteX964" fmla="*/ 934687 w 5816794"/>
                <a:gd name="connsiteY964" fmla="*/ 2103327 h 2367805"/>
                <a:gd name="connsiteX965" fmla="*/ 680164 w 5816794"/>
                <a:gd name="connsiteY965" fmla="*/ 2120947 h 2367805"/>
                <a:gd name="connsiteX966" fmla="*/ 686539 w 5816794"/>
                <a:gd name="connsiteY966" fmla="*/ 2133899 h 2367805"/>
                <a:gd name="connsiteX967" fmla="*/ 695005 w 5816794"/>
                <a:gd name="connsiteY967" fmla="*/ 2150794 h 2367805"/>
                <a:gd name="connsiteX968" fmla="*/ 721078 w 5816794"/>
                <a:gd name="connsiteY968" fmla="*/ 2185684 h 2367805"/>
                <a:gd name="connsiteX969" fmla="*/ 735515 w 5816794"/>
                <a:gd name="connsiteY969" fmla="*/ 2204036 h 2367805"/>
                <a:gd name="connsiteX970" fmla="*/ 758113 w 5816794"/>
                <a:gd name="connsiteY970" fmla="*/ 2227536 h 2367805"/>
                <a:gd name="connsiteX971" fmla="*/ 784591 w 5816794"/>
                <a:gd name="connsiteY971" fmla="*/ 2259380 h 2367805"/>
                <a:gd name="connsiteX972" fmla="*/ 810934 w 5816794"/>
                <a:gd name="connsiteY972" fmla="*/ 2292597 h 2367805"/>
                <a:gd name="connsiteX973" fmla="*/ 820412 w 5816794"/>
                <a:gd name="connsiteY973" fmla="*/ 2304820 h 2367805"/>
                <a:gd name="connsiteX974" fmla="*/ 834713 w 5816794"/>
                <a:gd name="connsiteY974" fmla="*/ 2322933 h 2367805"/>
                <a:gd name="connsiteX975" fmla="*/ 842943 w 5816794"/>
                <a:gd name="connsiteY975" fmla="*/ 2333922 h 2367805"/>
                <a:gd name="connsiteX976" fmla="*/ 852556 w 5816794"/>
                <a:gd name="connsiteY976" fmla="*/ 2349437 h 2367805"/>
                <a:gd name="connsiteX977" fmla="*/ 865508 w 5816794"/>
                <a:gd name="connsiteY977" fmla="*/ 2339450 h 2367805"/>
                <a:gd name="connsiteX978" fmla="*/ 854850 w 5816794"/>
                <a:gd name="connsiteY978" fmla="*/ 2322029 h 2367805"/>
                <a:gd name="connsiteX979" fmla="*/ 844326 w 5816794"/>
                <a:gd name="connsiteY979" fmla="*/ 2305117 h 2367805"/>
                <a:gd name="connsiteX980" fmla="*/ 829519 w 5816794"/>
                <a:gd name="connsiteY980" fmla="*/ 2282093 h 2367805"/>
                <a:gd name="connsiteX981" fmla="*/ 822807 w 5816794"/>
                <a:gd name="connsiteY981" fmla="*/ 2269192 h 2367805"/>
                <a:gd name="connsiteX982" fmla="*/ 816904 w 5816794"/>
                <a:gd name="connsiteY982" fmla="*/ 2257595 h 2367805"/>
                <a:gd name="connsiteX983" fmla="*/ 797745 w 5816794"/>
                <a:gd name="connsiteY983" fmla="*/ 2233928 h 2367805"/>
                <a:gd name="connsiteX984" fmla="*/ 783815 w 5816794"/>
                <a:gd name="connsiteY984" fmla="*/ 2217184 h 2367805"/>
                <a:gd name="connsiteX985" fmla="*/ 767895 w 5816794"/>
                <a:gd name="connsiteY985" fmla="*/ 2201541 h 2367805"/>
                <a:gd name="connsiteX986" fmla="*/ 739360 w 5816794"/>
                <a:gd name="connsiteY986" fmla="*/ 2168411 h 2367805"/>
                <a:gd name="connsiteX987" fmla="*/ 727116 w 5816794"/>
                <a:gd name="connsiteY987" fmla="*/ 2154056 h 2367805"/>
                <a:gd name="connsiteX988" fmla="*/ 717098 w 5816794"/>
                <a:gd name="connsiteY988" fmla="*/ 2141664 h 2367805"/>
                <a:gd name="connsiteX989" fmla="*/ 701380 w 5816794"/>
                <a:gd name="connsiteY989" fmla="*/ 2127187 h 2367805"/>
                <a:gd name="connsiteX990" fmla="*/ 686944 w 5816794"/>
                <a:gd name="connsiteY990" fmla="*/ 2115044 h 2367805"/>
                <a:gd name="connsiteX991" fmla="*/ 680164 w 5816794"/>
                <a:gd name="connsiteY991" fmla="*/ 2120951 h 2367805"/>
                <a:gd name="connsiteX992" fmla="*/ 417614 w 5816794"/>
                <a:gd name="connsiteY992" fmla="*/ 2129511 h 2367805"/>
                <a:gd name="connsiteX993" fmla="*/ 423618 w 5816794"/>
                <a:gd name="connsiteY993" fmla="*/ 2142106 h 2367805"/>
                <a:gd name="connsiteX994" fmla="*/ 431713 w 5816794"/>
                <a:gd name="connsiteY994" fmla="*/ 2158545 h 2367805"/>
                <a:gd name="connsiteX995" fmla="*/ 456774 w 5816794"/>
                <a:gd name="connsiteY995" fmla="*/ 2192336 h 2367805"/>
                <a:gd name="connsiteX996" fmla="*/ 470671 w 5816794"/>
                <a:gd name="connsiteY996" fmla="*/ 2210077 h 2367805"/>
                <a:gd name="connsiteX997" fmla="*/ 492527 w 5816794"/>
                <a:gd name="connsiteY997" fmla="*/ 2232764 h 2367805"/>
                <a:gd name="connsiteX998" fmla="*/ 518094 w 5816794"/>
                <a:gd name="connsiteY998" fmla="*/ 2263542 h 2367805"/>
                <a:gd name="connsiteX999" fmla="*/ 543492 w 5816794"/>
                <a:gd name="connsiteY999" fmla="*/ 2295673 h 2367805"/>
                <a:gd name="connsiteX1000" fmla="*/ 552599 w 5816794"/>
                <a:gd name="connsiteY1000" fmla="*/ 2307525 h 2367805"/>
                <a:gd name="connsiteX1001" fmla="*/ 566395 w 5816794"/>
                <a:gd name="connsiteY1001" fmla="*/ 2325048 h 2367805"/>
                <a:gd name="connsiteX1002" fmla="*/ 574287 w 5816794"/>
                <a:gd name="connsiteY1002" fmla="*/ 2335679 h 2367805"/>
                <a:gd name="connsiteX1003" fmla="*/ 583529 w 5816794"/>
                <a:gd name="connsiteY1003" fmla="*/ 2350743 h 2367805"/>
                <a:gd name="connsiteX1004" fmla="*/ 596481 w 5816794"/>
                <a:gd name="connsiteY1004" fmla="*/ 2340722 h 2367805"/>
                <a:gd name="connsiteX1005" fmla="*/ 586228 w 5816794"/>
                <a:gd name="connsiteY1005" fmla="*/ 2323827 h 2367805"/>
                <a:gd name="connsiteX1006" fmla="*/ 576143 w 5816794"/>
                <a:gd name="connsiteY1006" fmla="*/ 2307387 h 2367805"/>
                <a:gd name="connsiteX1007" fmla="*/ 561976 w 5816794"/>
                <a:gd name="connsiteY1007" fmla="*/ 2285058 h 2367805"/>
                <a:gd name="connsiteX1008" fmla="*/ 555601 w 5816794"/>
                <a:gd name="connsiteY1008" fmla="*/ 2272514 h 2367805"/>
                <a:gd name="connsiteX1009" fmla="*/ 549935 w 5816794"/>
                <a:gd name="connsiteY1009" fmla="*/ 2261238 h 2367805"/>
                <a:gd name="connsiteX1010" fmla="*/ 531485 w 5816794"/>
                <a:gd name="connsiteY1010" fmla="*/ 2238349 h 2367805"/>
                <a:gd name="connsiteX1011" fmla="*/ 518060 w 5816794"/>
                <a:gd name="connsiteY1011" fmla="*/ 2222159 h 2367805"/>
                <a:gd name="connsiteX1012" fmla="*/ 502612 w 5816794"/>
                <a:gd name="connsiteY1012" fmla="*/ 2207075 h 2367805"/>
                <a:gd name="connsiteX1013" fmla="*/ 475089 w 5816794"/>
                <a:gd name="connsiteY1013" fmla="*/ 2175059 h 2367805"/>
                <a:gd name="connsiteX1014" fmla="*/ 463284 w 5816794"/>
                <a:gd name="connsiteY1014" fmla="*/ 2161197 h 2367805"/>
                <a:gd name="connsiteX1015" fmla="*/ 453637 w 5816794"/>
                <a:gd name="connsiteY1015" fmla="*/ 2149192 h 2367805"/>
                <a:gd name="connsiteX1016" fmla="*/ 438357 w 5816794"/>
                <a:gd name="connsiteY1016" fmla="*/ 2135276 h 2367805"/>
                <a:gd name="connsiteX1017" fmla="*/ 424360 w 5816794"/>
                <a:gd name="connsiteY1017" fmla="*/ 2123612 h 2367805"/>
                <a:gd name="connsiteX1018" fmla="*/ 417614 w 5816794"/>
                <a:gd name="connsiteY1018" fmla="*/ 2129515 h 2367805"/>
                <a:gd name="connsiteX1019" fmla="*/ 205759 w 5816794"/>
                <a:gd name="connsiteY1019" fmla="*/ 2062190 h 2367805"/>
                <a:gd name="connsiteX1020" fmla="*/ 328804 w 5816794"/>
                <a:gd name="connsiteY1020" fmla="*/ 2190956 h 2367805"/>
                <a:gd name="connsiteX1021" fmla="*/ 359667 w 5816794"/>
                <a:gd name="connsiteY1021" fmla="*/ 2223141 h 2367805"/>
                <a:gd name="connsiteX1022" fmla="*/ 375014 w 5816794"/>
                <a:gd name="connsiteY1022" fmla="*/ 2239139 h 2367805"/>
                <a:gd name="connsiteX1023" fmla="*/ 391541 w 5816794"/>
                <a:gd name="connsiteY1023" fmla="*/ 2253713 h 2367805"/>
                <a:gd name="connsiteX1024" fmla="*/ 465139 w 5816794"/>
                <a:gd name="connsiteY1024" fmla="*/ 2302827 h 2367805"/>
                <a:gd name="connsiteX1025" fmla="*/ 690014 w 5816794"/>
                <a:gd name="connsiteY1025" fmla="*/ 2364653 h 2367805"/>
                <a:gd name="connsiteX1026" fmla="*/ 925310 w 5816794"/>
                <a:gd name="connsiteY1026" fmla="*/ 2358845 h 2367805"/>
                <a:gd name="connsiteX1027" fmla="*/ 2032852 w 5816794"/>
                <a:gd name="connsiteY1027" fmla="*/ 2244249 h 2367805"/>
                <a:gd name="connsiteX1028" fmla="*/ 2627301 w 5816794"/>
                <a:gd name="connsiteY1028" fmla="*/ 2181512 h 2367805"/>
                <a:gd name="connsiteX1029" fmla="*/ 3457890 w 5816794"/>
                <a:gd name="connsiteY1029" fmla="*/ 2087336 h 2367805"/>
                <a:gd name="connsiteX1030" fmla="*/ 4514669 w 5816794"/>
                <a:gd name="connsiteY1030" fmla="*/ 1973465 h 2367805"/>
                <a:gd name="connsiteX1031" fmla="*/ 5054678 w 5816794"/>
                <a:gd name="connsiteY1031" fmla="*/ 1916179 h 2367805"/>
                <a:gd name="connsiteX1032" fmla="*/ 5325020 w 5816794"/>
                <a:gd name="connsiteY1032" fmla="*/ 1887617 h 2367805"/>
                <a:gd name="connsiteX1033" fmla="*/ 5594923 w 5816794"/>
                <a:gd name="connsiteY1033" fmla="*/ 1827096 h 2367805"/>
                <a:gd name="connsiteX1034" fmla="*/ 5687342 w 5816794"/>
                <a:gd name="connsiteY1034" fmla="*/ 1777068 h 2367805"/>
                <a:gd name="connsiteX1035" fmla="*/ 5758781 w 5816794"/>
                <a:gd name="connsiteY1035" fmla="*/ 1696178 h 2367805"/>
                <a:gd name="connsiteX1036" fmla="*/ 5811803 w 5816794"/>
                <a:gd name="connsiteY1036" fmla="*/ 1495801 h 2367805"/>
                <a:gd name="connsiteX1037" fmla="*/ 5814738 w 5816794"/>
                <a:gd name="connsiteY1037" fmla="*/ 1345196 h 2367805"/>
                <a:gd name="connsiteX1038" fmla="*/ 5812074 w 5816794"/>
                <a:gd name="connsiteY1038" fmla="*/ 1197876 h 2367805"/>
                <a:gd name="connsiteX1039" fmla="*/ 5807115 w 5816794"/>
                <a:gd name="connsiteY1039" fmla="*/ 900833 h 2367805"/>
                <a:gd name="connsiteX1040" fmla="*/ 5789374 w 5816794"/>
                <a:gd name="connsiteY1040" fmla="*/ 723548 h 2367805"/>
                <a:gd name="connsiteX1041" fmla="*/ 5753553 w 5816794"/>
                <a:gd name="connsiteY1041" fmla="*/ 548124 h 2367805"/>
                <a:gd name="connsiteX1042" fmla="*/ 5704847 w 5816794"/>
                <a:gd name="connsiteY1042" fmla="*/ 420053 h 2367805"/>
                <a:gd name="connsiteX1043" fmla="*/ 5621198 w 5816794"/>
                <a:gd name="connsiteY1043" fmla="*/ 305710 h 2367805"/>
                <a:gd name="connsiteX1044" fmla="*/ 5596205 w 5816794"/>
                <a:gd name="connsiteY1044" fmla="*/ 281975 h 2367805"/>
                <a:gd name="connsiteX1045" fmla="*/ 5572594 w 5816794"/>
                <a:gd name="connsiteY1045" fmla="*/ 308469 h 2367805"/>
                <a:gd name="connsiteX1046" fmla="*/ 5572560 w 5816794"/>
                <a:gd name="connsiteY1046" fmla="*/ 308469 h 2367805"/>
                <a:gd name="connsiteX1047" fmla="*/ 5622244 w 5816794"/>
                <a:gd name="connsiteY1047" fmla="*/ 306725 h 2367805"/>
                <a:gd name="connsiteX1048" fmla="*/ 5482739 w 5816794"/>
                <a:gd name="connsiteY1048" fmla="*/ 163217 h 2367805"/>
                <a:gd name="connsiteX1049" fmla="*/ 5438688 w 5816794"/>
                <a:gd name="connsiteY1049" fmla="*/ 165399 h 2367805"/>
                <a:gd name="connsiteX1050" fmla="*/ 5598431 w 5816794"/>
                <a:gd name="connsiteY1050" fmla="*/ 330545 h 2367805"/>
                <a:gd name="connsiteX1051" fmla="*/ 5597993 w 5816794"/>
                <a:gd name="connsiteY1051" fmla="*/ 330545 h 2367805"/>
                <a:gd name="connsiteX1052" fmla="*/ 5597993 w 5816794"/>
                <a:gd name="connsiteY1052" fmla="*/ 330545 h 2367805"/>
                <a:gd name="connsiteX1053" fmla="*/ 5598229 w 5816794"/>
                <a:gd name="connsiteY1053" fmla="*/ 330292 h 2367805"/>
                <a:gd name="connsiteX1054" fmla="*/ 5598464 w 5816794"/>
                <a:gd name="connsiteY1054" fmla="*/ 330511 h 2367805"/>
                <a:gd name="connsiteX1055" fmla="*/ 5680529 w 5816794"/>
                <a:gd name="connsiteY1055" fmla="*/ 446463 h 2367805"/>
                <a:gd name="connsiteX1056" fmla="*/ 5727952 w 5816794"/>
                <a:gd name="connsiteY1056" fmla="*/ 581118 h 2367805"/>
                <a:gd name="connsiteX1057" fmla="*/ 5766944 w 5816794"/>
                <a:gd name="connsiteY1057" fmla="*/ 829168 h 2367805"/>
                <a:gd name="connsiteX1058" fmla="*/ 5774398 w 5816794"/>
                <a:gd name="connsiteY1058" fmla="*/ 1080470 h 2367805"/>
                <a:gd name="connsiteX1059" fmla="*/ 5774060 w 5816794"/>
                <a:gd name="connsiteY1059" fmla="*/ 1254082 h 2367805"/>
                <a:gd name="connsiteX1060" fmla="*/ 5775275 w 5816794"/>
                <a:gd name="connsiteY1060" fmla="*/ 1427067 h 2367805"/>
                <a:gd name="connsiteX1061" fmla="*/ 5754430 w 5816794"/>
                <a:gd name="connsiteY1061" fmla="*/ 1595448 h 2367805"/>
                <a:gd name="connsiteX1062" fmla="*/ 5673377 w 5816794"/>
                <a:gd name="connsiteY1062" fmla="*/ 1733712 h 2367805"/>
                <a:gd name="connsiteX1063" fmla="*/ 5600826 w 5816794"/>
                <a:gd name="connsiteY1063" fmla="*/ 1777456 h 2367805"/>
                <a:gd name="connsiteX1064" fmla="*/ 5518222 w 5816794"/>
                <a:gd name="connsiteY1064" fmla="*/ 1805981 h 2367805"/>
                <a:gd name="connsiteX1065" fmla="*/ 5344009 w 5816794"/>
                <a:gd name="connsiteY1065" fmla="*/ 1837012 h 2367805"/>
                <a:gd name="connsiteX1066" fmla="*/ 5183929 w 5816794"/>
                <a:gd name="connsiteY1066" fmla="*/ 1851607 h 2367805"/>
                <a:gd name="connsiteX1067" fmla="*/ 5022601 w 5816794"/>
                <a:gd name="connsiteY1067" fmla="*/ 1866448 h 2367805"/>
                <a:gd name="connsiteX1068" fmla="*/ 4246418 w 5816794"/>
                <a:gd name="connsiteY1068" fmla="*/ 1949200 h 2367805"/>
                <a:gd name="connsiteX1069" fmla="*/ 3690960 w 5816794"/>
                <a:gd name="connsiteY1069" fmla="*/ 2009046 h 2367805"/>
                <a:gd name="connsiteX1070" fmla="*/ 3122956 w 5816794"/>
                <a:gd name="connsiteY1070" fmla="*/ 2074748 h 2367805"/>
                <a:gd name="connsiteX1071" fmla="*/ 2008027 w 5816794"/>
                <a:gd name="connsiteY1071" fmla="*/ 2196353 h 2367805"/>
                <a:gd name="connsiteX1072" fmla="*/ 1526673 w 5816794"/>
                <a:gd name="connsiteY1072" fmla="*/ 2248664 h 2367805"/>
                <a:gd name="connsiteX1073" fmla="*/ 1120604 w 5816794"/>
                <a:gd name="connsiteY1073" fmla="*/ 2291919 h 2367805"/>
                <a:gd name="connsiteX1074" fmla="*/ 850465 w 5816794"/>
                <a:gd name="connsiteY1074" fmla="*/ 2322275 h 2367805"/>
                <a:gd name="connsiteX1075" fmla="*/ 589027 w 5816794"/>
                <a:gd name="connsiteY1075" fmla="*/ 2313944 h 2367805"/>
                <a:gd name="connsiteX1076" fmla="*/ 482712 w 5816794"/>
                <a:gd name="connsiteY1076" fmla="*/ 2278140 h 2367805"/>
                <a:gd name="connsiteX1077" fmla="*/ 434209 w 5816794"/>
                <a:gd name="connsiteY1077" fmla="*/ 2250934 h 2367805"/>
                <a:gd name="connsiteX1078" fmla="*/ 411644 w 5816794"/>
                <a:gd name="connsiteY1078" fmla="*/ 2234970 h 2367805"/>
                <a:gd name="connsiteX1079" fmla="*/ 400850 w 5816794"/>
                <a:gd name="connsiteY1079" fmla="*/ 2226386 h 2367805"/>
                <a:gd name="connsiteX1080" fmla="*/ 391372 w 5816794"/>
                <a:gd name="connsiteY1080" fmla="*/ 2218176 h 2367805"/>
                <a:gd name="connsiteX1081" fmla="*/ 219959 w 5816794"/>
                <a:gd name="connsiteY1081" fmla="*/ 2050996 h 2367805"/>
                <a:gd name="connsiteX1082" fmla="*/ 205759 w 5816794"/>
                <a:gd name="connsiteY1082" fmla="*/ 2062194 h 236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Lst>
              <a:rect l="l" t="t" r="r" b="b"/>
              <a:pathLst>
                <a:path w="5816794" h="2367805">
                  <a:moveTo>
                    <a:pt x="106460" y="518908"/>
                  </a:moveTo>
                  <a:cubicBezTo>
                    <a:pt x="128282" y="501139"/>
                    <a:pt x="153006" y="487279"/>
                    <a:pt x="179551" y="477940"/>
                  </a:cubicBezTo>
                  <a:cubicBezTo>
                    <a:pt x="205591" y="468492"/>
                    <a:pt x="232540" y="461746"/>
                    <a:pt x="259963" y="457810"/>
                  </a:cubicBezTo>
                  <a:cubicBezTo>
                    <a:pt x="314368" y="449411"/>
                    <a:pt x="369145" y="448635"/>
                    <a:pt x="423348" y="446770"/>
                  </a:cubicBezTo>
                  <a:cubicBezTo>
                    <a:pt x="531856" y="443080"/>
                    <a:pt x="639992" y="429757"/>
                    <a:pt x="747961" y="416535"/>
                  </a:cubicBezTo>
                  <a:cubicBezTo>
                    <a:pt x="889894" y="397677"/>
                    <a:pt x="1032705" y="389788"/>
                    <a:pt x="1175246" y="378107"/>
                  </a:cubicBezTo>
                  <a:lnTo>
                    <a:pt x="1603577" y="344297"/>
                  </a:lnTo>
                  <a:lnTo>
                    <a:pt x="3635206" y="178388"/>
                  </a:lnTo>
                  <a:cubicBezTo>
                    <a:pt x="3998708" y="148608"/>
                    <a:pt x="4362346" y="118899"/>
                    <a:pt x="4725680" y="86276"/>
                  </a:cubicBezTo>
                  <a:lnTo>
                    <a:pt x="4916218" y="68943"/>
                  </a:lnTo>
                  <a:cubicBezTo>
                    <a:pt x="4979596" y="63492"/>
                    <a:pt x="5043682" y="56331"/>
                    <a:pt x="5106081" y="52351"/>
                  </a:cubicBezTo>
                  <a:cubicBezTo>
                    <a:pt x="5168178" y="49083"/>
                    <a:pt x="5230948" y="51842"/>
                    <a:pt x="5284983" y="77986"/>
                  </a:cubicBezTo>
                  <a:cubicBezTo>
                    <a:pt x="5299048" y="83268"/>
                    <a:pt x="5311224" y="92152"/>
                    <a:pt x="5324177" y="99555"/>
                  </a:cubicBezTo>
                  <a:cubicBezTo>
                    <a:pt x="5330281" y="103873"/>
                    <a:pt x="5336016" y="108713"/>
                    <a:pt x="5341985" y="113250"/>
                  </a:cubicBezTo>
                  <a:lnTo>
                    <a:pt x="5350823" y="120191"/>
                  </a:lnTo>
                  <a:lnTo>
                    <a:pt x="5358884" y="128114"/>
                  </a:lnTo>
                  <a:cubicBezTo>
                    <a:pt x="5381247" y="148278"/>
                    <a:pt x="5399056" y="173369"/>
                    <a:pt x="5415482" y="199084"/>
                  </a:cubicBezTo>
                  <a:cubicBezTo>
                    <a:pt x="5447121" y="251702"/>
                    <a:pt x="5468808" y="310783"/>
                    <a:pt x="5484392" y="371493"/>
                  </a:cubicBezTo>
                  <a:cubicBezTo>
                    <a:pt x="5499839" y="432671"/>
                    <a:pt x="5511476" y="494754"/>
                    <a:pt x="5519234" y="557379"/>
                  </a:cubicBezTo>
                  <a:cubicBezTo>
                    <a:pt x="5535525" y="682641"/>
                    <a:pt x="5535897" y="809932"/>
                    <a:pt x="5536841" y="937464"/>
                  </a:cubicBezTo>
                  <a:cubicBezTo>
                    <a:pt x="5537144" y="978044"/>
                    <a:pt x="5537550" y="1018691"/>
                    <a:pt x="5538561" y="1059389"/>
                  </a:cubicBezTo>
                  <a:cubicBezTo>
                    <a:pt x="5539674" y="1100306"/>
                    <a:pt x="5541259" y="1140515"/>
                    <a:pt x="5541462" y="1180603"/>
                  </a:cubicBezTo>
                  <a:cubicBezTo>
                    <a:pt x="5541698" y="1220549"/>
                    <a:pt x="5539674" y="1260477"/>
                    <a:pt x="5535390" y="1300194"/>
                  </a:cubicBezTo>
                  <a:cubicBezTo>
                    <a:pt x="5531849" y="1339300"/>
                    <a:pt x="5523315" y="1377795"/>
                    <a:pt x="5510026" y="1414739"/>
                  </a:cubicBezTo>
                  <a:cubicBezTo>
                    <a:pt x="5496669" y="1450918"/>
                    <a:pt x="5476499" y="1483885"/>
                    <a:pt x="5448672" y="1509543"/>
                  </a:cubicBezTo>
                  <a:cubicBezTo>
                    <a:pt x="5421048" y="1535427"/>
                    <a:pt x="5386711" y="1554137"/>
                    <a:pt x="5350351" y="1568863"/>
                  </a:cubicBezTo>
                  <a:cubicBezTo>
                    <a:pt x="5276922" y="1598407"/>
                    <a:pt x="5198095" y="1613406"/>
                    <a:pt x="5118393" y="1624516"/>
                  </a:cubicBezTo>
                  <a:cubicBezTo>
                    <a:pt x="4797153" y="1660863"/>
                    <a:pt x="4473856" y="1694839"/>
                    <a:pt x="4151739" y="1730053"/>
                  </a:cubicBezTo>
                  <a:cubicBezTo>
                    <a:pt x="3492765" y="1801158"/>
                    <a:pt x="2833827" y="1872246"/>
                    <a:pt x="2174954" y="1943314"/>
                  </a:cubicBezTo>
                  <a:lnTo>
                    <a:pt x="1454560" y="2020686"/>
                  </a:lnTo>
                  <a:lnTo>
                    <a:pt x="916338" y="2078748"/>
                  </a:lnTo>
                  <a:cubicBezTo>
                    <a:pt x="826753" y="2088192"/>
                    <a:pt x="736560" y="2098649"/>
                    <a:pt x="647649" y="2107226"/>
                  </a:cubicBezTo>
                  <a:cubicBezTo>
                    <a:pt x="558873" y="2115284"/>
                    <a:pt x="470232" y="2118620"/>
                    <a:pt x="385099" y="2103738"/>
                  </a:cubicBezTo>
                  <a:cubicBezTo>
                    <a:pt x="285597" y="2086199"/>
                    <a:pt x="187646" y="2041099"/>
                    <a:pt x="126292" y="1964152"/>
                  </a:cubicBezTo>
                  <a:cubicBezTo>
                    <a:pt x="95700" y="1926180"/>
                    <a:pt x="75294" y="1880473"/>
                    <a:pt x="63488" y="1831562"/>
                  </a:cubicBezTo>
                  <a:cubicBezTo>
                    <a:pt x="51447" y="1782620"/>
                    <a:pt x="46826" y="1731048"/>
                    <a:pt x="44768" y="1678824"/>
                  </a:cubicBezTo>
                  <a:cubicBezTo>
                    <a:pt x="42171" y="1538105"/>
                    <a:pt x="39574" y="1397318"/>
                    <a:pt x="37010" y="1256467"/>
                  </a:cubicBezTo>
                  <a:lnTo>
                    <a:pt x="33401" y="1044983"/>
                  </a:lnTo>
                  <a:cubicBezTo>
                    <a:pt x="32322" y="974333"/>
                    <a:pt x="30534" y="904773"/>
                    <a:pt x="36032" y="837257"/>
                  </a:cubicBezTo>
                  <a:cubicBezTo>
                    <a:pt x="38663" y="802721"/>
                    <a:pt x="42272" y="764064"/>
                    <a:pt x="47163" y="729821"/>
                  </a:cubicBezTo>
                  <a:cubicBezTo>
                    <a:pt x="51953" y="695606"/>
                    <a:pt x="57821" y="665735"/>
                    <a:pt x="59845" y="648763"/>
                  </a:cubicBezTo>
                  <a:cubicBezTo>
                    <a:pt x="61768" y="631766"/>
                    <a:pt x="59103" y="627449"/>
                    <a:pt x="49187" y="645633"/>
                  </a:cubicBezTo>
                  <a:cubicBezTo>
                    <a:pt x="39810" y="663847"/>
                    <a:pt x="21427" y="704733"/>
                    <a:pt x="9015" y="781256"/>
                  </a:cubicBezTo>
                  <a:cubicBezTo>
                    <a:pt x="-2588" y="858284"/>
                    <a:pt x="-1812" y="937039"/>
                    <a:pt x="-665" y="1015574"/>
                  </a:cubicBezTo>
                  <a:cubicBezTo>
                    <a:pt x="650" y="1094194"/>
                    <a:pt x="1965" y="1172956"/>
                    <a:pt x="3247" y="1251860"/>
                  </a:cubicBezTo>
                  <a:cubicBezTo>
                    <a:pt x="4664" y="1330733"/>
                    <a:pt x="6081" y="1409639"/>
                    <a:pt x="7497" y="1488583"/>
                  </a:cubicBezTo>
                  <a:cubicBezTo>
                    <a:pt x="9487" y="1567493"/>
                    <a:pt x="8745" y="1646417"/>
                    <a:pt x="14041" y="1725293"/>
                  </a:cubicBezTo>
                  <a:cubicBezTo>
                    <a:pt x="19910" y="1801728"/>
                    <a:pt x="33840" y="1880280"/>
                    <a:pt x="73944" y="1947814"/>
                  </a:cubicBezTo>
                  <a:cubicBezTo>
                    <a:pt x="113273" y="2015752"/>
                    <a:pt x="177764" y="2066066"/>
                    <a:pt x="248224" y="2098419"/>
                  </a:cubicBezTo>
                  <a:cubicBezTo>
                    <a:pt x="283742" y="2114475"/>
                    <a:pt x="320844" y="2126722"/>
                    <a:pt x="358925" y="2134952"/>
                  </a:cubicBezTo>
                  <a:cubicBezTo>
                    <a:pt x="397005" y="2142824"/>
                    <a:pt x="435626" y="2147631"/>
                    <a:pt x="474482" y="2149324"/>
                  </a:cubicBezTo>
                  <a:cubicBezTo>
                    <a:pt x="552094" y="2152997"/>
                    <a:pt x="629469" y="2146531"/>
                    <a:pt x="706035" y="2138810"/>
                  </a:cubicBezTo>
                  <a:cubicBezTo>
                    <a:pt x="1127148" y="2095218"/>
                    <a:pt x="1548294" y="2051620"/>
                    <a:pt x="1969508" y="2008014"/>
                  </a:cubicBezTo>
                  <a:cubicBezTo>
                    <a:pt x="2189458" y="1986140"/>
                    <a:pt x="2408531" y="1964372"/>
                    <a:pt x="2627942" y="1942548"/>
                  </a:cubicBezTo>
                  <a:cubicBezTo>
                    <a:pt x="2824382" y="1923097"/>
                    <a:pt x="3020486" y="1905109"/>
                    <a:pt x="3217162" y="1884126"/>
                  </a:cubicBezTo>
                  <a:lnTo>
                    <a:pt x="4638017" y="1730252"/>
                  </a:lnTo>
                  <a:lnTo>
                    <a:pt x="4892203" y="1702725"/>
                  </a:lnTo>
                  <a:cubicBezTo>
                    <a:pt x="4976392" y="1693466"/>
                    <a:pt x="5061795" y="1686424"/>
                    <a:pt x="5147670" y="1673556"/>
                  </a:cubicBezTo>
                  <a:cubicBezTo>
                    <a:pt x="5233511" y="1660536"/>
                    <a:pt x="5320500" y="1642693"/>
                    <a:pt x="5403845" y="1602758"/>
                  </a:cubicBezTo>
                  <a:cubicBezTo>
                    <a:pt x="5445367" y="1582577"/>
                    <a:pt x="5486314" y="1553239"/>
                    <a:pt x="5516097" y="1513843"/>
                  </a:cubicBezTo>
                  <a:cubicBezTo>
                    <a:pt x="5545982" y="1474552"/>
                    <a:pt x="5563757" y="1428960"/>
                    <a:pt x="5574078" y="1384518"/>
                  </a:cubicBezTo>
                  <a:cubicBezTo>
                    <a:pt x="5584332" y="1339752"/>
                    <a:pt x="5590302" y="1294106"/>
                    <a:pt x="5591854" y="1248203"/>
                  </a:cubicBezTo>
                  <a:cubicBezTo>
                    <a:pt x="5594248" y="1203137"/>
                    <a:pt x="5593371" y="1158594"/>
                    <a:pt x="5591887" y="1114223"/>
                  </a:cubicBezTo>
                  <a:cubicBezTo>
                    <a:pt x="5588278" y="1027697"/>
                    <a:pt x="5587975" y="941069"/>
                    <a:pt x="5586760" y="853389"/>
                  </a:cubicBezTo>
                  <a:cubicBezTo>
                    <a:pt x="5585445" y="765814"/>
                    <a:pt x="5582679" y="677409"/>
                    <a:pt x="5573201" y="588920"/>
                  </a:cubicBezTo>
                  <a:cubicBezTo>
                    <a:pt x="5563150" y="500275"/>
                    <a:pt x="5548983" y="413189"/>
                    <a:pt x="5523619" y="326005"/>
                  </a:cubicBezTo>
                  <a:cubicBezTo>
                    <a:pt x="5511240" y="282788"/>
                    <a:pt x="5494746" y="240848"/>
                    <a:pt x="5474407" y="200761"/>
                  </a:cubicBezTo>
                  <a:cubicBezTo>
                    <a:pt x="5453192" y="160451"/>
                    <a:pt x="5426276" y="121733"/>
                    <a:pt x="5391636" y="89312"/>
                  </a:cubicBezTo>
                  <a:cubicBezTo>
                    <a:pt x="5356624" y="56631"/>
                    <a:pt x="5314901" y="31959"/>
                    <a:pt x="5269400" y="17006"/>
                  </a:cubicBezTo>
                  <a:cubicBezTo>
                    <a:pt x="5223663" y="2718"/>
                    <a:pt x="5176812" y="-668"/>
                    <a:pt x="5132087" y="43"/>
                  </a:cubicBezTo>
                  <a:cubicBezTo>
                    <a:pt x="5087160" y="806"/>
                    <a:pt x="5044019" y="5545"/>
                    <a:pt x="5001621" y="9218"/>
                  </a:cubicBezTo>
                  <a:lnTo>
                    <a:pt x="4873854" y="20713"/>
                  </a:lnTo>
                  <a:lnTo>
                    <a:pt x="4618252" y="43433"/>
                  </a:lnTo>
                  <a:lnTo>
                    <a:pt x="3595472" y="131265"/>
                  </a:lnTo>
                  <a:cubicBezTo>
                    <a:pt x="3301014" y="155948"/>
                    <a:pt x="3006555" y="180624"/>
                    <a:pt x="2712130" y="205297"/>
                  </a:cubicBezTo>
                  <a:cubicBezTo>
                    <a:pt x="2463747" y="225950"/>
                    <a:pt x="2215160" y="245469"/>
                    <a:pt x="1967080" y="267309"/>
                  </a:cubicBezTo>
                  <a:cubicBezTo>
                    <a:pt x="1635148" y="296563"/>
                    <a:pt x="1303519" y="327338"/>
                    <a:pt x="972160" y="359627"/>
                  </a:cubicBezTo>
                  <a:cubicBezTo>
                    <a:pt x="825100" y="371985"/>
                    <a:pt x="680198" y="398648"/>
                    <a:pt x="536612" y="413412"/>
                  </a:cubicBezTo>
                  <a:cubicBezTo>
                    <a:pt x="500656" y="417203"/>
                    <a:pt x="464700" y="420127"/>
                    <a:pt x="428745" y="422182"/>
                  </a:cubicBezTo>
                  <a:cubicBezTo>
                    <a:pt x="393025" y="424266"/>
                    <a:pt x="355653" y="425382"/>
                    <a:pt x="318382" y="428836"/>
                  </a:cubicBezTo>
                  <a:cubicBezTo>
                    <a:pt x="280166" y="431764"/>
                    <a:pt x="242288" y="438314"/>
                    <a:pt x="205320" y="448399"/>
                  </a:cubicBezTo>
                  <a:cubicBezTo>
                    <a:pt x="167780" y="459193"/>
                    <a:pt x="130171" y="476216"/>
                    <a:pt x="98364" y="502319"/>
                  </a:cubicBezTo>
                  <a:cubicBezTo>
                    <a:pt x="86222" y="512320"/>
                    <a:pt x="75023" y="523400"/>
                    <a:pt x="64871" y="535418"/>
                  </a:cubicBezTo>
                  <a:cubicBezTo>
                    <a:pt x="56911" y="546745"/>
                    <a:pt x="49220" y="556310"/>
                    <a:pt x="44363" y="565569"/>
                  </a:cubicBezTo>
                  <a:cubicBezTo>
                    <a:pt x="39506" y="574828"/>
                    <a:pt x="35290" y="582670"/>
                    <a:pt x="32120" y="589389"/>
                  </a:cubicBezTo>
                  <a:cubicBezTo>
                    <a:pt x="29556" y="596313"/>
                    <a:pt x="27566" y="601966"/>
                    <a:pt x="26082" y="606469"/>
                  </a:cubicBezTo>
                  <a:cubicBezTo>
                    <a:pt x="20247" y="624484"/>
                    <a:pt x="22608" y="624079"/>
                    <a:pt x="28949" y="614173"/>
                  </a:cubicBezTo>
                  <a:cubicBezTo>
                    <a:pt x="32120" y="609232"/>
                    <a:pt x="36302" y="601916"/>
                    <a:pt x="41024" y="593281"/>
                  </a:cubicBezTo>
                  <a:cubicBezTo>
                    <a:pt x="46792" y="585088"/>
                    <a:pt x="52863" y="575438"/>
                    <a:pt x="59811" y="565960"/>
                  </a:cubicBezTo>
                  <a:cubicBezTo>
                    <a:pt x="74619" y="547537"/>
                    <a:pt x="91956" y="529303"/>
                    <a:pt x="106460" y="518908"/>
                  </a:cubicBezTo>
                  <a:close/>
                  <a:moveTo>
                    <a:pt x="1224592" y="1973998"/>
                  </a:moveTo>
                  <a:cubicBezTo>
                    <a:pt x="1214372" y="1973779"/>
                    <a:pt x="1204253" y="1973556"/>
                    <a:pt x="1194101" y="1973323"/>
                  </a:cubicBezTo>
                  <a:cubicBezTo>
                    <a:pt x="1180710" y="1973070"/>
                    <a:pt x="1167252" y="1971974"/>
                    <a:pt x="1153929" y="1972649"/>
                  </a:cubicBezTo>
                  <a:cubicBezTo>
                    <a:pt x="1122426" y="1974274"/>
                    <a:pt x="1090956" y="1976696"/>
                    <a:pt x="1059486" y="1978899"/>
                  </a:cubicBezTo>
                  <a:cubicBezTo>
                    <a:pt x="1042588" y="1980083"/>
                    <a:pt x="1025655" y="1981030"/>
                    <a:pt x="1008824" y="1982875"/>
                  </a:cubicBezTo>
                  <a:lnTo>
                    <a:pt x="938330" y="1991780"/>
                  </a:lnTo>
                  <a:cubicBezTo>
                    <a:pt x="908412" y="1995032"/>
                    <a:pt x="878427" y="1997706"/>
                    <a:pt x="848441" y="2000432"/>
                  </a:cubicBezTo>
                  <a:lnTo>
                    <a:pt x="756461" y="2008304"/>
                  </a:lnTo>
                  <a:lnTo>
                    <a:pt x="722933" y="2011003"/>
                  </a:lnTo>
                  <a:lnTo>
                    <a:pt x="672879" y="2015252"/>
                  </a:lnTo>
                  <a:cubicBezTo>
                    <a:pt x="662962" y="2016065"/>
                    <a:pt x="653080" y="2017165"/>
                    <a:pt x="643130" y="2017367"/>
                  </a:cubicBezTo>
                  <a:cubicBezTo>
                    <a:pt x="630009" y="2017637"/>
                    <a:pt x="616955" y="2018622"/>
                    <a:pt x="603801" y="2018605"/>
                  </a:cubicBezTo>
                  <a:cubicBezTo>
                    <a:pt x="597122" y="2019010"/>
                    <a:pt x="588420" y="2033605"/>
                    <a:pt x="603093" y="2035133"/>
                  </a:cubicBezTo>
                  <a:cubicBezTo>
                    <a:pt x="617765" y="2035574"/>
                    <a:pt x="632403" y="2034353"/>
                    <a:pt x="647076" y="2033864"/>
                  </a:cubicBezTo>
                  <a:lnTo>
                    <a:pt x="690014" y="2032492"/>
                  </a:lnTo>
                  <a:cubicBezTo>
                    <a:pt x="709678" y="2031716"/>
                    <a:pt x="729308" y="2030937"/>
                    <a:pt x="749040" y="2030174"/>
                  </a:cubicBezTo>
                  <a:cubicBezTo>
                    <a:pt x="759327" y="2029871"/>
                    <a:pt x="769683" y="2030208"/>
                    <a:pt x="779970" y="2030309"/>
                  </a:cubicBezTo>
                  <a:cubicBezTo>
                    <a:pt x="789178" y="2030377"/>
                    <a:pt x="798487" y="2031156"/>
                    <a:pt x="807628" y="2030495"/>
                  </a:cubicBezTo>
                  <a:cubicBezTo>
                    <a:pt x="829687" y="2028869"/>
                    <a:pt x="851679" y="2026569"/>
                    <a:pt x="873704" y="2024518"/>
                  </a:cubicBezTo>
                  <a:cubicBezTo>
                    <a:pt x="889456" y="2023064"/>
                    <a:pt x="905208" y="2021877"/>
                    <a:pt x="920926" y="2019981"/>
                  </a:cubicBezTo>
                  <a:cubicBezTo>
                    <a:pt x="936981" y="2018069"/>
                    <a:pt x="952935" y="2014986"/>
                    <a:pt x="969024" y="2013208"/>
                  </a:cubicBezTo>
                  <a:lnTo>
                    <a:pt x="1063770" y="2003764"/>
                  </a:lnTo>
                  <a:lnTo>
                    <a:pt x="1104718" y="1999801"/>
                  </a:lnTo>
                  <a:cubicBezTo>
                    <a:pt x="1116253" y="1998769"/>
                    <a:pt x="1127856" y="1998364"/>
                    <a:pt x="1139290" y="1996924"/>
                  </a:cubicBezTo>
                  <a:cubicBezTo>
                    <a:pt x="1154671" y="1994994"/>
                    <a:pt x="1169917" y="1992404"/>
                    <a:pt x="1185196" y="1989932"/>
                  </a:cubicBezTo>
                  <a:cubicBezTo>
                    <a:pt x="1198587" y="1987749"/>
                    <a:pt x="1212011" y="1985479"/>
                    <a:pt x="1225368" y="1982956"/>
                  </a:cubicBezTo>
                  <a:cubicBezTo>
                    <a:pt x="1236769" y="1980474"/>
                    <a:pt x="1227830" y="1974524"/>
                    <a:pt x="1224592" y="1973991"/>
                  </a:cubicBezTo>
                  <a:close/>
                  <a:moveTo>
                    <a:pt x="999077" y="1937290"/>
                  </a:moveTo>
                  <a:cubicBezTo>
                    <a:pt x="995097" y="1936221"/>
                    <a:pt x="991184" y="1935512"/>
                    <a:pt x="987238" y="1934666"/>
                  </a:cubicBezTo>
                  <a:cubicBezTo>
                    <a:pt x="982145" y="1933141"/>
                    <a:pt x="976950" y="1932059"/>
                    <a:pt x="971688" y="1931431"/>
                  </a:cubicBezTo>
                  <a:cubicBezTo>
                    <a:pt x="959647" y="1931006"/>
                    <a:pt x="947673" y="1931381"/>
                    <a:pt x="935665" y="1931549"/>
                  </a:cubicBezTo>
                  <a:cubicBezTo>
                    <a:pt x="929223" y="1931441"/>
                    <a:pt x="922780" y="1931657"/>
                    <a:pt x="916372" y="1932193"/>
                  </a:cubicBezTo>
                  <a:cubicBezTo>
                    <a:pt x="907434" y="1933243"/>
                    <a:pt x="898664" y="1935408"/>
                    <a:pt x="889726" y="1936373"/>
                  </a:cubicBezTo>
                  <a:cubicBezTo>
                    <a:pt x="878190" y="1937627"/>
                    <a:pt x="866958" y="1938423"/>
                    <a:pt x="855558" y="1939034"/>
                  </a:cubicBezTo>
                  <a:cubicBezTo>
                    <a:pt x="843921" y="1939540"/>
                    <a:pt x="832217" y="1940066"/>
                    <a:pt x="820547" y="1940572"/>
                  </a:cubicBezTo>
                  <a:lnTo>
                    <a:pt x="807763" y="1940929"/>
                  </a:lnTo>
                  <a:lnTo>
                    <a:pt x="788706" y="1941726"/>
                  </a:lnTo>
                  <a:cubicBezTo>
                    <a:pt x="784928" y="1942053"/>
                    <a:pt x="781150" y="1942073"/>
                    <a:pt x="777373" y="1941793"/>
                  </a:cubicBezTo>
                  <a:cubicBezTo>
                    <a:pt x="772279" y="1941166"/>
                    <a:pt x="767321" y="1941250"/>
                    <a:pt x="762228" y="1940336"/>
                  </a:cubicBezTo>
                  <a:cubicBezTo>
                    <a:pt x="759665" y="1940285"/>
                    <a:pt x="757304" y="1954185"/>
                    <a:pt x="763105" y="1956691"/>
                  </a:cubicBezTo>
                  <a:cubicBezTo>
                    <a:pt x="768671" y="1957717"/>
                    <a:pt x="774337" y="1958293"/>
                    <a:pt x="780004" y="1958418"/>
                  </a:cubicBezTo>
                  <a:lnTo>
                    <a:pt x="796497" y="1959990"/>
                  </a:lnTo>
                  <a:cubicBezTo>
                    <a:pt x="804087" y="1960567"/>
                    <a:pt x="811507" y="1961143"/>
                    <a:pt x="819164" y="1961734"/>
                  </a:cubicBezTo>
                  <a:cubicBezTo>
                    <a:pt x="823144" y="1962142"/>
                    <a:pt x="827157" y="1963191"/>
                    <a:pt x="831138" y="1963987"/>
                  </a:cubicBezTo>
                  <a:cubicBezTo>
                    <a:pt x="834646" y="1965029"/>
                    <a:pt x="838221" y="1965727"/>
                    <a:pt x="841863" y="1966068"/>
                  </a:cubicBezTo>
                  <a:cubicBezTo>
                    <a:pt x="850296" y="1965950"/>
                    <a:pt x="858661" y="1965188"/>
                    <a:pt x="867060" y="1964631"/>
                  </a:cubicBezTo>
                  <a:cubicBezTo>
                    <a:pt x="872996" y="1964257"/>
                    <a:pt x="879337" y="1964054"/>
                    <a:pt x="885071" y="1963191"/>
                  </a:cubicBezTo>
                  <a:cubicBezTo>
                    <a:pt x="890906" y="1962327"/>
                    <a:pt x="896944" y="1960364"/>
                    <a:pt x="903015" y="1959669"/>
                  </a:cubicBezTo>
                  <a:cubicBezTo>
                    <a:pt x="914955" y="1958320"/>
                    <a:pt x="926963" y="1957518"/>
                    <a:pt x="938971" y="1956486"/>
                  </a:cubicBezTo>
                  <a:lnTo>
                    <a:pt x="954520" y="1955217"/>
                  </a:lnTo>
                  <a:cubicBezTo>
                    <a:pt x="958905" y="1954927"/>
                    <a:pt x="963357" y="1955268"/>
                    <a:pt x="967675" y="1954573"/>
                  </a:cubicBezTo>
                  <a:cubicBezTo>
                    <a:pt x="973476" y="1953642"/>
                    <a:pt x="979176" y="1952067"/>
                    <a:pt x="984910" y="1950580"/>
                  </a:cubicBezTo>
                  <a:cubicBezTo>
                    <a:pt x="989936" y="1949274"/>
                    <a:pt x="994962" y="1947881"/>
                    <a:pt x="999954" y="1946228"/>
                  </a:cubicBezTo>
                  <a:cubicBezTo>
                    <a:pt x="1004170" y="1944505"/>
                    <a:pt x="1000358" y="1938025"/>
                    <a:pt x="999077" y="1937283"/>
                  </a:cubicBezTo>
                  <a:close/>
                  <a:moveTo>
                    <a:pt x="4230835" y="280464"/>
                  </a:moveTo>
                  <a:cubicBezTo>
                    <a:pt x="4226551" y="279415"/>
                    <a:pt x="4222335" y="278757"/>
                    <a:pt x="4218051" y="277944"/>
                  </a:cubicBezTo>
                  <a:cubicBezTo>
                    <a:pt x="4212520" y="276457"/>
                    <a:pt x="4206921" y="275414"/>
                    <a:pt x="4201220" y="274827"/>
                  </a:cubicBezTo>
                  <a:cubicBezTo>
                    <a:pt x="4188167" y="274524"/>
                    <a:pt x="4175147" y="275013"/>
                    <a:pt x="4162094" y="275269"/>
                  </a:cubicBezTo>
                  <a:cubicBezTo>
                    <a:pt x="4155112" y="275404"/>
                    <a:pt x="4148096" y="275303"/>
                    <a:pt x="4141182" y="276096"/>
                  </a:cubicBezTo>
                  <a:cubicBezTo>
                    <a:pt x="4131501" y="277199"/>
                    <a:pt x="4121922" y="279448"/>
                    <a:pt x="4112242" y="280481"/>
                  </a:cubicBezTo>
                  <a:cubicBezTo>
                    <a:pt x="4099930" y="281752"/>
                    <a:pt x="4087518" y="282413"/>
                    <a:pt x="4075139" y="283088"/>
                  </a:cubicBezTo>
                  <a:cubicBezTo>
                    <a:pt x="4062491" y="283648"/>
                    <a:pt x="4049775" y="284191"/>
                    <a:pt x="4037093" y="284747"/>
                  </a:cubicBezTo>
                  <a:lnTo>
                    <a:pt x="4023229" y="285172"/>
                  </a:lnTo>
                  <a:lnTo>
                    <a:pt x="4002486" y="286053"/>
                  </a:lnTo>
                  <a:cubicBezTo>
                    <a:pt x="3998405" y="286400"/>
                    <a:pt x="3994290" y="286447"/>
                    <a:pt x="3990175" y="286188"/>
                  </a:cubicBezTo>
                  <a:cubicBezTo>
                    <a:pt x="3984711" y="285594"/>
                    <a:pt x="3979281" y="285695"/>
                    <a:pt x="3973782" y="284798"/>
                  </a:cubicBezTo>
                  <a:cubicBezTo>
                    <a:pt x="3970982" y="284747"/>
                    <a:pt x="3968285" y="298681"/>
                    <a:pt x="3974524" y="301153"/>
                  </a:cubicBezTo>
                  <a:cubicBezTo>
                    <a:pt x="3980596" y="302165"/>
                    <a:pt x="3986735" y="302715"/>
                    <a:pt x="3992873" y="302796"/>
                  </a:cubicBezTo>
                  <a:cubicBezTo>
                    <a:pt x="3998809" y="303302"/>
                    <a:pt x="4004847" y="303808"/>
                    <a:pt x="4010783" y="304283"/>
                  </a:cubicBezTo>
                  <a:cubicBezTo>
                    <a:pt x="4018979" y="304843"/>
                    <a:pt x="4027007" y="305386"/>
                    <a:pt x="4035339" y="305926"/>
                  </a:cubicBezTo>
                  <a:cubicBezTo>
                    <a:pt x="4039622" y="306317"/>
                    <a:pt x="4043973" y="307349"/>
                    <a:pt x="4048325" y="308129"/>
                  </a:cubicBezTo>
                  <a:cubicBezTo>
                    <a:pt x="4052102" y="309181"/>
                    <a:pt x="4055981" y="309866"/>
                    <a:pt x="4059894" y="310176"/>
                  </a:cubicBezTo>
                  <a:cubicBezTo>
                    <a:pt x="4069034" y="310058"/>
                    <a:pt x="4078107" y="309262"/>
                    <a:pt x="4087181" y="308702"/>
                  </a:cubicBezTo>
                  <a:cubicBezTo>
                    <a:pt x="4093691" y="308314"/>
                    <a:pt x="4100234" y="308179"/>
                    <a:pt x="4106676" y="307333"/>
                  </a:cubicBezTo>
                  <a:cubicBezTo>
                    <a:pt x="4113321" y="306469"/>
                    <a:pt x="4119797" y="304455"/>
                    <a:pt x="4126408" y="303710"/>
                  </a:cubicBezTo>
                  <a:cubicBezTo>
                    <a:pt x="4139394" y="302270"/>
                    <a:pt x="4152447" y="301349"/>
                    <a:pt x="4165467" y="300239"/>
                  </a:cubicBezTo>
                  <a:lnTo>
                    <a:pt x="4182332" y="298816"/>
                  </a:lnTo>
                  <a:cubicBezTo>
                    <a:pt x="4187087" y="298495"/>
                    <a:pt x="4191911" y="298816"/>
                    <a:pt x="4196600" y="298070"/>
                  </a:cubicBezTo>
                  <a:cubicBezTo>
                    <a:pt x="4202907" y="297059"/>
                    <a:pt x="4209113" y="295429"/>
                    <a:pt x="4215353" y="293908"/>
                  </a:cubicBezTo>
                  <a:cubicBezTo>
                    <a:pt x="4220817" y="292559"/>
                    <a:pt x="4226282" y="291112"/>
                    <a:pt x="4231712" y="289405"/>
                  </a:cubicBezTo>
                  <a:cubicBezTo>
                    <a:pt x="4236299" y="287645"/>
                    <a:pt x="4232252" y="281192"/>
                    <a:pt x="4230835" y="280464"/>
                  </a:cubicBezTo>
                  <a:close/>
                  <a:moveTo>
                    <a:pt x="4401675" y="188584"/>
                  </a:moveTo>
                  <a:cubicBezTo>
                    <a:pt x="4391421" y="188348"/>
                    <a:pt x="4381269" y="188129"/>
                    <a:pt x="4371048" y="187890"/>
                  </a:cubicBezTo>
                  <a:cubicBezTo>
                    <a:pt x="4357658" y="187586"/>
                    <a:pt x="4344200" y="186402"/>
                    <a:pt x="4330843" y="187026"/>
                  </a:cubicBezTo>
                  <a:cubicBezTo>
                    <a:pt x="4299204" y="188736"/>
                    <a:pt x="4267701" y="190446"/>
                    <a:pt x="4236130" y="192156"/>
                  </a:cubicBezTo>
                  <a:cubicBezTo>
                    <a:pt x="4219198" y="193087"/>
                    <a:pt x="4202198" y="193748"/>
                    <a:pt x="4185300" y="195273"/>
                  </a:cubicBezTo>
                  <a:cubicBezTo>
                    <a:pt x="4161689" y="197422"/>
                    <a:pt x="4138146" y="200670"/>
                    <a:pt x="4114502" y="202694"/>
                  </a:cubicBezTo>
                  <a:cubicBezTo>
                    <a:pt x="4084415" y="205233"/>
                    <a:pt x="4054295" y="207146"/>
                    <a:pt x="4024174" y="209143"/>
                  </a:cubicBezTo>
                  <a:lnTo>
                    <a:pt x="3931755" y="215018"/>
                  </a:lnTo>
                  <a:lnTo>
                    <a:pt x="3898093" y="217137"/>
                  </a:lnTo>
                  <a:lnTo>
                    <a:pt x="3847768" y="220708"/>
                  </a:lnTo>
                  <a:cubicBezTo>
                    <a:pt x="3837818" y="221437"/>
                    <a:pt x="3827868" y="222452"/>
                    <a:pt x="3817885" y="222587"/>
                  </a:cubicBezTo>
                  <a:cubicBezTo>
                    <a:pt x="3804697" y="222739"/>
                    <a:pt x="3791542" y="223737"/>
                    <a:pt x="3778320" y="223687"/>
                  </a:cubicBezTo>
                  <a:cubicBezTo>
                    <a:pt x="3771608" y="224061"/>
                    <a:pt x="3762872" y="238636"/>
                    <a:pt x="3777612" y="240194"/>
                  </a:cubicBezTo>
                  <a:cubicBezTo>
                    <a:pt x="3792284" y="240700"/>
                    <a:pt x="3806990" y="239449"/>
                    <a:pt x="3821696" y="239091"/>
                  </a:cubicBezTo>
                  <a:lnTo>
                    <a:pt x="3864734" y="238143"/>
                  </a:lnTo>
                  <a:lnTo>
                    <a:pt x="3923930" y="236723"/>
                  </a:lnTo>
                  <a:cubicBezTo>
                    <a:pt x="3934218" y="236568"/>
                    <a:pt x="3944573" y="237162"/>
                    <a:pt x="3954893" y="237448"/>
                  </a:cubicBezTo>
                  <a:cubicBezTo>
                    <a:pt x="3964102" y="237722"/>
                    <a:pt x="3973378" y="238686"/>
                    <a:pt x="3982586" y="238231"/>
                  </a:cubicBezTo>
                  <a:cubicBezTo>
                    <a:pt x="4004678" y="237094"/>
                    <a:pt x="4026805" y="235350"/>
                    <a:pt x="4048898" y="233846"/>
                  </a:cubicBezTo>
                  <a:cubicBezTo>
                    <a:pt x="4064717" y="232763"/>
                    <a:pt x="4080536" y="231984"/>
                    <a:pt x="4096355" y="230473"/>
                  </a:cubicBezTo>
                  <a:cubicBezTo>
                    <a:pt x="4112512" y="228932"/>
                    <a:pt x="4128566" y="226223"/>
                    <a:pt x="4144757" y="224783"/>
                  </a:cubicBezTo>
                  <a:lnTo>
                    <a:pt x="4240043" y="217096"/>
                  </a:lnTo>
                  <a:lnTo>
                    <a:pt x="4281193" y="213723"/>
                  </a:lnTo>
                  <a:cubicBezTo>
                    <a:pt x="4292762" y="212860"/>
                    <a:pt x="4304399" y="212519"/>
                    <a:pt x="4315968" y="211183"/>
                  </a:cubicBezTo>
                  <a:cubicBezTo>
                    <a:pt x="4331382" y="209423"/>
                    <a:pt x="4346730" y="206866"/>
                    <a:pt x="4362077" y="204478"/>
                  </a:cubicBezTo>
                  <a:cubicBezTo>
                    <a:pt x="4375535" y="202380"/>
                    <a:pt x="4389026" y="200076"/>
                    <a:pt x="4402451" y="197553"/>
                  </a:cubicBezTo>
                  <a:cubicBezTo>
                    <a:pt x="4413885" y="195071"/>
                    <a:pt x="4404913" y="189128"/>
                    <a:pt x="4401675" y="188584"/>
                  </a:cubicBezTo>
                  <a:close/>
                  <a:moveTo>
                    <a:pt x="740473" y="528450"/>
                  </a:moveTo>
                  <a:lnTo>
                    <a:pt x="692813" y="528905"/>
                  </a:lnTo>
                  <a:cubicBezTo>
                    <a:pt x="671901" y="529107"/>
                    <a:pt x="650887" y="528042"/>
                    <a:pt x="630110" y="529448"/>
                  </a:cubicBezTo>
                  <a:cubicBezTo>
                    <a:pt x="581000" y="532767"/>
                    <a:pt x="531923" y="536558"/>
                    <a:pt x="482881" y="538319"/>
                  </a:cubicBezTo>
                  <a:lnTo>
                    <a:pt x="403920" y="540569"/>
                  </a:lnTo>
                  <a:cubicBezTo>
                    <a:pt x="366784" y="542228"/>
                    <a:pt x="329647" y="545918"/>
                    <a:pt x="292241" y="550728"/>
                  </a:cubicBezTo>
                  <a:cubicBezTo>
                    <a:pt x="267990" y="553440"/>
                    <a:pt x="244076" y="558462"/>
                    <a:pt x="220769" y="565727"/>
                  </a:cubicBezTo>
                  <a:cubicBezTo>
                    <a:pt x="196079" y="573384"/>
                    <a:pt x="173682" y="587082"/>
                    <a:pt x="155603" y="605579"/>
                  </a:cubicBezTo>
                  <a:cubicBezTo>
                    <a:pt x="136883" y="624744"/>
                    <a:pt x="125382" y="650628"/>
                    <a:pt x="117590" y="673196"/>
                  </a:cubicBezTo>
                  <a:cubicBezTo>
                    <a:pt x="109124" y="696396"/>
                    <a:pt x="101939" y="720057"/>
                    <a:pt x="96138" y="744062"/>
                  </a:cubicBezTo>
                  <a:cubicBezTo>
                    <a:pt x="92023" y="761601"/>
                    <a:pt x="88246" y="779276"/>
                    <a:pt x="85547" y="797102"/>
                  </a:cubicBezTo>
                  <a:cubicBezTo>
                    <a:pt x="81432" y="823714"/>
                    <a:pt x="78970" y="850465"/>
                    <a:pt x="77317" y="877111"/>
                  </a:cubicBezTo>
                  <a:cubicBezTo>
                    <a:pt x="76305" y="892924"/>
                    <a:pt x="76137" y="908719"/>
                    <a:pt x="74754" y="924377"/>
                  </a:cubicBezTo>
                  <a:cubicBezTo>
                    <a:pt x="73438" y="945066"/>
                    <a:pt x="72156" y="965618"/>
                    <a:pt x="70807" y="986358"/>
                  </a:cubicBezTo>
                  <a:cubicBezTo>
                    <a:pt x="70538" y="996888"/>
                    <a:pt x="91214" y="1012461"/>
                    <a:pt x="95430" y="989778"/>
                  </a:cubicBezTo>
                  <a:cubicBezTo>
                    <a:pt x="97960" y="967007"/>
                    <a:pt x="98229" y="944000"/>
                    <a:pt x="99983" y="921162"/>
                  </a:cubicBezTo>
                  <a:cubicBezTo>
                    <a:pt x="101670" y="898867"/>
                    <a:pt x="103964" y="876700"/>
                    <a:pt x="106898" y="854661"/>
                  </a:cubicBezTo>
                  <a:cubicBezTo>
                    <a:pt x="110473" y="824514"/>
                    <a:pt x="116140" y="794650"/>
                    <a:pt x="123797" y="765278"/>
                  </a:cubicBezTo>
                  <a:cubicBezTo>
                    <a:pt x="128147" y="750208"/>
                    <a:pt x="133376" y="735400"/>
                    <a:pt x="139447" y="720940"/>
                  </a:cubicBezTo>
                  <a:cubicBezTo>
                    <a:pt x="144607" y="707938"/>
                    <a:pt x="151252" y="695579"/>
                    <a:pt x="156278" y="682678"/>
                  </a:cubicBezTo>
                  <a:cubicBezTo>
                    <a:pt x="167577" y="651596"/>
                    <a:pt x="181777" y="628997"/>
                    <a:pt x="206602" y="615013"/>
                  </a:cubicBezTo>
                  <a:cubicBezTo>
                    <a:pt x="223770" y="604702"/>
                    <a:pt x="245290" y="599066"/>
                    <a:pt x="267653" y="594290"/>
                  </a:cubicBezTo>
                  <a:cubicBezTo>
                    <a:pt x="291364" y="589048"/>
                    <a:pt x="315346" y="585280"/>
                    <a:pt x="339530" y="583014"/>
                  </a:cubicBezTo>
                  <a:cubicBezTo>
                    <a:pt x="363714" y="581017"/>
                    <a:pt x="388303" y="580221"/>
                    <a:pt x="412959" y="579374"/>
                  </a:cubicBezTo>
                  <a:cubicBezTo>
                    <a:pt x="438054" y="578595"/>
                    <a:pt x="463149" y="577398"/>
                    <a:pt x="488210" y="575786"/>
                  </a:cubicBezTo>
                  <a:lnTo>
                    <a:pt x="552937" y="570827"/>
                  </a:lnTo>
                  <a:cubicBezTo>
                    <a:pt x="571117" y="569370"/>
                    <a:pt x="589364" y="568591"/>
                    <a:pt x="607410" y="566220"/>
                  </a:cubicBezTo>
                  <a:cubicBezTo>
                    <a:pt x="631560" y="562989"/>
                    <a:pt x="655474" y="558587"/>
                    <a:pt x="679321" y="554202"/>
                  </a:cubicBezTo>
                  <a:cubicBezTo>
                    <a:pt x="700301" y="550374"/>
                    <a:pt x="721213" y="546313"/>
                    <a:pt x="741990" y="541844"/>
                  </a:cubicBezTo>
                  <a:cubicBezTo>
                    <a:pt x="759698" y="537573"/>
                    <a:pt x="745566" y="529091"/>
                    <a:pt x="740473" y="528450"/>
                  </a:cubicBezTo>
                  <a:close/>
                  <a:moveTo>
                    <a:pt x="490841" y="645980"/>
                  </a:moveTo>
                  <a:cubicBezTo>
                    <a:pt x="483184" y="644064"/>
                    <a:pt x="475494" y="642728"/>
                    <a:pt x="467804" y="641153"/>
                  </a:cubicBezTo>
                  <a:cubicBezTo>
                    <a:pt x="457719" y="639190"/>
                    <a:pt x="447498" y="636023"/>
                    <a:pt x="437380" y="635517"/>
                  </a:cubicBezTo>
                  <a:cubicBezTo>
                    <a:pt x="413263" y="634698"/>
                    <a:pt x="389146" y="635244"/>
                    <a:pt x="365097" y="637160"/>
                  </a:cubicBezTo>
                  <a:cubicBezTo>
                    <a:pt x="351875" y="638010"/>
                    <a:pt x="338755" y="639926"/>
                    <a:pt x="325870" y="642894"/>
                  </a:cubicBezTo>
                  <a:cubicBezTo>
                    <a:pt x="307589" y="648260"/>
                    <a:pt x="290049" y="655900"/>
                    <a:pt x="273656" y="665631"/>
                  </a:cubicBezTo>
                  <a:cubicBezTo>
                    <a:pt x="251935" y="678185"/>
                    <a:pt x="233721" y="696058"/>
                    <a:pt x="220802" y="717574"/>
                  </a:cubicBezTo>
                  <a:cubicBezTo>
                    <a:pt x="207715" y="740025"/>
                    <a:pt x="199991" y="761996"/>
                    <a:pt x="191829" y="784446"/>
                  </a:cubicBezTo>
                  <a:cubicBezTo>
                    <a:pt x="188996" y="792690"/>
                    <a:pt x="186061" y="800900"/>
                    <a:pt x="183565" y="809265"/>
                  </a:cubicBezTo>
                  <a:cubicBezTo>
                    <a:pt x="179754" y="821744"/>
                    <a:pt x="176515" y="834386"/>
                    <a:pt x="173446" y="847085"/>
                  </a:cubicBezTo>
                  <a:cubicBezTo>
                    <a:pt x="171659" y="854634"/>
                    <a:pt x="170377" y="862287"/>
                    <a:pt x="167982" y="869735"/>
                  </a:cubicBezTo>
                  <a:cubicBezTo>
                    <a:pt x="164710" y="879574"/>
                    <a:pt x="162821" y="889662"/>
                    <a:pt x="159583" y="899565"/>
                  </a:cubicBezTo>
                  <a:cubicBezTo>
                    <a:pt x="158538" y="904830"/>
                    <a:pt x="178000" y="914430"/>
                    <a:pt x="183767" y="903967"/>
                  </a:cubicBezTo>
                  <a:cubicBezTo>
                    <a:pt x="187916" y="893352"/>
                    <a:pt x="189839" y="882451"/>
                    <a:pt x="193144" y="871819"/>
                  </a:cubicBezTo>
                  <a:cubicBezTo>
                    <a:pt x="196348" y="861441"/>
                    <a:pt x="199991" y="851244"/>
                    <a:pt x="203600" y="841125"/>
                  </a:cubicBezTo>
                  <a:cubicBezTo>
                    <a:pt x="208626" y="827209"/>
                    <a:pt x="213719" y="813430"/>
                    <a:pt x="219959" y="800120"/>
                  </a:cubicBezTo>
                  <a:cubicBezTo>
                    <a:pt x="223399" y="793206"/>
                    <a:pt x="227245" y="786504"/>
                    <a:pt x="231495" y="780045"/>
                  </a:cubicBezTo>
                  <a:cubicBezTo>
                    <a:pt x="235509" y="774462"/>
                    <a:pt x="239185" y="768631"/>
                    <a:pt x="242490" y="762590"/>
                  </a:cubicBezTo>
                  <a:cubicBezTo>
                    <a:pt x="245728" y="754785"/>
                    <a:pt x="249000" y="749044"/>
                    <a:pt x="251935" y="742409"/>
                  </a:cubicBezTo>
                  <a:cubicBezTo>
                    <a:pt x="259591" y="728165"/>
                    <a:pt x="270317" y="715793"/>
                    <a:pt x="283337" y="706180"/>
                  </a:cubicBezTo>
                  <a:cubicBezTo>
                    <a:pt x="290960" y="700426"/>
                    <a:pt x="298616" y="693620"/>
                    <a:pt x="308432" y="689538"/>
                  </a:cubicBezTo>
                  <a:cubicBezTo>
                    <a:pt x="327522" y="681497"/>
                    <a:pt x="349514" y="677365"/>
                    <a:pt x="371944" y="674303"/>
                  </a:cubicBezTo>
                  <a:cubicBezTo>
                    <a:pt x="381793" y="673254"/>
                    <a:pt x="391508" y="671813"/>
                    <a:pt x="401559" y="671324"/>
                  </a:cubicBezTo>
                  <a:cubicBezTo>
                    <a:pt x="409957" y="670714"/>
                    <a:pt x="418491" y="671152"/>
                    <a:pt x="426991" y="670255"/>
                  </a:cubicBezTo>
                  <a:cubicBezTo>
                    <a:pt x="438257" y="668869"/>
                    <a:pt x="449623" y="666818"/>
                    <a:pt x="461024" y="664906"/>
                  </a:cubicBezTo>
                  <a:cubicBezTo>
                    <a:pt x="471042" y="663196"/>
                    <a:pt x="481194" y="661587"/>
                    <a:pt x="491245" y="659438"/>
                  </a:cubicBezTo>
                  <a:cubicBezTo>
                    <a:pt x="499813" y="657185"/>
                    <a:pt x="493269" y="647181"/>
                    <a:pt x="490841" y="645980"/>
                  </a:cubicBezTo>
                  <a:close/>
                  <a:moveTo>
                    <a:pt x="4959055" y="1551077"/>
                  </a:moveTo>
                  <a:cubicBezTo>
                    <a:pt x="4975043" y="1551671"/>
                    <a:pt x="4991030" y="1551671"/>
                    <a:pt x="5007018" y="1551839"/>
                  </a:cubicBezTo>
                  <a:cubicBezTo>
                    <a:pt x="5028032" y="1552042"/>
                    <a:pt x="5049180" y="1553432"/>
                    <a:pt x="5070160" y="1551873"/>
                  </a:cubicBezTo>
                  <a:cubicBezTo>
                    <a:pt x="5120012" y="1548342"/>
                    <a:pt x="5169594" y="1542021"/>
                    <a:pt x="5218738" y="1532948"/>
                  </a:cubicBezTo>
                  <a:cubicBezTo>
                    <a:pt x="5245384" y="1528128"/>
                    <a:pt x="5271660" y="1521517"/>
                    <a:pt x="5297429" y="1513155"/>
                  </a:cubicBezTo>
                  <a:cubicBezTo>
                    <a:pt x="5333047" y="1501050"/>
                    <a:pt x="5369947" y="1484580"/>
                    <a:pt x="5399090" y="1456409"/>
                  </a:cubicBezTo>
                  <a:cubicBezTo>
                    <a:pt x="5417910" y="1438768"/>
                    <a:pt x="5430761" y="1416166"/>
                    <a:pt x="5440847" y="1393399"/>
                  </a:cubicBezTo>
                  <a:cubicBezTo>
                    <a:pt x="5445637" y="1381961"/>
                    <a:pt x="5449650" y="1370199"/>
                    <a:pt x="5452787" y="1358202"/>
                  </a:cubicBezTo>
                  <a:lnTo>
                    <a:pt x="5457610" y="1340373"/>
                  </a:lnTo>
                  <a:lnTo>
                    <a:pt x="5460983" y="1322412"/>
                  </a:lnTo>
                  <a:cubicBezTo>
                    <a:pt x="5469787" y="1273386"/>
                    <a:pt x="5472788" y="1224188"/>
                    <a:pt x="5473868" y="1175260"/>
                  </a:cubicBezTo>
                  <a:lnTo>
                    <a:pt x="5474239" y="1121816"/>
                  </a:lnTo>
                  <a:lnTo>
                    <a:pt x="5474711" y="1042838"/>
                  </a:lnTo>
                  <a:cubicBezTo>
                    <a:pt x="5474880" y="1027265"/>
                    <a:pt x="5474576" y="1011638"/>
                    <a:pt x="5475622" y="996112"/>
                  </a:cubicBezTo>
                  <a:cubicBezTo>
                    <a:pt x="5477004" y="975578"/>
                    <a:pt x="5477376" y="955027"/>
                    <a:pt x="5479197" y="934556"/>
                  </a:cubicBezTo>
                  <a:cubicBezTo>
                    <a:pt x="5479534" y="924100"/>
                    <a:pt x="5458892" y="908112"/>
                    <a:pt x="5454608" y="930846"/>
                  </a:cubicBezTo>
                  <a:cubicBezTo>
                    <a:pt x="5451944" y="953684"/>
                    <a:pt x="5451741" y="976843"/>
                    <a:pt x="5450494" y="999883"/>
                  </a:cubicBezTo>
                  <a:lnTo>
                    <a:pt x="5446648" y="1067450"/>
                  </a:lnTo>
                  <a:lnTo>
                    <a:pt x="5442330" y="1160156"/>
                  </a:lnTo>
                  <a:cubicBezTo>
                    <a:pt x="5441588" y="1176204"/>
                    <a:pt x="5438789" y="1192067"/>
                    <a:pt x="5436968" y="1207913"/>
                  </a:cubicBezTo>
                  <a:cubicBezTo>
                    <a:pt x="5435484" y="1222167"/>
                    <a:pt x="5431571" y="1236000"/>
                    <a:pt x="5430525" y="1250052"/>
                  </a:cubicBezTo>
                  <a:cubicBezTo>
                    <a:pt x="5429514" y="1267082"/>
                    <a:pt x="5426511" y="1283444"/>
                    <a:pt x="5424825" y="1300147"/>
                  </a:cubicBezTo>
                  <a:cubicBezTo>
                    <a:pt x="5421722" y="1316263"/>
                    <a:pt x="5419530" y="1332864"/>
                    <a:pt x="5414706" y="1348043"/>
                  </a:cubicBezTo>
                  <a:cubicBezTo>
                    <a:pt x="5409276" y="1369272"/>
                    <a:pt x="5400439" y="1389473"/>
                    <a:pt x="5388498" y="1407855"/>
                  </a:cubicBezTo>
                  <a:cubicBezTo>
                    <a:pt x="5377301" y="1426244"/>
                    <a:pt x="5361650" y="1441544"/>
                    <a:pt x="5343031" y="1452361"/>
                  </a:cubicBezTo>
                  <a:cubicBezTo>
                    <a:pt x="5322288" y="1463070"/>
                    <a:pt x="5300566" y="1471735"/>
                    <a:pt x="5278169" y="1478232"/>
                  </a:cubicBezTo>
                  <a:cubicBezTo>
                    <a:pt x="5254626" y="1485652"/>
                    <a:pt x="5231926" y="1491656"/>
                    <a:pt x="5207978" y="1496702"/>
                  </a:cubicBezTo>
                  <a:cubicBezTo>
                    <a:pt x="5187471" y="1501036"/>
                    <a:pt x="5166727" y="1504807"/>
                    <a:pt x="5145713" y="1508008"/>
                  </a:cubicBezTo>
                  <a:cubicBezTo>
                    <a:pt x="5128039" y="1510666"/>
                    <a:pt x="5110095" y="1512022"/>
                    <a:pt x="5092387" y="1514815"/>
                  </a:cubicBezTo>
                  <a:lnTo>
                    <a:pt x="5020982" y="1526785"/>
                  </a:lnTo>
                  <a:lnTo>
                    <a:pt x="4957942" y="1537670"/>
                  </a:lnTo>
                  <a:cubicBezTo>
                    <a:pt x="4940031" y="1541410"/>
                    <a:pt x="4953962" y="1550298"/>
                    <a:pt x="4959055" y="1551077"/>
                  </a:cubicBezTo>
                  <a:close/>
                  <a:moveTo>
                    <a:pt x="5200524" y="1432801"/>
                  </a:moveTo>
                  <a:cubicBezTo>
                    <a:pt x="5208552" y="1432633"/>
                    <a:pt x="5216444" y="1431989"/>
                    <a:pt x="5224405" y="1431378"/>
                  </a:cubicBezTo>
                  <a:cubicBezTo>
                    <a:pt x="5234726" y="1430262"/>
                    <a:pt x="5245823" y="1430973"/>
                    <a:pt x="5255807" y="1427806"/>
                  </a:cubicBezTo>
                  <a:cubicBezTo>
                    <a:pt x="5280463" y="1421451"/>
                    <a:pt x="5303601" y="1410314"/>
                    <a:pt x="5323940" y="1395031"/>
                  </a:cubicBezTo>
                  <a:cubicBezTo>
                    <a:pt x="5329674" y="1390950"/>
                    <a:pt x="5335004" y="1386342"/>
                    <a:pt x="5339894" y="1381270"/>
                  </a:cubicBezTo>
                  <a:cubicBezTo>
                    <a:pt x="5345156" y="1376517"/>
                    <a:pt x="5349743" y="1371060"/>
                    <a:pt x="5353487" y="1365049"/>
                  </a:cubicBezTo>
                  <a:cubicBezTo>
                    <a:pt x="5359120" y="1357025"/>
                    <a:pt x="5363775" y="1348346"/>
                    <a:pt x="5367316" y="1339199"/>
                  </a:cubicBezTo>
                  <a:cubicBezTo>
                    <a:pt x="5371735" y="1330463"/>
                    <a:pt x="5373894" y="1321153"/>
                    <a:pt x="5377301" y="1312215"/>
                  </a:cubicBezTo>
                  <a:cubicBezTo>
                    <a:pt x="5384990" y="1289546"/>
                    <a:pt x="5390994" y="1266343"/>
                    <a:pt x="5395278" y="1242790"/>
                  </a:cubicBezTo>
                  <a:cubicBezTo>
                    <a:pt x="5399292" y="1218936"/>
                    <a:pt x="5402935" y="1194961"/>
                    <a:pt x="5404992" y="1171023"/>
                  </a:cubicBezTo>
                  <a:cubicBezTo>
                    <a:pt x="5405802" y="1162291"/>
                    <a:pt x="5407117" y="1153521"/>
                    <a:pt x="5407488" y="1144819"/>
                  </a:cubicBezTo>
                  <a:lnTo>
                    <a:pt x="5409748" y="1105659"/>
                  </a:lnTo>
                  <a:cubicBezTo>
                    <a:pt x="5410221" y="1097925"/>
                    <a:pt x="5409849" y="1090221"/>
                    <a:pt x="5411030" y="1082500"/>
                  </a:cubicBezTo>
                  <a:cubicBezTo>
                    <a:pt x="5412514" y="1072290"/>
                    <a:pt x="5412986" y="1062084"/>
                    <a:pt x="5414909" y="1051840"/>
                  </a:cubicBezTo>
                  <a:cubicBezTo>
                    <a:pt x="5415280" y="1046575"/>
                    <a:pt x="5394806" y="1039482"/>
                    <a:pt x="5390387" y="1050774"/>
                  </a:cubicBezTo>
                  <a:cubicBezTo>
                    <a:pt x="5388195" y="1061946"/>
                    <a:pt x="5386677" y="1073242"/>
                    <a:pt x="5385867" y="1084598"/>
                  </a:cubicBezTo>
                  <a:cubicBezTo>
                    <a:pt x="5384620" y="1095587"/>
                    <a:pt x="5382933" y="1106523"/>
                    <a:pt x="5381145" y="1117444"/>
                  </a:cubicBezTo>
                  <a:cubicBezTo>
                    <a:pt x="5378650" y="1132427"/>
                    <a:pt x="5377401" y="1147463"/>
                    <a:pt x="5374062" y="1162203"/>
                  </a:cubicBezTo>
                  <a:cubicBezTo>
                    <a:pt x="5372409" y="1169924"/>
                    <a:pt x="5369812" y="1177527"/>
                    <a:pt x="5367586" y="1185109"/>
                  </a:cubicBezTo>
                  <a:cubicBezTo>
                    <a:pt x="5365731" y="1191916"/>
                    <a:pt x="5362527" y="1198537"/>
                    <a:pt x="5361212" y="1205222"/>
                  </a:cubicBezTo>
                  <a:cubicBezTo>
                    <a:pt x="5358446" y="1221442"/>
                    <a:pt x="5356523" y="1237643"/>
                    <a:pt x="5352847" y="1253216"/>
                  </a:cubicBezTo>
                  <a:cubicBezTo>
                    <a:pt x="5350924" y="1264684"/>
                    <a:pt x="5346910" y="1275106"/>
                    <a:pt x="5344482" y="1286011"/>
                  </a:cubicBezTo>
                  <a:cubicBezTo>
                    <a:pt x="5343436" y="1291745"/>
                    <a:pt x="5341918" y="1296996"/>
                    <a:pt x="5340501" y="1302396"/>
                  </a:cubicBezTo>
                  <a:cubicBezTo>
                    <a:pt x="5339321" y="1307847"/>
                    <a:pt x="5337669" y="1313180"/>
                    <a:pt x="5335543" y="1318327"/>
                  </a:cubicBezTo>
                  <a:cubicBezTo>
                    <a:pt x="5327212" y="1337303"/>
                    <a:pt x="5314462" y="1354030"/>
                    <a:pt x="5298407" y="1367137"/>
                  </a:cubicBezTo>
                  <a:cubicBezTo>
                    <a:pt x="5291526" y="1372864"/>
                    <a:pt x="5284106" y="1377883"/>
                    <a:pt x="5276213" y="1382119"/>
                  </a:cubicBezTo>
                  <a:cubicBezTo>
                    <a:pt x="5269299" y="1385708"/>
                    <a:pt x="5261575" y="1387992"/>
                    <a:pt x="5254525" y="1391732"/>
                  </a:cubicBezTo>
                  <a:cubicBezTo>
                    <a:pt x="5244575" y="1396677"/>
                    <a:pt x="5234523" y="1401656"/>
                    <a:pt x="5224472" y="1406631"/>
                  </a:cubicBezTo>
                  <a:cubicBezTo>
                    <a:pt x="5215264" y="1411016"/>
                    <a:pt x="5205988" y="1415427"/>
                    <a:pt x="5196713" y="1419870"/>
                  </a:cubicBezTo>
                  <a:cubicBezTo>
                    <a:pt x="5188887" y="1424302"/>
                    <a:pt x="5197825" y="1432279"/>
                    <a:pt x="5200524" y="1432801"/>
                  </a:cubicBezTo>
                  <a:close/>
                  <a:moveTo>
                    <a:pt x="5535087" y="472766"/>
                  </a:moveTo>
                  <a:cubicBezTo>
                    <a:pt x="5537616" y="477859"/>
                    <a:pt x="5540450" y="482719"/>
                    <a:pt x="5543182" y="487681"/>
                  </a:cubicBezTo>
                  <a:cubicBezTo>
                    <a:pt x="5546352" y="494393"/>
                    <a:pt x="5549962" y="500896"/>
                    <a:pt x="5553975" y="507149"/>
                  </a:cubicBezTo>
                  <a:cubicBezTo>
                    <a:pt x="5564128" y="521117"/>
                    <a:pt x="5574888" y="534575"/>
                    <a:pt x="5585479" y="548185"/>
                  </a:cubicBezTo>
                  <a:cubicBezTo>
                    <a:pt x="5591179" y="555484"/>
                    <a:pt x="5596677" y="562948"/>
                    <a:pt x="5602816" y="569805"/>
                  </a:cubicBezTo>
                  <a:cubicBezTo>
                    <a:pt x="5611451" y="579405"/>
                    <a:pt x="5620963" y="588242"/>
                    <a:pt x="5629529" y="597909"/>
                  </a:cubicBezTo>
                  <a:cubicBezTo>
                    <a:pt x="5640391" y="610200"/>
                    <a:pt x="5650779" y="622912"/>
                    <a:pt x="5661235" y="635608"/>
                  </a:cubicBezTo>
                  <a:cubicBezTo>
                    <a:pt x="5671894" y="648560"/>
                    <a:pt x="5682350" y="661715"/>
                    <a:pt x="5692873" y="674802"/>
                  </a:cubicBezTo>
                  <a:cubicBezTo>
                    <a:pt x="5696719" y="679558"/>
                    <a:pt x="5700462" y="684418"/>
                    <a:pt x="5704274" y="689191"/>
                  </a:cubicBezTo>
                  <a:cubicBezTo>
                    <a:pt x="5710008" y="696335"/>
                    <a:pt x="5715776" y="703411"/>
                    <a:pt x="5721510" y="710555"/>
                  </a:cubicBezTo>
                  <a:cubicBezTo>
                    <a:pt x="5725051" y="714680"/>
                    <a:pt x="5728357" y="718994"/>
                    <a:pt x="5731427" y="723474"/>
                  </a:cubicBezTo>
                  <a:cubicBezTo>
                    <a:pt x="5735271" y="729585"/>
                    <a:pt x="5739656" y="735238"/>
                    <a:pt x="5743299" y="741536"/>
                  </a:cubicBezTo>
                  <a:cubicBezTo>
                    <a:pt x="5745458" y="744484"/>
                    <a:pt x="5759321" y="739657"/>
                    <a:pt x="5756420" y="731700"/>
                  </a:cubicBezTo>
                  <a:cubicBezTo>
                    <a:pt x="5752406" y="724711"/>
                    <a:pt x="5747988" y="717955"/>
                    <a:pt x="5743232" y="711463"/>
                  </a:cubicBezTo>
                  <a:cubicBezTo>
                    <a:pt x="5738847" y="704912"/>
                    <a:pt x="5734597" y="698278"/>
                    <a:pt x="5730212" y="691758"/>
                  </a:cubicBezTo>
                  <a:cubicBezTo>
                    <a:pt x="5724174" y="682786"/>
                    <a:pt x="5717935" y="673999"/>
                    <a:pt x="5712032" y="664926"/>
                  </a:cubicBezTo>
                  <a:cubicBezTo>
                    <a:pt x="5708928" y="660184"/>
                    <a:pt x="5706331" y="655020"/>
                    <a:pt x="5703566" y="650044"/>
                  </a:cubicBezTo>
                  <a:cubicBezTo>
                    <a:pt x="5701373" y="645410"/>
                    <a:pt x="5698877" y="640941"/>
                    <a:pt x="5696044" y="636671"/>
                  </a:cubicBezTo>
                  <a:cubicBezTo>
                    <a:pt x="5688657" y="627105"/>
                    <a:pt x="5680765" y="617981"/>
                    <a:pt x="5673074" y="608675"/>
                  </a:cubicBezTo>
                  <a:cubicBezTo>
                    <a:pt x="5667576" y="602037"/>
                    <a:pt x="5662281" y="595183"/>
                    <a:pt x="5656412" y="588869"/>
                  </a:cubicBezTo>
                  <a:cubicBezTo>
                    <a:pt x="5650408" y="582366"/>
                    <a:pt x="5643561" y="576663"/>
                    <a:pt x="5637692" y="570075"/>
                  </a:cubicBezTo>
                  <a:cubicBezTo>
                    <a:pt x="5626123" y="557157"/>
                    <a:pt x="5614992" y="543904"/>
                    <a:pt x="5603659" y="530784"/>
                  </a:cubicBezTo>
                  <a:cubicBezTo>
                    <a:pt x="5598802" y="525110"/>
                    <a:pt x="5593844" y="519491"/>
                    <a:pt x="5589054" y="513750"/>
                  </a:cubicBezTo>
                  <a:cubicBezTo>
                    <a:pt x="5584973" y="508927"/>
                    <a:pt x="5581432" y="503662"/>
                    <a:pt x="5577047" y="499108"/>
                  </a:cubicBezTo>
                  <a:cubicBezTo>
                    <a:pt x="5571212" y="493013"/>
                    <a:pt x="5564904" y="487357"/>
                    <a:pt x="5558664" y="481636"/>
                  </a:cubicBezTo>
                  <a:cubicBezTo>
                    <a:pt x="5553166" y="476624"/>
                    <a:pt x="5547601" y="471649"/>
                    <a:pt x="5541866" y="466873"/>
                  </a:cubicBezTo>
                  <a:cubicBezTo>
                    <a:pt x="5536740" y="462981"/>
                    <a:pt x="5534615" y="470887"/>
                    <a:pt x="5535087" y="472766"/>
                  </a:cubicBezTo>
                  <a:close/>
                  <a:moveTo>
                    <a:pt x="5556033" y="763244"/>
                  </a:moveTo>
                  <a:cubicBezTo>
                    <a:pt x="5558495" y="768273"/>
                    <a:pt x="5561294" y="773063"/>
                    <a:pt x="5563925" y="777957"/>
                  </a:cubicBezTo>
                  <a:cubicBezTo>
                    <a:pt x="5567063" y="784564"/>
                    <a:pt x="5570570" y="790976"/>
                    <a:pt x="5574483" y="797156"/>
                  </a:cubicBezTo>
                  <a:cubicBezTo>
                    <a:pt x="5584467" y="810900"/>
                    <a:pt x="5595024" y="824139"/>
                    <a:pt x="5605413" y="837530"/>
                  </a:cubicBezTo>
                  <a:cubicBezTo>
                    <a:pt x="5610978" y="844728"/>
                    <a:pt x="5616375" y="852074"/>
                    <a:pt x="5622480" y="858830"/>
                  </a:cubicBezTo>
                  <a:cubicBezTo>
                    <a:pt x="5630946" y="868274"/>
                    <a:pt x="5640289" y="876926"/>
                    <a:pt x="5648722" y="886441"/>
                  </a:cubicBezTo>
                  <a:cubicBezTo>
                    <a:pt x="5659380" y="898530"/>
                    <a:pt x="5669634" y="911040"/>
                    <a:pt x="5679888" y="923516"/>
                  </a:cubicBezTo>
                  <a:cubicBezTo>
                    <a:pt x="5690377" y="936280"/>
                    <a:pt x="5700631" y="949198"/>
                    <a:pt x="5710953" y="962083"/>
                  </a:cubicBezTo>
                  <a:cubicBezTo>
                    <a:pt x="5714730" y="966771"/>
                    <a:pt x="5718407" y="971561"/>
                    <a:pt x="5722151" y="976249"/>
                  </a:cubicBezTo>
                  <a:cubicBezTo>
                    <a:pt x="5727784" y="983275"/>
                    <a:pt x="5733450" y="990230"/>
                    <a:pt x="5739050" y="997256"/>
                  </a:cubicBezTo>
                  <a:cubicBezTo>
                    <a:pt x="5742557" y="1001313"/>
                    <a:pt x="5745795" y="1005563"/>
                    <a:pt x="5748831" y="1009989"/>
                  </a:cubicBezTo>
                  <a:cubicBezTo>
                    <a:pt x="5752575" y="1016013"/>
                    <a:pt x="5756892" y="1021568"/>
                    <a:pt x="5760467" y="1027781"/>
                  </a:cubicBezTo>
                  <a:cubicBezTo>
                    <a:pt x="5762593" y="1030675"/>
                    <a:pt x="5776387" y="1025784"/>
                    <a:pt x="5773555" y="1017929"/>
                  </a:cubicBezTo>
                  <a:cubicBezTo>
                    <a:pt x="5769642" y="1011034"/>
                    <a:pt x="5765324" y="1004369"/>
                    <a:pt x="5760636" y="997968"/>
                  </a:cubicBezTo>
                  <a:cubicBezTo>
                    <a:pt x="5756352" y="991518"/>
                    <a:pt x="5752204" y="984985"/>
                    <a:pt x="5747886" y="978566"/>
                  </a:cubicBezTo>
                  <a:cubicBezTo>
                    <a:pt x="5741984" y="969729"/>
                    <a:pt x="5735845" y="961061"/>
                    <a:pt x="5730043" y="952122"/>
                  </a:cubicBezTo>
                  <a:cubicBezTo>
                    <a:pt x="5727042" y="947451"/>
                    <a:pt x="5724512" y="942371"/>
                    <a:pt x="5721780" y="937464"/>
                  </a:cubicBezTo>
                  <a:cubicBezTo>
                    <a:pt x="5719655" y="932890"/>
                    <a:pt x="5717193" y="928481"/>
                    <a:pt x="5714427" y="924275"/>
                  </a:cubicBezTo>
                  <a:cubicBezTo>
                    <a:pt x="5707174" y="914861"/>
                    <a:pt x="5699451" y="905873"/>
                    <a:pt x="5691862" y="896745"/>
                  </a:cubicBezTo>
                  <a:cubicBezTo>
                    <a:pt x="5686465" y="890212"/>
                    <a:pt x="5681237" y="883490"/>
                    <a:pt x="5675503" y="877246"/>
                  </a:cubicBezTo>
                  <a:cubicBezTo>
                    <a:pt x="5669600" y="870861"/>
                    <a:pt x="5662854" y="865259"/>
                    <a:pt x="5657053" y="858790"/>
                  </a:cubicBezTo>
                  <a:cubicBezTo>
                    <a:pt x="5645686" y="846111"/>
                    <a:pt x="5634724" y="833057"/>
                    <a:pt x="5623626" y="820142"/>
                  </a:cubicBezTo>
                  <a:cubicBezTo>
                    <a:pt x="5618803" y="814570"/>
                    <a:pt x="5613980" y="809052"/>
                    <a:pt x="5609258" y="803416"/>
                  </a:cubicBezTo>
                  <a:cubicBezTo>
                    <a:pt x="5605244" y="798640"/>
                    <a:pt x="5601736" y="793476"/>
                    <a:pt x="5597453" y="788990"/>
                  </a:cubicBezTo>
                  <a:cubicBezTo>
                    <a:pt x="5591685" y="782999"/>
                    <a:pt x="5585479" y="777461"/>
                    <a:pt x="5579340" y="771842"/>
                  </a:cubicBezTo>
                  <a:cubicBezTo>
                    <a:pt x="5573943" y="766897"/>
                    <a:pt x="5568445" y="762040"/>
                    <a:pt x="5562779" y="757338"/>
                  </a:cubicBezTo>
                  <a:cubicBezTo>
                    <a:pt x="5557753" y="753543"/>
                    <a:pt x="5555561" y="761399"/>
                    <a:pt x="5556033" y="763244"/>
                  </a:cubicBezTo>
                  <a:close/>
                  <a:moveTo>
                    <a:pt x="5568749" y="1044514"/>
                  </a:moveTo>
                  <a:cubicBezTo>
                    <a:pt x="5571178" y="1049459"/>
                    <a:pt x="5573875" y="1054181"/>
                    <a:pt x="5576439" y="1058974"/>
                  </a:cubicBezTo>
                  <a:cubicBezTo>
                    <a:pt x="5579475" y="1065491"/>
                    <a:pt x="5582916" y="1071805"/>
                    <a:pt x="5586727" y="1077883"/>
                  </a:cubicBezTo>
                  <a:cubicBezTo>
                    <a:pt x="5596475" y="1091395"/>
                    <a:pt x="5606829" y="1104381"/>
                    <a:pt x="5617016" y="1117515"/>
                  </a:cubicBezTo>
                  <a:cubicBezTo>
                    <a:pt x="5622480" y="1124575"/>
                    <a:pt x="5627742" y="1131786"/>
                    <a:pt x="5633679" y="1138390"/>
                  </a:cubicBezTo>
                  <a:cubicBezTo>
                    <a:pt x="5642010" y="1147652"/>
                    <a:pt x="5651218" y="1156132"/>
                    <a:pt x="5659448" y="1165462"/>
                  </a:cubicBezTo>
                  <a:cubicBezTo>
                    <a:pt x="5669938" y="1177311"/>
                    <a:pt x="5679955" y="1189585"/>
                    <a:pt x="5690007" y="1201825"/>
                  </a:cubicBezTo>
                  <a:cubicBezTo>
                    <a:pt x="5700261" y="1214352"/>
                    <a:pt x="5710312" y="1227031"/>
                    <a:pt x="5720431" y="1239680"/>
                  </a:cubicBezTo>
                  <a:cubicBezTo>
                    <a:pt x="5724141" y="1244284"/>
                    <a:pt x="5727716" y="1248972"/>
                    <a:pt x="5731393" y="1253576"/>
                  </a:cubicBezTo>
                  <a:cubicBezTo>
                    <a:pt x="5736924" y="1260467"/>
                    <a:pt x="5742490" y="1267308"/>
                    <a:pt x="5747954" y="1274199"/>
                  </a:cubicBezTo>
                  <a:cubicBezTo>
                    <a:pt x="5751360" y="1278169"/>
                    <a:pt x="5754531" y="1282338"/>
                    <a:pt x="5757466" y="1286679"/>
                  </a:cubicBezTo>
                  <a:cubicBezTo>
                    <a:pt x="5761175" y="1292588"/>
                    <a:pt x="5765392" y="1298072"/>
                    <a:pt x="5768866" y="1304167"/>
                  </a:cubicBezTo>
                  <a:cubicBezTo>
                    <a:pt x="5770957" y="1307011"/>
                    <a:pt x="5784652" y="1302032"/>
                    <a:pt x="5781953" y="1294281"/>
                  </a:cubicBezTo>
                  <a:cubicBezTo>
                    <a:pt x="5778141" y="1287498"/>
                    <a:pt x="5773925" y="1280951"/>
                    <a:pt x="5769305" y="1274674"/>
                  </a:cubicBezTo>
                  <a:cubicBezTo>
                    <a:pt x="5765156" y="1268343"/>
                    <a:pt x="5761074" y="1261928"/>
                    <a:pt x="5756892" y="1255614"/>
                  </a:cubicBezTo>
                  <a:cubicBezTo>
                    <a:pt x="5751090" y="1246928"/>
                    <a:pt x="5745120" y="1238412"/>
                    <a:pt x="5739454" y="1229642"/>
                  </a:cubicBezTo>
                  <a:cubicBezTo>
                    <a:pt x="5736486" y="1225038"/>
                    <a:pt x="5734058" y="1220042"/>
                    <a:pt x="5731393" y="1215202"/>
                  </a:cubicBezTo>
                  <a:cubicBezTo>
                    <a:pt x="5729335" y="1210706"/>
                    <a:pt x="5726940" y="1206369"/>
                    <a:pt x="5724242" y="1202233"/>
                  </a:cubicBezTo>
                  <a:cubicBezTo>
                    <a:pt x="5717159" y="1192991"/>
                    <a:pt x="5709536" y="1184171"/>
                    <a:pt x="5702149" y="1175250"/>
                  </a:cubicBezTo>
                  <a:cubicBezTo>
                    <a:pt x="5696820" y="1168841"/>
                    <a:pt x="5691727" y="1162230"/>
                    <a:pt x="5686094" y="1156118"/>
                  </a:cubicBezTo>
                  <a:cubicBezTo>
                    <a:pt x="5680326" y="1149872"/>
                    <a:pt x="5673648" y="1144387"/>
                    <a:pt x="5667981" y="1138039"/>
                  </a:cubicBezTo>
                  <a:cubicBezTo>
                    <a:pt x="5656850" y="1125610"/>
                    <a:pt x="5646091" y="1112796"/>
                    <a:pt x="5635230" y="1100151"/>
                  </a:cubicBezTo>
                  <a:cubicBezTo>
                    <a:pt x="5630507" y="1094680"/>
                    <a:pt x="5625752" y="1089263"/>
                    <a:pt x="5621131" y="1083728"/>
                  </a:cubicBezTo>
                  <a:cubicBezTo>
                    <a:pt x="5617218" y="1079057"/>
                    <a:pt x="5613811" y="1073977"/>
                    <a:pt x="5609595" y="1069592"/>
                  </a:cubicBezTo>
                  <a:cubicBezTo>
                    <a:pt x="5603963" y="1063716"/>
                    <a:pt x="5597824" y="1058299"/>
                    <a:pt x="5591786" y="1052798"/>
                  </a:cubicBezTo>
                  <a:cubicBezTo>
                    <a:pt x="5586491" y="1047972"/>
                    <a:pt x="5581094" y="1043199"/>
                    <a:pt x="5575529" y="1038632"/>
                  </a:cubicBezTo>
                  <a:cubicBezTo>
                    <a:pt x="5570536" y="1034901"/>
                    <a:pt x="5568310" y="1042686"/>
                    <a:pt x="5568749" y="1044514"/>
                  </a:cubicBezTo>
                  <a:close/>
                  <a:moveTo>
                    <a:pt x="5563183" y="1305193"/>
                  </a:moveTo>
                  <a:cubicBezTo>
                    <a:pt x="5565544" y="1310087"/>
                    <a:pt x="5568209" y="1314741"/>
                    <a:pt x="5570739" y="1319518"/>
                  </a:cubicBezTo>
                  <a:cubicBezTo>
                    <a:pt x="5573707" y="1325956"/>
                    <a:pt x="5577080" y="1332200"/>
                    <a:pt x="5580858" y="1338207"/>
                  </a:cubicBezTo>
                  <a:cubicBezTo>
                    <a:pt x="5590471" y="1351564"/>
                    <a:pt x="5600657" y="1364398"/>
                    <a:pt x="5610709" y="1377380"/>
                  </a:cubicBezTo>
                  <a:cubicBezTo>
                    <a:pt x="5616071" y="1384356"/>
                    <a:pt x="5621299" y="1391483"/>
                    <a:pt x="5627168" y="1398020"/>
                  </a:cubicBezTo>
                  <a:cubicBezTo>
                    <a:pt x="5635399" y="1407160"/>
                    <a:pt x="5644472" y="1415525"/>
                    <a:pt x="5652634" y="1424733"/>
                  </a:cubicBezTo>
                  <a:cubicBezTo>
                    <a:pt x="5662989" y="1436431"/>
                    <a:pt x="5672838" y="1448570"/>
                    <a:pt x="5682754" y="1460675"/>
                  </a:cubicBezTo>
                  <a:cubicBezTo>
                    <a:pt x="5692907" y="1473034"/>
                    <a:pt x="5702824" y="1485561"/>
                    <a:pt x="5712808" y="1498054"/>
                  </a:cubicBezTo>
                  <a:cubicBezTo>
                    <a:pt x="5716450" y="1502608"/>
                    <a:pt x="5719992" y="1507246"/>
                    <a:pt x="5723635" y="1511803"/>
                  </a:cubicBezTo>
                  <a:cubicBezTo>
                    <a:pt x="5729065" y="1518606"/>
                    <a:pt x="5734563" y="1525345"/>
                    <a:pt x="5739960" y="1532169"/>
                  </a:cubicBezTo>
                  <a:cubicBezTo>
                    <a:pt x="5743333" y="1536098"/>
                    <a:pt x="5746470" y="1540216"/>
                    <a:pt x="5749370" y="1544510"/>
                  </a:cubicBezTo>
                  <a:cubicBezTo>
                    <a:pt x="5753013" y="1550365"/>
                    <a:pt x="5757162" y="1555769"/>
                    <a:pt x="5760569" y="1561810"/>
                  </a:cubicBezTo>
                  <a:cubicBezTo>
                    <a:pt x="5762626" y="1564623"/>
                    <a:pt x="5776320" y="1559594"/>
                    <a:pt x="5773656" y="1551924"/>
                  </a:cubicBezTo>
                  <a:cubicBezTo>
                    <a:pt x="5769878" y="1545229"/>
                    <a:pt x="5765729" y="1538749"/>
                    <a:pt x="5761209" y="1532523"/>
                  </a:cubicBezTo>
                  <a:cubicBezTo>
                    <a:pt x="5757094" y="1526259"/>
                    <a:pt x="5753114" y="1519911"/>
                    <a:pt x="5748966" y="1513664"/>
                  </a:cubicBezTo>
                  <a:cubicBezTo>
                    <a:pt x="5743266" y="1505080"/>
                    <a:pt x="5737363" y="1496665"/>
                    <a:pt x="5731797" y="1487983"/>
                  </a:cubicBezTo>
                  <a:cubicBezTo>
                    <a:pt x="5728897" y="1483446"/>
                    <a:pt x="5726468" y="1478485"/>
                    <a:pt x="5723871" y="1473692"/>
                  </a:cubicBezTo>
                  <a:cubicBezTo>
                    <a:pt x="5721847" y="1469253"/>
                    <a:pt x="5719486" y="1464969"/>
                    <a:pt x="5716821" y="1460874"/>
                  </a:cubicBezTo>
                  <a:cubicBezTo>
                    <a:pt x="5709839" y="1451768"/>
                    <a:pt x="5702318" y="1443048"/>
                    <a:pt x="5695032" y="1434194"/>
                  </a:cubicBezTo>
                  <a:cubicBezTo>
                    <a:pt x="5689770" y="1427860"/>
                    <a:pt x="5684745" y="1421343"/>
                    <a:pt x="5679180" y="1415306"/>
                  </a:cubicBezTo>
                  <a:cubicBezTo>
                    <a:pt x="5673479" y="1409127"/>
                    <a:pt x="5666902" y="1403727"/>
                    <a:pt x="5661303" y="1397463"/>
                  </a:cubicBezTo>
                  <a:cubicBezTo>
                    <a:pt x="5650273" y="1385189"/>
                    <a:pt x="5639682" y="1372544"/>
                    <a:pt x="5628922" y="1360023"/>
                  </a:cubicBezTo>
                  <a:cubicBezTo>
                    <a:pt x="5624268" y="1354627"/>
                    <a:pt x="5619579" y="1349287"/>
                    <a:pt x="5615026" y="1343803"/>
                  </a:cubicBezTo>
                  <a:cubicBezTo>
                    <a:pt x="5611180" y="1339199"/>
                    <a:pt x="5607774" y="1334170"/>
                    <a:pt x="5603625" y="1329852"/>
                  </a:cubicBezTo>
                  <a:cubicBezTo>
                    <a:pt x="5598060" y="1324047"/>
                    <a:pt x="5591989" y="1318698"/>
                    <a:pt x="5586052" y="1313281"/>
                  </a:cubicBezTo>
                  <a:cubicBezTo>
                    <a:pt x="5580790" y="1308522"/>
                    <a:pt x="5575495" y="1303816"/>
                    <a:pt x="5569929" y="1299297"/>
                  </a:cubicBezTo>
                  <a:cubicBezTo>
                    <a:pt x="5565005" y="1295630"/>
                    <a:pt x="5562745" y="1303381"/>
                    <a:pt x="5563183" y="1305193"/>
                  </a:cubicBezTo>
                  <a:close/>
                  <a:moveTo>
                    <a:pt x="5491880" y="1491973"/>
                  </a:moveTo>
                  <a:cubicBezTo>
                    <a:pt x="5494038" y="1496661"/>
                    <a:pt x="5496500" y="1501114"/>
                    <a:pt x="5498861" y="1505667"/>
                  </a:cubicBezTo>
                  <a:cubicBezTo>
                    <a:pt x="5501593" y="1511833"/>
                    <a:pt x="5504697" y="1517803"/>
                    <a:pt x="5508238" y="1523544"/>
                  </a:cubicBezTo>
                  <a:cubicBezTo>
                    <a:pt x="5517244" y="1536243"/>
                    <a:pt x="5526890" y="1548433"/>
                    <a:pt x="5536335" y="1560758"/>
                  </a:cubicBezTo>
                  <a:cubicBezTo>
                    <a:pt x="5541428" y="1567375"/>
                    <a:pt x="5546319" y="1574165"/>
                    <a:pt x="5551885" y="1580344"/>
                  </a:cubicBezTo>
                  <a:cubicBezTo>
                    <a:pt x="5559642" y="1588996"/>
                    <a:pt x="5568310" y="1596872"/>
                    <a:pt x="5576035" y="1605571"/>
                  </a:cubicBezTo>
                  <a:cubicBezTo>
                    <a:pt x="5585816" y="1616658"/>
                    <a:pt x="5595159" y="1628152"/>
                    <a:pt x="5604502" y="1639637"/>
                  </a:cubicBezTo>
                  <a:cubicBezTo>
                    <a:pt x="5614048" y="1651368"/>
                    <a:pt x="5623425" y="1663272"/>
                    <a:pt x="5632835" y="1675121"/>
                  </a:cubicBezTo>
                  <a:cubicBezTo>
                    <a:pt x="5636242" y="1679438"/>
                    <a:pt x="5639615" y="1683840"/>
                    <a:pt x="5643021" y="1688157"/>
                  </a:cubicBezTo>
                  <a:cubicBezTo>
                    <a:pt x="5648148" y="1694623"/>
                    <a:pt x="5653342" y="1701025"/>
                    <a:pt x="5658436" y="1707491"/>
                  </a:cubicBezTo>
                  <a:cubicBezTo>
                    <a:pt x="5661640" y="1711215"/>
                    <a:pt x="5664575" y="1715131"/>
                    <a:pt x="5667273" y="1719222"/>
                  </a:cubicBezTo>
                  <a:cubicBezTo>
                    <a:pt x="5670680" y="1724794"/>
                    <a:pt x="5674592" y="1729938"/>
                    <a:pt x="5677762" y="1735713"/>
                  </a:cubicBezTo>
                  <a:cubicBezTo>
                    <a:pt x="5679719" y="1738387"/>
                    <a:pt x="5693177" y="1733139"/>
                    <a:pt x="5690816" y="1725759"/>
                  </a:cubicBezTo>
                  <a:cubicBezTo>
                    <a:pt x="5687308" y="1719364"/>
                    <a:pt x="5683396" y="1713188"/>
                    <a:pt x="5679146" y="1707272"/>
                  </a:cubicBezTo>
                  <a:cubicBezTo>
                    <a:pt x="5675334" y="1701312"/>
                    <a:pt x="5671591" y="1695251"/>
                    <a:pt x="5667711" y="1689308"/>
                  </a:cubicBezTo>
                  <a:cubicBezTo>
                    <a:pt x="5662382" y="1681131"/>
                    <a:pt x="5656850" y="1673117"/>
                    <a:pt x="5651622" y="1664830"/>
                  </a:cubicBezTo>
                  <a:cubicBezTo>
                    <a:pt x="5648891" y="1660513"/>
                    <a:pt x="5646698" y="1655770"/>
                    <a:pt x="5644269" y="1651183"/>
                  </a:cubicBezTo>
                  <a:cubicBezTo>
                    <a:pt x="5642414" y="1646933"/>
                    <a:pt x="5640222" y="1642835"/>
                    <a:pt x="5637726" y="1638926"/>
                  </a:cubicBezTo>
                  <a:cubicBezTo>
                    <a:pt x="5631149" y="1630257"/>
                    <a:pt x="5624065" y="1622014"/>
                    <a:pt x="5617151" y="1613629"/>
                  </a:cubicBezTo>
                  <a:cubicBezTo>
                    <a:pt x="5612193" y="1607618"/>
                    <a:pt x="5607471" y="1601422"/>
                    <a:pt x="5602175" y="1595715"/>
                  </a:cubicBezTo>
                  <a:cubicBezTo>
                    <a:pt x="5596778" y="1589876"/>
                    <a:pt x="5590505" y="1584813"/>
                    <a:pt x="5585209" y="1578887"/>
                  </a:cubicBezTo>
                  <a:cubicBezTo>
                    <a:pt x="5574752" y="1567257"/>
                    <a:pt x="5564769" y="1555277"/>
                    <a:pt x="5554582" y="1543438"/>
                  </a:cubicBezTo>
                  <a:cubicBezTo>
                    <a:pt x="5550198" y="1538307"/>
                    <a:pt x="5545779" y="1533248"/>
                    <a:pt x="5541462" y="1528067"/>
                  </a:cubicBezTo>
                  <a:cubicBezTo>
                    <a:pt x="5537819" y="1523699"/>
                    <a:pt x="5534648" y="1518906"/>
                    <a:pt x="5530702" y="1514828"/>
                  </a:cubicBezTo>
                  <a:cubicBezTo>
                    <a:pt x="5525407" y="1509340"/>
                    <a:pt x="5519639" y="1504315"/>
                    <a:pt x="5513973" y="1499218"/>
                  </a:cubicBezTo>
                  <a:cubicBezTo>
                    <a:pt x="5508980" y="1494732"/>
                    <a:pt x="5503887" y="1490314"/>
                    <a:pt x="5498626" y="1486081"/>
                  </a:cubicBezTo>
                  <a:cubicBezTo>
                    <a:pt x="5493903" y="1482643"/>
                    <a:pt x="5491508" y="1490229"/>
                    <a:pt x="5491880" y="1491973"/>
                  </a:cubicBezTo>
                  <a:close/>
                  <a:moveTo>
                    <a:pt x="5342390" y="1590888"/>
                  </a:moveTo>
                  <a:cubicBezTo>
                    <a:pt x="5344448" y="1595458"/>
                    <a:pt x="5346843" y="1599793"/>
                    <a:pt x="5349069" y="1604211"/>
                  </a:cubicBezTo>
                  <a:cubicBezTo>
                    <a:pt x="5351632" y="1610222"/>
                    <a:pt x="5354634" y="1616037"/>
                    <a:pt x="5358040" y="1621616"/>
                  </a:cubicBezTo>
                  <a:cubicBezTo>
                    <a:pt x="5366709" y="1633920"/>
                    <a:pt x="5376019" y="1645739"/>
                    <a:pt x="5385125" y="1657706"/>
                  </a:cubicBezTo>
                  <a:cubicBezTo>
                    <a:pt x="5390017" y="1664115"/>
                    <a:pt x="5394739" y="1670709"/>
                    <a:pt x="5400102" y="1676686"/>
                  </a:cubicBezTo>
                  <a:cubicBezTo>
                    <a:pt x="5407623" y="1685048"/>
                    <a:pt x="5416056" y="1692650"/>
                    <a:pt x="5423510" y="1701082"/>
                  </a:cubicBezTo>
                  <a:cubicBezTo>
                    <a:pt x="5432988" y="1711798"/>
                    <a:pt x="5441994" y="1722936"/>
                    <a:pt x="5450999" y="1734060"/>
                  </a:cubicBezTo>
                  <a:cubicBezTo>
                    <a:pt x="5460241" y="1745420"/>
                    <a:pt x="5469281" y="1756949"/>
                    <a:pt x="5478388" y="1768427"/>
                  </a:cubicBezTo>
                  <a:cubicBezTo>
                    <a:pt x="5481693" y="1772609"/>
                    <a:pt x="5484931" y="1776893"/>
                    <a:pt x="5488203" y="1781072"/>
                  </a:cubicBezTo>
                  <a:cubicBezTo>
                    <a:pt x="5493161" y="1787336"/>
                    <a:pt x="5498153" y="1793532"/>
                    <a:pt x="5503077" y="1799815"/>
                  </a:cubicBezTo>
                  <a:cubicBezTo>
                    <a:pt x="5506181" y="1803414"/>
                    <a:pt x="5509047" y="1807206"/>
                    <a:pt x="5511645" y="1811172"/>
                  </a:cubicBezTo>
                  <a:cubicBezTo>
                    <a:pt x="5514883" y="1816609"/>
                    <a:pt x="5518661" y="1821568"/>
                    <a:pt x="5521696" y="1827190"/>
                  </a:cubicBezTo>
                  <a:cubicBezTo>
                    <a:pt x="5523551" y="1829777"/>
                    <a:pt x="5536908" y="1824428"/>
                    <a:pt x="5534682" y="1817217"/>
                  </a:cubicBezTo>
                  <a:cubicBezTo>
                    <a:pt x="5531377" y="1810983"/>
                    <a:pt x="5527632" y="1804983"/>
                    <a:pt x="5523518" y="1799256"/>
                  </a:cubicBezTo>
                  <a:cubicBezTo>
                    <a:pt x="5519842" y="1793447"/>
                    <a:pt x="5516232" y="1787575"/>
                    <a:pt x="5512522" y="1781801"/>
                  </a:cubicBezTo>
                  <a:cubicBezTo>
                    <a:pt x="5507395" y="1773861"/>
                    <a:pt x="5502066" y="1766072"/>
                    <a:pt x="5497074" y="1758031"/>
                  </a:cubicBezTo>
                  <a:cubicBezTo>
                    <a:pt x="5494477" y="1753832"/>
                    <a:pt x="5492352" y="1749211"/>
                    <a:pt x="5490058" y="1744759"/>
                  </a:cubicBezTo>
                  <a:cubicBezTo>
                    <a:pt x="5488304" y="1740613"/>
                    <a:pt x="5486213" y="1736623"/>
                    <a:pt x="5483784" y="1732825"/>
                  </a:cubicBezTo>
                  <a:cubicBezTo>
                    <a:pt x="5477443" y="1724393"/>
                    <a:pt x="5470596" y="1716436"/>
                    <a:pt x="5463918" y="1708311"/>
                  </a:cubicBezTo>
                  <a:cubicBezTo>
                    <a:pt x="5459128" y="1702486"/>
                    <a:pt x="5454575" y="1696505"/>
                    <a:pt x="5449448" y="1690974"/>
                  </a:cubicBezTo>
                  <a:cubicBezTo>
                    <a:pt x="5444219" y="1685321"/>
                    <a:pt x="5438114" y="1680443"/>
                    <a:pt x="5432988" y="1674723"/>
                  </a:cubicBezTo>
                  <a:cubicBezTo>
                    <a:pt x="5422903" y="1663464"/>
                    <a:pt x="5413256" y="1651868"/>
                    <a:pt x="5403374" y="1640389"/>
                  </a:cubicBezTo>
                  <a:cubicBezTo>
                    <a:pt x="5399157" y="1635445"/>
                    <a:pt x="5394874" y="1630537"/>
                    <a:pt x="5390691" y="1625525"/>
                  </a:cubicBezTo>
                  <a:cubicBezTo>
                    <a:pt x="5387183" y="1621292"/>
                    <a:pt x="5384114" y="1616637"/>
                    <a:pt x="5380302" y="1612708"/>
                  </a:cubicBezTo>
                  <a:cubicBezTo>
                    <a:pt x="5375175" y="1607426"/>
                    <a:pt x="5369576" y="1602569"/>
                    <a:pt x="5364044" y="1597658"/>
                  </a:cubicBezTo>
                  <a:cubicBezTo>
                    <a:pt x="5359188" y="1593340"/>
                    <a:pt x="5354263" y="1589094"/>
                    <a:pt x="5349136" y="1585013"/>
                  </a:cubicBezTo>
                  <a:cubicBezTo>
                    <a:pt x="5344549" y="1581710"/>
                    <a:pt x="5342053" y="1589178"/>
                    <a:pt x="5342390" y="1590888"/>
                  </a:cubicBezTo>
                  <a:close/>
                  <a:moveTo>
                    <a:pt x="5125881" y="1651240"/>
                  </a:moveTo>
                  <a:cubicBezTo>
                    <a:pt x="5127736" y="1655575"/>
                    <a:pt x="5129895" y="1659673"/>
                    <a:pt x="5131919" y="1663852"/>
                  </a:cubicBezTo>
                  <a:cubicBezTo>
                    <a:pt x="5134212" y="1669532"/>
                    <a:pt x="5136944" y="1675030"/>
                    <a:pt x="5140047" y="1680308"/>
                  </a:cubicBezTo>
                  <a:cubicBezTo>
                    <a:pt x="5148074" y="1691888"/>
                    <a:pt x="5156709" y="1702944"/>
                    <a:pt x="5165142" y="1714166"/>
                  </a:cubicBezTo>
                  <a:cubicBezTo>
                    <a:pt x="5169695" y="1720177"/>
                    <a:pt x="5174047" y="1726356"/>
                    <a:pt x="5179072" y="1731945"/>
                  </a:cubicBezTo>
                  <a:cubicBezTo>
                    <a:pt x="5186121" y="1739747"/>
                    <a:pt x="5194014" y="1746786"/>
                    <a:pt x="5200997" y="1754645"/>
                  </a:cubicBezTo>
                  <a:cubicBezTo>
                    <a:pt x="5209833" y="1764669"/>
                    <a:pt x="5218198" y="1775099"/>
                    <a:pt x="5226597" y="1785507"/>
                  </a:cubicBezTo>
                  <a:cubicBezTo>
                    <a:pt x="5235198" y="1796139"/>
                    <a:pt x="5243563" y="1806942"/>
                    <a:pt x="5252029" y="1817709"/>
                  </a:cubicBezTo>
                  <a:cubicBezTo>
                    <a:pt x="5255099" y="1821618"/>
                    <a:pt x="5258100" y="1825632"/>
                    <a:pt x="5261169" y="1829541"/>
                  </a:cubicBezTo>
                  <a:cubicBezTo>
                    <a:pt x="5265757" y="1835417"/>
                    <a:pt x="5270411" y="1841222"/>
                    <a:pt x="5274999" y="1847081"/>
                  </a:cubicBezTo>
                  <a:cubicBezTo>
                    <a:pt x="5277866" y="1850457"/>
                    <a:pt x="5280496" y="1854019"/>
                    <a:pt x="5282892" y="1857746"/>
                  </a:cubicBezTo>
                  <a:cubicBezTo>
                    <a:pt x="5285860" y="1862859"/>
                    <a:pt x="5289368" y="1867527"/>
                    <a:pt x="5292134" y="1872830"/>
                  </a:cubicBezTo>
                  <a:cubicBezTo>
                    <a:pt x="5293854" y="1875268"/>
                    <a:pt x="5307008" y="1869666"/>
                    <a:pt x="5305085" y="1862809"/>
                  </a:cubicBezTo>
                  <a:cubicBezTo>
                    <a:pt x="5302050" y="1856933"/>
                    <a:pt x="5298643" y="1851276"/>
                    <a:pt x="5294831" y="1845880"/>
                  </a:cubicBezTo>
                  <a:cubicBezTo>
                    <a:pt x="5291425" y="1840412"/>
                    <a:pt x="5288153" y="1834857"/>
                    <a:pt x="5284746" y="1829423"/>
                  </a:cubicBezTo>
                  <a:cubicBezTo>
                    <a:pt x="5280025" y="1821942"/>
                    <a:pt x="5275100" y="1814626"/>
                    <a:pt x="5270513" y="1807060"/>
                  </a:cubicBezTo>
                  <a:cubicBezTo>
                    <a:pt x="5268118" y="1803080"/>
                    <a:pt x="5266229" y="1798712"/>
                    <a:pt x="5264104" y="1794500"/>
                  </a:cubicBezTo>
                  <a:cubicBezTo>
                    <a:pt x="5262587" y="1790573"/>
                    <a:pt x="5260698" y="1786792"/>
                    <a:pt x="5258472" y="1783207"/>
                  </a:cubicBezTo>
                  <a:cubicBezTo>
                    <a:pt x="5252569" y="1775318"/>
                    <a:pt x="5246160" y="1767867"/>
                    <a:pt x="5239953" y="1760251"/>
                  </a:cubicBezTo>
                  <a:cubicBezTo>
                    <a:pt x="5235536" y="1754817"/>
                    <a:pt x="5231286" y="1749194"/>
                    <a:pt x="5226495" y="1744061"/>
                  </a:cubicBezTo>
                  <a:cubicBezTo>
                    <a:pt x="5221605" y="1738795"/>
                    <a:pt x="5215837" y="1734309"/>
                    <a:pt x="5211048" y="1728943"/>
                  </a:cubicBezTo>
                  <a:cubicBezTo>
                    <a:pt x="5201637" y="1718446"/>
                    <a:pt x="5192632" y="1707596"/>
                    <a:pt x="5183457" y="1696880"/>
                  </a:cubicBezTo>
                  <a:cubicBezTo>
                    <a:pt x="5179510" y="1692259"/>
                    <a:pt x="5175497" y="1687672"/>
                    <a:pt x="5171618" y="1682980"/>
                  </a:cubicBezTo>
                  <a:cubicBezTo>
                    <a:pt x="5168346" y="1679020"/>
                    <a:pt x="5165547" y="1674635"/>
                    <a:pt x="5161971" y="1670979"/>
                  </a:cubicBezTo>
                  <a:cubicBezTo>
                    <a:pt x="5157182" y="1666051"/>
                    <a:pt x="5151886" y="1661565"/>
                    <a:pt x="5146692" y="1657012"/>
                  </a:cubicBezTo>
                  <a:cubicBezTo>
                    <a:pt x="5142138" y="1653015"/>
                    <a:pt x="5137484" y="1649088"/>
                    <a:pt x="5132661" y="1645328"/>
                  </a:cubicBezTo>
                  <a:cubicBezTo>
                    <a:pt x="5128309" y="1642319"/>
                    <a:pt x="5125611" y="1649598"/>
                    <a:pt x="5125881" y="1651240"/>
                  </a:cubicBezTo>
                  <a:close/>
                  <a:moveTo>
                    <a:pt x="4879554" y="1678065"/>
                  </a:moveTo>
                  <a:cubicBezTo>
                    <a:pt x="4881443" y="1682450"/>
                    <a:pt x="4883635" y="1686545"/>
                    <a:pt x="4885660" y="1690778"/>
                  </a:cubicBezTo>
                  <a:cubicBezTo>
                    <a:pt x="4887987" y="1696499"/>
                    <a:pt x="4890753" y="1702040"/>
                    <a:pt x="4893923" y="1707353"/>
                  </a:cubicBezTo>
                  <a:cubicBezTo>
                    <a:pt x="4902018" y="1719033"/>
                    <a:pt x="4910754" y="1730208"/>
                    <a:pt x="4919288" y="1741517"/>
                  </a:cubicBezTo>
                  <a:cubicBezTo>
                    <a:pt x="4923874" y="1747589"/>
                    <a:pt x="4928293" y="1753825"/>
                    <a:pt x="4933353" y="1759444"/>
                  </a:cubicBezTo>
                  <a:cubicBezTo>
                    <a:pt x="4940470" y="1767317"/>
                    <a:pt x="4948396" y="1774444"/>
                    <a:pt x="4955446" y="1782381"/>
                  </a:cubicBezTo>
                  <a:cubicBezTo>
                    <a:pt x="4964384" y="1792500"/>
                    <a:pt x="4972850" y="1803016"/>
                    <a:pt x="4981316" y="1813513"/>
                  </a:cubicBezTo>
                  <a:cubicBezTo>
                    <a:pt x="4989985" y="1824246"/>
                    <a:pt x="4998485" y="1835150"/>
                    <a:pt x="5007018" y="1846001"/>
                  </a:cubicBezTo>
                  <a:cubicBezTo>
                    <a:pt x="5010121" y="1849961"/>
                    <a:pt x="5013156" y="1854009"/>
                    <a:pt x="5016226" y="1857952"/>
                  </a:cubicBezTo>
                  <a:cubicBezTo>
                    <a:pt x="5020881" y="1863878"/>
                    <a:pt x="5025569" y="1869737"/>
                    <a:pt x="5030190" y="1875663"/>
                  </a:cubicBezTo>
                  <a:cubicBezTo>
                    <a:pt x="5033091" y="1879056"/>
                    <a:pt x="5035790" y="1882655"/>
                    <a:pt x="5038184" y="1886429"/>
                  </a:cubicBezTo>
                  <a:cubicBezTo>
                    <a:pt x="5041220" y="1891576"/>
                    <a:pt x="5044761" y="1896282"/>
                    <a:pt x="5047561" y="1901631"/>
                  </a:cubicBezTo>
                  <a:cubicBezTo>
                    <a:pt x="5049281" y="1904104"/>
                    <a:pt x="5062469" y="1898515"/>
                    <a:pt x="5060513" y="1891610"/>
                  </a:cubicBezTo>
                  <a:cubicBezTo>
                    <a:pt x="5057444" y="1885694"/>
                    <a:pt x="5053969" y="1879990"/>
                    <a:pt x="5050125" y="1874543"/>
                  </a:cubicBezTo>
                  <a:cubicBezTo>
                    <a:pt x="5046684" y="1869042"/>
                    <a:pt x="5043379" y="1863439"/>
                    <a:pt x="5039904" y="1857952"/>
                  </a:cubicBezTo>
                  <a:cubicBezTo>
                    <a:pt x="5035114" y="1850420"/>
                    <a:pt x="5030156" y="1843057"/>
                    <a:pt x="5025536" y="1835403"/>
                  </a:cubicBezTo>
                  <a:cubicBezTo>
                    <a:pt x="5023107" y="1831406"/>
                    <a:pt x="5021151" y="1826991"/>
                    <a:pt x="5019059" y="1822758"/>
                  </a:cubicBezTo>
                  <a:cubicBezTo>
                    <a:pt x="5017474" y="1818798"/>
                    <a:pt x="5015552" y="1814990"/>
                    <a:pt x="5013291" y="1811381"/>
                  </a:cubicBezTo>
                  <a:cubicBezTo>
                    <a:pt x="5007355" y="1803424"/>
                    <a:pt x="5000913" y="1795889"/>
                    <a:pt x="4994639" y="1788219"/>
                  </a:cubicBezTo>
                  <a:cubicBezTo>
                    <a:pt x="4990153" y="1782718"/>
                    <a:pt x="4985836" y="1777048"/>
                    <a:pt x="4981013" y="1771867"/>
                  </a:cubicBezTo>
                  <a:cubicBezTo>
                    <a:pt x="4976088" y="1766535"/>
                    <a:pt x="4970286" y="1761998"/>
                    <a:pt x="4965429" y="1756598"/>
                  </a:cubicBezTo>
                  <a:cubicBezTo>
                    <a:pt x="4955951" y="1746000"/>
                    <a:pt x="4946844" y="1735045"/>
                    <a:pt x="4937603" y="1724217"/>
                  </a:cubicBezTo>
                  <a:cubicBezTo>
                    <a:pt x="4933589" y="1719543"/>
                    <a:pt x="4929542" y="1714922"/>
                    <a:pt x="4925628" y="1710183"/>
                  </a:cubicBezTo>
                  <a:cubicBezTo>
                    <a:pt x="4922323" y="1706186"/>
                    <a:pt x="4919490" y="1701750"/>
                    <a:pt x="4915881" y="1698060"/>
                  </a:cubicBezTo>
                  <a:cubicBezTo>
                    <a:pt x="4911024" y="1693102"/>
                    <a:pt x="4905695" y="1688565"/>
                    <a:pt x="4900466" y="1683958"/>
                  </a:cubicBezTo>
                  <a:cubicBezTo>
                    <a:pt x="4895846" y="1679910"/>
                    <a:pt x="4891191" y="1675934"/>
                    <a:pt x="4886300" y="1672153"/>
                  </a:cubicBezTo>
                  <a:cubicBezTo>
                    <a:pt x="4881915" y="1669107"/>
                    <a:pt x="4879250" y="1676423"/>
                    <a:pt x="4879554" y="1678065"/>
                  </a:cubicBezTo>
                  <a:close/>
                  <a:moveTo>
                    <a:pt x="4634847" y="1706712"/>
                  </a:moveTo>
                  <a:cubicBezTo>
                    <a:pt x="4636601" y="1710945"/>
                    <a:pt x="4638692" y="1714939"/>
                    <a:pt x="4640614" y="1719037"/>
                  </a:cubicBezTo>
                  <a:cubicBezTo>
                    <a:pt x="4642807" y="1724578"/>
                    <a:pt x="4645371" y="1729948"/>
                    <a:pt x="4648372" y="1735102"/>
                  </a:cubicBezTo>
                  <a:cubicBezTo>
                    <a:pt x="4656130" y="1746361"/>
                    <a:pt x="4664495" y="1757127"/>
                    <a:pt x="4672657" y="1768032"/>
                  </a:cubicBezTo>
                  <a:cubicBezTo>
                    <a:pt x="4677076" y="1773871"/>
                    <a:pt x="4681258" y="1779881"/>
                    <a:pt x="4686149" y="1785298"/>
                  </a:cubicBezTo>
                  <a:cubicBezTo>
                    <a:pt x="4692996" y="1792867"/>
                    <a:pt x="4700687" y="1799674"/>
                    <a:pt x="4707433" y="1807307"/>
                  </a:cubicBezTo>
                  <a:cubicBezTo>
                    <a:pt x="4716000" y="1817041"/>
                    <a:pt x="4724129" y="1827167"/>
                    <a:pt x="4732292" y="1837272"/>
                  </a:cubicBezTo>
                  <a:cubicBezTo>
                    <a:pt x="4740589" y="1847617"/>
                    <a:pt x="4748717" y="1858114"/>
                    <a:pt x="4756880" y="1868576"/>
                  </a:cubicBezTo>
                  <a:cubicBezTo>
                    <a:pt x="4759882" y="1872384"/>
                    <a:pt x="4762749" y="1876277"/>
                    <a:pt x="4765717" y="1880088"/>
                  </a:cubicBezTo>
                  <a:cubicBezTo>
                    <a:pt x="4770170" y="1885792"/>
                    <a:pt x="4774689" y="1891445"/>
                    <a:pt x="4779108" y="1897152"/>
                  </a:cubicBezTo>
                  <a:cubicBezTo>
                    <a:pt x="4781908" y="1900420"/>
                    <a:pt x="4784471" y="1903884"/>
                    <a:pt x="4786764" y="1907514"/>
                  </a:cubicBezTo>
                  <a:cubicBezTo>
                    <a:pt x="4789632" y="1912506"/>
                    <a:pt x="4793038" y="1917046"/>
                    <a:pt x="4795669" y="1922223"/>
                  </a:cubicBezTo>
                  <a:cubicBezTo>
                    <a:pt x="4797321" y="1924584"/>
                    <a:pt x="4810375" y="1918891"/>
                    <a:pt x="4808587" y="1912168"/>
                  </a:cubicBezTo>
                  <a:cubicBezTo>
                    <a:pt x="4805686" y="1906444"/>
                    <a:pt x="4802415" y="1900933"/>
                    <a:pt x="4798739" y="1895678"/>
                  </a:cubicBezTo>
                  <a:cubicBezTo>
                    <a:pt x="4795467" y="1890345"/>
                    <a:pt x="4792296" y="1884928"/>
                    <a:pt x="4788990" y="1879646"/>
                  </a:cubicBezTo>
                  <a:cubicBezTo>
                    <a:pt x="4784471" y="1872351"/>
                    <a:pt x="4779715" y="1865240"/>
                    <a:pt x="4775297" y="1857844"/>
                  </a:cubicBezTo>
                  <a:cubicBezTo>
                    <a:pt x="4772969" y="1853982"/>
                    <a:pt x="4771181" y="1849698"/>
                    <a:pt x="4769191" y="1845603"/>
                  </a:cubicBezTo>
                  <a:cubicBezTo>
                    <a:pt x="4767708" y="1841771"/>
                    <a:pt x="4765886" y="1838081"/>
                    <a:pt x="4763727" y="1834580"/>
                  </a:cubicBezTo>
                  <a:cubicBezTo>
                    <a:pt x="4758027" y="1826910"/>
                    <a:pt x="4751854" y="1819665"/>
                    <a:pt x="4745850" y="1812268"/>
                  </a:cubicBezTo>
                  <a:cubicBezTo>
                    <a:pt x="4741533" y="1806986"/>
                    <a:pt x="4737418" y="1801519"/>
                    <a:pt x="4732763" y="1796523"/>
                  </a:cubicBezTo>
                  <a:cubicBezTo>
                    <a:pt x="4728042" y="1791410"/>
                    <a:pt x="4722408" y="1787079"/>
                    <a:pt x="4717754" y="1781895"/>
                  </a:cubicBezTo>
                  <a:cubicBezTo>
                    <a:pt x="4708613" y="1771705"/>
                    <a:pt x="4699877" y="1761158"/>
                    <a:pt x="4690973" y="1750763"/>
                  </a:cubicBezTo>
                  <a:cubicBezTo>
                    <a:pt x="4687161" y="1746277"/>
                    <a:pt x="4683249" y="1741824"/>
                    <a:pt x="4679538" y="1737271"/>
                  </a:cubicBezTo>
                  <a:cubicBezTo>
                    <a:pt x="4676334" y="1733409"/>
                    <a:pt x="4673636" y="1729145"/>
                    <a:pt x="4670161" y="1725590"/>
                  </a:cubicBezTo>
                  <a:cubicBezTo>
                    <a:pt x="4665507" y="1720814"/>
                    <a:pt x="4660346" y="1716483"/>
                    <a:pt x="4655287" y="1712078"/>
                  </a:cubicBezTo>
                  <a:cubicBezTo>
                    <a:pt x="4650834" y="1708220"/>
                    <a:pt x="4646314" y="1704428"/>
                    <a:pt x="4641593" y="1700802"/>
                  </a:cubicBezTo>
                  <a:cubicBezTo>
                    <a:pt x="4637343" y="1697912"/>
                    <a:pt x="4634577" y="1705106"/>
                    <a:pt x="4634847" y="1706712"/>
                  </a:cubicBezTo>
                  <a:close/>
                  <a:moveTo>
                    <a:pt x="4388689" y="1733726"/>
                  </a:moveTo>
                  <a:cubicBezTo>
                    <a:pt x="4390510" y="1738026"/>
                    <a:pt x="4392635" y="1742091"/>
                    <a:pt x="4394625" y="1746236"/>
                  </a:cubicBezTo>
                  <a:cubicBezTo>
                    <a:pt x="4396851" y="1751869"/>
                    <a:pt x="4399550" y="1757323"/>
                    <a:pt x="4402619" y="1762541"/>
                  </a:cubicBezTo>
                  <a:cubicBezTo>
                    <a:pt x="4410512" y="1774009"/>
                    <a:pt x="4419045" y="1784954"/>
                    <a:pt x="4427410" y="1796044"/>
                  </a:cubicBezTo>
                  <a:cubicBezTo>
                    <a:pt x="4431897" y="1802001"/>
                    <a:pt x="4436214" y="1808113"/>
                    <a:pt x="4441172" y="1813634"/>
                  </a:cubicBezTo>
                  <a:cubicBezTo>
                    <a:pt x="4448121" y="1821352"/>
                    <a:pt x="4455945" y="1828293"/>
                    <a:pt x="4462826" y="1836081"/>
                  </a:cubicBezTo>
                  <a:cubicBezTo>
                    <a:pt x="4471562" y="1845984"/>
                    <a:pt x="4479860" y="1856319"/>
                    <a:pt x="4488157" y="1866607"/>
                  </a:cubicBezTo>
                  <a:cubicBezTo>
                    <a:pt x="4496657" y="1877120"/>
                    <a:pt x="4504921" y="1887819"/>
                    <a:pt x="4513285" y="1898451"/>
                  </a:cubicBezTo>
                  <a:cubicBezTo>
                    <a:pt x="4516322" y="1902326"/>
                    <a:pt x="4519256" y="1906306"/>
                    <a:pt x="4522326" y="1910182"/>
                  </a:cubicBezTo>
                  <a:cubicBezTo>
                    <a:pt x="4526845" y="1915990"/>
                    <a:pt x="4531466" y="1921727"/>
                    <a:pt x="4535952" y="1927552"/>
                  </a:cubicBezTo>
                  <a:cubicBezTo>
                    <a:pt x="4538819" y="1930878"/>
                    <a:pt x="4541416" y="1934403"/>
                    <a:pt x="4543777" y="1938100"/>
                  </a:cubicBezTo>
                  <a:cubicBezTo>
                    <a:pt x="4546712" y="1943179"/>
                    <a:pt x="4550185" y="1947783"/>
                    <a:pt x="4552884" y="1953049"/>
                  </a:cubicBezTo>
                  <a:cubicBezTo>
                    <a:pt x="4554604" y="1955467"/>
                    <a:pt x="4567692" y="1949814"/>
                    <a:pt x="4565836" y="1943007"/>
                  </a:cubicBezTo>
                  <a:cubicBezTo>
                    <a:pt x="4562868" y="1937192"/>
                    <a:pt x="4559461" y="1931593"/>
                    <a:pt x="4555717" y="1926247"/>
                  </a:cubicBezTo>
                  <a:cubicBezTo>
                    <a:pt x="4552378" y="1920830"/>
                    <a:pt x="4549107" y="1915329"/>
                    <a:pt x="4545767" y="1909946"/>
                  </a:cubicBezTo>
                  <a:cubicBezTo>
                    <a:pt x="4541112" y="1902545"/>
                    <a:pt x="4536255" y="1895300"/>
                    <a:pt x="4531735" y="1887802"/>
                  </a:cubicBezTo>
                  <a:cubicBezTo>
                    <a:pt x="4529374" y="1883873"/>
                    <a:pt x="4527519" y="1879522"/>
                    <a:pt x="4525428" y="1875359"/>
                  </a:cubicBezTo>
                  <a:cubicBezTo>
                    <a:pt x="4523911" y="1871467"/>
                    <a:pt x="4522055" y="1867720"/>
                    <a:pt x="4519862" y="1864168"/>
                  </a:cubicBezTo>
                  <a:cubicBezTo>
                    <a:pt x="4514061" y="1856363"/>
                    <a:pt x="4507754" y="1848990"/>
                    <a:pt x="4501581" y="1841465"/>
                  </a:cubicBezTo>
                  <a:cubicBezTo>
                    <a:pt x="4497230" y="1836068"/>
                    <a:pt x="4493014" y="1830513"/>
                    <a:pt x="4488292" y="1825433"/>
                  </a:cubicBezTo>
                  <a:cubicBezTo>
                    <a:pt x="4483469" y="1820218"/>
                    <a:pt x="4477734" y="1815783"/>
                    <a:pt x="4472979" y="1810501"/>
                  </a:cubicBezTo>
                  <a:cubicBezTo>
                    <a:pt x="4463669" y="1800106"/>
                    <a:pt x="4454799" y="1789373"/>
                    <a:pt x="4445725" y="1778775"/>
                  </a:cubicBezTo>
                  <a:cubicBezTo>
                    <a:pt x="4441813" y="1774205"/>
                    <a:pt x="4437833" y="1769668"/>
                    <a:pt x="4434021" y="1765030"/>
                  </a:cubicBezTo>
                  <a:cubicBezTo>
                    <a:pt x="4430783" y="1761118"/>
                    <a:pt x="4428017" y="1756767"/>
                    <a:pt x="4424442" y="1753127"/>
                  </a:cubicBezTo>
                  <a:cubicBezTo>
                    <a:pt x="4419720" y="1748270"/>
                    <a:pt x="4414492" y="1743851"/>
                    <a:pt x="4409365" y="1739362"/>
                  </a:cubicBezTo>
                  <a:cubicBezTo>
                    <a:pt x="4404812" y="1735419"/>
                    <a:pt x="4400224" y="1731527"/>
                    <a:pt x="4395435" y="1727816"/>
                  </a:cubicBezTo>
                  <a:cubicBezTo>
                    <a:pt x="4391117" y="1724858"/>
                    <a:pt x="4388419" y="1732103"/>
                    <a:pt x="4388689" y="1733729"/>
                  </a:cubicBezTo>
                  <a:close/>
                  <a:moveTo>
                    <a:pt x="4141249" y="1759296"/>
                  </a:moveTo>
                  <a:cubicBezTo>
                    <a:pt x="4143003" y="1763543"/>
                    <a:pt x="4145094" y="1767573"/>
                    <a:pt x="4147085" y="1771688"/>
                  </a:cubicBezTo>
                  <a:cubicBezTo>
                    <a:pt x="4149277" y="1777281"/>
                    <a:pt x="4151908" y="1782684"/>
                    <a:pt x="4154943" y="1787855"/>
                  </a:cubicBezTo>
                  <a:cubicBezTo>
                    <a:pt x="4162735" y="1799181"/>
                    <a:pt x="4171167" y="1810015"/>
                    <a:pt x="4179397" y="1820987"/>
                  </a:cubicBezTo>
                  <a:cubicBezTo>
                    <a:pt x="4183850" y="1826876"/>
                    <a:pt x="4188066" y="1832938"/>
                    <a:pt x="4192990" y="1838388"/>
                  </a:cubicBezTo>
                  <a:cubicBezTo>
                    <a:pt x="4199871" y="1846025"/>
                    <a:pt x="4207629" y="1852892"/>
                    <a:pt x="4214409" y="1860569"/>
                  </a:cubicBezTo>
                  <a:cubicBezTo>
                    <a:pt x="4223077" y="1870371"/>
                    <a:pt x="4231240" y="1880560"/>
                    <a:pt x="4239436" y="1890754"/>
                  </a:cubicBezTo>
                  <a:cubicBezTo>
                    <a:pt x="4247834" y="1901149"/>
                    <a:pt x="4255997" y="1911726"/>
                    <a:pt x="4264261" y="1922257"/>
                  </a:cubicBezTo>
                  <a:cubicBezTo>
                    <a:pt x="4267263" y="1926102"/>
                    <a:pt x="4270164" y="1930015"/>
                    <a:pt x="4273165" y="1933856"/>
                  </a:cubicBezTo>
                  <a:cubicBezTo>
                    <a:pt x="4277652" y="1939591"/>
                    <a:pt x="4282171" y="1945267"/>
                    <a:pt x="4286657" y="1951021"/>
                  </a:cubicBezTo>
                  <a:cubicBezTo>
                    <a:pt x="4289457" y="1954330"/>
                    <a:pt x="4292054" y="1957821"/>
                    <a:pt x="4294381" y="1961477"/>
                  </a:cubicBezTo>
                  <a:cubicBezTo>
                    <a:pt x="4297248" y="1966507"/>
                    <a:pt x="4300688" y="1971060"/>
                    <a:pt x="4303353" y="1976275"/>
                  </a:cubicBezTo>
                  <a:cubicBezTo>
                    <a:pt x="4305006" y="1978659"/>
                    <a:pt x="4318093" y="1972989"/>
                    <a:pt x="4316272" y="1966233"/>
                  </a:cubicBezTo>
                  <a:cubicBezTo>
                    <a:pt x="4313371" y="1960462"/>
                    <a:pt x="4310031" y="1954914"/>
                    <a:pt x="4306322" y="1949625"/>
                  </a:cubicBezTo>
                  <a:cubicBezTo>
                    <a:pt x="4303016" y="1944259"/>
                    <a:pt x="4299811" y="1938831"/>
                    <a:pt x="4296506" y="1933492"/>
                  </a:cubicBezTo>
                  <a:cubicBezTo>
                    <a:pt x="4291919" y="1926163"/>
                    <a:pt x="4287129" y="1918988"/>
                    <a:pt x="4282677" y="1911568"/>
                  </a:cubicBezTo>
                  <a:cubicBezTo>
                    <a:pt x="4280349" y="1907676"/>
                    <a:pt x="4278495" y="1903375"/>
                    <a:pt x="4276471" y="1899243"/>
                  </a:cubicBezTo>
                  <a:cubicBezTo>
                    <a:pt x="4274987" y="1895385"/>
                    <a:pt x="4273165" y="1891671"/>
                    <a:pt x="4271007" y="1888156"/>
                  </a:cubicBezTo>
                  <a:cubicBezTo>
                    <a:pt x="4265272" y="1880436"/>
                    <a:pt x="4259033" y="1873140"/>
                    <a:pt x="4252961" y="1865706"/>
                  </a:cubicBezTo>
                  <a:cubicBezTo>
                    <a:pt x="4248610" y="1860373"/>
                    <a:pt x="4244495" y="1854872"/>
                    <a:pt x="4239807" y="1849853"/>
                  </a:cubicBezTo>
                  <a:cubicBezTo>
                    <a:pt x="4235017" y="1844706"/>
                    <a:pt x="4229351" y="1840341"/>
                    <a:pt x="4224663" y="1835110"/>
                  </a:cubicBezTo>
                  <a:cubicBezTo>
                    <a:pt x="4215488" y="1824850"/>
                    <a:pt x="4206685" y="1814218"/>
                    <a:pt x="4197712" y="1803742"/>
                  </a:cubicBezTo>
                  <a:cubicBezTo>
                    <a:pt x="4193867" y="1799205"/>
                    <a:pt x="4189955" y="1794736"/>
                    <a:pt x="4186143" y="1790149"/>
                  </a:cubicBezTo>
                  <a:cubicBezTo>
                    <a:pt x="4182939" y="1786270"/>
                    <a:pt x="4180240" y="1781969"/>
                    <a:pt x="4176732" y="1778380"/>
                  </a:cubicBezTo>
                  <a:cubicBezTo>
                    <a:pt x="4172010" y="1773574"/>
                    <a:pt x="4166850" y="1769206"/>
                    <a:pt x="4161757" y="1764770"/>
                  </a:cubicBezTo>
                  <a:cubicBezTo>
                    <a:pt x="4157270" y="1760878"/>
                    <a:pt x="4152717" y="1757050"/>
                    <a:pt x="4147961" y="1753394"/>
                  </a:cubicBezTo>
                  <a:cubicBezTo>
                    <a:pt x="4143712" y="1750479"/>
                    <a:pt x="4140980" y="1757691"/>
                    <a:pt x="4141249" y="1759300"/>
                  </a:cubicBezTo>
                  <a:close/>
                  <a:moveTo>
                    <a:pt x="3896576" y="1788037"/>
                  </a:moveTo>
                  <a:cubicBezTo>
                    <a:pt x="3898396" y="1792304"/>
                    <a:pt x="3900488" y="1796348"/>
                    <a:pt x="3902478" y="1800480"/>
                  </a:cubicBezTo>
                  <a:cubicBezTo>
                    <a:pt x="3904704" y="1806086"/>
                    <a:pt x="3907369" y="1811513"/>
                    <a:pt x="3910404" y="1816714"/>
                  </a:cubicBezTo>
                  <a:cubicBezTo>
                    <a:pt x="3918297" y="1828141"/>
                    <a:pt x="3926763" y="1839026"/>
                    <a:pt x="3935061" y="1850066"/>
                  </a:cubicBezTo>
                  <a:cubicBezTo>
                    <a:pt x="3939513" y="1855992"/>
                    <a:pt x="3943797" y="1862087"/>
                    <a:pt x="3948755" y="1867571"/>
                  </a:cubicBezTo>
                  <a:cubicBezTo>
                    <a:pt x="3955670" y="1875241"/>
                    <a:pt x="3963461" y="1882166"/>
                    <a:pt x="3970308" y="1889900"/>
                  </a:cubicBezTo>
                  <a:cubicBezTo>
                    <a:pt x="3979010" y="1899752"/>
                    <a:pt x="3987240" y="1910030"/>
                    <a:pt x="3995504" y="1920257"/>
                  </a:cubicBezTo>
                  <a:cubicBezTo>
                    <a:pt x="4003936" y="1930713"/>
                    <a:pt x="4012167" y="1941368"/>
                    <a:pt x="4020464" y="1951962"/>
                  </a:cubicBezTo>
                  <a:cubicBezTo>
                    <a:pt x="4023499" y="1955821"/>
                    <a:pt x="4026434" y="1959764"/>
                    <a:pt x="4029470" y="1963643"/>
                  </a:cubicBezTo>
                  <a:cubicBezTo>
                    <a:pt x="4033956" y="1969397"/>
                    <a:pt x="4038543" y="1975111"/>
                    <a:pt x="4043029" y="1980909"/>
                  </a:cubicBezTo>
                  <a:cubicBezTo>
                    <a:pt x="4045863" y="1984225"/>
                    <a:pt x="4048459" y="1987732"/>
                    <a:pt x="4050787" y="1991406"/>
                  </a:cubicBezTo>
                  <a:cubicBezTo>
                    <a:pt x="4053721" y="1996465"/>
                    <a:pt x="4057161" y="2001056"/>
                    <a:pt x="4059860" y="2006287"/>
                  </a:cubicBezTo>
                  <a:cubicBezTo>
                    <a:pt x="4061546" y="2008692"/>
                    <a:pt x="4074667" y="2003036"/>
                    <a:pt x="4072779" y="1996249"/>
                  </a:cubicBezTo>
                  <a:cubicBezTo>
                    <a:pt x="4069844" y="1990451"/>
                    <a:pt x="4066505" y="1984872"/>
                    <a:pt x="4062761" y="1979557"/>
                  </a:cubicBezTo>
                  <a:cubicBezTo>
                    <a:pt x="4059421" y="1974160"/>
                    <a:pt x="4056217" y="1968689"/>
                    <a:pt x="4052844" y="1963336"/>
                  </a:cubicBezTo>
                  <a:cubicBezTo>
                    <a:pt x="4048223" y="1955956"/>
                    <a:pt x="4043433" y="1948762"/>
                    <a:pt x="4038914" y="1941280"/>
                  </a:cubicBezTo>
                  <a:cubicBezTo>
                    <a:pt x="4036587" y="1937368"/>
                    <a:pt x="4034732" y="1933050"/>
                    <a:pt x="4032674" y="1928885"/>
                  </a:cubicBezTo>
                  <a:cubicBezTo>
                    <a:pt x="4031156" y="1925019"/>
                    <a:pt x="4029301" y="1921296"/>
                    <a:pt x="4027142" y="1917754"/>
                  </a:cubicBezTo>
                  <a:cubicBezTo>
                    <a:pt x="4021375" y="1909996"/>
                    <a:pt x="4015067" y="1902653"/>
                    <a:pt x="4008996" y="1895155"/>
                  </a:cubicBezTo>
                  <a:cubicBezTo>
                    <a:pt x="4004611" y="1889789"/>
                    <a:pt x="4000428" y="1884254"/>
                    <a:pt x="3995740" y="1879191"/>
                  </a:cubicBezTo>
                  <a:cubicBezTo>
                    <a:pt x="3990917" y="1874010"/>
                    <a:pt x="3985216" y="1869608"/>
                    <a:pt x="3980528" y="1864350"/>
                  </a:cubicBezTo>
                  <a:cubicBezTo>
                    <a:pt x="3971252" y="1854022"/>
                    <a:pt x="3962416" y="1843343"/>
                    <a:pt x="3953376" y="1832793"/>
                  </a:cubicBezTo>
                  <a:cubicBezTo>
                    <a:pt x="3949497" y="1828239"/>
                    <a:pt x="3945551" y="1823736"/>
                    <a:pt x="3941739" y="1819115"/>
                  </a:cubicBezTo>
                  <a:cubicBezTo>
                    <a:pt x="3938535" y="1815223"/>
                    <a:pt x="3935769" y="1810906"/>
                    <a:pt x="3932227" y="1807310"/>
                  </a:cubicBezTo>
                  <a:cubicBezTo>
                    <a:pt x="3927539" y="1802466"/>
                    <a:pt x="3922345" y="1798065"/>
                    <a:pt x="3917184" y="1793596"/>
                  </a:cubicBezTo>
                  <a:cubicBezTo>
                    <a:pt x="3912665" y="1789669"/>
                    <a:pt x="3908145" y="1785808"/>
                    <a:pt x="3903355" y="1782128"/>
                  </a:cubicBezTo>
                  <a:cubicBezTo>
                    <a:pt x="3899072" y="1779186"/>
                    <a:pt x="3896306" y="1786415"/>
                    <a:pt x="3896576" y="1788040"/>
                  </a:cubicBezTo>
                  <a:close/>
                  <a:moveTo>
                    <a:pt x="3641243" y="1804750"/>
                  </a:moveTo>
                  <a:cubicBezTo>
                    <a:pt x="3643166" y="1809118"/>
                    <a:pt x="3645359" y="1813267"/>
                    <a:pt x="3647449" y="1817500"/>
                  </a:cubicBezTo>
                  <a:cubicBezTo>
                    <a:pt x="3649776" y="1823254"/>
                    <a:pt x="3652543" y="1828823"/>
                    <a:pt x="3655713" y="1834159"/>
                  </a:cubicBezTo>
                  <a:cubicBezTo>
                    <a:pt x="3663876" y="1845890"/>
                    <a:pt x="3672645" y="1857095"/>
                    <a:pt x="3681246" y="1868455"/>
                  </a:cubicBezTo>
                  <a:cubicBezTo>
                    <a:pt x="3685867" y="1874550"/>
                    <a:pt x="3690286" y="1880813"/>
                    <a:pt x="3695379" y="1886487"/>
                  </a:cubicBezTo>
                  <a:cubicBezTo>
                    <a:pt x="3702496" y="1894393"/>
                    <a:pt x="3710523" y="1901554"/>
                    <a:pt x="3717573" y="1909527"/>
                  </a:cubicBezTo>
                  <a:cubicBezTo>
                    <a:pt x="3726545" y="1919687"/>
                    <a:pt x="3735045" y="1930264"/>
                    <a:pt x="3743578" y="1940815"/>
                  </a:cubicBezTo>
                  <a:cubicBezTo>
                    <a:pt x="3752315" y="1951608"/>
                    <a:pt x="3760815" y="1962550"/>
                    <a:pt x="3769381" y="1973451"/>
                  </a:cubicBezTo>
                  <a:cubicBezTo>
                    <a:pt x="3772519" y="1977432"/>
                    <a:pt x="3775554" y="1981476"/>
                    <a:pt x="3778657" y="1985456"/>
                  </a:cubicBezTo>
                  <a:cubicBezTo>
                    <a:pt x="3783346" y="1991399"/>
                    <a:pt x="3788067" y="1997288"/>
                    <a:pt x="3792689" y="2003248"/>
                  </a:cubicBezTo>
                  <a:cubicBezTo>
                    <a:pt x="3795623" y="2006658"/>
                    <a:pt x="3798321" y="2010264"/>
                    <a:pt x="3800750" y="2014042"/>
                  </a:cubicBezTo>
                  <a:cubicBezTo>
                    <a:pt x="3803786" y="2019222"/>
                    <a:pt x="3807327" y="2023948"/>
                    <a:pt x="3810160" y="2029331"/>
                  </a:cubicBezTo>
                  <a:cubicBezTo>
                    <a:pt x="3811914" y="2031804"/>
                    <a:pt x="3825102" y="2026231"/>
                    <a:pt x="3823113" y="2019307"/>
                  </a:cubicBezTo>
                  <a:cubicBezTo>
                    <a:pt x="3820043" y="2013360"/>
                    <a:pt x="3816536" y="2007636"/>
                    <a:pt x="3812656" y="2002176"/>
                  </a:cubicBezTo>
                  <a:cubicBezTo>
                    <a:pt x="3809216" y="1996640"/>
                    <a:pt x="3805877" y="1991018"/>
                    <a:pt x="3802402" y="1985516"/>
                  </a:cubicBezTo>
                  <a:cubicBezTo>
                    <a:pt x="3797579" y="1977934"/>
                    <a:pt x="3792587" y="1970534"/>
                    <a:pt x="3787932" y="1962864"/>
                  </a:cubicBezTo>
                  <a:cubicBezTo>
                    <a:pt x="3785470" y="1958853"/>
                    <a:pt x="3783548" y="1954431"/>
                    <a:pt x="3781389" y="1950151"/>
                  </a:cubicBezTo>
                  <a:cubicBezTo>
                    <a:pt x="3779804" y="1946188"/>
                    <a:pt x="3777881" y="1942373"/>
                    <a:pt x="3775621" y="1938740"/>
                  </a:cubicBezTo>
                  <a:cubicBezTo>
                    <a:pt x="3769651" y="1930750"/>
                    <a:pt x="3763142" y="1923181"/>
                    <a:pt x="3756868" y="1915467"/>
                  </a:cubicBezTo>
                  <a:cubicBezTo>
                    <a:pt x="3752348" y="1909946"/>
                    <a:pt x="3748031" y="1904242"/>
                    <a:pt x="3743174" y="1899011"/>
                  </a:cubicBezTo>
                  <a:cubicBezTo>
                    <a:pt x="3738215" y="1893678"/>
                    <a:pt x="3732380" y="1889107"/>
                    <a:pt x="3727523" y="1883690"/>
                  </a:cubicBezTo>
                  <a:cubicBezTo>
                    <a:pt x="3717977" y="1873025"/>
                    <a:pt x="3708837" y="1862019"/>
                    <a:pt x="3699527" y="1851152"/>
                  </a:cubicBezTo>
                  <a:cubicBezTo>
                    <a:pt x="3695514" y="1846463"/>
                    <a:pt x="3691466" y="1841805"/>
                    <a:pt x="3687520" y="1837066"/>
                  </a:cubicBezTo>
                  <a:cubicBezTo>
                    <a:pt x="3684180" y="1833019"/>
                    <a:pt x="3681348" y="1828634"/>
                    <a:pt x="3677705" y="1824876"/>
                  </a:cubicBezTo>
                  <a:cubicBezTo>
                    <a:pt x="3672848" y="1819881"/>
                    <a:pt x="3667518" y="1815328"/>
                    <a:pt x="3662223" y="1810710"/>
                  </a:cubicBezTo>
                  <a:cubicBezTo>
                    <a:pt x="3657602" y="1806646"/>
                    <a:pt x="3652914" y="1802635"/>
                    <a:pt x="3648022" y="1798824"/>
                  </a:cubicBezTo>
                  <a:cubicBezTo>
                    <a:pt x="3643638" y="1795781"/>
                    <a:pt x="3640940" y="1803094"/>
                    <a:pt x="3641243" y="1804753"/>
                  </a:cubicBezTo>
                  <a:close/>
                  <a:moveTo>
                    <a:pt x="3395288" y="1831966"/>
                  </a:moveTo>
                  <a:cubicBezTo>
                    <a:pt x="3397278" y="1836469"/>
                    <a:pt x="3399605" y="1840736"/>
                    <a:pt x="3401763" y="1845067"/>
                  </a:cubicBezTo>
                  <a:cubicBezTo>
                    <a:pt x="3404259" y="1850976"/>
                    <a:pt x="3407160" y="1856704"/>
                    <a:pt x="3410466" y="1862201"/>
                  </a:cubicBezTo>
                  <a:cubicBezTo>
                    <a:pt x="3418966" y="1874290"/>
                    <a:pt x="3428073" y="1885886"/>
                    <a:pt x="3436944" y="1897617"/>
                  </a:cubicBezTo>
                  <a:cubicBezTo>
                    <a:pt x="3441733" y="1903915"/>
                    <a:pt x="3446354" y="1910384"/>
                    <a:pt x="3451616" y="1916239"/>
                  </a:cubicBezTo>
                  <a:cubicBezTo>
                    <a:pt x="3459036" y="1924436"/>
                    <a:pt x="3467267" y="1931849"/>
                    <a:pt x="3474586" y="1940127"/>
                  </a:cubicBezTo>
                  <a:cubicBezTo>
                    <a:pt x="3483861" y="1950623"/>
                    <a:pt x="3492665" y="1961562"/>
                    <a:pt x="3501502" y="1972463"/>
                  </a:cubicBezTo>
                  <a:cubicBezTo>
                    <a:pt x="3510575" y="1983594"/>
                    <a:pt x="3519412" y="1994927"/>
                    <a:pt x="3528283" y="2006193"/>
                  </a:cubicBezTo>
                  <a:cubicBezTo>
                    <a:pt x="3531554" y="2010291"/>
                    <a:pt x="3534692" y="2014490"/>
                    <a:pt x="3537930" y="2018585"/>
                  </a:cubicBezTo>
                  <a:cubicBezTo>
                    <a:pt x="3542753" y="2024730"/>
                    <a:pt x="3547677" y="2030808"/>
                    <a:pt x="3552501" y="2036971"/>
                  </a:cubicBezTo>
                  <a:cubicBezTo>
                    <a:pt x="3555503" y="2040509"/>
                    <a:pt x="3558302" y="2044236"/>
                    <a:pt x="3560832" y="2048128"/>
                  </a:cubicBezTo>
                  <a:cubicBezTo>
                    <a:pt x="3564003" y="2053461"/>
                    <a:pt x="3567713" y="2058335"/>
                    <a:pt x="3570647" y="2063853"/>
                  </a:cubicBezTo>
                  <a:cubicBezTo>
                    <a:pt x="3572469" y="2066410"/>
                    <a:pt x="3585792" y="2060976"/>
                    <a:pt x="3583633" y="2053866"/>
                  </a:cubicBezTo>
                  <a:cubicBezTo>
                    <a:pt x="3580395" y="2047737"/>
                    <a:pt x="3576786" y="2041838"/>
                    <a:pt x="3572739" y="2036208"/>
                  </a:cubicBezTo>
                  <a:cubicBezTo>
                    <a:pt x="3569130" y="2030522"/>
                    <a:pt x="3565622" y="2024741"/>
                    <a:pt x="3562012" y="2019060"/>
                  </a:cubicBezTo>
                  <a:cubicBezTo>
                    <a:pt x="3557020" y="2011255"/>
                    <a:pt x="3551826" y="2003619"/>
                    <a:pt x="3546935" y="1995713"/>
                  </a:cubicBezTo>
                  <a:cubicBezTo>
                    <a:pt x="3544406" y="1991584"/>
                    <a:pt x="3542349" y="1987044"/>
                    <a:pt x="3540088" y="1982660"/>
                  </a:cubicBezTo>
                  <a:cubicBezTo>
                    <a:pt x="3538402" y="1978575"/>
                    <a:pt x="3536378" y="1974645"/>
                    <a:pt x="3534017" y="1970912"/>
                  </a:cubicBezTo>
                  <a:cubicBezTo>
                    <a:pt x="3527811" y="1962668"/>
                    <a:pt x="3521099" y="1954846"/>
                    <a:pt x="3514555" y="1946873"/>
                  </a:cubicBezTo>
                  <a:cubicBezTo>
                    <a:pt x="3509867" y="1941166"/>
                    <a:pt x="3505414" y="1935293"/>
                    <a:pt x="3500388" y="1929876"/>
                  </a:cubicBezTo>
                  <a:cubicBezTo>
                    <a:pt x="3495262" y="1924338"/>
                    <a:pt x="3489258" y="1919582"/>
                    <a:pt x="3484233" y="1913963"/>
                  </a:cubicBezTo>
                  <a:cubicBezTo>
                    <a:pt x="3474349" y="1902940"/>
                    <a:pt x="3464872" y="1891563"/>
                    <a:pt x="3455225" y="1880324"/>
                  </a:cubicBezTo>
                  <a:cubicBezTo>
                    <a:pt x="3451076" y="1875481"/>
                    <a:pt x="3446894" y="1870674"/>
                    <a:pt x="3442813" y="1865747"/>
                  </a:cubicBezTo>
                  <a:cubicBezTo>
                    <a:pt x="3439338" y="1861598"/>
                    <a:pt x="3436370" y="1857027"/>
                    <a:pt x="3432626" y="1853152"/>
                  </a:cubicBezTo>
                  <a:cubicBezTo>
                    <a:pt x="3427601" y="1847988"/>
                    <a:pt x="3422102" y="1843246"/>
                    <a:pt x="3416672" y="1838439"/>
                  </a:cubicBezTo>
                  <a:cubicBezTo>
                    <a:pt x="3411882" y="1834223"/>
                    <a:pt x="3407059" y="1830061"/>
                    <a:pt x="3402033" y="1826081"/>
                  </a:cubicBezTo>
                  <a:cubicBezTo>
                    <a:pt x="3397513" y="1822859"/>
                    <a:pt x="3394950" y="1830276"/>
                    <a:pt x="3395288" y="1831970"/>
                  </a:cubicBezTo>
                  <a:close/>
                  <a:moveTo>
                    <a:pt x="3149164" y="1859038"/>
                  </a:moveTo>
                  <a:cubicBezTo>
                    <a:pt x="3151053" y="1863406"/>
                    <a:pt x="3153245" y="1867534"/>
                    <a:pt x="3155303" y="1871767"/>
                  </a:cubicBezTo>
                  <a:cubicBezTo>
                    <a:pt x="3157630" y="1877504"/>
                    <a:pt x="3160396" y="1883063"/>
                    <a:pt x="3163566" y="1888392"/>
                  </a:cubicBezTo>
                  <a:cubicBezTo>
                    <a:pt x="3171728" y="1900090"/>
                    <a:pt x="3180465" y="1911281"/>
                    <a:pt x="3188998" y="1922624"/>
                  </a:cubicBezTo>
                  <a:cubicBezTo>
                    <a:pt x="3193619" y="1928719"/>
                    <a:pt x="3198038" y="1934966"/>
                    <a:pt x="3203131" y="1940602"/>
                  </a:cubicBezTo>
                  <a:cubicBezTo>
                    <a:pt x="3210248" y="1948509"/>
                    <a:pt x="3218241" y="1955652"/>
                    <a:pt x="3225291" y="1963609"/>
                  </a:cubicBezTo>
                  <a:cubicBezTo>
                    <a:pt x="3234229" y="1973752"/>
                    <a:pt x="3242729" y="1984299"/>
                    <a:pt x="3251229" y="1994829"/>
                  </a:cubicBezTo>
                  <a:cubicBezTo>
                    <a:pt x="3259932" y="2005579"/>
                    <a:pt x="3268431" y="2016514"/>
                    <a:pt x="3276998" y="2027402"/>
                  </a:cubicBezTo>
                  <a:cubicBezTo>
                    <a:pt x="3280102" y="2031362"/>
                    <a:pt x="3283137" y="2035409"/>
                    <a:pt x="3286240" y="2039386"/>
                  </a:cubicBezTo>
                  <a:cubicBezTo>
                    <a:pt x="3290895" y="2045312"/>
                    <a:pt x="3295617" y="2051191"/>
                    <a:pt x="3300272" y="2057144"/>
                  </a:cubicBezTo>
                  <a:cubicBezTo>
                    <a:pt x="3303172" y="2060551"/>
                    <a:pt x="3305871" y="2064160"/>
                    <a:pt x="3308265" y="2067938"/>
                  </a:cubicBezTo>
                  <a:cubicBezTo>
                    <a:pt x="3311301" y="2073098"/>
                    <a:pt x="3314842" y="2077824"/>
                    <a:pt x="3317642" y="2083173"/>
                  </a:cubicBezTo>
                  <a:cubicBezTo>
                    <a:pt x="3319396" y="2085646"/>
                    <a:pt x="3332584" y="2080091"/>
                    <a:pt x="3330628" y="2073149"/>
                  </a:cubicBezTo>
                  <a:cubicBezTo>
                    <a:pt x="3327525" y="2067230"/>
                    <a:pt x="3324051" y="2061516"/>
                    <a:pt x="3320206" y="2056052"/>
                  </a:cubicBezTo>
                  <a:cubicBezTo>
                    <a:pt x="3316765" y="2050533"/>
                    <a:pt x="3313426" y="2044921"/>
                    <a:pt x="3309952" y="2039426"/>
                  </a:cubicBezTo>
                  <a:cubicBezTo>
                    <a:pt x="3305162" y="2031861"/>
                    <a:pt x="3300171" y="2024477"/>
                    <a:pt x="3295515" y="2016828"/>
                  </a:cubicBezTo>
                  <a:cubicBezTo>
                    <a:pt x="3293087" y="2012831"/>
                    <a:pt x="3291165" y="2008395"/>
                    <a:pt x="3289006" y="2004145"/>
                  </a:cubicBezTo>
                  <a:cubicBezTo>
                    <a:pt x="3287421" y="2000182"/>
                    <a:pt x="3285498" y="1996371"/>
                    <a:pt x="3283238" y="1992752"/>
                  </a:cubicBezTo>
                  <a:cubicBezTo>
                    <a:pt x="3277268" y="1984778"/>
                    <a:pt x="3270792" y="1977236"/>
                    <a:pt x="3264518" y="1969542"/>
                  </a:cubicBezTo>
                  <a:cubicBezTo>
                    <a:pt x="3260032" y="1964024"/>
                    <a:pt x="3255715" y="1958334"/>
                    <a:pt x="3250891" y="1953136"/>
                  </a:cubicBezTo>
                  <a:cubicBezTo>
                    <a:pt x="3245933" y="1947804"/>
                    <a:pt x="3240098" y="1943250"/>
                    <a:pt x="3235241" y="1937816"/>
                  </a:cubicBezTo>
                  <a:cubicBezTo>
                    <a:pt x="3225729" y="1927202"/>
                    <a:pt x="3216589" y="1916229"/>
                    <a:pt x="3207347" y="1905362"/>
                  </a:cubicBezTo>
                  <a:cubicBezTo>
                    <a:pt x="3203300" y="1900690"/>
                    <a:pt x="3199252" y="1896052"/>
                    <a:pt x="3195339" y="1891293"/>
                  </a:cubicBezTo>
                  <a:cubicBezTo>
                    <a:pt x="3192034" y="1887300"/>
                    <a:pt x="3189167" y="1882861"/>
                    <a:pt x="3185524" y="1879151"/>
                  </a:cubicBezTo>
                  <a:cubicBezTo>
                    <a:pt x="3180701" y="1874155"/>
                    <a:pt x="3175371" y="1869618"/>
                    <a:pt x="3170109" y="1864984"/>
                  </a:cubicBezTo>
                  <a:cubicBezTo>
                    <a:pt x="3165489" y="1860937"/>
                    <a:pt x="3160800" y="1856940"/>
                    <a:pt x="3155909" y="1853132"/>
                  </a:cubicBezTo>
                  <a:cubicBezTo>
                    <a:pt x="3151524" y="1850086"/>
                    <a:pt x="3148860" y="1857398"/>
                    <a:pt x="3149164" y="1859041"/>
                  </a:cubicBezTo>
                  <a:close/>
                  <a:moveTo>
                    <a:pt x="2903175" y="1886241"/>
                  </a:moveTo>
                  <a:cubicBezTo>
                    <a:pt x="2905130" y="1890693"/>
                    <a:pt x="2907425" y="1894926"/>
                    <a:pt x="2909549" y="1899260"/>
                  </a:cubicBezTo>
                  <a:cubicBezTo>
                    <a:pt x="2912011" y="1905119"/>
                    <a:pt x="2914879" y="1910789"/>
                    <a:pt x="2918150" y="1916223"/>
                  </a:cubicBezTo>
                  <a:cubicBezTo>
                    <a:pt x="2926515" y="1928227"/>
                    <a:pt x="2935521" y="1939705"/>
                    <a:pt x="2944358" y="1951335"/>
                  </a:cubicBezTo>
                  <a:cubicBezTo>
                    <a:pt x="2949080" y="1957565"/>
                    <a:pt x="2953634" y="1963963"/>
                    <a:pt x="2958862" y="1969772"/>
                  </a:cubicBezTo>
                  <a:cubicBezTo>
                    <a:pt x="2966215" y="1977897"/>
                    <a:pt x="2974377" y="1985243"/>
                    <a:pt x="2981596" y="1993423"/>
                  </a:cubicBezTo>
                  <a:cubicBezTo>
                    <a:pt x="2990804" y="2003832"/>
                    <a:pt x="2999539" y="2014652"/>
                    <a:pt x="3008275" y="2025466"/>
                  </a:cubicBezTo>
                  <a:cubicBezTo>
                    <a:pt x="3017247" y="2036485"/>
                    <a:pt x="3025983" y="2047727"/>
                    <a:pt x="3034787" y="2058858"/>
                  </a:cubicBezTo>
                  <a:cubicBezTo>
                    <a:pt x="3037991" y="2062906"/>
                    <a:pt x="3041128" y="2067068"/>
                    <a:pt x="3044298" y="2071149"/>
                  </a:cubicBezTo>
                  <a:cubicBezTo>
                    <a:pt x="3049122" y="2077244"/>
                    <a:pt x="3053945" y="2083254"/>
                    <a:pt x="3058735" y="2089363"/>
                  </a:cubicBezTo>
                  <a:cubicBezTo>
                    <a:pt x="3061737" y="2092857"/>
                    <a:pt x="3064502" y="2096551"/>
                    <a:pt x="3066998" y="2100419"/>
                  </a:cubicBezTo>
                  <a:cubicBezTo>
                    <a:pt x="3070136" y="2105702"/>
                    <a:pt x="3073778" y="2110538"/>
                    <a:pt x="3076679" y="2116026"/>
                  </a:cubicBezTo>
                  <a:cubicBezTo>
                    <a:pt x="3078500" y="2118549"/>
                    <a:pt x="3091756" y="2113081"/>
                    <a:pt x="3089665" y="2106022"/>
                  </a:cubicBezTo>
                  <a:cubicBezTo>
                    <a:pt x="3086494" y="2099951"/>
                    <a:pt x="3082885" y="2094102"/>
                    <a:pt x="3078905" y="2088516"/>
                  </a:cubicBezTo>
                  <a:cubicBezTo>
                    <a:pt x="3075330" y="2082863"/>
                    <a:pt x="3071890" y="2077122"/>
                    <a:pt x="3068280" y="2071503"/>
                  </a:cubicBezTo>
                  <a:cubicBezTo>
                    <a:pt x="3063356" y="2063765"/>
                    <a:pt x="3058229" y="2056200"/>
                    <a:pt x="3053372" y="2048361"/>
                  </a:cubicBezTo>
                  <a:cubicBezTo>
                    <a:pt x="3050876" y="2044246"/>
                    <a:pt x="3048852" y="2039743"/>
                    <a:pt x="3046660" y="2035392"/>
                  </a:cubicBezTo>
                  <a:cubicBezTo>
                    <a:pt x="3044974" y="2031348"/>
                    <a:pt x="3042983" y="2027452"/>
                    <a:pt x="3040656" y="2023745"/>
                  </a:cubicBezTo>
                  <a:cubicBezTo>
                    <a:pt x="3034517" y="2015569"/>
                    <a:pt x="3027872" y="2007832"/>
                    <a:pt x="3021396" y="1999926"/>
                  </a:cubicBezTo>
                  <a:cubicBezTo>
                    <a:pt x="3016742" y="1994273"/>
                    <a:pt x="3012357" y="1988458"/>
                    <a:pt x="3007365" y="1983081"/>
                  </a:cubicBezTo>
                  <a:cubicBezTo>
                    <a:pt x="3002271" y="1977597"/>
                    <a:pt x="2996335" y="1972905"/>
                    <a:pt x="2991343" y="1967336"/>
                  </a:cubicBezTo>
                  <a:cubicBezTo>
                    <a:pt x="2981562" y="1956418"/>
                    <a:pt x="2972185" y="1945142"/>
                    <a:pt x="2962639" y="1934018"/>
                  </a:cubicBezTo>
                  <a:cubicBezTo>
                    <a:pt x="2958524" y="1929212"/>
                    <a:pt x="2954342" y="1924456"/>
                    <a:pt x="2950328" y="1919579"/>
                  </a:cubicBezTo>
                  <a:cubicBezTo>
                    <a:pt x="2946922" y="1915464"/>
                    <a:pt x="2943987" y="1910927"/>
                    <a:pt x="2940243" y="1907099"/>
                  </a:cubicBezTo>
                  <a:cubicBezTo>
                    <a:pt x="2935285" y="1901985"/>
                    <a:pt x="2929821" y="1897297"/>
                    <a:pt x="2924424" y="1892538"/>
                  </a:cubicBezTo>
                  <a:cubicBezTo>
                    <a:pt x="2919702" y="1888355"/>
                    <a:pt x="2914912" y="1884244"/>
                    <a:pt x="2909920" y="1880314"/>
                  </a:cubicBezTo>
                  <a:cubicBezTo>
                    <a:pt x="2905434" y="1877171"/>
                    <a:pt x="2902837" y="1884567"/>
                    <a:pt x="2903175" y="1886244"/>
                  </a:cubicBezTo>
                  <a:close/>
                  <a:moveTo>
                    <a:pt x="2657084" y="1913356"/>
                  </a:moveTo>
                  <a:cubicBezTo>
                    <a:pt x="2659006" y="1917774"/>
                    <a:pt x="2661267" y="1921953"/>
                    <a:pt x="2663358" y="1926240"/>
                  </a:cubicBezTo>
                  <a:cubicBezTo>
                    <a:pt x="2665752" y="1932035"/>
                    <a:pt x="2668586" y="1937648"/>
                    <a:pt x="2671790" y="1943034"/>
                  </a:cubicBezTo>
                  <a:cubicBezTo>
                    <a:pt x="2680053" y="1954900"/>
                    <a:pt x="2688959" y="1966243"/>
                    <a:pt x="2697626" y="1977722"/>
                  </a:cubicBezTo>
                  <a:cubicBezTo>
                    <a:pt x="2702315" y="1983884"/>
                    <a:pt x="2706802" y="1990201"/>
                    <a:pt x="2711961" y="1995935"/>
                  </a:cubicBezTo>
                  <a:cubicBezTo>
                    <a:pt x="2719180" y="2003960"/>
                    <a:pt x="2727275" y="2011191"/>
                    <a:pt x="2734392" y="2019266"/>
                  </a:cubicBezTo>
                  <a:cubicBezTo>
                    <a:pt x="2743499" y="2029540"/>
                    <a:pt x="2752100" y="2040242"/>
                    <a:pt x="2760735" y="2050908"/>
                  </a:cubicBezTo>
                  <a:cubicBezTo>
                    <a:pt x="2769538" y="2061809"/>
                    <a:pt x="2778173" y="2072883"/>
                    <a:pt x="2786875" y="2083919"/>
                  </a:cubicBezTo>
                  <a:cubicBezTo>
                    <a:pt x="2790046" y="2087933"/>
                    <a:pt x="2793115" y="2092014"/>
                    <a:pt x="2796251" y="2096061"/>
                  </a:cubicBezTo>
                  <a:cubicBezTo>
                    <a:pt x="2800974" y="2102072"/>
                    <a:pt x="2805763" y="2108029"/>
                    <a:pt x="2810486" y="2114039"/>
                  </a:cubicBezTo>
                  <a:cubicBezTo>
                    <a:pt x="2813454" y="2117497"/>
                    <a:pt x="2816152" y="2121149"/>
                    <a:pt x="2818615" y="2124978"/>
                  </a:cubicBezTo>
                  <a:cubicBezTo>
                    <a:pt x="2821684" y="2130209"/>
                    <a:pt x="2825293" y="2134982"/>
                    <a:pt x="2828160" y="2140399"/>
                  </a:cubicBezTo>
                  <a:cubicBezTo>
                    <a:pt x="2829948" y="2142905"/>
                    <a:pt x="2843170" y="2137387"/>
                    <a:pt x="2841146" y="2130395"/>
                  </a:cubicBezTo>
                  <a:cubicBezTo>
                    <a:pt x="2838009" y="2124391"/>
                    <a:pt x="2834467" y="2118606"/>
                    <a:pt x="2830555" y="2113075"/>
                  </a:cubicBezTo>
                  <a:cubicBezTo>
                    <a:pt x="2827047" y="2107489"/>
                    <a:pt x="2823640" y="2101816"/>
                    <a:pt x="2820098" y="2096264"/>
                  </a:cubicBezTo>
                  <a:cubicBezTo>
                    <a:pt x="2815242" y="2088611"/>
                    <a:pt x="2810182" y="2081129"/>
                    <a:pt x="2805427" y="2073375"/>
                  </a:cubicBezTo>
                  <a:cubicBezTo>
                    <a:pt x="2802964" y="2069328"/>
                    <a:pt x="2800974" y="2064858"/>
                    <a:pt x="2798815" y="2060558"/>
                  </a:cubicBezTo>
                  <a:cubicBezTo>
                    <a:pt x="2797162" y="2056561"/>
                    <a:pt x="2795206" y="2052709"/>
                    <a:pt x="2792912" y="2049046"/>
                  </a:cubicBezTo>
                  <a:cubicBezTo>
                    <a:pt x="2786875" y="2040951"/>
                    <a:pt x="2780331" y="2033301"/>
                    <a:pt x="2773923" y="2025513"/>
                  </a:cubicBezTo>
                  <a:cubicBezTo>
                    <a:pt x="2769335" y="2019927"/>
                    <a:pt x="2764985" y="2014170"/>
                    <a:pt x="2760094" y="2008888"/>
                  </a:cubicBezTo>
                  <a:cubicBezTo>
                    <a:pt x="2755068" y="2003471"/>
                    <a:pt x="2749165" y="1998833"/>
                    <a:pt x="2744241" y="1993345"/>
                  </a:cubicBezTo>
                  <a:cubicBezTo>
                    <a:pt x="2734595" y="1982552"/>
                    <a:pt x="2725353" y="1971441"/>
                    <a:pt x="2715942" y="1960452"/>
                  </a:cubicBezTo>
                  <a:cubicBezTo>
                    <a:pt x="2711861" y="1955696"/>
                    <a:pt x="2707745" y="1951008"/>
                    <a:pt x="2703765" y="1946181"/>
                  </a:cubicBezTo>
                  <a:cubicBezTo>
                    <a:pt x="2700426" y="1942117"/>
                    <a:pt x="2697526" y="1937648"/>
                    <a:pt x="2693849" y="1933856"/>
                  </a:cubicBezTo>
                  <a:cubicBezTo>
                    <a:pt x="2688925" y="1928797"/>
                    <a:pt x="2683528" y="1924189"/>
                    <a:pt x="2678198" y="1919501"/>
                  </a:cubicBezTo>
                  <a:cubicBezTo>
                    <a:pt x="2673544" y="1915386"/>
                    <a:pt x="2668788" y="1911339"/>
                    <a:pt x="2663830" y="1907463"/>
                  </a:cubicBezTo>
                  <a:cubicBezTo>
                    <a:pt x="2659411" y="1904367"/>
                    <a:pt x="2656780" y="1911699"/>
                    <a:pt x="2657084" y="1913359"/>
                  </a:cubicBezTo>
                  <a:close/>
                  <a:moveTo>
                    <a:pt x="2411061" y="1940535"/>
                  </a:moveTo>
                  <a:cubicBezTo>
                    <a:pt x="2413051" y="1944987"/>
                    <a:pt x="2415311" y="1949217"/>
                    <a:pt x="2417436" y="1953551"/>
                  </a:cubicBezTo>
                  <a:cubicBezTo>
                    <a:pt x="2419898" y="1959400"/>
                    <a:pt x="2422799" y="1965066"/>
                    <a:pt x="2426037" y="1970517"/>
                  </a:cubicBezTo>
                  <a:cubicBezTo>
                    <a:pt x="2434436" y="1982518"/>
                    <a:pt x="2443441" y="1993996"/>
                    <a:pt x="2452278" y="2005596"/>
                  </a:cubicBezTo>
                  <a:cubicBezTo>
                    <a:pt x="2457001" y="2011842"/>
                    <a:pt x="2461554" y="2018244"/>
                    <a:pt x="2466782" y="2024049"/>
                  </a:cubicBezTo>
                  <a:cubicBezTo>
                    <a:pt x="2474102" y="2032175"/>
                    <a:pt x="2482264" y="2039524"/>
                    <a:pt x="2489516" y="2047700"/>
                  </a:cubicBezTo>
                  <a:cubicBezTo>
                    <a:pt x="2498690" y="2058112"/>
                    <a:pt x="2507426" y="2068929"/>
                    <a:pt x="2516196" y="2079743"/>
                  </a:cubicBezTo>
                  <a:cubicBezTo>
                    <a:pt x="2525134" y="2090783"/>
                    <a:pt x="2533904" y="2102005"/>
                    <a:pt x="2542707" y="2113162"/>
                  </a:cubicBezTo>
                  <a:cubicBezTo>
                    <a:pt x="2545911" y="2117210"/>
                    <a:pt x="2549015" y="2121376"/>
                    <a:pt x="2552219" y="2125453"/>
                  </a:cubicBezTo>
                  <a:cubicBezTo>
                    <a:pt x="2557008" y="2131548"/>
                    <a:pt x="2561865" y="2137559"/>
                    <a:pt x="2566622" y="2143667"/>
                  </a:cubicBezTo>
                  <a:cubicBezTo>
                    <a:pt x="2569623" y="2147162"/>
                    <a:pt x="2572389" y="2150855"/>
                    <a:pt x="2574885" y="2154720"/>
                  </a:cubicBezTo>
                  <a:cubicBezTo>
                    <a:pt x="2578022" y="2160003"/>
                    <a:pt x="2581699" y="2164839"/>
                    <a:pt x="2584599" y="2170331"/>
                  </a:cubicBezTo>
                  <a:cubicBezTo>
                    <a:pt x="2586387" y="2172854"/>
                    <a:pt x="2599677" y="2167386"/>
                    <a:pt x="2597585" y="2160326"/>
                  </a:cubicBezTo>
                  <a:cubicBezTo>
                    <a:pt x="2594381" y="2154252"/>
                    <a:pt x="2590772" y="2148403"/>
                    <a:pt x="2586792" y="2142821"/>
                  </a:cubicBezTo>
                  <a:cubicBezTo>
                    <a:pt x="2583250" y="2137168"/>
                    <a:pt x="2579776" y="2131427"/>
                    <a:pt x="2576200" y="2125808"/>
                  </a:cubicBezTo>
                  <a:cubicBezTo>
                    <a:pt x="2571276" y="2118070"/>
                    <a:pt x="2566115" y="2110501"/>
                    <a:pt x="2561292" y="2102662"/>
                  </a:cubicBezTo>
                  <a:cubicBezTo>
                    <a:pt x="2558796" y="2098551"/>
                    <a:pt x="2556772" y="2094048"/>
                    <a:pt x="2554546" y="2089697"/>
                  </a:cubicBezTo>
                  <a:cubicBezTo>
                    <a:pt x="2552860" y="2085666"/>
                    <a:pt x="2550869" y="2081777"/>
                    <a:pt x="2548576" y="2078067"/>
                  </a:cubicBezTo>
                  <a:cubicBezTo>
                    <a:pt x="2542404" y="2069871"/>
                    <a:pt x="2535759" y="2062116"/>
                    <a:pt x="2529283" y="2054227"/>
                  </a:cubicBezTo>
                  <a:cubicBezTo>
                    <a:pt x="2524662" y="2048574"/>
                    <a:pt x="2520244" y="2042759"/>
                    <a:pt x="2515285" y="2037382"/>
                  </a:cubicBezTo>
                  <a:cubicBezTo>
                    <a:pt x="2510192" y="2031898"/>
                    <a:pt x="2504256" y="2027210"/>
                    <a:pt x="2499230" y="2021641"/>
                  </a:cubicBezTo>
                  <a:cubicBezTo>
                    <a:pt x="2489448" y="2010719"/>
                    <a:pt x="2480105" y="1999443"/>
                    <a:pt x="2470560" y="1988323"/>
                  </a:cubicBezTo>
                  <a:cubicBezTo>
                    <a:pt x="2466445" y="1983513"/>
                    <a:pt x="2462263" y="1978757"/>
                    <a:pt x="2458215" y="1973883"/>
                  </a:cubicBezTo>
                  <a:cubicBezTo>
                    <a:pt x="2454808" y="1969768"/>
                    <a:pt x="2451874" y="1965232"/>
                    <a:pt x="2448163" y="1961403"/>
                  </a:cubicBezTo>
                  <a:cubicBezTo>
                    <a:pt x="2443171" y="1956293"/>
                    <a:pt x="2437741" y="1951601"/>
                    <a:pt x="2432344" y="1946846"/>
                  </a:cubicBezTo>
                  <a:cubicBezTo>
                    <a:pt x="2427622" y="1942663"/>
                    <a:pt x="2422799" y="1938548"/>
                    <a:pt x="2417807" y="1934622"/>
                  </a:cubicBezTo>
                  <a:cubicBezTo>
                    <a:pt x="2413321" y="1931462"/>
                    <a:pt x="2410758" y="1938862"/>
                    <a:pt x="2411061" y="1940538"/>
                  </a:cubicBezTo>
                  <a:close/>
                  <a:moveTo>
                    <a:pt x="2164970" y="1967630"/>
                  </a:moveTo>
                  <a:cubicBezTo>
                    <a:pt x="2166860" y="1972015"/>
                    <a:pt x="2169085" y="1976146"/>
                    <a:pt x="2171143" y="1980379"/>
                  </a:cubicBezTo>
                  <a:cubicBezTo>
                    <a:pt x="2173470" y="1986134"/>
                    <a:pt x="2176270" y="1991702"/>
                    <a:pt x="2179441" y="1997039"/>
                  </a:cubicBezTo>
                  <a:cubicBezTo>
                    <a:pt x="2187603" y="2008770"/>
                    <a:pt x="2196339" y="2019975"/>
                    <a:pt x="2204940" y="2031338"/>
                  </a:cubicBezTo>
                  <a:cubicBezTo>
                    <a:pt x="2209561" y="2037450"/>
                    <a:pt x="2213980" y="2043697"/>
                    <a:pt x="2219073" y="2049366"/>
                  </a:cubicBezTo>
                  <a:cubicBezTo>
                    <a:pt x="2226223" y="2057273"/>
                    <a:pt x="2234217" y="2064433"/>
                    <a:pt x="2241301" y="2072424"/>
                  </a:cubicBezTo>
                  <a:cubicBezTo>
                    <a:pt x="2250273" y="2082583"/>
                    <a:pt x="2258772" y="2093164"/>
                    <a:pt x="2267306" y="2103711"/>
                  </a:cubicBezTo>
                  <a:cubicBezTo>
                    <a:pt x="2276008" y="2114478"/>
                    <a:pt x="2284541" y="2125430"/>
                    <a:pt x="2293109" y="2136335"/>
                  </a:cubicBezTo>
                  <a:cubicBezTo>
                    <a:pt x="2296245" y="2140311"/>
                    <a:pt x="2299282" y="2144376"/>
                    <a:pt x="2302384" y="2148336"/>
                  </a:cubicBezTo>
                  <a:cubicBezTo>
                    <a:pt x="2307073" y="2154296"/>
                    <a:pt x="2311795" y="2160188"/>
                    <a:pt x="2316449" y="2166128"/>
                  </a:cubicBezTo>
                  <a:cubicBezTo>
                    <a:pt x="2319350" y="2169548"/>
                    <a:pt x="2322015" y="2173164"/>
                    <a:pt x="2324444" y="2176948"/>
                  </a:cubicBezTo>
                  <a:cubicBezTo>
                    <a:pt x="2327513" y="2182129"/>
                    <a:pt x="2331054" y="2186851"/>
                    <a:pt x="2333854" y="2192218"/>
                  </a:cubicBezTo>
                  <a:cubicBezTo>
                    <a:pt x="2335642" y="2194707"/>
                    <a:pt x="2348796" y="2189135"/>
                    <a:pt x="2346840" y="2182193"/>
                  </a:cubicBezTo>
                  <a:cubicBezTo>
                    <a:pt x="2343737" y="2176257"/>
                    <a:pt x="2340263" y="2170540"/>
                    <a:pt x="2336384" y="2165079"/>
                  </a:cubicBezTo>
                  <a:cubicBezTo>
                    <a:pt x="2332944" y="2159527"/>
                    <a:pt x="2329604" y="2153904"/>
                    <a:pt x="2326130" y="2148403"/>
                  </a:cubicBezTo>
                  <a:cubicBezTo>
                    <a:pt x="2321307" y="2140838"/>
                    <a:pt x="2316315" y="2133420"/>
                    <a:pt x="2311660" y="2125754"/>
                  </a:cubicBezTo>
                  <a:cubicBezTo>
                    <a:pt x="2309198" y="2121740"/>
                    <a:pt x="2307275" y="2117321"/>
                    <a:pt x="2305117" y="2113038"/>
                  </a:cubicBezTo>
                  <a:cubicBezTo>
                    <a:pt x="2303532" y="2109085"/>
                    <a:pt x="2301575" y="2105270"/>
                    <a:pt x="2299349" y="2101644"/>
                  </a:cubicBezTo>
                  <a:cubicBezTo>
                    <a:pt x="2293345" y="2093636"/>
                    <a:pt x="2286869" y="2086088"/>
                    <a:pt x="2280562" y="2078370"/>
                  </a:cubicBezTo>
                  <a:cubicBezTo>
                    <a:pt x="2276041" y="2072849"/>
                    <a:pt x="2271758" y="2067145"/>
                    <a:pt x="2266901" y="2061931"/>
                  </a:cubicBezTo>
                  <a:cubicBezTo>
                    <a:pt x="2261943" y="2056581"/>
                    <a:pt x="2256108" y="2052011"/>
                    <a:pt x="2251251" y="2046594"/>
                  </a:cubicBezTo>
                  <a:cubicBezTo>
                    <a:pt x="2241705" y="2035945"/>
                    <a:pt x="2232565" y="2024923"/>
                    <a:pt x="2223255" y="2014055"/>
                  </a:cubicBezTo>
                  <a:cubicBezTo>
                    <a:pt x="2219242" y="2009367"/>
                    <a:pt x="2215160" y="2004725"/>
                    <a:pt x="2211247" y="1999969"/>
                  </a:cubicBezTo>
                  <a:cubicBezTo>
                    <a:pt x="2207908" y="1995942"/>
                    <a:pt x="2205042" y="1991504"/>
                    <a:pt x="2201399" y="1987780"/>
                  </a:cubicBezTo>
                  <a:cubicBezTo>
                    <a:pt x="2196542" y="1982788"/>
                    <a:pt x="2191212" y="1978231"/>
                    <a:pt x="2185950" y="1973613"/>
                  </a:cubicBezTo>
                  <a:cubicBezTo>
                    <a:pt x="2181330" y="1969566"/>
                    <a:pt x="2176607" y="1965539"/>
                    <a:pt x="2171716" y="1961730"/>
                  </a:cubicBezTo>
                  <a:cubicBezTo>
                    <a:pt x="2167331" y="1958671"/>
                    <a:pt x="2164667" y="1965977"/>
                    <a:pt x="2164970" y="1967633"/>
                  </a:cubicBezTo>
                  <a:close/>
                  <a:moveTo>
                    <a:pt x="1918981" y="1994843"/>
                  </a:moveTo>
                  <a:cubicBezTo>
                    <a:pt x="1921005" y="1999345"/>
                    <a:pt x="1923299" y="2003629"/>
                    <a:pt x="1925491" y="2007997"/>
                  </a:cubicBezTo>
                  <a:cubicBezTo>
                    <a:pt x="1927987" y="2013913"/>
                    <a:pt x="1930921" y="2019644"/>
                    <a:pt x="1934227" y="2025149"/>
                  </a:cubicBezTo>
                  <a:cubicBezTo>
                    <a:pt x="1942727" y="2037268"/>
                    <a:pt x="1951868" y="2048881"/>
                    <a:pt x="1960806" y="2060649"/>
                  </a:cubicBezTo>
                  <a:cubicBezTo>
                    <a:pt x="1965595" y="2066946"/>
                    <a:pt x="1970216" y="2073429"/>
                    <a:pt x="1975512" y="2079305"/>
                  </a:cubicBezTo>
                  <a:cubicBezTo>
                    <a:pt x="1982899" y="2087514"/>
                    <a:pt x="1991162" y="2094982"/>
                    <a:pt x="1998515" y="2103253"/>
                  </a:cubicBezTo>
                  <a:cubicBezTo>
                    <a:pt x="2007825" y="2113783"/>
                    <a:pt x="2016662" y="2124718"/>
                    <a:pt x="2025499" y="2135657"/>
                  </a:cubicBezTo>
                  <a:cubicBezTo>
                    <a:pt x="2034572" y="2146831"/>
                    <a:pt x="2043443" y="2158171"/>
                    <a:pt x="2052381" y="2169447"/>
                  </a:cubicBezTo>
                  <a:cubicBezTo>
                    <a:pt x="2055620" y="2173562"/>
                    <a:pt x="2058756" y="2177761"/>
                    <a:pt x="2062028" y="2181890"/>
                  </a:cubicBezTo>
                  <a:cubicBezTo>
                    <a:pt x="2066851" y="2188052"/>
                    <a:pt x="2071776" y="2194147"/>
                    <a:pt x="2076633" y="2200309"/>
                  </a:cubicBezTo>
                  <a:cubicBezTo>
                    <a:pt x="2079669" y="2203854"/>
                    <a:pt x="2082434" y="2207588"/>
                    <a:pt x="2084998" y="2211484"/>
                  </a:cubicBezTo>
                  <a:cubicBezTo>
                    <a:pt x="2088168" y="2216833"/>
                    <a:pt x="2091879" y="2221724"/>
                    <a:pt x="2094847" y="2227263"/>
                  </a:cubicBezTo>
                  <a:cubicBezTo>
                    <a:pt x="2096668" y="2229802"/>
                    <a:pt x="2109958" y="2224382"/>
                    <a:pt x="2107833" y="2217272"/>
                  </a:cubicBezTo>
                  <a:cubicBezTo>
                    <a:pt x="2104595" y="2211143"/>
                    <a:pt x="2100918" y="2205234"/>
                    <a:pt x="2096905" y="2199581"/>
                  </a:cubicBezTo>
                  <a:cubicBezTo>
                    <a:pt x="2093295" y="2193877"/>
                    <a:pt x="2089788" y="2188086"/>
                    <a:pt x="2086111" y="2182399"/>
                  </a:cubicBezTo>
                  <a:cubicBezTo>
                    <a:pt x="2081119" y="2174577"/>
                    <a:pt x="2075891" y="2166924"/>
                    <a:pt x="2071000" y="2159001"/>
                  </a:cubicBezTo>
                  <a:cubicBezTo>
                    <a:pt x="2068437" y="2154856"/>
                    <a:pt x="2066379" y="2150302"/>
                    <a:pt x="2064153" y="2145897"/>
                  </a:cubicBezTo>
                  <a:cubicBezTo>
                    <a:pt x="2062466" y="2141816"/>
                    <a:pt x="2060409" y="2137886"/>
                    <a:pt x="2058048" y="2134149"/>
                  </a:cubicBezTo>
                  <a:cubicBezTo>
                    <a:pt x="2051842" y="2125872"/>
                    <a:pt x="2045096" y="2118033"/>
                    <a:pt x="2038552" y="2110042"/>
                  </a:cubicBezTo>
                  <a:cubicBezTo>
                    <a:pt x="2033864" y="2104308"/>
                    <a:pt x="2029344" y="2098429"/>
                    <a:pt x="2024352" y="2092992"/>
                  </a:cubicBezTo>
                  <a:cubicBezTo>
                    <a:pt x="2019192" y="2087457"/>
                    <a:pt x="2013188" y="2082684"/>
                    <a:pt x="2008128" y="2077062"/>
                  </a:cubicBezTo>
                  <a:cubicBezTo>
                    <a:pt x="1998246" y="2066009"/>
                    <a:pt x="1988768" y="2054598"/>
                    <a:pt x="1979087" y="2043332"/>
                  </a:cubicBezTo>
                  <a:cubicBezTo>
                    <a:pt x="1974905" y="2038475"/>
                    <a:pt x="1970689" y="2033649"/>
                    <a:pt x="1966607" y="2028707"/>
                  </a:cubicBezTo>
                  <a:cubicBezTo>
                    <a:pt x="1963133" y="2024558"/>
                    <a:pt x="1960165" y="2019971"/>
                    <a:pt x="1956421" y="2016092"/>
                  </a:cubicBezTo>
                  <a:cubicBezTo>
                    <a:pt x="1951395" y="2010911"/>
                    <a:pt x="1945864" y="2006156"/>
                    <a:pt x="1940400" y="2001332"/>
                  </a:cubicBezTo>
                  <a:cubicBezTo>
                    <a:pt x="1935644" y="1997099"/>
                    <a:pt x="1930787" y="1992934"/>
                    <a:pt x="1925727" y="1988937"/>
                  </a:cubicBezTo>
                  <a:cubicBezTo>
                    <a:pt x="1921207" y="1985739"/>
                    <a:pt x="1918644" y="1993153"/>
                    <a:pt x="1918981" y="1994846"/>
                  </a:cubicBezTo>
                  <a:close/>
                  <a:moveTo>
                    <a:pt x="1670496" y="2019263"/>
                  </a:moveTo>
                  <a:cubicBezTo>
                    <a:pt x="1672419" y="2023665"/>
                    <a:pt x="1674645" y="2027827"/>
                    <a:pt x="1676736" y="2032080"/>
                  </a:cubicBezTo>
                  <a:cubicBezTo>
                    <a:pt x="1679097" y="2037865"/>
                    <a:pt x="1681897" y="2043460"/>
                    <a:pt x="1685101" y="2048827"/>
                  </a:cubicBezTo>
                  <a:cubicBezTo>
                    <a:pt x="1693297" y="2060608"/>
                    <a:pt x="1702134" y="2071898"/>
                    <a:pt x="1710769" y="2083325"/>
                  </a:cubicBezTo>
                  <a:cubicBezTo>
                    <a:pt x="1715424" y="2089454"/>
                    <a:pt x="1719876" y="2095751"/>
                    <a:pt x="1725037" y="2101441"/>
                  </a:cubicBezTo>
                  <a:cubicBezTo>
                    <a:pt x="1732187" y="2109415"/>
                    <a:pt x="1740249" y="2116620"/>
                    <a:pt x="1747366" y="2124634"/>
                  </a:cubicBezTo>
                  <a:cubicBezTo>
                    <a:pt x="1756405" y="2134861"/>
                    <a:pt x="1764939" y="2145509"/>
                    <a:pt x="1773506" y="2156107"/>
                  </a:cubicBezTo>
                  <a:cubicBezTo>
                    <a:pt x="1782309" y="2166958"/>
                    <a:pt x="1790877" y="2177980"/>
                    <a:pt x="1799511" y="2188949"/>
                  </a:cubicBezTo>
                  <a:cubicBezTo>
                    <a:pt x="1802648" y="2192929"/>
                    <a:pt x="1805718" y="2197024"/>
                    <a:pt x="1808855" y="2201021"/>
                  </a:cubicBezTo>
                  <a:cubicBezTo>
                    <a:pt x="1813543" y="2206998"/>
                    <a:pt x="1818299" y="2212921"/>
                    <a:pt x="1822987" y="2218898"/>
                  </a:cubicBezTo>
                  <a:cubicBezTo>
                    <a:pt x="1825921" y="2222335"/>
                    <a:pt x="1828620" y="2225964"/>
                    <a:pt x="1831048" y="2229765"/>
                  </a:cubicBezTo>
                  <a:cubicBezTo>
                    <a:pt x="1834118" y="2234980"/>
                    <a:pt x="1837727" y="2239739"/>
                    <a:pt x="1840560" y="2245122"/>
                  </a:cubicBezTo>
                  <a:cubicBezTo>
                    <a:pt x="1842314" y="2247612"/>
                    <a:pt x="1855536" y="2242087"/>
                    <a:pt x="1853512" y="2235101"/>
                  </a:cubicBezTo>
                  <a:cubicBezTo>
                    <a:pt x="1850409" y="2229124"/>
                    <a:pt x="1846902" y="2223370"/>
                    <a:pt x="1842989" y="2217882"/>
                  </a:cubicBezTo>
                  <a:cubicBezTo>
                    <a:pt x="1839515" y="2212330"/>
                    <a:pt x="1836142" y="2206674"/>
                    <a:pt x="1832634" y="2201139"/>
                  </a:cubicBezTo>
                  <a:cubicBezTo>
                    <a:pt x="1827811" y="2193520"/>
                    <a:pt x="1822785" y="2186089"/>
                    <a:pt x="1818063" y="2178368"/>
                  </a:cubicBezTo>
                  <a:cubicBezTo>
                    <a:pt x="1815600" y="2174341"/>
                    <a:pt x="1813644" y="2169889"/>
                    <a:pt x="1811486" y="2165605"/>
                  </a:cubicBezTo>
                  <a:cubicBezTo>
                    <a:pt x="1809866" y="2161615"/>
                    <a:pt x="1807910" y="2157770"/>
                    <a:pt x="1805650" y="2154110"/>
                  </a:cubicBezTo>
                  <a:cubicBezTo>
                    <a:pt x="1799646" y="2146086"/>
                    <a:pt x="1793103" y="2138466"/>
                    <a:pt x="1786762" y="2130712"/>
                  </a:cubicBezTo>
                  <a:cubicBezTo>
                    <a:pt x="1782208" y="2125160"/>
                    <a:pt x="1777857" y="2119419"/>
                    <a:pt x="1773000" y="2114185"/>
                  </a:cubicBezTo>
                  <a:cubicBezTo>
                    <a:pt x="1768008" y="2108818"/>
                    <a:pt x="1762139" y="2104214"/>
                    <a:pt x="1757248" y="2098746"/>
                  </a:cubicBezTo>
                  <a:cubicBezTo>
                    <a:pt x="1747635" y="2088031"/>
                    <a:pt x="1738461" y="2076957"/>
                    <a:pt x="1729084" y="2066029"/>
                  </a:cubicBezTo>
                  <a:cubicBezTo>
                    <a:pt x="1725037" y="2061307"/>
                    <a:pt x="1720955" y="2056649"/>
                    <a:pt x="1716975" y="2051862"/>
                  </a:cubicBezTo>
                  <a:cubicBezTo>
                    <a:pt x="1713636" y="2047815"/>
                    <a:pt x="1710769" y="2043363"/>
                    <a:pt x="1707126" y="2039605"/>
                  </a:cubicBezTo>
                  <a:cubicBezTo>
                    <a:pt x="1702236" y="2034576"/>
                    <a:pt x="1696839" y="2029989"/>
                    <a:pt x="1691577" y="2025334"/>
                  </a:cubicBezTo>
                  <a:cubicBezTo>
                    <a:pt x="1686922" y="2021236"/>
                    <a:pt x="1682200" y="2017205"/>
                    <a:pt x="1677276" y="2013363"/>
                  </a:cubicBezTo>
                  <a:cubicBezTo>
                    <a:pt x="1672857" y="2010277"/>
                    <a:pt x="1670193" y="2017607"/>
                    <a:pt x="1670496" y="2019266"/>
                  </a:cubicBezTo>
                  <a:close/>
                  <a:moveTo>
                    <a:pt x="1426902" y="2049137"/>
                  </a:moveTo>
                  <a:cubicBezTo>
                    <a:pt x="1428892" y="2053640"/>
                    <a:pt x="1431219" y="2057907"/>
                    <a:pt x="1433378" y="2062275"/>
                  </a:cubicBezTo>
                  <a:cubicBezTo>
                    <a:pt x="1435874" y="2068198"/>
                    <a:pt x="1438808" y="2073935"/>
                    <a:pt x="1442114" y="2079443"/>
                  </a:cubicBezTo>
                  <a:cubicBezTo>
                    <a:pt x="1450647" y="2091545"/>
                    <a:pt x="1459754" y="2103162"/>
                    <a:pt x="1468726" y="2114910"/>
                  </a:cubicBezTo>
                  <a:cubicBezTo>
                    <a:pt x="1473516" y="2121224"/>
                    <a:pt x="1478137" y="2127707"/>
                    <a:pt x="1483432" y="2133582"/>
                  </a:cubicBezTo>
                  <a:cubicBezTo>
                    <a:pt x="1490819" y="2141792"/>
                    <a:pt x="1499083" y="2149260"/>
                    <a:pt x="1506402" y="2157530"/>
                  </a:cubicBezTo>
                  <a:cubicBezTo>
                    <a:pt x="1515711" y="2168077"/>
                    <a:pt x="1524549" y="2179013"/>
                    <a:pt x="1533419" y="2189951"/>
                  </a:cubicBezTo>
                  <a:cubicBezTo>
                    <a:pt x="1542493" y="2201125"/>
                    <a:pt x="1551364" y="2212465"/>
                    <a:pt x="1560268" y="2223741"/>
                  </a:cubicBezTo>
                  <a:cubicBezTo>
                    <a:pt x="1563540" y="2227856"/>
                    <a:pt x="1566677" y="2232056"/>
                    <a:pt x="1569915" y="2236184"/>
                  </a:cubicBezTo>
                  <a:cubicBezTo>
                    <a:pt x="1574772" y="2242346"/>
                    <a:pt x="1579696" y="2248441"/>
                    <a:pt x="1584520" y="2254604"/>
                  </a:cubicBezTo>
                  <a:cubicBezTo>
                    <a:pt x="1587555" y="2258142"/>
                    <a:pt x="1590355" y="2261872"/>
                    <a:pt x="1592885" y="2265778"/>
                  </a:cubicBezTo>
                  <a:cubicBezTo>
                    <a:pt x="1596055" y="2271128"/>
                    <a:pt x="1599765" y="2276019"/>
                    <a:pt x="1602767" y="2281557"/>
                  </a:cubicBezTo>
                  <a:cubicBezTo>
                    <a:pt x="1604555" y="2284097"/>
                    <a:pt x="1617878" y="2278676"/>
                    <a:pt x="1615753" y="2271566"/>
                  </a:cubicBezTo>
                  <a:cubicBezTo>
                    <a:pt x="1612482" y="2265438"/>
                    <a:pt x="1608838" y="2259528"/>
                    <a:pt x="1604791" y="2253875"/>
                  </a:cubicBezTo>
                  <a:cubicBezTo>
                    <a:pt x="1601182" y="2248141"/>
                    <a:pt x="1597674" y="2242380"/>
                    <a:pt x="1594031" y="2236693"/>
                  </a:cubicBezTo>
                  <a:cubicBezTo>
                    <a:pt x="1589039" y="2228871"/>
                    <a:pt x="1583811" y="2221218"/>
                    <a:pt x="1578920" y="2213295"/>
                  </a:cubicBezTo>
                  <a:cubicBezTo>
                    <a:pt x="1576357" y="2209150"/>
                    <a:pt x="1574300" y="2204596"/>
                    <a:pt x="1572040" y="2200191"/>
                  </a:cubicBezTo>
                  <a:cubicBezTo>
                    <a:pt x="1570353" y="2196107"/>
                    <a:pt x="1568329" y="2192174"/>
                    <a:pt x="1565968" y="2188443"/>
                  </a:cubicBezTo>
                  <a:cubicBezTo>
                    <a:pt x="1559729" y="2180166"/>
                    <a:pt x="1552983" y="2172327"/>
                    <a:pt x="1546439" y="2164337"/>
                  </a:cubicBezTo>
                  <a:cubicBezTo>
                    <a:pt x="1541750" y="2158603"/>
                    <a:pt x="1537265" y="2152724"/>
                    <a:pt x="1532239" y="2147287"/>
                  </a:cubicBezTo>
                  <a:cubicBezTo>
                    <a:pt x="1527112" y="2141752"/>
                    <a:pt x="1521074" y="2136979"/>
                    <a:pt x="1516049" y="2131356"/>
                  </a:cubicBezTo>
                  <a:cubicBezTo>
                    <a:pt x="1506132" y="2120303"/>
                    <a:pt x="1496654" y="2108892"/>
                    <a:pt x="1486974" y="2097627"/>
                  </a:cubicBezTo>
                  <a:cubicBezTo>
                    <a:pt x="1482825" y="2092769"/>
                    <a:pt x="1478609" y="2087943"/>
                    <a:pt x="1474494" y="2083001"/>
                  </a:cubicBezTo>
                  <a:cubicBezTo>
                    <a:pt x="1471054" y="2078836"/>
                    <a:pt x="1468052" y="2074266"/>
                    <a:pt x="1464308" y="2070387"/>
                  </a:cubicBezTo>
                  <a:cubicBezTo>
                    <a:pt x="1459282" y="2065209"/>
                    <a:pt x="1453750" y="2060450"/>
                    <a:pt x="1448320" y="2055627"/>
                  </a:cubicBezTo>
                  <a:cubicBezTo>
                    <a:pt x="1443530" y="2051394"/>
                    <a:pt x="1438673" y="2047228"/>
                    <a:pt x="1433648" y="2043234"/>
                  </a:cubicBezTo>
                  <a:cubicBezTo>
                    <a:pt x="1429094" y="2040034"/>
                    <a:pt x="1426565" y="2047447"/>
                    <a:pt x="1426902" y="2049140"/>
                  </a:cubicBezTo>
                  <a:close/>
                  <a:moveTo>
                    <a:pt x="1180744" y="2076191"/>
                  </a:moveTo>
                  <a:cubicBezTo>
                    <a:pt x="1182599" y="2080526"/>
                    <a:pt x="1184758" y="2084624"/>
                    <a:pt x="1186815" y="2088823"/>
                  </a:cubicBezTo>
                  <a:cubicBezTo>
                    <a:pt x="1189109" y="2094510"/>
                    <a:pt x="1191841" y="2100021"/>
                    <a:pt x="1194944" y="2105310"/>
                  </a:cubicBezTo>
                  <a:cubicBezTo>
                    <a:pt x="1203005" y="2116893"/>
                    <a:pt x="1211640" y="2127997"/>
                    <a:pt x="1220106" y="2139222"/>
                  </a:cubicBezTo>
                  <a:cubicBezTo>
                    <a:pt x="1224659" y="2145232"/>
                    <a:pt x="1229044" y="2151429"/>
                    <a:pt x="1234070" y="2157014"/>
                  </a:cubicBezTo>
                  <a:cubicBezTo>
                    <a:pt x="1241119" y="2164836"/>
                    <a:pt x="1249012" y="2171896"/>
                    <a:pt x="1255994" y="2179785"/>
                  </a:cubicBezTo>
                  <a:cubicBezTo>
                    <a:pt x="1264865" y="2189806"/>
                    <a:pt x="1273264" y="2200269"/>
                    <a:pt x="1281662" y="2210681"/>
                  </a:cubicBezTo>
                  <a:cubicBezTo>
                    <a:pt x="1290297" y="2221330"/>
                    <a:pt x="1298696" y="2232180"/>
                    <a:pt x="1307162" y="2242950"/>
                  </a:cubicBezTo>
                  <a:cubicBezTo>
                    <a:pt x="1310232" y="2246876"/>
                    <a:pt x="1313233" y="2250870"/>
                    <a:pt x="1316303" y="2254816"/>
                  </a:cubicBezTo>
                  <a:cubicBezTo>
                    <a:pt x="1320924" y="2260692"/>
                    <a:pt x="1325578" y="2266497"/>
                    <a:pt x="1330165" y="2272406"/>
                  </a:cubicBezTo>
                  <a:cubicBezTo>
                    <a:pt x="1333066" y="2275779"/>
                    <a:pt x="1335697" y="2279348"/>
                    <a:pt x="1338092" y="2283088"/>
                  </a:cubicBezTo>
                  <a:cubicBezTo>
                    <a:pt x="1341094" y="2288202"/>
                    <a:pt x="1344602" y="2292870"/>
                    <a:pt x="1347367" y="2298189"/>
                  </a:cubicBezTo>
                  <a:cubicBezTo>
                    <a:pt x="1349054" y="2300644"/>
                    <a:pt x="1362242" y="2295039"/>
                    <a:pt x="1360320" y="2288168"/>
                  </a:cubicBezTo>
                  <a:cubicBezTo>
                    <a:pt x="1357284" y="2282289"/>
                    <a:pt x="1353844" y="2276626"/>
                    <a:pt x="1350032" y="2271219"/>
                  </a:cubicBezTo>
                  <a:cubicBezTo>
                    <a:pt x="1346625" y="2265734"/>
                    <a:pt x="1343320" y="2260183"/>
                    <a:pt x="1339913" y="2254732"/>
                  </a:cubicBezTo>
                  <a:cubicBezTo>
                    <a:pt x="1335191" y="2247247"/>
                    <a:pt x="1330267" y="2239918"/>
                    <a:pt x="1325680" y="2232332"/>
                  </a:cubicBezTo>
                  <a:cubicBezTo>
                    <a:pt x="1323251" y="2228355"/>
                    <a:pt x="1321362" y="2223970"/>
                    <a:pt x="1319237" y="2219737"/>
                  </a:cubicBezTo>
                  <a:cubicBezTo>
                    <a:pt x="1317686" y="2215811"/>
                    <a:pt x="1315797" y="2212030"/>
                    <a:pt x="1313571" y="2208445"/>
                  </a:cubicBezTo>
                  <a:cubicBezTo>
                    <a:pt x="1307668" y="2200539"/>
                    <a:pt x="1301259" y="2193057"/>
                    <a:pt x="1295020" y="2185455"/>
                  </a:cubicBezTo>
                  <a:cubicBezTo>
                    <a:pt x="1290567" y="2180004"/>
                    <a:pt x="1286317" y="2174368"/>
                    <a:pt x="1281528" y="2169204"/>
                  </a:cubicBezTo>
                  <a:cubicBezTo>
                    <a:pt x="1276637" y="2163939"/>
                    <a:pt x="1270869" y="2159422"/>
                    <a:pt x="1266046" y="2154070"/>
                  </a:cubicBezTo>
                  <a:cubicBezTo>
                    <a:pt x="1256635" y="2143556"/>
                    <a:pt x="1247596" y="2132668"/>
                    <a:pt x="1238421" y="2121935"/>
                  </a:cubicBezTo>
                  <a:cubicBezTo>
                    <a:pt x="1234441" y="2117315"/>
                    <a:pt x="1230461" y="2112711"/>
                    <a:pt x="1226549" y="2108022"/>
                  </a:cubicBezTo>
                  <a:cubicBezTo>
                    <a:pt x="1223277" y="2104059"/>
                    <a:pt x="1220477" y="2099657"/>
                    <a:pt x="1216868" y="2095967"/>
                  </a:cubicBezTo>
                  <a:cubicBezTo>
                    <a:pt x="1212078" y="2091039"/>
                    <a:pt x="1206783" y="2086553"/>
                    <a:pt x="1201555" y="2082000"/>
                  </a:cubicBezTo>
                  <a:cubicBezTo>
                    <a:pt x="1197001" y="2077969"/>
                    <a:pt x="1192381" y="2074043"/>
                    <a:pt x="1187524" y="2070269"/>
                  </a:cubicBezTo>
                  <a:cubicBezTo>
                    <a:pt x="1183172" y="2067280"/>
                    <a:pt x="1180474" y="2074556"/>
                    <a:pt x="1180744" y="2076195"/>
                  </a:cubicBezTo>
                  <a:close/>
                  <a:moveTo>
                    <a:pt x="934687" y="2103324"/>
                  </a:moveTo>
                  <a:cubicBezTo>
                    <a:pt x="936509" y="2107624"/>
                    <a:pt x="938667" y="2111705"/>
                    <a:pt x="940691" y="2115868"/>
                  </a:cubicBezTo>
                  <a:cubicBezTo>
                    <a:pt x="942951" y="2121524"/>
                    <a:pt x="945615" y="2126998"/>
                    <a:pt x="948719" y="2132240"/>
                  </a:cubicBezTo>
                  <a:cubicBezTo>
                    <a:pt x="956679" y="2143769"/>
                    <a:pt x="965246" y="2154754"/>
                    <a:pt x="973645" y="2165895"/>
                  </a:cubicBezTo>
                  <a:cubicBezTo>
                    <a:pt x="978164" y="2171889"/>
                    <a:pt x="982482" y="2178018"/>
                    <a:pt x="987508" y="2183569"/>
                  </a:cubicBezTo>
                  <a:cubicBezTo>
                    <a:pt x="994489" y="2191327"/>
                    <a:pt x="1002349" y="2198316"/>
                    <a:pt x="1009263" y="2206138"/>
                  </a:cubicBezTo>
                  <a:cubicBezTo>
                    <a:pt x="1018033" y="2216074"/>
                    <a:pt x="1026364" y="2226453"/>
                    <a:pt x="1034729" y="2236794"/>
                  </a:cubicBezTo>
                  <a:cubicBezTo>
                    <a:pt x="1043263" y="2247375"/>
                    <a:pt x="1051560" y="2258128"/>
                    <a:pt x="1059958" y="2268794"/>
                  </a:cubicBezTo>
                  <a:cubicBezTo>
                    <a:pt x="1063028" y="2272703"/>
                    <a:pt x="1065996" y="2276683"/>
                    <a:pt x="1069032" y="2280599"/>
                  </a:cubicBezTo>
                  <a:cubicBezTo>
                    <a:pt x="1073585" y="2286407"/>
                    <a:pt x="1078206" y="2292178"/>
                    <a:pt x="1082760" y="2298037"/>
                  </a:cubicBezTo>
                  <a:cubicBezTo>
                    <a:pt x="1085627" y="2301380"/>
                    <a:pt x="1088258" y="2304921"/>
                    <a:pt x="1090618" y="2308635"/>
                  </a:cubicBezTo>
                  <a:cubicBezTo>
                    <a:pt x="1093553" y="2313731"/>
                    <a:pt x="1097061" y="2318352"/>
                    <a:pt x="1099793" y="2323651"/>
                  </a:cubicBezTo>
                  <a:cubicBezTo>
                    <a:pt x="1101480" y="2326073"/>
                    <a:pt x="1114634" y="2320433"/>
                    <a:pt x="1112745" y="2313613"/>
                  </a:cubicBezTo>
                  <a:cubicBezTo>
                    <a:pt x="1109743" y="2307758"/>
                    <a:pt x="1106337" y="2302122"/>
                    <a:pt x="1102559" y="2296749"/>
                  </a:cubicBezTo>
                  <a:cubicBezTo>
                    <a:pt x="1099186" y="2291315"/>
                    <a:pt x="1095948" y="2285797"/>
                    <a:pt x="1092541" y="2280397"/>
                  </a:cubicBezTo>
                  <a:cubicBezTo>
                    <a:pt x="1087853" y="2272976"/>
                    <a:pt x="1082996" y="2265684"/>
                    <a:pt x="1078442" y="2258152"/>
                  </a:cubicBezTo>
                  <a:cubicBezTo>
                    <a:pt x="1076081" y="2254206"/>
                    <a:pt x="1074158" y="2249838"/>
                    <a:pt x="1072101" y="2245638"/>
                  </a:cubicBezTo>
                  <a:cubicBezTo>
                    <a:pt x="1070550" y="2241743"/>
                    <a:pt x="1068694" y="2237988"/>
                    <a:pt x="1066502" y="2234417"/>
                  </a:cubicBezTo>
                  <a:cubicBezTo>
                    <a:pt x="1060633" y="2226578"/>
                    <a:pt x="1054292" y="2219181"/>
                    <a:pt x="1048119" y="2211595"/>
                  </a:cubicBezTo>
                  <a:cubicBezTo>
                    <a:pt x="1043701" y="2206198"/>
                    <a:pt x="1039485" y="2200610"/>
                    <a:pt x="1034729" y="2195496"/>
                  </a:cubicBezTo>
                  <a:cubicBezTo>
                    <a:pt x="1029872" y="2190265"/>
                    <a:pt x="1024138" y="2185812"/>
                    <a:pt x="1019382" y="2180497"/>
                  </a:cubicBezTo>
                  <a:cubicBezTo>
                    <a:pt x="1010039" y="2170041"/>
                    <a:pt x="1001067" y="2159267"/>
                    <a:pt x="991960" y="2148619"/>
                  </a:cubicBezTo>
                  <a:cubicBezTo>
                    <a:pt x="988047" y="2144011"/>
                    <a:pt x="984067" y="2139475"/>
                    <a:pt x="980188" y="2134790"/>
                  </a:cubicBezTo>
                  <a:cubicBezTo>
                    <a:pt x="976950" y="2130860"/>
                    <a:pt x="974151" y="2126496"/>
                    <a:pt x="970609" y="2122836"/>
                  </a:cubicBezTo>
                  <a:cubicBezTo>
                    <a:pt x="965819" y="2117962"/>
                    <a:pt x="960592" y="2113510"/>
                    <a:pt x="955431" y="2108990"/>
                  </a:cubicBezTo>
                  <a:cubicBezTo>
                    <a:pt x="950877" y="2105027"/>
                    <a:pt x="946256" y="2101118"/>
                    <a:pt x="941433" y="2097374"/>
                  </a:cubicBezTo>
                  <a:cubicBezTo>
                    <a:pt x="937115" y="2094439"/>
                    <a:pt x="934417" y="2101684"/>
                    <a:pt x="934687" y="2103327"/>
                  </a:cubicBezTo>
                  <a:close/>
                  <a:moveTo>
                    <a:pt x="680164" y="2120947"/>
                  </a:moveTo>
                  <a:cubicBezTo>
                    <a:pt x="682154" y="2125399"/>
                    <a:pt x="684381" y="2129599"/>
                    <a:pt x="686539" y="2133899"/>
                  </a:cubicBezTo>
                  <a:cubicBezTo>
                    <a:pt x="688934" y="2139728"/>
                    <a:pt x="691767" y="2145374"/>
                    <a:pt x="695005" y="2150794"/>
                  </a:cubicBezTo>
                  <a:cubicBezTo>
                    <a:pt x="703370" y="2162731"/>
                    <a:pt x="712309" y="2174139"/>
                    <a:pt x="721078" y="2185684"/>
                  </a:cubicBezTo>
                  <a:cubicBezTo>
                    <a:pt x="725767" y="2191901"/>
                    <a:pt x="730286" y="2198265"/>
                    <a:pt x="735515" y="2204036"/>
                  </a:cubicBezTo>
                  <a:cubicBezTo>
                    <a:pt x="742766" y="2212115"/>
                    <a:pt x="750895" y="2219393"/>
                    <a:pt x="758113" y="2227536"/>
                  </a:cubicBezTo>
                  <a:cubicBezTo>
                    <a:pt x="767254" y="2237881"/>
                    <a:pt x="775889" y="2248647"/>
                    <a:pt x="784591" y="2259380"/>
                  </a:cubicBezTo>
                  <a:cubicBezTo>
                    <a:pt x="793495" y="2270352"/>
                    <a:pt x="802164" y="2281490"/>
                    <a:pt x="810934" y="2292597"/>
                  </a:cubicBezTo>
                  <a:cubicBezTo>
                    <a:pt x="814104" y="2296644"/>
                    <a:pt x="817207" y="2300773"/>
                    <a:pt x="820412" y="2304820"/>
                  </a:cubicBezTo>
                  <a:cubicBezTo>
                    <a:pt x="825167" y="2310891"/>
                    <a:pt x="829991" y="2316855"/>
                    <a:pt x="834713" y="2322933"/>
                  </a:cubicBezTo>
                  <a:cubicBezTo>
                    <a:pt x="837681" y="2326417"/>
                    <a:pt x="840447" y="2330087"/>
                    <a:pt x="842943" y="2333922"/>
                  </a:cubicBezTo>
                  <a:cubicBezTo>
                    <a:pt x="846013" y="2339184"/>
                    <a:pt x="849655" y="2343994"/>
                    <a:pt x="852556" y="2349437"/>
                  </a:cubicBezTo>
                  <a:cubicBezTo>
                    <a:pt x="854344" y="2351977"/>
                    <a:pt x="867599" y="2346476"/>
                    <a:pt x="865508" y="2339450"/>
                  </a:cubicBezTo>
                  <a:cubicBezTo>
                    <a:pt x="862371" y="2333406"/>
                    <a:pt x="858796" y="2327588"/>
                    <a:pt x="854850" y="2322029"/>
                  </a:cubicBezTo>
                  <a:cubicBezTo>
                    <a:pt x="851308" y="2316410"/>
                    <a:pt x="847901" y="2310702"/>
                    <a:pt x="844326" y="2305117"/>
                  </a:cubicBezTo>
                  <a:cubicBezTo>
                    <a:pt x="839401" y="2297413"/>
                    <a:pt x="834308" y="2289898"/>
                    <a:pt x="829519" y="2282093"/>
                  </a:cubicBezTo>
                  <a:cubicBezTo>
                    <a:pt x="827023" y="2278012"/>
                    <a:pt x="825032" y="2273526"/>
                    <a:pt x="822807" y="2269192"/>
                  </a:cubicBezTo>
                  <a:cubicBezTo>
                    <a:pt x="821154" y="2265168"/>
                    <a:pt x="819197" y="2261289"/>
                    <a:pt x="816904" y="2257595"/>
                  </a:cubicBezTo>
                  <a:cubicBezTo>
                    <a:pt x="810799" y="2249470"/>
                    <a:pt x="804188" y="2241766"/>
                    <a:pt x="797745" y="2233928"/>
                  </a:cubicBezTo>
                  <a:cubicBezTo>
                    <a:pt x="793158" y="2228308"/>
                    <a:pt x="788739" y="2222500"/>
                    <a:pt x="783815" y="2217184"/>
                  </a:cubicBezTo>
                  <a:cubicBezTo>
                    <a:pt x="778756" y="2211733"/>
                    <a:pt x="772853" y="2207065"/>
                    <a:pt x="767895" y="2201541"/>
                  </a:cubicBezTo>
                  <a:cubicBezTo>
                    <a:pt x="758147" y="2190690"/>
                    <a:pt x="748838" y="2179468"/>
                    <a:pt x="739360" y="2168411"/>
                  </a:cubicBezTo>
                  <a:cubicBezTo>
                    <a:pt x="735278" y="2163639"/>
                    <a:pt x="731130" y="2158896"/>
                    <a:pt x="727116" y="2154056"/>
                  </a:cubicBezTo>
                  <a:cubicBezTo>
                    <a:pt x="723743" y="2149975"/>
                    <a:pt x="720809" y="2145455"/>
                    <a:pt x="717098" y="2141664"/>
                  </a:cubicBezTo>
                  <a:cubicBezTo>
                    <a:pt x="712174" y="2136567"/>
                    <a:pt x="706743" y="2131913"/>
                    <a:pt x="701380" y="2127187"/>
                  </a:cubicBezTo>
                  <a:cubicBezTo>
                    <a:pt x="696692" y="2123042"/>
                    <a:pt x="691902" y="2118960"/>
                    <a:pt x="686944" y="2115044"/>
                  </a:cubicBezTo>
                  <a:cubicBezTo>
                    <a:pt x="682492" y="2111911"/>
                    <a:pt x="679861" y="2119274"/>
                    <a:pt x="680164" y="2120951"/>
                  </a:cubicBezTo>
                  <a:close/>
                  <a:moveTo>
                    <a:pt x="417614" y="2129511"/>
                  </a:moveTo>
                  <a:cubicBezTo>
                    <a:pt x="419435" y="2133829"/>
                    <a:pt x="421594" y="2137923"/>
                    <a:pt x="423618" y="2142106"/>
                  </a:cubicBezTo>
                  <a:cubicBezTo>
                    <a:pt x="425911" y="2147779"/>
                    <a:pt x="428610" y="2153274"/>
                    <a:pt x="431713" y="2158545"/>
                  </a:cubicBezTo>
                  <a:cubicBezTo>
                    <a:pt x="439740" y="2170091"/>
                    <a:pt x="448342" y="2181144"/>
                    <a:pt x="456774" y="2192336"/>
                  </a:cubicBezTo>
                  <a:cubicBezTo>
                    <a:pt x="461327" y="2198329"/>
                    <a:pt x="465645" y="2204509"/>
                    <a:pt x="470671" y="2210077"/>
                  </a:cubicBezTo>
                  <a:cubicBezTo>
                    <a:pt x="477720" y="2217882"/>
                    <a:pt x="485579" y="2224891"/>
                    <a:pt x="492527" y="2232764"/>
                  </a:cubicBezTo>
                  <a:cubicBezTo>
                    <a:pt x="501364" y="2242734"/>
                    <a:pt x="509729" y="2253163"/>
                    <a:pt x="518094" y="2263542"/>
                  </a:cubicBezTo>
                  <a:cubicBezTo>
                    <a:pt x="526695" y="2274157"/>
                    <a:pt x="535060" y="2284957"/>
                    <a:pt x="543492" y="2295673"/>
                  </a:cubicBezTo>
                  <a:cubicBezTo>
                    <a:pt x="546562" y="2299602"/>
                    <a:pt x="549530" y="2303596"/>
                    <a:pt x="552599" y="2307525"/>
                  </a:cubicBezTo>
                  <a:cubicBezTo>
                    <a:pt x="557187" y="2313364"/>
                    <a:pt x="561842" y="2319172"/>
                    <a:pt x="566395" y="2325048"/>
                  </a:cubicBezTo>
                  <a:cubicBezTo>
                    <a:pt x="569262" y="2328400"/>
                    <a:pt x="571927" y="2331956"/>
                    <a:pt x="574287" y="2335679"/>
                  </a:cubicBezTo>
                  <a:cubicBezTo>
                    <a:pt x="577289" y="2340789"/>
                    <a:pt x="580764" y="2345461"/>
                    <a:pt x="583529" y="2350743"/>
                  </a:cubicBezTo>
                  <a:cubicBezTo>
                    <a:pt x="585216" y="2353182"/>
                    <a:pt x="598370" y="2347579"/>
                    <a:pt x="596481" y="2340722"/>
                  </a:cubicBezTo>
                  <a:cubicBezTo>
                    <a:pt x="593446" y="2334860"/>
                    <a:pt x="590039" y="2329217"/>
                    <a:pt x="586228" y="2323827"/>
                  </a:cubicBezTo>
                  <a:cubicBezTo>
                    <a:pt x="582855" y="2318359"/>
                    <a:pt x="579583" y="2312824"/>
                    <a:pt x="576143" y="2307387"/>
                  </a:cubicBezTo>
                  <a:cubicBezTo>
                    <a:pt x="571454" y="2299923"/>
                    <a:pt x="566530" y="2292627"/>
                    <a:pt x="561976" y="2285058"/>
                  </a:cubicBezTo>
                  <a:cubicBezTo>
                    <a:pt x="559581" y="2281095"/>
                    <a:pt x="557692" y="2276713"/>
                    <a:pt x="555601" y="2272514"/>
                  </a:cubicBezTo>
                  <a:cubicBezTo>
                    <a:pt x="554050" y="2268601"/>
                    <a:pt x="552127" y="2264827"/>
                    <a:pt x="549935" y="2261238"/>
                  </a:cubicBezTo>
                  <a:cubicBezTo>
                    <a:pt x="544066" y="2253366"/>
                    <a:pt x="537691" y="2245935"/>
                    <a:pt x="531485" y="2238349"/>
                  </a:cubicBezTo>
                  <a:cubicBezTo>
                    <a:pt x="527066" y="2232899"/>
                    <a:pt x="522816" y="2227279"/>
                    <a:pt x="518060" y="2222159"/>
                  </a:cubicBezTo>
                  <a:cubicBezTo>
                    <a:pt x="513170" y="2216894"/>
                    <a:pt x="507402" y="2212408"/>
                    <a:pt x="502612" y="2207075"/>
                  </a:cubicBezTo>
                  <a:cubicBezTo>
                    <a:pt x="493235" y="2196619"/>
                    <a:pt x="484230" y="2185762"/>
                    <a:pt x="475089" y="2175059"/>
                  </a:cubicBezTo>
                  <a:cubicBezTo>
                    <a:pt x="471143" y="2170455"/>
                    <a:pt x="467129" y="2165868"/>
                    <a:pt x="463284" y="2161197"/>
                  </a:cubicBezTo>
                  <a:cubicBezTo>
                    <a:pt x="460012" y="2157250"/>
                    <a:pt x="457213" y="2152865"/>
                    <a:pt x="453637" y="2149192"/>
                  </a:cubicBezTo>
                  <a:cubicBezTo>
                    <a:pt x="448848" y="2144285"/>
                    <a:pt x="443552" y="2139812"/>
                    <a:pt x="438357" y="2135276"/>
                  </a:cubicBezTo>
                  <a:cubicBezTo>
                    <a:pt x="433804" y="2131282"/>
                    <a:pt x="429183" y="2127353"/>
                    <a:pt x="424360" y="2123612"/>
                  </a:cubicBezTo>
                  <a:cubicBezTo>
                    <a:pt x="420009" y="2120610"/>
                    <a:pt x="417310" y="2127872"/>
                    <a:pt x="417614" y="2129515"/>
                  </a:cubicBezTo>
                  <a:close/>
                  <a:moveTo>
                    <a:pt x="205759" y="2062190"/>
                  </a:moveTo>
                  <a:cubicBezTo>
                    <a:pt x="246707" y="2105040"/>
                    <a:pt x="287722" y="2147961"/>
                    <a:pt x="328804" y="2190956"/>
                  </a:cubicBezTo>
                  <a:lnTo>
                    <a:pt x="359667" y="2223141"/>
                  </a:lnTo>
                  <a:lnTo>
                    <a:pt x="375014" y="2239139"/>
                  </a:lnTo>
                  <a:cubicBezTo>
                    <a:pt x="380444" y="2243895"/>
                    <a:pt x="385773" y="2249160"/>
                    <a:pt x="391541" y="2253713"/>
                  </a:cubicBezTo>
                  <a:cubicBezTo>
                    <a:pt x="414241" y="2272659"/>
                    <a:pt x="438931" y="2289123"/>
                    <a:pt x="465139" y="2302827"/>
                  </a:cubicBezTo>
                  <a:cubicBezTo>
                    <a:pt x="534116" y="2339494"/>
                    <a:pt x="611828" y="2358457"/>
                    <a:pt x="690014" y="2364653"/>
                  </a:cubicBezTo>
                  <a:cubicBezTo>
                    <a:pt x="768367" y="2371304"/>
                    <a:pt x="847227" y="2366296"/>
                    <a:pt x="925310" y="2358845"/>
                  </a:cubicBezTo>
                  <a:cubicBezTo>
                    <a:pt x="1294311" y="2320686"/>
                    <a:pt x="1663481" y="2282488"/>
                    <a:pt x="2032852" y="2244249"/>
                  </a:cubicBezTo>
                  <a:cubicBezTo>
                    <a:pt x="2230979" y="2223613"/>
                    <a:pt x="2429241" y="2203436"/>
                    <a:pt x="2627301" y="2181512"/>
                  </a:cubicBezTo>
                  <a:lnTo>
                    <a:pt x="3457890" y="2087336"/>
                  </a:lnTo>
                  <a:cubicBezTo>
                    <a:pt x="3810127" y="2049380"/>
                    <a:pt x="4162397" y="2011421"/>
                    <a:pt x="4514669" y="1973465"/>
                  </a:cubicBezTo>
                  <a:lnTo>
                    <a:pt x="5054678" y="1916179"/>
                  </a:lnTo>
                  <a:cubicBezTo>
                    <a:pt x="5144701" y="1906087"/>
                    <a:pt x="5234287" y="1898538"/>
                    <a:pt x="5325020" y="1887617"/>
                  </a:cubicBezTo>
                  <a:cubicBezTo>
                    <a:pt x="5415145" y="1876290"/>
                    <a:pt x="5507395" y="1861733"/>
                    <a:pt x="5594923" y="1827096"/>
                  </a:cubicBezTo>
                  <a:cubicBezTo>
                    <a:pt x="5626663" y="1814026"/>
                    <a:pt x="5658874" y="1799438"/>
                    <a:pt x="5687342" y="1777068"/>
                  </a:cubicBezTo>
                  <a:cubicBezTo>
                    <a:pt x="5716147" y="1754972"/>
                    <a:pt x="5740398" y="1727503"/>
                    <a:pt x="5758781" y="1696178"/>
                  </a:cubicBezTo>
                  <a:cubicBezTo>
                    <a:pt x="5793792" y="1632743"/>
                    <a:pt x="5806407" y="1563011"/>
                    <a:pt x="5811803" y="1495801"/>
                  </a:cubicBezTo>
                  <a:cubicBezTo>
                    <a:pt x="5815413" y="1445686"/>
                    <a:pt x="5816391" y="1395416"/>
                    <a:pt x="5814738" y="1345196"/>
                  </a:cubicBezTo>
                  <a:cubicBezTo>
                    <a:pt x="5813456" y="1295593"/>
                    <a:pt x="5812209" y="1247208"/>
                    <a:pt x="5812074" y="1197876"/>
                  </a:cubicBezTo>
                  <a:cubicBezTo>
                    <a:pt x="5811433" y="1099584"/>
                    <a:pt x="5812411" y="1000514"/>
                    <a:pt x="5807115" y="900833"/>
                  </a:cubicBezTo>
                  <a:cubicBezTo>
                    <a:pt x="5804181" y="841834"/>
                    <a:pt x="5798110" y="782224"/>
                    <a:pt x="5789374" y="723548"/>
                  </a:cubicBezTo>
                  <a:cubicBezTo>
                    <a:pt x="5781009" y="664403"/>
                    <a:pt x="5769035" y="605818"/>
                    <a:pt x="5753553" y="548124"/>
                  </a:cubicBezTo>
                  <a:cubicBezTo>
                    <a:pt x="5741747" y="503874"/>
                    <a:pt x="5725456" y="460957"/>
                    <a:pt x="5704847" y="420053"/>
                  </a:cubicBezTo>
                  <a:cubicBezTo>
                    <a:pt x="5683598" y="377513"/>
                    <a:pt x="5655299" y="338856"/>
                    <a:pt x="5621198" y="305710"/>
                  </a:cubicBezTo>
                  <a:lnTo>
                    <a:pt x="5596205" y="281975"/>
                  </a:lnTo>
                  <a:lnTo>
                    <a:pt x="5572594" y="308469"/>
                  </a:lnTo>
                  <a:lnTo>
                    <a:pt x="5572560" y="308469"/>
                  </a:lnTo>
                  <a:lnTo>
                    <a:pt x="5622244" y="306725"/>
                  </a:lnTo>
                  <a:cubicBezTo>
                    <a:pt x="5575663" y="258816"/>
                    <a:pt x="5529151" y="210981"/>
                    <a:pt x="5482739" y="163217"/>
                  </a:cubicBezTo>
                  <a:cubicBezTo>
                    <a:pt x="5427591" y="107145"/>
                    <a:pt x="5322895" y="40866"/>
                    <a:pt x="5438688" y="165399"/>
                  </a:cubicBezTo>
                  <a:cubicBezTo>
                    <a:pt x="5491205" y="220435"/>
                    <a:pt x="5544463" y="275485"/>
                    <a:pt x="5598431" y="330545"/>
                  </a:cubicBezTo>
                  <a:lnTo>
                    <a:pt x="5597993" y="330545"/>
                  </a:lnTo>
                  <a:lnTo>
                    <a:pt x="5597993" y="330545"/>
                  </a:lnTo>
                  <a:lnTo>
                    <a:pt x="5598229" y="330292"/>
                  </a:lnTo>
                  <a:lnTo>
                    <a:pt x="5598464" y="330511"/>
                  </a:lnTo>
                  <a:cubicBezTo>
                    <a:pt x="5632532" y="363941"/>
                    <a:pt x="5660325" y="403212"/>
                    <a:pt x="5680529" y="446463"/>
                  </a:cubicBezTo>
                  <a:cubicBezTo>
                    <a:pt x="5700766" y="489671"/>
                    <a:pt x="5716619" y="534777"/>
                    <a:pt x="5727952" y="581118"/>
                  </a:cubicBezTo>
                  <a:cubicBezTo>
                    <a:pt x="5747954" y="662481"/>
                    <a:pt x="5759692" y="745877"/>
                    <a:pt x="5766944" y="829168"/>
                  </a:cubicBezTo>
                  <a:cubicBezTo>
                    <a:pt x="5773723" y="912649"/>
                    <a:pt x="5774499" y="996517"/>
                    <a:pt x="5774398" y="1080470"/>
                  </a:cubicBezTo>
                  <a:lnTo>
                    <a:pt x="5774060" y="1254082"/>
                  </a:lnTo>
                  <a:cubicBezTo>
                    <a:pt x="5774195" y="1312252"/>
                    <a:pt x="5777400" y="1369963"/>
                    <a:pt x="5775275" y="1427067"/>
                  </a:cubicBezTo>
                  <a:cubicBezTo>
                    <a:pt x="5773352" y="1484155"/>
                    <a:pt x="5768731" y="1541410"/>
                    <a:pt x="5754430" y="1595448"/>
                  </a:cubicBezTo>
                  <a:cubicBezTo>
                    <a:pt x="5740331" y="1649267"/>
                    <a:pt x="5715203" y="1699673"/>
                    <a:pt x="5673377" y="1733712"/>
                  </a:cubicBezTo>
                  <a:cubicBezTo>
                    <a:pt x="5651555" y="1751913"/>
                    <a:pt x="5627101" y="1766663"/>
                    <a:pt x="5600826" y="1777456"/>
                  </a:cubicBezTo>
                  <a:cubicBezTo>
                    <a:pt x="5574618" y="1789261"/>
                    <a:pt x="5546386" y="1797822"/>
                    <a:pt x="5518222" y="1805981"/>
                  </a:cubicBezTo>
                  <a:cubicBezTo>
                    <a:pt x="5461927" y="1821355"/>
                    <a:pt x="5403070" y="1829956"/>
                    <a:pt x="5344009" y="1837012"/>
                  </a:cubicBezTo>
                  <a:cubicBezTo>
                    <a:pt x="5291054" y="1843276"/>
                    <a:pt x="5237660" y="1847273"/>
                    <a:pt x="5183929" y="1851607"/>
                  </a:cubicBezTo>
                  <a:cubicBezTo>
                    <a:pt x="5129996" y="1855904"/>
                    <a:pt x="5076332" y="1860950"/>
                    <a:pt x="5022601" y="1866448"/>
                  </a:cubicBezTo>
                  <a:cubicBezTo>
                    <a:pt x="4763997" y="1894029"/>
                    <a:pt x="4505258" y="1921613"/>
                    <a:pt x="4246418" y="1949200"/>
                  </a:cubicBezTo>
                  <a:cubicBezTo>
                    <a:pt x="4061243" y="1969161"/>
                    <a:pt x="3876102" y="1989109"/>
                    <a:pt x="3690960" y="2009046"/>
                  </a:cubicBezTo>
                  <a:cubicBezTo>
                    <a:pt x="3501603" y="2030953"/>
                    <a:pt x="3312280" y="2052854"/>
                    <a:pt x="3122956" y="2074748"/>
                  </a:cubicBezTo>
                  <a:lnTo>
                    <a:pt x="2008027" y="2196353"/>
                  </a:lnTo>
                  <a:lnTo>
                    <a:pt x="1526673" y="2248664"/>
                  </a:lnTo>
                  <a:cubicBezTo>
                    <a:pt x="1391317" y="2263225"/>
                    <a:pt x="1255758" y="2276531"/>
                    <a:pt x="1120604" y="2291919"/>
                  </a:cubicBezTo>
                  <a:cubicBezTo>
                    <a:pt x="1030378" y="2301791"/>
                    <a:pt x="939342" y="2313843"/>
                    <a:pt x="850465" y="2322275"/>
                  </a:cubicBezTo>
                  <a:cubicBezTo>
                    <a:pt x="761722" y="2330266"/>
                    <a:pt x="673048" y="2331858"/>
                    <a:pt x="589027" y="2313944"/>
                  </a:cubicBezTo>
                  <a:cubicBezTo>
                    <a:pt x="552363" y="2306034"/>
                    <a:pt x="516711" y="2294023"/>
                    <a:pt x="482712" y="2278140"/>
                  </a:cubicBezTo>
                  <a:cubicBezTo>
                    <a:pt x="465948" y="2270170"/>
                    <a:pt x="449758" y="2261080"/>
                    <a:pt x="434209" y="2250934"/>
                  </a:cubicBezTo>
                  <a:cubicBezTo>
                    <a:pt x="426417" y="2245939"/>
                    <a:pt x="418896" y="2240619"/>
                    <a:pt x="411644" y="2234970"/>
                  </a:cubicBezTo>
                  <a:cubicBezTo>
                    <a:pt x="408001" y="2232143"/>
                    <a:pt x="404291" y="2229435"/>
                    <a:pt x="400850" y="2226386"/>
                  </a:cubicBezTo>
                  <a:cubicBezTo>
                    <a:pt x="397511" y="2223458"/>
                    <a:pt x="393329" y="2220274"/>
                    <a:pt x="391372" y="2218176"/>
                  </a:cubicBezTo>
                  <a:cubicBezTo>
                    <a:pt x="334201" y="2162428"/>
                    <a:pt x="277063" y="2106700"/>
                    <a:pt x="219959" y="2050996"/>
                  </a:cubicBezTo>
                  <a:cubicBezTo>
                    <a:pt x="121705" y="1956310"/>
                    <a:pt x="180597" y="2034583"/>
                    <a:pt x="205759" y="2062194"/>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2" name="PPT世界-8-3"/>
            <p:cNvSpPr/>
            <p:nvPr/>
          </p:nvSpPr>
          <p:spPr>
            <a:xfrm>
              <a:off x="2686865" y="2346079"/>
              <a:ext cx="4078854" cy="1546497"/>
            </a:xfrm>
            <a:custGeom>
              <a:avLst/>
              <a:gdLst>
                <a:gd name="connsiteX0" fmla="*/ 35314 w 4399375"/>
                <a:gd name="connsiteY0" fmla="*/ 470429 h 1668023"/>
                <a:gd name="connsiteX1" fmla="*/ -406 w 4399375"/>
                <a:gd name="connsiteY1" fmla="*/ 767458 h 1668023"/>
                <a:gd name="connsiteX2" fmla="*/ 11096 w 4399375"/>
                <a:gd name="connsiteY2" fmla="*/ 1249152 h 1668023"/>
                <a:gd name="connsiteX3" fmla="*/ 67964 w 4399375"/>
                <a:gd name="connsiteY3" fmla="*/ 1520222 h 1668023"/>
                <a:gd name="connsiteX4" fmla="*/ 303734 w 4399375"/>
                <a:gd name="connsiteY4" fmla="*/ 1659997 h 1668023"/>
                <a:gd name="connsiteX5" fmla="*/ 584902 w 4399375"/>
                <a:gd name="connsiteY5" fmla="*/ 1654972 h 1668023"/>
                <a:gd name="connsiteX6" fmla="*/ 3880105 w 4399375"/>
                <a:gd name="connsiteY6" fmla="*/ 1291503 h 1668023"/>
                <a:gd name="connsiteX7" fmla="*/ 4190552 w 4399375"/>
                <a:gd name="connsiteY7" fmla="*/ 1243694 h 1668023"/>
                <a:gd name="connsiteX8" fmla="*/ 4396876 w 4399375"/>
                <a:gd name="connsiteY8" fmla="*/ 850850 h 1668023"/>
                <a:gd name="connsiteX9" fmla="*/ 4378088 w 4399375"/>
                <a:gd name="connsiteY9" fmla="*/ 394463 h 1668023"/>
                <a:gd name="connsiteX10" fmla="*/ 4173856 w 4399375"/>
                <a:gd name="connsiteY10" fmla="*/ 16251 h 1668023"/>
                <a:gd name="connsiteX11" fmla="*/ 3984700 w 4399375"/>
                <a:gd name="connsiteY11" fmla="*/ 5083 h 1668023"/>
                <a:gd name="connsiteX12" fmla="*/ 742723 w 4399375"/>
                <a:gd name="connsiteY12" fmla="*/ 286593 h 1668023"/>
                <a:gd name="connsiteX13" fmla="*/ 323128 w 4399375"/>
                <a:gd name="connsiteY13" fmla="*/ 331821 h 1668023"/>
                <a:gd name="connsiteX14" fmla="*/ 35314 w 4399375"/>
                <a:gd name="connsiteY14" fmla="*/ 470429 h 1668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9375" h="1668023">
                  <a:moveTo>
                    <a:pt x="35314" y="470429"/>
                  </a:moveTo>
                  <a:cubicBezTo>
                    <a:pt x="-1923" y="572602"/>
                    <a:pt x="-3037" y="658741"/>
                    <a:pt x="-406" y="767458"/>
                  </a:cubicBezTo>
                  <a:cubicBezTo>
                    <a:pt x="3406" y="928034"/>
                    <a:pt x="7251" y="1088600"/>
                    <a:pt x="11096" y="1249152"/>
                  </a:cubicBezTo>
                  <a:cubicBezTo>
                    <a:pt x="13322" y="1342697"/>
                    <a:pt x="17134" y="1441646"/>
                    <a:pt x="67964" y="1520222"/>
                  </a:cubicBezTo>
                  <a:cubicBezTo>
                    <a:pt x="119065" y="1599217"/>
                    <a:pt x="211011" y="1644347"/>
                    <a:pt x="303734" y="1659997"/>
                  </a:cubicBezTo>
                  <a:cubicBezTo>
                    <a:pt x="396490" y="1675580"/>
                    <a:pt x="491404" y="1665293"/>
                    <a:pt x="584902" y="1654972"/>
                  </a:cubicBezTo>
                  <a:cubicBezTo>
                    <a:pt x="1683338" y="1533815"/>
                    <a:pt x="2781738" y="1412659"/>
                    <a:pt x="3880105" y="1291503"/>
                  </a:cubicBezTo>
                  <a:cubicBezTo>
                    <a:pt x="3975695" y="1280942"/>
                    <a:pt x="4098537" y="1271541"/>
                    <a:pt x="4190552" y="1243694"/>
                  </a:cubicBezTo>
                  <a:cubicBezTo>
                    <a:pt x="4345539" y="1196831"/>
                    <a:pt x="4407838" y="1127240"/>
                    <a:pt x="4396876" y="850850"/>
                  </a:cubicBezTo>
                  <a:cubicBezTo>
                    <a:pt x="4390804" y="698090"/>
                    <a:pt x="4399810" y="545787"/>
                    <a:pt x="4378088" y="394463"/>
                  </a:cubicBezTo>
                  <a:cubicBezTo>
                    <a:pt x="4356636" y="245200"/>
                    <a:pt x="4314947" y="69402"/>
                    <a:pt x="4173856" y="16251"/>
                  </a:cubicBezTo>
                  <a:cubicBezTo>
                    <a:pt x="4114222" y="-6216"/>
                    <a:pt x="4048180" y="-721"/>
                    <a:pt x="3984700" y="5083"/>
                  </a:cubicBezTo>
                  <a:cubicBezTo>
                    <a:pt x="2904041" y="103938"/>
                    <a:pt x="1823382" y="187739"/>
                    <a:pt x="742723" y="286593"/>
                  </a:cubicBezTo>
                  <a:cubicBezTo>
                    <a:pt x="605545" y="299144"/>
                    <a:pt x="473191" y="325979"/>
                    <a:pt x="323128" y="331821"/>
                  </a:cubicBezTo>
                  <a:cubicBezTo>
                    <a:pt x="204636" y="336429"/>
                    <a:pt x="81557" y="343579"/>
                    <a:pt x="35314" y="470429"/>
                  </a:cubicBezTo>
                  <a:close/>
                </a:path>
              </a:pathLst>
            </a:custGeom>
            <a:solidFill>
              <a:srgbClr val="F9F9F9"/>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3" name="PPT世界-8-4"/>
            <p:cNvSpPr/>
            <p:nvPr/>
          </p:nvSpPr>
          <p:spPr>
            <a:xfrm>
              <a:off x="2756756" y="2443943"/>
              <a:ext cx="4078856" cy="1546506"/>
            </a:xfrm>
            <a:custGeom>
              <a:avLst/>
              <a:gdLst>
                <a:gd name="connsiteX0" fmla="*/ 35284 w 4399377"/>
                <a:gd name="connsiteY0" fmla="*/ 470431 h 1668033"/>
                <a:gd name="connsiteX1" fmla="*/ -403 w 4399377"/>
                <a:gd name="connsiteY1" fmla="*/ 767456 h 1668033"/>
                <a:gd name="connsiteX2" fmla="*/ 11099 w 4399377"/>
                <a:gd name="connsiteY2" fmla="*/ 1249150 h 1668033"/>
                <a:gd name="connsiteX3" fmla="*/ 67967 w 4399377"/>
                <a:gd name="connsiteY3" fmla="*/ 1520207 h 1668033"/>
                <a:gd name="connsiteX4" fmla="*/ 303736 w 4399377"/>
                <a:gd name="connsiteY4" fmla="*/ 1659982 h 1668033"/>
                <a:gd name="connsiteX5" fmla="*/ 584906 w 4399377"/>
                <a:gd name="connsiteY5" fmla="*/ 1654990 h 1668033"/>
                <a:gd name="connsiteX6" fmla="*/ 3880108 w 4399377"/>
                <a:gd name="connsiteY6" fmla="*/ 1291501 h 1668033"/>
                <a:gd name="connsiteX7" fmla="*/ 4190555 w 4399377"/>
                <a:gd name="connsiteY7" fmla="*/ 1243713 h 1668033"/>
                <a:gd name="connsiteX8" fmla="*/ 4396878 w 4399377"/>
                <a:gd name="connsiteY8" fmla="*/ 850852 h 1668033"/>
                <a:gd name="connsiteX9" fmla="*/ 4378090 w 4399377"/>
                <a:gd name="connsiteY9" fmla="*/ 394462 h 1668033"/>
                <a:gd name="connsiteX10" fmla="*/ 4173859 w 4399377"/>
                <a:gd name="connsiteY10" fmla="*/ 16253 h 1668033"/>
                <a:gd name="connsiteX11" fmla="*/ 3984704 w 4399377"/>
                <a:gd name="connsiteY11" fmla="*/ 5082 h 1668033"/>
                <a:gd name="connsiteX12" fmla="*/ 742726 w 4399377"/>
                <a:gd name="connsiteY12" fmla="*/ 286595 h 1668033"/>
                <a:gd name="connsiteX13" fmla="*/ 323131 w 4399377"/>
                <a:gd name="connsiteY13" fmla="*/ 331820 h 1668033"/>
                <a:gd name="connsiteX14" fmla="*/ 35284 w 4399377"/>
                <a:gd name="connsiteY14" fmla="*/ 470431 h 166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9377" h="1668033">
                  <a:moveTo>
                    <a:pt x="35284" y="470431"/>
                  </a:moveTo>
                  <a:cubicBezTo>
                    <a:pt x="-1954" y="572601"/>
                    <a:pt x="-3034" y="658743"/>
                    <a:pt x="-403" y="767456"/>
                  </a:cubicBezTo>
                  <a:cubicBezTo>
                    <a:pt x="3408" y="928035"/>
                    <a:pt x="7254" y="1088601"/>
                    <a:pt x="11099" y="1249150"/>
                  </a:cubicBezTo>
                  <a:cubicBezTo>
                    <a:pt x="13326" y="1342699"/>
                    <a:pt x="17137" y="1441651"/>
                    <a:pt x="67967" y="1520207"/>
                  </a:cubicBezTo>
                  <a:cubicBezTo>
                    <a:pt x="119033" y="1599202"/>
                    <a:pt x="211014" y="1644366"/>
                    <a:pt x="303736" y="1659982"/>
                  </a:cubicBezTo>
                  <a:cubicBezTo>
                    <a:pt x="396458" y="1675599"/>
                    <a:pt x="491407" y="1665311"/>
                    <a:pt x="584906" y="1654990"/>
                  </a:cubicBezTo>
                  <a:cubicBezTo>
                    <a:pt x="1683306" y="1533834"/>
                    <a:pt x="2781708" y="1412678"/>
                    <a:pt x="3880108" y="1291501"/>
                  </a:cubicBezTo>
                  <a:cubicBezTo>
                    <a:pt x="3975698" y="1280940"/>
                    <a:pt x="4098507" y="1271543"/>
                    <a:pt x="4190555" y="1243713"/>
                  </a:cubicBezTo>
                  <a:cubicBezTo>
                    <a:pt x="4345542" y="1196849"/>
                    <a:pt x="4407840" y="1127239"/>
                    <a:pt x="4396878" y="850852"/>
                  </a:cubicBezTo>
                  <a:cubicBezTo>
                    <a:pt x="4390807" y="698088"/>
                    <a:pt x="4399813" y="545789"/>
                    <a:pt x="4378090" y="394462"/>
                  </a:cubicBezTo>
                  <a:cubicBezTo>
                    <a:pt x="4356639" y="245202"/>
                    <a:pt x="4314949" y="69401"/>
                    <a:pt x="4173859" y="16253"/>
                  </a:cubicBezTo>
                  <a:cubicBezTo>
                    <a:pt x="4114225" y="-6214"/>
                    <a:pt x="4048183" y="-723"/>
                    <a:pt x="3984704" y="5082"/>
                  </a:cubicBezTo>
                  <a:cubicBezTo>
                    <a:pt x="2904045" y="103909"/>
                    <a:pt x="1823385" y="187737"/>
                    <a:pt x="742726" y="286595"/>
                  </a:cubicBezTo>
                  <a:cubicBezTo>
                    <a:pt x="605548" y="299146"/>
                    <a:pt x="473159" y="325978"/>
                    <a:pt x="323131" y="331820"/>
                  </a:cubicBezTo>
                  <a:cubicBezTo>
                    <a:pt x="204639" y="336427"/>
                    <a:pt x="81560" y="343577"/>
                    <a:pt x="35284" y="470431"/>
                  </a:cubicBezTo>
                  <a:close/>
                </a:path>
              </a:pathLst>
            </a:custGeom>
            <a:solidFill>
              <a:schemeClr val="accent3"/>
            </a:solidFill>
            <a:ln w="3372" cap="flat">
              <a:noFill/>
              <a:prstDash val="solid"/>
              <a:miter/>
            </a:ln>
          </p:spPr>
          <p:txBody>
            <a:bodyPr rtlCol="0" anchor="ctr">
              <a:noAutofit/>
            </a:bodyPr>
            <a:lstStyle/>
            <a:p>
              <a:endParaRPr lang="zh-CN" altLang="en-US" sz="1600" dirty="0">
                <a:cs typeface="思源黑体 CN Bold" panose="020B0800000000000000" pitchFamily="34" charset="-122"/>
              </a:endParaRPr>
            </a:p>
          </p:txBody>
        </p:sp>
        <p:sp>
          <p:nvSpPr>
            <p:cNvPr id="34" name="PPT世界-8-5"/>
            <p:cNvSpPr/>
            <p:nvPr/>
          </p:nvSpPr>
          <p:spPr>
            <a:xfrm>
              <a:off x="2673252" y="2324950"/>
              <a:ext cx="4264578" cy="1747214"/>
            </a:xfrm>
            <a:custGeom>
              <a:avLst/>
              <a:gdLst>
                <a:gd name="connsiteX0" fmla="*/ 83523 w 4599693"/>
                <a:gd name="connsiteY0" fmla="*/ 419955 h 1884512"/>
                <a:gd name="connsiteX1" fmla="*/ 205185 w 4599693"/>
                <a:gd name="connsiteY1" fmla="*/ 371634 h 1884512"/>
                <a:gd name="connsiteX2" fmla="*/ 334504 w 4599693"/>
                <a:gd name="connsiteY2" fmla="*/ 363006 h 1884512"/>
                <a:gd name="connsiteX3" fmla="*/ 591287 w 4599693"/>
                <a:gd name="connsiteY3" fmla="*/ 339287 h 1884512"/>
                <a:gd name="connsiteX4" fmla="*/ 929391 w 4599693"/>
                <a:gd name="connsiteY4" fmla="*/ 309892 h 1884512"/>
                <a:gd name="connsiteX5" fmla="*/ 1268305 w 4599693"/>
                <a:gd name="connsiteY5" fmla="*/ 283981 h 1884512"/>
                <a:gd name="connsiteX6" fmla="*/ 2875279 w 4599693"/>
                <a:gd name="connsiteY6" fmla="*/ 150793 h 1884512"/>
                <a:gd name="connsiteX7" fmla="*/ 3737878 w 4599693"/>
                <a:gd name="connsiteY7" fmla="*/ 78255 h 1884512"/>
                <a:gd name="connsiteX8" fmla="*/ 4038779 w 4599693"/>
                <a:gd name="connsiteY8" fmla="*/ 52283 h 1884512"/>
                <a:gd name="connsiteX9" fmla="*/ 4179869 w 4599693"/>
                <a:gd name="connsiteY9" fmla="*/ 72446 h 1884512"/>
                <a:gd name="connsiteX10" fmla="*/ 4282744 w 4599693"/>
                <a:gd name="connsiteY10" fmla="*/ 167854 h 1884512"/>
                <a:gd name="connsiteX11" fmla="*/ 4337184 w 4599693"/>
                <a:gd name="connsiteY11" fmla="*/ 303993 h 1884512"/>
                <a:gd name="connsiteX12" fmla="*/ 4364707 w 4599693"/>
                <a:gd name="connsiteY12" fmla="*/ 450895 h 1884512"/>
                <a:gd name="connsiteX13" fmla="*/ 4378671 w 4599693"/>
                <a:gd name="connsiteY13" fmla="*/ 751425 h 1884512"/>
                <a:gd name="connsiteX14" fmla="*/ 4380020 w 4599693"/>
                <a:gd name="connsiteY14" fmla="*/ 847891 h 1884512"/>
                <a:gd name="connsiteX15" fmla="*/ 4382313 w 4599693"/>
                <a:gd name="connsiteY15" fmla="*/ 943743 h 1884512"/>
                <a:gd name="connsiteX16" fmla="*/ 4377524 w 4599693"/>
                <a:gd name="connsiteY16" fmla="*/ 1038233 h 1884512"/>
                <a:gd name="connsiteX17" fmla="*/ 4357489 w 4599693"/>
                <a:gd name="connsiteY17" fmla="*/ 1128628 h 1884512"/>
                <a:gd name="connsiteX18" fmla="*/ 4309154 w 4599693"/>
                <a:gd name="connsiteY18" fmla="*/ 1203305 h 1884512"/>
                <a:gd name="connsiteX19" fmla="*/ 4231644 w 4599693"/>
                <a:gd name="connsiteY19" fmla="*/ 1250024 h 1884512"/>
                <a:gd name="connsiteX20" fmla="*/ 4048357 w 4599693"/>
                <a:gd name="connsiteY20" fmla="*/ 1293997 h 1884512"/>
                <a:gd name="connsiteX21" fmla="*/ 3283710 w 4599693"/>
                <a:gd name="connsiteY21" fmla="*/ 1377373 h 1884512"/>
                <a:gd name="connsiteX22" fmla="*/ 1719943 w 4599693"/>
                <a:gd name="connsiteY22" fmla="*/ 1545744 h 1884512"/>
                <a:gd name="connsiteX23" fmla="*/ 1150083 w 4599693"/>
                <a:gd name="connsiteY23" fmla="*/ 1606828 h 1884512"/>
                <a:gd name="connsiteX24" fmla="*/ 724316 w 4599693"/>
                <a:gd name="connsiteY24" fmla="*/ 1652700 h 1884512"/>
                <a:gd name="connsiteX25" fmla="*/ 511786 w 4599693"/>
                <a:gd name="connsiteY25" fmla="*/ 1675164 h 1884512"/>
                <a:gd name="connsiteX26" fmla="*/ 304485 w 4599693"/>
                <a:gd name="connsiteY26" fmla="*/ 1672398 h 1884512"/>
                <a:gd name="connsiteX27" fmla="*/ 100691 w 4599693"/>
                <a:gd name="connsiteY27" fmla="*/ 1562474 h 1884512"/>
                <a:gd name="connsiteX28" fmla="*/ 51345 w 4599693"/>
                <a:gd name="connsiteY28" fmla="*/ 1458196 h 1884512"/>
                <a:gd name="connsiteX29" fmla="*/ 36639 w 4599693"/>
                <a:gd name="connsiteY29" fmla="*/ 1337684 h 1884512"/>
                <a:gd name="connsiteX30" fmla="*/ 30635 w 4599693"/>
                <a:gd name="connsiteY30" fmla="*/ 1003687 h 1884512"/>
                <a:gd name="connsiteX31" fmla="*/ 27869 w 4599693"/>
                <a:gd name="connsiteY31" fmla="*/ 836389 h 1884512"/>
                <a:gd name="connsiteX32" fmla="*/ 30062 w 4599693"/>
                <a:gd name="connsiteY32" fmla="*/ 672255 h 1884512"/>
                <a:gd name="connsiteX33" fmla="*/ 38596 w 4599693"/>
                <a:gd name="connsiteY33" fmla="*/ 587533 h 1884512"/>
                <a:gd name="connsiteX34" fmla="*/ 48107 w 4599693"/>
                <a:gd name="connsiteY34" fmla="*/ 523447 h 1884512"/>
                <a:gd name="connsiteX35" fmla="*/ 39135 w 4599693"/>
                <a:gd name="connsiteY35" fmla="*/ 520792 h 1884512"/>
                <a:gd name="connsiteX36" fmla="*/ 6991 w 4599693"/>
                <a:gd name="connsiteY36" fmla="*/ 627867 h 1884512"/>
                <a:gd name="connsiteX37" fmla="*/ -801 w 4599693"/>
                <a:gd name="connsiteY37" fmla="*/ 813176 h 1884512"/>
                <a:gd name="connsiteX38" fmla="*/ 2168 w 4599693"/>
                <a:gd name="connsiteY38" fmla="*/ 1000072 h 1884512"/>
                <a:gd name="connsiteX39" fmla="*/ 5473 w 4599693"/>
                <a:gd name="connsiteY39" fmla="*/ 1187314 h 1884512"/>
                <a:gd name="connsiteX40" fmla="*/ 10566 w 4599693"/>
                <a:gd name="connsiteY40" fmla="*/ 1374540 h 1884512"/>
                <a:gd name="connsiteX41" fmla="*/ 57923 w 4599693"/>
                <a:gd name="connsiteY41" fmla="*/ 1550669 h 1884512"/>
                <a:gd name="connsiteX42" fmla="*/ 195808 w 4599693"/>
                <a:gd name="connsiteY42" fmla="*/ 1669936 h 1884512"/>
                <a:gd name="connsiteX43" fmla="*/ 374946 w 4599693"/>
                <a:gd name="connsiteY43" fmla="*/ 1710344 h 1884512"/>
                <a:gd name="connsiteX44" fmla="*/ 558198 w 4599693"/>
                <a:gd name="connsiteY44" fmla="*/ 1702080 h 1884512"/>
                <a:gd name="connsiteX45" fmla="*/ 1557704 w 4599693"/>
                <a:gd name="connsiteY45" fmla="*/ 1599070 h 1884512"/>
                <a:gd name="connsiteX46" fmla="*/ 2078589 w 4599693"/>
                <a:gd name="connsiteY46" fmla="*/ 1547667 h 1884512"/>
                <a:gd name="connsiteX47" fmla="*/ 2544697 w 4599693"/>
                <a:gd name="connsiteY47" fmla="*/ 1501791 h 1884512"/>
                <a:gd name="connsiteX48" fmla="*/ 3668665 w 4599693"/>
                <a:gd name="connsiteY48" fmla="*/ 1380247 h 1884512"/>
                <a:gd name="connsiteX49" fmla="*/ 3869760 w 4599693"/>
                <a:gd name="connsiteY49" fmla="*/ 1358502 h 1884512"/>
                <a:gd name="connsiteX50" fmla="*/ 4071901 w 4599693"/>
                <a:gd name="connsiteY50" fmla="*/ 1335444 h 1884512"/>
                <a:gd name="connsiteX51" fmla="*/ 4275121 w 4599693"/>
                <a:gd name="connsiteY51" fmla="*/ 1279291 h 1884512"/>
                <a:gd name="connsiteX52" fmla="*/ 4364605 w 4599693"/>
                <a:gd name="connsiteY52" fmla="*/ 1208412 h 1884512"/>
                <a:gd name="connsiteX53" fmla="*/ 4410782 w 4599693"/>
                <a:gd name="connsiteY53" fmla="*/ 1105426 h 1884512"/>
                <a:gd name="connsiteX54" fmla="*/ 4424914 w 4599693"/>
                <a:gd name="connsiteY54" fmla="*/ 891129 h 1884512"/>
                <a:gd name="connsiteX55" fmla="*/ 4420799 w 4599693"/>
                <a:gd name="connsiteY55" fmla="*/ 684883 h 1884512"/>
                <a:gd name="connsiteX56" fmla="*/ 4410005 w 4599693"/>
                <a:gd name="connsiteY56" fmla="*/ 475541 h 1884512"/>
                <a:gd name="connsiteX57" fmla="*/ 4370677 w 4599693"/>
                <a:gd name="connsiteY57" fmla="*/ 267268 h 1884512"/>
                <a:gd name="connsiteX58" fmla="*/ 4265812 w 4599693"/>
                <a:gd name="connsiteY58" fmla="*/ 79307 h 1884512"/>
                <a:gd name="connsiteX59" fmla="*/ 4168502 w 4599693"/>
                <a:gd name="connsiteY59" fmla="*/ 21714 h 1884512"/>
                <a:gd name="connsiteX60" fmla="*/ 4059286 w 4599693"/>
                <a:gd name="connsiteY60" fmla="*/ 8222 h 1884512"/>
                <a:gd name="connsiteX61" fmla="*/ 3955973 w 4599693"/>
                <a:gd name="connsiteY61" fmla="*/ 15373 h 1884512"/>
                <a:gd name="connsiteX62" fmla="*/ 3854818 w 4599693"/>
                <a:gd name="connsiteY62" fmla="*/ 24092 h 1884512"/>
                <a:gd name="connsiteX63" fmla="*/ 3652542 w 4599693"/>
                <a:gd name="connsiteY63" fmla="*/ 41469 h 1884512"/>
                <a:gd name="connsiteX64" fmla="*/ 2843371 w 4599693"/>
                <a:gd name="connsiteY64" fmla="*/ 110952 h 1884512"/>
                <a:gd name="connsiteX65" fmla="*/ 2144733 w 4599693"/>
                <a:gd name="connsiteY65" fmla="*/ 170960 h 1884512"/>
                <a:gd name="connsiteX66" fmla="*/ 1555445 w 4599693"/>
                <a:gd name="connsiteY66" fmla="*/ 220812 h 1884512"/>
                <a:gd name="connsiteX67" fmla="*/ 768502 w 4599693"/>
                <a:gd name="connsiteY67" fmla="*/ 292794 h 1884512"/>
                <a:gd name="connsiteX68" fmla="*/ 423955 w 4599693"/>
                <a:gd name="connsiteY68" fmla="*/ 335331 h 1884512"/>
                <a:gd name="connsiteX69" fmla="*/ 338687 w 4599693"/>
                <a:gd name="connsiteY69" fmla="*/ 342296 h 1884512"/>
                <a:gd name="connsiteX70" fmla="*/ 251327 w 4599693"/>
                <a:gd name="connsiteY70" fmla="*/ 347585 h 1884512"/>
                <a:gd name="connsiteX71" fmla="*/ 161641 w 4599693"/>
                <a:gd name="connsiteY71" fmla="*/ 363158 h 1884512"/>
                <a:gd name="connsiteX72" fmla="*/ 76541 w 4599693"/>
                <a:gd name="connsiteY72" fmla="*/ 406099 h 1884512"/>
                <a:gd name="connsiteX73" fmla="*/ 49895 w 4599693"/>
                <a:gd name="connsiteY73" fmla="*/ 432489 h 1884512"/>
                <a:gd name="connsiteX74" fmla="*/ 33569 w 4599693"/>
                <a:gd name="connsiteY74" fmla="*/ 456521 h 1884512"/>
                <a:gd name="connsiteX75" fmla="*/ 23889 w 4599693"/>
                <a:gd name="connsiteY75" fmla="*/ 475504 h 1884512"/>
                <a:gd name="connsiteX76" fmla="*/ 19134 w 4599693"/>
                <a:gd name="connsiteY76" fmla="*/ 489107 h 1884512"/>
                <a:gd name="connsiteX77" fmla="*/ 21663 w 4599693"/>
                <a:gd name="connsiteY77" fmla="*/ 495333 h 1884512"/>
                <a:gd name="connsiteX78" fmla="*/ 31343 w 4599693"/>
                <a:gd name="connsiteY78" fmla="*/ 478806 h 1884512"/>
                <a:gd name="connsiteX79" fmla="*/ 46387 w 4599693"/>
                <a:gd name="connsiteY79" fmla="*/ 457219 h 1884512"/>
                <a:gd name="connsiteX80" fmla="*/ 83523 w 4599693"/>
                <a:gd name="connsiteY80" fmla="*/ 419955 h 1884512"/>
                <a:gd name="connsiteX81" fmla="*/ 82073 w 4599693"/>
                <a:gd name="connsiteY81" fmla="*/ 418224 h 1884512"/>
                <a:gd name="connsiteX82" fmla="*/ 204915 w 4599693"/>
                <a:gd name="connsiteY82" fmla="*/ 369920 h 1884512"/>
                <a:gd name="connsiteX83" fmla="*/ 334437 w 4599693"/>
                <a:gd name="connsiteY83" fmla="*/ 361738 h 1884512"/>
                <a:gd name="connsiteX84" fmla="*/ 591219 w 4599693"/>
                <a:gd name="connsiteY84" fmla="*/ 338923 h 1884512"/>
                <a:gd name="connsiteX85" fmla="*/ 929459 w 4599693"/>
                <a:gd name="connsiteY85" fmla="*/ 310928 h 1884512"/>
                <a:gd name="connsiteX86" fmla="*/ 1268508 w 4599693"/>
                <a:gd name="connsiteY86" fmla="*/ 286028 h 1884512"/>
                <a:gd name="connsiteX87" fmla="*/ 2875651 w 4599693"/>
                <a:gd name="connsiteY87" fmla="*/ 154625 h 1884512"/>
                <a:gd name="connsiteX88" fmla="*/ 3738282 w 4599693"/>
                <a:gd name="connsiteY88" fmla="*/ 82805 h 1884512"/>
                <a:gd name="connsiteX89" fmla="*/ 4039048 w 4599693"/>
                <a:gd name="connsiteY89" fmla="*/ 56729 h 1884512"/>
                <a:gd name="connsiteX90" fmla="*/ 4178048 w 4599693"/>
                <a:gd name="connsiteY90" fmla="*/ 76393 h 1884512"/>
                <a:gd name="connsiteX91" fmla="*/ 4279102 w 4599693"/>
                <a:gd name="connsiteY91" fmla="*/ 170070 h 1884512"/>
                <a:gd name="connsiteX92" fmla="*/ 4333170 w 4599693"/>
                <a:gd name="connsiteY92" fmla="*/ 305011 h 1884512"/>
                <a:gd name="connsiteX93" fmla="*/ 4360727 w 4599693"/>
                <a:gd name="connsiteY93" fmla="*/ 451397 h 1884512"/>
                <a:gd name="connsiteX94" fmla="*/ 4374724 w 4599693"/>
                <a:gd name="connsiteY94" fmla="*/ 751431 h 1884512"/>
                <a:gd name="connsiteX95" fmla="*/ 4376074 w 4599693"/>
                <a:gd name="connsiteY95" fmla="*/ 847948 h 1884512"/>
                <a:gd name="connsiteX96" fmla="*/ 4378333 w 4599693"/>
                <a:gd name="connsiteY96" fmla="*/ 943706 h 1884512"/>
                <a:gd name="connsiteX97" fmla="*/ 4373544 w 4599693"/>
                <a:gd name="connsiteY97" fmla="*/ 1037734 h 1884512"/>
                <a:gd name="connsiteX98" fmla="*/ 4353711 w 4599693"/>
                <a:gd name="connsiteY98" fmla="*/ 1127175 h 1884512"/>
                <a:gd name="connsiteX99" fmla="*/ 4306422 w 4599693"/>
                <a:gd name="connsiteY99" fmla="*/ 1200304 h 1884512"/>
                <a:gd name="connsiteX100" fmla="*/ 4230126 w 4599693"/>
                <a:gd name="connsiteY100" fmla="*/ 1246192 h 1884512"/>
                <a:gd name="connsiteX101" fmla="*/ 4047784 w 4599693"/>
                <a:gd name="connsiteY101" fmla="*/ 1289815 h 1884512"/>
                <a:gd name="connsiteX102" fmla="*/ 3283204 w 4599693"/>
                <a:gd name="connsiteY102" fmla="*/ 1372746 h 1884512"/>
                <a:gd name="connsiteX103" fmla="*/ 1719302 w 4599693"/>
                <a:gd name="connsiteY103" fmla="*/ 1539976 h 1884512"/>
                <a:gd name="connsiteX104" fmla="*/ 1149409 w 4599693"/>
                <a:gd name="connsiteY104" fmla="*/ 1600554 h 1884512"/>
                <a:gd name="connsiteX105" fmla="*/ 723574 w 4599693"/>
                <a:gd name="connsiteY105" fmla="*/ 1646089 h 1884512"/>
                <a:gd name="connsiteX106" fmla="*/ 511145 w 4599693"/>
                <a:gd name="connsiteY106" fmla="*/ 1668418 h 1884512"/>
                <a:gd name="connsiteX107" fmla="*/ 305666 w 4599693"/>
                <a:gd name="connsiteY107" fmla="*/ 1665517 h 1884512"/>
                <a:gd name="connsiteX108" fmla="*/ 106256 w 4599693"/>
                <a:gd name="connsiteY108" fmla="*/ 1558022 h 1884512"/>
                <a:gd name="connsiteX109" fmla="*/ 44161 w 4599693"/>
                <a:gd name="connsiteY109" fmla="*/ 1337306 h 1884512"/>
                <a:gd name="connsiteX110" fmla="*/ 38899 w 4599693"/>
                <a:gd name="connsiteY110" fmla="*/ 1003475 h 1884512"/>
                <a:gd name="connsiteX111" fmla="*/ 36470 w 4599693"/>
                <a:gd name="connsiteY111" fmla="*/ 836177 h 1884512"/>
                <a:gd name="connsiteX112" fmla="*/ 39101 w 4599693"/>
                <a:gd name="connsiteY112" fmla="*/ 672889 h 1884512"/>
                <a:gd name="connsiteX113" fmla="*/ 46522 w 4599693"/>
                <a:gd name="connsiteY113" fmla="*/ 589240 h 1884512"/>
                <a:gd name="connsiteX114" fmla="*/ 53504 w 4599693"/>
                <a:gd name="connsiteY114" fmla="*/ 525289 h 1884512"/>
                <a:gd name="connsiteX115" fmla="*/ 41935 w 4599693"/>
                <a:gd name="connsiteY115" fmla="*/ 521730 h 1884512"/>
                <a:gd name="connsiteX116" fmla="*/ 8003 w 4599693"/>
                <a:gd name="connsiteY116" fmla="*/ 627978 h 1884512"/>
                <a:gd name="connsiteX117" fmla="*/ -396 w 4599693"/>
                <a:gd name="connsiteY117" fmla="*/ 813123 h 1884512"/>
                <a:gd name="connsiteX118" fmla="*/ 2168 w 4599693"/>
                <a:gd name="connsiteY118" fmla="*/ 1000018 h 1884512"/>
                <a:gd name="connsiteX119" fmla="*/ 5135 w 4599693"/>
                <a:gd name="connsiteY119" fmla="*/ 1187260 h 1884512"/>
                <a:gd name="connsiteX120" fmla="*/ 9858 w 4599693"/>
                <a:gd name="connsiteY120" fmla="*/ 1374560 h 1884512"/>
                <a:gd name="connsiteX121" fmla="*/ 56944 w 4599693"/>
                <a:gd name="connsiteY121" fmla="*/ 1551208 h 1884512"/>
                <a:gd name="connsiteX122" fmla="*/ 195168 w 4599693"/>
                <a:gd name="connsiteY122" fmla="*/ 1671319 h 1884512"/>
                <a:gd name="connsiteX123" fmla="*/ 374845 w 4599693"/>
                <a:gd name="connsiteY123" fmla="*/ 1712266 h 1884512"/>
                <a:gd name="connsiteX124" fmla="*/ 558434 w 4599693"/>
                <a:gd name="connsiteY124" fmla="*/ 1704408 h 1884512"/>
                <a:gd name="connsiteX125" fmla="*/ 1558176 w 4599693"/>
                <a:gd name="connsiteY125" fmla="*/ 1603489 h 1884512"/>
                <a:gd name="connsiteX126" fmla="*/ 2079263 w 4599693"/>
                <a:gd name="connsiteY126" fmla="*/ 1553805 h 1884512"/>
                <a:gd name="connsiteX127" fmla="*/ 2545573 w 4599693"/>
                <a:gd name="connsiteY127" fmla="*/ 1509539 h 1884512"/>
                <a:gd name="connsiteX128" fmla="*/ 3669609 w 4599693"/>
                <a:gd name="connsiteY128" fmla="*/ 1388676 h 1884512"/>
                <a:gd name="connsiteX129" fmla="*/ 3870704 w 4599693"/>
                <a:gd name="connsiteY129" fmla="*/ 1367059 h 1884512"/>
                <a:gd name="connsiteX130" fmla="*/ 4073216 w 4599693"/>
                <a:gd name="connsiteY130" fmla="*/ 1344096 h 1884512"/>
                <a:gd name="connsiteX131" fmla="*/ 4279034 w 4599693"/>
                <a:gd name="connsiteY131" fmla="*/ 1287221 h 1884512"/>
                <a:gd name="connsiteX132" fmla="*/ 4371689 w 4599693"/>
                <a:gd name="connsiteY132" fmla="*/ 1213762 h 1884512"/>
                <a:gd name="connsiteX133" fmla="*/ 4419416 w 4599693"/>
                <a:gd name="connsiteY133" fmla="*/ 1107514 h 1884512"/>
                <a:gd name="connsiteX134" fmla="*/ 4433616 w 4599693"/>
                <a:gd name="connsiteY134" fmla="*/ 890781 h 1884512"/>
                <a:gd name="connsiteX135" fmla="*/ 4429265 w 4599693"/>
                <a:gd name="connsiteY135" fmla="*/ 684758 h 1884512"/>
                <a:gd name="connsiteX136" fmla="*/ 4418236 w 4599693"/>
                <a:gd name="connsiteY136" fmla="*/ 474640 h 1884512"/>
                <a:gd name="connsiteX137" fmla="*/ 4378502 w 4599693"/>
                <a:gd name="connsiteY137" fmla="*/ 264931 h 1884512"/>
                <a:gd name="connsiteX138" fmla="*/ 4271377 w 4599693"/>
                <a:gd name="connsiteY138" fmla="*/ 73320 h 1884512"/>
                <a:gd name="connsiteX139" fmla="*/ 4170931 w 4599693"/>
                <a:gd name="connsiteY139" fmla="*/ 13902 h 1884512"/>
                <a:gd name="connsiteX140" fmla="*/ 4059184 w 4599693"/>
                <a:gd name="connsiteY140" fmla="*/ 26 h 1884512"/>
                <a:gd name="connsiteX141" fmla="*/ 3955197 w 4599693"/>
                <a:gd name="connsiteY141" fmla="*/ 7194 h 1884512"/>
                <a:gd name="connsiteX142" fmla="*/ 3854076 w 4599693"/>
                <a:gd name="connsiteY142" fmla="*/ 15875 h 1884512"/>
                <a:gd name="connsiteX143" fmla="*/ 3651767 w 4599693"/>
                <a:gd name="connsiteY143" fmla="*/ 33219 h 1884512"/>
                <a:gd name="connsiteX144" fmla="*/ 2842596 w 4599693"/>
                <a:gd name="connsiteY144" fmla="*/ 102456 h 1884512"/>
                <a:gd name="connsiteX145" fmla="*/ 2143957 w 4599693"/>
                <a:gd name="connsiteY145" fmla="*/ 162278 h 1884512"/>
                <a:gd name="connsiteX146" fmla="*/ 1554635 w 4599693"/>
                <a:gd name="connsiteY146" fmla="*/ 211763 h 1884512"/>
                <a:gd name="connsiteX147" fmla="*/ 767760 w 4599693"/>
                <a:gd name="connsiteY147" fmla="*/ 284780 h 1884512"/>
                <a:gd name="connsiteX148" fmla="*/ 423246 w 4599693"/>
                <a:gd name="connsiteY148" fmla="*/ 327954 h 1884512"/>
                <a:gd name="connsiteX149" fmla="*/ 338315 w 4599693"/>
                <a:gd name="connsiteY149" fmla="*/ 335037 h 1884512"/>
                <a:gd name="connsiteX150" fmla="*/ 250754 w 4599693"/>
                <a:gd name="connsiteY150" fmla="*/ 340545 h 1884512"/>
                <a:gd name="connsiteX151" fmla="*/ 159785 w 4599693"/>
                <a:gd name="connsiteY151" fmla="*/ 356543 h 1884512"/>
                <a:gd name="connsiteX152" fmla="*/ 72358 w 4599693"/>
                <a:gd name="connsiteY152" fmla="*/ 400901 h 1884512"/>
                <a:gd name="connsiteX153" fmla="*/ 44903 w 4599693"/>
                <a:gd name="connsiteY153" fmla="*/ 428289 h 1884512"/>
                <a:gd name="connsiteX154" fmla="*/ 28207 w 4599693"/>
                <a:gd name="connsiteY154" fmla="*/ 453188 h 1884512"/>
                <a:gd name="connsiteX155" fmla="*/ 18425 w 4599693"/>
                <a:gd name="connsiteY155" fmla="*/ 472832 h 1884512"/>
                <a:gd name="connsiteX156" fmla="*/ 13804 w 4599693"/>
                <a:gd name="connsiteY156" fmla="*/ 486877 h 1884512"/>
                <a:gd name="connsiteX157" fmla="*/ 17548 w 4599693"/>
                <a:gd name="connsiteY157" fmla="*/ 493731 h 1884512"/>
                <a:gd name="connsiteX158" fmla="*/ 28072 w 4599693"/>
                <a:gd name="connsiteY158" fmla="*/ 477163 h 1884512"/>
                <a:gd name="connsiteX159" fmla="*/ 43857 w 4599693"/>
                <a:gd name="connsiteY159" fmla="*/ 455492 h 1884512"/>
                <a:gd name="connsiteX160" fmla="*/ 82073 w 4599693"/>
                <a:gd name="connsiteY160" fmla="*/ 418238 h 1884512"/>
                <a:gd name="connsiteX161" fmla="*/ 319292 w 4599693"/>
                <a:gd name="connsiteY161" fmla="*/ 465328 h 1884512"/>
                <a:gd name="connsiteX162" fmla="*/ 290116 w 4599693"/>
                <a:gd name="connsiteY162" fmla="*/ 462562 h 1884512"/>
                <a:gd name="connsiteX163" fmla="*/ 251530 w 4599693"/>
                <a:gd name="connsiteY163" fmla="*/ 460221 h 1884512"/>
                <a:gd name="connsiteX164" fmla="*/ 160325 w 4599693"/>
                <a:gd name="connsiteY164" fmla="*/ 478152 h 1884512"/>
                <a:gd name="connsiteX165" fmla="*/ 120423 w 4599693"/>
                <a:gd name="connsiteY165" fmla="*/ 513207 h 1884512"/>
                <a:gd name="connsiteX166" fmla="*/ 97555 w 4599693"/>
                <a:gd name="connsiteY166" fmla="*/ 580086 h 1884512"/>
                <a:gd name="connsiteX167" fmla="*/ 81398 w 4599693"/>
                <a:gd name="connsiteY167" fmla="*/ 666686 h 1884512"/>
                <a:gd name="connsiteX168" fmla="*/ 76001 w 4599693"/>
                <a:gd name="connsiteY168" fmla="*/ 756069 h 1884512"/>
                <a:gd name="connsiteX169" fmla="*/ 75327 w 4599693"/>
                <a:gd name="connsiteY169" fmla="*/ 788486 h 1884512"/>
                <a:gd name="connsiteX170" fmla="*/ 75023 w 4599693"/>
                <a:gd name="connsiteY170" fmla="*/ 836720 h 1884512"/>
                <a:gd name="connsiteX171" fmla="*/ 74416 w 4599693"/>
                <a:gd name="connsiteY171" fmla="*/ 865305 h 1884512"/>
                <a:gd name="connsiteX172" fmla="*/ 71920 w 4599693"/>
                <a:gd name="connsiteY172" fmla="*/ 903029 h 1884512"/>
                <a:gd name="connsiteX173" fmla="*/ 89763 w 4599693"/>
                <a:gd name="connsiteY173" fmla="*/ 905002 h 1884512"/>
                <a:gd name="connsiteX174" fmla="*/ 92663 w 4599693"/>
                <a:gd name="connsiteY174" fmla="*/ 862870 h 1884512"/>
                <a:gd name="connsiteX175" fmla="*/ 95362 w 4599693"/>
                <a:gd name="connsiteY175" fmla="*/ 821720 h 1884512"/>
                <a:gd name="connsiteX176" fmla="*/ 98836 w 4599693"/>
                <a:gd name="connsiteY176" fmla="*/ 765196 h 1884512"/>
                <a:gd name="connsiteX177" fmla="*/ 102580 w 4599693"/>
                <a:gd name="connsiteY177" fmla="*/ 735966 h 1884512"/>
                <a:gd name="connsiteX178" fmla="*/ 106560 w 4599693"/>
                <a:gd name="connsiteY178" fmla="*/ 710055 h 1884512"/>
                <a:gd name="connsiteX179" fmla="*/ 112598 w 4599693"/>
                <a:gd name="connsiteY179" fmla="*/ 648462 h 1884512"/>
                <a:gd name="connsiteX180" fmla="*/ 120625 w 4599693"/>
                <a:gd name="connsiteY180" fmla="*/ 605467 h 1884512"/>
                <a:gd name="connsiteX181" fmla="*/ 130744 w 4599693"/>
                <a:gd name="connsiteY181" fmla="*/ 561865 h 1884512"/>
                <a:gd name="connsiteX182" fmla="*/ 146833 w 4599693"/>
                <a:gd name="connsiteY182" fmla="*/ 524762 h 1884512"/>
                <a:gd name="connsiteX183" fmla="*/ 174256 w 4599693"/>
                <a:gd name="connsiteY183" fmla="*/ 501742 h 1884512"/>
                <a:gd name="connsiteX184" fmla="*/ 207209 w 4599693"/>
                <a:gd name="connsiteY184" fmla="*/ 490949 h 1884512"/>
                <a:gd name="connsiteX185" fmla="*/ 238274 w 4599693"/>
                <a:gd name="connsiteY185" fmla="*/ 486395 h 1884512"/>
                <a:gd name="connsiteX186" fmla="*/ 281110 w 4599693"/>
                <a:gd name="connsiteY186" fmla="*/ 480020 h 1884512"/>
                <a:gd name="connsiteX187" fmla="*/ 319528 w 4599693"/>
                <a:gd name="connsiteY187" fmla="*/ 475042 h 1884512"/>
                <a:gd name="connsiteX188" fmla="*/ 319292 w 4599693"/>
                <a:gd name="connsiteY188" fmla="*/ 465341 h 1884512"/>
                <a:gd name="connsiteX189" fmla="*/ 235002 w 4599693"/>
                <a:gd name="connsiteY189" fmla="*/ 539512 h 1884512"/>
                <a:gd name="connsiteX190" fmla="*/ 218238 w 4599693"/>
                <a:gd name="connsiteY190" fmla="*/ 542548 h 1884512"/>
                <a:gd name="connsiteX191" fmla="*/ 196719 w 4599693"/>
                <a:gd name="connsiteY191" fmla="*/ 551358 h 1884512"/>
                <a:gd name="connsiteX192" fmla="*/ 164912 w 4599693"/>
                <a:gd name="connsiteY192" fmla="*/ 596583 h 1884512"/>
                <a:gd name="connsiteX193" fmla="*/ 154625 w 4599693"/>
                <a:gd name="connsiteY193" fmla="*/ 623566 h 1884512"/>
                <a:gd name="connsiteX194" fmla="*/ 146462 w 4599693"/>
                <a:gd name="connsiteY194" fmla="*/ 663134 h 1884512"/>
                <a:gd name="connsiteX195" fmla="*/ 137456 w 4599693"/>
                <a:gd name="connsiteY195" fmla="*/ 713614 h 1884512"/>
                <a:gd name="connsiteX196" fmla="*/ 131621 w 4599693"/>
                <a:gd name="connsiteY196" fmla="*/ 765638 h 1884512"/>
                <a:gd name="connsiteX197" fmla="*/ 130137 w 4599693"/>
                <a:gd name="connsiteY197" fmla="*/ 784604 h 1884512"/>
                <a:gd name="connsiteX198" fmla="*/ 128687 w 4599693"/>
                <a:gd name="connsiteY198" fmla="*/ 812893 h 1884512"/>
                <a:gd name="connsiteX199" fmla="*/ 127641 w 4599693"/>
                <a:gd name="connsiteY199" fmla="*/ 829647 h 1884512"/>
                <a:gd name="connsiteX200" fmla="*/ 124673 w 4599693"/>
                <a:gd name="connsiteY200" fmla="*/ 851706 h 1884512"/>
                <a:gd name="connsiteX201" fmla="*/ 142482 w 4599693"/>
                <a:gd name="connsiteY201" fmla="*/ 852718 h 1884512"/>
                <a:gd name="connsiteX202" fmla="*/ 145922 w 4599693"/>
                <a:gd name="connsiteY202" fmla="*/ 828186 h 1884512"/>
                <a:gd name="connsiteX203" fmla="*/ 149329 w 4599693"/>
                <a:gd name="connsiteY203" fmla="*/ 804302 h 1884512"/>
                <a:gd name="connsiteX204" fmla="*/ 154220 w 4599693"/>
                <a:gd name="connsiteY204" fmla="*/ 771682 h 1884512"/>
                <a:gd name="connsiteX205" fmla="*/ 158638 w 4599693"/>
                <a:gd name="connsiteY205" fmla="*/ 754909 h 1884512"/>
                <a:gd name="connsiteX206" fmla="*/ 162990 w 4599693"/>
                <a:gd name="connsiteY206" fmla="*/ 740112 h 1884512"/>
                <a:gd name="connsiteX207" fmla="*/ 167779 w 4599693"/>
                <a:gd name="connsiteY207" fmla="*/ 704507 h 1884512"/>
                <a:gd name="connsiteX208" fmla="*/ 172299 w 4599693"/>
                <a:gd name="connsiteY208" fmla="*/ 679442 h 1884512"/>
                <a:gd name="connsiteX209" fmla="*/ 175908 w 4599693"/>
                <a:gd name="connsiteY209" fmla="*/ 653602 h 1884512"/>
                <a:gd name="connsiteX210" fmla="*/ 191053 w 4599693"/>
                <a:gd name="connsiteY210" fmla="*/ 604782 h 1884512"/>
                <a:gd name="connsiteX211" fmla="*/ 199114 w 4599693"/>
                <a:gd name="connsiteY211" fmla="*/ 586612 h 1884512"/>
                <a:gd name="connsiteX212" fmla="*/ 208356 w 4599693"/>
                <a:gd name="connsiteY212" fmla="*/ 574615 h 1884512"/>
                <a:gd name="connsiteX213" fmla="*/ 222185 w 4599693"/>
                <a:gd name="connsiteY213" fmla="*/ 559851 h 1884512"/>
                <a:gd name="connsiteX214" fmla="*/ 238375 w 4599693"/>
                <a:gd name="connsiteY214" fmla="*/ 548683 h 1884512"/>
                <a:gd name="connsiteX215" fmla="*/ 235002 w 4599693"/>
                <a:gd name="connsiteY215" fmla="*/ 539526 h 1884512"/>
                <a:gd name="connsiteX216" fmla="*/ 3920995 w 4599693"/>
                <a:gd name="connsiteY216" fmla="*/ 1225452 h 1884512"/>
                <a:gd name="connsiteX217" fmla="*/ 3958097 w 4599693"/>
                <a:gd name="connsiteY217" fmla="*/ 1225766 h 1884512"/>
                <a:gd name="connsiteX218" fmla="*/ 4006938 w 4599693"/>
                <a:gd name="connsiteY218" fmla="*/ 1225469 h 1884512"/>
                <a:gd name="connsiteX219" fmla="*/ 4121888 w 4599693"/>
                <a:gd name="connsiteY219" fmla="*/ 1210837 h 1884512"/>
                <a:gd name="connsiteX220" fmla="*/ 4182702 w 4599693"/>
                <a:gd name="connsiteY220" fmla="*/ 1195892 h 1884512"/>
                <a:gd name="connsiteX221" fmla="*/ 4261832 w 4599693"/>
                <a:gd name="connsiteY221" fmla="*/ 1153133 h 1884512"/>
                <a:gd name="connsiteX222" fmla="*/ 4293065 w 4599693"/>
                <a:gd name="connsiteY222" fmla="*/ 1103945 h 1884512"/>
                <a:gd name="connsiteX223" fmla="*/ 4307738 w 4599693"/>
                <a:gd name="connsiteY223" fmla="*/ 1048966 h 1884512"/>
                <a:gd name="connsiteX224" fmla="*/ 4316743 w 4599693"/>
                <a:gd name="connsiteY224" fmla="*/ 935220 h 1884512"/>
                <a:gd name="connsiteX225" fmla="*/ 4316811 w 4599693"/>
                <a:gd name="connsiteY225" fmla="*/ 893898 h 1884512"/>
                <a:gd name="connsiteX226" fmla="*/ 4317115 w 4599693"/>
                <a:gd name="connsiteY226" fmla="*/ 832807 h 1884512"/>
                <a:gd name="connsiteX227" fmla="*/ 4317755 w 4599693"/>
                <a:gd name="connsiteY227" fmla="*/ 796629 h 1884512"/>
                <a:gd name="connsiteX228" fmla="*/ 4320285 w 4599693"/>
                <a:gd name="connsiteY228" fmla="*/ 748986 h 1884512"/>
                <a:gd name="connsiteX229" fmla="*/ 4302442 w 4599693"/>
                <a:gd name="connsiteY229" fmla="*/ 746095 h 1884512"/>
                <a:gd name="connsiteX230" fmla="*/ 4299507 w 4599693"/>
                <a:gd name="connsiteY230" fmla="*/ 799540 h 1884512"/>
                <a:gd name="connsiteX231" fmla="*/ 4296776 w 4599693"/>
                <a:gd name="connsiteY231" fmla="*/ 851820 h 1884512"/>
                <a:gd name="connsiteX232" fmla="*/ 4293706 w 4599693"/>
                <a:gd name="connsiteY232" fmla="*/ 923587 h 1884512"/>
                <a:gd name="connsiteX233" fmla="*/ 4289929 w 4599693"/>
                <a:gd name="connsiteY233" fmla="*/ 960611 h 1884512"/>
                <a:gd name="connsiteX234" fmla="*/ 4285341 w 4599693"/>
                <a:gd name="connsiteY234" fmla="*/ 993329 h 1884512"/>
                <a:gd name="connsiteX235" fmla="*/ 4274110 w 4599693"/>
                <a:gd name="connsiteY235" fmla="*/ 1069814 h 1884512"/>
                <a:gd name="connsiteX236" fmla="*/ 4254749 w 4599693"/>
                <a:gd name="connsiteY236" fmla="*/ 1117083 h 1884512"/>
                <a:gd name="connsiteX237" fmla="*/ 4219569 w 4599693"/>
                <a:gd name="connsiteY237" fmla="*/ 1151234 h 1884512"/>
                <a:gd name="connsiteX238" fmla="*/ 4168671 w 4599693"/>
                <a:gd name="connsiteY238" fmla="*/ 1170493 h 1884512"/>
                <a:gd name="connsiteX239" fmla="*/ 4114062 w 4599693"/>
                <a:gd name="connsiteY239" fmla="*/ 1184518 h 1884512"/>
                <a:gd name="connsiteX240" fmla="*/ 4065729 w 4599693"/>
                <a:gd name="connsiteY240" fmla="*/ 1193160 h 1884512"/>
                <a:gd name="connsiteX241" fmla="*/ 4024376 w 4599693"/>
                <a:gd name="connsiteY241" fmla="*/ 1198452 h 1884512"/>
                <a:gd name="connsiteX242" fmla="*/ 3969026 w 4599693"/>
                <a:gd name="connsiteY242" fmla="*/ 1207518 h 1884512"/>
                <a:gd name="connsiteX243" fmla="*/ 3920219 w 4599693"/>
                <a:gd name="connsiteY243" fmla="*/ 1215738 h 1884512"/>
                <a:gd name="connsiteX244" fmla="*/ 3920995 w 4599693"/>
                <a:gd name="connsiteY244" fmla="*/ 1225452 h 1884512"/>
                <a:gd name="connsiteX245" fmla="*/ 4108329 w 4599693"/>
                <a:gd name="connsiteY245" fmla="*/ 1130635 h 1884512"/>
                <a:gd name="connsiteX246" fmla="*/ 4126408 w 4599693"/>
                <a:gd name="connsiteY246" fmla="*/ 1129455 h 1884512"/>
                <a:gd name="connsiteX247" fmla="*/ 4150221 w 4599693"/>
                <a:gd name="connsiteY247" fmla="*/ 1126820 h 1884512"/>
                <a:gd name="connsiteX248" fmla="*/ 4202164 w 4599693"/>
                <a:gd name="connsiteY248" fmla="*/ 1102087 h 1884512"/>
                <a:gd name="connsiteX249" fmla="*/ 4214105 w 4599693"/>
                <a:gd name="connsiteY249" fmla="*/ 1091293 h 1884512"/>
                <a:gd name="connsiteX250" fmla="*/ 4224021 w 4599693"/>
                <a:gd name="connsiteY250" fmla="*/ 1078631 h 1884512"/>
                <a:gd name="connsiteX251" fmla="*/ 4234072 w 4599693"/>
                <a:gd name="connsiteY251" fmla="*/ 1058822 h 1884512"/>
                <a:gd name="connsiteX252" fmla="*/ 4241156 w 4599693"/>
                <a:gd name="connsiteY252" fmla="*/ 1038199 h 1884512"/>
                <a:gd name="connsiteX253" fmla="*/ 4248340 w 4599693"/>
                <a:gd name="connsiteY253" fmla="*/ 1011917 h 1884512"/>
                <a:gd name="connsiteX254" fmla="*/ 4253737 w 4599693"/>
                <a:gd name="connsiteY254" fmla="*/ 985379 h 1884512"/>
                <a:gd name="connsiteX255" fmla="*/ 4257784 w 4599693"/>
                <a:gd name="connsiteY255" fmla="*/ 958159 h 1884512"/>
                <a:gd name="connsiteX256" fmla="*/ 4260652 w 4599693"/>
                <a:gd name="connsiteY256" fmla="*/ 930903 h 1884512"/>
                <a:gd name="connsiteX257" fmla="*/ 4262372 w 4599693"/>
                <a:gd name="connsiteY257" fmla="*/ 911036 h 1884512"/>
                <a:gd name="connsiteX258" fmla="*/ 4264025 w 4599693"/>
                <a:gd name="connsiteY258" fmla="*/ 881307 h 1884512"/>
                <a:gd name="connsiteX259" fmla="*/ 4264902 w 4599693"/>
                <a:gd name="connsiteY259" fmla="*/ 863727 h 1884512"/>
                <a:gd name="connsiteX260" fmla="*/ 4267701 w 4599693"/>
                <a:gd name="connsiteY260" fmla="*/ 840454 h 1884512"/>
                <a:gd name="connsiteX261" fmla="*/ 4249891 w 4599693"/>
                <a:gd name="connsiteY261" fmla="*/ 839624 h 1884512"/>
                <a:gd name="connsiteX262" fmla="*/ 4246653 w 4599693"/>
                <a:gd name="connsiteY262" fmla="*/ 865312 h 1884512"/>
                <a:gd name="connsiteX263" fmla="*/ 4243280 w 4599693"/>
                <a:gd name="connsiteY263" fmla="*/ 890272 h 1884512"/>
                <a:gd name="connsiteX264" fmla="*/ 4238221 w 4599693"/>
                <a:gd name="connsiteY264" fmla="*/ 924339 h 1884512"/>
                <a:gd name="connsiteX265" fmla="*/ 4233432 w 4599693"/>
                <a:gd name="connsiteY265" fmla="*/ 941774 h 1884512"/>
                <a:gd name="connsiteX266" fmla="*/ 4228979 w 4599693"/>
                <a:gd name="connsiteY266" fmla="*/ 957164 h 1884512"/>
                <a:gd name="connsiteX267" fmla="*/ 4222874 w 4599693"/>
                <a:gd name="connsiteY267" fmla="*/ 993855 h 1884512"/>
                <a:gd name="connsiteX268" fmla="*/ 4216837 w 4599693"/>
                <a:gd name="connsiteY268" fmla="*/ 1019031 h 1884512"/>
                <a:gd name="connsiteX269" fmla="*/ 4210462 w 4599693"/>
                <a:gd name="connsiteY269" fmla="*/ 1043991 h 1884512"/>
                <a:gd name="connsiteX270" fmla="*/ 4183309 w 4599693"/>
                <a:gd name="connsiteY270" fmla="*/ 1082065 h 1884512"/>
                <a:gd name="connsiteX271" fmla="*/ 4166444 w 4599693"/>
                <a:gd name="connsiteY271" fmla="*/ 1093253 h 1884512"/>
                <a:gd name="connsiteX272" fmla="*/ 4150086 w 4599693"/>
                <a:gd name="connsiteY272" fmla="*/ 1100478 h 1884512"/>
                <a:gd name="connsiteX273" fmla="*/ 4126981 w 4599693"/>
                <a:gd name="connsiteY273" fmla="*/ 1111423 h 1884512"/>
                <a:gd name="connsiteX274" fmla="*/ 4105596 w 4599693"/>
                <a:gd name="connsiteY274" fmla="*/ 1121248 h 1884512"/>
                <a:gd name="connsiteX275" fmla="*/ 4108329 w 4599693"/>
                <a:gd name="connsiteY275" fmla="*/ 1130635 h 1884512"/>
                <a:gd name="connsiteX276" fmla="*/ 4379143 w 4599693"/>
                <a:gd name="connsiteY276" fmla="*/ 382940 h 1884512"/>
                <a:gd name="connsiteX277" fmla="*/ 4384674 w 4599693"/>
                <a:gd name="connsiteY277" fmla="*/ 395511 h 1884512"/>
                <a:gd name="connsiteX278" fmla="*/ 4392129 w 4599693"/>
                <a:gd name="connsiteY278" fmla="*/ 411877 h 1884512"/>
                <a:gd name="connsiteX279" fmla="*/ 4416212 w 4599693"/>
                <a:gd name="connsiteY279" fmla="*/ 445066 h 1884512"/>
                <a:gd name="connsiteX280" fmla="*/ 4429636 w 4599693"/>
                <a:gd name="connsiteY280" fmla="*/ 462447 h 1884512"/>
                <a:gd name="connsiteX281" fmla="*/ 4451021 w 4599693"/>
                <a:gd name="connsiteY281" fmla="*/ 484435 h 1884512"/>
                <a:gd name="connsiteX282" fmla="*/ 4475811 w 4599693"/>
                <a:gd name="connsiteY282" fmla="*/ 514509 h 1884512"/>
                <a:gd name="connsiteX283" fmla="*/ 4500299 w 4599693"/>
                <a:gd name="connsiteY283" fmla="*/ 545988 h 1884512"/>
                <a:gd name="connsiteX284" fmla="*/ 4509103 w 4599693"/>
                <a:gd name="connsiteY284" fmla="*/ 557598 h 1884512"/>
                <a:gd name="connsiteX285" fmla="*/ 4522392 w 4599693"/>
                <a:gd name="connsiteY285" fmla="*/ 574736 h 1884512"/>
                <a:gd name="connsiteX286" fmla="*/ 4529981 w 4599693"/>
                <a:gd name="connsiteY286" fmla="*/ 585192 h 1884512"/>
                <a:gd name="connsiteX287" fmla="*/ 4538717 w 4599693"/>
                <a:gd name="connsiteY287" fmla="*/ 600084 h 1884512"/>
                <a:gd name="connsiteX288" fmla="*/ 4552715 w 4599693"/>
                <a:gd name="connsiteY288" fmla="*/ 589081 h 1884512"/>
                <a:gd name="connsiteX289" fmla="*/ 4543069 w 4599693"/>
                <a:gd name="connsiteY289" fmla="*/ 572328 h 1884512"/>
                <a:gd name="connsiteX290" fmla="*/ 4533523 w 4599693"/>
                <a:gd name="connsiteY290" fmla="*/ 556094 h 1884512"/>
                <a:gd name="connsiteX291" fmla="*/ 4520065 w 4599693"/>
                <a:gd name="connsiteY291" fmla="*/ 534015 h 1884512"/>
                <a:gd name="connsiteX292" fmla="*/ 4514196 w 4599693"/>
                <a:gd name="connsiteY292" fmla="*/ 521535 h 1884512"/>
                <a:gd name="connsiteX293" fmla="*/ 4509002 w 4599693"/>
                <a:gd name="connsiteY293" fmla="*/ 510309 h 1884512"/>
                <a:gd name="connsiteX294" fmla="*/ 4491125 w 4599693"/>
                <a:gd name="connsiteY294" fmla="*/ 487899 h 1884512"/>
                <a:gd name="connsiteX295" fmla="*/ 4478106 w 4599693"/>
                <a:gd name="connsiteY295" fmla="*/ 472087 h 1884512"/>
                <a:gd name="connsiteX296" fmla="*/ 4462961 w 4599693"/>
                <a:gd name="connsiteY296" fmla="*/ 457529 h 1884512"/>
                <a:gd name="connsiteX297" fmla="*/ 4436213 w 4599693"/>
                <a:gd name="connsiteY297" fmla="*/ 426309 h 1884512"/>
                <a:gd name="connsiteX298" fmla="*/ 4424745 w 4599693"/>
                <a:gd name="connsiteY298" fmla="*/ 412764 h 1884512"/>
                <a:gd name="connsiteX299" fmla="*/ 4415402 w 4599693"/>
                <a:gd name="connsiteY299" fmla="*/ 401022 h 1884512"/>
                <a:gd name="connsiteX300" fmla="*/ 4400359 w 4599693"/>
                <a:gd name="connsiteY300" fmla="*/ 387642 h 1884512"/>
                <a:gd name="connsiteX301" fmla="*/ 4386496 w 4599693"/>
                <a:gd name="connsiteY301" fmla="*/ 376511 h 1884512"/>
                <a:gd name="connsiteX302" fmla="*/ 4379143 w 4599693"/>
                <a:gd name="connsiteY302" fmla="*/ 382927 h 1884512"/>
                <a:gd name="connsiteX303" fmla="*/ 4395704 w 4599693"/>
                <a:gd name="connsiteY303" fmla="*/ 612698 h 1884512"/>
                <a:gd name="connsiteX304" fmla="*/ 4401101 w 4599693"/>
                <a:gd name="connsiteY304" fmla="*/ 625101 h 1884512"/>
                <a:gd name="connsiteX305" fmla="*/ 4408352 w 4599693"/>
                <a:gd name="connsiteY305" fmla="*/ 641264 h 1884512"/>
                <a:gd name="connsiteX306" fmla="*/ 4431997 w 4599693"/>
                <a:gd name="connsiteY306" fmla="*/ 673921 h 1884512"/>
                <a:gd name="connsiteX307" fmla="*/ 4445152 w 4599693"/>
                <a:gd name="connsiteY307" fmla="*/ 691042 h 1884512"/>
                <a:gd name="connsiteX308" fmla="*/ 4466199 w 4599693"/>
                <a:gd name="connsiteY308" fmla="*/ 712629 h 1884512"/>
                <a:gd name="connsiteX309" fmla="*/ 4490552 w 4599693"/>
                <a:gd name="connsiteY309" fmla="*/ 742210 h 1884512"/>
                <a:gd name="connsiteX310" fmla="*/ 4514600 w 4599693"/>
                <a:gd name="connsiteY310" fmla="*/ 773207 h 1884512"/>
                <a:gd name="connsiteX311" fmla="*/ 4523235 w 4599693"/>
                <a:gd name="connsiteY311" fmla="*/ 784615 h 1884512"/>
                <a:gd name="connsiteX312" fmla="*/ 4536323 w 4599693"/>
                <a:gd name="connsiteY312" fmla="*/ 801479 h 1884512"/>
                <a:gd name="connsiteX313" fmla="*/ 4543743 w 4599693"/>
                <a:gd name="connsiteY313" fmla="*/ 811780 h 1884512"/>
                <a:gd name="connsiteX314" fmla="*/ 4552277 w 4599693"/>
                <a:gd name="connsiteY314" fmla="*/ 826469 h 1884512"/>
                <a:gd name="connsiteX315" fmla="*/ 4566274 w 4599693"/>
                <a:gd name="connsiteY315" fmla="*/ 815450 h 1884512"/>
                <a:gd name="connsiteX316" fmla="*/ 4556830 w 4599693"/>
                <a:gd name="connsiteY316" fmla="*/ 798923 h 1884512"/>
                <a:gd name="connsiteX317" fmla="*/ 4547520 w 4599693"/>
                <a:gd name="connsiteY317" fmla="*/ 782908 h 1884512"/>
                <a:gd name="connsiteX318" fmla="*/ 4534366 w 4599693"/>
                <a:gd name="connsiteY318" fmla="*/ 761179 h 1884512"/>
                <a:gd name="connsiteX319" fmla="*/ 4528599 w 4599693"/>
                <a:gd name="connsiteY319" fmla="*/ 748851 h 1884512"/>
                <a:gd name="connsiteX320" fmla="*/ 4523505 w 4599693"/>
                <a:gd name="connsiteY320" fmla="*/ 737774 h 1884512"/>
                <a:gd name="connsiteX321" fmla="*/ 4506000 w 4599693"/>
                <a:gd name="connsiteY321" fmla="*/ 715732 h 1884512"/>
                <a:gd name="connsiteX322" fmla="*/ 4493183 w 4599693"/>
                <a:gd name="connsiteY322" fmla="*/ 700159 h 1884512"/>
                <a:gd name="connsiteX323" fmla="*/ 4478274 w 4599693"/>
                <a:gd name="connsiteY323" fmla="*/ 685875 h 1884512"/>
                <a:gd name="connsiteX324" fmla="*/ 4451999 w 4599693"/>
                <a:gd name="connsiteY324" fmla="*/ 655154 h 1884512"/>
                <a:gd name="connsiteX325" fmla="*/ 4440699 w 4599693"/>
                <a:gd name="connsiteY325" fmla="*/ 641827 h 1884512"/>
                <a:gd name="connsiteX326" fmla="*/ 4431525 w 4599693"/>
                <a:gd name="connsiteY326" fmla="*/ 630292 h 1884512"/>
                <a:gd name="connsiteX327" fmla="*/ 4416717 w 4599693"/>
                <a:gd name="connsiteY327" fmla="*/ 617137 h 1884512"/>
                <a:gd name="connsiteX328" fmla="*/ 4403057 w 4599693"/>
                <a:gd name="connsiteY328" fmla="*/ 606209 h 1884512"/>
                <a:gd name="connsiteX329" fmla="*/ 4395704 w 4599693"/>
                <a:gd name="connsiteY329" fmla="*/ 612685 h 1884512"/>
                <a:gd name="connsiteX330" fmla="*/ 4405755 w 4599693"/>
                <a:gd name="connsiteY330" fmla="*/ 835168 h 1884512"/>
                <a:gd name="connsiteX331" fmla="*/ 4410983 w 4599693"/>
                <a:gd name="connsiteY331" fmla="*/ 847368 h 1884512"/>
                <a:gd name="connsiteX332" fmla="*/ 4418033 w 4599693"/>
                <a:gd name="connsiteY332" fmla="*/ 863272 h 1884512"/>
                <a:gd name="connsiteX333" fmla="*/ 4441138 w 4599693"/>
                <a:gd name="connsiteY333" fmla="*/ 895379 h 1884512"/>
                <a:gd name="connsiteX334" fmla="*/ 4454056 w 4599693"/>
                <a:gd name="connsiteY334" fmla="*/ 912186 h 1884512"/>
                <a:gd name="connsiteX335" fmla="*/ 4474699 w 4599693"/>
                <a:gd name="connsiteY335" fmla="*/ 933324 h 1884512"/>
                <a:gd name="connsiteX336" fmla="*/ 4498545 w 4599693"/>
                <a:gd name="connsiteY336" fmla="*/ 962332 h 1884512"/>
                <a:gd name="connsiteX337" fmla="*/ 4522089 w 4599693"/>
                <a:gd name="connsiteY337" fmla="*/ 992759 h 1884512"/>
                <a:gd name="connsiteX338" fmla="*/ 4530521 w 4599693"/>
                <a:gd name="connsiteY338" fmla="*/ 1003964 h 1884512"/>
                <a:gd name="connsiteX339" fmla="*/ 4543338 w 4599693"/>
                <a:gd name="connsiteY339" fmla="*/ 1020552 h 1884512"/>
                <a:gd name="connsiteX340" fmla="*/ 4550624 w 4599693"/>
                <a:gd name="connsiteY340" fmla="*/ 1030634 h 1884512"/>
                <a:gd name="connsiteX341" fmla="*/ 4558921 w 4599693"/>
                <a:gd name="connsiteY341" fmla="*/ 1045101 h 1884512"/>
                <a:gd name="connsiteX342" fmla="*/ 4572885 w 4599693"/>
                <a:gd name="connsiteY342" fmla="*/ 1034044 h 1884512"/>
                <a:gd name="connsiteX343" fmla="*/ 4563711 w 4599693"/>
                <a:gd name="connsiteY343" fmla="*/ 1017824 h 1884512"/>
                <a:gd name="connsiteX344" fmla="*/ 4554604 w 4599693"/>
                <a:gd name="connsiteY344" fmla="*/ 1002085 h 1884512"/>
                <a:gd name="connsiteX345" fmla="*/ 4541786 w 4599693"/>
                <a:gd name="connsiteY345" fmla="*/ 980670 h 1884512"/>
                <a:gd name="connsiteX346" fmla="*/ 4536221 w 4599693"/>
                <a:gd name="connsiteY346" fmla="*/ 968561 h 1884512"/>
                <a:gd name="connsiteX347" fmla="*/ 4531297 w 4599693"/>
                <a:gd name="connsiteY347" fmla="*/ 957654 h 1884512"/>
                <a:gd name="connsiteX348" fmla="*/ 4514128 w 4599693"/>
                <a:gd name="connsiteY348" fmla="*/ 936016 h 1884512"/>
                <a:gd name="connsiteX349" fmla="*/ 4501581 w 4599693"/>
                <a:gd name="connsiteY349" fmla="*/ 920757 h 1884512"/>
                <a:gd name="connsiteX350" fmla="*/ 4486909 w 4599693"/>
                <a:gd name="connsiteY350" fmla="*/ 906749 h 1884512"/>
                <a:gd name="connsiteX351" fmla="*/ 4461173 w 4599693"/>
                <a:gd name="connsiteY351" fmla="*/ 876635 h 1884512"/>
                <a:gd name="connsiteX352" fmla="*/ 4450110 w 4599693"/>
                <a:gd name="connsiteY352" fmla="*/ 863568 h 1884512"/>
                <a:gd name="connsiteX353" fmla="*/ 4441138 w 4599693"/>
                <a:gd name="connsiteY353" fmla="*/ 852252 h 1884512"/>
                <a:gd name="connsiteX354" fmla="*/ 4426601 w 4599693"/>
                <a:gd name="connsiteY354" fmla="*/ 839371 h 1884512"/>
                <a:gd name="connsiteX355" fmla="*/ 4413109 w 4599693"/>
                <a:gd name="connsiteY355" fmla="*/ 828702 h 1884512"/>
                <a:gd name="connsiteX356" fmla="*/ 4405755 w 4599693"/>
                <a:gd name="connsiteY356" fmla="*/ 835165 h 1884512"/>
                <a:gd name="connsiteX357" fmla="*/ 4401371 w 4599693"/>
                <a:gd name="connsiteY357" fmla="*/ 1041350 h 1884512"/>
                <a:gd name="connsiteX358" fmla="*/ 4406464 w 4599693"/>
                <a:gd name="connsiteY358" fmla="*/ 1053438 h 1884512"/>
                <a:gd name="connsiteX359" fmla="*/ 4413378 w 4599693"/>
                <a:gd name="connsiteY359" fmla="*/ 1069194 h 1884512"/>
                <a:gd name="connsiteX360" fmla="*/ 4436179 w 4599693"/>
                <a:gd name="connsiteY360" fmla="*/ 1100899 h 1884512"/>
                <a:gd name="connsiteX361" fmla="*/ 4448895 w 4599693"/>
                <a:gd name="connsiteY361" fmla="*/ 1117504 h 1884512"/>
                <a:gd name="connsiteX362" fmla="*/ 4469302 w 4599693"/>
                <a:gd name="connsiteY362" fmla="*/ 1138386 h 1884512"/>
                <a:gd name="connsiteX363" fmla="*/ 4492845 w 4599693"/>
                <a:gd name="connsiteY363" fmla="*/ 1167056 h 1884512"/>
                <a:gd name="connsiteX364" fmla="*/ 4516085 w 4599693"/>
                <a:gd name="connsiteY364" fmla="*/ 1197116 h 1884512"/>
                <a:gd name="connsiteX365" fmla="*/ 4524382 w 4599693"/>
                <a:gd name="connsiteY365" fmla="*/ 1208193 h 1884512"/>
                <a:gd name="connsiteX366" fmla="*/ 4537031 w 4599693"/>
                <a:gd name="connsiteY366" fmla="*/ 1224575 h 1884512"/>
                <a:gd name="connsiteX367" fmla="*/ 4544215 w 4599693"/>
                <a:gd name="connsiteY367" fmla="*/ 1234566 h 1884512"/>
                <a:gd name="connsiteX368" fmla="*/ 4552378 w 4599693"/>
                <a:gd name="connsiteY368" fmla="*/ 1248867 h 1884512"/>
                <a:gd name="connsiteX369" fmla="*/ 4566342 w 4599693"/>
                <a:gd name="connsiteY369" fmla="*/ 1237807 h 1884512"/>
                <a:gd name="connsiteX370" fmla="*/ 4557302 w 4599693"/>
                <a:gd name="connsiteY370" fmla="*/ 1221755 h 1884512"/>
                <a:gd name="connsiteX371" fmla="*/ 4548364 w 4599693"/>
                <a:gd name="connsiteY371" fmla="*/ 1206166 h 1884512"/>
                <a:gd name="connsiteX372" fmla="*/ 4535715 w 4599693"/>
                <a:gd name="connsiteY372" fmla="*/ 1185007 h 1884512"/>
                <a:gd name="connsiteX373" fmla="*/ 4530251 w 4599693"/>
                <a:gd name="connsiteY373" fmla="*/ 1173010 h 1884512"/>
                <a:gd name="connsiteX374" fmla="*/ 4525394 w 4599693"/>
                <a:gd name="connsiteY374" fmla="*/ 1162216 h 1884512"/>
                <a:gd name="connsiteX375" fmla="*/ 4508462 w 4599693"/>
                <a:gd name="connsiteY375" fmla="*/ 1140818 h 1884512"/>
                <a:gd name="connsiteX376" fmla="*/ 4496117 w 4599693"/>
                <a:gd name="connsiteY376" fmla="*/ 1125741 h 1884512"/>
                <a:gd name="connsiteX377" fmla="*/ 4481614 w 4599693"/>
                <a:gd name="connsiteY377" fmla="*/ 1111939 h 1884512"/>
                <a:gd name="connsiteX378" fmla="*/ 4456181 w 4599693"/>
                <a:gd name="connsiteY378" fmla="*/ 1082193 h 1884512"/>
                <a:gd name="connsiteX379" fmla="*/ 4445253 w 4599693"/>
                <a:gd name="connsiteY379" fmla="*/ 1069291 h 1884512"/>
                <a:gd name="connsiteX380" fmla="*/ 4436416 w 4599693"/>
                <a:gd name="connsiteY380" fmla="*/ 1058087 h 1884512"/>
                <a:gd name="connsiteX381" fmla="*/ 4422047 w 4599693"/>
                <a:gd name="connsiteY381" fmla="*/ 1045407 h 1884512"/>
                <a:gd name="connsiteX382" fmla="*/ 4408690 w 4599693"/>
                <a:gd name="connsiteY382" fmla="*/ 1034884 h 1884512"/>
                <a:gd name="connsiteX383" fmla="*/ 4401371 w 4599693"/>
                <a:gd name="connsiteY383" fmla="*/ 1041336 h 1884512"/>
                <a:gd name="connsiteX384" fmla="*/ 4344942 w 4599693"/>
                <a:gd name="connsiteY384" fmla="*/ 1189085 h 1884512"/>
                <a:gd name="connsiteX385" fmla="*/ 4349630 w 4599693"/>
                <a:gd name="connsiteY385" fmla="*/ 1200678 h 1884512"/>
                <a:gd name="connsiteX386" fmla="*/ 4355937 w 4599693"/>
                <a:gd name="connsiteY386" fmla="*/ 1215789 h 1884512"/>
                <a:gd name="connsiteX387" fmla="*/ 4377355 w 4599693"/>
                <a:gd name="connsiteY387" fmla="*/ 1245960 h 1884512"/>
                <a:gd name="connsiteX388" fmla="*/ 4389329 w 4599693"/>
                <a:gd name="connsiteY388" fmla="*/ 1261715 h 1884512"/>
                <a:gd name="connsiteX389" fmla="*/ 4408690 w 4599693"/>
                <a:gd name="connsiteY389" fmla="*/ 1281436 h 1884512"/>
                <a:gd name="connsiteX390" fmla="*/ 4430918 w 4599693"/>
                <a:gd name="connsiteY390" fmla="*/ 1308639 h 1884512"/>
                <a:gd name="connsiteX391" fmla="*/ 4452808 w 4599693"/>
                <a:gd name="connsiteY391" fmla="*/ 1337168 h 1884512"/>
                <a:gd name="connsiteX392" fmla="*/ 4460633 w 4599693"/>
                <a:gd name="connsiteY392" fmla="*/ 1347691 h 1884512"/>
                <a:gd name="connsiteX393" fmla="*/ 4472540 w 4599693"/>
                <a:gd name="connsiteY393" fmla="*/ 1363244 h 1884512"/>
                <a:gd name="connsiteX394" fmla="*/ 4479286 w 4599693"/>
                <a:gd name="connsiteY394" fmla="*/ 1372756 h 1884512"/>
                <a:gd name="connsiteX395" fmla="*/ 4486875 w 4599693"/>
                <a:gd name="connsiteY395" fmla="*/ 1386409 h 1884512"/>
                <a:gd name="connsiteX396" fmla="*/ 4500805 w 4599693"/>
                <a:gd name="connsiteY396" fmla="*/ 1375316 h 1884512"/>
                <a:gd name="connsiteX397" fmla="*/ 4492407 w 4599693"/>
                <a:gd name="connsiteY397" fmla="*/ 1359982 h 1884512"/>
                <a:gd name="connsiteX398" fmla="*/ 4484110 w 4599693"/>
                <a:gd name="connsiteY398" fmla="*/ 1345111 h 1884512"/>
                <a:gd name="connsiteX399" fmla="*/ 4472338 w 4599693"/>
                <a:gd name="connsiteY399" fmla="*/ 1324910 h 1884512"/>
                <a:gd name="connsiteX400" fmla="*/ 4467312 w 4599693"/>
                <a:gd name="connsiteY400" fmla="*/ 1313412 h 1884512"/>
                <a:gd name="connsiteX401" fmla="*/ 4462826 w 4599693"/>
                <a:gd name="connsiteY401" fmla="*/ 1303074 h 1884512"/>
                <a:gd name="connsiteX402" fmla="*/ 4446872 w 4599693"/>
                <a:gd name="connsiteY402" fmla="*/ 1282762 h 1884512"/>
                <a:gd name="connsiteX403" fmla="*/ 4435202 w 4599693"/>
                <a:gd name="connsiteY403" fmla="*/ 1268481 h 1884512"/>
                <a:gd name="connsiteX404" fmla="*/ 4421406 w 4599693"/>
                <a:gd name="connsiteY404" fmla="*/ 1255451 h 1884512"/>
                <a:gd name="connsiteX405" fmla="*/ 4397390 w 4599693"/>
                <a:gd name="connsiteY405" fmla="*/ 1227270 h 1884512"/>
                <a:gd name="connsiteX406" fmla="*/ 4387070 w 4599693"/>
                <a:gd name="connsiteY406" fmla="*/ 1215033 h 1884512"/>
                <a:gd name="connsiteX407" fmla="*/ 4378739 w 4599693"/>
                <a:gd name="connsiteY407" fmla="*/ 1204402 h 1884512"/>
                <a:gd name="connsiteX408" fmla="*/ 4365044 w 4599693"/>
                <a:gd name="connsiteY408" fmla="*/ 1192495 h 1884512"/>
                <a:gd name="connsiteX409" fmla="*/ 4352261 w 4599693"/>
                <a:gd name="connsiteY409" fmla="*/ 1182636 h 1884512"/>
                <a:gd name="connsiteX410" fmla="*/ 4344942 w 4599693"/>
                <a:gd name="connsiteY410" fmla="*/ 1189058 h 1884512"/>
                <a:gd name="connsiteX411" fmla="*/ 4226686 w 4599693"/>
                <a:gd name="connsiteY411" fmla="*/ 1267337 h 1884512"/>
                <a:gd name="connsiteX412" fmla="*/ 4231105 w 4599693"/>
                <a:gd name="connsiteY412" fmla="*/ 1278650 h 1884512"/>
                <a:gd name="connsiteX413" fmla="*/ 4237108 w 4599693"/>
                <a:gd name="connsiteY413" fmla="*/ 1293377 h 1884512"/>
                <a:gd name="connsiteX414" fmla="*/ 4257717 w 4599693"/>
                <a:gd name="connsiteY414" fmla="*/ 1322661 h 1884512"/>
                <a:gd name="connsiteX415" fmla="*/ 4269286 w 4599693"/>
                <a:gd name="connsiteY415" fmla="*/ 1337940 h 1884512"/>
                <a:gd name="connsiteX416" fmla="*/ 4288040 w 4599693"/>
                <a:gd name="connsiteY416" fmla="*/ 1356977 h 1884512"/>
                <a:gd name="connsiteX417" fmla="*/ 4309526 w 4599693"/>
                <a:gd name="connsiteY417" fmla="*/ 1383333 h 1884512"/>
                <a:gd name="connsiteX418" fmla="*/ 4330640 w 4599693"/>
                <a:gd name="connsiteY418" fmla="*/ 1410991 h 1884512"/>
                <a:gd name="connsiteX419" fmla="*/ 4338196 w 4599693"/>
                <a:gd name="connsiteY419" fmla="*/ 1421218 h 1884512"/>
                <a:gd name="connsiteX420" fmla="*/ 4349663 w 4599693"/>
                <a:gd name="connsiteY420" fmla="*/ 1436275 h 1884512"/>
                <a:gd name="connsiteX421" fmla="*/ 4356139 w 4599693"/>
                <a:gd name="connsiteY421" fmla="*/ 1445510 h 1884512"/>
                <a:gd name="connsiteX422" fmla="*/ 4363392 w 4599693"/>
                <a:gd name="connsiteY422" fmla="*/ 1458796 h 1884512"/>
                <a:gd name="connsiteX423" fmla="*/ 4377321 w 4599693"/>
                <a:gd name="connsiteY423" fmla="*/ 1447665 h 1884512"/>
                <a:gd name="connsiteX424" fmla="*/ 4369294 w 4599693"/>
                <a:gd name="connsiteY424" fmla="*/ 1432757 h 1884512"/>
                <a:gd name="connsiteX425" fmla="*/ 4361334 w 4599693"/>
                <a:gd name="connsiteY425" fmla="*/ 1418253 h 1884512"/>
                <a:gd name="connsiteX426" fmla="*/ 4350035 w 4599693"/>
                <a:gd name="connsiteY426" fmla="*/ 1398626 h 1884512"/>
                <a:gd name="connsiteX427" fmla="*/ 4345278 w 4599693"/>
                <a:gd name="connsiteY427" fmla="*/ 1387421 h 1884512"/>
                <a:gd name="connsiteX428" fmla="*/ 4341062 w 4599693"/>
                <a:gd name="connsiteY428" fmla="*/ 1377323 h 1884512"/>
                <a:gd name="connsiteX429" fmla="*/ 4325681 w 4599693"/>
                <a:gd name="connsiteY429" fmla="*/ 1357638 h 1884512"/>
                <a:gd name="connsiteX430" fmla="*/ 4314383 w 4599693"/>
                <a:gd name="connsiteY430" fmla="*/ 1343809 h 1884512"/>
                <a:gd name="connsiteX431" fmla="*/ 4301026 w 4599693"/>
                <a:gd name="connsiteY431" fmla="*/ 1331258 h 1884512"/>
                <a:gd name="connsiteX432" fmla="*/ 4277752 w 4599693"/>
                <a:gd name="connsiteY432" fmla="*/ 1303964 h 1884512"/>
                <a:gd name="connsiteX433" fmla="*/ 4267802 w 4599693"/>
                <a:gd name="connsiteY433" fmla="*/ 1292132 h 1884512"/>
                <a:gd name="connsiteX434" fmla="*/ 4259741 w 4599693"/>
                <a:gd name="connsiteY434" fmla="*/ 1281831 h 1884512"/>
                <a:gd name="connsiteX435" fmla="*/ 4246417 w 4599693"/>
                <a:gd name="connsiteY435" fmla="*/ 1270363 h 1884512"/>
                <a:gd name="connsiteX436" fmla="*/ 4234039 w 4599693"/>
                <a:gd name="connsiteY436" fmla="*/ 1260888 h 1884512"/>
                <a:gd name="connsiteX437" fmla="*/ 4226686 w 4599693"/>
                <a:gd name="connsiteY437" fmla="*/ 1267297 h 1884512"/>
                <a:gd name="connsiteX438" fmla="*/ 4055441 w 4599693"/>
                <a:gd name="connsiteY438" fmla="*/ 1315085 h 1884512"/>
                <a:gd name="connsiteX439" fmla="*/ 4059353 w 4599693"/>
                <a:gd name="connsiteY439" fmla="*/ 1325828 h 1884512"/>
                <a:gd name="connsiteX440" fmla="*/ 4064683 w 4599693"/>
                <a:gd name="connsiteY440" fmla="*/ 1339799 h 1884512"/>
                <a:gd name="connsiteX441" fmla="*/ 4083740 w 4599693"/>
                <a:gd name="connsiteY441" fmla="*/ 1367312 h 1884512"/>
                <a:gd name="connsiteX442" fmla="*/ 4094432 w 4599693"/>
                <a:gd name="connsiteY442" fmla="*/ 1381650 h 1884512"/>
                <a:gd name="connsiteX443" fmla="*/ 4112005 w 4599693"/>
                <a:gd name="connsiteY443" fmla="*/ 1399361 h 1884512"/>
                <a:gd name="connsiteX444" fmla="*/ 4131973 w 4599693"/>
                <a:gd name="connsiteY444" fmla="*/ 1424038 h 1884512"/>
                <a:gd name="connsiteX445" fmla="*/ 4151570 w 4599693"/>
                <a:gd name="connsiteY445" fmla="*/ 1449969 h 1884512"/>
                <a:gd name="connsiteX446" fmla="*/ 4158552 w 4599693"/>
                <a:gd name="connsiteY446" fmla="*/ 1459552 h 1884512"/>
                <a:gd name="connsiteX447" fmla="*/ 4169210 w 4599693"/>
                <a:gd name="connsiteY447" fmla="*/ 1473688 h 1884512"/>
                <a:gd name="connsiteX448" fmla="*/ 4175181 w 4599693"/>
                <a:gd name="connsiteY448" fmla="*/ 1482370 h 1884512"/>
                <a:gd name="connsiteX449" fmla="*/ 4181825 w 4599693"/>
                <a:gd name="connsiteY449" fmla="*/ 1494920 h 1884512"/>
                <a:gd name="connsiteX450" fmla="*/ 4195689 w 4599693"/>
                <a:gd name="connsiteY450" fmla="*/ 1483749 h 1884512"/>
                <a:gd name="connsiteX451" fmla="*/ 4188402 w 4599693"/>
                <a:gd name="connsiteY451" fmla="*/ 1469654 h 1884512"/>
                <a:gd name="connsiteX452" fmla="*/ 4181117 w 4599693"/>
                <a:gd name="connsiteY452" fmla="*/ 1455976 h 1884512"/>
                <a:gd name="connsiteX453" fmla="*/ 4170863 w 4599693"/>
                <a:gd name="connsiteY453" fmla="*/ 1437425 h 1884512"/>
                <a:gd name="connsiteX454" fmla="*/ 4166580 w 4599693"/>
                <a:gd name="connsiteY454" fmla="*/ 1426794 h 1884512"/>
                <a:gd name="connsiteX455" fmla="*/ 4162802 w 4599693"/>
                <a:gd name="connsiteY455" fmla="*/ 1417211 h 1884512"/>
                <a:gd name="connsiteX456" fmla="*/ 4148501 w 4599693"/>
                <a:gd name="connsiteY456" fmla="*/ 1398781 h 1884512"/>
                <a:gd name="connsiteX457" fmla="*/ 4138011 w 4599693"/>
                <a:gd name="connsiteY457" fmla="*/ 1385826 h 1884512"/>
                <a:gd name="connsiteX458" fmla="*/ 4125463 w 4599693"/>
                <a:gd name="connsiteY458" fmla="*/ 1374159 h 1884512"/>
                <a:gd name="connsiteX459" fmla="*/ 4103776 w 4599693"/>
                <a:gd name="connsiteY459" fmla="*/ 1348653 h 1884512"/>
                <a:gd name="connsiteX460" fmla="*/ 4094500 w 4599693"/>
                <a:gd name="connsiteY460" fmla="*/ 1337596 h 1884512"/>
                <a:gd name="connsiteX461" fmla="*/ 4087045 w 4599693"/>
                <a:gd name="connsiteY461" fmla="*/ 1327919 h 1884512"/>
                <a:gd name="connsiteX462" fmla="*/ 4074498 w 4599693"/>
                <a:gd name="connsiteY462" fmla="*/ 1317321 h 1884512"/>
                <a:gd name="connsiteX463" fmla="*/ 4062760 w 4599693"/>
                <a:gd name="connsiteY463" fmla="*/ 1308605 h 1884512"/>
                <a:gd name="connsiteX464" fmla="*/ 4055441 w 4599693"/>
                <a:gd name="connsiteY464" fmla="*/ 1315044 h 1884512"/>
                <a:gd name="connsiteX465" fmla="*/ 3860586 w 4599693"/>
                <a:gd name="connsiteY465" fmla="*/ 1336301 h 1884512"/>
                <a:gd name="connsiteX466" fmla="*/ 3864565 w 4599693"/>
                <a:gd name="connsiteY466" fmla="*/ 1347121 h 1884512"/>
                <a:gd name="connsiteX467" fmla="*/ 3869996 w 4599693"/>
                <a:gd name="connsiteY467" fmla="*/ 1361200 h 1884512"/>
                <a:gd name="connsiteX468" fmla="*/ 3889256 w 4599693"/>
                <a:gd name="connsiteY468" fmla="*/ 1388936 h 1884512"/>
                <a:gd name="connsiteX469" fmla="*/ 3900049 w 4599693"/>
                <a:gd name="connsiteY469" fmla="*/ 1403439 h 1884512"/>
                <a:gd name="connsiteX470" fmla="*/ 3917791 w 4599693"/>
                <a:gd name="connsiteY470" fmla="*/ 1421316 h 1884512"/>
                <a:gd name="connsiteX471" fmla="*/ 3937961 w 4599693"/>
                <a:gd name="connsiteY471" fmla="*/ 1446215 h 1884512"/>
                <a:gd name="connsiteX472" fmla="*/ 3957727 w 4599693"/>
                <a:gd name="connsiteY472" fmla="*/ 1472382 h 1884512"/>
                <a:gd name="connsiteX473" fmla="*/ 3964809 w 4599693"/>
                <a:gd name="connsiteY473" fmla="*/ 1482039 h 1884512"/>
                <a:gd name="connsiteX474" fmla="*/ 3975570 w 4599693"/>
                <a:gd name="connsiteY474" fmla="*/ 1496324 h 1884512"/>
                <a:gd name="connsiteX475" fmla="*/ 3981607 w 4599693"/>
                <a:gd name="connsiteY475" fmla="*/ 1505060 h 1884512"/>
                <a:gd name="connsiteX476" fmla="*/ 3988353 w 4599693"/>
                <a:gd name="connsiteY476" fmla="*/ 1517715 h 1884512"/>
                <a:gd name="connsiteX477" fmla="*/ 4002216 w 4599693"/>
                <a:gd name="connsiteY477" fmla="*/ 1506534 h 1884512"/>
                <a:gd name="connsiteX478" fmla="*/ 3994829 w 4599693"/>
                <a:gd name="connsiteY478" fmla="*/ 1492343 h 1884512"/>
                <a:gd name="connsiteX479" fmla="*/ 3987476 w 4599693"/>
                <a:gd name="connsiteY479" fmla="*/ 1478558 h 1884512"/>
                <a:gd name="connsiteX480" fmla="*/ 3977020 w 4599693"/>
                <a:gd name="connsiteY480" fmla="*/ 1459872 h 1884512"/>
                <a:gd name="connsiteX481" fmla="*/ 3972702 w 4599693"/>
                <a:gd name="connsiteY481" fmla="*/ 1449163 h 1884512"/>
                <a:gd name="connsiteX482" fmla="*/ 3968891 w 4599693"/>
                <a:gd name="connsiteY482" fmla="*/ 1439523 h 1884512"/>
                <a:gd name="connsiteX483" fmla="*/ 3954455 w 4599693"/>
                <a:gd name="connsiteY483" fmla="*/ 1420911 h 1884512"/>
                <a:gd name="connsiteX484" fmla="*/ 3943864 w 4599693"/>
                <a:gd name="connsiteY484" fmla="*/ 1407824 h 1884512"/>
                <a:gd name="connsiteX485" fmla="*/ 3931181 w 4599693"/>
                <a:gd name="connsiteY485" fmla="*/ 1396049 h 1884512"/>
                <a:gd name="connsiteX486" fmla="*/ 3909325 w 4599693"/>
                <a:gd name="connsiteY486" fmla="*/ 1370320 h 1884512"/>
                <a:gd name="connsiteX487" fmla="*/ 3899948 w 4599693"/>
                <a:gd name="connsiteY487" fmla="*/ 1359136 h 1884512"/>
                <a:gd name="connsiteX488" fmla="*/ 3892392 w 4599693"/>
                <a:gd name="connsiteY488" fmla="*/ 1349405 h 1884512"/>
                <a:gd name="connsiteX489" fmla="*/ 3879710 w 4599693"/>
                <a:gd name="connsiteY489" fmla="*/ 1338679 h 1884512"/>
                <a:gd name="connsiteX490" fmla="*/ 3867905 w 4599693"/>
                <a:gd name="connsiteY490" fmla="*/ 1329848 h 1884512"/>
                <a:gd name="connsiteX491" fmla="*/ 3860586 w 4599693"/>
                <a:gd name="connsiteY491" fmla="*/ 1336260 h 1884512"/>
                <a:gd name="connsiteX492" fmla="*/ 3667012 w 4599693"/>
                <a:gd name="connsiteY492" fmla="*/ 1358960 h 1884512"/>
                <a:gd name="connsiteX493" fmla="*/ 3670688 w 4599693"/>
                <a:gd name="connsiteY493" fmla="*/ 1369467 h 1884512"/>
                <a:gd name="connsiteX494" fmla="*/ 3675782 w 4599693"/>
                <a:gd name="connsiteY494" fmla="*/ 1383141 h 1884512"/>
                <a:gd name="connsiteX495" fmla="*/ 3694164 w 4599693"/>
                <a:gd name="connsiteY495" fmla="*/ 1409919 h 1884512"/>
                <a:gd name="connsiteX496" fmla="*/ 3704485 w 4599693"/>
                <a:gd name="connsiteY496" fmla="*/ 1423852 h 1884512"/>
                <a:gd name="connsiteX497" fmla="*/ 3721620 w 4599693"/>
                <a:gd name="connsiteY497" fmla="*/ 1441027 h 1884512"/>
                <a:gd name="connsiteX498" fmla="*/ 3740981 w 4599693"/>
                <a:gd name="connsiteY498" fmla="*/ 1464975 h 1884512"/>
                <a:gd name="connsiteX499" fmla="*/ 3759903 w 4599693"/>
                <a:gd name="connsiteY499" fmla="*/ 1490205 h 1884512"/>
                <a:gd name="connsiteX500" fmla="*/ 3766649 w 4599693"/>
                <a:gd name="connsiteY500" fmla="*/ 1499531 h 1884512"/>
                <a:gd name="connsiteX501" fmla="*/ 3776970 w 4599693"/>
                <a:gd name="connsiteY501" fmla="*/ 1513279 h 1884512"/>
                <a:gd name="connsiteX502" fmla="*/ 3782738 w 4599693"/>
                <a:gd name="connsiteY502" fmla="*/ 1521729 h 1884512"/>
                <a:gd name="connsiteX503" fmla="*/ 3789079 w 4599693"/>
                <a:gd name="connsiteY503" fmla="*/ 1533973 h 1884512"/>
                <a:gd name="connsiteX504" fmla="*/ 3802942 w 4599693"/>
                <a:gd name="connsiteY504" fmla="*/ 1522808 h 1884512"/>
                <a:gd name="connsiteX505" fmla="*/ 3795926 w 4599693"/>
                <a:gd name="connsiteY505" fmla="*/ 1509009 h 1884512"/>
                <a:gd name="connsiteX506" fmla="*/ 3788978 w 4599693"/>
                <a:gd name="connsiteY506" fmla="*/ 1495666 h 1884512"/>
                <a:gd name="connsiteX507" fmla="*/ 3779095 w 4599693"/>
                <a:gd name="connsiteY507" fmla="*/ 1477567 h 1884512"/>
                <a:gd name="connsiteX508" fmla="*/ 3775047 w 4599693"/>
                <a:gd name="connsiteY508" fmla="*/ 1467175 h 1884512"/>
                <a:gd name="connsiteX509" fmla="*/ 3771473 w 4599693"/>
                <a:gd name="connsiteY509" fmla="*/ 1457811 h 1884512"/>
                <a:gd name="connsiteX510" fmla="*/ 3757643 w 4599693"/>
                <a:gd name="connsiteY510" fmla="*/ 1439898 h 1884512"/>
                <a:gd name="connsiteX511" fmla="*/ 3747457 w 4599693"/>
                <a:gd name="connsiteY511" fmla="*/ 1427293 h 1884512"/>
                <a:gd name="connsiteX512" fmla="*/ 3735247 w 4599693"/>
                <a:gd name="connsiteY512" fmla="*/ 1416030 h 1884512"/>
                <a:gd name="connsiteX513" fmla="*/ 3714234 w 4599693"/>
                <a:gd name="connsiteY513" fmla="*/ 1391263 h 1884512"/>
                <a:gd name="connsiteX514" fmla="*/ 3705227 w 4599693"/>
                <a:gd name="connsiteY514" fmla="*/ 1380517 h 1884512"/>
                <a:gd name="connsiteX515" fmla="*/ 3698010 w 4599693"/>
                <a:gd name="connsiteY515" fmla="*/ 1371120 h 1884512"/>
                <a:gd name="connsiteX516" fmla="*/ 3685765 w 4599693"/>
                <a:gd name="connsiteY516" fmla="*/ 1360853 h 1884512"/>
                <a:gd name="connsiteX517" fmla="*/ 3674331 w 4599693"/>
                <a:gd name="connsiteY517" fmla="*/ 1352467 h 1884512"/>
                <a:gd name="connsiteX518" fmla="*/ 3667012 w 4599693"/>
                <a:gd name="connsiteY518" fmla="*/ 1358920 h 1884512"/>
                <a:gd name="connsiteX519" fmla="*/ 3472291 w 4599693"/>
                <a:gd name="connsiteY519" fmla="*/ 1380324 h 1884512"/>
                <a:gd name="connsiteX520" fmla="*/ 3476103 w 4599693"/>
                <a:gd name="connsiteY520" fmla="*/ 1390976 h 1884512"/>
                <a:gd name="connsiteX521" fmla="*/ 3481331 w 4599693"/>
                <a:gd name="connsiteY521" fmla="*/ 1404836 h 1884512"/>
                <a:gd name="connsiteX522" fmla="*/ 3500152 w 4599693"/>
                <a:gd name="connsiteY522" fmla="*/ 1432093 h 1884512"/>
                <a:gd name="connsiteX523" fmla="*/ 3510710 w 4599693"/>
                <a:gd name="connsiteY523" fmla="*/ 1446259 h 1884512"/>
                <a:gd name="connsiteX524" fmla="*/ 3528114 w 4599693"/>
                <a:gd name="connsiteY524" fmla="*/ 1463768 h 1884512"/>
                <a:gd name="connsiteX525" fmla="*/ 3547880 w 4599693"/>
                <a:gd name="connsiteY525" fmla="*/ 1488185 h 1884512"/>
                <a:gd name="connsiteX526" fmla="*/ 3567173 w 4599693"/>
                <a:gd name="connsiteY526" fmla="*/ 1513860 h 1884512"/>
                <a:gd name="connsiteX527" fmla="*/ 3574087 w 4599693"/>
                <a:gd name="connsiteY527" fmla="*/ 1523314 h 1884512"/>
                <a:gd name="connsiteX528" fmla="*/ 3584611 w 4599693"/>
                <a:gd name="connsiteY528" fmla="*/ 1537345 h 1884512"/>
                <a:gd name="connsiteX529" fmla="*/ 3590513 w 4599693"/>
                <a:gd name="connsiteY529" fmla="*/ 1545913 h 1884512"/>
                <a:gd name="connsiteX530" fmla="*/ 3597057 w 4599693"/>
                <a:gd name="connsiteY530" fmla="*/ 1558359 h 1884512"/>
                <a:gd name="connsiteX531" fmla="*/ 3610886 w 4599693"/>
                <a:gd name="connsiteY531" fmla="*/ 1547194 h 1884512"/>
                <a:gd name="connsiteX532" fmla="*/ 3603702 w 4599693"/>
                <a:gd name="connsiteY532" fmla="*/ 1533197 h 1884512"/>
                <a:gd name="connsiteX533" fmla="*/ 3596585 w 4599693"/>
                <a:gd name="connsiteY533" fmla="*/ 1519671 h 1884512"/>
                <a:gd name="connsiteX534" fmla="*/ 3586432 w 4599693"/>
                <a:gd name="connsiteY534" fmla="*/ 1501262 h 1884512"/>
                <a:gd name="connsiteX535" fmla="*/ 3582250 w 4599693"/>
                <a:gd name="connsiteY535" fmla="*/ 1490718 h 1884512"/>
                <a:gd name="connsiteX536" fmla="*/ 3578573 w 4599693"/>
                <a:gd name="connsiteY536" fmla="*/ 1481247 h 1884512"/>
                <a:gd name="connsiteX537" fmla="*/ 3564440 w 4599693"/>
                <a:gd name="connsiteY537" fmla="*/ 1462982 h 1884512"/>
                <a:gd name="connsiteX538" fmla="*/ 3554052 w 4599693"/>
                <a:gd name="connsiteY538" fmla="*/ 1450165 h 1884512"/>
                <a:gd name="connsiteX539" fmla="*/ 3541639 w 4599693"/>
                <a:gd name="connsiteY539" fmla="*/ 1438666 h 1884512"/>
                <a:gd name="connsiteX540" fmla="*/ 3520222 w 4599693"/>
                <a:gd name="connsiteY540" fmla="*/ 1413437 h 1884512"/>
                <a:gd name="connsiteX541" fmla="*/ 3511047 w 4599693"/>
                <a:gd name="connsiteY541" fmla="*/ 1402488 h 1884512"/>
                <a:gd name="connsiteX542" fmla="*/ 3503660 w 4599693"/>
                <a:gd name="connsiteY542" fmla="*/ 1392943 h 1884512"/>
                <a:gd name="connsiteX543" fmla="*/ 3491214 w 4599693"/>
                <a:gd name="connsiteY543" fmla="*/ 1382456 h 1884512"/>
                <a:gd name="connsiteX544" fmla="*/ 3479611 w 4599693"/>
                <a:gd name="connsiteY544" fmla="*/ 1373869 h 1884512"/>
                <a:gd name="connsiteX545" fmla="*/ 3472291 w 4599693"/>
                <a:gd name="connsiteY545" fmla="*/ 1380284 h 1884512"/>
                <a:gd name="connsiteX546" fmla="*/ 3276526 w 4599693"/>
                <a:gd name="connsiteY546" fmla="*/ 1400562 h 1884512"/>
                <a:gd name="connsiteX547" fmla="*/ 3280303 w 4599693"/>
                <a:gd name="connsiteY547" fmla="*/ 1411123 h 1884512"/>
                <a:gd name="connsiteX548" fmla="*/ 3285396 w 4599693"/>
                <a:gd name="connsiteY548" fmla="*/ 1424851 h 1884512"/>
                <a:gd name="connsiteX549" fmla="*/ 3303948 w 4599693"/>
                <a:gd name="connsiteY549" fmla="*/ 1451814 h 1884512"/>
                <a:gd name="connsiteX550" fmla="*/ 3314404 w 4599693"/>
                <a:gd name="connsiteY550" fmla="*/ 1465856 h 1884512"/>
                <a:gd name="connsiteX551" fmla="*/ 3331606 w 4599693"/>
                <a:gd name="connsiteY551" fmla="*/ 1483145 h 1884512"/>
                <a:gd name="connsiteX552" fmla="*/ 3351101 w 4599693"/>
                <a:gd name="connsiteY552" fmla="*/ 1507286 h 1884512"/>
                <a:gd name="connsiteX553" fmla="*/ 3370193 w 4599693"/>
                <a:gd name="connsiteY553" fmla="*/ 1532657 h 1884512"/>
                <a:gd name="connsiteX554" fmla="*/ 3377005 w 4599693"/>
                <a:gd name="connsiteY554" fmla="*/ 1542067 h 1884512"/>
                <a:gd name="connsiteX555" fmla="*/ 3387394 w 4599693"/>
                <a:gd name="connsiteY555" fmla="*/ 1555897 h 1884512"/>
                <a:gd name="connsiteX556" fmla="*/ 3393230 w 4599693"/>
                <a:gd name="connsiteY556" fmla="*/ 1564396 h 1884512"/>
                <a:gd name="connsiteX557" fmla="*/ 3399639 w 4599693"/>
                <a:gd name="connsiteY557" fmla="*/ 1576708 h 1884512"/>
                <a:gd name="connsiteX558" fmla="*/ 3413501 w 4599693"/>
                <a:gd name="connsiteY558" fmla="*/ 1565543 h 1884512"/>
                <a:gd name="connsiteX559" fmla="*/ 3406418 w 4599693"/>
                <a:gd name="connsiteY559" fmla="*/ 1551680 h 1884512"/>
                <a:gd name="connsiteX560" fmla="*/ 3399402 w 4599693"/>
                <a:gd name="connsiteY560" fmla="*/ 1538256 h 1884512"/>
                <a:gd name="connsiteX561" fmla="*/ 3389419 w 4599693"/>
                <a:gd name="connsiteY561" fmla="*/ 1520076 h 1884512"/>
                <a:gd name="connsiteX562" fmla="*/ 3385304 w 4599693"/>
                <a:gd name="connsiteY562" fmla="*/ 1509633 h 1884512"/>
                <a:gd name="connsiteX563" fmla="*/ 3381694 w 4599693"/>
                <a:gd name="connsiteY563" fmla="*/ 1500216 h 1884512"/>
                <a:gd name="connsiteX564" fmla="*/ 3367730 w 4599693"/>
                <a:gd name="connsiteY564" fmla="*/ 1482191 h 1884512"/>
                <a:gd name="connsiteX565" fmla="*/ 3357511 w 4599693"/>
                <a:gd name="connsiteY565" fmla="*/ 1469495 h 1884512"/>
                <a:gd name="connsiteX566" fmla="*/ 3345199 w 4599693"/>
                <a:gd name="connsiteY566" fmla="*/ 1458125 h 1884512"/>
                <a:gd name="connsiteX567" fmla="*/ 3324017 w 4599693"/>
                <a:gd name="connsiteY567" fmla="*/ 1433206 h 1884512"/>
                <a:gd name="connsiteX568" fmla="*/ 3314977 w 4599693"/>
                <a:gd name="connsiteY568" fmla="*/ 1422372 h 1884512"/>
                <a:gd name="connsiteX569" fmla="*/ 3307658 w 4599693"/>
                <a:gd name="connsiteY569" fmla="*/ 1412927 h 1884512"/>
                <a:gd name="connsiteX570" fmla="*/ 3295346 w 4599693"/>
                <a:gd name="connsiteY570" fmla="*/ 1402569 h 1884512"/>
                <a:gd name="connsiteX571" fmla="*/ 3283879 w 4599693"/>
                <a:gd name="connsiteY571" fmla="*/ 1394110 h 1884512"/>
                <a:gd name="connsiteX572" fmla="*/ 3276526 w 4599693"/>
                <a:gd name="connsiteY572" fmla="*/ 1400515 h 1884512"/>
                <a:gd name="connsiteX573" fmla="*/ 3083019 w 4599693"/>
                <a:gd name="connsiteY573" fmla="*/ 1423272 h 1884512"/>
                <a:gd name="connsiteX574" fmla="*/ 3086798 w 4599693"/>
                <a:gd name="connsiteY574" fmla="*/ 1433890 h 1884512"/>
                <a:gd name="connsiteX575" fmla="*/ 3091991 w 4599693"/>
                <a:gd name="connsiteY575" fmla="*/ 1447719 h 1884512"/>
                <a:gd name="connsiteX576" fmla="*/ 3110677 w 4599693"/>
                <a:gd name="connsiteY576" fmla="*/ 1474831 h 1884512"/>
                <a:gd name="connsiteX577" fmla="*/ 3121168 w 4599693"/>
                <a:gd name="connsiteY577" fmla="*/ 1488947 h 1884512"/>
                <a:gd name="connsiteX578" fmla="*/ 3138504 w 4599693"/>
                <a:gd name="connsiteY578" fmla="*/ 1506365 h 1884512"/>
                <a:gd name="connsiteX579" fmla="*/ 3158135 w 4599693"/>
                <a:gd name="connsiteY579" fmla="*/ 1530633 h 1884512"/>
                <a:gd name="connsiteX580" fmla="*/ 3177361 w 4599693"/>
                <a:gd name="connsiteY580" fmla="*/ 1556200 h 1884512"/>
                <a:gd name="connsiteX581" fmla="*/ 3184242 w 4599693"/>
                <a:gd name="connsiteY581" fmla="*/ 1565644 h 1884512"/>
                <a:gd name="connsiteX582" fmla="*/ 3194698 w 4599693"/>
                <a:gd name="connsiteY582" fmla="*/ 1579541 h 1884512"/>
                <a:gd name="connsiteX583" fmla="*/ 3200567 w 4599693"/>
                <a:gd name="connsiteY583" fmla="*/ 1588108 h 1884512"/>
                <a:gd name="connsiteX584" fmla="*/ 3207009 w 4599693"/>
                <a:gd name="connsiteY584" fmla="*/ 1600487 h 1884512"/>
                <a:gd name="connsiteX585" fmla="*/ 3220906 w 4599693"/>
                <a:gd name="connsiteY585" fmla="*/ 1589323 h 1884512"/>
                <a:gd name="connsiteX586" fmla="*/ 3213755 w 4599693"/>
                <a:gd name="connsiteY586" fmla="*/ 1575426 h 1884512"/>
                <a:gd name="connsiteX587" fmla="*/ 3206672 w 4599693"/>
                <a:gd name="connsiteY587" fmla="*/ 1561900 h 1884512"/>
                <a:gd name="connsiteX588" fmla="*/ 3196586 w 4599693"/>
                <a:gd name="connsiteY588" fmla="*/ 1543619 h 1884512"/>
                <a:gd name="connsiteX589" fmla="*/ 3192438 w 4599693"/>
                <a:gd name="connsiteY589" fmla="*/ 1533129 h 1884512"/>
                <a:gd name="connsiteX590" fmla="*/ 3188796 w 4599693"/>
                <a:gd name="connsiteY590" fmla="*/ 1523651 h 1884512"/>
                <a:gd name="connsiteX591" fmla="*/ 3174764 w 4599693"/>
                <a:gd name="connsiteY591" fmla="*/ 1505498 h 1884512"/>
                <a:gd name="connsiteX592" fmla="*/ 3164443 w 4599693"/>
                <a:gd name="connsiteY592" fmla="*/ 1492745 h 1884512"/>
                <a:gd name="connsiteX593" fmla="*/ 3152064 w 4599693"/>
                <a:gd name="connsiteY593" fmla="*/ 1481277 h 1884512"/>
                <a:gd name="connsiteX594" fmla="*/ 3130747 w 4599693"/>
                <a:gd name="connsiteY594" fmla="*/ 1456179 h 1884512"/>
                <a:gd name="connsiteX595" fmla="*/ 3121640 w 4599693"/>
                <a:gd name="connsiteY595" fmla="*/ 1445284 h 1884512"/>
                <a:gd name="connsiteX596" fmla="*/ 3114287 w 4599693"/>
                <a:gd name="connsiteY596" fmla="*/ 1435793 h 1884512"/>
                <a:gd name="connsiteX597" fmla="*/ 3101908 w 4599693"/>
                <a:gd name="connsiteY597" fmla="*/ 1425364 h 1884512"/>
                <a:gd name="connsiteX598" fmla="*/ 3090339 w 4599693"/>
                <a:gd name="connsiteY598" fmla="*/ 1416830 h 1884512"/>
                <a:gd name="connsiteX599" fmla="*/ 3083019 w 4599693"/>
                <a:gd name="connsiteY599" fmla="*/ 1423225 h 1884512"/>
                <a:gd name="connsiteX600" fmla="*/ 2881048 w 4599693"/>
                <a:gd name="connsiteY600" fmla="*/ 1436501 h 1884512"/>
                <a:gd name="connsiteX601" fmla="*/ 2885061 w 4599693"/>
                <a:gd name="connsiteY601" fmla="*/ 1447358 h 1884512"/>
                <a:gd name="connsiteX602" fmla="*/ 2890525 w 4599693"/>
                <a:gd name="connsiteY602" fmla="*/ 1461491 h 1884512"/>
                <a:gd name="connsiteX603" fmla="*/ 2909886 w 4599693"/>
                <a:gd name="connsiteY603" fmla="*/ 1489359 h 1884512"/>
                <a:gd name="connsiteX604" fmla="*/ 2920747 w 4599693"/>
                <a:gd name="connsiteY604" fmla="*/ 1503899 h 1884512"/>
                <a:gd name="connsiteX605" fmla="*/ 2938590 w 4599693"/>
                <a:gd name="connsiteY605" fmla="*/ 1521864 h 1884512"/>
                <a:gd name="connsiteX606" fmla="*/ 2958861 w 4599693"/>
                <a:gd name="connsiteY606" fmla="*/ 1546857 h 1884512"/>
                <a:gd name="connsiteX607" fmla="*/ 2978762 w 4599693"/>
                <a:gd name="connsiteY607" fmla="*/ 1573166 h 1884512"/>
                <a:gd name="connsiteX608" fmla="*/ 2985845 w 4599693"/>
                <a:gd name="connsiteY608" fmla="*/ 1582880 h 1884512"/>
                <a:gd name="connsiteX609" fmla="*/ 2996639 w 4599693"/>
                <a:gd name="connsiteY609" fmla="*/ 1597215 h 1884512"/>
                <a:gd name="connsiteX610" fmla="*/ 3002743 w 4599693"/>
                <a:gd name="connsiteY610" fmla="*/ 1605985 h 1884512"/>
                <a:gd name="connsiteX611" fmla="*/ 3009523 w 4599693"/>
                <a:gd name="connsiteY611" fmla="*/ 1618667 h 1884512"/>
                <a:gd name="connsiteX612" fmla="*/ 3023386 w 4599693"/>
                <a:gd name="connsiteY612" fmla="*/ 1607503 h 1884512"/>
                <a:gd name="connsiteX613" fmla="*/ 3015932 w 4599693"/>
                <a:gd name="connsiteY613" fmla="*/ 1593269 h 1884512"/>
                <a:gd name="connsiteX614" fmla="*/ 3008544 w 4599693"/>
                <a:gd name="connsiteY614" fmla="*/ 1579440 h 1884512"/>
                <a:gd name="connsiteX615" fmla="*/ 2998055 w 4599693"/>
                <a:gd name="connsiteY615" fmla="*/ 1560652 h 1884512"/>
                <a:gd name="connsiteX616" fmla="*/ 2993670 w 4599693"/>
                <a:gd name="connsiteY616" fmla="*/ 1549893 h 1884512"/>
                <a:gd name="connsiteX617" fmla="*/ 2989825 w 4599693"/>
                <a:gd name="connsiteY617" fmla="*/ 1540212 h 1884512"/>
                <a:gd name="connsiteX618" fmla="*/ 2975321 w 4599693"/>
                <a:gd name="connsiteY618" fmla="*/ 1521526 h 1884512"/>
                <a:gd name="connsiteX619" fmla="*/ 2964662 w 4599693"/>
                <a:gd name="connsiteY619" fmla="*/ 1508416 h 1884512"/>
                <a:gd name="connsiteX620" fmla="*/ 2951947 w 4599693"/>
                <a:gd name="connsiteY620" fmla="*/ 1496583 h 1884512"/>
                <a:gd name="connsiteX621" fmla="*/ 2929955 w 4599693"/>
                <a:gd name="connsiteY621" fmla="*/ 1470706 h 1884512"/>
                <a:gd name="connsiteX622" fmla="*/ 2920545 w 4599693"/>
                <a:gd name="connsiteY622" fmla="*/ 1459484 h 1884512"/>
                <a:gd name="connsiteX623" fmla="*/ 2912922 w 4599693"/>
                <a:gd name="connsiteY623" fmla="*/ 1449703 h 1884512"/>
                <a:gd name="connsiteX624" fmla="*/ 2900206 w 4599693"/>
                <a:gd name="connsiteY624" fmla="*/ 1438909 h 1884512"/>
                <a:gd name="connsiteX625" fmla="*/ 2888367 w 4599693"/>
                <a:gd name="connsiteY625" fmla="*/ 1430045 h 1884512"/>
                <a:gd name="connsiteX626" fmla="*/ 2881048 w 4599693"/>
                <a:gd name="connsiteY626" fmla="*/ 1436454 h 1884512"/>
                <a:gd name="connsiteX627" fmla="*/ 2686462 w 4599693"/>
                <a:gd name="connsiteY627" fmla="*/ 1458027 h 1884512"/>
                <a:gd name="connsiteX628" fmla="*/ 2690712 w 4599693"/>
                <a:gd name="connsiteY628" fmla="*/ 1469158 h 1884512"/>
                <a:gd name="connsiteX629" fmla="*/ 2696513 w 4599693"/>
                <a:gd name="connsiteY629" fmla="*/ 1483682 h 1884512"/>
                <a:gd name="connsiteX630" fmla="*/ 2716650 w 4599693"/>
                <a:gd name="connsiteY630" fmla="*/ 1512413 h 1884512"/>
                <a:gd name="connsiteX631" fmla="*/ 2727949 w 4599693"/>
                <a:gd name="connsiteY631" fmla="*/ 1527429 h 1884512"/>
                <a:gd name="connsiteX632" fmla="*/ 2746365 w 4599693"/>
                <a:gd name="connsiteY632" fmla="*/ 1546048 h 1884512"/>
                <a:gd name="connsiteX633" fmla="*/ 2767379 w 4599693"/>
                <a:gd name="connsiteY633" fmla="*/ 1571884 h 1884512"/>
                <a:gd name="connsiteX634" fmla="*/ 2788055 w 4599693"/>
                <a:gd name="connsiteY634" fmla="*/ 1599037 h 1884512"/>
                <a:gd name="connsiteX635" fmla="*/ 2795408 w 4599693"/>
                <a:gd name="connsiteY635" fmla="*/ 1609054 h 1884512"/>
                <a:gd name="connsiteX636" fmla="*/ 2806606 w 4599693"/>
                <a:gd name="connsiteY636" fmla="*/ 1623861 h 1884512"/>
                <a:gd name="connsiteX637" fmla="*/ 2812981 w 4599693"/>
                <a:gd name="connsiteY637" fmla="*/ 1632901 h 1884512"/>
                <a:gd name="connsiteX638" fmla="*/ 2820064 w 4599693"/>
                <a:gd name="connsiteY638" fmla="*/ 1645988 h 1884512"/>
                <a:gd name="connsiteX639" fmla="*/ 2833961 w 4599693"/>
                <a:gd name="connsiteY639" fmla="*/ 1634857 h 1884512"/>
                <a:gd name="connsiteX640" fmla="*/ 2826136 w 4599693"/>
                <a:gd name="connsiteY640" fmla="*/ 1620185 h 1884512"/>
                <a:gd name="connsiteX641" fmla="*/ 2818378 w 4599693"/>
                <a:gd name="connsiteY641" fmla="*/ 1605918 h 1884512"/>
                <a:gd name="connsiteX642" fmla="*/ 2807416 w 4599693"/>
                <a:gd name="connsiteY642" fmla="*/ 1586624 h 1884512"/>
                <a:gd name="connsiteX643" fmla="*/ 2802795 w 4599693"/>
                <a:gd name="connsiteY643" fmla="*/ 1575595 h 1884512"/>
                <a:gd name="connsiteX644" fmla="*/ 2798747 w 4599693"/>
                <a:gd name="connsiteY644" fmla="*/ 1565644 h 1884512"/>
                <a:gd name="connsiteX645" fmla="*/ 2783636 w 4599693"/>
                <a:gd name="connsiteY645" fmla="*/ 1546351 h 1884512"/>
                <a:gd name="connsiteX646" fmla="*/ 2772607 w 4599693"/>
                <a:gd name="connsiteY646" fmla="*/ 1532792 h 1884512"/>
                <a:gd name="connsiteX647" fmla="*/ 2759486 w 4599693"/>
                <a:gd name="connsiteY647" fmla="*/ 1520481 h 1884512"/>
                <a:gd name="connsiteX648" fmla="*/ 2736719 w 4599693"/>
                <a:gd name="connsiteY648" fmla="*/ 1493743 h 1884512"/>
                <a:gd name="connsiteX649" fmla="*/ 2726937 w 4599693"/>
                <a:gd name="connsiteY649" fmla="*/ 1482150 h 1884512"/>
                <a:gd name="connsiteX650" fmla="*/ 2719079 w 4599693"/>
                <a:gd name="connsiteY650" fmla="*/ 1472032 h 1884512"/>
                <a:gd name="connsiteX651" fmla="*/ 2705991 w 4599693"/>
                <a:gd name="connsiteY651" fmla="*/ 1460810 h 1884512"/>
                <a:gd name="connsiteX652" fmla="*/ 2693781 w 4599693"/>
                <a:gd name="connsiteY652" fmla="*/ 1451575 h 1884512"/>
                <a:gd name="connsiteX653" fmla="*/ 2686462 w 4599693"/>
                <a:gd name="connsiteY653" fmla="*/ 1457980 h 1884512"/>
                <a:gd name="connsiteX654" fmla="*/ 2491775 w 4599693"/>
                <a:gd name="connsiteY654" fmla="*/ 1479442 h 1884512"/>
                <a:gd name="connsiteX655" fmla="*/ 2495756 w 4599693"/>
                <a:gd name="connsiteY655" fmla="*/ 1490279 h 1884512"/>
                <a:gd name="connsiteX656" fmla="*/ 2501219 w 4599693"/>
                <a:gd name="connsiteY656" fmla="*/ 1504395 h 1884512"/>
                <a:gd name="connsiteX657" fmla="*/ 2520513 w 4599693"/>
                <a:gd name="connsiteY657" fmla="*/ 1532185 h 1884512"/>
                <a:gd name="connsiteX658" fmla="*/ 2531373 w 4599693"/>
                <a:gd name="connsiteY658" fmla="*/ 1546688 h 1884512"/>
                <a:gd name="connsiteX659" fmla="*/ 2549183 w 4599693"/>
                <a:gd name="connsiteY659" fmla="*/ 1564633 h 1884512"/>
                <a:gd name="connsiteX660" fmla="*/ 2569387 w 4599693"/>
                <a:gd name="connsiteY660" fmla="*/ 1589592 h 1884512"/>
                <a:gd name="connsiteX661" fmla="*/ 2589254 w 4599693"/>
                <a:gd name="connsiteY661" fmla="*/ 1615834 h 1884512"/>
                <a:gd name="connsiteX662" fmla="*/ 2596303 w 4599693"/>
                <a:gd name="connsiteY662" fmla="*/ 1625514 h 1884512"/>
                <a:gd name="connsiteX663" fmla="*/ 2607097 w 4599693"/>
                <a:gd name="connsiteY663" fmla="*/ 1639815 h 1884512"/>
                <a:gd name="connsiteX664" fmla="*/ 2613167 w 4599693"/>
                <a:gd name="connsiteY664" fmla="*/ 1648585 h 1884512"/>
                <a:gd name="connsiteX665" fmla="*/ 2619913 w 4599693"/>
                <a:gd name="connsiteY665" fmla="*/ 1661267 h 1884512"/>
                <a:gd name="connsiteX666" fmla="*/ 2633810 w 4599693"/>
                <a:gd name="connsiteY666" fmla="*/ 1650103 h 1884512"/>
                <a:gd name="connsiteX667" fmla="*/ 2626356 w 4599693"/>
                <a:gd name="connsiteY667" fmla="*/ 1635869 h 1884512"/>
                <a:gd name="connsiteX668" fmla="*/ 2619003 w 4599693"/>
                <a:gd name="connsiteY668" fmla="*/ 1622040 h 1884512"/>
                <a:gd name="connsiteX669" fmla="*/ 2608547 w 4599693"/>
                <a:gd name="connsiteY669" fmla="*/ 1603320 h 1884512"/>
                <a:gd name="connsiteX670" fmla="*/ 2604196 w 4599693"/>
                <a:gd name="connsiteY670" fmla="*/ 1592594 h 1884512"/>
                <a:gd name="connsiteX671" fmla="*/ 2600351 w 4599693"/>
                <a:gd name="connsiteY671" fmla="*/ 1582914 h 1884512"/>
                <a:gd name="connsiteX672" fmla="*/ 2585881 w 4599693"/>
                <a:gd name="connsiteY672" fmla="*/ 1564295 h 1884512"/>
                <a:gd name="connsiteX673" fmla="*/ 2575222 w 4599693"/>
                <a:gd name="connsiteY673" fmla="*/ 1551174 h 1884512"/>
                <a:gd name="connsiteX674" fmla="*/ 2562506 w 4599693"/>
                <a:gd name="connsiteY674" fmla="*/ 1539369 h 1884512"/>
                <a:gd name="connsiteX675" fmla="*/ 2540582 w 4599693"/>
                <a:gd name="connsiteY675" fmla="*/ 1513576 h 1884512"/>
                <a:gd name="connsiteX676" fmla="*/ 2531205 w 4599693"/>
                <a:gd name="connsiteY676" fmla="*/ 1502351 h 1884512"/>
                <a:gd name="connsiteX677" fmla="*/ 2523616 w 4599693"/>
                <a:gd name="connsiteY677" fmla="*/ 1492569 h 1884512"/>
                <a:gd name="connsiteX678" fmla="*/ 2510934 w 4599693"/>
                <a:gd name="connsiteY678" fmla="*/ 1481806 h 1884512"/>
                <a:gd name="connsiteX679" fmla="*/ 2499095 w 4599693"/>
                <a:gd name="connsiteY679" fmla="*/ 1472979 h 1884512"/>
                <a:gd name="connsiteX680" fmla="*/ 2491775 w 4599693"/>
                <a:gd name="connsiteY680" fmla="*/ 1479398 h 1884512"/>
                <a:gd name="connsiteX681" fmla="*/ 2297156 w 4599693"/>
                <a:gd name="connsiteY681" fmla="*/ 1500951 h 1884512"/>
                <a:gd name="connsiteX682" fmla="*/ 2301372 w 4599693"/>
                <a:gd name="connsiteY682" fmla="*/ 1512028 h 1884512"/>
                <a:gd name="connsiteX683" fmla="*/ 2307072 w 4599693"/>
                <a:gd name="connsiteY683" fmla="*/ 1526417 h 1884512"/>
                <a:gd name="connsiteX684" fmla="*/ 2326973 w 4599693"/>
                <a:gd name="connsiteY684" fmla="*/ 1554885 h 1884512"/>
                <a:gd name="connsiteX685" fmla="*/ 2338171 w 4599693"/>
                <a:gd name="connsiteY685" fmla="*/ 1569759 h 1884512"/>
                <a:gd name="connsiteX686" fmla="*/ 2356419 w 4599693"/>
                <a:gd name="connsiteY686" fmla="*/ 1588209 h 1884512"/>
                <a:gd name="connsiteX687" fmla="*/ 2377196 w 4599693"/>
                <a:gd name="connsiteY687" fmla="*/ 1613810 h 1884512"/>
                <a:gd name="connsiteX688" fmla="*/ 2397636 w 4599693"/>
                <a:gd name="connsiteY688" fmla="*/ 1640726 h 1884512"/>
                <a:gd name="connsiteX689" fmla="*/ 2404955 w 4599693"/>
                <a:gd name="connsiteY689" fmla="*/ 1650643 h 1884512"/>
                <a:gd name="connsiteX690" fmla="*/ 2416052 w 4599693"/>
                <a:gd name="connsiteY690" fmla="*/ 1665315 h 1884512"/>
                <a:gd name="connsiteX691" fmla="*/ 2422327 w 4599693"/>
                <a:gd name="connsiteY691" fmla="*/ 1674287 h 1884512"/>
                <a:gd name="connsiteX692" fmla="*/ 2429308 w 4599693"/>
                <a:gd name="connsiteY692" fmla="*/ 1687239 h 1884512"/>
                <a:gd name="connsiteX693" fmla="*/ 2443205 w 4599693"/>
                <a:gd name="connsiteY693" fmla="*/ 1676142 h 1884512"/>
                <a:gd name="connsiteX694" fmla="*/ 2435481 w 4599693"/>
                <a:gd name="connsiteY694" fmla="*/ 1661571 h 1884512"/>
                <a:gd name="connsiteX695" fmla="*/ 2427858 w 4599693"/>
                <a:gd name="connsiteY695" fmla="*/ 1647438 h 1884512"/>
                <a:gd name="connsiteX696" fmla="*/ 2416997 w 4599693"/>
                <a:gd name="connsiteY696" fmla="*/ 1628280 h 1884512"/>
                <a:gd name="connsiteX697" fmla="*/ 2412477 w 4599693"/>
                <a:gd name="connsiteY697" fmla="*/ 1617318 h 1884512"/>
                <a:gd name="connsiteX698" fmla="*/ 2408463 w 4599693"/>
                <a:gd name="connsiteY698" fmla="*/ 1607469 h 1884512"/>
                <a:gd name="connsiteX699" fmla="*/ 2393521 w 4599693"/>
                <a:gd name="connsiteY699" fmla="*/ 1588344 h 1884512"/>
                <a:gd name="connsiteX700" fmla="*/ 2382593 w 4599693"/>
                <a:gd name="connsiteY700" fmla="*/ 1574886 h 1884512"/>
                <a:gd name="connsiteX701" fmla="*/ 2369573 w 4599693"/>
                <a:gd name="connsiteY701" fmla="*/ 1562744 h 1884512"/>
                <a:gd name="connsiteX702" fmla="*/ 2347042 w 4599693"/>
                <a:gd name="connsiteY702" fmla="*/ 1536232 h 1884512"/>
                <a:gd name="connsiteX703" fmla="*/ 2337361 w 4599693"/>
                <a:gd name="connsiteY703" fmla="*/ 1524731 h 1884512"/>
                <a:gd name="connsiteX704" fmla="*/ 2329570 w 4599693"/>
                <a:gd name="connsiteY704" fmla="*/ 1514737 h 1884512"/>
                <a:gd name="connsiteX705" fmla="*/ 2316618 w 4599693"/>
                <a:gd name="connsiteY705" fmla="*/ 1503639 h 1884512"/>
                <a:gd name="connsiteX706" fmla="*/ 2304509 w 4599693"/>
                <a:gd name="connsiteY706" fmla="*/ 1494499 h 1884512"/>
                <a:gd name="connsiteX707" fmla="*/ 2297156 w 4599693"/>
                <a:gd name="connsiteY707" fmla="*/ 1500904 h 1884512"/>
                <a:gd name="connsiteX708" fmla="*/ 2102503 w 4599693"/>
                <a:gd name="connsiteY708" fmla="*/ 1522403 h 1884512"/>
                <a:gd name="connsiteX709" fmla="*/ 2106618 w 4599693"/>
                <a:gd name="connsiteY709" fmla="*/ 1533365 h 1884512"/>
                <a:gd name="connsiteX710" fmla="*/ 2112183 w 4599693"/>
                <a:gd name="connsiteY710" fmla="*/ 1547599 h 1884512"/>
                <a:gd name="connsiteX711" fmla="*/ 2131814 w 4599693"/>
                <a:gd name="connsiteY711" fmla="*/ 1575763 h 1884512"/>
                <a:gd name="connsiteX712" fmla="*/ 2142844 w 4599693"/>
                <a:gd name="connsiteY712" fmla="*/ 1590436 h 1884512"/>
                <a:gd name="connsiteX713" fmla="*/ 2160855 w 4599693"/>
                <a:gd name="connsiteY713" fmla="*/ 1608683 h 1884512"/>
                <a:gd name="connsiteX714" fmla="*/ 2181396 w 4599693"/>
                <a:gd name="connsiteY714" fmla="*/ 1633947 h 1884512"/>
                <a:gd name="connsiteX715" fmla="*/ 2201533 w 4599693"/>
                <a:gd name="connsiteY715" fmla="*/ 1660525 h 1884512"/>
                <a:gd name="connsiteX716" fmla="*/ 2208717 w 4599693"/>
                <a:gd name="connsiteY716" fmla="*/ 1670341 h 1884512"/>
                <a:gd name="connsiteX717" fmla="*/ 2219679 w 4599693"/>
                <a:gd name="connsiteY717" fmla="*/ 1684845 h 1884512"/>
                <a:gd name="connsiteX718" fmla="*/ 2225852 w 4599693"/>
                <a:gd name="connsiteY718" fmla="*/ 1693715 h 1884512"/>
                <a:gd name="connsiteX719" fmla="*/ 2232732 w 4599693"/>
                <a:gd name="connsiteY719" fmla="*/ 1706533 h 1884512"/>
                <a:gd name="connsiteX720" fmla="*/ 2246596 w 4599693"/>
                <a:gd name="connsiteY720" fmla="*/ 1695402 h 1884512"/>
                <a:gd name="connsiteX721" fmla="*/ 2239006 w 4599693"/>
                <a:gd name="connsiteY721" fmla="*/ 1680966 h 1884512"/>
                <a:gd name="connsiteX722" fmla="*/ 2231519 w 4599693"/>
                <a:gd name="connsiteY722" fmla="*/ 1667002 h 1884512"/>
                <a:gd name="connsiteX723" fmla="*/ 2220860 w 4599693"/>
                <a:gd name="connsiteY723" fmla="*/ 1648046 h 1884512"/>
                <a:gd name="connsiteX724" fmla="*/ 2216408 w 4599693"/>
                <a:gd name="connsiteY724" fmla="*/ 1637218 h 1884512"/>
                <a:gd name="connsiteX725" fmla="*/ 2212495 w 4599693"/>
                <a:gd name="connsiteY725" fmla="*/ 1627437 h 1884512"/>
                <a:gd name="connsiteX726" fmla="*/ 2197755 w 4599693"/>
                <a:gd name="connsiteY726" fmla="*/ 1608582 h 1884512"/>
                <a:gd name="connsiteX727" fmla="*/ 2186996 w 4599693"/>
                <a:gd name="connsiteY727" fmla="*/ 1595259 h 1884512"/>
                <a:gd name="connsiteX728" fmla="*/ 2174111 w 4599693"/>
                <a:gd name="connsiteY728" fmla="*/ 1583285 h 1884512"/>
                <a:gd name="connsiteX729" fmla="*/ 2151883 w 4599693"/>
                <a:gd name="connsiteY729" fmla="*/ 1557111 h 1884512"/>
                <a:gd name="connsiteX730" fmla="*/ 2142338 w 4599693"/>
                <a:gd name="connsiteY730" fmla="*/ 1545744 h 1884512"/>
                <a:gd name="connsiteX731" fmla="*/ 2134681 w 4599693"/>
                <a:gd name="connsiteY731" fmla="*/ 1535828 h 1884512"/>
                <a:gd name="connsiteX732" fmla="*/ 2121830 w 4599693"/>
                <a:gd name="connsiteY732" fmla="*/ 1524933 h 1884512"/>
                <a:gd name="connsiteX733" fmla="*/ 2109856 w 4599693"/>
                <a:gd name="connsiteY733" fmla="*/ 1515954 h 1884512"/>
                <a:gd name="connsiteX734" fmla="*/ 2102503 w 4599693"/>
                <a:gd name="connsiteY734" fmla="*/ 1522370 h 1884512"/>
                <a:gd name="connsiteX735" fmla="*/ 1907884 w 4599693"/>
                <a:gd name="connsiteY735" fmla="*/ 1543889 h 1884512"/>
                <a:gd name="connsiteX736" fmla="*/ 1912100 w 4599693"/>
                <a:gd name="connsiteY736" fmla="*/ 1554952 h 1884512"/>
                <a:gd name="connsiteX737" fmla="*/ 1917800 w 4599693"/>
                <a:gd name="connsiteY737" fmla="*/ 1569321 h 1884512"/>
                <a:gd name="connsiteX738" fmla="*/ 1937700 w 4599693"/>
                <a:gd name="connsiteY738" fmla="*/ 1597856 h 1884512"/>
                <a:gd name="connsiteX739" fmla="*/ 1948865 w 4599693"/>
                <a:gd name="connsiteY739" fmla="*/ 1612697 h 1884512"/>
                <a:gd name="connsiteX740" fmla="*/ 1967146 w 4599693"/>
                <a:gd name="connsiteY740" fmla="*/ 1631147 h 1884512"/>
                <a:gd name="connsiteX741" fmla="*/ 1987958 w 4599693"/>
                <a:gd name="connsiteY741" fmla="*/ 1656748 h 1884512"/>
                <a:gd name="connsiteX742" fmla="*/ 2008364 w 4599693"/>
                <a:gd name="connsiteY742" fmla="*/ 1683664 h 1884512"/>
                <a:gd name="connsiteX743" fmla="*/ 2015683 w 4599693"/>
                <a:gd name="connsiteY743" fmla="*/ 1693614 h 1884512"/>
                <a:gd name="connsiteX744" fmla="*/ 2026781 w 4599693"/>
                <a:gd name="connsiteY744" fmla="*/ 1708287 h 1884512"/>
                <a:gd name="connsiteX745" fmla="*/ 2033054 w 4599693"/>
                <a:gd name="connsiteY745" fmla="*/ 1717225 h 1884512"/>
                <a:gd name="connsiteX746" fmla="*/ 2040036 w 4599693"/>
                <a:gd name="connsiteY746" fmla="*/ 1730211 h 1884512"/>
                <a:gd name="connsiteX747" fmla="*/ 2053933 w 4599693"/>
                <a:gd name="connsiteY747" fmla="*/ 1719080 h 1884512"/>
                <a:gd name="connsiteX748" fmla="*/ 2046209 w 4599693"/>
                <a:gd name="connsiteY748" fmla="*/ 1704509 h 1884512"/>
                <a:gd name="connsiteX749" fmla="*/ 2038586 w 4599693"/>
                <a:gd name="connsiteY749" fmla="*/ 1690376 h 1884512"/>
                <a:gd name="connsiteX750" fmla="*/ 2027725 w 4599693"/>
                <a:gd name="connsiteY750" fmla="*/ 1671218 h 1884512"/>
                <a:gd name="connsiteX751" fmla="*/ 2023205 w 4599693"/>
                <a:gd name="connsiteY751" fmla="*/ 1660256 h 1884512"/>
                <a:gd name="connsiteX752" fmla="*/ 2019191 w 4599693"/>
                <a:gd name="connsiteY752" fmla="*/ 1650407 h 1884512"/>
                <a:gd name="connsiteX753" fmla="*/ 2004249 w 4599693"/>
                <a:gd name="connsiteY753" fmla="*/ 1631282 h 1884512"/>
                <a:gd name="connsiteX754" fmla="*/ 1993320 w 4599693"/>
                <a:gd name="connsiteY754" fmla="*/ 1617824 h 1884512"/>
                <a:gd name="connsiteX755" fmla="*/ 1980301 w 4599693"/>
                <a:gd name="connsiteY755" fmla="*/ 1605681 h 1884512"/>
                <a:gd name="connsiteX756" fmla="*/ 1957770 w 4599693"/>
                <a:gd name="connsiteY756" fmla="*/ 1579170 h 1884512"/>
                <a:gd name="connsiteX757" fmla="*/ 1948089 w 4599693"/>
                <a:gd name="connsiteY757" fmla="*/ 1567668 h 1884512"/>
                <a:gd name="connsiteX758" fmla="*/ 1940298 w 4599693"/>
                <a:gd name="connsiteY758" fmla="*/ 1557650 h 1884512"/>
                <a:gd name="connsiteX759" fmla="*/ 1927312 w 4599693"/>
                <a:gd name="connsiteY759" fmla="*/ 1546587 h 1884512"/>
                <a:gd name="connsiteX760" fmla="*/ 1915237 w 4599693"/>
                <a:gd name="connsiteY760" fmla="*/ 1537413 h 1884512"/>
                <a:gd name="connsiteX761" fmla="*/ 1907884 w 4599693"/>
                <a:gd name="connsiteY761" fmla="*/ 1543855 h 1884512"/>
                <a:gd name="connsiteX762" fmla="*/ 1713231 w 4599693"/>
                <a:gd name="connsiteY762" fmla="*/ 1565307 h 1884512"/>
                <a:gd name="connsiteX763" fmla="*/ 1717245 w 4599693"/>
                <a:gd name="connsiteY763" fmla="*/ 1576168 h 1884512"/>
                <a:gd name="connsiteX764" fmla="*/ 1722709 w 4599693"/>
                <a:gd name="connsiteY764" fmla="*/ 1590301 h 1884512"/>
                <a:gd name="connsiteX765" fmla="*/ 1742069 w 4599693"/>
                <a:gd name="connsiteY765" fmla="*/ 1618161 h 1884512"/>
                <a:gd name="connsiteX766" fmla="*/ 1752930 w 4599693"/>
                <a:gd name="connsiteY766" fmla="*/ 1632699 h 1884512"/>
                <a:gd name="connsiteX767" fmla="*/ 1770807 w 4599693"/>
                <a:gd name="connsiteY767" fmla="*/ 1650710 h 1884512"/>
                <a:gd name="connsiteX768" fmla="*/ 1791078 w 4599693"/>
                <a:gd name="connsiteY768" fmla="*/ 1675704 h 1884512"/>
                <a:gd name="connsiteX769" fmla="*/ 1810946 w 4599693"/>
                <a:gd name="connsiteY769" fmla="*/ 1701979 h 1884512"/>
                <a:gd name="connsiteX770" fmla="*/ 1818028 w 4599693"/>
                <a:gd name="connsiteY770" fmla="*/ 1711693 h 1884512"/>
                <a:gd name="connsiteX771" fmla="*/ 1828855 w 4599693"/>
                <a:gd name="connsiteY771" fmla="*/ 1726028 h 1884512"/>
                <a:gd name="connsiteX772" fmla="*/ 1834961 w 4599693"/>
                <a:gd name="connsiteY772" fmla="*/ 1734798 h 1884512"/>
                <a:gd name="connsiteX773" fmla="*/ 1841706 w 4599693"/>
                <a:gd name="connsiteY773" fmla="*/ 1747514 h 1884512"/>
                <a:gd name="connsiteX774" fmla="*/ 1855603 w 4599693"/>
                <a:gd name="connsiteY774" fmla="*/ 1736349 h 1884512"/>
                <a:gd name="connsiteX775" fmla="*/ 1848116 w 4599693"/>
                <a:gd name="connsiteY775" fmla="*/ 1722082 h 1884512"/>
                <a:gd name="connsiteX776" fmla="*/ 1840728 w 4599693"/>
                <a:gd name="connsiteY776" fmla="*/ 1708253 h 1884512"/>
                <a:gd name="connsiteX777" fmla="*/ 1830273 w 4599693"/>
                <a:gd name="connsiteY777" fmla="*/ 1689499 h 1884512"/>
                <a:gd name="connsiteX778" fmla="*/ 1825888 w 4599693"/>
                <a:gd name="connsiteY778" fmla="*/ 1678739 h 1884512"/>
                <a:gd name="connsiteX779" fmla="*/ 1822043 w 4599693"/>
                <a:gd name="connsiteY779" fmla="*/ 1669059 h 1884512"/>
                <a:gd name="connsiteX780" fmla="*/ 1807505 w 4599693"/>
                <a:gd name="connsiteY780" fmla="*/ 1650373 h 1884512"/>
                <a:gd name="connsiteX781" fmla="*/ 1796846 w 4599693"/>
                <a:gd name="connsiteY781" fmla="*/ 1637218 h 1884512"/>
                <a:gd name="connsiteX782" fmla="*/ 1784130 w 4599693"/>
                <a:gd name="connsiteY782" fmla="*/ 1625380 h 1884512"/>
                <a:gd name="connsiteX783" fmla="*/ 1762139 w 4599693"/>
                <a:gd name="connsiteY783" fmla="*/ 1599509 h 1884512"/>
                <a:gd name="connsiteX784" fmla="*/ 1752728 w 4599693"/>
                <a:gd name="connsiteY784" fmla="*/ 1588311 h 1884512"/>
                <a:gd name="connsiteX785" fmla="*/ 1745139 w 4599693"/>
                <a:gd name="connsiteY785" fmla="*/ 1578495 h 1884512"/>
                <a:gd name="connsiteX786" fmla="*/ 1732423 w 4599693"/>
                <a:gd name="connsiteY786" fmla="*/ 1567736 h 1884512"/>
                <a:gd name="connsiteX787" fmla="*/ 1720550 w 4599693"/>
                <a:gd name="connsiteY787" fmla="*/ 1558865 h 1884512"/>
                <a:gd name="connsiteX788" fmla="*/ 1713231 w 4599693"/>
                <a:gd name="connsiteY788" fmla="*/ 1565273 h 1884512"/>
                <a:gd name="connsiteX789" fmla="*/ 1518645 w 4599693"/>
                <a:gd name="connsiteY789" fmla="*/ 1586827 h 1884512"/>
                <a:gd name="connsiteX790" fmla="*/ 1522929 w 4599693"/>
                <a:gd name="connsiteY790" fmla="*/ 1597991 h 1884512"/>
                <a:gd name="connsiteX791" fmla="*/ 1528764 w 4599693"/>
                <a:gd name="connsiteY791" fmla="*/ 1612528 h 1884512"/>
                <a:gd name="connsiteX792" fmla="*/ 1548968 w 4599693"/>
                <a:gd name="connsiteY792" fmla="*/ 1641334 h 1884512"/>
                <a:gd name="connsiteX793" fmla="*/ 1560268 w 4599693"/>
                <a:gd name="connsiteY793" fmla="*/ 1656377 h 1884512"/>
                <a:gd name="connsiteX794" fmla="*/ 1578718 w 4599693"/>
                <a:gd name="connsiteY794" fmla="*/ 1675063 h 1884512"/>
                <a:gd name="connsiteX795" fmla="*/ 1599799 w 4599693"/>
                <a:gd name="connsiteY795" fmla="*/ 1700967 h 1884512"/>
                <a:gd name="connsiteX796" fmla="*/ 1620509 w 4599693"/>
                <a:gd name="connsiteY796" fmla="*/ 1728187 h 1884512"/>
                <a:gd name="connsiteX797" fmla="*/ 1627896 w 4599693"/>
                <a:gd name="connsiteY797" fmla="*/ 1738238 h 1884512"/>
                <a:gd name="connsiteX798" fmla="*/ 1639161 w 4599693"/>
                <a:gd name="connsiteY798" fmla="*/ 1753079 h 1884512"/>
                <a:gd name="connsiteX799" fmla="*/ 1645536 w 4599693"/>
                <a:gd name="connsiteY799" fmla="*/ 1762152 h 1884512"/>
                <a:gd name="connsiteX800" fmla="*/ 1652619 w 4599693"/>
                <a:gd name="connsiteY800" fmla="*/ 1775239 h 1884512"/>
                <a:gd name="connsiteX801" fmla="*/ 1666516 w 4599693"/>
                <a:gd name="connsiteY801" fmla="*/ 1764109 h 1884512"/>
                <a:gd name="connsiteX802" fmla="*/ 1658690 w 4599693"/>
                <a:gd name="connsiteY802" fmla="*/ 1749403 h 1884512"/>
                <a:gd name="connsiteX803" fmla="*/ 1650898 w 4599693"/>
                <a:gd name="connsiteY803" fmla="*/ 1735135 h 1884512"/>
                <a:gd name="connsiteX804" fmla="*/ 1639903 w 4599693"/>
                <a:gd name="connsiteY804" fmla="*/ 1715774 h 1884512"/>
                <a:gd name="connsiteX805" fmla="*/ 1635248 w 4599693"/>
                <a:gd name="connsiteY805" fmla="*/ 1704711 h 1884512"/>
                <a:gd name="connsiteX806" fmla="*/ 1631167 w 4599693"/>
                <a:gd name="connsiteY806" fmla="*/ 1694761 h 1884512"/>
                <a:gd name="connsiteX807" fmla="*/ 1616056 w 4599693"/>
                <a:gd name="connsiteY807" fmla="*/ 1675434 h 1884512"/>
                <a:gd name="connsiteX808" fmla="*/ 1604993 w 4599693"/>
                <a:gd name="connsiteY808" fmla="*/ 1661807 h 1884512"/>
                <a:gd name="connsiteX809" fmla="*/ 1591839 w 4599693"/>
                <a:gd name="connsiteY809" fmla="*/ 1649496 h 1884512"/>
                <a:gd name="connsiteX810" fmla="*/ 1569004 w 4599693"/>
                <a:gd name="connsiteY810" fmla="*/ 1622681 h 1884512"/>
                <a:gd name="connsiteX811" fmla="*/ 1559222 w 4599693"/>
                <a:gd name="connsiteY811" fmla="*/ 1611045 h 1884512"/>
                <a:gd name="connsiteX812" fmla="*/ 1551296 w 4599693"/>
                <a:gd name="connsiteY812" fmla="*/ 1600926 h 1884512"/>
                <a:gd name="connsiteX813" fmla="*/ 1538175 w 4599693"/>
                <a:gd name="connsiteY813" fmla="*/ 1589660 h 1884512"/>
                <a:gd name="connsiteX814" fmla="*/ 1525965 w 4599693"/>
                <a:gd name="connsiteY814" fmla="*/ 1580384 h 1884512"/>
                <a:gd name="connsiteX815" fmla="*/ 1518645 w 4599693"/>
                <a:gd name="connsiteY815" fmla="*/ 1586793 h 1884512"/>
                <a:gd name="connsiteX816" fmla="*/ 1322070 w 4599693"/>
                <a:gd name="connsiteY816" fmla="*/ 1606154 h 1884512"/>
                <a:gd name="connsiteX817" fmla="*/ 1326152 w 4599693"/>
                <a:gd name="connsiteY817" fmla="*/ 1617048 h 1884512"/>
                <a:gd name="connsiteX818" fmla="*/ 1331683 w 4599693"/>
                <a:gd name="connsiteY818" fmla="*/ 1631248 h 1884512"/>
                <a:gd name="connsiteX819" fmla="*/ 1351179 w 4599693"/>
                <a:gd name="connsiteY819" fmla="*/ 1659277 h 1884512"/>
                <a:gd name="connsiteX820" fmla="*/ 1362107 w 4599693"/>
                <a:gd name="connsiteY820" fmla="*/ 1673883 h 1884512"/>
                <a:gd name="connsiteX821" fmla="*/ 1380051 w 4599693"/>
                <a:gd name="connsiteY821" fmla="*/ 1691995 h 1884512"/>
                <a:gd name="connsiteX822" fmla="*/ 1400457 w 4599693"/>
                <a:gd name="connsiteY822" fmla="*/ 1717157 h 1884512"/>
                <a:gd name="connsiteX823" fmla="*/ 1420493 w 4599693"/>
                <a:gd name="connsiteY823" fmla="*/ 1743601 h 1884512"/>
                <a:gd name="connsiteX824" fmla="*/ 1427643 w 4599693"/>
                <a:gd name="connsiteY824" fmla="*/ 1753383 h 1884512"/>
                <a:gd name="connsiteX825" fmla="*/ 1438504 w 4599693"/>
                <a:gd name="connsiteY825" fmla="*/ 1767785 h 1884512"/>
                <a:gd name="connsiteX826" fmla="*/ 1444643 w 4599693"/>
                <a:gd name="connsiteY826" fmla="*/ 1776622 h 1884512"/>
                <a:gd name="connsiteX827" fmla="*/ 1451490 w 4599693"/>
                <a:gd name="connsiteY827" fmla="*/ 1789372 h 1884512"/>
                <a:gd name="connsiteX828" fmla="*/ 1465353 w 4599693"/>
                <a:gd name="connsiteY828" fmla="*/ 1778241 h 1884512"/>
                <a:gd name="connsiteX829" fmla="*/ 1457831 w 4599693"/>
                <a:gd name="connsiteY829" fmla="*/ 1763906 h 1884512"/>
                <a:gd name="connsiteX830" fmla="*/ 1450377 w 4599693"/>
                <a:gd name="connsiteY830" fmla="*/ 1749976 h 1884512"/>
                <a:gd name="connsiteX831" fmla="*/ 1439820 w 4599693"/>
                <a:gd name="connsiteY831" fmla="*/ 1731088 h 1884512"/>
                <a:gd name="connsiteX832" fmla="*/ 1435401 w 4599693"/>
                <a:gd name="connsiteY832" fmla="*/ 1720294 h 1884512"/>
                <a:gd name="connsiteX833" fmla="*/ 1431489 w 4599693"/>
                <a:gd name="connsiteY833" fmla="*/ 1710580 h 1884512"/>
                <a:gd name="connsiteX834" fmla="*/ 1416884 w 4599693"/>
                <a:gd name="connsiteY834" fmla="*/ 1691793 h 1884512"/>
                <a:gd name="connsiteX835" fmla="*/ 1406158 w 4599693"/>
                <a:gd name="connsiteY835" fmla="*/ 1678571 h 1884512"/>
                <a:gd name="connsiteX836" fmla="*/ 1393341 w 4599693"/>
                <a:gd name="connsiteY836" fmla="*/ 1666664 h 1884512"/>
                <a:gd name="connsiteX837" fmla="*/ 1371214 w 4599693"/>
                <a:gd name="connsiteY837" fmla="*/ 1640625 h 1884512"/>
                <a:gd name="connsiteX838" fmla="*/ 1361769 w 4599693"/>
                <a:gd name="connsiteY838" fmla="*/ 1629326 h 1884512"/>
                <a:gd name="connsiteX839" fmla="*/ 1354113 w 4599693"/>
                <a:gd name="connsiteY839" fmla="*/ 1619510 h 1884512"/>
                <a:gd name="connsiteX840" fmla="*/ 1341330 w 4599693"/>
                <a:gd name="connsiteY840" fmla="*/ 1608649 h 1884512"/>
                <a:gd name="connsiteX841" fmla="*/ 1329423 w 4599693"/>
                <a:gd name="connsiteY841" fmla="*/ 1599711 h 1884512"/>
                <a:gd name="connsiteX842" fmla="*/ 1322070 w 4599693"/>
                <a:gd name="connsiteY842" fmla="*/ 1606120 h 1884512"/>
                <a:gd name="connsiteX843" fmla="*/ 1129373 w 4599693"/>
                <a:gd name="connsiteY843" fmla="*/ 1629798 h 1884512"/>
                <a:gd name="connsiteX844" fmla="*/ 1133657 w 4599693"/>
                <a:gd name="connsiteY844" fmla="*/ 1640929 h 1884512"/>
                <a:gd name="connsiteX845" fmla="*/ 1139459 w 4599693"/>
                <a:gd name="connsiteY845" fmla="*/ 1655466 h 1884512"/>
                <a:gd name="connsiteX846" fmla="*/ 1159662 w 4599693"/>
                <a:gd name="connsiteY846" fmla="*/ 1684271 h 1884512"/>
                <a:gd name="connsiteX847" fmla="*/ 1170996 w 4599693"/>
                <a:gd name="connsiteY847" fmla="*/ 1699314 h 1884512"/>
                <a:gd name="connsiteX848" fmla="*/ 1189480 w 4599693"/>
                <a:gd name="connsiteY848" fmla="*/ 1718001 h 1884512"/>
                <a:gd name="connsiteX849" fmla="*/ 1210561 w 4599693"/>
                <a:gd name="connsiteY849" fmla="*/ 1743905 h 1884512"/>
                <a:gd name="connsiteX850" fmla="*/ 1231236 w 4599693"/>
                <a:gd name="connsiteY850" fmla="*/ 1771125 h 1884512"/>
                <a:gd name="connsiteX851" fmla="*/ 1238657 w 4599693"/>
                <a:gd name="connsiteY851" fmla="*/ 1781176 h 1884512"/>
                <a:gd name="connsiteX852" fmla="*/ 1249889 w 4599693"/>
                <a:gd name="connsiteY852" fmla="*/ 1796017 h 1884512"/>
                <a:gd name="connsiteX853" fmla="*/ 1256230 w 4599693"/>
                <a:gd name="connsiteY853" fmla="*/ 1805090 h 1884512"/>
                <a:gd name="connsiteX854" fmla="*/ 1263347 w 4599693"/>
                <a:gd name="connsiteY854" fmla="*/ 1818177 h 1884512"/>
                <a:gd name="connsiteX855" fmla="*/ 1277244 w 4599693"/>
                <a:gd name="connsiteY855" fmla="*/ 1807047 h 1884512"/>
                <a:gd name="connsiteX856" fmla="*/ 1269418 w 4599693"/>
                <a:gd name="connsiteY856" fmla="*/ 1792341 h 1884512"/>
                <a:gd name="connsiteX857" fmla="*/ 1261627 w 4599693"/>
                <a:gd name="connsiteY857" fmla="*/ 1778073 h 1884512"/>
                <a:gd name="connsiteX858" fmla="*/ 1250631 w 4599693"/>
                <a:gd name="connsiteY858" fmla="*/ 1758712 h 1884512"/>
                <a:gd name="connsiteX859" fmla="*/ 1246010 w 4599693"/>
                <a:gd name="connsiteY859" fmla="*/ 1747649 h 1884512"/>
                <a:gd name="connsiteX860" fmla="*/ 1241895 w 4599693"/>
                <a:gd name="connsiteY860" fmla="*/ 1737699 h 1884512"/>
                <a:gd name="connsiteX861" fmla="*/ 1226784 w 4599693"/>
                <a:gd name="connsiteY861" fmla="*/ 1718372 h 1884512"/>
                <a:gd name="connsiteX862" fmla="*/ 1215721 w 4599693"/>
                <a:gd name="connsiteY862" fmla="*/ 1704745 h 1884512"/>
                <a:gd name="connsiteX863" fmla="*/ 1202566 w 4599693"/>
                <a:gd name="connsiteY863" fmla="*/ 1692434 h 1884512"/>
                <a:gd name="connsiteX864" fmla="*/ 1179731 w 4599693"/>
                <a:gd name="connsiteY864" fmla="*/ 1665619 h 1884512"/>
                <a:gd name="connsiteX865" fmla="*/ 1169950 w 4599693"/>
                <a:gd name="connsiteY865" fmla="*/ 1653982 h 1884512"/>
                <a:gd name="connsiteX866" fmla="*/ 1162057 w 4599693"/>
                <a:gd name="connsiteY866" fmla="*/ 1643863 h 1884512"/>
                <a:gd name="connsiteX867" fmla="*/ 1148937 w 4599693"/>
                <a:gd name="connsiteY867" fmla="*/ 1632597 h 1884512"/>
                <a:gd name="connsiteX868" fmla="*/ 1136693 w 4599693"/>
                <a:gd name="connsiteY868" fmla="*/ 1623322 h 1884512"/>
                <a:gd name="connsiteX869" fmla="*/ 1129373 w 4599693"/>
                <a:gd name="connsiteY869" fmla="*/ 1629764 h 1884512"/>
                <a:gd name="connsiteX870" fmla="*/ 934653 w 4599693"/>
                <a:gd name="connsiteY870" fmla="*/ 1651182 h 1884512"/>
                <a:gd name="connsiteX871" fmla="*/ 938599 w 4599693"/>
                <a:gd name="connsiteY871" fmla="*/ 1661942 h 1884512"/>
                <a:gd name="connsiteX872" fmla="*/ 943963 w 4599693"/>
                <a:gd name="connsiteY872" fmla="*/ 1675940 h 1884512"/>
                <a:gd name="connsiteX873" fmla="*/ 963019 w 4599693"/>
                <a:gd name="connsiteY873" fmla="*/ 1703497 h 1884512"/>
                <a:gd name="connsiteX874" fmla="*/ 973779 w 4599693"/>
                <a:gd name="connsiteY874" fmla="*/ 1717866 h 1884512"/>
                <a:gd name="connsiteX875" fmla="*/ 991386 w 4599693"/>
                <a:gd name="connsiteY875" fmla="*/ 1735607 h 1884512"/>
                <a:gd name="connsiteX876" fmla="*/ 1011388 w 4599693"/>
                <a:gd name="connsiteY876" fmla="*/ 1760331 h 1884512"/>
                <a:gd name="connsiteX877" fmla="*/ 1031019 w 4599693"/>
                <a:gd name="connsiteY877" fmla="*/ 1786303 h 1884512"/>
                <a:gd name="connsiteX878" fmla="*/ 1038034 w 4599693"/>
                <a:gd name="connsiteY878" fmla="*/ 1795916 h 1884512"/>
                <a:gd name="connsiteX879" fmla="*/ 1048659 w 4599693"/>
                <a:gd name="connsiteY879" fmla="*/ 1810082 h 1884512"/>
                <a:gd name="connsiteX880" fmla="*/ 1054697 w 4599693"/>
                <a:gd name="connsiteY880" fmla="*/ 1818751 h 1884512"/>
                <a:gd name="connsiteX881" fmla="*/ 1061341 w 4599693"/>
                <a:gd name="connsiteY881" fmla="*/ 1831332 h 1884512"/>
                <a:gd name="connsiteX882" fmla="*/ 1075204 w 4599693"/>
                <a:gd name="connsiteY882" fmla="*/ 1820167 h 1884512"/>
                <a:gd name="connsiteX883" fmla="*/ 1067885 w 4599693"/>
                <a:gd name="connsiteY883" fmla="*/ 1806035 h 1884512"/>
                <a:gd name="connsiteX884" fmla="*/ 1060599 w 4599693"/>
                <a:gd name="connsiteY884" fmla="*/ 1792341 h 1884512"/>
                <a:gd name="connsiteX885" fmla="*/ 1050278 w 4599693"/>
                <a:gd name="connsiteY885" fmla="*/ 1773789 h 1884512"/>
                <a:gd name="connsiteX886" fmla="*/ 1045994 w 4599693"/>
                <a:gd name="connsiteY886" fmla="*/ 1763131 h 1884512"/>
                <a:gd name="connsiteX887" fmla="*/ 1042250 w 4599693"/>
                <a:gd name="connsiteY887" fmla="*/ 1753552 h 1884512"/>
                <a:gd name="connsiteX888" fmla="*/ 1027915 w 4599693"/>
                <a:gd name="connsiteY888" fmla="*/ 1735068 h 1884512"/>
                <a:gd name="connsiteX889" fmla="*/ 1017392 w 4599693"/>
                <a:gd name="connsiteY889" fmla="*/ 1722116 h 1884512"/>
                <a:gd name="connsiteX890" fmla="*/ 1004811 w 4599693"/>
                <a:gd name="connsiteY890" fmla="*/ 1710411 h 1884512"/>
                <a:gd name="connsiteX891" fmla="*/ 983088 w 4599693"/>
                <a:gd name="connsiteY891" fmla="*/ 1684845 h 1884512"/>
                <a:gd name="connsiteX892" fmla="*/ 973813 w 4599693"/>
                <a:gd name="connsiteY892" fmla="*/ 1673781 h 1884512"/>
                <a:gd name="connsiteX893" fmla="*/ 966325 w 4599693"/>
                <a:gd name="connsiteY893" fmla="*/ 1664067 h 1884512"/>
                <a:gd name="connsiteX894" fmla="*/ 953744 w 4599693"/>
                <a:gd name="connsiteY894" fmla="*/ 1653442 h 1884512"/>
                <a:gd name="connsiteX895" fmla="*/ 942006 w 4599693"/>
                <a:gd name="connsiteY895" fmla="*/ 1644740 h 1884512"/>
                <a:gd name="connsiteX896" fmla="*/ 934653 w 4599693"/>
                <a:gd name="connsiteY896" fmla="*/ 1651149 h 1884512"/>
                <a:gd name="connsiteX897" fmla="*/ 740034 w 4599693"/>
                <a:gd name="connsiteY897" fmla="*/ 1672634 h 1884512"/>
                <a:gd name="connsiteX898" fmla="*/ 743913 w 4599693"/>
                <a:gd name="connsiteY898" fmla="*/ 1683327 h 1884512"/>
                <a:gd name="connsiteX899" fmla="*/ 749175 w 4599693"/>
                <a:gd name="connsiteY899" fmla="*/ 1697257 h 1884512"/>
                <a:gd name="connsiteX900" fmla="*/ 768063 w 4599693"/>
                <a:gd name="connsiteY900" fmla="*/ 1724611 h 1884512"/>
                <a:gd name="connsiteX901" fmla="*/ 778688 w 4599693"/>
                <a:gd name="connsiteY901" fmla="*/ 1738879 h 1884512"/>
                <a:gd name="connsiteX902" fmla="*/ 796193 w 4599693"/>
                <a:gd name="connsiteY902" fmla="*/ 1756486 h 1884512"/>
                <a:gd name="connsiteX903" fmla="*/ 816027 w 4599693"/>
                <a:gd name="connsiteY903" fmla="*/ 1780974 h 1884512"/>
                <a:gd name="connsiteX904" fmla="*/ 835488 w 4599693"/>
                <a:gd name="connsiteY904" fmla="*/ 1806776 h 1884512"/>
                <a:gd name="connsiteX905" fmla="*/ 842403 w 4599693"/>
                <a:gd name="connsiteY905" fmla="*/ 1816288 h 1884512"/>
                <a:gd name="connsiteX906" fmla="*/ 852994 w 4599693"/>
                <a:gd name="connsiteY906" fmla="*/ 1830353 h 1884512"/>
                <a:gd name="connsiteX907" fmla="*/ 858931 w 4599693"/>
                <a:gd name="connsiteY907" fmla="*/ 1838955 h 1884512"/>
                <a:gd name="connsiteX908" fmla="*/ 865508 w 4599693"/>
                <a:gd name="connsiteY908" fmla="*/ 1851468 h 1884512"/>
                <a:gd name="connsiteX909" fmla="*/ 879370 w 4599693"/>
                <a:gd name="connsiteY909" fmla="*/ 1840304 h 1884512"/>
                <a:gd name="connsiteX910" fmla="*/ 872119 w 4599693"/>
                <a:gd name="connsiteY910" fmla="*/ 1826272 h 1884512"/>
                <a:gd name="connsiteX911" fmla="*/ 864935 w 4599693"/>
                <a:gd name="connsiteY911" fmla="*/ 1812645 h 1884512"/>
                <a:gd name="connsiteX912" fmla="*/ 854748 w 4599693"/>
                <a:gd name="connsiteY912" fmla="*/ 1794229 h 1884512"/>
                <a:gd name="connsiteX913" fmla="*/ 850498 w 4599693"/>
                <a:gd name="connsiteY913" fmla="*/ 1783604 h 1884512"/>
                <a:gd name="connsiteX914" fmla="*/ 846788 w 4599693"/>
                <a:gd name="connsiteY914" fmla="*/ 1774093 h 1884512"/>
                <a:gd name="connsiteX915" fmla="*/ 832588 w 4599693"/>
                <a:gd name="connsiteY915" fmla="*/ 1755777 h 1884512"/>
                <a:gd name="connsiteX916" fmla="*/ 822165 w 4599693"/>
                <a:gd name="connsiteY916" fmla="*/ 1742893 h 1884512"/>
                <a:gd name="connsiteX917" fmla="*/ 809685 w 4599693"/>
                <a:gd name="connsiteY917" fmla="*/ 1731324 h 1884512"/>
                <a:gd name="connsiteX918" fmla="*/ 788132 w 4599693"/>
                <a:gd name="connsiteY918" fmla="*/ 1705959 h 1884512"/>
                <a:gd name="connsiteX919" fmla="*/ 778924 w 4599693"/>
                <a:gd name="connsiteY919" fmla="*/ 1694964 h 1884512"/>
                <a:gd name="connsiteX920" fmla="*/ 771503 w 4599693"/>
                <a:gd name="connsiteY920" fmla="*/ 1685350 h 1884512"/>
                <a:gd name="connsiteX921" fmla="*/ 759023 w 4599693"/>
                <a:gd name="connsiteY921" fmla="*/ 1674827 h 1884512"/>
                <a:gd name="connsiteX922" fmla="*/ 747353 w 4599693"/>
                <a:gd name="connsiteY922" fmla="*/ 1666192 h 1884512"/>
                <a:gd name="connsiteX923" fmla="*/ 740034 w 4599693"/>
                <a:gd name="connsiteY923" fmla="*/ 1672601 h 1884512"/>
                <a:gd name="connsiteX924" fmla="*/ 538702 w 4599693"/>
                <a:gd name="connsiteY924" fmla="*/ 1686598 h 1884512"/>
                <a:gd name="connsiteX925" fmla="*/ 542852 w 4599693"/>
                <a:gd name="connsiteY925" fmla="*/ 1697594 h 1884512"/>
                <a:gd name="connsiteX926" fmla="*/ 548484 w 4599693"/>
                <a:gd name="connsiteY926" fmla="*/ 1711929 h 1884512"/>
                <a:gd name="connsiteX927" fmla="*/ 568249 w 4599693"/>
                <a:gd name="connsiteY927" fmla="*/ 1740262 h 1884512"/>
                <a:gd name="connsiteX928" fmla="*/ 579346 w 4599693"/>
                <a:gd name="connsiteY928" fmla="*/ 1755036 h 1884512"/>
                <a:gd name="connsiteX929" fmla="*/ 597493 w 4599693"/>
                <a:gd name="connsiteY929" fmla="*/ 1773385 h 1884512"/>
                <a:gd name="connsiteX930" fmla="*/ 618169 w 4599693"/>
                <a:gd name="connsiteY930" fmla="*/ 1798850 h 1884512"/>
                <a:gd name="connsiteX931" fmla="*/ 638474 w 4599693"/>
                <a:gd name="connsiteY931" fmla="*/ 1825598 h 1884512"/>
                <a:gd name="connsiteX932" fmla="*/ 645727 w 4599693"/>
                <a:gd name="connsiteY932" fmla="*/ 1835447 h 1884512"/>
                <a:gd name="connsiteX933" fmla="*/ 656755 w 4599693"/>
                <a:gd name="connsiteY933" fmla="*/ 1850052 h 1884512"/>
                <a:gd name="connsiteX934" fmla="*/ 662996 w 4599693"/>
                <a:gd name="connsiteY934" fmla="*/ 1858990 h 1884512"/>
                <a:gd name="connsiteX935" fmla="*/ 669910 w 4599693"/>
                <a:gd name="connsiteY935" fmla="*/ 1871875 h 1884512"/>
                <a:gd name="connsiteX936" fmla="*/ 683806 w 4599693"/>
                <a:gd name="connsiteY936" fmla="*/ 1860710 h 1884512"/>
                <a:gd name="connsiteX937" fmla="*/ 676150 w 4599693"/>
                <a:gd name="connsiteY937" fmla="*/ 1846240 h 1884512"/>
                <a:gd name="connsiteX938" fmla="*/ 668594 w 4599693"/>
                <a:gd name="connsiteY938" fmla="*/ 1832175 h 1884512"/>
                <a:gd name="connsiteX939" fmla="*/ 657835 w 4599693"/>
                <a:gd name="connsiteY939" fmla="*/ 1813151 h 1884512"/>
                <a:gd name="connsiteX940" fmla="*/ 653316 w 4599693"/>
                <a:gd name="connsiteY940" fmla="*/ 1802223 h 1884512"/>
                <a:gd name="connsiteX941" fmla="*/ 649369 w 4599693"/>
                <a:gd name="connsiteY941" fmla="*/ 1792408 h 1884512"/>
                <a:gd name="connsiteX942" fmla="*/ 634528 w 4599693"/>
                <a:gd name="connsiteY942" fmla="*/ 1773418 h 1884512"/>
                <a:gd name="connsiteX943" fmla="*/ 623667 w 4599693"/>
                <a:gd name="connsiteY943" fmla="*/ 1759994 h 1884512"/>
                <a:gd name="connsiteX944" fmla="*/ 610749 w 4599693"/>
                <a:gd name="connsiteY944" fmla="*/ 1747919 h 1884512"/>
                <a:gd name="connsiteX945" fmla="*/ 588319 w 4599693"/>
                <a:gd name="connsiteY945" fmla="*/ 1721609 h 1884512"/>
                <a:gd name="connsiteX946" fmla="*/ 578739 w 4599693"/>
                <a:gd name="connsiteY946" fmla="*/ 1710175 h 1884512"/>
                <a:gd name="connsiteX947" fmla="*/ 570981 w 4599693"/>
                <a:gd name="connsiteY947" fmla="*/ 1700191 h 1884512"/>
                <a:gd name="connsiteX948" fmla="*/ 558063 w 4599693"/>
                <a:gd name="connsiteY948" fmla="*/ 1689195 h 1884512"/>
                <a:gd name="connsiteX949" fmla="*/ 546022 w 4599693"/>
                <a:gd name="connsiteY949" fmla="*/ 1680122 h 1884512"/>
                <a:gd name="connsiteX950" fmla="*/ 538702 w 4599693"/>
                <a:gd name="connsiteY950" fmla="*/ 1686564 h 1884512"/>
                <a:gd name="connsiteX951" fmla="*/ 330996 w 4599693"/>
                <a:gd name="connsiteY951" fmla="*/ 1693344 h 1884512"/>
                <a:gd name="connsiteX952" fmla="*/ 334875 w 4599693"/>
                <a:gd name="connsiteY952" fmla="*/ 1704070 h 1884512"/>
                <a:gd name="connsiteX953" fmla="*/ 340205 w 4599693"/>
                <a:gd name="connsiteY953" fmla="*/ 1718034 h 1884512"/>
                <a:gd name="connsiteX954" fmla="*/ 359194 w 4599693"/>
                <a:gd name="connsiteY954" fmla="*/ 1745490 h 1884512"/>
                <a:gd name="connsiteX955" fmla="*/ 369887 w 4599693"/>
                <a:gd name="connsiteY955" fmla="*/ 1759825 h 1884512"/>
                <a:gd name="connsiteX956" fmla="*/ 387426 w 4599693"/>
                <a:gd name="connsiteY956" fmla="*/ 1777499 h 1884512"/>
                <a:gd name="connsiteX957" fmla="*/ 407393 w 4599693"/>
                <a:gd name="connsiteY957" fmla="*/ 1802122 h 1884512"/>
                <a:gd name="connsiteX958" fmla="*/ 426923 w 4599693"/>
                <a:gd name="connsiteY958" fmla="*/ 1828026 h 1884512"/>
                <a:gd name="connsiteX959" fmla="*/ 433905 w 4599693"/>
                <a:gd name="connsiteY959" fmla="*/ 1837605 h 1884512"/>
                <a:gd name="connsiteX960" fmla="*/ 444496 w 4599693"/>
                <a:gd name="connsiteY960" fmla="*/ 1851704 h 1884512"/>
                <a:gd name="connsiteX961" fmla="*/ 450500 w 4599693"/>
                <a:gd name="connsiteY961" fmla="*/ 1860373 h 1884512"/>
                <a:gd name="connsiteX962" fmla="*/ 457111 w 4599693"/>
                <a:gd name="connsiteY962" fmla="*/ 1872920 h 1884512"/>
                <a:gd name="connsiteX963" fmla="*/ 470974 w 4599693"/>
                <a:gd name="connsiteY963" fmla="*/ 1861756 h 1884512"/>
                <a:gd name="connsiteX964" fmla="*/ 463688 w 4599693"/>
                <a:gd name="connsiteY964" fmla="*/ 1847657 h 1884512"/>
                <a:gd name="connsiteX965" fmla="*/ 456436 w 4599693"/>
                <a:gd name="connsiteY965" fmla="*/ 1833996 h 1884512"/>
                <a:gd name="connsiteX966" fmla="*/ 446182 w 4599693"/>
                <a:gd name="connsiteY966" fmla="*/ 1815479 h 1884512"/>
                <a:gd name="connsiteX967" fmla="*/ 441932 w 4599693"/>
                <a:gd name="connsiteY967" fmla="*/ 1804854 h 1884512"/>
                <a:gd name="connsiteX968" fmla="*/ 438189 w 4599693"/>
                <a:gd name="connsiteY968" fmla="*/ 1795309 h 1884512"/>
                <a:gd name="connsiteX969" fmla="*/ 423921 w 4599693"/>
                <a:gd name="connsiteY969" fmla="*/ 1776892 h 1884512"/>
                <a:gd name="connsiteX970" fmla="*/ 413431 w 4599693"/>
                <a:gd name="connsiteY970" fmla="*/ 1763940 h 1884512"/>
                <a:gd name="connsiteX971" fmla="*/ 400884 w 4599693"/>
                <a:gd name="connsiteY971" fmla="*/ 1752337 h 1884512"/>
                <a:gd name="connsiteX972" fmla="*/ 379264 w 4599693"/>
                <a:gd name="connsiteY972" fmla="*/ 1726871 h 1884512"/>
                <a:gd name="connsiteX973" fmla="*/ 370021 w 4599693"/>
                <a:gd name="connsiteY973" fmla="*/ 1715808 h 1884512"/>
                <a:gd name="connsiteX974" fmla="*/ 362533 w 4599693"/>
                <a:gd name="connsiteY974" fmla="*/ 1706162 h 1884512"/>
                <a:gd name="connsiteX975" fmla="*/ 350020 w 4599693"/>
                <a:gd name="connsiteY975" fmla="*/ 1695570 h 1884512"/>
                <a:gd name="connsiteX976" fmla="*/ 338315 w 4599693"/>
                <a:gd name="connsiteY976" fmla="*/ 1686902 h 1884512"/>
                <a:gd name="connsiteX977" fmla="*/ 330996 w 4599693"/>
                <a:gd name="connsiteY977" fmla="*/ 1693310 h 1884512"/>
                <a:gd name="connsiteX978" fmla="*/ 154995 w 4599693"/>
                <a:gd name="connsiteY978" fmla="*/ 1639074 h 1884512"/>
                <a:gd name="connsiteX979" fmla="*/ 251496 w 4599693"/>
                <a:gd name="connsiteY979" fmla="*/ 1741780 h 1884512"/>
                <a:gd name="connsiteX980" fmla="*/ 275713 w 4599693"/>
                <a:gd name="connsiteY980" fmla="*/ 1767448 h 1884512"/>
                <a:gd name="connsiteX981" fmla="*/ 300640 w 4599693"/>
                <a:gd name="connsiteY981" fmla="*/ 1791733 h 1884512"/>
                <a:gd name="connsiteX982" fmla="*/ 358452 w 4599693"/>
                <a:gd name="connsiteY982" fmla="*/ 1830961 h 1884512"/>
                <a:gd name="connsiteX983" fmla="*/ 536072 w 4599693"/>
                <a:gd name="connsiteY983" fmla="*/ 1881487 h 1884512"/>
                <a:gd name="connsiteX984" fmla="*/ 722528 w 4599693"/>
                <a:gd name="connsiteY984" fmla="*/ 1878114 h 1884512"/>
                <a:gd name="connsiteX985" fmla="*/ 1598888 w 4599693"/>
                <a:gd name="connsiteY985" fmla="*/ 1789710 h 1884512"/>
                <a:gd name="connsiteX986" fmla="*/ 2069212 w 4599693"/>
                <a:gd name="connsiteY986" fmla="*/ 1740869 h 1884512"/>
                <a:gd name="connsiteX987" fmla="*/ 2726161 w 4599693"/>
                <a:gd name="connsiteY987" fmla="*/ 1665652 h 1884512"/>
                <a:gd name="connsiteX988" fmla="*/ 3562215 w 4599693"/>
                <a:gd name="connsiteY988" fmla="*/ 1576404 h 1884512"/>
                <a:gd name="connsiteX989" fmla="*/ 3989432 w 4599693"/>
                <a:gd name="connsiteY989" fmla="*/ 1531746 h 1884512"/>
                <a:gd name="connsiteX990" fmla="*/ 4203479 w 4599693"/>
                <a:gd name="connsiteY990" fmla="*/ 1509542 h 1884512"/>
                <a:gd name="connsiteX991" fmla="*/ 4418741 w 4599693"/>
                <a:gd name="connsiteY991" fmla="*/ 1461606 h 1884512"/>
                <a:gd name="connsiteX992" fmla="*/ 4493621 w 4599693"/>
                <a:gd name="connsiteY992" fmla="*/ 1421208 h 1884512"/>
                <a:gd name="connsiteX993" fmla="*/ 4552108 w 4599693"/>
                <a:gd name="connsiteY993" fmla="*/ 1355176 h 1884512"/>
                <a:gd name="connsiteX994" fmla="*/ 4595316 w 4599693"/>
                <a:gd name="connsiteY994" fmla="*/ 1193659 h 1884512"/>
                <a:gd name="connsiteX995" fmla="*/ 4597879 w 4599693"/>
                <a:gd name="connsiteY995" fmla="*/ 1073683 h 1884512"/>
                <a:gd name="connsiteX996" fmla="*/ 4595922 w 4599693"/>
                <a:gd name="connsiteY996" fmla="*/ 957316 h 1884512"/>
                <a:gd name="connsiteX997" fmla="*/ 4592414 w 4599693"/>
                <a:gd name="connsiteY997" fmla="*/ 721972 h 1884512"/>
                <a:gd name="connsiteX998" fmla="*/ 4578485 w 4599693"/>
                <a:gd name="connsiteY998" fmla="*/ 580929 h 1884512"/>
                <a:gd name="connsiteX999" fmla="*/ 4550388 w 4599693"/>
                <a:gd name="connsiteY999" fmla="*/ 440867 h 1884512"/>
                <a:gd name="connsiteX1000" fmla="*/ 4443735 w 4599693"/>
                <a:gd name="connsiteY1000" fmla="*/ 244261 h 1884512"/>
                <a:gd name="connsiteX1001" fmla="*/ 4416886 w 4599693"/>
                <a:gd name="connsiteY1001" fmla="*/ 218289 h 1884512"/>
                <a:gd name="connsiteX1002" fmla="*/ 4390847 w 4599693"/>
                <a:gd name="connsiteY1002" fmla="*/ 247260 h 1884512"/>
                <a:gd name="connsiteX1003" fmla="*/ 4390847 w 4599693"/>
                <a:gd name="connsiteY1003" fmla="*/ 247260 h 1884512"/>
                <a:gd name="connsiteX1004" fmla="*/ 4444882 w 4599693"/>
                <a:gd name="connsiteY1004" fmla="*/ 245364 h 1884512"/>
                <a:gd name="connsiteX1005" fmla="*/ 4335160 w 4599693"/>
                <a:gd name="connsiteY1005" fmla="*/ 131227 h 1884512"/>
                <a:gd name="connsiteX1006" fmla="*/ 4293437 w 4599693"/>
                <a:gd name="connsiteY1006" fmla="*/ 139835 h 1884512"/>
                <a:gd name="connsiteX1007" fmla="*/ 4418978 w 4599693"/>
                <a:gd name="connsiteY1007" fmla="*/ 271292 h 1884512"/>
                <a:gd name="connsiteX1008" fmla="*/ 4418471 w 4599693"/>
                <a:gd name="connsiteY1008" fmla="*/ 271312 h 1884512"/>
                <a:gd name="connsiteX1009" fmla="*/ 4418505 w 4599693"/>
                <a:gd name="connsiteY1009" fmla="*/ 271292 h 1884512"/>
                <a:gd name="connsiteX1010" fmla="*/ 4418741 w 4599693"/>
                <a:gd name="connsiteY1010" fmla="*/ 271015 h 1884512"/>
                <a:gd name="connsiteX1011" fmla="*/ 4418978 w 4599693"/>
                <a:gd name="connsiteY1011" fmla="*/ 271255 h 1884512"/>
                <a:gd name="connsiteX1012" fmla="*/ 4520537 w 4599693"/>
                <a:gd name="connsiteY1012" fmla="*/ 469780 h 1884512"/>
                <a:gd name="connsiteX1013" fmla="*/ 4550354 w 4599693"/>
                <a:gd name="connsiteY1013" fmla="*/ 665924 h 1884512"/>
                <a:gd name="connsiteX1014" fmla="*/ 4555211 w 4599693"/>
                <a:gd name="connsiteY1014" fmla="*/ 864540 h 1884512"/>
                <a:gd name="connsiteX1015" fmla="*/ 4554368 w 4599693"/>
                <a:gd name="connsiteY1015" fmla="*/ 1001896 h 1884512"/>
                <a:gd name="connsiteX1016" fmla="*/ 4554671 w 4599693"/>
                <a:gd name="connsiteY1016" fmla="*/ 1138568 h 1884512"/>
                <a:gd name="connsiteX1017" fmla="*/ 4537705 w 4599693"/>
                <a:gd name="connsiteY1017" fmla="*/ 1270653 h 1884512"/>
                <a:gd name="connsiteX1018" fmla="*/ 4474631 w 4599693"/>
                <a:gd name="connsiteY1018" fmla="*/ 1377103 h 1884512"/>
                <a:gd name="connsiteX1019" fmla="*/ 4353643 w 4599693"/>
                <a:gd name="connsiteY1019" fmla="*/ 1432207 h 1884512"/>
                <a:gd name="connsiteX1020" fmla="*/ 4216601 w 4599693"/>
                <a:gd name="connsiteY1020" fmla="*/ 1455410 h 1884512"/>
                <a:gd name="connsiteX1021" fmla="*/ 4090115 w 4599693"/>
                <a:gd name="connsiteY1021" fmla="*/ 1465805 h 1884512"/>
                <a:gd name="connsiteX1022" fmla="*/ 3962381 w 4599693"/>
                <a:gd name="connsiteY1022" fmla="*/ 1476750 h 1884512"/>
                <a:gd name="connsiteX1023" fmla="*/ 3348235 w 4599693"/>
                <a:gd name="connsiteY1023" fmla="*/ 1541359 h 1884512"/>
                <a:gd name="connsiteX1024" fmla="*/ 2908841 w 4599693"/>
                <a:gd name="connsiteY1024" fmla="*/ 1588277 h 1884512"/>
                <a:gd name="connsiteX1025" fmla="*/ 2459631 w 4599693"/>
                <a:gd name="connsiteY1025" fmla="*/ 1641131 h 1884512"/>
                <a:gd name="connsiteX1026" fmla="*/ 1577604 w 4599693"/>
                <a:gd name="connsiteY1026" fmla="*/ 1736889 h 1884512"/>
                <a:gd name="connsiteX1027" fmla="*/ 1196799 w 4599693"/>
                <a:gd name="connsiteY1027" fmla="*/ 1778039 h 1884512"/>
                <a:gd name="connsiteX1028" fmla="*/ 875559 w 4599693"/>
                <a:gd name="connsiteY1028" fmla="*/ 1811802 h 1884512"/>
                <a:gd name="connsiteX1029" fmla="*/ 662220 w 4599693"/>
                <a:gd name="connsiteY1029" fmla="*/ 1836256 h 1884512"/>
                <a:gd name="connsiteX1030" fmla="*/ 458427 w 4599693"/>
                <a:gd name="connsiteY1030" fmla="*/ 1830657 h 1884512"/>
                <a:gd name="connsiteX1031" fmla="*/ 376227 w 4599693"/>
                <a:gd name="connsiteY1031" fmla="*/ 1803370 h 1884512"/>
                <a:gd name="connsiteX1032" fmla="*/ 338889 w 4599693"/>
                <a:gd name="connsiteY1032" fmla="*/ 1782660 h 1884512"/>
                <a:gd name="connsiteX1033" fmla="*/ 321518 w 4599693"/>
                <a:gd name="connsiteY1033" fmla="*/ 1770517 h 1884512"/>
                <a:gd name="connsiteX1034" fmla="*/ 313255 w 4599693"/>
                <a:gd name="connsiteY1034" fmla="*/ 1763974 h 1884512"/>
                <a:gd name="connsiteX1035" fmla="*/ 306239 w 4599693"/>
                <a:gd name="connsiteY1035" fmla="*/ 1758004 h 1884512"/>
                <a:gd name="connsiteX1036" fmla="*/ 170006 w 4599693"/>
                <a:gd name="connsiteY1036" fmla="*/ 1626425 h 1884512"/>
                <a:gd name="connsiteX1037" fmla="*/ 154995 w 4599693"/>
                <a:gd name="connsiteY1037" fmla="*/ 1639040 h 1884512"/>
                <a:gd name="connsiteX1038" fmla="*/ 1754010 w 4599693"/>
                <a:gd name="connsiteY1038" fmla="*/ 295550 h 1884512"/>
                <a:gd name="connsiteX1039" fmla="*/ 1718695 w 4599693"/>
                <a:gd name="connsiteY1039" fmla="*/ 296049 h 1884512"/>
                <a:gd name="connsiteX1040" fmla="*/ 1672283 w 4599693"/>
                <a:gd name="connsiteY1040" fmla="*/ 296859 h 1884512"/>
                <a:gd name="connsiteX1041" fmla="*/ 1562494 w 4599693"/>
                <a:gd name="connsiteY1041" fmla="*/ 303882 h 1884512"/>
                <a:gd name="connsiteX1042" fmla="*/ 1503602 w 4599693"/>
                <a:gd name="connsiteY1042" fmla="*/ 308044 h 1884512"/>
                <a:gd name="connsiteX1043" fmla="*/ 1421404 w 4599693"/>
                <a:gd name="connsiteY1043" fmla="*/ 315953 h 1884512"/>
                <a:gd name="connsiteX1044" fmla="*/ 1316741 w 4599693"/>
                <a:gd name="connsiteY1044" fmla="*/ 324116 h 1884512"/>
                <a:gd name="connsiteX1045" fmla="*/ 1209717 w 4599693"/>
                <a:gd name="connsiteY1045" fmla="*/ 331766 h 1884512"/>
                <a:gd name="connsiteX1046" fmla="*/ 1170692 w 4599693"/>
                <a:gd name="connsiteY1046" fmla="*/ 334417 h 1884512"/>
                <a:gd name="connsiteX1047" fmla="*/ 1112441 w 4599693"/>
                <a:gd name="connsiteY1047" fmla="*/ 338582 h 1884512"/>
                <a:gd name="connsiteX1048" fmla="*/ 1077868 w 4599693"/>
                <a:gd name="connsiteY1048" fmla="*/ 340795 h 1884512"/>
                <a:gd name="connsiteX1049" fmla="*/ 1032232 w 4599693"/>
                <a:gd name="connsiteY1049" fmla="*/ 342694 h 1884512"/>
                <a:gd name="connsiteX1050" fmla="*/ 1030243 w 4599693"/>
                <a:gd name="connsiteY1050" fmla="*/ 353568 h 1884512"/>
                <a:gd name="connsiteX1051" fmla="*/ 1081208 w 4599693"/>
                <a:gd name="connsiteY1051" fmla="*/ 351521 h 1884512"/>
                <a:gd name="connsiteX1052" fmla="*/ 1130992 w 4599693"/>
                <a:gd name="connsiteY1052" fmla="*/ 349457 h 1884512"/>
                <a:gd name="connsiteX1053" fmla="*/ 1199497 w 4599693"/>
                <a:gd name="connsiteY1053" fmla="*/ 346323 h 1884512"/>
                <a:gd name="connsiteX1054" fmla="*/ 1235284 w 4599693"/>
                <a:gd name="connsiteY1054" fmla="*/ 345585 h 1884512"/>
                <a:gd name="connsiteX1055" fmla="*/ 1267293 w 4599693"/>
                <a:gd name="connsiteY1055" fmla="*/ 344977 h 1884512"/>
                <a:gd name="connsiteX1056" fmla="*/ 1344196 w 4599693"/>
                <a:gd name="connsiteY1056" fmla="*/ 339284 h 1884512"/>
                <a:gd name="connsiteX1057" fmla="*/ 1399209 w 4599693"/>
                <a:gd name="connsiteY1057" fmla="*/ 335007 h 1884512"/>
                <a:gd name="connsiteX1058" fmla="*/ 1455402 w 4599693"/>
                <a:gd name="connsiteY1058" fmla="*/ 329165 h 1884512"/>
                <a:gd name="connsiteX1059" fmla="*/ 1565833 w 4599693"/>
                <a:gd name="connsiteY1059" fmla="*/ 320099 h 1884512"/>
                <a:gd name="connsiteX1060" fmla="*/ 1613493 w 4599693"/>
                <a:gd name="connsiteY1060" fmla="*/ 316247 h 1884512"/>
                <a:gd name="connsiteX1061" fmla="*/ 1653732 w 4599693"/>
                <a:gd name="connsiteY1061" fmla="*/ 313278 h 1884512"/>
                <a:gd name="connsiteX1062" fmla="*/ 1707295 w 4599693"/>
                <a:gd name="connsiteY1062" fmla="*/ 307254 h 1884512"/>
                <a:gd name="connsiteX1063" fmla="*/ 1754280 w 4599693"/>
                <a:gd name="connsiteY1063" fmla="*/ 301409 h 1884512"/>
                <a:gd name="connsiteX1064" fmla="*/ 1754010 w 4599693"/>
                <a:gd name="connsiteY1064" fmla="*/ 295550 h 1884512"/>
                <a:gd name="connsiteX1065" fmla="*/ 1608062 w 4599693"/>
                <a:gd name="connsiteY1065" fmla="*/ 360503 h 1884512"/>
                <a:gd name="connsiteX1066" fmla="*/ 1588701 w 4599693"/>
                <a:gd name="connsiteY1066" fmla="*/ 359636 h 1884512"/>
                <a:gd name="connsiteX1067" fmla="*/ 1563202 w 4599693"/>
                <a:gd name="connsiteY1067" fmla="*/ 358624 h 1884512"/>
                <a:gd name="connsiteX1068" fmla="*/ 1503164 w 4599693"/>
                <a:gd name="connsiteY1068" fmla="*/ 361370 h 1884512"/>
                <a:gd name="connsiteX1069" fmla="*/ 1470986 w 4599693"/>
                <a:gd name="connsiteY1069" fmla="*/ 363212 h 1884512"/>
                <a:gd name="connsiteX1070" fmla="*/ 1426092 w 4599693"/>
                <a:gd name="connsiteY1070" fmla="*/ 367910 h 1884512"/>
                <a:gd name="connsiteX1071" fmla="*/ 1368920 w 4599693"/>
                <a:gd name="connsiteY1071" fmla="*/ 371958 h 1884512"/>
                <a:gd name="connsiteX1072" fmla="*/ 1310433 w 4599693"/>
                <a:gd name="connsiteY1072" fmla="*/ 375422 h 1884512"/>
                <a:gd name="connsiteX1073" fmla="*/ 1289083 w 4599693"/>
                <a:gd name="connsiteY1073" fmla="*/ 376565 h 1884512"/>
                <a:gd name="connsiteX1074" fmla="*/ 1257208 w 4599693"/>
                <a:gd name="connsiteY1074" fmla="*/ 378444 h 1884512"/>
                <a:gd name="connsiteX1075" fmla="*/ 1238320 w 4599693"/>
                <a:gd name="connsiteY1075" fmla="*/ 379311 h 1884512"/>
                <a:gd name="connsiteX1076" fmla="*/ 1213292 w 4599693"/>
                <a:gd name="connsiteY1076" fmla="*/ 379402 h 1884512"/>
                <a:gd name="connsiteX1077" fmla="*/ 1212651 w 4599693"/>
                <a:gd name="connsiteY1077" fmla="*/ 390195 h 1884512"/>
                <a:gd name="connsiteX1078" fmla="*/ 1240580 w 4599693"/>
                <a:gd name="connsiteY1078" fmla="*/ 390138 h 1884512"/>
                <a:gd name="connsiteX1079" fmla="*/ 1267867 w 4599693"/>
                <a:gd name="connsiteY1079" fmla="*/ 390010 h 1884512"/>
                <a:gd name="connsiteX1080" fmla="*/ 1305374 w 4599693"/>
                <a:gd name="connsiteY1080" fmla="*/ 389548 h 1884512"/>
                <a:gd name="connsiteX1081" fmla="*/ 1325005 w 4599693"/>
                <a:gd name="connsiteY1081" fmla="*/ 390195 h 1884512"/>
                <a:gd name="connsiteX1082" fmla="*/ 1342577 w 4599693"/>
                <a:gd name="connsiteY1082" fmla="*/ 390840 h 1884512"/>
                <a:gd name="connsiteX1083" fmla="*/ 1384604 w 4599693"/>
                <a:gd name="connsiteY1083" fmla="*/ 388141 h 1884512"/>
                <a:gd name="connsiteX1084" fmla="*/ 1414658 w 4599693"/>
                <a:gd name="connsiteY1084" fmla="*/ 386023 h 1884512"/>
                <a:gd name="connsiteX1085" fmla="*/ 1445317 w 4599693"/>
                <a:gd name="connsiteY1085" fmla="*/ 382373 h 1884512"/>
                <a:gd name="connsiteX1086" fmla="*/ 1505626 w 4599693"/>
                <a:gd name="connsiteY1086" fmla="*/ 377651 h 1884512"/>
                <a:gd name="connsiteX1087" fmla="*/ 1531665 w 4599693"/>
                <a:gd name="connsiteY1087" fmla="*/ 375628 h 1884512"/>
                <a:gd name="connsiteX1088" fmla="*/ 1553657 w 4599693"/>
                <a:gd name="connsiteY1088" fmla="*/ 374248 h 1884512"/>
                <a:gd name="connsiteX1089" fmla="*/ 1582866 w 4599693"/>
                <a:gd name="connsiteY1089" fmla="*/ 370322 h 1884512"/>
                <a:gd name="connsiteX1090" fmla="*/ 1608467 w 4599693"/>
                <a:gd name="connsiteY1090" fmla="*/ 366321 h 1884512"/>
                <a:gd name="connsiteX1091" fmla="*/ 1608062 w 4599693"/>
                <a:gd name="connsiteY1091" fmla="*/ 360503 h 1884512"/>
                <a:gd name="connsiteX1092" fmla="*/ 3047401 w 4599693"/>
                <a:gd name="connsiteY1092" fmla="*/ 1303792 h 1884512"/>
                <a:gd name="connsiteX1093" fmla="*/ 3027467 w 4599693"/>
                <a:gd name="connsiteY1093" fmla="*/ 1302966 h 1884512"/>
                <a:gd name="connsiteX1094" fmla="*/ 3001225 w 4599693"/>
                <a:gd name="connsiteY1094" fmla="*/ 1302025 h 1884512"/>
                <a:gd name="connsiteX1095" fmla="*/ 2939433 w 4599693"/>
                <a:gd name="connsiteY1095" fmla="*/ 1304936 h 1884512"/>
                <a:gd name="connsiteX1096" fmla="*/ 2906277 w 4599693"/>
                <a:gd name="connsiteY1096" fmla="*/ 1306852 h 1884512"/>
                <a:gd name="connsiteX1097" fmla="*/ 2860101 w 4599693"/>
                <a:gd name="connsiteY1097" fmla="*/ 1311682 h 1884512"/>
                <a:gd name="connsiteX1098" fmla="*/ 2801209 w 4599693"/>
                <a:gd name="connsiteY1098" fmla="*/ 1315847 h 1884512"/>
                <a:gd name="connsiteX1099" fmla="*/ 2740969 w 4599693"/>
                <a:gd name="connsiteY1099" fmla="*/ 1319476 h 1884512"/>
                <a:gd name="connsiteX1100" fmla="*/ 2719011 w 4599693"/>
                <a:gd name="connsiteY1100" fmla="*/ 1320674 h 1884512"/>
                <a:gd name="connsiteX1101" fmla="*/ 2686192 w 4599693"/>
                <a:gd name="connsiteY1101" fmla="*/ 1322627 h 1884512"/>
                <a:gd name="connsiteX1102" fmla="*/ 2666730 w 4599693"/>
                <a:gd name="connsiteY1102" fmla="*/ 1323531 h 1884512"/>
                <a:gd name="connsiteX1103" fmla="*/ 2640994 w 4599693"/>
                <a:gd name="connsiteY1103" fmla="*/ 1323716 h 1884512"/>
                <a:gd name="connsiteX1104" fmla="*/ 2640286 w 4599693"/>
                <a:gd name="connsiteY1104" fmla="*/ 1334510 h 1884512"/>
                <a:gd name="connsiteX1105" fmla="*/ 2669057 w 4599693"/>
                <a:gd name="connsiteY1105" fmla="*/ 1334382 h 1884512"/>
                <a:gd name="connsiteX1106" fmla="*/ 2697121 w 4599693"/>
                <a:gd name="connsiteY1106" fmla="*/ 1334179 h 1884512"/>
                <a:gd name="connsiteX1107" fmla="*/ 2735741 w 4599693"/>
                <a:gd name="connsiteY1107" fmla="*/ 1333626 h 1884512"/>
                <a:gd name="connsiteX1108" fmla="*/ 2755945 w 4599693"/>
                <a:gd name="connsiteY1108" fmla="*/ 1334216 h 1884512"/>
                <a:gd name="connsiteX1109" fmla="*/ 2774024 w 4599693"/>
                <a:gd name="connsiteY1109" fmla="*/ 1334823 h 1884512"/>
                <a:gd name="connsiteX1110" fmla="*/ 2817298 w 4599693"/>
                <a:gd name="connsiteY1110" fmla="*/ 1332024 h 1884512"/>
                <a:gd name="connsiteX1111" fmla="*/ 2848229 w 4599693"/>
                <a:gd name="connsiteY1111" fmla="*/ 1329811 h 1884512"/>
                <a:gd name="connsiteX1112" fmla="*/ 2879799 w 4599693"/>
                <a:gd name="connsiteY1112" fmla="*/ 1326101 h 1884512"/>
                <a:gd name="connsiteX1113" fmla="*/ 2941895 w 4599693"/>
                <a:gd name="connsiteY1113" fmla="*/ 1321197 h 1884512"/>
                <a:gd name="connsiteX1114" fmla="*/ 2968711 w 4599693"/>
                <a:gd name="connsiteY1114" fmla="*/ 1319153 h 1884512"/>
                <a:gd name="connsiteX1115" fmla="*/ 2991377 w 4599693"/>
                <a:gd name="connsiteY1115" fmla="*/ 1317696 h 1884512"/>
                <a:gd name="connsiteX1116" fmla="*/ 3021429 w 4599693"/>
                <a:gd name="connsiteY1116" fmla="*/ 1313699 h 1884512"/>
                <a:gd name="connsiteX1117" fmla="*/ 3047772 w 4599693"/>
                <a:gd name="connsiteY1117" fmla="*/ 1309651 h 1884512"/>
                <a:gd name="connsiteX1118" fmla="*/ 3047401 w 4599693"/>
                <a:gd name="connsiteY1118" fmla="*/ 1303792 h 1884512"/>
                <a:gd name="connsiteX1119" fmla="*/ 3169805 w 4599693"/>
                <a:gd name="connsiteY1119" fmla="*/ 1345583 h 1884512"/>
                <a:gd name="connsiteX1120" fmla="*/ 3151052 w 4599693"/>
                <a:gd name="connsiteY1120" fmla="*/ 1344662 h 1884512"/>
                <a:gd name="connsiteX1121" fmla="*/ 3126362 w 4599693"/>
                <a:gd name="connsiteY1121" fmla="*/ 1343613 h 1884512"/>
                <a:gd name="connsiteX1122" fmla="*/ 3068179 w 4599693"/>
                <a:gd name="connsiteY1122" fmla="*/ 1346173 h 1884512"/>
                <a:gd name="connsiteX1123" fmla="*/ 3036979 w 4599693"/>
                <a:gd name="connsiteY1123" fmla="*/ 1347944 h 1884512"/>
                <a:gd name="connsiteX1124" fmla="*/ 2993535 w 4599693"/>
                <a:gd name="connsiteY1124" fmla="*/ 1352514 h 1884512"/>
                <a:gd name="connsiteX1125" fmla="*/ 2938118 w 4599693"/>
                <a:gd name="connsiteY1125" fmla="*/ 1356404 h 1884512"/>
                <a:gd name="connsiteX1126" fmla="*/ 2881452 w 4599693"/>
                <a:gd name="connsiteY1126" fmla="*/ 1359719 h 1884512"/>
                <a:gd name="connsiteX1127" fmla="*/ 2860776 w 4599693"/>
                <a:gd name="connsiteY1127" fmla="*/ 1360809 h 1884512"/>
                <a:gd name="connsiteX1128" fmla="*/ 2829913 w 4599693"/>
                <a:gd name="connsiteY1128" fmla="*/ 1362596 h 1884512"/>
                <a:gd name="connsiteX1129" fmla="*/ 2811598 w 4599693"/>
                <a:gd name="connsiteY1129" fmla="*/ 1363406 h 1884512"/>
                <a:gd name="connsiteX1130" fmla="*/ 2787347 w 4599693"/>
                <a:gd name="connsiteY1130" fmla="*/ 1363460 h 1884512"/>
                <a:gd name="connsiteX1131" fmla="*/ 2786739 w 4599693"/>
                <a:gd name="connsiteY1131" fmla="*/ 1374223 h 1884512"/>
                <a:gd name="connsiteX1132" fmla="*/ 2813790 w 4599693"/>
                <a:gd name="connsiteY1132" fmla="*/ 1374243 h 1884512"/>
                <a:gd name="connsiteX1133" fmla="*/ 2840235 w 4599693"/>
                <a:gd name="connsiteY1133" fmla="*/ 1374189 h 1884512"/>
                <a:gd name="connsiteX1134" fmla="*/ 2876595 w 4599693"/>
                <a:gd name="connsiteY1134" fmla="*/ 1373818 h 1884512"/>
                <a:gd name="connsiteX1135" fmla="*/ 2895618 w 4599693"/>
                <a:gd name="connsiteY1135" fmla="*/ 1374520 h 1884512"/>
                <a:gd name="connsiteX1136" fmla="*/ 2912652 w 4599693"/>
                <a:gd name="connsiteY1136" fmla="*/ 1375194 h 1884512"/>
                <a:gd name="connsiteX1137" fmla="*/ 2953363 w 4599693"/>
                <a:gd name="connsiteY1137" fmla="*/ 1372634 h 1884512"/>
                <a:gd name="connsiteX1138" fmla="*/ 2982472 w 4599693"/>
                <a:gd name="connsiteY1138" fmla="*/ 1370566 h 1884512"/>
                <a:gd name="connsiteX1139" fmla="*/ 3012154 w 4599693"/>
                <a:gd name="connsiteY1139" fmla="*/ 1367028 h 1884512"/>
                <a:gd name="connsiteX1140" fmla="*/ 3070607 w 4599693"/>
                <a:gd name="connsiteY1140" fmla="*/ 1362458 h 1884512"/>
                <a:gd name="connsiteX1141" fmla="*/ 3095837 w 4599693"/>
                <a:gd name="connsiteY1141" fmla="*/ 1360542 h 1884512"/>
                <a:gd name="connsiteX1142" fmla="*/ 3117154 w 4599693"/>
                <a:gd name="connsiteY1142" fmla="*/ 1359193 h 1884512"/>
                <a:gd name="connsiteX1143" fmla="*/ 3145453 w 4599693"/>
                <a:gd name="connsiteY1143" fmla="*/ 1355341 h 1884512"/>
                <a:gd name="connsiteX1144" fmla="*/ 3170211 w 4599693"/>
                <a:gd name="connsiteY1144" fmla="*/ 1351418 h 1884512"/>
                <a:gd name="connsiteX1145" fmla="*/ 3169805 w 4599693"/>
                <a:gd name="connsiteY1145" fmla="*/ 1345583 h 188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Lst>
              <a:rect l="l" t="t" r="r" b="b"/>
              <a:pathLst>
                <a:path w="4599693" h="1884512">
                  <a:moveTo>
                    <a:pt x="83523" y="419955"/>
                  </a:moveTo>
                  <a:cubicBezTo>
                    <a:pt x="118399" y="391096"/>
                    <a:pt x="162552" y="378360"/>
                    <a:pt x="205185" y="371634"/>
                  </a:cubicBezTo>
                  <a:cubicBezTo>
                    <a:pt x="248258" y="365033"/>
                    <a:pt x="291634" y="364446"/>
                    <a:pt x="334504" y="363006"/>
                  </a:cubicBezTo>
                  <a:cubicBezTo>
                    <a:pt x="420312" y="360149"/>
                    <a:pt x="505883" y="349683"/>
                    <a:pt x="591287" y="339287"/>
                  </a:cubicBezTo>
                  <a:cubicBezTo>
                    <a:pt x="703539" y="324305"/>
                    <a:pt x="816566" y="318517"/>
                    <a:pt x="929391" y="309892"/>
                  </a:cubicBezTo>
                  <a:cubicBezTo>
                    <a:pt x="1042216" y="301267"/>
                    <a:pt x="1155109" y="292643"/>
                    <a:pt x="1268305" y="283981"/>
                  </a:cubicBezTo>
                  <a:cubicBezTo>
                    <a:pt x="1803660" y="239613"/>
                    <a:pt x="2339318" y="195219"/>
                    <a:pt x="2875279" y="150793"/>
                  </a:cubicBezTo>
                  <a:cubicBezTo>
                    <a:pt x="3162756" y="126613"/>
                    <a:pt x="3450300" y="102432"/>
                    <a:pt x="3737878" y="78255"/>
                  </a:cubicBezTo>
                  <a:cubicBezTo>
                    <a:pt x="3838122" y="69775"/>
                    <a:pt x="3939445" y="60041"/>
                    <a:pt x="4038779" y="52283"/>
                  </a:cubicBezTo>
                  <a:cubicBezTo>
                    <a:pt x="4087888" y="49686"/>
                    <a:pt x="4137336" y="51861"/>
                    <a:pt x="4179869" y="72446"/>
                  </a:cubicBezTo>
                  <a:cubicBezTo>
                    <a:pt x="4223279" y="91170"/>
                    <a:pt x="4257548" y="126940"/>
                    <a:pt x="4282744" y="167854"/>
                  </a:cubicBezTo>
                  <a:cubicBezTo>
                    <a:pt x="4307704" y="209341"/>
                    <a:pt x="4324838" y="256023"/>
                    <a:pt x="4337184" y="303993"/>
                  </a:cubicBezTo>
                  <a:cubicBezTo>
                    <a:pt x="4349360" y="352347"/>
                    <a:pt x="4358568" y="401407"/>
                    <a:pt x="4364707" y="450895"/>
                  </a:cubicBezTo>
                  <a:cubicBezTo>
                    <a:pt x="4377625" y="549901"/>
                    <a:pt x="4377928" y="650543"/>
                    <a:pt x="4378671" y="751425"/>
                  </a:cubicBezTo>
                  <a:cubicBezTo>
                    <a:pt x="4378873" y="783528"/>
                    <a:pt x="4379210" y="815689"/>
                    <a:pt x="4380020" y="847891"/>
                  </a:cubicBezTo>
                  <a:cubicBezTo>
                    <a:pt x="4380897" y="880271"/>
                    <a:pt x="4382145" y="912065"/>
                    <a:pt x="4382313" y="943743"/>
                  </a:cubicBezTo>
                  <a:cubicBezTo>
                    <a:pt x="4382482" y="975304"/>
                    <a:pt x="4380897" y="1006851"/>
                    <a:pt x="4377524" y="1038233"/>
                  </a:cubicBezTo>
                  <a:cubicBezTo>
                    <a:pt x="4374690" y="1069092"/>
                    <a:pt x="4367978" y="1099466"/>
                    <a:pt x="4357489" y="1128628"/>
                  </a:cubicBezTo>
                  <a:cubicBezTo>
                    <a:pt x="4347539" y="1156998"/>
                    <a:pt x="4330943" y="1182596"/>
                    <a:pt x="4309154" y="1203305"/>
                  </a:cubicBezTo>
                  <a:cubicBezTo>
                    <a:pt x="4287433" y="1223668"/>
                    <a:pt x="4260348" y="1238414"/>
                    <a:pt x="4231644" y="1250024"/>
                  </a:cubicBezTo>
                  <a:cubicBezTo>
                    <a:pt x="4173663" y="1273355"/>
                    <a:pt x="4111399" y="1285204"/>
                    <a:pt x="4048357" y="1293997"/>
                  </a:cubicBezTo>
                  <a:lnTo>
                    <a:pt x="3283710" y="1377373"/>
                  </a:lnTo>
                  <a:cubicBezTo>
                    <a:pt x="2762420" y="1433496"/>
                    <a:pt x="2241165" y="1489622"/>
                    <a:pt x="1719943" y="1545744"/>
                  </a:cubicBezTo>
                  <a:lnTo>
                    <a:pt x="1150083" y="1606828"/>
                  </a:lnTo>
                  <a:lnTo>
                    <a:pt x="724316" y="1652700"/>
                  </a:lnTo>
                  <a:cubicBezTo>
                    <a:pt x="653484" y="1660154"/>
                    <a:pt x="582112" y="1668385"/>
                    <a:pt x="511786" y="1675164"/>
                  </a:cubicBezTo>
                  <a:cubicBezTo>
                    <a:pt x="441629" y="1681539"/>
                    <a:pt x="371641" y="1684136"/>
                    <a:pt x="304485" y="1672398"/>
                  </a:cubicBezTo>
                  <a:cubicBezTo>
                    <a:pt x="226030" y="1658536"/>
                    <a:pt x="148891" y="1622951"/>
                    <a:pt x="100691" y="1562474"/>
                  </a:cubicBezTo>
                  <a:cubicBezTo>
                    <a:pt x="76676" y="1532657"/>
                    <a:pt x="60654" y="1496732"/>
                    <a:pt x="51345" y="1458196"/>
                  </a:cubicBezTo>
                  <a:cubicBezTo>
                    <a:pt x="41867" y="1419643"/>
                    <a:pt x="38224" y="1378932"/>
                    <a:pt x="36639" y="1337684"/>
                  </a:cubicBezTo>
                  <a:cubicBezTo>
                    <a:pt x="34649" y="1226407"/>
                    <a:pt x="32659" y="1115076"/>
                    <a:pt x="30635" y="1003687"/>
                  </a:cubicBezTo>
                  <a:lnTo>
                    <a:pt x="27869" y="836389"/>
                  </a:lnTo>
                  <a:cubicBezTo>
                    <a:pt x="27026" y="780493"/>
                    <a:pt x="25677" y="725534"/>
                    <a:pt x="30062" y="672255"/>
                  </a:cubicBezTo>
                  <a:cubicBezTo>
                    <a:pt x="32119" y="645035"/>
                    <a:pt x="34885" y="614550"/>
                    <a:pt x="38596" y="587533"/>
                  </a:cubicBezTo>
                  <a:cubicBezTo>
                    <a:pt x="42238" y="560549"/>
                    <a:pt x="46690" y="536939"/>
                    <a:pt x="48107" y="523447"/>
                  </a:cubicBezTo>
                  <a:cubicBezTo>
                    <a:pt x="49423" y="509975"/>
                    <a:pt x="47128" y="506471"/>
                    <a:pt x="39135" y="520792"/>
                  </a:cubicBezTo>
                  <a:cubicBezTo>
                    <a:pt x="31546" y="535131"/>
                    <a:pt x="16873" y="567383"/>
                    <a:pt x="6991" y="627867"/>
                  </a:cubicBezTo>
                  <a:cubicBezTo>
                    <a:pt x="-2285" y="688779"/>
                    <a:pt x="-1712" y="751071"/>
                    <a:pt x="-801" y="813176"/>
                  </a:cubicBezTo>
                  <a:cubicBezTo>
                    <a:pt x="211" y="875360"/>
                    <a:pt x="1189" y="937659"/>
                    <a:pt x="2168" y="1000072"/>
                  </a:cubicBezTo>
                  <a:cubicBezTo>
                    <a:pt x="3280" y="1062438"/>
                    <a:pt x="4393" y="1124850"/>
                    <a:pt x="5473" y="1187314"/>
                  </a:cubicBezTo>
                  <a:cubicBezTo>
                    <a:pt x="7058" y="1249714"/>
                    <a:pt x="6418" y="1312140"/>
                    <a:pt x="10566" y="1374540"/>
                  </a:cubicBezTo>
                  <a:cubicBezTo>
                    <a:pt x="15187" y="1435010"/>
                    <a:pt x="26183" y="1497153"/>
                    <a:pt x="57923" y="1550669"/>
                  </a:cubicBezTo>
                  <a:cubicBezTo>
                    <a:pt x="89021" y="1604467"/>
                    <a:pt x="140087" y="1644302"/>
                    <a:pt x="195808" y="1669936"/>
                  </a:cubicBezTo>
                  <a:cubicBezTo>
                    <a:pt x="251935" y="1695874"/>
                    <a:pt x="313693" y="1707578"/>
                    <a:pt x="374946" y="1710344"/>
                  </a:cubicBezTo>
                  <a:cubicBezTo>
                    <a:pt x="436367" y="1713245"/>
                    <a:pt x="497586" y="1708185"/>
                    <a:pt x="558198" y="1702080"/>
                  </a:cubicBezTo>
                  <a:cubicBezTo>
                    <a:pt x="891310" y="1667744"/>
                    <a:pt x="1224490" y="1633407"/>
                    <a:pt x="1557704" y="1599070"/>
                  </a:cubicBezTo>
                  <a:cubicBezTo>
                    <a:pt x="1731681" y="1581902"/>
                    <a:pt x="1905321" y="1564768"/>
                    <a:pt x="2078589" y="1547667"/>
                  </a:cubicBezTo>
                  <a:cubicBezTo>
                    <a:pt x="2233981" y="1532421"/>
                    <a:pt x="2389136" y="1518390"/>
                    <a:pt x="2544697" y="1501791"/>
                  </a:cubicBezTo>
                  <a:cubicBezTo>
                    <a:pt x="2919195" y="1461302"/>
                    <a:pt x="3293863" y="1420786"/>
                    <a:pt x="3668665" y="1380247"/>
                  </a:cubicBezTo>
                  <a:lnTo>
                    <a:pt x="3869760" y="1358502"/>
                  </a:lnTo>
                  <a:cubicBezTo>
                    <a:pt x="3936342" y="1351186"/>
                    <a:pt x="4003902" y="1345637"/>
                    <a:pt x="4071901" y="1335444"/>
                  </a:cubicBezTo>
                  <a:cubicBezTo>
                    <a:pt x="4139900" y="1325126"/>
                    <a:pt x="4208877" y="1311044"/>
                    <a:pt x="4275121" y="1279291"/>
                  </a:cubicBezTo>
                  <a:cubicBezTo>
                    <a:pt x="4308142" y="1263239"/>
                    <a:pt x="4340826" y="1239851"/>
                    <a:pt x="4364605" y="1208412"/>
                  </a:cubicBezTo>
                  <a:cubicBezTo>
                    <a:pt x="4388419" y="1177064"/>
                    <a:pt x="4402585" y="1140737"/>
                    <a:pt x="4410782" y="1105426"/>
                  </a:cubicBezTo>
                  <a:cubicBezTo>
                    <a:pt x="4427511" y="1032610"/>
                    <a:pt x="4427174" y="961252"/>
                    <a:pt x="4424914" y="891129"/>
                  </a:cubicBezTo>
                  <a:cubicBezTo>
                    <a:pt x="4422013" y="822715"/>
                    <a:pt x="4421777" y="754268"/>
                    <a:pt x="4420799" y="684883"/>
                  </a:cubicBezTo>
                  <a:cubicBezTo>
                    <a:pt x="4419720" y="615586"/>
                    <a:pt x="4417528" y="545611"/>
                    <a:pt x="4410005" y="475541"/>
                  </a:cubicBezTo>
                  <a:cubicBezTo>
                    <a:pt x="4402045" y="405326"/>
                    <a:pt x="4390813" y="336434"/>
                    <a:pt x="4370677" y="267268"/>
                  </a:cubicBezTo>
                  <a:cubicBezTo>
                    <a:pt x="4350777" y="200443"/>
                    <a:pt x="4321263" y="131608"/>
                    <a:pt x="4265812" y="79307"/>
                  </a:cubicBezTo>
                  <a:cubicBezTo>
                    <a:pt x="4237918" y="53298"/>
                    <a:pt x="4204728" y="33647"/>
                    <a:pt x="4168502" y="21714"/>
                  </a:cubicBezTo>
                  <a:cubicBezTo>
                    <a:pt x="4132041" y="10324"/>
                    <a:pt x="4094769" y="7652"/>
                    <a:pt x="4059286" y="8222"/>
                  </a:cubicBezTo>
                  <a:cubicBezTo>
                    <a:pt x="4023634" y="8775"/>
                    <a:pt x="3989500" y="12664"/>
                    <a:pt x="3955973" y="15373"/>
                  </a:cubicBezTo>
                  <a:lnTo>
                    <a:pt x="3854818" y="24092"/>
                  </a:lnTo>
                  <a:lnTo>
                    <a:pt x="3652542" y="41469"/>
                  </a:lnTo>
                  <a:lnTo>
                    <a:pt x="2843371" y="110952"/>
                  </a:lnTo>
                  <a:lnTo>
                    <a:pt x="2144733" y="170960"/>
                  </a:lnTo>
                  <a:lnTo>
                    <a:pt x="1555445" y="220812"/>
                  </a:lnTo>
                  <a:cubicBezTo>
                    <a:pt x="1292995" y="244831"/>
                    <a:pt x="1030681" y="268823"/>
                    <a:pt x="768502" y="292794"/>
                  </a:cubicBezTo>
                  <a:cubicBezTo>
                    <a:pt x="652101" y="302377"/>
                    <a:pt x="537421" y="323664"/>
                    <a:pt x="423955" y="335331"/>
                  </a:cubicBezTo>
                  <a:cubicBezTo>
                    <a:pt x="395521" y="338333"/>
                    <a:pt x="367087" y="340599"/>
                    <a:pt x="338687" y="342296"/>
                  </a:cubicBezTo>
                  <a:cubicBezTo>
                    <a:pt x="310489" y="343955"/>
                    <a:pt x="280874" y="344839"/>
                    <a:pt x="251327" y="347585"/>
                  </a:cubicBezTo>
                  <a:cubicBezTo>
                    <a:pt x="221004" y="349932"/>
                    <a:pt x="190985" y="355147"/>
                    <a:pt x="161641" y="363158"/>
                  </a:cubicBezTo>
                  <a:cubicBezTo>
                    <a:pt x="130643" y="371543"/>
                    <a:pt x="101703" y="386154"/>
                    <a:pt x="76541" y="406099"/>
                  </a:cubicBezTo>
                  <a:cubicBezTo>
                    <a:pt x="66861" y="414066"/>
                    <a:pt x="57956" y="422899"/>
                    <a:pt x="49895" y="432489"/>
                  </a:cubicBezTo>
                  <a:cubicBezTo>
                    <a:pt x="43992" y="440172"/>
                    <a:pt x="38528" y="448196"/>
                    <a:pt x="33569" y="456521"/>
                  </a:cubicBezTo>
                  <a:cubicBezTo>
                    <a:pt x="29691" y="463894"/>
                    <a:pt x="26351" y="470161"/>
                    <a:pt x="23889" y="475504"/>
                  </a:cubicBezTo>
                  <a:cubicBezTo>
                    <a:pt x="21933" y="481032"/>
                    <a:pt x="20381" y="485532"/>
                    <a:pt x="19134" y="489107"/>
                  </a:cubicBezTo>
                  <a:cubicBezTo>
                    <a:pt x="14546" y="503462"/>
                    <a:pt x="16536" y="503169"/>
                    <a:pt x="21663" y="495333"/>
                  </a:cubicBezTo>
                  <a:cubicBezTo>
                    <a:pt x="24193" y="491428"/>
                    <a:pt x="27566" y="485623"/>
                    <a:pt x="31343" y="478806"/>
                  </a:cubicBezTo>
                  <a:cubicBezTo>
                    <a:pt x="35965" y="472337"/>
                    <a:pt x="40855" y="464690"/>
                    <a:pt x="46387" y="457219"/>
                  </a:cubicBezTo>
                  <a:cubicBezTo>
                    <a:pt x="57180" y="443316"/>
                    <a:pt x="69660" y="430799"/>
                    <a:pt x="83523" y="419955"/>
                  </a:cubicBezTo>
                  <a:close/>
                  <a:moveTo>
                    <a:pt x="82073" y="418224"/>
                  </a:moveTo>
                  <a:cubicBezTo>
                    <a:pt x="117522" y="389126"/>
                    <a:pt x="162079" y="376501"/>
                    <a:pt x="204915" y="369920"/>
                  </a:cubicBezTo>
                  <a:cubicBezTo>
                    <a:pt x="248157" y="363434"/>
                    <a:pt x="291567" y="363029"/>
                    <a:pt x="334437" y="361738"/>
                  </a:cubicBezTo>
                  <a:cubicBezTo>
                    <a:pt x="420211" y="359194"/>
                    <a:pt x="505782" y="349005"/>
                    <a:pt x="591219" y="338923"/>
                  </a:cubicBezTo>
                  <a:cubicBezTo>
                    <a:pt x="703572" y="324328"/>
                    <a:pt x="816600" y="319073"/>
                    <a:pt x="929459" y="310928"/>
                  </a:cubicBezTo>
                  <a:cubicBezTo>
                    <a:pt x="1042385" y="303133"/>
                    <a:pt x="1155345" y="295075"/>
                    <a:pt x="1268508" y="286028"/>
                  </a:cubicBezTo>
                  <a:cubicBezTo>
                    <a:pt x="1803896" y="242258"/>
                    <a:pt x="2339622" y="198456"/>
                    <a:pt x="2875651" y="154625"/>
                  </a:cubicBezTo>
                  <a:cubicBezTo>
                    <a:pt x="3163161" y="130687"/>
                    <a:pt x="3450705" y="106749"/>
                    <a:pt x="3738282" y="82805"/>
                  </a:cubicBezTo>
                  <a:cubicBezTo>
                    <a:pt x="3838459" y="74312"/>
                    <a:pt x="3940053" y="64523"/>
                    <a:pt x="4039048" y="56729"/>
                  </a:cubicBezTo>
                  <a:cubicBezTo>
                    <a:pt x="4087822" y="54094"/>
                    <a:pt x="4136527" y="56287"/>
                    <a:pt x="4178048" y="76393"/>
                  </a:cubicBezTo>
                  <a:cubicBezTo>
                    <a:pt x="4220581" y="94674"/>
                    <a:pt x="4254175" y="129685"/>
                    <a:pt x="4279102" y="170070"/>
                  </a:cubicBezTo>
                  <a:cubicBezTo>
                    <a:pt x="4303825" y="211021"/>
                    <a:pt x="4320892" y="257298"/>
                    <a:pt x="4333170" y="305011"/>
                  </a:cubicBezTo>
                  <a:cubicBezTo>
                    <a:pt x="4345380" y="353191"/>
                    <a:pt x="4354588" y="402078"/>
                    <a:pt x="4360727" y="451397"/>
                  </a:cubicBezTo>
                  <a:cubicBezTo>
                    <a:pt x="4373645" y="550053"/>
                    <a:pt x="4373982" y="650529"/>
                    <a:pt x="4374724" y="751431"/>
                  </a:cubicBezTo>
                  <a:cubicBezTo>
                    <a:pt x="4374961" y="783518"/>
                    <a:pt x="4375264" y="815696"/>
                    <a:pt x="4376074" y="847948"/>
                  </a:cubicBezTo>
                  <a:cubicBezTo>
                    <a:pt x="4376951" y="880420"/>
                    <a:pt x="4378198" y="912139"/>
                    <a:pt x="4378333" y="943706"/>
                  </a:cubicBezTo>
                  <a:cubicBezTo>
                    <a:pt x="4378536" y="975115"/>
                    <a:pt x="4376917" y="1006507"/>
                    <a:pt x="4373544" y="1037734"/>
                  </a:cubicBezTo>
                  <a:cubicBezTo>
                    <a:pt x="4370778" y="1068273"/>
                    <a:pt x="4364100" y="1098329"/>
                    <a:pt x="4353711" y="1127175"/>
                  </a:cubicBezTo>
                  <a:cubicBezTo>
                    <a:pt x="4343930" y="1154944"/>
                    <a:pt x="4327739" y="1180005"/>
                    <a:pt x="4306422" y="1200304"/>
                  </a:cubicBezTo>
                  <a:cubicBezTo>
                    <a:pt x="4285139" y="1220187"/>
                    <a:pt x="4258560" y="1234707"/>
                    <a:pt x="4230126" y="1246192"/>
                  </a:cubicBezTo>
                  <a:cubicBezTo>
                    <a:pt x="4172583" y="1269301"/>
                    <a:pt x="4110689" y="1281079"/>
                    <a:pt x="4047784" y="1289815"/>
                  </a:cubicBezTo>
                  <a:lnTo>
                    <a:pt x="3283204" y="1372746"/>
                  </a:lnTo>
                  <a:cubicBezTo>
                    <a:pt x="2761847" y="1428477"/>
                    <a:pt x="2240558" y="1484218"/>
                    <a:pt x="1719302" y="1539976"/>
                  </a:cubicBezTo>
                  <a:lnTo>
                    <a:pt x="1149409" y="1600554"/>
                  </a:lnTo>
                  <a:lnTo>
                    <a:pt x="723574" y="1646089"/>
                  </a:lnTo>
                  <a:cubicBezTo>
                    <a:pt x="652776" y="1653476"/>
                    <a:pt x="581269" y="1661706"/>
                    <a:pt x="511145" y="1668418"/>
                  </a:cubicBezTo>
                  <a:cubicBezTo>
                    <a:pt x="441224" y="1674726"/>
                    <a:pt x="371842" y="1677188"/>
                    <a:pt x="305666" y="1665517"/>
                  </a:cubicBezTo>
                  <a:cubicBezTo>
                    <a:pt x="228458" y="1651891"/>
                    <a:pt x="152871" y="1616711"/>
                    <a:pt x="106256" y="1558022"/>
                  </a:cubicBezTo>
                  <a:cubicBezTo>
                    <a:pt x="58900" y="1499949"/>
                    <a:pt x="46859" y="1418783"/>
                    <a:pt x="44161" y="1337306"/>
                  </a:cubicBezTo>
                  <a:cubicBezTo>
                    <a:pt x="42407" y="1226086"/>
                    <a:pt x="40653" y="1114809"/>
                    <a:pt x="38899" y="1003475"/>
                  </a:cubicBezTo>
                  <a:lnTo>
                    <a:pt x="36470" y="836177"/>
                  </a:lnTo>
                  <a:cubicBezTo>
                    <a:pt x="35762" y="780223"/>
                    <a:pt x="34581" y="725490"/>
                    <a:pt x="39101" y="672889"/>
                  </a:cubicBezTo>
                  <a:cubicBezTo>
                    <a:pt x="41192" y="646000"/>
                    <a:pt x="43520" y="615997"/>
                    <a:pt x="46522" y="589240"/>
                  </a:cubicBezTo>
                  <a:cubicBezTo>
                    <a:pt x="49456" y="562516"/>
                    <a:pt x="52997" y="538946"/>
                    <a:pt x="53504" y="525289"/>
                  </a:cubicBezTo>
                  <a:cubicBezTo>
                    <a:pt x="53908" y="511611"/>
                    <a:pt x="50704" y="507749"/>
                    <a:pt x="41935" y="521730"/>
                  </a:cubicBezTo>
                  <a:cubicBezTo>
                    <a:pt x="33603" y="535721"/>
                    <a:pt x="18290" y="567639"/>
                    <a:pt x="8003" y="627978"/>
                  </a:cubicBezTo>
                  <a:cubicBezTo>
                    <a:pt x="-1475" y="688742"/>
                    <a:pt x="-1104" y="751013"/>
                    <a:pt x="-396" y="813123"/>
                  </a:cubicBezTo>
                  <a:cubicBezTo>
                    <a:pt x="481" y="875323"/>
                    <a:pt x="1324" y="937622"/>
                    <a:pt x="2168" y="1000018"/>
                  </a:cubicBezTo>
                  <a:cubicBezTo>
                    <a:pt x="3146" y="1062400"/>
                    <a:pt x="4123" y="1124817"/>
                    <a:pt x="5135" y="1187260"/>
                  </a:cubicBezTo>
                  <a:cubicBezTo>
                    <a:pt x="6586" y="1249700"/>
                    <a:pt x="5844" y="1312083"/>
                    <a:pt x="9858" y="1374560"/>
                  </a:cubicBezTo>
                  <a:cubicBezTo>
                    <a:pt x="14343" y="1435081"/>
                    <a:pt x="25204" y="1497410"/>
                    <a:pt x="56944" y="1551208"/>
                  </a:cubicBezTo>
                  <a:cubicBezTo>
                    <a:pt x="88077" y="1605277"/>
                    <a:pt x="139278" y="1645482"/>
                    <a:pt x="195168" y="1671319"/>
                  </a:cubicBezTo>
                  <a:cubicBezTo>
                    <a:pt x="251462" y="1697459"/>
                    <a:pt x="313457" y="1709399"/>
                    <a:pt x="374845" y="1712266"/>
                  </a:cubicBezTo>
                  <a:cubicBezTo>
                    <a:pt x="436435" y="1715336"/>
                    <a:pt x="497789" y="1710378"/>
                    <a:pt x="558434" y="1704408"/>
                  </a:cubicBezTo>
                  <a:cubicBezTo>
                    <a:pt x="891648" y="1670779"/>
                    <a:pt x="1224896" y="1637117"/>
                    <a:pt x="1558176" y="1603489"/>
                  </a:cubicBezTo>
                  <a:cubicBezTo>
                    <a:pt x="1732221" y="1586894"/>
                    <a:pt x="1905928" y="1570333"/>
                    <a:pt x="2079263" y="1553805"/>
                  </a:cubicBezTo>
                  <a:cubicBezTo>
                    <a:pt x="2234723" y="1539099"/>
                    <a:pt x="2389946" y="1525945"/>
                    <a:pt x="2545573" y="1509539"/>
                  </a:cubicBezTo>
                  <a:cubicBezTo>
                    <a:pt x="2920072" y="1469269"/>
                    <a:pt x="3294740" y="1428979"/>
                    <a:pt x="3669609" y="1388676"/>
                  </a:cubicBezTo>
                  <a:lnTo>
                    <a:pt x="3870704" y="1367059"/>
                  </a:lnTo>
                  <a:cubicBezTo>
                    <a:pt x="3937151" y="1359817"/>
                    <a:pt x="4004847" y="1354289"/>
                    <a:pt x="4073216" y="1344096"/>
                  </a:cubicBezTo>
                  <a:cubicBezTo>
                    <a:pt x="4141654" y="1333721"/>
                    <a:pt x="4211237" y="1319659"/>
                    <a:pt x="4279034" y="1287221"/>
                  </a:cubicBezTo>
                  <a:cubicBezTo>
                    <a:pt x="4312899" y="1270802"/>
                    <a:pt x="4346931" y="1246513"/>
                    <a:pt x="4371689" y="1213762"/>
                  </a:cubicBezTo>
                  <a:cubicBezTo>
                    <a:pt x="4396480" y="1181122"/>
                    <a:pt x="4411017" y="1143547"/>
                    <a:pt x="4419416" y="1107514"/>
                  </a:cubicBezTo>
                  <a:cubicBezTo>
                    <a:pt x="4436449" y="1033093"/>
                    <a:pt x="4435977" y="961293"/>
                    <a:pt x="4433616" y="890781"/>
                  </a:cubicBezTo>
                  <a:cubicBezTo>
                    <a:pt x="4430682" y="822537"/>
                    <a:pt x="4430378" y="754217"/>
                    <a:pt x="4429265" y="684758"/>
                  </a:cubicBezTo>
                  <a:cubicBezTo>
                    <a:pt x="4428118" y="615370"/>
                    <a:pt x="4425825" y="545152"/>
                    <a:pt x="4418236" y="474640"/>
                  </a:cubicBezTo>
                  <a:cubicBezTo>
                    <a:pt x="4410106" y="403947"/>
                    <a:pt x="4398841" y="334909"/>
                    <a:pt x="4378502" y="264931"/>
                  </a:cubicBezTo>
                  <a:cubicBezTo>
                    <a:pt x="4358366" y="197408"/>
                    <a:pt x="4328447" y="127247"/>
                    <a:pt x="4271377" y="73320"/>
                  </a:cubicBezTo>
                  <a:cubicBezTo>
                    <a:pt x="4242606" y="46458"/>
                    <a:pt x="4208337" y="26183"/>
                    <a:pt x="4170931" y="13902"/>
                  </a:cubicBezTo>
                  <a:cubicBezTo>
                    <a:pt x="4133289" y="2144"/>
                    <a:pt x="4095141" y="-544"/>
                    <a:pt x="4059184" y="26"/>
                  </a:cubicBezTo>
                  <a:cubicBezTo>
                    <a:pt x="4022993" y="579"/>
                    <a:pt x="3988724" y="4485"/>
                    <a:pt x="3955197" y="7194"/>
                  </a:cubicBezTo>
                  <a:lnTo>
                    <a:pt x="3854076" y="15875"/>
                  </a:lnTo>
                  <a:lnTo>
                    <a:pt x="3651767" y="33219"/>
                  </a:lnTo>
                  <a:lnTo>
                    <a:pt x="2842596" y="102456"/>
                  </a:lnTo>
                  <a:lnTo>
                    <a:pt x="2143957" y="162278"/>
                  </a:lnTo>
                  <a:cubicBezTo>
                    <a:pt x="1947449" y="178775"/>
                    <a:pt x="1751008" y="195273"/>
                    <a:pt x="1554635" y="211763"/>
                  </a:cubicBezTo>
                  <a:cubicBezTo>
                    <a:pt x="1292186" y="236109"/>
                    <a:pt x="1029905" y="260448"/>
                    <a:pt x="767760" y="284780"/>
                  </a:cubicBezTo>
                  <a:cubicBezTo>
                    <a:pt x="651089" y="294586"/>
                    <a:pt x="536240" y="316092"/>
                    <a:pt x="423246" y="327954"/>
                  </a:cubicBezTo>
                  <a:cubicBezTo>
                    <a:pt x="394914" y="330993"/>
                    <a:pt x="366615" y="333354"/>
                    <a:pt x="338315" y="335037"/>
                  </a:cubicBezTo>
                  <a:cubicBezTo>
                    <a:pt x="310320" y="336768"/>
                    <a:pt x="280503" y="337736"/>
                    <a:pt x="250754" y="340545"/>
                  </a:cubicBezTo>
                  <a:cubicBezTo>
                    <a:pt x="219992" y="342987"/>
                    <a:pt x="189535" y="348344"/>
                    <a:pt x="159785" y="356543"/>
                  </a:cubicBezTo>
                  <a:cubicBezTo>
                    <a:pt x="127945" y="365239"/>
                    <a:pt x="98195" y="380333"/>
                    <a:pt x="72358" y="400901"/>
                  </a:cubicBezTo>
                  <a:cubicBezTo>
                    <a:pt x="62374" y="409165"/>
                    <a:pt x="53200" y="418332"/>
                    <a:pt x="44903" y="428289"/>
                  </a:cubicBezTo>
                  <a:cubicBezTo>
                    <a:pt x="38831" y="436236"/>
                    <a:pt x="33266" y="444550"/>
                    <a:pt x="28207" y="453188"/>
                  </a:cubicBezTo>
                  <a:cubicBezTo>
                    <a:pt x="24261" y="460818"/>
                    <a:pt x="20921" y="467284"/>
                    <a:pt x="18425" y="472832"/>
                  </a:cubicBezTo>
                  <a:cubicBezTo>
                    <a:pt x="16401" y="478509"/>
                    <a:pt x="14884" y="483154"/>
                    <a:pt x="13804" y="486877"/>
                  </a:cubicBezTo>
                  <a:cubicBezTo>
                    <a:pt x="9487" y="501695"/>
                    <a:pt x="11915" y="501526"/>
                    <a:pt x="17548" y="493731"/>
                  </a:cubicBezTo>
                  <a:cubicBezTo>
                    <a:pt x="20381" y="489825"/>
                    <a:pt x="24024" y="484000"/>
                    <a:pt x="28072" y="477163"/>
                  </a:cubicBezTo>
                  <a:cubicBezTo>
                    <a:pt x="32928" y="470677"/>
                    <a:pt x="38089" y="462997"/>
                    <a:pt x="43857" y="455492"/>
                  </a:cubicBezTo>
                  <a:cubicBezTo>
                    <a:pt x="55089" y="441623"/>
                    <a:pt x="67906" y="429119"/>
                    <a:pt x="82073" y="418238"/>
                  </a:cubicBezTo>
                  <a:close/>
                  <a:moveTo>
                    <a:pt x="319292" y="465328"/>
                  </a:moveTo>
                  <a:cubicBezTo>
                    <a:pt x="309578" y="464147"/>
                    <a:pt x="299864" y="463304"/>
                    <a:pt x="290116" y="462562"/>
                  </a:cubicBezTo>
                  <a:cubicBezTo>
                    <a:pt x="277332" y="460963"/>
                    <a:pt x="264414" y="460181"/>
                    <a:pt x="251530" y="460221"/>
                  </a:cubicBezTo>
                  <a:cubicBezTo>
                    <a:pt x="221207" y="461715"/>
                    <a:pt x="190075" y="464424"/>
                    <a:pt x="160325" y="478152"/>
                  </a:cubicBezTo>
                  <a:cubicBezTo>
                    <a:pt x="143798" y="485565"/>
                    <a:pt x="129901" y="497782"/>
                    <a:pt x="120423" y="513207"/>
                  </a:cubicBezTo>
                  <a:cubicBezTo>
                    <a:pt x="108145" y="535633"/>
                    <a:pt x="104064" y="557696"/>
                    <a:pt x="97555" y="580086"/>
                  </a:cubicBezTo>
                  <a:cubicBezTo>
                    <a:pt x="90033" y="608509"/>
                    <a:pt x="84636" y="637456"/>
                    <a:pt x="81398" y="666686"/>
                  </a:cubicBezTo>
                  <a:cubicBezTo>
                    <a:pt x="78160" y="696506"/>
                    <a:pt x="76642" y="726387"/>
                    <a:pt x="76001" y="756069"/>
                  </a:cubicBezTo>
                  <a:lnTo>
                    <a:pt x="75327" y="788486"/>
                  </a:lnTo>
                  <a:lnTo>
                    <a:pt x="75023" y="836720"/>
                  </a:lnTo>
                  <a:cubicBezTo>
                    <a:pt x="74922" y="846265"/>
                    <a:pt x="75158" y="855794"/>
                    <a:pt x="74416" y="865305"/>
                  </a:cubicBezTo>
                  <a:cubicBezTo>
                    <a:pt x="73438" y="877893"/>
                    <a:pt x="73235" y="890461"/>
                    <a:pt x="71920" y="903029"/>
                  </a:cubicBezTo>
                  <a:cubicBezTo>
                    <a:pt x="71717" y="909437"/>
                    <a:pt x="86693" y="918935"/>
                    <a:pt x="89763" y="905002"/>
                  </a:cubicBezTo>
                  <a:cubicBezTo>
                    <a:pt x="91686" y="891051"/>
                    <a:pt x="91786" y="876932"/>
                    <a:pt x="92663" y="862870"/>
                  </a:cubicBezTo>
                  <a:lnTo>
                    <a:pt x="95362" y="821720"/>
                  </a:lnTo>
                  <a:cubicBezTo>
                    <a:pt x="96509" y="802832"/>
                    <a:pt x="97318" y="783977"/>
                    <a:pt x="98836" y="765196"/>
                  </a:cubicBezTo>
                  <a:cubicBezTo>
                    <a:pt x="99646" y="755415"/>
                    <a:pt x="101163" y="745660"/>
                    <a:pt x="102580" y="735966"/>
                  </a:cubicBezTo>
                  <a:cubicBezTo>
                    <a:pt x="103760" y="727268"/>
                    <a:pt x="105953" y="718680"/>
                    <a:pt x="106560" y="710055"/>
                  </a:cubicBezTo>
                  <a:cubicBezTo>
                    <a:pt x="108078" y="689305"/>
                    <a:pt x="109596" y="668717"/>
                    <a:pt x="112598" y="648462"/>
                  </a:cubicBezTo>
                  <a:cubicBezTo>
                    <a:pt x="114655" y="633958"/>
                    <a:pt x="117826" y="619731"/>
                    <a:pt x="120625" y="605467"/>
                  </a:cubicBezTo>
                  <a:cubicBezTo>
                    <a:pt x="123763" y="590926"/>
                    <a:pt x="126191" y="576146"/>
                    <a:pt x="130744" y="561865"/>
                  </a:cubicBezTo>
                  <a:cubicBezTo>
                    <a:pt x="135534" y="547489"/>
                    <a:pt x="139885" y="534476"/>
                    <a:pt x="146833" y="524762"/>
                  </a:cubicBezTo>
                  <a:cubicBezTo>
                    <a:pt x="153782" y="514816"/>
                    <a:pt x="163260" y="506876"/>
                    <a:pt x="174256" y="501742"/>
                  </a:cubicBezTo>
                  <a:cubicBezTo>
                    <a:pt x="184711" y="496737"/>
                    <a:pt x="195808" y="493107"/>
                    <a:pt x="207209" y="490949"/>
                  </a:cubicBezTo>
                  <a:cubicBezTo>
                    <a:pt x="217261" y="488810"/>
                    <a:pt x="227784" y="488038"/>
                    <a:pt x="238274" y="486395"/>
                  </a:cubicBezTo>
                  <a:cubicBezTo>
                    <a:pt x="252508" y="484277"/>
                    <a:pt x="266775" y="482152"/>
                    <a:pt x="281110" y="480020"/>
                  </a:cubicBezTo>
                  <a:cubicBezTo>
                    <a:pt x="293860" y="478361"/>
                    <a:pt x="306678" y="476701"/>
                    <a:pt x="319528" y="475042"/>
                  </a:cubicBezTo>
                  <a:cubicBezTo>
                    <a:pt x="330490" y="473264"/>
                    <a:pt x="322361" y="466164"/>
                    <a:pt x="319292" y="465341"/>
                  </a:cubicBezTo>
                  <a:close/>
                  <a:moveTo>
                    <a:pt x="235002" y="539512"/>
                  </a:moveTo>
                  <a:cubicBezTo>
                    <a:pt x="229335" y="539984"/>
                    <a:pt x="223703" y="541000"/>
                    <a:pt x="218238" y="542548"/>
                  </a:cubicBezTo>
                  <a:cubicBezTo>
                    <a:pt x="210549" y="544066"/>
                    <a:pt x="203262" y="547058"/>
                    <a:pt x="196719" y="551358"/>
                  </a:cubicBezTo>
                  <a:cubicBezTo>
                    <a:pt x="181575" y="562398"/>
                    <a:pt x="171523" y="579944"/>
                    <a:pt x="164912" y="596583"/>
                  </a:cubicBezTo>
                  <a:cubicBezTo>
                    <a:pt x="160898" y="605349"/>
                    <a:pt x="157458" y="614361"/>
                    <a:pt x="154625" y="623566"/>
                  </a:cubicBezTo>
                  <a:cubicBezTo>
                    <a:pt x="151083" y="636596"/>
                    <a:pt x="148992" y="649939"/>
                    <a:pt x="146462" y="663134"/>
                  </a:cubicBezTo>
                  <a:cubicBezTo>
                    <a:pt x="143056" y="679867"/>
                    <a:pt x="139784" y="696678"/>
                    <a:pt x="137456" y="713614"/>
                  </a:cubicBezTo>
                  <a:cubicBezTo>
                    <a:pt x="135061" y="730917"/>
                    <a:pt x="133004" y="748278"/>
                    <a:pt x="131621" y="765638"/>
                  </a:cubicBezTo>
                  <a:lnTo>
                    <a:pt x="130137" y="784604"/>
                  </a:lnTo>
                  <a:lnTo>
                    <a:pt x="128687" y="812893"/>
                  </a:lnTo>
                  <a:cubicBezTo>
                    <a:pt x="128653" y="818492"/>
                    <a:pt x="128282" y="824085"/>
                    <a:pt x="127641" y="829647"/>
                  </a:cubicBezTo>
                  <a:cubicBezTo>
                    <a:pt x="126460" y="837037"/>
                    <a:pt x="126090" y="844370"/>
                    <a:pt x="124673" y="851706"/>
                  </a:cubicBezTo>
                  <a:cubicBezTo>
                    <a:pt x="124403" y="855483"/>
                    <a:pt x="139244" y="860863"/>
                    <a:pt x="142482" y="852718"/>
                  </a:cubicBezTo>
                  <a:cubicBezTo>
                    <a:pt x="144101" y="844612"/>
                    <a:pt x="145248" y="836423"/>
                    <a:pt x="145922" y="828186"/>
                  </a:cubicBezTo>
                  <a:cubicBezTo>
                    <a:pt x="147069" y="820243"/>
                    <a:pt x="148183" y="812225"/>
                    <a:pt x="149329" y="804302"/>
                  </a:cubicBezTo>
                  <a:cubicBezTo>
                    <a:pt x="150880" y="793374"/>
                    <a:pt x="152230" y="782500"/>
                    <a:pt x="154220" y="771682"/>
                  </a:cubicBezTo>
                  <a:cubicBezTo>
                    <a:pt x="155232" y="766023"/>
                    <a:pt x="157121" y="760474"/>
                    <a:pt x="158638" y="754909"/>
                  </a:cubicBezTo>
                  <a:cubicBezTo>
                    <a:pt x="160426" y="750082"/>
                    <a:pt x="161876" y="745137"/>
                    <a:pt x="162990" y="740112"/>
                  </a:cubicBezTo>
                  <a:cubicBezTo>
                    <a:pt x="164575" y="728151"/>
                    <a:pt x="166160" y="716373"/>
                    <a:pt x="167779" y="704507"/>
                  </a:cubicBezTo>
                  <a:lnTo>
                    <a:pt x="172299" y="679442"/>
                  </a:lnTo>
                  <a:cubicBezTo>
                    <a:pt x="173682" y="670889"/>
                    <a:pt x="173850" y="662062"/>
                    <a:pt x="175908" y="653602"/>
                  </a:cubicBezTo>
                  <a:cubicBezTo>
                    <a:pt x="179854" y="637007"/>
                    <a:pt x="184914" y="620696"/>
                    <a:pt x="191053" y="604782"/>
                  </a:cubicBezTo>
                  <a:cubicBezTo>
                    <a:pt x="193110" y="598465"/>
                    <a:pt x="195808" y="592377"/>
                    <a:pt x="199114" y="586612"/>
                  </a:cubicBezTo>
                  <a:cubicBezTo>
                    <a:pt x="201947" y="582420"/>
                    <a:pt x="205016" y="578413"/>
                    <a:pt x="208356" y="574615"/>
                  </a:cubicBezTo>
                  <a:cubicBezTo>
                    <a:pt x="212369" y="569181"/>
                    <a:pt x="217024" y="564226"/>
                    <a:pt x="222185" y="559851"/>
                  </a:cubicBezTo>
                  <a:cubicBezTo>
                    <a:pt x="227312" y="555730"/>
                    <a:pt x="232708" y="551999"/>
                    <a:pt x="238375" y="548683"/>
                  </a:cubicBezTo>
                  <a:cubicBezTo>
                    <a:pt x="243367" y="545331"/>
                    <a:pt x="237026" y="539782"/>
                    <a:pt x="235002" y="539526"/>
                  </a:cubicBezTo>
                  <a:close/>
                  <a:moveTo>
                    <a:pt x="3920995" y="1225452"/>
                  </a:moveTo>
                  <a:cubicBezTo>
                    <a:pt x="3933442" y="1225563"/>
                    <a:pt x="3945753" y="1225671"/>
                    <a:pt x="3958097" y="1225766"/>
                  </a:cubicBezTo>
                  <a:cubicBezTo>
                    <a:pt x="3974355" y="1225820"/>
                    <a:pt x="3990714" y="1226704"/>
                    <a:pt x="4006938" y="1225469"/>
                  </a:cubicBezTo>
                  <a:cubicBezTo>
                    <a:pt x="4045491" y="1222646"/>
                    <a:pt x="4083875" y="1217762"/>
                    <a:pt x="4121888" y="1210837"/>
                  </a:cubicBezTo>
                  <a:cubicBezTo>
                    <a:pt x="4142463" y="1207147"/>
                    <a:pt x="4162768" y="1202155"/>
                    <a:pt x="4182702" y="1195892"/>
                  </a:cubicBezTo>
                  <a:cubicBezTo>
                    <a:pt x="4210091" y="1186785"/>
                    <a:pt x="4239604" y="1175711"/>
                    <a:pt x="4261832" y="1153133"/>
                  </a:cubicBezTo>
                  <a:cubicBezTo>
                    <a:pt x="4275796" y="1139277"/>
                    <a:pt x="4286454" y="1122469"/>
                    <a:pt x="4293065" y="1103945"/>
                  </a:cubicBezTo>
                  <a:cubicBezTo>
                    <a:pt x="4299879" y="1086190"/>
                    <a:pt x="4304803" y="1067760"/>
                    <a:pt x="4307738" y="1048966"/>
                  </a:cubicBezTo>
                  <a:cubicBezTo>
                    <a:pt x="4314079" y="1011057"/>
                    <a:pt x="4315799" y="973075"/>
                    <a:pt x="4316743" y="935220"/>
                  </a:cubicBezTo>
                  <a:lnTo>
                    <a:pt x="4316811" y="893898"/>
                  </a:lnTo>
                  <a:lnTo>
                    <a:pt x="4317115" y="832807"/>
                  </a:lnTo>
                  <a:cubicBezTo>
                    <a:pt x="4317215" y="820752"/>
                    <a:pt x="4316980" y="808664"/>
                    <a:pt x="4317755" y="796629"/>
                  </a:cubicBezTo>
                  <a:cubicBezTo>
                    <a:pt x="4318734" y="780742"/>
                    <a:pt x="4318969" y="764839"/>
                    <a:pt x="4320285" y="748986"/>
                  </a:cubicBezTo>
                  <a:cubicBezTo>
                    <a:pt x="4320522" y="740891"/>
                    <a:pt x="4305545" y="728495"/>
                    <a:pt x="4302442" y="746095"/>
                  </a:cubicBezTo>
                  <a:cubicBezTo>
                    <a:pt x="4300553" y="763769"/>
                    <a:pt x="4300418" y="781700"/>
                    <a:pt x="4299507" y="799540"/>
                  </a:cubicBezTo>
                  <a:lnTo>
                    <a:pt x="4296776" y="851820"/>
                  </a:lnTo>
                  <a:cubicBezTo>
                    <a:pt x="4295730" y="875741"/>
                    <a:pt x="4294718" y="899608"/>
                    <a:pt x="4293706" y="923587"/>
                  </a:cubicBezTo>
                  <a:cubicBezTo>
                    <a:pt x="4293268" y="936026"/>
                    <a:pt x="4291311" y="948337"/>
                    <a:pt x="4289929" y="960611"/>
                  </a:cubicBezTo>
                  <a:cubicBezTo>
                    <a:pt x="4288815" y="971651"/>
                    <a:pt x="4286353" y="982468"/>
                    <a:pt x="4285341" y="993329"/>
                  </a:cubicBezTo>
                  <a:cubicBezTo>
                    <a:pt x="4283722" y="1019092"/>
                    <a:pt x="4279945" y="1044672"/>
                    <a:pt x="4274110" y="1069814"/>
                  </a:cubicBezTo>
                  <a:cubicBezTo>
                    <a:pt x="4270028" y="1086439"/>
                    <a:pt x="4263484" y="1102370"/>
                    <a:pt x="4254749" y="1117083"/>
                  </a:cubicBezTo>
                  <a:cubicBezTo>
                    <a:pt x="4246417" y="1131509"/>
                    <a:pt x="4234241" y="1143334"/>
                    <a:pt x="4219569" y="1151234"/>
                  </a:cubicBezTo>
                  <a:cubicBezTo>
                    <a:pt x="4203244" y="1159271"/>
                    <a:pt x="4186210" y="1165721"/>
                    <a:pt x="4168671" y="1170493"/>
                  </a:cubicBezTo>
                  <a:cubicBezTo>
                    <a:pt x="4150221" y="1176133"/>
                    <a:pt x="4132715" y="1180612"/>
                    <a:pt x="4114062" y="1184518"/>
                  </a:cubicBezTo>
                  <a:cubicBezTo>
                    <a:pt x="4098142" y="1187891"/>
                    <a:pt x="4081986" y="1190728"/>
                    <a:pt x="4065729" y="1193160"/>
                  </a:cubicBezTo>
                  <a:lnTo>
                    <a:pt x="4024376" y="1198452"/>
                  </a:lnTo>
                  <a:cubicBezTo>
                    <a:pt x="4005960" y="1201454"/>
                    <a:pt x="3987509" y="1204476"/>
                    <a:pt x="3969026" y="1207518"/>
                  </a:cubicBezTo>
                  <a:cubicBezTo>
                    <a:pt x="3952802" y="1210247"/>
                    <a:pt x="3936545" y="1212986"/>
                    <a:pt x="3920219" y="1215738"/>
                  </a:cubicBezTo>
                  <a:cubicBezTo>
                    <a:pt x="3906323" y="1218521"/>
                    <a:pt x="3917049" y="1224899"/>
                    <a:pt x="3920995" y="1225452"/>
                  </a:cubicBezTo>
                  <a:close/>
                  <a:moveTo>
                    <a:pt x="4108329" y="1130635"/>
                  </a:moveTo>
                  <a:cubicBezTo>
                    <a:pt x="4114400" y="1130450"/>
                    <a:pt x="4120404" y="1129961"/>
                    <a:pt x="4126408" y="1129455"/>
                  </a:cubicBezTo>
                  <a:cubicBezTo>
                    <a:pt x="4134300" y="1128736"/>
                    <a:pt x="4142598" y="1129030"/>
                    <a:pt x="4150221" y="1126820"/>
                  </a:cubicBezTo>
                  <a:cubicBezTo>
                    <a:pt x="4169008" y="1122102"/>
                    <a:pt x="4186648" y="1113693"/>
                    <a:pt x="4202164" y="1102087"/>
                  </a:cubicBezTo>
                  <a:lnTo>
                    <a:pt x="4214105" y="1091293"/>
                  </a:lnTo>
                  <a:cubicBezTo>
                    <a:pt x="4217647" y="1087276"/>
                    <a:pt x="4220986" y="1083046"/>
                    <a:pt x="4224021" y="1078631"/>
                  </a:cubicBezTo>
                  <a:cubicBezTo>
                    <a:pt x="4227832" y="1072266"/>
                    <a:pt x="4231172" y="1065648"/>
                    <a:pt x="4234072" y="1058822"/>
                  </a:cubicBezTo>
                  <a:lnTo>
                    <a:pt x="4241156" y="1038199"/>
                  </a:lnTo>
                  <a:cubicBezTo>
                    <a:pt x="4243517" y="1029430"/>
                    <a:pt x="4246182" y="1020690"/>
                    <a:pt x="4248340" y="1011917"/>
                  </a:cubicBezTo>
                  <a:lnTo>
                    <a:pt x="4253737" y="985379"/>
                  </a:lnTo>
                  <a:lnTo>
                    <a:pt x="4257784" y="958159"/>
                  </a:lnTo>
                  <a:lnTo>
                    <a:pt x="4260652" y="930903"/>
                  </a:lnTo>
                  <a:cubicBezTo>
                    <a:pt x="4261394" y="924268"/>
                    <a:pt x="4262068" y="917630"/>
                    <a:pt x="4262372" y="911036"/>
                  </a:cubicBezTo>
                  <a:lnTo>
                    <a:pt x="4264025" y="881307"/>
                  </a:lnTo>
                  <a:cubicBezTo>
                    <a:pt x="4264025" y="875434"/>
                    <a:pt x="4264294" y="869569"/>
                    <a:pt x="4264902" y="863727"/>
                  </a:cubicBezTo>
                  <a:cubicBezTo>
                    <a:pt x="4266014" y="855986"/>
                    <a:pt x="4266284" y="848211"/>
                    <a:pt x="4267701" y="840454"/>
                  </a:cubicBezTo>
                  <a:cubicBezTo>
                    <a:pt x="4267971" y="836453"/>
                    <a:pt x="4253063" y="831036"/>
                    <a:pt x="4249891" y="839624"/>
                  </a:cubicBezTo>
                  <a:cubicBezTo>
                    <a:pt x="4248306" y="848117"/>
                    <a:pt x="4247227" y="856694"/>
                    <a:pt x="4246653" y="865312"/>
                  </a:cubicBezTo>
                  <a:cubicBezTo>
                    <a:pt x="4245675" y="873664"/>
                    <a:pt x="4244596" y="881992"/>
                    <a:pt x="4243280" y="890272"/>
                  </a:cubicBezTo>
                  <a:cubicBezTo>
                    <a:pt x="4241526" y="901679"/>
                    <a:pt x="4240414" y="913087"/>
                    <a:pt x="4238221" y="924339"/>
                  </a:cubicBezTo>
                  <a:cubicBezTo>
                    <a:pt x="4237007" y="930201"/>
                    <a:pt x="4235084" y="935989"/>
                    <a:pt x="4233432" y="941774"/>
                  </a:cubicBezTo>
                  <a:cubicBezTo>
                    <a:pt x="4231678" y="946826"/>
                    <a:pt x="4230194" y="951963"/>
                    <a:pt x="4228979" y="957164"/>
                  </a:cubicBezTo>
                  <a:cubicBezTo>
                    <a:pt x="4226585" y="969401"/>
                    <a:pt x="4225809" y="982043"/>
                    <a:pt x="4222874" y="993855"/>
                  </a:cubicBezTo>
                  <a:cubicBezTo>
                    <a:pt x="4221221" y="1002480"/>
                    <a:pt x="4219097" y="1010922"/>
                    <a:pt x="4216837" y="1019031"/>
                  </a:cubicBezTo>
                  <a:cubicBezTo>
                    <a:pt x="4215386" y="1027511"/>
                    <a:pt x="4213262" y="1035859"/>
                    <a:pt x="4210462" y="1043991"/>
                  </a:cubicBezTo>
                  <a:cubicBezTo>
                    <a:pt x="4204492" y="1058619"/>
                    <a:pt x="4195182" y="1071656"/>
                    <a:pt x="4183309" y="1082065"/>
                  </a:cubicBezTo>
                  <a:cubicBezTo>
                    <a:pt x="4178081" y="1086365"/>
                    <a:pt x="4172448" y="1090113"/>
                    <a:pt x="4166444" y="1093253"/>
                  </a:cubicBezTo>
                  <a:cubicBezTo>
                    <a:pt x="4161621" y="1096289"/>
                    <a:pt x="4155281" y="1097584"/>
                    <a:pt x="4150086" y="1100478"/>
                  </a:cubicBezTo>
                  <a:cubicBezTo>
                    <a:pt x="4142497" y="1103851"/>
                    <a:pt x="4135110" y="1107898"/>
                    <a:pt x="4126981" y="1111423"/>
                  </a:cubicBezTo>
                  <a:cubicBezTo>
                    <a:pt x="4119898" y="1114668"/>
                    <a:pt x="4112815" y="1117929"/>
                    <a:pt x="4105596" y="1121248"/>
                  </a:cubicBezTo>
                  <a:cubicBezTo>
                    <a:pt x="4099559" y="1124520"/>
                    <a:pt x="4106272" y="1130251"/>
                    <a:pt x="4108329" y="1130635"/>
                  </a:cubicBezTo>
                  <a:close/>
                  <a:moveTo>
                    <a:pt x="4379143" y="382940"/>
                  </a:moveTo>
                  <a:cubicBezTo>
                    <a:pt x="4380796" y="387274"/>
                    <a:pt x="4382786" y="391345"/>
                    <a:pt x="4384674" y="395511"/>
                  </a:cubicBezTo>
                  <a:cubicBezTo>
                    <a:pt x="4386698" y="401161"/>
                    <a:pt x="4389194" y="406635"/>
                    <a:pt x="4392129" y="411877"/>
                  </a:cubicBezTo>
                  <a:cubicBezTo>
                    <a:pt x="4399786" y="423267"/>
                    <a:pt x="4408083" y="434084"/>
                    <a:pt x="4416212" y="445066"/>
                  </a:cubicBezTo>
                  <a:cubicBezTo>
                    <a:pt x="4420563" y="450945"/>
                    <a:pt x="4424745" y="457047"/>
                    <a:pt x="4429636" y="462447"/>
                  </a:cubicBezTo>
                  <a:cubicBezTo>
                    <a:pt x="4436449" y="470040"/>
                    <a:pt x="4444241" y="476786"/>
                    <a:pt x="4451021" y="484435"/>
                  </a:cubicBezTo>
                  <a:cubicBezTo>
                    <a:pt x="4459588" y="494163"/>
                    <a:pt x="4467683" y="504356"/>
                    <a:pt x="4475811" y="514509"/>
                  </a:cubicBezTo>
                  <a:cubicBezTo>
                    <a:pt x="4484076" y="524887"/>
                    <a:pt x="4492171" y="535465"/>
                    <a:pt x="4500299" y="545988"/>
                  </a:cubicBezTo>
                  <a:cubicBezTo>
                    <a:pt x="4503268" y="549820"/>
                    <a:pt x="4506134" y="553746"/>
                    <a:pt x="4509103" y="557598"/>
                  </a:cubicBezTo>
                  <a:cubicBezTo>
                    <a:pt x="4513488" y="563312"/>
                    <a:pt x="4518007" y="568988"/>
                    <a:pt x="4522392" y="574736"/>
                  </a:cubicBezTo>
                  <a:cubicBezTo>
                    <a:pt x="4525192" y="578015"/>
                    <a:pt x="4527722" y="581512"/>
                    <a:pt x="4529981" y="585192"/>
                  </a:cubicBezTo>
                  <a:cubicBezTo>
                    <a:pt x="4532781" y="590252"/>
                    <a:pt x="4536154" y="594812"/>
                    <a:pt x="4538717" y="600084"/>
                  </a:cubicBezTo>
                  <a:cubicBezTo>
                    <a:pt x="4540336" y="602479"/>
                    <a:pt x="4554334" y="595992"/>
                    <a:pt x="4552715" y="589081"/>
                  </a:cubicBezTo>
                  <a:cubicBezTo>
                    <a:pt x="4549949" y="583256"/>
                    <a:pt x="4546711" y="577657"/>
                    <a:pt x="4543069" y="572328"/>
                  </a:cubicBezTo>
                  <a:cubicBezTo>
                    <a:pt x="4539864" y="566931"/>
                    <a:pt x="4536761" y="561474"/>
                    <a:pt x="4533523" y="556094"/>
                  </a:cubicBezTo>
                  <a:cubicBezTo>
                    <a:pt x="4529104" y="548700"/>
                    <a:pt x="4524416" y="541516"/>
                    <a:pt x="4520065" y="534015"/>
                  </a:cubicBezTo>
                  <a:cubicBezTo>
                    <a:pt x="4517839" y="530109"/>
                    <a:pt x="4516153" y="525741"/>
                    <a:pt x="4514196" y="521535"/>
                  </a:cubicBezTo>
                  <a:cubicBezTo>
                    <a:pt x="4512813" y="517639"/>
                    <a:pt x="4511093" y="513881"/>
                    <a:pt x="4509002" y="510309"/>
                  </a:cubicBezTo>
                  <a:cubicBezTo>
                    <a:pt x="4503301" y="502589"/>
                    <a:pt x="4497129" y="495327"/>
                    <a:pt x="4491125" y="487899"/>
                  </a:cubicBezTo>
                  <a:cubicBezTo>
                    <a:pt x="4486841" y="482594"/>
                    <a:pt x="4482760" y="477062"/>
                    <a:pt x="4478106" y="472087"/>
                  </a:cubicBezTo>
                  <a:cubicBezTo>
                    <a:pt x="4473315" y="467001"/>
                    <a:pt x="4467615" y="462724"/>
                    <a:pt x="4462961" y="457529"/>
                  </a:cubicBezTo>
                  <a:cubicBezTo>
                    <a:pt x="4453787" y="447336"/>
                    <a:pt x="4445084" y="436739"/>
                    <a:pt x="4436213" y="426309"/>
                  </a:cubicBezTo>
                  <a:cubicBezTo>
                    <a:pt x="4432368" y="421793"/>
                    <a:pt x="4428490" y="417351"/>
                    <a:pt x="4424745" y="412764"/>
                  </a:cubicBezTo>
                  <a:cubicBezTo>
                    <a:pt x="4421575" y="408912"/>
                    <a:pt x="4418910" y="404598"/>
                    <a:pt x="4415402" y="401022"/>
                  </a:cubicBezTo>
                  <a:cubicBezTo>
                    <a:pt x="4410714" y="396300"/>
                    <a:pt x="4405486" y="391993"/>
                    <a:pt x="4400359" y="387642"/>
                  </a:cubicBezTo>
                  <a:cubicBezTo>
                    <a:pt x="4395873" y="383810"/>
                    <a:pt x="4391286" y="380049"/>
                    <a:pt x="4386496" y="376511"/>
                  </a:cubicBezTo>
                  <a:cubicBezTo>
                    <a:pt x="4382145" y="373678"/>
                    <a:pt x="4378940" y="381287"/>
                    <a:pt x="4379143" y="382927"/>
                  </a:cubicBezTo>
                  <a:close/>
                  <a:moveTo>
                    <a:pt x="4395704" y="612698"/>
                  </a:moveTo>
                  <a:cubicBezTo>
                    <a:pt x="4397323" y="616955"/>
                    <a:pt x="4399246" y="620976"/>
                    <a:pt x="4401101" y="625101"/>
                  </a:cubicBezTo>
                  <a:cubicBezTo>
                    <a:pt x="4403057" y="630680"/>
                    <a:pt x="4405486" y="636087"/>
                    <a:pt x="4408352" y="641264"/>
                  </a:cubicBezTo>
                  <a:cubicBezTo>
                    <a:pt x="4415874" y="652469"/>
                    <a:pt x="4424003" y="663121"/>
                    <a:pt x="4431997" y="673921"/>
                  </a:cubicBezTo>
                  <a:cubicBezTo>
                    <a:pt x="4436079" y="679847"/>
                    <a:pt x="4440463" y="685561"/>
                    <a:pt x="4445152" y="691042"/>
                  </a:cubicBezTo>
                  <a:cubicBezTo>
                    <a:pt x="4451898" y="698490"/>
                    <a:pt x="4459554" y="705124"/>
                    <a:pt x="4466199" y="712629"/>
                  </a:cubicBezTo>
                  <a:cubicBezTo>
                    <a:pt x="4474631" y="722174"/>
                    <a:pt x="4482591" y="732219"/>
                    <a:pt x="4490552" y="742210"/>
                  </a:cubicBezTo>
                  <a:cubicBezTo>
                    <a:pt x="4498680" y="752436"/>
                    <a:pt x="4506641" y="762832"/>
                    <a:pt x="4514600" y="773207"/>
                  </a:cubicBezTo>
                  <a:cubicBezTo>
                    <a:pt x="4517535" y="776968"/>
                    <a:pt x="4520335" y="780837"/>
                    <a:pt x="4523235" y="784615"/>
                  </a:cubicBezTo>
                  <a:cubicBezTo>
                    <a:pt x="4527553" y="790274"/>
                    <a:pt x="4531972" y="795840"/>
                    <a:pt x="4536323" y="801479"/>
                  </a:cubicBezTo>
                  <a:cubicBezTo>
                    <a:pt x="4539054" y="804717"/>
                    <a:pt x="4541550" y="808161"/>
                    <a:pt x="4543743" y="811780"/>
                  </a:cubicBezTo>
                  <a:cubicBezTo>
                    <a:pt x="4546509" y="816775"/>
                    <a:pt x="4549781" y="821272"/>
                    <a:pt x="4552277" y="826469"/>
                  </a:cubicBezTo>
                  <a:cubicBezTo>
                    <a:pt x="4553896" y="828830"/>
                    <a:pt x="4567826" y="822287"/>
                    <a:pt x="4566274" y="815450"/>
                  </a:cubicBezTo>
                  <a:cubicBezTo>
                    <a:pt x="4563576" y="809699"/>
                    <a:pt x="4560405" y="804171"/>
                    <a:pt x="4556830" y="798923"/>
                  </a:cubicBezTo>
                  <a:cubicBezTo>
                    <a:pt x="4553693" y="793617"/>
                    <a:pt x="4550692" y="788196"/>
                    <a:pt x="4547520" y="782908"/>
                  </a:cubicBezTo>
                  <a:cubicBezTo>
                    <a:pt x="4543170" y="775646"/>
                    <a:pt x="4538582" y="768552"/>
                    <a:pt x="4534366" y="761179"/>
                  </a:cubicBezTo>
                  <a:cubicBezTo>
                    <a:pt x="4532140" y="757307"/>
                    <a:pt x="4530488" y="752980"/>
                    <a:pt x="4528599" y="748851"/>
                  </a:cubicBezTo>
                  <a:cubicBezTo>
                    <a:pt x="4527283" y="744999"/>
                    <a:pt x="4525562" y="741289"/>
                    <a:pt x="4523505" y="737774"/>
                  </a:cubicBezTo>
                  <a:cubicBezTo>
                    <a:pt x="4517973" y="730161"/>
                    <a:pt x="4511903" y="723031"/>
                    <a:pt x="4506000" y="715732"/>
                  </a:cubicBezTo>
                  <a:cubicBezTo>
                    <a:pt x="4501784" y="710497"/>
                    <a:pt x="4497769" y="705080"/>
                    <a:pt x="4493183" y="700159"/>
                  </a:cubicBezTo>
                  <a:cubicBezTo>
                    <a:pt x="4488494" y="695147"/>
                    <a:pt x="4482861" y="690961"/>
                    <a:pt x="4478274" y="685875"/>
                  </a:cubicBezTo>
                  <a:cubicBezTo>
                    <a:pt x="4469268" y="675830"/>
                    <a:pt x="4460701" y="665401"/>
                    <a:pt x="4451999" y="655154"/>
                  </a:cubicBezTo>
                  <a:cubicBezTo>
                    <a:pt x="4448221" y="650712"/>
                    <a:pt x="4444376" y="646344"/>
                    <a:pt x="4440699" y="641827"/>
                  </a:cubicBezTo>
                  <a:cubicBezTo>
                    <a:pt x="4437563" y="638033"/>
                    <a:pt x="4434999" y="633776"/>
                    <a:pt x="4431525" y="630292"/>
                  </a:cubicBezTo>
                  <a:cubicBezTo>
                    <a:pt x="4426937" y="625610"/>
                    <a:pt x="4421777" y="621428"/>
                    <a:pt x="4416717" y="617137"/>
                  </a:cubicBezTo>
                  <a:cubicBezTo>
                    <a:pt x="4412299" y="613397"/>
                    <a:pt x="4407779" y="609717"/>
                    <a:pt x="4403057" y="606209"/>
                  </a:cubicBezTo>
                  <a:cubicBezTo>
                    <a:pt x="4398774" y="603490"/>
                    <a:pt x="4395502" y="611046"/>
                    <a:pt x="4395704" y="612685"/>
                  </a:cubicBezTo>
                  <a:close/>
                  <a:moveTo>
                    <a:pt x="4405755" y="835168"/>
                  </a:moveTo>
                  <a:cubicBezTo>
                    <a:pt x="4407341" y="839388"/>
                    <a:pt x="4409196" y="843314"/>
                    <a:pt x="4410983" y="847368"/>
                  </a:cubicBezTo>
                  <a:cubicBezTo>
                    <a:pt x="4412872" y="852859"/>
                    <a:pt x="4415233" y="858182"/>
                    <a:pt x="4418033" y="863272"/>
                  </a:cubicBezTo>
                  <a:cubicBezTo>
                    <a:pt x="4425352" y="874311"/>
                    <a:pt x="4433346" y="884761"/>
                    <a:pt x="4441138" y="895379"/>
                  </a:cubicBezTo>
                  <a:cubicBezTo>
                    <a:pt x="4445152" y="901194"/>
                    <a:pt x="4449469" y="906803"/>
                    <a:pt x="4454056" y="912186"/>
                  </a:cubicBezTo>
                  <a:cubicBezTo>
                    <a:pt x="4460633" y="919482"/>
                    <a:pt x="4468189" y="925951"/>
                    <a:pt x="4474699" y="933324"/>
                  </a:cubicBezTo>
                  <a:cubicBezTo>
                    <a:pt x="4482962" y="942705"/>
                    <a:pt x="4490754" y="952550"/>
                    <a:pt x="4498545" y="962332"/>
                  </a:cubicBezTo>
                  <a:cubicBezTo>
                    <a:pt x="4506539" y="972360"/>
                    <a:pt x="4514297" y="982569"/>
                    <a:pt x="4522089" y="992759"/>
                  </a:cubicBezTo>
                  <a:cubicBezTo>
                    <a:pt x="4524956" y="996469"/>
                    <a:pt x="4527688" y="1000261"/>
                    <a:pt x="4530521" y="1003964"/>
                  </a:cubicBezTo>
                  <a:cubicBezTo>
                    <a:pt x="4534804" y="1009513"/>
                    <a:pt x="4539088" y="1014987"/>
                    <a:pt x="4543338" y="1020552"/>
                  </a:cubicBezTo>
                  <a:cubicBezTo>
                    <a:pt x="4546036" y="1023709"/>
                    <a:pt x="4548465" y="1027079"/>
                    <a:pt x="4550624" y="1030634"/>
                  </a:cubicBezTo>
                  <a:cubicBezTo>
                    <a:pt x="4553255" y="1035552"/>
                    <a:pt x="4556527" y="1039977"/>
                    <a:pt x="4558921" y="1045101"/>
                  </a:cubicBezTo>
                  <a:cubicBezTo>
                    <a:pt x="4560507" y="1047421"/>
                    <a:pt x="4574336" y="1040787"/>
                    <a:pt x="4572885" y="1034044"/>
                  </a:cubicBezTo>
                  <a:cubicBezTo>
                    <a:pt x="4570288" y="1028398"/>
                    <a:pt x="4567219" y="1022971"/>
                    <a:pt x="4563711" y="1017824"/>
                  </a:cubicBezTo>
                  <a:cubicBezTo>
                    <a:pt x="4560675" y="1012609"/>
                    <a:pt x="4557707" y="1007283"/>
                    <a:pt x="4554604" y="1002085"/>
                  </a:cubicBezTo>
                  <a:cubicBezTo>
                    <a:pt x="4550388" y="994918"/>
                    <a:pt x="4545901" y="987949"/>
                    <a:pt x="4541786" y="980670"/>
                  </a:cubicBezTo>
                  <a:cubicBezTo>
                    <a:pt x="4539662" y="976893"/>
                    <a:pt x="4538043" y="972636"/>
                    <a:pt x="4536221" y="968561"/>
                  </a:cubicBezTo>
                  <a:cubicBezTo>
                    <a:pt x="4534906" y="964781"/>
                    <a:pt x="4533287" y="961128"/>
                    <a:pt x="4531297" y="957654"/>
                  </a:cubicBezTo>
                  <a:cubicBezTo>
                    <a:pt x="4525866" y="950189"/>
                    <a:pt x="4519896" y="943183"/>
                    <a:pt x="4514128" y="936016"/>
                  </a:cubicBezTo>
                  <a:cubicBezTo>
                    <a:pt x="4509980" y="930872"/>
                    <a:pt x="4506067" y="925560"/>
                    <a:pt x="4501581" y="920757"/>
                  </a:cubicBezTo>
                  <a:cubicBezTo>
                    <a:pt x="4496960" y="915836"/>
                    <a:pt x="4491429" y="911761"/>
                    <a:pt x="4486909" y="906749"/>
                  </a:cubicBezTo>
                  <a:cubicBezTo>
                    <a:pt x="4478106" y="896927"/>
                    <a:pt x="4469741" y="886697"/>
                    <a:pt x="4461173" y="876635"/>
                  </a:cubicBezTo>
                  <a:cubicBezTo>
                    <a:pt x="4457463" y="872304"/>
                    <a:pt x="4453719" y="867994"/>
                    <a:pt x="4450110" y="863568"/>
                  </a:cubicBezTo>
                  <a:cubicBezTo>
                    <a:pt x="4447310" y="859649"/>
                    <a:pt x="4444309" y="855871"/>
                    <a:pt x="4441138" y="852252"/>
                  </a:cubicBezTo>
                  <a:cubicBezTo>
                    <a:pt x="4436618" y="847665"/>
                    <a:pt x="4431559" y="843553"/>
                    <a:pt x="4426601" y="839371"/>
                  </a:cubicBezTo>
                  <a:cubicBezTo>
                    <a:pt x="4422216" y="835704"/>
                    <a:pt x="4417763" y="832109"/>
                    <a:pt x="4413109" y="828702"/>
                  </a:cubicBezTo>
                  <a:cubicBezTo>
                    <a:pt x="4408893" y="826031"/>
                    <a:pt x="4405587" y="833532"/>
                    <a:pt x="4405755" y="835165"/>
                  </a:cubicBezTo>
                  <a:close/>
                  <a:moveTo>
                    <a:pt x="4401371" y="1041350"/>
                  </a:moveTo>
                  <a:cubicBezTo>
                    <a:pt x="4402889" y="1045532"/>
                    <a:pt x="4404744" y="1049421"/>
                    <a:pt x="4406464" y="1053438"/>
                  </a:cubicBezTo>
                  <a:cubicBezTo>
                    <a:pt x="4408319" y="1058872"/>
                    <a:pt x="4410647" y="1064141"/>
                    <a:pt x="4413378" y="1069194"/>
                  </a:cubicBezTo>
                  <a:cubicBezTo>
                    <a:pt x="4420597" y="1080105"/>
                    <a:pt x="4428490" y="1090443"/>
                    <a:pt x="4436179" y="1100899"/>
                  </a:cubicBezTo>
                  <a:cubicBezTo>
                    <a:pt x="4440126" y="1106660"/>
                    <a:pt x="4444376" y="1112202"/>
                    <a:pt x="4448895" y="1117504"/>
                  </a:cubicBezTo>
                  <a:cubicBezTo>
                    <a:pt x="4455406" y="1124709"/>
                    <a:pt x="4462860" y="1131087"/>
                    <a:pt x="4469302" y="1138386"/>
                  </a:cubicBezTo>
                  <a:cubicBezTo>
                    <a:pt x="4477464" y="1147655"/>
                    <a:pt x="4485155" y="1157366"/>
                    <a:pt x="4492845" y="1167056"/>
                  </a:cubicBezTo>
                  <a:cubicBezTo>
                    <a:pt x="4500704" y="1176973"/>
                    <a:pt x="4508361" y="1187071"/>
                    <a:pt x="4516085" y="1197116"/>
                  </a:cubicBezTo>
                  <a:cubicBezTo>
                    <a:pt x="4518884" y="1200766"/>
                    <a:pt x="4521583" y="1204536"/>
                    <a:pt x="4524382" y="1208193"/>
                  </a:cubicBezTo>
                  <a:cubicBezTo>
                    <a:pt x="4528565" y="1213684"/>
                    <a:pt x="4532849" y="1219084"/>
                    <a:pt x="4537031" y="1224575"/>
                  </a:cubicBezTo>
                  <a:cubicBezTo>
                    <a:pt x="4539696" y="1227712"/>
                    <a:pt x="4542090" y="1231055"/>
                    <a:pt x="4544215" y="1234566"/>
                  </a:cubicBezTo>
                  <a:cubicBezTo>
                    <a:pt x="4546812" y="1239430"/>
                    <a:pt x="4549983" y="1243798"/>
                    <a:pt x="4552378" y="1248867"/>
                  </a:cubicBezTo>
                  <a:cubicBezTo>
                    <a:pt x="4553929" y="1251171"/>
                    <a:pt x="4567724" y="1244499"/>
                    <a:pt x="4566342" y="1237807"/>
                  </a:cubicBezTo>
                  <a:cubicBezTo>
                    <a:pt x="4563744" y="1232225"/>
                    <a:pt x="4560743" y="1226855"/>
                    <a:pt x="4557302" y="1221755"/>
                  </a:cubicBezTo>
                  <a:cubicBezTo>
                    <a:pt x="4554300" y="1216598"/>
                    <a:pt x="4551400" y="1211326"/>
                    <a:pt x="4548364" y="1206166"/>
                  </a:cubicBezTo>
                  <a:cubicBezTo>
                    <a:pt x="4544181" y="1199106"/>
                    <a:pt x="4539763" y="1192215"/>
                    <a:pt x="4535715" y="1185007"/>
                  </a:cubicBezTo>
                  <a:cubicBezTo>
                    <a:pt x="4533624" y="1181266"/>
                    <a:pt x="4532039" y="1177047"/>
                    <a:pt x="4530251" y="1173010"/>
                  </a:cubicBezTo>
                  <a:cubicBezTo>
                    <a:pt x="4529003" y="1169256"/>
                    <a:pt x="4527384" y="1165640"/>
                    <a:pt x="4525394" y="1162216"/>
                  </a:cubicBezTo>
                  <a:cubicBezTo>
                    <a:pt x="4520065" y="1154823"/>
                    <a:pt x="4514162" y="1147911"/>
                    <a:pt x="4508462" y="1140818"/>
                  </a:cubicBezTo>
                  <a:cubicBezTo>
                    <a:pt x="4504414" y="1135759"/>
                    <a:pt x="4500535" y="1130497"/>
                    <a:pt x="4496117" y="1125741"/>
                  </a:cubicBezTo>
                  <a:cubicBezTo>
                    <a:pt x="4491564" y="1120877"/>
                    <a:pt x="4486065" y="1116897"/>
                    <a:pt x="4481614" y="1111939"/>
                  </a:cubicBezTo>
                  <a:cubicBezTo>
                    <a:pt x="4472911" y="1102225"/>
                    <a:pt x="4464648" y="1092126"/>
                    <a:pt x="4456181" y="1082193"/>
                  </a:cubicBezTo>
                  <a:cubicBezTo>
                    <a:pt x="4452538" y="1077879"/>
                    <a:pt x="4448828" y="1073659"/>
                    <a:pt x="4445253" y="1069291"/>
                  </a:cubicBezTo>
                  <a:cubicBezTo>
                    <a:pt x="4442521" y="1065406"/>
                    <a:pt x="4439552" y="1061665"/>
                    <a:pt x="4436416" y="1058087"/>
                  </a:cubicBezTo>
                  <a:cubicBezTo>
                    <a:pt x="4431929" y="1053573"/>
                    <a:pt x="4426937" y="1049519"/>
                    <a:pt x="4422047" y="1045407"/>
                  </a:cubicBezTo>
                  <a:cubicBezTo>
                    <a:pt x="4417729" y="1041778"/>
                    <a:pt x="4413311" y="1038237"/>
                    <a:pt x="4408690" y="1034884"/>
                  </a:cubicBezTo>
                  <a:cubicBezTo>
                    <a:pt x="4404541" y="1032250"/>
                    <a:pt x="4401202" y="1039731"/>
                    <a:pt x="4401371" y="1041336"/>
                  </a:cubicBezTo>
                  <a:close/>
                  <a:moveTo>
                    <a:pt x="4344942" y="1189085"/>
                  </a:moveTo>
                  <a:cubicBezTo>
                    <a:pt x="4346324" y="1193102"/>
                    <a:pt x="4348044" y="1196843"/>
                    <a:pt x="4349630" y="1200678"/>
                  </a:cubicBezTo>
                  <a:cubicBezTo>
                    <a:pt x="4351282" y="1205892"/>
                    <a:pt x="4353374" y="1210952"/>
                    <a:pt x="4355937" y="1215789"/>
                  </a:cubicBezTo>
                  <a:cubicBezTo>
                    <a:pt x="4362717" y="1226167"/>
                    <a:pt x="4370104" y="1235989"/>
                    <a:pt x="4377355" y="1245960"/>
                  </a:cubicBezTo>
                  <a:cubicBezTo>
                    <a:pt x="4381066" y="1251424"/>
                    <a:pt x="4385046" y="1256686"/>
                    <a:pt x="4389329" y="1261715"/>
                  </a:cubicBezTo>
                  <a:cubicBezTo>
                    <a:pt x="4395502" y="1268555"/>
                    <a:pt x="4402585" y="1274532"/>
                    <a:pt x="4408690" y="1281436"/>
                  </a:cubicBezTo>
                  <a:cubicBezTo>
                    <a:pt x="4416448" y="1290206"/>
                    <a:pt x="4423666" y="1299441"/>
                    <a:pt x="4430918" y="1308639"/>
                  </a:cubicBezTo>
                  <a:cubicBezTo>
                    <a:pt x="4438338" y="1318036"/>
                    <a:pt x="4445522" y="1327639"/>
                    <a:pt x="4452808" y="1337168"/>
                  </a:cubicBezTo>
                  <a:cubicBezTo>
                    <a:pt x="4455439" y="1340652"/>
                    <a:pt x="4458003" y="1344227"/>
                    <a:pt x="4460633" y="1347691"/>
                  </a:cubicBezTo>
                  <a:cubicBezTo>
                    <a:pt x="4464580" y="1352906"/>
                    <a:pt x="4468594" y="1358046"/>
                    <a:pt x="4472540" y="1363244"/>
                  </a:cubicBezTo>
                  <a:cubicBezTo>
                    <a:pt x="4475036" y="1366226"/>
                    <a:pt x="4477296" y="1369406"/>
                    <a:pt x="4479286" y="1372756"/>
                  </a:cubicBezTo>
                  <a:cubicBezTo>
                    <a:pt x="4481680" y="1377417"/>
                    <a:pt x="4484683" y="1381562"/>
                    <a:pt x="4486875" y="1386409"/>
                  </a:cubicBezTo>
                  <a:cubicBezTo>
                    <a:pt x="4488326" y="1388605"/>
                    <a:pt x="4501986" y="1381768"/>
                    <a:pt x="4500805" y="1375316"/>
                  </a:cubicBezTo>
                  <a:cubicBezTo>
                    <a:pt x="4498445" y="1369973"/>
                    <a:pt x="4495645" y="1364843"/>
                    <a:pt x="4492407" y="1359982"/>
                  </a:cubicBezTo>
                  <a:cubicBezTo>
                    <a:pt x="4489607" y="1355044"/>
                    <a:pt x="4486909" y="1350012"/>
                    <a:pt x="4484110" y="1345111"/>
                  </a:cubicBezTo>
                  <a:cubicBezTo>
                    <a:pt x="4480196" y="1338345"/>
                    <a:pt x="4476082" y="1331767"/>
                    <a:pt x="4472338" y="1324910"/>
                  </a:cubicBezTo>
                  <a:cubicBezTo>
                    <a:pt x="4470449" y="1321170"/>
                    <a:pt x="4468796" y="1317331"/>
                    <a:pt x="4467312" y="1313412"/>
                  </a:cubicBezTo>
                  <a:cubicBezTo>
                    <a:pt x="4466199" y="1309816"/>
                    <a:pt x="4464681" y="1306349"/>
                    <a:pt x="4462826" y="1303074"/>
                  </a:cubicBezTo>
                  <a:cubicBezTo>
                    <a:pt x="4457834" y="1296051"/>
                    <a:pt x="4452268" y="1289471"/>
                    <a:pt x="4446872" y="1282762"/>
                  </a:cubicBezTo>
                  <a:cubicBezTo>
                    <a:pt x="4443026" y="1277952"/>
                    <a:pt x="4439418" y="1272960"/>
                    <a:pt x="4435202" y="1268481"/>
                  </a:cubicBezTo>
                  <a:cubicBezTo>
                    <a:pt x="4430918" y="1263873"/>
                    <a:pt x="4425622" y="1260113"/>
                    <a:pt x="4421406" y="1255451"/>
                  </a:cubicBezTo>
                  <a:cubicBezTo>
                    <a:pt x="4413176" y="1246273"/>
                    <a:pt x="4405351" y="1236688"/>
                    <a:pt x="4397390" y="1227270"/>
                  </a:cubicBezTo>
                  <a:cubicBezTo>
                    <a:pt x="4393950" y="1223223"/>
                    <a:pt x="4390443" y="1219175"/>
                    <a:pt x="4387070" y="1215033"/>
                  </a:cubicBezTo>
                  <a:cubicBezTo>
                    <a:pt x="4384236" y="1211552"/>
                    <a:pt x="4381909" y="1207589"/>
                    <a:pt x="4378739" y="1204402"/>
                  </a:cubicBezTo>
                  <a:cubicBezTo>
                    <a:pt x="4374489" y="1200162"/>
                    <a:pt x="4369699" y="1196364"/>
                    <a:pt x="4365044" y="1192495"/>
                  </a:cubicBezTo>
                  <a:cubicBezTo>
                    <a:pt x="4360896" y="1189122"/>
                    <a:pt x="4356713" y="1185769"/>
                    <a:pt x="4352261" y="1182636"/>
                  </a:cubicBezTo>
                  <a:cubicBezTo>
                    <a:pt x="4348281" y="1180177"/>
                    <a:pt x="4344840" y="1187510"/>
                    <a:pt x="4344942" y="1189058"/>
                  </a:cubicBezTo>
                  <a:close/>
                  <a:moveTo>
                    <a:pt x="4226686" y="1267337"/>
                  </a:moveTo>
                  <a:cubicBezTo>
                    <a:pt x="4228001" y="1271243"/>
                    <a:pt x="4229620" y="1274893"/>
                    <a:pt x="4231105" y="1278650"/>
                  </a:cubicBezTo>
                  <a:cubicBezTo>
                    <a:pt x="4232656" y="1283727"/>
                    <a:pt x="4234679" y="1288654"/>
                    <a:pt x="4237108" y="1293377"/>
                  </a:cubicBezTo>
                  <a:cubicBezTo>
                    <a:pt x="4243618" y="1303458"/>
                    <a:pt x="4250768" y="1312987"/>
                    <a:pt x="4257717" y="1322661"/>
                  </a:cubicBezTo>
                  <a:cubicBezTo>
                    <a:pt x="4261292" y="1327963"/>
                    <a:pt x="4265137" y="1333066"/>
                    <a:pt x="4269286" y="1337940"/>
                  </a:cubicBezTo>
                  <a:cubicBezTo>
                    <a:pt x="4275256" y="1344537"/>
                    <a:pt x="4282171" y="1350305"/>
                    <a:pt x="4288040" y="1356977"/>
                  </a:cubicBezTo>
                  <a:cubicBezTo>
                    <a:pt x="4295527" y="1365473"/>
                    <a:pt x="4302510" y="1374432"/>
                    <a:pt x="4309526" y="1383333"/>
                  </a:cubicBezTo>
                  <a:cubicBezTo>
                    <a:pt x="4316676" y="1392440"/>
                    <a:pt x="4323624" y="1401763"/>
                    <a:pt x="4330640" y="1410991"/>
                  </a:cubicBezTo>
                  <a:cubicBezTo>
                    <a:pt x="4333170" y="1414381"/>
                    <a:pt x="4335632" y="1417828"/>
                    <a:pt x="4338196" y="1421218"/>
                  </a:cubicBezTo>
                  <a:cubicBezTo>
                    <a:pt x="4341973" y="1426251"/>
                    <a:pt x="4345852" y="1431226"/>
                    <a:pt x="4349663" y="1436275"/>
                  </a:cubicBezTo>
                  <a:cubicBezTo>
                    <a:pt x="4352092" y="1439159"/>
                    <a:pt x="4354251" y="1442248"/>
                    <a:pt x="4356139" y="1445510"/>
                  </a:cubicBezTo>
                  <a:cubicBezTo>
                    <a:pt x="4358433" y="1450027"/>
                    <a:pt x="4361334" y="1454061"/>
                    <a:pt x="4363392" y="1458796"/>
                  </a:cubicBezTo>
                  <a:cubicBezTo>
                    <a:pt x="4364808" y="1460918"/>
                    <a:pt x="4378401" y="1453986"/>
                    <a:pt x="4377321" y="1447665"/>
                  </a:cubicBezTo>
                  <a:cubicBezTo>
                    <a:pt x="4375096" y="1442471"/>
                    <a:pt x="4372397" y="1437483"/>
                    <a:pt x="4369294" y="1432757"/>
                  </a:cubicBezTo>
                  <a:cubicBezTo>
                    <a:pt x="4366596" y="1427947"/>
                    <a:pt x="4364066" y="1423043"/>
                    <a:pt x="4361334" y="1418253"/>
                  </a:cubicBezTo>
                  <a:cubicBezTo>
                    <a:pt x="4357590" y="1411693"/>
                    <a:pt x="4353643" y="1405298"/>
                    <a:pt x="4350035" y="1398626"/>
                  </a:cubicBezTo>
                  <a:cubicBezTo>
                    <a:pt x="4348180" y="1395142"/>
                    <a:pt x="4346830" y="1391182"/>
                    <a:pt x="4345278" y="1387421"/>
                  </a:cubicBezTo>
                  <a:cubicBezTo>
                    <a:pt x="4344233" y="1383910"/>
                    <a:pt x="4342850" y="1380523"/>
                    <a:pt x="4341062" y="1377323"/>
                  </a:cubicBezTo>
                  <a:cubicBezTo>
                    <a:pt x="4336239" y="1370523"/>
                    <a:pt x="4330876" y="1364168"/>
                    <a:pt x="4325681" y="1357638"/>
                  </a:cubicBezTo>
                  <a:cubicBezTo>
                    <a:pt x="4321972" y="1352977"/>
                    <a:pt x="4318464" y="1348130"/>
                    <a:pt x="4314383" y="1343809"/>
                  </a:cubicBezTo>
                  <a:cubicBezTo>
                    <a:pt x="4310200" y="1339367"/>
                    <a:pt x="4305073" y="1335791"/>
                    <a:pt x="4301026" y="1331258"/>
                  </a:cubicBezTo>
                  <a:cubicBezTo>
                    <a:pt x="4293065" y="1322357"/>
                    <a:pt x="4285476" y="1313088"/>
                    <a:pt x="4277752" y="1303964"/>
                  </a:cubicBezTo>
                  <a:cubicBezTo>
                    <a:pt x="4274446" y="1300021"/>
                    <a:pt x="4271040" y="1296132"/>
                    <a:pt x="4267802" y="1292132"/>
                  </a:cubicBezTo>
                  <a:cubicBezTo>
                    <a:pt x="4265306" y="1288550"/>
                    <a:pt x="4262607" y="1285113"/>
                    <a:pt x="4259741" y="1281831"/>
                  </a:cubicBezTo>
                  <a:cubicBezTo>
                    <a:pt x="4255491" y="1277777"/>
                    <a:pt x="4251072" y="1273952"/>
                    <a:pt x="4246417" y="1270363"/>
                  </a:cubicBezTo>
                  <a:cubicBezTo>
                    <a:pt x="4242437" y="1267081"/>
                    <a:pt x="4238356" y="1263894"/>
                    <a:pt x="4234039" y="1260888"/>
                  </a:cubicBezTo>
                  <a:cubicBezTo>
                    <a:pt x="4230160" y="1258504"/>
                    <a:pt x="4226618" y="1265786"/>
                    <a:pt x="4226686" y="1267297"/>
                  </a:cubicBezTo>
                  <a:close/>
                  <a:moveTo>
                    <a:pt x="4055441" y="1315085"/>
                  </a:moveTo>
                  <a:cubicBezTo>
                    <a:pt x="4056588" y="1318795"/>
                    <a:pt x="4058038" y="1322273"/>
                    <a:pt x="4059353" y="1325828"/>
                  </a:cubicBezTo>
                  <a:cubicBezTo>
                    <a:pt x="4060669" y="1330644"/>
                    <a:pt x="4062457" y="1335323"/>
                    <a:pt x="4064683" y="1339799"/>
                  </a:cubicBezTo>
                  <a:cubicBezTo>
                    <a:pt x="4070653" y="1349290"/>
                    <a:pt x="4077298" y="1358225"/>
                    <a:pt x="4083740" y="1367312"/>
                  </a:cubicBezTo>
                  <a:cubicBezTo>
                    <a:pt x="4087011" y="1372310"/>
                    <a:pt x="4090587" y="1377097"/>
                    <a:pt x="4094432" y="1381650"/>
                  </a:cubicBezTo>
                  <a:cubicBezTo>
                    <a:pt x="4099998" y="1387806"/>
                    <a:pt x="4106507" y="1393118"/>
                    <a:pt x="4112005" y="1399361"/>
                  </a:cubicBezTo>
                  <a:cubicBezTo>
                    <a:pt x="4119021" y="1407305"/>
                    <a:pt x="4125497" y="1415673"/>
                    <a:pt x="4131973" y="1424038"/>
                  </a:cubicBezTo>
                  <a:cubicBezTo>
                    <a:pt x="4138651" y="1432572"/>
                    <a:pt x="4145060" y="1441307"/>
                    <a:pt x="4151570" y="1449969"/>
                  </a:cubicBezTo>
                  <a:cubicBezTo>
                    <a:pt x="4153965" y="1453140"/>
                    <a:pt x="4156191" y="1456401"/>
                    <a:pt x="4158552" y="1459552"/>
                  </a:cubicBezTo>
                  <a:cubicBezTo>
                    <a:pt x="4162059" y="1464274"/>
                    <a:pt x="4165703" y="1468969"/>
                    <a:pt x="4169210" y="1473688"/>
                  </a:cubicBezTo>
                  <a:cubicBezTo>
                    <a:pt x="4171470" y="1476393"/>
                    <a:pt x="4173460" y="1479297"/>
                    <a:pt x="4175181" y="1482370"/>
                  </a:cubicBezTo>
                  <a:cubicBezTo>
                    <a:pt x="4177271" y="1486664"/>
                    <a:pt x="4179936" y="1490441"/>
                    <a:pt x="4181825" y="1494920"/>
                  </a:cubicBezTo>
                  <a:cubicBezTo>
                    <a:pt x="4183107" y="1496910"/>
                    <a:pt x="4196532" y="1489794"/>
                    <a:pt x="4195689" y="1483749"/>
                  </a:cubicBezTo>
                  <a:cubicBezTo>
                    <a:pt x="4193698" y="1478842"/>
                    <a:pt x="4191236" y="1474126"/>
                    <a:pt x="4188402" y="1469654"/>
                  </a:cubicBezTo>
                  <a:cubicBezTo>
                    <a:pt x="4185940" y="1465117"/>
                    <a:pt x="4183613" y="1460493"/>
                    <a:pt x="4181117" y="1455976"/>
                  </a:cubicBezTo>
                  <a:cubicBezTo>
                    <a:pt x="4177744" y="1449784"/>
                    <a:pt x="4174101" y="1443739"/>
                    <a:pt x="4170863" y="1437425"/>
                  </a:cubicBezTo>
                  <a:cubicBezTo>
                    <a:pt x="4169244" y="1433961"/>
                    <a:pt x="4167828" y="1430413"/>
                    <a:pt x="4166580" y="1426794"/>
                  </a:cubicBezTo>
                  <a:cubicBezTo>
                    <a:pt x="4165703" y="1423465"/>
                    <a:pt x="4164421" y="1420250"/>
                    <a:pt x="4162802" y="1417211"/>
                  </a:cubicBezTo>
                  <a:cubicBezTo>
                    <a:pt x="4158350" y="1410802"/>
                    <a:pt x="4153324" y="1404880"/>
                    <a:pt x="4148501" y="1398781"/>
                  </a:cubicBezTo>
                  <a:cubicBezTo>
                    <a:pt x="4145060" y="1394430"/>
                    <a:pt x="4141822" y="1389860"/>
                    <a:pt x="4138011" y="1385826"/>
                  </a:cubicBezTo>
                  <a:cubicBezTo>
                    <a:pt x="4134132" y="1381677"/>
                    <a:pt x="4129274" y="1378405"/>
                    <a:pt x="4125463" y="1374159"/>
                  </a:cubicBezTo>
                  <a:cubicBezTo>
                    <a:pt x="4118009" y="1365865"/>
                    <a:pt x="4110993" y="1357186"/>
                    <a:pt x="4103776" y="1348653"/>
                  </a:cubicBezTo>
                  <a:cubicBezTo>
                    <a:pt x="4100706" y="1344986"/>
                    <a:pt x="4097535" y="1341354"/>
                    <a:pt x="4094500" y="1337596"/>
                  </a:cubicBezTo>
                  <a:cubicBezTo>
                    <a:pt x="4092206" y="1334230"/>
                    <a:pt x="4089710" y="1330999"/>
                    <a:pt x="4087045" y="1327919"/>
                  </a:cubicBezTo>
                  <a:cubicBezTo>
                    <a:pt x="4083065" y="1324158"/>
                    <a:pt x="4078883" y="1320620"/>
                    <a:pt x="4074498" y="1317321"/>
                  </a:cubicBezTo>
                  <a:cubicBezTo>
                    <a:pt x="4070687" y="1314286"/>
                    <a:pt x="4066841" y="1311368"/>
                    <a:pt x="4062760" y="1308605"/>
                  </a:cubicBezTo>
                  <a:cubicBezTo>
                    <a:pt x="4059050" y="1306453"/>
                    <a:pt x="4055407" y="1313571"/>
                    <a:pt x="4055441" y="1315044"/>
                  </a:cubicBezTo>
                  <a:close/>
                  <a:moveTo>
                    <a:pt x="3860586" y="1336301"/>
                  </a:moveTo>
                  <a:cubicBezTo>
                    <a:pt x="3861733" y="1340041"/>
                    <a:pt x="3863217" y="1343526"/>
                    <a:pt x="3864565" y="1347121"/>
                  </a:cubicBezTo>
                  <a:cubicBezTo>
                    <a:pt x="3865915" y="1351982"/>
                    <a:pt x="3867737" y="1356697"/>
                    <a:pt x="3869996" y="1361200"/>
                  </a:cubicBezTo>
                  <a:cubicBezTo>
                    <a:pt x="3876034" y="1370766"/>
                    <a:pt x="3882712" y="1379751"/>
                    <a:pt x="3889256" y="1388936"/>
                  </a:cubicBezTo>
                  <a:cubicBezTo>
                    <a:pt x="3892561" y="1393978"/>
                    <a:pt x="3896170" y="1398822"/>
                    <a:pt x="3900049" y="1403439"/>
                  </a:cubicBezTo>
                  <a:cubicBezTo>
                    <a:pt x="3905682" y="1409649"/>
                    <a:pt x="3912259" y="1415032"/>
                    <a:pt x="3917791" y="1421316"/>
                  </a:cubicBezTo>
                  <a:cubicBezTo>
                    <a:pt x="3924874" y="1429313"/>
                    <a:pt x="3931418" y="1437790"/>
                    <a:pt x="3937961" y="1446215"/>
                  </a:cubicBezTo>
                  <a:cubicBezTo>
                    <a:pt x="3944673" y="1454840"/>
                    <a:pt x="3951183" y="1463630"/>
                    <a:pt x="3957727" y="1472382"/>
                  </a:cubicBezTo>
                  <a:cubicBezTo>
                    <a:pt x="3960121" y="1475573"/>
                    <a:pt x="3962415" y="1478852"/>
                    <a:pt x="3964809" y="1482039"/>
                  </a:cubicBezTo>
                  <a:cubicBezTo>
                    <a:pt x="3968385" y="1486815"/>
                    <a:pt x="3972028" y="1491531"/>
                    <a:pt x="3975570" y="1496324"/>
                  </a:cubicBezTo>
                  <a:cubicBezTo>
                    <a:pt x="3977863" y="1499042"/>
                    <a:pt x="3979853" y="1501967"/>
                    <a:pt x="3981607" y="1505060"/>
                  </a:cubicBezTo>
                  <a:cubicBezTo>
                    <a:pt x="3983766" y="1509373"/>
                    <a:pt x="3986431" y="1513188"/>
                    <a:pt x="3988353" y="1517715"/>
                  </a:cubicBezTo>
                  <a:cubicBezTo>
                    <a:pt x="3989635" y="1519705"/>
                    <a:pt x="4003059" y="1512645"/>
                    <a:pt x="4002216" y="1506534"/>
                  </a:cubicBezTo>
                  <a:cubicBezTo>
                    <a:pt x="4000192" y="1501592"/>
                    <a:pt x="3997696" y="1496843"/>
                    <a:pt x="3994829" y="1492343"/>
                  </a:cubicBezTo>
                  <a:cubicBezTo>
                    <a:pt x="3992333" y="1487773"/>
                    <a:pt x="3989972" y="1483091"/>
                    <a:pt x="3987476" y="1478558"/>
                  </a:cubicBezTo>
                  <a:cubicBezTo>
                    <a:pt x="3984002" y="1472308"/>
                    <a:pt x="3980359" y="1466247"/>
                    <a:pt x="3977020" y="1459872"/>
                  </a:cubicBezTo>
                  <a:cubicBezTo>
                    <a:pt x="3975333" y="1456533"/>
                    <a:pt x="3974119" y="1452755"/>
                    <a:pt x="3972702" y="1449163"/>
                  </a:cubicBezTo>
                  <a:cubicBezTo>
                    <a:pt x="3971825" y="1445814"/>
                    <a:pt x="3970544" y="1442576"/>
                    <a:pt x="3968891" y="1439523"/>
                  </a:cubicBezTo>
                  <a:cubicBezTo>
                    <a:pt x="3964405" y="1433054"/>
                    <a:pt x="3959312" y="1427067"/>
                    <a:pt x="3954455" y="1420911"/>
                  </a:cubicBezTo>
                  <a:cubicBezTo>
                    <a:pt x="3950947" y="1416506"/>
                    <a:pt x="3947709" y="1411916"/>
                    <a:pt x="3943864" y="1407824"/>
                  </a:cubicBezTo>
                  <a:cubicBezTo>
                    <a:pt x="3939917" y="1403642"/>
                    <a:pt x="3935027" y="1400323"/>
                    <a:pt x="3931181" y="1396049"/>
                  </a:cubicBezTo>
                  <a:cubicBezTo>
                    <a:pt x="3923660" y="1387681"/>
                    <a:pt x="3916577" y="1378928"/>
                    <a:pt x="3909325" y="1370320"/>
                  </a:cubicBezTo>
                  <a:cubicBezTo>
                    <a:pt x="3906188" y="1366610"/>
                    <a:pt x="3902984" y="1362930"/>
                    <a:pt x="3899948" y="1359136"/>
                  </a:cubicBezTo>
                  <a:cubicBezTo>
                    <a:pt x="3897621" y="1355759"/>
                    <a:pt x="3895091" y="1352511"/>
                    <a:pt x="3892392" y="1349405"/>
                  </a:cubicBezTo>
                  <a:cubicBezTo>
                    <a:pt x="3888379" y="1345600"/>
                    <a:pt x="3884129" y="1342018"/>
                    <a:pt x="3879710" y="1338679"/>
                  </a:cubicBezTo>
                  <a:cubicBezTo>
                    <a:pt x="3875899" y="1335619"/>
                    <a:pt x="3872020" y="1332651"/>
                    <a:pt x="3867905" y="1329848"/>
                  </a:cubicBezTo>
                  <a:cubicBezTo>
                    <a:pt x="3864161" y="1327636"/>
                    <a:pt x="3860552" y="1334786"/>
                    <a:pt x="3860586" y="1336260"/>
                  </a:cubicBezTo>
                  <a:close/>
                  <a:moveTo>
                    <a:pt x="3667012" y="1358960"/>
                  </a:moveTo>
                  <a:cubicBezTo>
                    <a:pt x="3668057" y="1362589"/>
                    <a:pt x="3669441" y="1365983"/>
                    <a:pt x="3670688" y="1369467"/>
                  </a:cubicBezTo>
                  <a:cubicBezTo>
                    <a:pt x="3671937" y="1374176"/>
                    <a:pt x="3673657" y="1378756"/>
                    <a:pt x="3675782" y="1383141"/>
                  </a:cubicBezTo>
                  <a:cubicBezTo>
                    <a:pt x="3681515" y="1392373"/>
                    <a:pt x="3687925" y="1401071"/>
                    <a:pt x="3694164" y="1409919"/>
                  </a:cubicBezTo>
                  <a:cubicBezTo>
                    <a:pt x="3697301" y="1414772"/>
                    <a:pt x="3700776" y="1419427"/>
                    <a:pt x="3704485" y="1423852"/>
                  </a:cubicBezTo>
                  <a:cubicBezTo>
                    <a:pt x="3709916" y="1429839"/>
                    <a:pt x="3716257" y="1434983"/>
                    <a:pt x="3721620" y="1441027"/>
                  </a:cubicBezTo>
                  <a:cubicBezTo>
                    <a:pt x="3728400" y="1448711"/>
                    <a:pt x="3734673" y="1456857"/>
                    <a:pt x="3740981" y="1464975"/>
                  </a:cubicBezTo>
                  <a:cubicBezTo>
                    <a:pt x="3747389" y="1473286"/>
                    <a:pt x="3753596" y="1481783"/>
                    <a:pt x="3759903" y="1490205"/>
                  </a:cubicBezTo>
                  <a:cubicBezTo>
                    <a:pt x="3762197" y="1493285"/>
                    <a:pt x="3764355" y="1496452"/>
                    <a:pt x="3766649" y="1499531"/>
                  </a:cubicBezTo>
                  <a:cubicBezTo>
                    <a:pt x="3770055" y="1504139"/>
                    <a:pt x="3773530" y="1508672"/>
                    <a:pt x="3776970" y="1513279"/>
                  </a:cubicBezTo>
                  <a:cubicBezTo>
                    <a:pt x="3779163" y="1515904"/>
                    <a:pt x="3781085" y="1518727"/>
                    <a:pt x="3782738" y="1521729"/>
                  </a:cubicBezTo>
                  <a:cubicBezTo>
                    <a:pt x="3784762" y="1525877"/>
                    <a:pt x="3787325" y="1529588"/>
                    <a:pt x="3789079" y="1533973"/>
                  </a:cubicBezTo>
                  <a:cubicBezTo>
                    <a:pt x="3790327" y="1535929"/>
                    <a:pt x="3803684" y="1528711"/>
                    <a:pt x="3802942" y="1522808"/>
                  </a:cubicBezTo>
                  <a:cubicBezTo>
                    <a:pt x="3801053" y="1517985"/>
                    <a:pt x="3798692" y="1513364"/>
                    <a:pt x="3795926" y="1509009"/>
                  </a:cubicBezTo>
                  <a:cubicBezTo>
                    <a:pt x="3793598" y="1504567"/>
                    <a:pt x="3791373" y="1500051"/>
                    <a:pt x="3788978" y="1495666"/>
                  </a:cubicBezTo>
                  <a:cubicBezTo>
                    <a:pt x="3785740" y="1489594"/>
                    <a:pt x="3782232" y="1483742"/>
                    <a:pt x="3779095" y="1477567"/>
                  </a:cubicBezTo>
                  <a:cubicBezTo>
                    <a:pt x="3777543" y="1474184"/>
                    <a:pt x="3776194" y="1470713"/>
                    <a:pt x="3775047" y="1467175"/>
                  </a:cubicBezTo>
                  <a:cubicBezTo>
                    <a:pt x="3774238" y="1463923"/>
                    <a:pt x="3773024" y="1460779"/>
                    <a:pt x="3771473" y="1457811"/>
                  </a:cubicBezTo>
                  <a:cubicBezTo>
                    <a:pt x="3767155" y="1451581"/>
                    <a:pt x="3762298" y="1445831"/>
                    <a:pt x="3757643" y="1439898"/>
                  </a:cubicBezTo>
                  <a:cubicBezTo>
                    <a:pt x="3754304" y="1435658"/>
                    <a:pt x="3751167" y="1431216"/>
                    <a:pt x="3747457" y="1427293"/>
                  </a:cubicBezTo>
                  <a:cubicBezTo>
                    <a:pt x="3743679" y="1423292"/>
                    <a:pt x="3738923" y="1420122"/>
                    <a:pt x="3735247" y="1416030"/>
                  </a:cubicBezTo>
                  <a:cubicBezTo>
                    <a:pt x="3728029" y="1407979"/>
                    <a:pt x="3721181" y="1399537"/>
                    <a:pt x="3714234" y="1391263"/>
                  </a:cubicBezTo>
                  <a:cubicBezTo>
                    <a:pt x="3711231" y="1387688"/>
                    <a:pt x="3708162" y="1384149"/>
                    <a:pt x="3705227" y="1380517"/>
                  </a:cubicBezTo>
                  <a:cubicBezTo>
                    <a:pt x="3703002" y="1377248"/>
                    <a:pt x="3700607" y="1374108"/>
                    <a:pt x="3698010" y="1371120"/>
                  </a:cubicBezTo>
                  <a:cubicBezTo>
                    <a:pt x="3694130" y="1367480"/>
                    <a:pt x="3690015" y="1364050"/>
                    <a:pt x="3685765" y="1360853"/>
                  </a:cubicBezTo>
                  <a:cubicBezTo>
                    <a:pt x="3682089" y="1357958"/>
                    <a:pt x="3678311" y="1355119"/>
                    <a:pt x="3674331" y="1352467"/>
                  </a:cubicBezTo>
                  <a:cubicBezTo>
                    <a:pt x="3670688" y="1350423"/>
                    <a:pt x="3666979" y="1357483"/>
                    <a:pt x="3667012" y="1358920"/>
                  </a:cubicBezTo>
                  <a:close/>
                  <a:moveTo>
                    <a:pt x="3472291" y="1380324"/>
                  </a:moveTo>
                  <a:cubicBezTo>
                    <a:pt x="3473371" y="1384011"/>
                    <a:pt x="3474821" y="1387455"/>
                    <a:pt x="3476103" y="1390976"/>
                  </a:cubicBezTo>
                  <a:cubicBezTo>
                    <a:pt x="3477384" y="1395756"/>
                    <a:pt x="3479138" y="1400397"/>
                    <a:pt x="3481331" y="1404836"/>
                  </a:cubicBezTo>
                  <a:cubicBezTo>
                    <a:pt x="3487234" y="1414253"/>
                    <a:pt x="3493777" y="1423080"/>
                    <a:pt x="3500152" y="1432093"/>
                  </a:cubicBezTo>
                  <a:cubicBezTo>
                    <a:pt x="3503391" y="1437020"/>
                    <a:pt x="3506898" y="1441753"/>
                    <a:pt x="3510710" y="1446259"/>
                  </a:cubicBezTo>
                  <a:cubicBezTo>
                    <a:pt x="3516241" y="1452357"/>
                    <a:pt x="3522684" y="1457612"/>
                    <a:pt x="3528114" y="1463768"/>
                  </a:cubicBezTo>
                  <a:cubicBezTo>
                    <a:pt x="3535028" y="1471617"/>
                    <a:pt x="3541437" y="1479911"/>
                    <a:pt x="3547880" y="1488185"/>
                  </a:cubicBezTo>
                  <a:cubicBezTo>
                    <a:pt x="3554423" y="1496644"/>
                    <a:pt x="3560798" y="1505269"/>
                    <a:pt x="3567173" y="1513860"/>
                  </a:cubicBezTo>
                  <a:cubicBezTo>
                    <a:pt x="3569500" y="1516973"/>
                    <a:pt x="3571760" y="1520211"/>
                    <a:pt x="3574087" y="1523314"/>
                  </a:cubicBezTo>
                  <a:cubicBezTo>
                    <a:pt x="3577595" y="1528036"/>
                    <a:pt x="3581136" y="1532623"/>
                    <a:pt x="3584611" y="1537345"/>
                  </a:cubicBezTo>
                  <a:cubicBezTo>
                    <a:pt x="3586837" y="1540010"/>
                    <a:pt x="3588827" y="1542877"/>
                    <a:pt x="3590513" y="1545913"/>
                  </a:cubicBezTo>
                  <a:cubicBezTo>
                    <a:pt x="3592571" y="1550163"/>
                    <a:pt x="3595236" y="1553907"/>
                    <a:pt x="3597057" y="1558359"/>
                  </a:cubicBezTo>
                  <a:cubicBezTo>
                    <a:pt x="3598305" y="1560349"/>
                    <a:pt x="3611696" y="1553198"/>
                    <a:pt x="3610886" y="1547194"/>
                  </a:cubicBezTo>
                  <a:cubicBezTo>
                    <a:pt x="3608963" y="1542304"/>
                    <a:pt x="3606569" y="1537615"/>
                    <a:pt x="3603702" y="1533197"/>
                  </a:cubicBezTo>
                  <a:cubicBezTo>
                    <a:pt x="3601307" y="1528711"/>
                    <a:pt x="3599013" y="1524123"/>
                    <a:pt x="3596585" y="1519671"/>
                  </a:cubicBezTo>
                  <a:cubicBezTo>
                    <a:pt x="3593212" y="1513499"/>
                    <a:pt x="3589670" y="1507518"/>
                    <a:pt x="3586432" y="1501262"/>
                  </a:cubicBezTo>
                  <a:cubicBezTo>
                    <a:pt x="3584847" y="1497828"/>
                    <a:pt x="3583431" y="1494307"/>
                    <a:pt x="3582250" y="1490718"/>
                  </a:cubicBezTo>
                  <a:cubicBezTo>
                    <a:pt x="3581373" y="1487432"/>
                    <a:pt x="3580159" y="1484255"/>
                    <a:pt x="3578573" y="1481247"/>
                  </a:cubicBezTo>
                  <a:cubicBezTo>
                    <a:pt x="3574155" y="1474888"/>
                    <a:pt x="3569197" y="1469009"/>
                    <a:pt x="3564440" y="1462982"/>
                  </a:cubicBezTo>
                  <a:cubicBezTo>
                    <a:pt x="3561034" y="1458671"/>
                    <a:pt x="3557863" y="1454155"/>
                    <a:pt x="3554052" y="1450165"/>
                  </a:cubicBezTo>
                  <a:cubicBezTo>
                    <a:pt x="3550207" y="1446073"/>
                    <a:pt x="3545384" y="1442849"/>
                    <a:pt x="3541639" y="1438666"/>
                  </a:cubicBezTo>
                  <a:cubicBezTo>
                    <a:pt x="3534253" y="1430463"/>
                    <a:pt x="3527304" y="1421876"/>
                    <a:pt x="3520222" y="1413437"/>
                  </a:cubicBezTo>
                  <a:cubicBezTo>
                    <a:pt x="3517152" y="1409804"/>
                    <a:pt x="3514049" y="1406192"/>
                    <a:pt x="3511047" y="1402488"/>
                  </a:cubicBezTo>
                  <a:cubicBezTo>
                    <a:pt x="3508787" y="1399166"/>
                    <a:pt x="3506291" y="1395978"/>
                    <a:pt x="3503660" y="1392943"/>
                  </a:cubicBezTo>
                  <a:cubicBezTo>
                    <a:pt x="3499714" y="1389222"/>
                    <a:pt x="3495565" y="1385721"/>
                    <a:pt x="3491214" y="1382456"/>
                  </a:cubicBezTo>
                  <a:cubicBezTo>
                    <a:pt x="3487470" y="1379471"/>
                    <a:pt x="3483659" y="1376577"/>
                    <a:pt x="3479611" y="1373869"/>
                  </a:cubicBezTo>
                  <a:cubicBezTo>
                    <a:pt x="3475901" y="1371734"/>
                    <a:pt x="3472258" y="1378827"/>
                    <a:pt x="3472291" y="1380284"/>
                  </a:cubicBezTo>
                  <a:close/>
                  <a:moveTo>
                    <a:pt x="3276526" y="1400562"/>
                  </a:moveTo>
                  <a:cubicBezTo>
                    <a:pt x="3277605" y="1404212"/>
                    <a:pt x="3279022" y="1407618"/>
                    <a:pt x="3280303" y="1411123"/>
                  </a:cubicBezTo>
                  <a:cubicBezTo>
                    <a:pt x="3281552" y="1415855"/>
                    <a:pt x="3283238" y="1420453"/>
                    <a:pt x="3285396" y="1424851"/>
                  </a:cubicBezTo>
                  <a:cubicBezTo>
                    <a:pt x="3291232" y="1434157"/>
                    <a:pt x="3297674" y="1442913"/>
                    <a:pt x="3303948" y="1451814"/>
                  </a:cubicBezTo>
                  <a:cubicBezTo>
                    <a:pt x="3307152" y="1456705"/>
                    <a:pt x="3310626" y="1461393"/>
                    <a:pt x="3314404" y="1465856"/>
                  </a:cubicBezTo>
                  <a:cubicBezTo>
                    <a:pt x="3319834" y="1471883"/>
                    <a:pt x="3326243" y="1477064"/>
                    <a:pt x="3331606" y="1483145"/>
                  </a:cubicBezTo>
                  <a:cubicBezTo>
                    <a:pt x="3338453" y="1490903"/>
                    <a:pt x="3344761" y="1499123"/>
                    <a:pt x="3351101" y="1507286"/>
                  </a:cubicBezTo>
                  <a:cubicBezTo>
                    <a:pt x="3357578" y="1515634"/>
                    <a:pt x="3363851" y="1524157"/>
                    <a:pt x="3370193" y="1532657"/>
                  </a:cubicBezTo>
                  <a:cubicBezTo>
                    <a:pt x="3372520" y="1535760"/>
                    <a:pt x="3374712" y="1538964"/>
                    <a:pt x="3377005" y="1542067"/>
                  </a:cubicBezTo>
                  <a:cubicBezTo>
                    <a:pt x="3380446" y="1546688"/>
                    <a:pt x="3383954" y="1551276"/>
                    <a:pt x="3387394" y="1555897"/>
                  </a:cubicBezTo>
                  <a:cubicBezTo>
                    <a:pt x="3389587" y="1558561"/>
                    <a:pt x="3391543" y="1561395"/>
                    <a:pt x="3393230" y="1564396"/>
                  </a:cubicBezTo>
                  <a:cubicBezTo>
                    <a:pt x="3395220" y="1568579"/>
                    <a:pt x="3397851" y="1572289"/>
                    <a:pt x="3399639" y="1576708"/>
                  </a:cubicBezTo>
                  <a:cubicBezTo>
                    <a:pt x="3400886" y="1578664"/>
                    <a:pt x="3414243" y="1571480"/>
                    <a:pt x="3413501" y="1565543"/>
                  </a:cubicBezTo>
                  <a:cubicBezTo>
                    <a:pt x="3411612" y="1560720"/>
                    <a:pt x="3409217" y="1556065"/>
                    <a:pt x="3406418" y="1551680"/>
                  </a:cubicBezTo>
                  <a:cubicBezTo>
                    <a:pt x="3404057" y="1547228"/>
                    <a:pt x="3401797" y="1542708"/>
                    <a:pt x="3399402" y="1538256"/>
                  </a:cubicBezTo>
                  <a:cubicBezTo>
                    <a:pt x="3396097" y="1532185"/>
                    <a:pt x="3392589" y="1526282"/>
                    <a:pt x="3389419" y="1520076"/>
                  </a:cubicBezTo>
                  <a:cubicBezTo>
                    <a:pt x="3387867" y="1516676"/>
                    <a:pt x="3386484" y="1513188"/>
                    <a:pt x="3385304" y="1509633"/>
                  </a:cubicBezTo>
                  <a:cubicBezTo>
                    <a:pt x="3384460" y="1506365"/>
                    <a:pt x="3383246" y="1503204"/>
                    <a:pt x="3381694" y="1500216"/>
                  </a:cubicBezTo>
                  <a:cubicBezTo>
                    <a:pt x="3377377" y="1493949"/>
                    <a:pt x="3372452" y="1488144"/>
                    <a:pt x="3367730" y="1482191"/>
                  </a:cubicBezTo>
                  <a:cubicBezTo>
                    <a:pt x="3364391" y="1477897"/>
                    <a:pt x="3361220" y="1473421"/>
                    <a:pt x="3357511" y="1469495"/>
                  </a:cubicBezTo>
                  <a:cubicBezTo>
                    <a:pt x="3353699" y="1465448"/>
                    <a:pt x="3348909" y="1462270"/>
                    <a:pt x="3345199" y="1458125"/>
                  </a:cubicBezTo>
                  <a:cubicBezTo>
                    <a:pt x="3337913" y="1450030"/>
                    <a:pt x="3331066" y="1441537"/>
                    <a:pt x="3324017" y="1433206"/>
                  </a:cubicBezTo>
                  <a:cubicBezTo>
                    <a:pt x="3320981" y="1429593"/>
                    <a:pt x="3317912" y="1426038"/>
                    <a:pt x="3314977" y="1422372"/>
                  </a:cubicBezTo>
                  <a:cubicBezTo>
                    <a:pt x="3312718" y="1419076"/>
                    <a:pt x="3310289" y="1415923"/>
                    <a:pt x="3307658" y="1412927"/>
                  </a:cubicBezTo>
                  <a:cubicBezTo>
                    <a:pt x="3303745" y="1409248"/>
                    <a:pt x="3299630" y="1405787"/>
                    <a:pt x="3295346" y="1402569"/>
                  </a:cubicBezTo>
                  <a:cubicBezTo>
                    <a:pt x="3291670" y="1399638"/>
                    <a:pt x="3287859" y="1396781"/>
                    <a:pt x="3283879" y="1394110"/>
                  </a:cubicBezTo>
                  <a:cubicBezTo>
                    <a:pt x="3280202" y="1391998"/>
                    <a:pt x="3276526" y="1399058"/>
                    <a:pt x="3276526" y="1400515"/>
                  </a:cubicBezTo>
                  <a:close/>
                  <a:moveTo>
                    <a:pt x="3083019" y="1423272"/>
                  </a:moveTo>
                  <a:cubicBezTo>
                    <a:pt x="3084133" y="1426959"/>
                    <a:pt x="3085549" y="1430386"/>
                    <a:pt x="3086798" y="1433890"/>
                  </a:cubicBezTo>
                  <a:cubicBezTo>
                    <a:pt x="3088079" y="1438653"/>
                    <a:pt x="3089833" y="1443284"/>
                    <a:pt x="3091991" y="1447719"/>
                  </a:cubicBezTo>
                  <a:cubicBezTo>
                    <a:pt x="3097861" y="1457083"/>
                    <a:pt x="3104337" y="1465876"/>
                    <a:pt x="3110677" y="1474831"/>
                  </a:cubicBezTo>
                  <a:cubicBezTo>
                    <a:pt x="3113882" y="1479739"/>
                    <a:pt x="3117390" y="1484451"/>
                    <a:pt x="3121168" y="1488947"/>
                  </a:cubicBezTo>
                  <a:cubicBezTo>
                    <a:pt x="3126665" y="1495018"/>
                    <a:pt x="3133108" y="1500246"/>
                    <a:pt x="3138504" y="1506365"/>
                  </a:cubicBezTo>
                  <a:cubicBezTo>
                    <a:pt x="3145419" y="1514160"/>
                    <a:pt x="3151727" y="1522437"/>
                    <a:pt x="3158135" y="1530633"/>
                  </a:cubicBezTo>
                  <a:cubicBezTo>
                    <a:pt x="3164678" y="1539066"/>
                    <a:pt x="3170986" y="1547667"/>
                    <a:pt x="3177361" y="1556200"/>
                  </a:cubicBezTo>
                  <a:cubicBezTo>
                    <a:pt x="3179688" y="1559337"/>
                    <a:pt x="3181915" y="1562541"/>
                    <a:pt x="3184242" y="1565644"/>
                  </a:cubicBezTo>
                  <a:cubicBezTo>
                    <a:pt x="3187682" y="1570299"/>
                    <a:pt x="3191224" y="1574920"/>
                    <a:pt x="3194698" y="1579541"/>
                  </a:cubicBezTo>
                  <a:cubicBezTo>
                    <a:pt x="3196890" y="1582206"/>
                    <a:pt x="3198881" y="1585073"/>
                    <a:pt x="3200567" y="1588108"/>
                  </a:cubicBezTo>
                  <a:cubicBezTo>
                    <a:pt x="3202590" y="1592358"/>
                    <a:pt x="3205221" y="1596068"/>
                    <a:pt x="3207009" y="1600487"/>
                  </a:cubicBezTo>
                  <a:cubicBezTo>
                    <a:pt x="3208291" y="1602477"/>
                    <a:pt x="3221648" y="1595326"/>
                    <a:pt x="3220906" y="1589323"/>
                  </a:cubicBezTo>
                  <a:cubicBezTo>
                    <a:pt x="3218950" y="1584465"/>
                    <a:pt x="3216555" y="1579811"/>
                    <a:pt x="3213755" y="1575426"/>
                  </a:cubicBezTo>
                  <a:cubicBezTo>
                    <a:pt x="3211360" y="1570940"/>
                    <a:pt x="3209101" y="1566353"/>
                    <a:pt x="3206672" y="1561900"/>
                  </a:cubicBezTo>
                  <a:cubicBezTo>
                    <a:pt x="3203332" y="1555795"/>
                    <a:pt x="3199791" y="1549859"/>
                    <a:pt x="3196586" y="1543619"/>
                  </a:cubicBezTo>
                  <a:cubicBezTo>
                    <a:pt x="3195035" y="1540179"/>
                    <a:pt x="3193652" y="1536671"/>
                    <a:pt x="3192438" y="1533129"/>
                  </a:cubicBezTo>
                  <a:cubicBezTo>
                    <a:pt x="3191595" y="1529824"/>
                    <a:pt x="3190381" y="1526653"/>
                    <a:pt x="3188796" y="1523651"/>
                  </a:cubicBezTo>
                  <a:cubicBezTo>
                    <a:pt x="3184411" y="1517344"/>
                    <a:pt x="3179486" y="1511498"/>
                    <a:pt x="3174764" y="1505498"/>
                  </a:cubicBezTo>
                  <a:cubicBezTo>
                    <a:pt x="3171357" y="1501204"/>
                    <a:pt x="3168186" y="1496708"/>
                    <a:pt x="3164443" y="1492745"/>
                  </a:cubicBezTo>
                  <a:cubicBezTo>
                    <a:pt x="3160597" y="1488670"/>
                    <a:pt x="3155808" y="1485446"/>
                    <a:pt x="3152064" y="1481277"/>
                  </a:cubicBezTo>
                  <a:cubicBezTo>
                    <a:pt x="3144711" y="1473131"/>
                    <a:pt x="3137830" y="1464581"/>
                    <a:pt x="3130747" y="1456179"/>
                  </a:cubicBezTo>
                  <a:cubicBezTo>
                    <a:pt x="3127711" y="1452566"/>
                    <a:pt x="3124608" y="1448991"/>
                    <a:pt x="3121640" y="1445284"/>
                  </a:cubicBezTo>
                  <a:cubicBezTo>
                    <a:pt x="3119380" y="1441975"/>
                    <a:pt x="3116918" y="1438805"/>
                    <a:pt x="3114287" y="1435793"/>
                  </a:cubicBezTo>
                  <a:cubicBezTo>
                    <a:pt x="3110341" y="1432099"/>
                    <a:pt x="3106226" y="1428618"/>
                    <a:pt x="3101908" y="1425364"/>
                  </a:cubicBezTo>
                  <a:cubicBezTo>
                    <a:pt x="3098164" y="1422415"/>
                    <a:pt x="3094353" y="1419522"/>
                    <a:pt x="3090339" y="1416830"/>
                  </a:cubicBezTo>
                  <a:cubicBezTo>
                    <a:pt x="3086663" y="1414695"/>
                    <a:pt x="3082986" y="1421788"/>
                    <a:pt x="3083019" y="1423225"/>
                  </a:cubicBezTo>
                  <a:close/>
                  <a:moveTo>
                    <a:pt x="2881048" y="1436501"/>
                  </a:moveTo>
                  <a:cubicBezTo>
                    <a:pt x="2882194" y="1440262"/>
                    <a:pt x="2883712" y="1443763"/>
                    <a:pt x="2885061" y="1447358"/>
                  </a:cubicBezTo>
                  <a:cubicBezTo>
                    <a:pt x="2886410" y="1452236"/>
                    <a:pt x="2888265" y="1456968"/>
                    <a:pt x="2890525" y="1461491"/>
                  </a:cubicBezTo>
                  <a:cubicBezTo>
                    <a:pt x="2896596" y="1471114"/>
                    <a:pt x="2903342" y="1480143"/>
                    <a:pt x="2909886" y="1489359"/>
                  </a:cubicBezTo>
                  <a:cubicBezTo>
                    <a:pt x="2913225" y="1494418"/>
                    <a:pt x="2916834" y="1499272"/>
                    <a:pt x="2920747" y="1503899"/>
                  </a:cubicBezTo>
                  <a:cubicBezTo>
                    <a:pt x="2926414" y="1510146"/>
                    <a:pt x="2932991" y="1515566"/>
                    <a:pt x="2938590" y="1521864"/>
                  </a:cubicBezTo>
                  <a:cubicBezTo>
                    <a:pt x="2945673" y="1529891"/>
                    <a:pt x="2952250" y="1538391"/>
                    <a:pt x="2958861" y="1546857"/>
                  </a:cubicBezTo>
                  <a:cubicBezTo>
                    <a:pt x="2965607" y="1555526"/>
                    <a:pt x="2972151" y="1564363"/>
                    <a:pt x="2978762" y="1573166"/>
                  </a:cubicBezTo>
                  <a:cubicBezTo>
                    <a:pt x="2981157" y="1576371"/>
                    <a:pt x="2983450" y="1579676"/>
                    <a:pt x="2985845" y="1582880"/>
                  </a:cubicBezTo>
                  <a:cubicBezTo>
                    <a:pt x="2989454" y="1587670"/>
                    <a:pt x="2993097" y="1592392"/>
                    <a:pt x="2996639" y="1597215"/>
                  </a:cubicBezTo>
                  <a:cubicBezTo>
                    <a:pt x="2998966" y="1599947"/>
                    <a:pt x="3001023" y="1602882"/>
                    <a:pt x="3002743" y="1605985"/>
                  </a:cubicBezTo>
                  <a:cubicBezTo>
                    <a:pt x="3004902" y="1610336"/>
                    <a:pt x="3007601" y="1614147"/>
                    <a:pt x="3009523" y="1618667"/>
                  </a:cubicBezTo>
                  <a:cubicBezTo>
                    <a:pt x="3010805" y="1620725"/>
                    <a:pt x="3024263" y="1613641"/>
                    <a:pt x="3023386" y="1607503"/>
                  </a:cubicBezTo>
                  <a:cubicBezTo>
                    <a:pt x="3021362" y="1602545"/>
                    <a:pt x="3018866" y="1597789"/>
                    <a:pt x="3015932" y="1593269"/>
                  </a:cubicBezTo>
                  <a:cubicBezTo>
                    <a:pt x="3013436" y="1588682"/>
                    <a:pt x="3011074" y="1583993"/>
                    <a:pt x="3008544" y="1579440"/>
                  </a:cubicBezTo>
                  <a:cubicBezTo>
                    <a:pt x="3005071" y="1573132"/>
                    <a:pt x="3001394" y="1567061"/>
                    <a:pt x="2998055" y="1560652"/>
                  </a:cubicBezTo>
                  <a:cubicBezTo>
                    <a:pt x="2996402" y="1557178"/>
                    <a:pt x="2994918" y="1553569"/>
                    <a:pt x="2993670" y="1549893"/>
                  </a:cubicBezTo>
                  <a:cubicBezTo>
                    <a:pt x="2992759" y="1546554"/>
                    <a:pt x="2991478" y="1543282"/>
                    <a:pt x="2989825" y="1540212"/>
                  </a:cubicBezTo>
                  <a:cubicBezTo>
                    <a:pt x="2985305" y="1533736"/>
                    <a:pt x="2980212" y="1527699"/>
                    <a:pt x="2975321" y="1521526"/>
                  </a:cubicBezTo>
                  <a:cubicBezTo>
                    <a:pt x="2971813" y="1517108"/>
                    <a:pt x="2968542" y="1512507"/>
                    <a:pt x="2964662" y="1508416"/>
                  </a:cubicBezTo>
                  <a:cubicBezTo>
                    <a:pt x="2960683" y="1504213"/>
                    <a:pt x="2955792" y="1500857"/>
                    <a:pt x="2951947" y="1496583"/>
                  </a:cubicBezTo>
                  <a:cubicBezTo>
                    <a:pt x="2944358" y="1488178"/>
                    <a:pt x="2937241" y="1479351"/>
                    <a:pt x="2929955" y="1470706"/>
                  </a:cubicBezTo>
                  <a:cubicBezTo>
                    <a:pt x="2926784" y="1466996"/>
                    <a:pt x="2923614" y="1463286"/>
                    <a:pt x="2920545" y="1459484"/>
                  </a:cubicBezTo>
                  <a:cubicBezTo>
                    <a:pt x="2918184" y="1456081"/>
                    <a:pt x="2915654" y="1452816"/>
                    <a:pt x="2912922" y="1449703"/>
                  </a:cubicBezTo>
                  <a:cubicBezTo>
                    <a:pt x="2908908" y="1445864"/>
                    <a:pt x="2904658" y="1442262"/>
                    <a:pt x="2900206" y="1438909"/>
                  </a:cubicBezTo>
                  <a:cubicBezTo>
                    <a:pt x="2896394" y="1435850"/>
                    <a:pt x="2892482" y="1432838"/>
                    <a:pt x="2888367" y="1430045"/>
                  </a:cubicBezTo>
                  <a:cubicBezTo>
                    <a:pt x="2884622" y="1427829"/>
                    <a:pt x="2881014" y="1434980"/>
                    <a:pt x="2881048" y="1436454"/>
                  </a:cubicBezTo>
                  <a:close/>
                  <a:moveTo>
                    <a:pt x="2686462" y="1458027"/>
                  </a:moveTo>
                  <a:cubicBezTo>
                    <a:pt x="2687676" y="1461879"/>
                    <a:pt x="2689261" y="1465471"/>
                    <a:pt x="2690712" y="1469158"/>
                  </a:cubicBezTo>
                  <a:cubicBezTo>
                    <a:pt x="2692162" y="1474173"/>
                    <a:pt x="2694118" y="1479037"/>
                    <a:pt x="2696513" y="1483682"/>
                  </a:cubicBezTo>
                  <a:cubicBezTo>
                    <a:pt x="2702854" y="1493578"/>
                    <a:pt x="2709870" y="1502908"/>
                    <a:pt x="2716650" y="1512413"/>
                  </a:cubicBezTo>
                  <a:cubicBezTo>
                    <a:pt x="2720124" y="1517647"/>
                    <a:pt x="2723902" y="1522639"/>
                    <a:pt x="2727949" y="1527429"/>
                  </a:cubicBezTo>
                  <a:cubicBezTo>
                    <a:pt x="2733784" y="1533871"/>
                    <a:pt x="2740598" y="1539504"/>
                    <a:pt x="2746365" y="1546048"/>
                  </a:cubicBezTo>
                  <a:cubicBezTo>
                    <a:pt x="2753685" y="1554379"/>
                    <a:pt x="2760532" y="1563148"/>
                    <a:pt x="2767379" y="1571884"/>
                  </a:cubicBezTo>
                  <a:cubicBezTo>
                    <a:pt x="2774361" y="1580823"/>
                    <a:pt x="2781174" y="1589963"/>
                    <a:pt x="2788055" y="1599037"/>
                  </a:cubicBezTo>
                  <a:cubicBezTo>
                    <a:pt x="2790517" y="1602342"/>
                    <a:pt x="2792912" y="1605749"/>
                    <a:pt x="2795408" y="1609054"/>
                  </a:cubicBezTo>
                  <a:cubicBezTo>
                    <a:pt x="2799119" y="1614013"/>
                    <a:pt x="2802930" y="1618870"/>
                    <a:pt x="2806606" y="1623861"/>
                  </a:cubicBezTo>
                  <a:cubicBezTo>
                    <a:pt x="2809001" y="1626695"/>
                    <a:pt x="2811126" y="1629730"/>
                    <a:pt x="2812981" y="1632901"/>
                  </a:cubicBezTo>
                  <a:cubicBezTo>
                    <a:pt x="2815208" y="1637353"/>
                    <a:pt x="2818040" y="1641300"/>
                    <a:pt x="2820064" y="1645988"/>
                  </a:cubicBezTo>
                  <a:cubicBezTo>
                    <a:pt x="2821380" y="1648046"/>
                    <a:pt x="2834973" y="1641097"/>
                    <a:pt x="2833961" y="1634857"/>
                  </a:cubicBezTo>
                  <a:cubicBezTo>
                    <a:pt x="2831802" y="1629764"/>
                    <a:pt x="2829171" y="1624840"/>
                    <a:pt x="2826136" y="1620185"/>
                  </a:cubicBezTo>
                  <a:cubicBezTo>
                    <a:pt x="2823505" y="1615429"/>
                    <a:pt x="2821043" y="1610640"/>
                    <a:pt x="2818378" y="1605918"/>
                  </a:cubicBezTo>
                  <a:cubicBezTo>
                    <a:pt x="2814769" y="1599475"/>
                    <a:pt x="2810924" y="1593201"/>
                    <a:pt x="2807416" y="1586624"/>
                  </a:cubicBezTo>
                  <a:cubicBezTo>
                    <a:pt x="2805594" y="1583184"/>
                    <a:pt x="2804313" y="1579305"/>
                    <a:pt x="2802795" y="1575595"/>
                  </a:cubicBezTo>
                  <a:cubicBezTo>
                    <a:pt x="2801783" y="1572154"/>
                    <a:pt x="2800434" y="1568815"/>
                    <a:pt x="2798747" y="1565644"/>
                  </a:cubicBezTo>
                  <a:cubicBezTo>
                    <a:pt x="2793992" y="1558966"/>
                    <a:pt x="2788730" y="1552726"/>
                    <a:pt x="2783636" y="1546351"/>
                  </a:cubicBezTo>
                  <a:cubicBezTo>
                    <a:pt x="2779993" y="1541764"/>
                    <a:pt x="2776588" y="1537008"/>
                    <a:pt x="2772607" y="1532792"/>
                  </a:cubicBezTo>
                  <a:cubicBezTo>
                    <a:pt x="2768526" y="1528407"/>
                    <a:pt x="2763466" y="1524933"/>
                    <a:pt x="2759486" y="1520481"/>
                  </a:cubicBezTo>
                  <a:cubicBezTo>
                    <a:pt x="2751661" y="1511785"/>
                    <a:pt x="2744274" y="1502698"/>
                    <a:pt x="2736719" y="1493743"/>
                  </a:cubicBezTo>
                  <a:cubicBezTo>
                    <a:pt x="2733447" y="1489891"/>
                    <a:pt x="2730142" y="1486077"/>
                    <a:pt x="2726937" y="1482150"/>
                  </a:cubicBezTo>
                  <a:cubicBezTo>
                    <a:pt x="2724509" y="1478639"/>
                    <a:pt x="2721878" y="1475263"/>
                    <a:pt x="2719079" y="1472032"/>
                  </a:cubicBezTo>
                  <a:cubicBezTo>
                    <a:pt x="2714896" y="1468075"/>
                    <a:pt x="2710545" y="1464328"/>
                    <a:pt x="2705991" y="1460810"/>
                  </a:cubicBezTo>
                  <a:cubicBezTo>
                    <a:pt x="2702045" y="1457639"/>
                    <a:pt x="2698031" y="1454506"/>
                    <a:pt x="2693781" y="1451575"/>
                  </a:cubicBezTo>
                  <a:cubicBezTo>
                    <a:pt x="2689936" y="1449244"/>
                    <a:pt x="2686394" y="1456462"/>
                    <a:pt x="2686462" y="1457980"/>
                  </a:cubicBezTo>
                  <a:close/>
                  <a:moveTo>
                    <a:pt x="2491775" y="1479442"/>
                  </a:moveTo>
                  <a:cubicBezTo>
                    <a:pt x="2492922" y="1483182"/>
                    <a:pt x="2494406" y="1486687"/>
                    <a:pt x="2495756" y="1490279"/>
                  </a:cubicBezTo>
                  <a:cubicBezTo>
                    <a:pt x="2497105" y="1495150"/>
                    <a:pt x="2498960" y="1499875"/>
                    <a:pt x="2501219" y="1504395"/>
                  </a:cubicBezTo>
                  <a:cubicBezTo>
                    <a:pt x="2507291" y="1513981"/>
                    <a:pt x="2514003" y="1523010"/>
                    <a:pt x="2520513" y="1532185"/>
                  </a:cubicBezTo>
                  <a:cubicBezTo>
                    <a:pt x="2523852" y="1537244"/>
                    <a:pt x="2527461" y="1542101"/>
                    <a:pt x="2531373" y="1546688"/>
                  </a:cubicBezTo>
                  <a:cubicBezTo>
                    <a:pt x="2537007" y="1552928"/>
                    <a:pt x="2543618" y="1558325"/>
                    <a:pt x="2549183" y="1564633"/>
                  </a:cubicBezTo>
                  <a:cubicBezTo>
                    <a:pt x="2556266" y="1572660"/>
                    <a:pt x="2562810" y="1581160"/>
                    <a:pt x="2569387" y="1589592"/>
                  </a:cubicBezTo>
                  <a:cubicBezTo>
                    <a:pt x="2576133" y="1598227"/>
                    <a:pt x="2582643" y="1607064"/>
                    <a:pt x="2589254" y="1615834"/>
                  </a:cubicBezTo>
                  <a:cubicBezTo>
                    <a:pt x="2591648" y="1619038"/>
                    <a:pt x="2593908" y="1622310"/>
                    <a:pt x="2596303" y="1625514"/>
                  </a:cubicBezTo>
                  <a:cubicBezTo>
                    <a:pt x="2599912" y="1630304"/>
                    <a:pt x="2603555" y="1635026"/>
                    <a:pt x="2607097" y="1639815"/>
                  </a:cubicBezTo>
                  <a:cubicBezTo>
                    <a:pt x="2609390" y="1642548"/>
                    <a:pt x="2611447" y="1645482"/>
                    <a:pt x="2613167" y="1648585"/>
                  </a:cubicBezTo>
                  <a:cubicBezTo>
                    <a:pt x="2615327" y="1652903"/>
                    <a:pt x="2618025" y="1656748"/>
                    <a:pt x="2619913" y="1661267"/>
                  </a:cubicBezTo>
                  <a:cubicBezTo>
                    <a:pt x="2621229" y="1663291"/>
                    <a:pt x="2634654" y="1656208"/>
                    <a:pt x="2633810" y="1650103"/>
                  </a:cubicBezTo>
                  <a:cubicBezTo>
                    <a:pt x="2631786" y="1645145"/>
                    <a:pt x="2629290" y="1640389"/>
                    <a:pt x="2626356" y="1635869"/>
                  </a:cubicBezTo>
                  <a:cubicBezTo>
                    <a:pt x="2623894" y="1631282"/>
                    <a:pt x="2621532" y="1626594"/>
                    <a:pt x="2619003" y="1622040"/>
                  </a:cubicBezTo>
                  <a:cubicBezTo>
                    <a:pt x="2615529" y="1615766"/>
                    <a:pt x="2611852" y="1609695"/>
                    <a:pt x="2608547" y="1603320"/>
                  </a:cubicBezTo>
                  <a:cubicBezTo>
                    <a:pt x="2606894" y="1599846"/>
                    <a:pt x="2605443" y="1596271"/>
                    <a:pt x="2604196" y="1592594"/>
                  </a:cubicBezTo>
                  <a:cubicBezTo>
                    <a:pt x="2603285" y="1589255"/>
                    <a:pt x="2601970" y="1586017"/>
                    <a:pt x="2600351" y="1582914"/>
                  </a:cubicBezTo>
                  <a:cubicBezTo>
                    <a:pt x="2595831" y="1576472"/>
                    <a:pt x="2590738" y="1570434"/>
                    <a:pt x="2585881" y="1564295"/>
                  </a:cubicBezTo>
                  <a:cubicBezTo>
                    <a:pt x="2582373" y="1559843"/>
                    <a:pt x="2579101" y="1555256"/>
                    <a:pt x="2575222" y="1551174"/>
                  </a:cubicBezTo>
                  <a:cubicBezTo>
                    <a:pt x="2571276" y="1546958"/>
                    <a:pt x="2566385" y="1543619"/>
                    <a:pt x="2562506" y="1539369"/>
                  </a:cubicBezTo>
                  <a:cubicBezTo>
                    <a:pt x="2554984" y="1530971"/>
                    <a:pt x="2547868" y="1522167"/>
                    <a:pt x="2540582" y="1513576"/>
                  </a:cubicBezTo>
                  <a:cubicBezTo>
                    <a:pt x="2537445" y="1509832"/>
                    <a:pt x="2534241" y="1506156"/>
                    <a:pt x="2531205" y="1502351"/>
                  </a:cubicBezTo>
                  <a:cubicBezTo>
                    <a:pt x="2528844" y="1498951"/>
                    <a:pt x="2526314" y="1495686"/>
                    <a:pt x="2523616" y="1492569"/>
                  </a:cubicBezTo>
                  <a:cubicBezTo>
                    <a:pt x="2519568" y="1488765"/>
                    <a:pt x="2515352" y="1485173"/>
                    <a:pt x="2510934" y="1481806"/>
                  </a:cubicBezTo>
                  <a:cubicBezTo>
                    <a:pt x="2507122" y="1478771"/>
                    <a:pt x="2503210" y="1475782"/>
                    <a:pt x="2499095" y="1472979"/>
                  </a:cubicBezTo>
                  <a:cubicBezTo>
                    <a:pt x="2495351" y="1470770"/>
                    <a:pt x="2491708" y="1477921"/>
                    <a:pt x="2491775" y="1479398"/>
                  </a:cubicBezTo>
                  <a:close/>
                  <a:moveTo>
                    <a:pt x="2297156" y="1500951"/>
                  </a:moveTo>
                  <a:cubicBezTo>
                    <a:pt x="2298404" y="1504783"/>
                    <a:pt x="2299956" y="1508341"/>
                    <a:pt x="2301372" y="1512028"/>
                  </a:cubicBezTo>
                  <a:cubicBezTo>
                    <a:pt x="2302822" y="1517006"/>
                    <a:pt x="2304711" y="1521830"/>
                    <a:pt x="2307072" y="1526417"/>
                  </a:cubicBezTo>
                  <a:cubicBezTo>
                    <a:pt x="2313313" y="1536199"/>
                    <a:pt x="2320261" y="1545474"/>
                    <a:pt x="2326973" y="1554885"/>
                  </a:cubicBezTo>
                  <a:cubicBezTo>
                    <a:pt x="2330414" y="1560079"/>
                    <a:pt x="2334157" y="1565037"/>
                    <a:pt x="2338171" y="1569759"/>
                  </a:cubicBezTo>
                  <a:cubicBezTo>
                    <a:pt x="2343939" y="1576168"/>
                    <a:pt x="2350685" y="1581733"/>
                    <a:pt x="2356419" y="1588209"/>
                  </a:cubicBezTo>
                  <a:cubicBezTo>
                    <a:pt x="2363670" y="1596473"/>
                    <a:pt x="2370416" y="1605142"/>
                    <a:pt x="2377196" y="1613810"/>
                  </a:cubicBezTo>
                  <a:cubicBezTo>
                    <a:pt x="2384145" y="1622681"/>
                    <a:pt x="2390857" y="1631721"/>
                    <a:pt x="2397636" y="1640726"/>
                  </a:cubicBezTo>
                  <a:cubicBezTo>
                    <a:pt x="2400098" y="1643998"/>
                    <a:pt x="2402459" y="1647371"/>
                    <a:pt x="2404955" y="1650643"/>
                  </a:cubicBezTo>
                  <a:cubicBezTo>
                    <a:pt x="2408632" y="1655567"/>
                    <a:pt x="2412376" y="1660391"/>
                    <a:pt x="2416052" y="1665315"/>
                  </a:cubicBezTo>
                  <a:cubicBezTo>
                    <a:pt x="2418413" y="1668148"/>
                    <a:pt x="2420505" y="1671150"/>
                    <a:pt x="2422327" y="1674287"/>
                  </a:cubicBezTo>
                  <a:cubicBezTo>
                    <a:pt x="2424519" y="1678706"/>
                    <a:pt x="2427318" y="1682618"/>
                    <a:pt x="2429308" y="1687239"/>
                  </a:cubicBezTo>
                  <a:cubicBezTo>
                    <a:pt x="2430658" y="1689331"/>
                    <a:pt x="2444183" y="1682315"/>
                    <a:pt x="2443205" y="1676142"/>
                  </a:cubicBezTo>
                  <a:cubicBezTo>
                    <a:pt x="2441079" y="1671083"/>
                    <a:pt x="2438482" y="1666192"/>
                    <a:pt x="2435481" y="1661571"/>
                  </a:cubicBezTo>
                  <a:cubicBezTo>
                    <a:pt x="2432917" y="1656883"/>
                    <a:pt x="2430455" y="1652093"/>
                    <a:pt x="2427858" y="1647438"/>
                  </a:cubicBezTo>
                  <a:cubicBezTo>
                    <a:pt x="2424249" y="1641030"/>
                    <a:pt x="2420471" y="1634824"/>
                    <a:pt x="2416997" y="1628280"/>
                  </a:cubicBezTo>
                  <a:cubicBezTo>
                    <a:pt x="2415277" y="1624738"/>
                    <a:pt x="2413793" y="1621062"/>
                    <a:pt x="2412477" y="1617318"/>
                  </a:cubicBezTo>
                  <a:cubicBezTo>
                    <a:pt x="2411466" y="1613911"/>
                    <a:pt x="2410116" y="1610606"/>
                    <a:pt x="2408463" y="1607469"/>
                  </a:cubicBezTo>
                  <a:cubicBezTo>
                    <a:pt x="2403775" y="1600858"/>
                    <a:pt x="2398547" y="1594686"/>
                    <a:pt x="2393521" y="1588344"/>
                  </a:cubicBezTo>
                  <a:cubicBezTo>
                    <a:pt x="2389946" y="1583825"/>
                    <a:pt x="2386539" y="1579069"/>
                    <a:pt x="2382593" y="1574886"/>
                  </a:cubicBezTo>
                  <a:cubicBezTo>
                    <a:pt x="2378546" y="1570569"/>
                    <a:pt x="2373553" y="1567128"/>
                    <a:pt x="2369573" y="1562744"/>
                  </a:cubicBezTo>
                  <a:cubicBezTo>
                    <a:pt x="2361849" y="1554109"/>
                    <a:pt x="2354530" y="1545103"/>
                    <a:pt x="2347042" y="1536232"/>
                  </a:cubicBezTo>
                  <a:cubicBezTo>
                    <a:pt x="2343804" y="1532421"/>
                    <a:pt x="2340532" y="1528643"/>
                    <a:pt x="2337361" y="1524731"/>
                  </a:cubicBezTo>
                  <a:cubicBezTo>
                    <a:pt x="2334967" y="1521256"/>
                    <a:pt x="2332369" y="1517917"/>
                    <a:pt x="2329570" y="1514737"/>
                  </a:cubicBezTo>
                  <a:cubicBezTo>
                    <a:pt x="2325456" y="1510814"/>
                    <a:pt x="2321138" y="1507110"/>
                    <a:pt x="2316618" y="1503639"/>
                  </a:cubicBezTo>
                  <a:cubicBezTo>
                    <a:pt x="2312706" y="1500489"/>
                    <a:pt x="2308691" y="1497393"/>
                    <a:pt x="2304509" y="1494499"/>
                  </a:cubicBezTo>
                  <a:cubicBezTo>
                    <a:pt x="2300664" y="1492215"/>
                    <a:pt x="2297122" y="1499410"/>
                    <a:pt x="2297156" y="1500904"/>
                  </a:cubicBezTo>
                  <a:close/>
                  <a:moveTo>
                    <a:pt x="2102503" y="1522403"/>
                  </a:moveTo>
                  <a:cubicBezTo>
                    <a:pt x="2103717" y="1526181"/>
                    <a:pt x="2105236" y="1529723"/>
                    <a:pt x="2106618" y="1533365"/>
                  </a:cubicBezTo>
                  <a:cubicBezTo>
                    <a:pt x="2108034" y="1538290"/>
                    <a:pt x="2109890" y="1543046"/>
                    <a:pt x="2112183" y="1547599"/>
                  </a:cubicBezTo>
                  <a:cubicBezTo>
                    <a:pt x="2118356" y="1557313"/>
                    <a:pt x="2125169" y="1566454"/>
                    <a:pt x="2131814" y="1575763"/>
                  </a:cubicBezTo>
                  <a:cubicBezTo>
                    <a:pt x="2135187" y="1580890"/>
                    <a:pt x="2138864" y="1585781"/>
                    <a:pt x="2142844" y="1590436"/>
                  </a:cubicBezTo>
                  <a:cubicBezTo>
                    <a:pt x="2148577" y="1596777"/>
                    <a:pt x="2155222" y="1602275"/>
                    <a:pt x="2160855" y="1608683"/>
                  </a:cubicBezTo>
                  <a:cubicBezTo>
                    <a:pt x="2168039" y="1616778"/>
                    <a:pt x="2174684" y="1625380"/>
                    <a:pt x="2181396" y="1633947"/>
                  </a:cubicBezTo>
                  <a:cubicBezTo>
                    <a:pt x="2188210" y="1642683"/>
                    <a:pt x="2194854" y="1651655"/>
                    <a:pt x="2201533" y="1660525"/>
                  </a:cubicBezTo>
                  <a:cubicBezTo>
                    <a:pt x="2203962" y="1663764"/>
                    <a:pt x="2206289" y="1667103"/>
                    <a:pt x="2208717" y="1670341"/>
                  </a:cubicBezTo>
                  <a:cubicBezTo>
                    <a:pt x="2212360" y="1675198"/>
                    <a:pt x="2216070" y="1679987"/>
                    <a:pt x="2219679" y="1684845"/>
                  </a:cubicBezTo>
                  <a:cubicBezTo>
                    <a:pt x="2222007" y="1687610"/>
                    <a:pt x="2224064" y="1690579"/>
                    <a:pt x="2225852" y="1693715"/>
                  </a:cubicBezTo>
                  <a:cubicBezTo>
                    <a:pt x="2228044" y="1698066"/>
                    <a:pt x="2230777" y="1701945"/>
                    <a:pt x="2232732" y="1706533"/>
                  </a:cubicBezTo>
                  <a:cubicBezTo>
                    <a:pt x="2234048" y="1708590"/>
                    <a:pt x="2247506" y="1701541"/>
                    <a:pt x="2246596" y="1695402"/>
                  </a:cubicBezTo>
                  <a:cubicBezTo>
                    <a:pt x="2244505" y="1690376"/>
                    <a:pt x="2241975" y="1685553"/>
                    <a:pt x="2239006" y="1680966"/>
                  </a:cubicBezTo>
                  <a:cubicBezTo>
                    <a:pt x="2236510" y="1676345"/>
                    <a:pt x="2234082" y="1671623"/>
                    <a:pt x="2231519" y="1667002"/>
                  </a:cubicBezTo>
                  <a:cubicBezTo>
                    <a:pt x="2228011" y="1660660"/>
                    <a:pt x="2224233" y="1654521"/>
                    <a:pt x="2220860" y="1648046"/>
                  </a:cubicBezTo>
                  <a:cubicBezTo>
                    <a:pt x="2219174" y="1644538"/>
                    <a:pt x="2217689" y="1640929"/>
                    <a:pt x="2216408" y="1637218"/>
                  </a:cubicBezTo>
                  <a:cubicBezTo>
                    <a:pt x="2215463" y="1633845"/>
                    <a:pt x="2214148" y="1630574"/>
                    <a:pt x="2212495" y="1627437"/>
                  </a:cubicBezTo>
                  <a:cubicBezTo>
                    <a:pt x="2207874" y="1620893"/>
                    <a:pt x="2202747" y="1614822"/>
                    <a:pt x="2197755" y="1608582"/>
                  </a:cubicBezTo>
                  <a:cubicBezTo>
                    <a:pt x="2194214" y="1604096"/>
                    <a:pt x="2190874" y="1599408"/>
                    <a:pt x="2186996" y="1595259"/>
                  </a:cubicBezTo>
                  <a:cubicBezTo>
                    <a:pt x="2182981" y="1591009"/>
                    <a:pt x="2178023" y="1587602"/>
                    <a:pt x="2174111" y="1583285"/>
                  </a:cubicBezTo>
                  <a:cubicBezTo>
                    <a:pt x="2166488" y="1574751"/>
                    <a:pt x="2159270" y="1565847"/>
                    <a:pt x="2151883" y="1557111"/>
                  </a:cubicBezTo>
                  <a:cubicBezTo>
                    <a:pt x="2148679" y="1553333"/>
                    <a:pt x="2145441" y="1549623"/>
                    <a:pt x="2142338" y="1545744"/>
                  </a:cubicBezTo>
                  <a:cubicBezTo>
                    <a:pt x="2139943" y="1542337"/>
                    <a:pt x="2137414" y="1538998"/>
                    <a:pt x="2134681" y="1535828"/>
                  </a:cubicBezTo>
                  <a:cubicBezTo>
                    <a:pt x="2130701" y="1531949"/>
                    <a:pt x="2126215" y="1528475"/>
                    <a:pt x="2121830" y="1524933"/>
                  </a:cubicBezTo>
                  <a:cubicBezTo>
                    <a:pt x="2117952" y="1521830"/>
                    <a:pt x="2114005" y="1518794"/>
                    <a:pt x="2109856" y="1515954"/>
                  </a:cubicBezTo>
                  <a:cubicBezTo>
                    <a:pt x="2106045" y="1513694"/>
                    <a:pt x="2102469" y="1520852"/>
                    <a:pt x="2102503" y="1522370"/>
                  </a:cubicBezTo>
                  <a:close/>
                  <a:moveTo>
                    <a:pt x="1907884" y="1543889"/>
                  </a:moveTo>
                  <a:cubicBezTo>
                    <a:pt x="1909132" y="1547700"/>
                    <a:pt x="1910649" y="1551276"/>
                    <a:pt x="1912100" y="1554952"/>
                  </a:cubicBezTo>
                  <a:cubicBezTo>
                    <a:pt x="1913550" y="1559910"/>
                    <a:pt x="1915440" y="1564734"/>
                    <a:pt x="1917800" y="1569321"/>
                  </a:cubicBezTo>
                  <a:cubicBezTo>
                    <a:pt x="1924074" y="1579170"/>
                    <a:pt x="1930955" y="1588412"/>
                    <a:pt x="1937700" y="1597856"/>
                  </a:cubicBezTo>
                  <a:cubicBezTo>
                    <a:pt x="1941141" y="1603017"/>
                    <a:pt x="1944885" y="1607975"/>
                    <a:pt x="1948865" y="1612697"/>
                  </a:cubicBezTo>
                  <a:cubicBezTo>
                    <a:pt x="1954667" y="1619106"/>
                    <a:pt x="1961412" y="1624705"/>
                    <a:pt x="1967146" y="1631147"/>
                  </a:cubicBezTo>
                  <a:cubicBezTo>
                    <a:pt x="1974399" y="1639411"/>
                    <a:pt x="1981178" y="1648113"/>
                    <a:pt x="1987958" y="1656748"/>
                  </a:cubicBezTo>
                  <a:cubicBezTo>
                    <a:pt x="1994873" y="1665619"/>
                    <a:pt x="2001585" y="1674658"/>
                    <a:pt x="2008364" y="1683664"/>
                  </a:cubicBezTo>
                  <a:cubicBezTo>
                    <a:pt x="2010860" y="1686936"/>
                    <a:pt x="2013221" y="1690309"/>
                    <a:pt x="2015683" y="1693614"/>
                  </a:cubicBezTo>
                  <a:cubicBezTo>
                    <a:pt x="2019360" y="1698505"/>
                    <a:pt x="2023104" y="1703328"/>
                    <a:pt x="2026781" y="1708287"/>
                  </a:cubicBezTo>
                  <a:cubicBezTo>
                    <a:pt x="2029142" y="1711086"/>
                    <a:pt x="2031232" y="1714088"/>
                    <a:pt x="2033054" y="1717225"/>
                  </a:cubicBezTo>
                  <a:cubicBezTo>
                    <a:pt x="2035281" y="1721643"/>
                    <a:pt x="2038046" y="1725590"/>
                    <a:pt x="2040036" y="1730211"/>
                  </a:cubicBezTo>
                  <a:cubicBezTo>
                    <a:pt x="2041385" y="1732268"/>
                    <a:pt x="2054877" y="1725253"/>
                    <a:pt x="2053933" y="1719080"/>
                  </a:cubicBezTo>
                  <a:cubicBezTo>
                    <a:pt x="2051808" y="1714020"/>
                    <a:pt x="2049210" y="1709130"/>
                    <a:pt x="2046209" y="1704509"/>
                  </a:cubicBezTo>
                  <a:cubicBezTo>
                    <a:pt x="2043645" y="1699820"/>
                    <a:pt x="2041183" y="1695031"/>
                    <a:pt x="2038586" y="1690376"/>
                  </a:cubicBezTo>
                  <a:cubicBezTo>
                    <a:pt x="2034977" y="1683968"/>
                    <a:pt x="2031199" y="1677761"/>
                    <a:pt x="2027725" y="1671218"/>
                  </a:cubicBezTo>
                  <a:cubicBezTo>
                    <a:pt x="2026005" y="1667676"/>
                    <a:pt x="2024520" y="1664000"/>
                    <a:pt x="2023205" y="1660256"/>
                  </a:cubicBezTo>
                  <a:cubicBezTo>
                    <a:pt x="2022193" y="1656849"/>
                    <a:pt x="2020844" y="1653544"/>
                    <a:pt x="2019191" y="1650407"/>
                  </a:cubicBezTo>
                  <a:cubicBezTo>
                    <a:pt x="2014503" y="1643796"/>
                    <a:pt x="2009274" y="1637623"/>
                    <a:pt x="2004249" y="1631282"/>
                  </a:cubicBezTo>
                  <a:cubicBezTo>
                    <a:pt x="2000674" y="1626762"/>
                    <a:pt x="1997301" y="1622007"/>
                    <a:pt x="1993320" y="1617824"/>
                  </a:cubicBezTo>
                  <a:cubicBezTo>
                    <a:pt x="1989273" y="1613540"/>
                    <a:pt x="1984281" y="1610066"/>
                    <a:pt x="1980301" y="1605681"/>
                  </a:cubicBezTo>
                  <a:cubicBezTo>
                    <a:pt x="1972543" y="1597047"/>
                    <a:pt x="1965258" y="1588041"/>
                    <a:pt x="1957770" y="1579170"/>
                  </a:cubicBezTo>
                  <a:cubicBezTo>
                    <a:pt x="1954531" y="1575358"/>
                    <a:pt x="1951260" y="1571581"/>
                    <a:pt x="1948089" y="1567668"/>
                  </a:cubicBezTo>
                  <a:cubicBezTo>
                    <a:pt x="1945695" y="1564194"/>
                    <a:pt x="1943098" y="1560855"/>
                    <a:pt x="1940298" y="1557650"/>
                  </a:cubicBezTo>
                  <a:cubicBezTo>
                    <a:pt x="1936183" y="1553738"/>
                    <a:pt x="1931832" y="1550061"/>
                    <a:pt x="1927312" y="1546587"/>
                  </a:cubicBezTo>
                  <a:cubicBezTo>
                    <a:pt x="1923399" y="1543417"/>
                    <a:pt x="1919419" y="1540314"/>
                    <a:pt x="1915237" y="1537413"/>
                  </a:cubicBezTo>
                  <a:cubicBezTo>
                    <a:pt x="1911392" y="1535153"/>
                    <a:pt x="1907850" y="1542337"/>
                    <a:pt x="1907884" y="1543855"/>
                  </a:cubicBezTo>
                  <a:close/>
                  <a:moveTo>
                    <a:pt x="1713231" y="1565307"/>
                  </a:moveTo>
                  <a:cubicBezTo>
                    <a:pt x="1714378" y="1569085"/>
                    <a:pt x="1715895" y="1572593"/>
                    <a:pt x="1717245" y="1576168"/>
                  </a:cubicBezTo>
                  <a:cubicBezTo>
                    <a:pt x="1718594" y="1581059"/>
                    <a:pt x="1720449" y="1585781"/>
                    <a:pt x="1722709" y="1590301"/>
                  </a:cubicBezTo>
                  <a:cubicBezTo>
                    <a:pt x="1728814" y="1599914"/>
                    <a:pt x="1735526" y="1608987"/>
                    <a:pt x="1742069" y="1618161"/>
                  </a:cubicBezTo>
                  <a:cubicBezTo>
                    <a:pt x="1745409" y="1623221"/>
                    <a:pt x="1749018" y="1628078"/>
                    <a:pt x="1752930" y="1632699"/>
                  </a:cubicBezTo>
                  <a:cubicBezTo>
                    <a:pt x="1758597" y="1638972"/>
                    <a:pt x="1765208" y="1644369"/>
                    <a:pt x="1770807" y="1650710"/>
                  </a:cubicBezTo>
                  <a:cubicBezTo>
                    <a:pt x="1777857" y="1658738"/>
                    <a:pt x="1784434" y="1667238"/>
                    <a:pt x="1791078" y="1675704"/>
                  </a:cubicBezTo>
                  <a:cubicBezTo>
                    <a:pt x="1797791" y="1684372"/>
                    <a:pt x="1804335" y="1693210"/>
                    <a:pt x="1810946" y="1701979"/>
                  </a:cubicBezTo>
                  <a:cubicBezTo>
                    <a:pt x="1813374" y="1705183"/>
                    <a:pt x="1815634" y="1708522"/>
                    <a:pt x="1818028" y="1711693"/>
                  </a:cubicBezTo>
                  <a:cubicBezTo>
                    <a:pt x="1821638" y="1716483"/>
                    <a:pt x="1825314" y="1721239"/>
                    <a:pt x="1828855" y="1726028"/>
                  </a:cubicBezTo>
                  <a:cubicBezTo>
                    <a:pt x="1831150" y="1728794"/>
                    <a:pt x="1833173" y="1731728"/>
                    <a:pt x="1834961" y="1734798"/>
                  </a:cubicBezTo>
                  <a:cubicBezTo>
                    <a:pt x="1837086" y="1739149"/>
                    <a:pt x="1839817" y="1742994"/>
                    <a:pt x="1841706" y="1747514"/>
                  </a:cubicBezTo>
                  <a:cubicBezTo>
                    <a:pt x="1843022" y="1749538"/>
                    <a:pt x="1856447" y="1742454"/>
                    <a:pt x="1855603" y="1736349"/>
                  </a:cubicBezTo>
                  <a:cubicBezTo>
                    <a:pt x="1853546" y="1731391"/>
                    <a:pt x="1851050" y="1726601"/>
                    <a:pt x="1848116" y="1722082"/>
                  </a:cubicBezTo>
                  <a:cubicBezTo>
                    <a:pt x="1845653" y="1717495"/>
                    <a:pt x="1843258" y="1712840"/>
                    <a:pt x="1840728" y="1708253"/>
                  </a:cubicBezTo>
                  <a:cubicBezTo>
                    <a:pt x="1837288" y="1701979"/>
                    <a:pt x="1833578" y="1695874"/>
                    <a:pt x="1830273" y="1689499"/>
                  </a:cubicBezTo>
                  <a:cubicBezTo>
                    <a:pt x="1828620" y="1685991"/>
                    <a:pt x="1827169" y="1682416"/>
                    <a:pt x="1825888" y="1678739"/>
                  </a:cubicBezTo>
                  <a:cubicBezTo>
                    <a:pt x="1824977" y="1675400"/>
                    <a:pt x="1823662" y="1672162"/>
                    <a:pt x="1822043" y="1669059"/>
                  </a:cubicBezTo>
                  <a:cubicBezTo>
                    <a:pt x="1817489" y="1662583"/>
                    <a:pt x="1812396" y="1656546"/>
                    <a:pt x="1807505" y="1650373"/>
                  </a:cubicBezTo>
                  <a:cubicBezTo>
                    <a:pt x="1803997" y="1645954"/>
                    <a:pt x="1800725" y="1641334"/>
                    <a:pt x="1796846" y="1637218"/>
                  </a:cubicBezTo>
                  <a:cubicBezTo>
                    <a:pt x="1792900" y="1633036"/>
                    <a:pt x="1787976" y="1629697"/>
                    <a:pt x="1784130" y="1625380"/>
                  </a:cubicBezTo>
                  <a:cubicBezTo>
                    <a:pt x="1776575" y="1616981"/>
                    <a:pt x="1769458" y="1608177"/>
                    <a:pt x="1762139" y="1599509"/>
                  </a:cubicBezTo>
                  <a:cubicBezTo>
                    <a:pt x="1758968" y="1595799"/>
                    <a:pt x="1755798" y="1592122"/>
                    <a:pt x="1752728" y="1588311"/>
                  </a:cubicBezTo>
                  <a:cubicBezTo>
                    <a:pt x="1750131" y="1585106"/>
                    <a:pt x="1748040" y="1581430"/>
                    <a:pt x="1745139" y="1578495"/>
                  </a:cubicBezTo>
                  <a:cubicBezTo>
                    <a:pt x="1741092" y="1574684"/>
                    <a:pt x="1736842" y="1571109"/>
                    <a:pt x="1732423" y="1567736"/>
                  </a:cubicBezTo>
                  <a:cubicBezTo>
                    <a:pt x="1728578" y="1564666"/>
                    <a:pt x="1724699" y="1561664"/>
                    <a:pt x="1720550" y="1558865"/>
                  </a:cubicBezTo>
                  <a:cubicBezTo>
                    <a:pt x="1716806" y="1556672"/>
                    <a:pt x="1713198" y="1563823"/>
                    <a:pt x="1713231" y="1565273"/>
                  </a:cubicBezTo>
                  <a:close/>
                  <a:moveTo>
                    <a:pt x="1518645" y="1586827"/>
                  </a:moveTo>
                  <a:cubicBezTo>
                    <a:pt x="1519894" y="1590706"/>
                    <a:pt x="1521479" y="1594314"/>
                    <a:pt x="1522929" y="1597991"/>
                  </a:cubicBezTo>
                  <a:cubicBezTo>
                    <a:pt x="1524413" y="1603017"/>
                    <a:pt x="1526336" y="1607908"/>
                    <a:pt x="1528764" y="1612528"/>
                  </a:cubicBezTo>
                  <a:cubicBezTo>
                    <a:pt x="1535106" y="1622478"/>
                    <a:pt x="1542121" y="1631822"/>
                    <a:pt x="1548968" y="1641334"/>
                  </a:cubicBezTo>
                  <a:cubicBezTo>
                    <a:pt x="1552442" y="1646561"/>
                    <a:pt x="1556220" y="1651587"/>
                    <a:pt x="1560268" y="1656377"/>
                  </a:cubicBezTo>
                  <a:cubicBezTo>
                    <a:pt x="1566137" y="1662853"/>
                    <a:pt x="1572950" y="1668519"/>
                    <a:pt x="1578718" y="1675063"/>
                  </a:cubicBezTo>
                  <a:cubicBezTo>
                    <a:pt x="1586104" y="1683428"/>
                    <a:pt x="1592951" y="1692231"/>
                    <a:pt x="1599799" y="1700967"/>
                  </a:cubicBezTo>
                  <a:cubicBezTo>
                    <a:pt x="1606815" y="1709939"/>
                    <a:pt x="1613628" y="1719080"/>
                    <a:pt x="1620509" y="1728187"/>
                  </a:cubicBezTo>
                  <a:cubicBezTo>
                    <a:pt x="1623005" y="1731526"/>
                    <a:pt x="1625400" y="1734899"/>
                    <a:pt x="1627896" y="1738238"/>
                  </a:cubicBezTo>
                  <a:cubicBezTo>
                    <a:pt x="1631639" y="1743163"/>
                    <a:pt x="1635451" y="1748087"/>
                    <a:pt x="1639161" y="1753079"/>
                  </a:cubicBezTo>
                  <a:cubicBezTo>
                    <a:pt x="1641556" y="1755913"/>
                    <a:pt x="1643681" y="1758948"/>
                    <a:pt x="1645536" y="1762152"/>
                  </a:cubicBezTo>
                  <a:cubicBezTo>
                    <a:pt x="1647762" y="1766605"/>
                    <a:pt x="1650595" y="1770551"/>
                    <a:pt x="1652619" y="1775239"/>
                  </a:cubicBezTo>
                  <a:cubicBezTo>
                    <a:pt x="1653968" y="1777297"/>
                    <a:pt x="1667528" y="1770349"/>
                    <a:pt x="1666516" y="1764109"/>
                  </a:cubicBezTo>
                  <a:cubicBezTo>
                    <a:pt x="1664357" y="1758982"/>
                    <a:pt x="1661726" y="1754057"/>
                    <a:pt x="1658690" y="1749403"/>
                  </a:cubicBezTo>
                  <a:cubicBezTo>
                    <a:pt x="1656059" y="1744647"/>
                    <a:pt x="1653563" y="1739857"/>
                    <a:pt x="1650898" y="1735135"/>
                  </a:cubicBezTo>
                  <a:cubicBezTo>
                    <a:pt x="1647256" y="1728659"/>
                    <a:pt x="1643411" y="1722385"/>
                    <a:pt x="1639903" y="1715774"/>
                  </a:cubicBezTo>
                  <a:cubicBezTo>
                    <a:pt x="1638149" y="1712199"/>
                    <a:pt x="1636597" y="1708489"/>
                    <a:pt x="1635248" y="1704711"/>
                  </a:cubicBezTo>
                  <a:cubicBezTo>
                    <a:pt x="1634270" y="1701271"/>
                    <a:pt x="1632887" y="1697931"/>
                    <a:pt x="1631167" y="1694761"/>
                  </a:cubicBezTo>
                  <a:cubicBezTo>
                    <a:pt x="1626445" y="1688049"/>
                    <a:pt x="1621150" y="1681843"/>
                    <a:pt x="1616056" y="1675434"/>
                  </a:cubicBezTo>
                  <a:cubicBezTo>
                    <a:pt x="1612413" y="1670847"/>
                    <a:pt x="1608973" y="1666057"/>
                    <a:pt x="1604993" y="1661807"/>
                  </a:cubicBezTo>
                  <a:cubicBezTo>
                    <a:pt x="1600878" y="1657456"/>
                    <a:pt x="1595819" y="1653948"/>
                    <a:pt x="1591839" y="1649496"/>
                  </a:cubicBezTo>
                  <a:cubicBezTo>
                    <a:pt x="1583980" y="1640760"/>
                    <a:pt x="1576559" y="1631653"/>
                    <a:pt x="1569004" y="1622681"/>
                  </a:cubicBezTo>
                  <a:cubicBezTo>
                    <a:pt x="1565732" y="1618802"/>
                    <a:pt x="1562392" y="1614991"/>
                    <a:pt x="1559222" y="1611045"/>
                  </a:cubicBezTo>
                  <a:cubicBezTo>
                    <a:pt x="1556794" y="1607537"/>
                    <a:pt x="1554129" y="1604164"/>
                    <a:pt x="1551296" y="1600926"/>
                  </a:cubicBezTo>
                  <a:cubicBezTo>
                    <a:pt x="1547147" y="1596945"/>
                    <a:pt x="1542762" y="1593168"/>
                    <a:pt x="1538175" y="1589660"/>
                  </a:cubicBezTo>
                  <a:cubicBezTo>
                    <a:pt x="1534262" y="1586456"/>
                    <a:pt x="1530215" y="1583352"/>
                    <a:pt x="1525965" y="1580384"/>
                  </a:cubicBezTo>
                  <a:cubicBezTo>
                    <a:pt x="1522120" y="1578057"/>
                    <a:pt x="1518578" y="1585309"/>
                    <a:pt x="1518645" y="1586793"/>
                  </a:cubicBezTo>
                  <a:close/>
                  <a:moveTo>
                    <a:pt x="1322070" y="1606154"/>
                  </a:moveTo>
                  <a:cubicBezTo>
                    <a:pt x="1323251" y="1609931"/>
                    <a:pt x="1324768" y="1613439"/>
                    <a:pt x="1326152" y="1617048"/>
                  </a:cubicBezTo>
                  <a:cubicBezTo>
                    <a:pt x="1327534" y="1621973"/>
                    <a:pt x="1329390" y="1626728"/>
                    <a:pt x="1331683" y="1631248"/>
                  </a:cubicBezTo>
                  <a:cubicBezTo>
                    <a:pt x="1337788" y="1640929"/>
                    <a:pt x="1344568" y="1650036"/>
                    <a:pt x="1351179" y="1659277"/>
                  </a:cubicBezTo>
                  <a:cubicBezTo>
                    <a:pt x="1354552" y="1664371"/>
                    <a:pt x="1358195" y="1669228"/>
                    <a:pt x="1362107" y="1673883"/>
                  </a:cubicBezTo>
                  <a:cubicBezTo>
                    <a:pt x="1367807" y="1680190"/>
                    <a:pt x="1374452" y="1685654"/>
                    <a:pt x="1380051" y="1691995"/>
                  </a:cubicBezTo>
                  <a:cubicBezTo>
                    <a:pt x="1387202" y="1700090"/>
                    <a:pt x="1393812" y="1708657"/>
                    <a:pt x="1400457" y="1717157"/>
                  </a:cubicBezTo>
                  <a:cubicBezTo>
                    <a:pt x="1407270" y="1725859"/>
                    <a:pt x="1413815" y="1734764"/>
                    <a:pt x="1420493" y="1743601"/>
                  </a:cubicBezTo>
                  <a:cubicBezTo>
                    <a:pt x="1422921" y="1746839"/>
                    <a:pt x="1425215" y="1750111"/>
                    <a:pt x="1427643" y="1753383"/>
                  </a:cubicBezTo>
                  <a:cubicBezTo>
                    <a:pt x="1431252" y="1758206"/>
                    <a:pt x="1434929" y="1762962"/>
                    <a:pt x="1438504" y="1767785"/>
                  </a:cubicBezTo>
                  <a:cubicBezTo>
                    <a:pt x="1440832" y="1770551"/>
                    <a:pt x="1442889" y="1773485"/>
                    <a:pt x="1444643" y="1776622"/>
                  </a:cubicBezTo>
                  <a:cubicBezTo>
                    <a:pt x="1446802" y="1780940"/>
                    <a:pt x="1449534" y="1784819"/>
                    <a:pt x="1451490" y="1789372"/>
                  </a:cubicBezTo>
                  <a:cubicBezTo>
                    <a:pt x="1452771" y="1791396"/>
                    <a:pt x="1466263" y="1784347"/>
                    <a:pt x="1465353" y="1778241"/>
                  </a:cubicBezTo>
                  <a:cubicBezTo>
                    <a:pt x="1463295" y="1773250"/>
                    <a:pt x="1460800" y="1768460"/>
                    <a:pt x="1457831" y="1763906"/>
                  </a:cubicBezTo>
                  <a:cubicBezTo>
                    <a:pt x="1455335" y="1759285"/>
                    <a:pt x="1452940" y="1754563"/>
                    <a:pt x="1450377" y="1749976"/>
                  </a:cubicBezTo>
                  <a:cubicBezTo>
                    <a:pt x="1446903" y="1743669"/>
                    <a:pt x="1443159" y="1737530"/>
                    <a:pt x="1439820" y="1731088"/>
                  </a:cubicBezTo>
                  <a:cubicBezTo>
                    <a:pt x="1438133" y="1727580"/>
                    <a:pt x="1436649" y="1724005"/>
                    <a:pt x="1435401" y="1720294"/>
                  </a:cubicBezTo>
                  <a:cubicBezTo>
                    <a:pt x="1434457" y="1716921"/>
                    <a:pt x="1433141" y="1713683"/>
                    <a:pt x="1431489" y="1710580"/>
                  </a:cubicBezTo>
                  <a:cubicBezTo>
                    <a:pt x="1426935" y="1704037"/>
                    <a:pt x="1421808" y="1697999"/>
                    <a:pt x="1416884" y="1691793"/>
                  </a:cubicBezTo>
                  <a:cubicBezTo>
                    <a:pt x="1413342" y="1687341"/>
                    <a:pt x="1410036" y="1682686"/>
                    <a:pt x="1406158" y="1678571"/>
                  </a:cubicBezTo>
                  <a:cubicBezTo>
                    <a:pt x="1402177" y="1674354"/>
                    <a:pt x="1397253" y="1670981"/>
                    <a:pt x="1393341" y="1666664"/>
                  </a:cubicBezTo>
                  <a:cubicBezTo>
                    <a:pt x="1385751" y="1658165"/>
                    <a:pt x="1378567" y="1649327"/>
                    <a:pt x="1371214" y="1640625"/>
                  </a:cubicBezTo>
                  <a:cubicBezTo>
                    <a:pt x="1368077" y="1636881"/>
                    <a:pt x="1364839" y="1633171"/>
                    <a:pt x="1361769" y="1629326"/>
                  </a:cubicBezTo>
                  <a:cubicBezTo>
                    <a:pt x="1359408" y="1625919"/>
                    <a:pt x="1356845" y="1622647"/>
                    <a:pt x="1354113" y="1619510"/>
                  </a:cubicBezTo>
                  <a:cubicBezTo>
                    <a:pt x="1350032" y="1615665"/>
                    <a:pt x="1345782" y="1612056"/>
                    <a:pt x="1341330" y="1608649"/>
                  </a:cubicBezTo>
                  <a:cubicBezTo>
                    <a:pt x="1337484" y="1605547"/>
                    <a:pt x="1333572" y="1602545"/>
                    <a:pt x="1329423" y="1599711"/>
                  </a:cubicBezTo>
                  <a:cubicBezTo>
                    <a:pt x="1325645" y="1597485"/>
                    <a:pt x="1322036" y="1604636"/>
                    <a:pt x="1322070" y="1606120"/>
                  </a:cubicBezTo>
                  <a:close/>
                  <a:moveTo>
                    <a:pt x="1129373" y="1629798"/>
                  </a:moveTo>
                  <a:cubicBezTo>
                    <a:pt x="1130621" y="1633643"/>
                    <a:pt x="1132207" y="1637252"/>
                    <a:pt x="1133657" y="1640929"/>
                  </a:cubicBezTo>
                  <a:cubicBezTo>
                    <a:pt x="1135141" y="1645954"/>
                    <a:pt x="1137098" y="1650811"/>
                    <a:pt x="1139459" y="1655466"/>
                  </a:cubicBezTo>
                  <a:cubicBezTo>
                    <a:pt x="1145833" y="1665416"/>
                    <a:pt x="1152849" y="1674759"/>
                    <a:pt x="1159662" y="1684271"/>
                  </a:cubicBezTo>
                  <a:cubicBezTo>
                    <a:pt x="1163170" y="1689499"/>
                    <a:pt x="1166948" y="1694525"/>
                    <a:pt x="1170996" y="1699314"/>
                  </a:cubicBezTo>
                  <a:cubicBezTo>
                    <a:pt x="1176865" y="1705791"/>
                    <a:pt x="1183678" y="1711457"/>
                    <a:pt x="1189480" y="1718001"/>
                  </a:cubicBezTo>
                  <a:cubicBezTo>
                    <a:pt x="1196832" y="1726365"/>
                    <a:pt x="1203680" y="1735135"/>
                    <a:pt x="1210561" y="1743905"/>
                  </a:cubicBezTo>
                  <a:cubicBezTo>
                    <a:pt x="1217576" y="1752877"/>
                    <a:pt x="1224355" y="1762017"/>
                    <a:pt x="1231236" y="1771125"/>
                  </a:cubicBezTo>
                  <a:cubicBezTo>
                    <a:pt x="1233732" y="1774464"/>
                    <a:pt x="1236127" y="1777837"/>
                    <a:pt x="1238657" y="1781176"/>
                  </a:cubicBezTo>
                  <a:cubicBezTo>
                    <a:pt x="1242367" y="1786134"/>
                    <a:pt x="1246178" y="1791025"/>
                    <a:pt x="1249889" y="1796017"/>
                  </a:cubicBezTo>
                  <a:cubicBezTo>
                    <a:pt x="1252284" y="1798850"/>
                    <a:pt x="1254409" y="1801886"/>
                    <a:pt x="1256230" y="1805090"/>
                  </a:cubicBezTo>
                  <a:cubicBezTo>
                    <a:pt x="1258524" y="1809543"/>
                    <a:pt x="1261323" y="1813522"/>
                    <a:pt x="1263347" y="1818177"/>
                  </a:cubicBezTo>
                  <a:cubicBezTo>
                    <a:pt x="1264730" y="1820268"/>
                    <a:pt x="1278255" y="1813286"/>
                    <a:pt x="1277244" y="1807047"/>
                  </a:cubicBezTo>
                  <a:cubicBezTo>
                    <a:pt x="1275085" y="1801920"/>
                    <a:pt x="1272454" y="1796995"/>
                    <a:pt x="1269418" y="1792341"/>
                  </a:cubicBezTo>
                  <a:cubicBezTo>
                    <a:pt x="1266787" y="1787585"/>
                    <a:pt x="1264291" y="1782795"/>
                    <a:pt x="1261627" y="1778073"/>
                  </a:cubicBezTo>
                  <a:cubicBezTo>
                    <a:pt x="1257984" y="1771597"/>
                    <a:pt x="1254139" y="1765323"/>
                    <a:pt x="1250631" y="1758712"/>
                  </a:cubicBezTo>
                  <a:cubicBezTo>
                    <a:pt x="1248877" y="1755137"/>
                    <a:pt x="1247325" y="1751427"/>
                    <a:pt x="1246010" y="1747649"/>
                  </a:cubicBezTo>
                  <a:cubicBezTo>
                    <a:pt x="1244998" y="1744208"/>
                    <a:pt x="1243615" y="1740869"/>
                    <a:pt x="1241895" y="1737699"/>
                  </a:cubicBezTo>
                  <a:cubicBezTo>
                    <a:pt x="1237139" y="1730986"/>
                    <a:pt x="1231877" y="1724780"/>
                    <a:pt x="1226784" y="1718372"/>
                  </a:cubicBezTo>
                  <a:cubicBezTo>
                    <a:pt x="1223142" y="1713784"/>
                    <a:pt x="1219735" y="1708995"/>
                    <a:pt x="1215721" y="1704745"/>
                  </a:cubicBezTo>
                  <a:cubicBezTo>
                    <a:pt x="1211606" y="1700394"/>
                    <a:pt x="1206546" y="1696886"/>
                    <a:pt x="1202566" y="1692434"/>
                  </a:cubicBezTo>
                  <a:cubicBezTo>
                    <a:pt x="1194707" y="1683698"/>
                    <a:pt x="1187321" y="1674591"/>
                    <a:pt x="1179731" y="1665619"/>
                  </a:cubicBezTo>
                  <a:cubicBezTo>
                    <a:pt x="1176460" y="1661740"/>
                    <a:pt x="1173154" y="1657928"/>
                    <a:pt x="1169950" y="1653982"/>
                  </a:cubicBezTo>
                  <a:cubicBezTo>
                    <a:pt x="1167252" y="1650677"/>
                    <a:pt x="1165060" y="1646865"/>
                    <a:pt x="1162057" y="1643863"/>
                  </a:cubicBezTo>
                  <a:cubicBezTo>
                    <a:pt x="1157976" y="1639815"/>
                    <a:pt x="1153422" y="1636240"/>
                    <a:pt x="1148937" y="1632597"/>
                  </a:cubicBezTo>
                  <a:cubicBezTo>
                    <a:pt x="1144990" y="1629393"/>
                    <a:pt x="1140942" y="1626290"/>
                    <a:pt x="1136693" y="1623322"/>
                  </a:cubicBezTo>
                  <a:cubicBezTo>
                    <a:pt x="1132848" y="1621028"/>
                    <a:pt x="1129306" y="1628246"/>
                    <a:pt x="1129373" y="1629764"/>
                  </a:cubicBezTo>
                  <a:close/>
                  <a:moveTo>
                    <a:pt x="934653" y="1651182"/>
                  </a:moveTo>
                  <a:cubicBezTo>
                    <a:pt x="935800" y="1654893"/>
                    <a:pt x="937250" y="1658367"/>
                    <a:pt x="938599" y="1661942"/>
                  </a:cubicBezTo>
                  <a:cubicBezTo>
                    <a:pt x="939915" y="1666799"/>
                    <a:pt x="941703" y="1671488"/>
                    <a:pt x="943963" y="1675940"/>
                  </a:cubicBezTo>
                  <a:cubicBezTo>
                    <a:pt x="949933" y="1685452"/>
                    <a:pt x="956577" y="1694390"/>
                    <a:pt x="963019" y="1703497"/>
                  </a:cubicBezTo>
                  <a:cubicBezTo>
                    <a:pt x="966325" y="1708522"/>
                    <a:pt x="969900" y="1713312"/>
                    <a:pt x="973779" y="1717866"/>
                  </a:cubicBezTo>
                  <a:cubicBezTo>
                    <a:pt x="979345" y="1724038"/>
                    <a:pt x="985888" y="1729367"/>
                    <a:pt x="991386" y="1735607"/>
                  </a:cubicBezTo>
                  <a:cubicBezTo>
                    <a:pt x="998402" y="1743567"/>
                    <a:pt x="1004878" y="1751966"/>
                    <a:pt x="1011388" y="1760331"/>
                  </a:cubicBezTo>
                  <a:cubicBezTo>
                    <a:pt x="1018032" y="1768898"/>
                    <a:pt x="1024508" y="1777634"/>
                    <a:pt x="1031019" y="1786303"/>
                  </a:cubicBezTo>
                  <a:cubicBezTo>
                    <a:pt x="1033379" y="1789473"/>
                    <a:pt x="1035639" y="1792745"/>
                    <a:pt x="1038034" y="1795916"/>
                  </a:cubicBezTo>
                  <a:cubicBezTo>
                    <a:pt x="1041542" y="1800638"/>
                    <a:pt x="1045185" y="1805326"/>
                    <a:pt x="1048659" y="1810082"/>
                  </a:cubicBezTo>
                  <a:cubicBezTo>
                    <a:pt x="1050952" y="1812780"/>
                    <a:pt x="1052976" y="1815681"/>
                    <a:pt x="1054697" y="1818751"/>
                  </a:cubicBezTo>
                  <a:cubicBezTo>
                    <a:pt x="1056788" y="1823068"/>
                    <a:pt x="1059452" y="1826846"/>
                    <a:pt x="1061341" y="1831332"/>
                  </a:cubicBezTo>
                  <a:cubicBezTo>
                    <a:pt x="1062589" y="1833355"/>
                    <a:pt x="1076047" y="1826238"/>
                    <a:pt x="1075204" y="1820167"/>
                  </a:cubicBezTo>
                  <a:cubicBezTo>
                    <a:pt x="1073214" y="1815243"/>
                    <a:pt x="1070751" y="1810520"/>
                    <a:pt x="1067885" y="1806035"/>
                  </a:cubicBezTo>
                  <a:cubicBezTo>
                    <a:pt x="1065422" y="1801481"/>
                    <a:pt x="1063095" y="1796860"/>
                    <a:pt x="1060599" y="1792341"/>
                  </a:cubicBezTo>
                  <a:cubicBezTo>
                    <a:pt x="1057193" y="1786134"/>
                    <a:pt x="1053583" y="1780130"/>
                    <a:pt x="1050278" y="1773789"/>
                  </a:cubicBezTo>
                  <a:cubicBezTo>
                    <a:pt x="1048591" y="1770483"/>
                    <a:pt x="1047411" y="1766706"/>
                    <a:pt x="1045994" y="1763131"/>
                  </a:cubicBezTo>
                  <a:cubicBezTo>
                    <a:pt x="1045117" y="1759825"/>
                    <a:pt x="1043869" y="1756587"/>
                    <a:pt x="1042250" y="1753552"/>
                  </a:cubicBezTo>
                  <a:cubicBezTo>
                    <a:pt x="1037764" y="1747143"/>
                    <a:pt x="1032739" y="1741207"/>
                    <a:pt x="1027915" y="1735068"/>
                  </a:cubicBezTo>
                  <a:cubicBezTo>
                    <a:pt x="1024474" y="1730683"/>
                    <a:pt x="1021203" y="1726130"/>
                    <a:pt x="1017392" y="1722116"/>
                  </a:cubicBezTo>
                  <a:cubicBezTo>
                    <a:pt x="1013479" y="1717933"/>
                    <a:pt x="1008622" y="1714628"/>
                    <a:pt x="1004811" y="1710411"/>
                  </a:cubicBezTo>
                  <a:cubicBezTo>
                    <a:pt x="997323" y="1702114"/>
                    <a:pt x="990307" y="1693412"/>
                    <a:pt x="983088" y="1684845"/>
                  </a:cubicBezTo>
                  <a:cubicBezTo>
                    <a:pt x="979985" y="1681168"/>
                    <a:pt x="976815" y="1677525"/>
                    <a:pt x="973813" y="1673781"/>
                  </a:cubicBezTo>
                  <a:cubicBezTo>
                    <a:pt x="971485" y="1670408"/>
                    <a:pt x="968990" y="1667170"/>
                    <a:pt x="966325" y="1664067"/>
                  </a:cubicBezTo>
                  <a:cubicBezTo>
                    <a:pt x="962311" y="1660323"/>
                    <a:pt x="958129" y="1656782"/>
                    <a:pt x="953744" y="1653442"/>
                  </a:cubicBezTo>
                  <a:cubicBezTo>
                    <a:pt x="949966" y="1650440"/>
                    <a:pt x="946087" y="1647472"/>
                    <a:pt x="942006" y="1644740"/>
                  </a:cubicBezTo>
                  <a:cubicBezTo>
                    <a:pt x="938262" y="1642548"/>
                    <a:pt x="934653" y="1649698"/>
                    <a:pt x="934653" y="1651149"/>
                  </a:cubicBezTo>
                  <a:close/>
                  <a:moveTo>
                    <a:pt x="740034" y="1672634"/>
                  </a:moveTo>
                  <a:cubicBezTo>
                    <a:pt x="741147" y="1676345"/>
                    <a:pt x="742598" y="1679785"/>
                    <a:pt x="743913" y="1683327"/>
                  </a:cubicBezTo>
                  <a:cubicBezTo>
                    <a:pt x="745195" y="1688150"/>
                    <a:pt x="746948" y="1692805"/>
                    <a:pt x="749175" y="1697257"/>
                  </a:cubicBezTo>
                  <a:cubicBezTo>
                    <a:pt x="755111" y="1706701"/>
                    <a:pt x="761688" y="1715572"/>
                    <a:pt x="768063" y="1724611"/>
                  </a:cubicBezTo>
                  <a:cubicBezTo>
                    <a:pt x="771335" y="1729570"/>
                    <a:pt x="774876" y="1734359"/>
                    <a:pt x="778688" y="1738879"/>
                  </a:cubicBezTo>
                  <a:cubicBezTo>
                    <a:pt x="784253" y="1744984"/>
                    <a:pt x="790730" y="1750246"/>
                    <a:pt x="796193" y="1756486"/>
                  </a:cubicBezTo>
                  <a:cubicBezTo>
                    <a:pt x="803142" y="1764345"/>
                    <a:pt x="809584" y="1772676"/>
                    <a:pt x="816027" y="1780974"/>
                  </a:cubicBezTo>
                  <a:cubicBezTo>
                    <a:pt x="822638" y="1789473"/>
                    <a:pt x="829012" y="1798142"/>
                    <a:pt x="835488" y="1806776"/>
                  </a:cubicBezTo>
                  <a:cubicBezTo>
                    <a:pt x="837816" y="1809913"/>
                    <a:pt x="840075" y="1813151"/>
                    <a:pt x="842403" y="1816288"/>
                  </a:cubicBezTo>
                  <a:cubicBezTo>
                    <a:pt x="845911" y="1821011"/>
                    <a:pt x="849486" y="1825632"/>
                    <a:pt x="852994" y="1830353"/>
                  </a:cubicBezTo>
                  <a:cubicBezTo>
                    <a:pt x="855220" y="1833052"/>
                    <a:pt x="857210" y="1835919"/>
                    <a:pt x="858931" y="1838955"/>
                  </a:cubicBezTo>
                  <a:cubicBezTo>
                    <a:pt x="860988" y="1843238"/>
                    <a:pt x="863652" y="1846982"/>
                    <a:pt x="865508" y="1851468"/>
                  </a:cubicBezTo>
                  <a:cubicBezTo>
                    <a:pt x="866755" y="1853458"/>
                    <a:pt x="880147" y="1846308"/>
                    <a:pt x="879370" y="1840304"/>
                  </a:cubicBezTo>
                  <a:cubicBezTo>
                    <a:pt x="877381" y="1835413"/>
                    <a:pt x="874952" y="1830725"/>
                    <a:pt x="872119" y="1826272"/>
                  </a:cubicBezTo>
                  <a:cubicBezTo>
                    <a:pt x="869690" y="1821753"/>
                    <a:pt x="867397" y="1817132"/>
                    <a:pt x="864935" y="1812645"/>
                  </a:cubicBezTo>
                  <a:cubicBezTo>
                    <a:pt x="861562" y="1806473"/>
                    <a:pt x="857952" y="1800469"/>
                    <a:pt x="854748" y="1794229"/>
                  </a:cubicBezTo>
                  <a:cubicBezTo>
                    <a:pt x="853129" y="1790789"/>
                    <a:pt x="851712" y="1787247"/>
                    <a:pt x="850498" y="1783604"/>
                  </a:cubicBezTo>
                  <a:cubicBezTo>
                    <a:pt x="849621" y="1780299"/>
                    <a:pt x="848373" y="1777129"/>
                    <a:pt x="846788" y="1774093"/>
                  </a:cubicBezTo>
                  <a:cubicBezTo>
                    <a:pt x="842335" y="1767718"/>
                    <a:pt x="837377" y="1761849"/>
                    <a:pt x="832588" y="1755777"/>
                  </a:cubicBezTo>
                  <a:cubicBezTo>
                    <a:pt x="829147" y="1751427"/>
                    <a:pt x="825943" y="1746873"/>
                    <a:pt x="822165" y="1742893"/>
                  </a:cubicBezTo>
                  <a:cubicBezTo>
                    <a:pt x="818286" y="1738778"/>
                    <a:pt x="813430" y="1735506"/>
                    <a:pt x="809685" y="1731324"/>
                  </a:cubicBezTo>
                  <a:cubicBezTo>
                    <a:pt x="802265" y="1723060"/>
                    <a:pt x="795316" y="1714459"/>
                    <a:pt x="788132" y="1705959"/>
                  </a:cubicBezTo>
                  <a:cubicBezTo>
                    <a:pt x="785062" y="1702316"/>
                    <a:pt x="781926" y="1698707"/>
                    <a:pt x="778924" y="1694964"/>
                  </a:cubicBezTo>
                  <a:cubicBezTo>
                    <a:pt x="776630" y="1691658"/>
                    <a:pt x="774134" y="1688420"/>
                    <a:pt x="771503" y="1685350"/>
                  </a:cubicBezTo>
                  <a:cubicBezTo>
                    <a:pt x="767523" y="1681640"/>
                    <a:pt x="763375" y="1678132"/>
                    <a:pt x="759023" y="1674827"/>
                  </a:cubicBezTo>
                  <a:cubicBezTo>
                    <a:pt x="755280" y="1671825"/>
                    <a:pt x="751401" y="1668924"/>
                    <a:pt x="747353" y="1666192"/>
                  </a:cubicBezTo>
                  <a:cubicBezTo>
                    <a:pt x="743643" y="1664033"/>
                    <a:pt x="740000" y="1671150"/>
                    <a:pt x="740034" y="1672601"/>
                  </a:cubicBezTo>
                  <a:close/>
                  <a:moveTo>
                    <a:pt x="538702" y="1686598"/>
                  </a:moveTo>
                  <a:cubicBezTo>
                    <a:pt x="539917" y="1690410"/>
                    <a:pt x="541434" y="1693951"/>
                    <a:pt x="542852" y="1697594"/>
                  </a:cubicBezTo>
                  <a:cubicBezTo>
                    <a:pt x="544268" y="1702553"/>
                    <a:pt x="546157" y="1707342"/>
                    <a:pt x="548484" y="1711929"/>
                  </a:cubicBezTo>
                  <a:cubicBezTo>
                    <a:pt x="554690" y="1721677"/>
                    <a:pt x="561571" y="1730885"/>
                    <a:pt x="568249" y="1740262"/>
                  </a:cubicBezTo>
                  <a:cubicBezTo>
                    <a:pt x="571656" y="1745389"/>
                    <a:pt x="575366" y="1750347"/>
                    <a:pt x="579346" y="1755036"/>
                  </a:cubicBezTo>
                  <a:cubicBezTo>
                    <a:pt x="585114" y="1761410"/>
                    <a:pt x="591826" y="1766942"/>
                    <a:pt x="597493" y="1773385"/>
                  </a:cubicBezTo>
                  <a:cubicBezTo>
                    <a:pt x="604745" y="1781581"/>
                    <a:pt x="611423" y="1790216"/>
                    <a:pt x="618169" y="1798850"/>
                  </a:cubicBezTo>
                  <a:cubicBezTo>
                    <a:pt x="625084" y="1807653"/>
                    <a:pt x="631728" y="1816659"/>
                    <a:pt x="638474" y="1825598"/>
                  </a:cubicBezTo>
                  <a:cubicBezTo>
                    <a:pt x="640936" y="1828869"/>
                    <a:pt x="643264" y="1832209"/>
                    <a:pt x="645727" y="1835447"/>
                  </a:cubicBezTo>
                  <a:cubicBezTo>
                    <a:pt x="649369" y="1840338"/>
                    <a:pt x="653113" y="1845161"/>
                    <a:pt x="656755" y="1850052"/>
                  </a:cubicBezTo>
                  <a:cubicBezTo>
                    <a:pt x="659083" y="1852851"/>
                    <a:pt x="661174" y="1855853"/>
                    <a:pt x="662996" y="1858990"/>
                  </a:cubicBezTo>
                  <a:cubicBezTo>
                    <a:pt x="665188" y="1863375"/>
                    <a:pt x="667954" y="1867254"/>
                    <a:pt x="669910" y="1871875"/>
                  </a:cubicBezTo>
                  <a:cubicBezTo>
                    <a:pt x="671259" y="1873932"/>
                    <a:pt x="684751" y="1866883"/>
                    <a:pt x="683806" y="1860710"/>
                  </a:cubicBezTo>
                  <a:cubicBezTo>
                    <a:pt x="681716" y="1855684"/>
                    <a:pt x="679152" y="1850827"/>
                    <a:pt x="676150" y="1846240"/>
                  </a:cubicBezTo>
                  <a:cubicBezTo>
                    <a:pt x="673620" y="1841586"/>
                    <a:pt x="671158" y="1836830"/>
                    <a:pt x="668594" y="1832175"/>
                  </a:cubicBezTo>
                  <a:cubicBezTo>
                    <a:pt x="665020" y="1825834"/>
                    <a:pt x="661242" y="1819628"/>
                    <a:pt x="657835" y="1813151"/>
                  </a:cubicBezTo>
                  <a:cubicBezTo>
                    <a:pt x="656148" y="1809610"/>
                    <a:pt x="654631" y="1805967"/>
                    <a:pt x="653316" y="1802223"/>
                  </a:cubicBezTo>
                  <a:cubicBezTo>
                    <a:pt x="652337" y="1798850"/>
                    <a:pt x="651022" y="1795545"/>
                    <a:pt x="649369" y="1792408"/>
                  </a:cubicBezTo>
                  <a:cubicBezTo>
                    <a:pt x="644715" y="1785831"/>
                    <a:pt x="639520" y="1779692"/>
                    <a:pt x="634528" y="1773418"/>
                  </a:cubicBezTo>
                  <a:cubicBezTo>
                    <a:pt x="630953" y="1768898"/>
                    <a:pt x="627613" y="1764176"/>
                    <a:pt x="623667" y="1759994"/>
                  </a:cubicBezTo>
                  <a:cubicBezTo>
                    <a:pt x="619653" y="1755744"/>
                    <a:pt x="614661" y="1752304"/>
                    <a:pt x="610749" y="1747919"/>
                  </a:cubicBezTo>
                  <a:cubicBezTo>
                    <a:pt x="603025" y="1739351"/>
                    <a:pt x="595773" y="1730413"/>
                    <a:pt x="588319" y="1721609"/>
                  </a:cubicBezTo>
                  <a:cubicBezTo>
                    <a:pt x="585114" y="1717798"/>
                    <a:pt x="581842" y="1714054"/>
                    <a:pt x="578739" y="1710175"/>
                  </a:cubicBezTo>
                  <a:cubicBezTo>
                    <a:pt x="576311" y="1706735"/>
                    <a:pt x="573748" y="1703396"/>
                    <a:pt x="570981" y="1700191"/>
                  </a:cubicBezTo>
                  <a:cubicBezTo>
                    <a:pt x="566867" y="1696312"/>
                    <a:pt x="562549" y="1692670"/>
                    <a:pt x="558063" y="1689195"/>
                  </a:cubicBezTo>
                  <a:cubicBezTo>
                    <a:pt x="554184" y="1686059"/>
                    <a:pt x="550204" y="1683023"/>
                    <a:pt x="546022" y="1680122"/>
                  </a:cubicBezTo>
                  <a:cubicBezTo>
                    <a:pt x="542210" y="1677862"/>
                    <a:pt x="538635" y="1685047"/>
                    <a:pt x="538702" y="1686564"/>
                  </a:cubicBezTo>
                  <a:close/>
                  <a:moveTo>
                    <a:pt x="330996" y="1693344"/>
                  </a:moveTo>
                  <a:cubicBezTo>
                    <a:pt x="332109" y="1697088"/>
                    <a:pt x="333560" y="1700529"/>
                    <a:pt x="334875" y="1704070"/>
                  </a:cubicBezTo>
                  <a:cubicBezTo>
                    <a:pt x="336191" y="1708893"/>
                    <a:pt x="337978" y="1713582"/>
                    <a:pt x="340205" y="1718034"/>
                  </a:cubicBezTo>
                  <a:cubicBezTo>
                    <a:pt x="346175" y="1727512"/>
                    <a:pt x="352786" y="1736451"/>
                    <a:pt x="359194" y="1745490"/>
                  </a:cubicBezTo>
                  <a:cubicBezTo>
                    <a:pt x="362465" y="1750482"/>
                    <a:pt x="366041" y="1755271"/>
                    <a:pt x="369887" y="1759825"/>
                  </a:cubicBezTo>
                  <a:cubicBezTo>
                    <a:pt x="375452" y="1765998"/>
                    <a:pt x="381961" y="1771293"/>
                    <a:pt x="387426" y="1777499"/>
                  </a:cubicBezTo>
                  <a:cubicBezTo>
                    <a:pt x="394442" y="1785426"/>
                    <a:pt x="400884" y="1793791"/>
                    <a:pt x="407393" y="1802122"/>
                  </a:cubicBezTo>
                  <a:cubicBezTo>
                    <a:pt x="414004" y="1810655"/>
                    <a:pt x="420413" y="1819357"/>
                    <a:pt x="426923" y="1828026"/>
                  </a:cubicBezTo>
                  <a:cubicBezTo>
                    <a:pt x="429284" y="1831197"/>
                    <a:pt x="431544" y="1834435"/>
                    <a:pt x="433905" y="1837605"/>
                  </a:cubicBezTo>
                  <a:cubicBezTo>
                    <a:pt x="437413" y="1842327"/>
                    <a:pt x="441022" y="1846982"/>
                    <a:pt x="444496" y="1851704"/>
                  </a:cubicBezTo>
                  <a:cubicBezTo>
                    <a:pt x="446755" y="1854402"/>
                    <a:pt x="448780" y="1857303"/>
                    <a:pt x="450500" y="1860373"/>
                  </a:cubicBezTo>
                  <a:cubicBezTo>
                    <a:pt x="452591" y="1864656"/>
                    <a:pt x="455255" y="1868434"/>
                    <a:pt x="457111" y="1872920"/>
                  </a:cubicBezTo>
                  <a:cubicBezTo>
                    <a:pt x="458393" y="1874910"/>
                    <a:pt x="471817" y="1867793"/>
                    <a:pt x="470974" y="1861756"/>
                  </a:cubicBezTo>
                  <a:cubicBezTo>
                    <a:pt x="468984" y="1856865"/>
                    <a:pt x="466521" y="1852143"/>
                    <a:pt x="463688" y="1847657"/>
                  </a:cubicBezTo>
                  <a:cubicBezTo>
                    <a:pt x="461226" y="1843137"/>
                    <a:pt x="458932" y="1838516"/>
                    <a:pt x="456436" y="1833996"/>
                  </a:cubicBezTo>
                  <a:cubicBezTo>
                    <a:pt x="453063" y="1827824"/>
                    <a:pt x="449454" y="1821820"/>
                    <a:pt x="446182" y="1815479"/>
                  </a:cubicBezTo>
                  <a:cubicBezTo>
                    <a:pt x="444563" y="1812038"/>
                    <a:pt x="443147" y="1808497"/>
                    <a:pt x="441932" y="1804854"/>
                  </a:cubicBezTo>
                  <a:cubicBezTo>
                    <a:pt x="441022" y="1801549"/>
                    <a:pt x="439774" y="1798344"/>
                    <a:pt x="438189" y="1795309"/>
                  </a:cubicBezTo>
                  <a:cubicBezTo>
                    <a:pt x="433736" y="1788934"/>
                    <a:pt x="428744" y="1782997"/>
                    <a:pt x="423921" y="1776892"/>
                  </a:cubicBezTo>
                  <a:cubicBezTo>
                    <a:pt x="420447" y="1772541"/>
                    <a:pt x="417242" y="1767988"/>
                    <a:pt x="413431" y="1763940"/>
                  </a:cubicBezTo>
                  <a:cubicBezTo>
                    <a:pt x="409553" y="1759825"/>
                    <a:pt x="404695" y="1756553"/>
                    <a:pt x="400884" y="1752337"/>
                  </a:cubicBezTo>
                  <a:cubicBezTo>
                    <a:pt x="393464" y="1744040"/>
                    <a:pt x="386448" y="1735405"/>
                    <a:pt x="379264" y="1726871"/>
                  </a:cubicBezTo>
                  <a:cubicBezTo>
                    <a:pt x="376194" y="1723195"/>
                    <a:pt x="373023" y="1719586"/>
                    <a:pt x="370021" y="1715808"/>
                  </a:cubicBezTo>
                  <a:cubicBezTo>
                    <a:pt x="367694" y="1712469"/>
                    <a:pt x="365198" y="1709265"/>
                    <a:pt x="362533" y="1706162"/>
                  </a:cubicBezTo>
                  <a:cubicBezTo>
                    <a:pt x="358553" y="1702418"/>
                    <a:pt x="354371" y="1698910"/>
                    <a:pt x="350020" y="1695570"/>
                  </a:cubicBezTo>
                  <a:cubicBezTo>
                    <a:pt x="346242" y="1692568"/>
                    <a:pt x="342397" y="1689634"/>
                    <a:pt x="338315" y="1686902"/>
                  </a:cubicBezTo>
                  <a:cubicBezTo>
                    <a:pt x="334605" y="1684743"/>
                    <a:pt x="330963" y="1691860"/>
                    <a:pt x="330996" y="1693310"/>
                  </a:cubicBezTo>
                  <a:close/>
                  <a:moveTo>
                    <a:pt x="154995" y="1639074"/>
                  </a:moveTo>
                  <a:cubicBezTo>
                    <a:pt x="187106" y="1673242"/>
                    <a:pt x="219284" y="1707477"/>
                    <a:pt x="251496" y="1741780"/>
                  </a:cubicBezTo>
                  <a:lnTo>
                    <a:pt x="275713" y="1767448"/>
                  </a:lnTo>
                  <a:cubicBezTo>
                    <a:pt x="283438" y="1776150"/>
                    <a:pt x="291769" y="1784245"/>
                    <a:pt x="300640" y="1791733"/>
                  </a:cubicBezTo>
                  <a:cubicBezTo>
                    <a:pt x="318449" y="1806844"/>
                    <a:pt x="337844" y="1819999"/>
                    <a:pt x="358452" y="1830961"/>
                  </a:cubicBezTo>
                  <a:cubicBezTo>
                    <a:pt x="412689" y="1860406"/>
                    <a:pt x="474110" y="1876023"/>
                    <a:pt x="536072" y="1881487"/>
                  </a:cubicBezTo>
                  <a:cubicBezTo>
                    <a:pt x="598134" y="1887289"/>
                    <a:pt x="660702" y="1883781"/>
                    <a:pt x="722528" y="1878114"/>
                  </a:cubicBezTo>
                  <a:cubicBezTo>
                    <a:pt x="1014491" y="1848635"/>
                    <a:pt x="1306622" y="1819189"/>
                    <a:pt x="1598888" y="1789710"/>
                  </a:cubicBezTo>
                  <a:cubicBezTo>
                    <a:pt x="1755662" y="1773722"/>
                    <a:pt x="1912572" y="1758273"/>
                    <a:pt x="2069212" y="1740869"/>
                  </a:cubicBezTo>
                  <a:lnTo>
                    <a:pt x="2726161" y="1665652"/>
                  </a:lnTo>
                  <a:lnTo>
                    <a:pt x="3562215" y="1576404"/>
                  </a:lnTo>
                  <a:lnTo>
                    <a:pt x="3989432" y="1531746"/>
                  </a:lnTo>
                  <a:cubicBezTo>
                    <a:pt x="4060703" y="1523887"/>
                    <a:pt x="4131400" y="1518052"/>
                    <a:pt x="4203479" y="1509542"/>
                  </a:cubicBezTo>
                  <a:cubicBezTo>
                    <a:pt x="4274919" y="1500678"/>
                    <a:pt x="4348516" y="1489234"/>
                    <a:pt x="4418741" y="1461606"/>
                  </a:cubicBezTo>
                  <a:cubicBezTo>
                    <a:pt x="4444241" y="1451150"/>
                    <a:pt x="4470280" y="1439398"/>
                    <a:pt x="4493621" y="1421208"/>
                  </a:cubicBezTo>
                  <a:cubicBezTo>
                    <a:pt x="4517198" y="1403183"/>
                    <a:pt x="4537065" y="1380760"/>
                    <a:pt x="4552108" y="1355176"/>
                  </a:cubicBezTo>
                  <a:cubicBezTo>
                    <a:pt x="4580812" y="1303428"/>
                    <a:pt x="4590863" y="1247289"/>
                    <a:pt x="4595316" y="1193659"/>
                  </a:cubicBezTo>
                  <a:cubicBezTo>
                    <a:pt x="4598250" y="1153740"/>
                    <a:pt x="4599093" y="1113693"/>
                    <a:pt x="4597879" y="1073683"/>
                  </a:cubicBezTo>
                  <a:cubicBezTo>
                    <a:pt x="4596901" y="1034354"/>
                    <a:pt x="4595990" y="996355"/>
                    <a:pt x="4595922" y="957316"/>
                  </a:cubicBezTo>
                  <a:cubicBezTo>
                    <a:pt x="4595551" y="879654"/>
                    <a:pt x="4596462" y="801182"/>
                    <a:pt x="4592414" y="721972"/>
                  </a:cubicBezTo>
                  <a:cubicBezTo>
                    <a:pt x="4590155" y="675122"/>
                    <a:pt x="4585365" y="627573"/>
                    <a:pt x="4578485" y="580929"/>
                  </a:cubicBezTo>
                  <a:cubicBezTo>
                    <a:pt x="4571873" y="533728"/>
                    <a:pt x="4562497" y="486962"/>
                    <a:pt x="4550388" y="440867"/>
                  </a:cubicBezTo>
                  <a:cubicBezTo>
                    <a:pt x="4531533" y="371759"/>
                    <a:pt x="4501446" y="300083"/>
                    <a:pt x="4443735" y="244261"/>
                  </a:cubicBezTo>
                  <a:lnTo>
                    <a:pt x="4416886" y="218289"/>
                  </a:lnTo>
                  <a:lnTo>
                    <a:pt x="4390847" y="247260"/>
                  </a:lnTo>
                  <a:lnTo>
                    <a:pt x="4390847" y="247260"/>
                  </a:lnTo>
                  <a:lnTo>
                    <a:pt x="4444882" y="245364"/>
                  </a:lnTo>
                  <a:cubicBezTo>
                    <a:pt x="4408252" y="207270"/>
                    <a:pt x="4371689" y="169223"/>
                    <a:pt x="4335160" y="131227"/>
                  </a:cubicBezTo>
                  <a:cubicBezTo>
                    <a:pt x="4291649" y="86721"/>
                    <a:pt x="4203143" y="40022"/>
                    <a:pt x="4293437" y="139835"/>
                  </a:cubicBezTo>
                  <a:cubicBezTo>
                    <a:pt x="4334586" y="183754"/>
                    <a:pt x="4376512" y="227413"/>
                    <a:pt x="4418978" y="271292"/>
                  </a:cubicBezTo>
                  <a:lnTo>
                    <a:pt x="4418471" y="271312"/>
                  </a:lnTo>
                  <a:lnTo>
                    <a:pt x="4418505" y="271292"/>
                  </a:lnTo>
                  <a:lnTo>
                    <a:pt x="4418741" y="271015"/>
                  </a:lnTo>
                  <a:lnTo>
                    <a:pt x="4418978" y="271255"/>
                  </a:lnTo>
                  <a:cubicBezTo>
                    <a:pt x="4473687" y="324096"/>
                    <a:pt x="4502391" y="397332"/>
                    <a:pt x="4520537" y="469780"/>
                  </a:cubicBezTo>
                  <a:cubicBezTo>
                    <a:pt x="4535513" y="534298"/>
                    <a:pt x="4545463" y="599875"/>
                    <a:pt x="4550354" y="665924"/>
                  </a:cubicBezTo>
                  <a:cubicBezTo>
                    <a:pt x="4555346" y="731885"/>
                    <a:pt x="4555616" y="798143"/>
                    <a:pt x="4555211" y="864540"/>
                  </a:cubicBezTo>
                  <a:lnTo>
                    <a:pt x="4554368" y="1001896"/>
                  </a:lnTo>
                  <a:cubicBezTo>
                    <a:pt x="4554232" y="1048005"/>
                    <a:pt x="4556594" y="1093617"/>
                    <a:pt x="4554671" y="1138568"/>
                  </a:cubicBezTo>
                  <a:cubicBezTo>
                    <a:pt x="4552985" y="1183537"/>
                    <a:pt x="4549073" y="1228559"/>
                    <a:pt x="4537705" y="1270653"/>
                  </a:cubicBezTo>
                  <a:cubicBezTo>
                    <a:pt x="4526473" y="1312636"/>
                    <a:pt x="4506843" y="1351246"/>
                    <a:pt x="4474631" y="1377103"/>
                  </a:cubicBezTo>
                  <a:cubicBezTo>
                    <a:pt x="4441745" y="1404930"/>
                    <a:pt x="4397931" y="1420024"/>
                    <a:pt x="4353643" y="1432207"/>
                  </a:cubicBezTo>
                  <a:cubicBezTo>
                    <a:pt x="4309526" y="1443854"/>
                    <a:pt x="4263181" y="1450229"/>
                    <a:pt x="4216601" y="1455410"/>
                  </a:cubicBezTo>
                  <a:cubicBezTo>
                    <a:pt x="4174843" y="1460017"/>
                    <a:pt x="4132647" y="1462746"/>
                    <a:pt x="4090115" y="1465805"/>
                  </a:cubicBezTo>
                  <a:cubicBezTo>
                    <a:pt x="4047346" y="1468841"/>
                    <a:pt x="4004880" y="1472494"/>
                    <a:pt x="3962381" y="1476750"/>
                  </a:cubicBezTo>
                  <a:cubicBezTo>
                    <a:pt x="3757744" y="1498256"/>
                    <a:pt x="3553040" y="1519772"/>
                    <a:pt x="3348235" y="1541359"/>
                  </a:cubicBezTo>
                  <a:lnTo>
                    <a:pt x="2908841" y="1588277"/>
                  </a:lnTo>
                  <a:lnTo>
                    <a:pt x="2459631" y="1641131"/>
                  </a:lnTo>
                  <a:lnTo>
                    <a:pt x="1577604" y="1736889"/>
                  </a:lnTo>
                  <a:lnTo>
                    <a:pt x="1196799" y="1778039"/>
                  </a:lnTo>
                  <a:cubicBezTo>
                    <a:pt x="1089741" y="1789439"/>
                    <a:pt x="982448" y="1799491"/>
                    <a:pt x="875559" y="1811802"/>
                  </a:cubicBezTo>
                  <a:cubicBezTo>
                    <a:pt x="804255" y="1819695"/>
                    <a:pt x="732006" y="1829443"/>
                    <a:pt x="662220" y="1836256"/>
                  </a:cubicBezTo>
                  <a:cubicBezTo>
                    <a:pt x="592535" y="1842800"/>
                    <a:pt x="523390" y="1844217"/>
                    <a:pt x="458427" y="1830657"/>
                  </a:cubicBezTo>
                  <a:cubicBezTo>
                    <a:pt x="430093" y="1824653"/>
                    <a:pt x="402537" y="1815479"/>
                    <a:pt x="376227" y="1803370"/>
                  </a:cubicBezTo>
                  <a:cubicBezTo>
                    <a:pt x="363342" y="1797299"/>
                    <a:pt x="350863" y="1790384"/>
                    <a:pt x="338889" y="1782660"/>
                  </a:cubicBezTo>
                  <a:cubicBezTo>
                    <a:pt x="332885" y="1778849"/>
                    <a:pt x="327083" y="1774801"/>
                    <a:pt x="321518" y="1770517"/>
                  </a:cubicBezTo>
                  <a:cubicBezTo>
                    <a:pt x="318752" y="1768359"/>
                    <a:pt x="315886" y="1766301"/>
                    <a:pt x="313255" y="1763974"/>
                  </a:cubicBezTo>
                  <a:cubicBezTo>
                    <a:pt x="310657" y="1761748"/>
                    <a:pt x="307453" y="1759285"/>
                    <a:pt x="306239" y="1758004"/>
                  </a:cubicBezTo>
                  <a:lnTo>
                    <a:pt x="170006" y="1626425"/>
                  </a:lnTo>
                  <a:cubicBezTo>
                    <a:pt x="91753" y="1552051"/>
                    <a:pt x="135467" y="1616812"/>
                    <a:pt x="154995" y="1639040"/>
                  </a:cubicBezTo>
                  <a:close/>
                  <a:moveTo>
                    <a:pt x="1754010" y="295550"/>
                  </a:moveTo>
                  <a:cubicBezTo>
                    <a:pt x="1742272" y="295587"/>
                    <a:pt x="1730467" y="295888"/>
                    <a:pt x="1718695" y="296049"/>
                  </a:cubicBezTo>
                  <a:cubicBezTo>
                    <a:pt x="1703213" y="296306"/>
                    <a:pt x="1687765" y="295992"/>
                    <a:pt x="1672283" y="296859"/>
                  </a:cubicBezTo>
                  <a:cubicBezTo>
                    <a:pt x="1635687" y="298923"/>
                    <a:pt x="1599090" y="301466"/>
                    <a:pt x="1562494" y="303882"/>
                  </a:cubicBezTo>
                  <a:cubicBezTo>
                    <a:pt x="1542864" y="305170"/>
                    <a:pt x="1523199" y="306334"/>
                    <a:pt x="1503602" y="308044"/>
                  </a:cubicBezTo>
                  <a:cubicBezTo>
                    <a:pt x="1476180" y="310459"/>
                    <a:pt x="1448825" y="313612"/>
                    <a:pt x="1421404" y="315953"/>
                  </a:cubicBezTo>
                  <a:cubicBezTo>
                    <a:pt x="1386527" y="318955"/>
                    <a:pt x="1351617" y="321498"/>
                    <a:pt x="1316741" y="324116"/>
                  </a:cubicBezTo>
                  <a:cubicBezTo>
                    <a:pt x="1281055" y="326750"/>
                    <a:pt x="1245369" y="329223"/>
                    <a:pt x="1209717" y="331766"/>
                  </a:cubicBezTo>
                  <a:cubicBezTo>
                    <a:pt x="1196697" y="332686"/>
                    <a:pt x="1183712" y="333533"/>
                    <a:pt x="1170692" y="334417"/>
                  </a:cubicBezTo>
                  <a:cubicBezTo>
                    <a:pt x="1151264" y="335800"/>
                    <a:pt x="1131836" y="337237"/>
                    <a:pt x="1112441" y="338582"/>
                  </a:cubicBezTo>
                  <a:cubicBezTo>
                    <a:pt x="1100906" y="339395"/>
                    <a:pt x="1089370" y="340390"/>
                    <a:pt x="1077868" y="340795"/>
                  </a:cubicBezTo>
                  <a:cubicBezTo>
                    <a:pt x="1062656" y="341328"/>
                    <a:pt x="1047444" y="342343"/>
                    <a:pt x="1032232" y="342694"/>
                  </a:cubicBezTo>
                  <a:cubicBezTo>
                    <a:pt x="1024474" y="343136"/>
                    <a:pt x="1013344" y="352978"/>
                    <a:pt x="1030243" y="353568"/>
                  </a:cubicBezTo>
                  <a:cubicBezTo>
                    <a:pt x="1047140" y="353474"/>
                    <a:pt x="1064208" y="352256"/>
                    <a:pt x="1081208" y="351521"/>
                  </a:cubicBezTo>
                  <a:cubicBezTo>
                    <a:pt x="1097802" y="350819"/>
                    <a:pt x="1114398" y="350195"/>
                    <a:pt x="1130992" y="349457"/>
                  </a:cubicBezTo>
                  <a:cubicBezTo>
                    <a:pt x="1153827" y="348425"/>
                    <a:pt x="1176696" y="347244"/>
                    <a:pt x="1199497" y="346323"/>
                  </a:cubicBezTo>
                  <a:cubicBezTo>
                    <a:pt x="1211438" y="345844"/>
                    <a:pt x="1223377" y="345807"/>
                    <a:pt x="1235284" y="345585"/>
                  </a:cubicBezTo>
                  <a:cubicBezTo>
                    <a:pt x="1245977" y="345382"/>
                    <a:pt x="1256635" y="345659"/>
                    <a:pt x="1267293" y="344977"/>
                  </a:cubicBezTo>
                  <a:cubicBezTo>
                    <a:pt x="1292928" y="343291"/>
                    <a:pt x="1318563" y="341220"/>
                    <a:pt x="1344196" y="339284"/>
                  </a:cubicBezTo>
                  <a:cubicBezTo>
                    <a:pt x="1362545" y="337884"/>
                    <a:pt x="1380895" y="336667"/>
                    <a:pt x="1399209" y="335007"/>
                  </a:cubicBezTo>
                  <a:cubicBezTo>
                    <a:pt x="1417963" y="333277"/>
                    <a:pt x="1436649" y="330788"/>
                    <a:pt x="1455402" y="329165"/>
                  </a:cubicBezTo>
                  <a:cubicBezTo>
                    <a:pt x="1492202" y="325941"/>
                    <a:pt x="1529034" y="323094"/>
                    <a:pt x="1565833" y="320099"/>
                  </a:cubicBezTo>
                  <a:cubicBezTo>
                    <a:pt x="1581720" y="318810"/>
                    <a:pt x="1597607" y="317464"/>
                    <a:pt x="1613493" y="316247"/>
                  </a:cubicBezTo>
                  <a:cubicBezTo>
                    <a:pt x="1626917" y="315198"/>
                    <a:pt x="1640342" y="314587"/>
                    <a:pt x="1653732" y="313278"/>
                  </a:cubicBezTo>
                  <a:cubicBezTo>
                    <a:pt x="1671609" y="311528"/>
                    <a:pt x="1689452" y="309352"/>
                    <a:pt x="1707295" y="307254"/>
                  </a:cubicBezTo>
                  <a:cubicBezTo>
                    <a:pt x="1722979" y="305409"/>
                    <a:pt x="1738663" y="303493"/>
                    <a:pt x="1754280" y="301409"/>
                  </a:cubicBezTo>
                  <a:cubicBezTo>
                    <a:pt x="1767637" y="299439"/>
                    <a:pt x="1757720" y="295810"/>
                    <a:pt x="1754010" y="295550"/>
                  </a:cubicBezTo>
                  <a:close/>
                  <a:moveTo>
                    <a:pt x="1608062" y="360503"/>
                  </a:moveTo>
                  <a:cubicBezTo>
                    <a:pt x="1601620" y="360078"/>
                    <a:pt x="1595144" y="359913"/>
                    <a:pt x="1588701" y="359636"/>
                  </a:cubicBezTo>
                  <a:cubicBezTo>
                    <a:pt x="1580202" y="359299"/>
                    <a:pt x="1571668" y="358385"/>
                    <a:pt x="1563202" y="358624"/>
                  </a:cubicBezTo>
                  <a:cubicBezTo>
                    <a:pt x="1543200" y="359252"/>
                    <a:pt x="1523199" y="360375"/>
                    <a:pt x="1503164" y="361370"/>
                  </a:cubicBezTo>
                  <a:cubicBezTo>
                    <a:pt x="1492437" y="361886"/>
                    <a:pt x="1481678" y="362274"/>
                    <a:pt x="1470986" y="363212"/>
                  </a:cubicBezTo>
                  <a:cubicBezTo>
                    <a:pt x="1456010" y="364561"/>
                    <a:pt x="1441067" y="366638"/>
                    <a:pt x="1426092" y="367910"/>
                  </a:cubicBezTo>
                  <a:cubicBezTo>
                    <a:pt x="1407069" y="369533"/>
                    <a:pt x="1388011" y="370730"/>
                    <a:pt x="1368920" y="371958"/>
                  </a:cubicBezTo>
                  <a:cubicBezTo>
                    <a:pt x="1349425" y="373192"/>
                    <a:pt x="1329929" y="374278"/>
                    <a:pt x="1310433" y="375422"/>
                  </a:cubicBezTo>
                  <a:cubicBezTo>
                    <a:pt x="1303317" y="375826"/>
                    <a:pt x="1296199" y="376177"/>
                    <a:pt x="1289083" y="376565"/>
                  </a:cubicBezTo>
                  <a:cubicBezTo>
                    <a:pt x="1278458" y="377172"/>
                    <a:pt x="1267867" y="377837"/>
                    <a:pt x="1257208" y="378444"/>
                  </a:cubicBezTo>
                  <a:cubicBezTo>
                    <a:pt x="1250901" y="378781"/>
                    <a:pt x="1244627" y="379328"/>
                    <a:pt x="1238320" y="379311"/>
                  </a:cubicBezTo>
                  <a:cubicBezTo>
                    <a:pt x="1229955" y="379253"/>
                    <a:pt x="1221658" y="379648"/>
                    <a:pt x="1213292" y="379402"/>
                  </a:cubicBezTo>
                  <a:cubicBezTo>
                    <a:pt x="1209076" y="379550"/>
                    <a:pt x="1203308" y="388930"/>
                    <a:pt x="1212651" y="390195"/>
                  </a:cubicBezTo>
                  <a:cubicBezTo>
                    <a:pt x="1221927" y="390745"/>
                    <a:pt x="1231270" y="390195"/>
                    <a:pt x="1240580" y="390138"/>
                  </a:cubicBezTo>
                  <a:cubicBezTo>
                    <a:pt x="1249653" y="390064"/>
                    <a:pt x="1258760" y="390084"/>
                    <a:pt x="1267867" y="390010"/>
                  </a:cubicBezTo>
                  <a:cubicBezTo>
                    <a:pt x="1280347" y="389881"/>
                    <a:pt x="1292860" y="389568"/>
                    <a:pt x="1305374" y="389548"/>
                  </a:cubicBezTo>
                  <a:cubicBezTo>
                    <a:pt x="1311917" y="389548"/>
                    <a:pt x="1318461" y="389952"/>
                    <a:pt x="1325005" y="390195"/>
                  </a:cubicBezTo>
                  <a:cubicBezTo>
                    <a:pt x="1330840" y="390414"/>
                    <a:pt x="1336742" y="391096"/>
                    <a:pt x="1342577" y="390840"/>
                  </a:cubicBezTo>
                  <a:cubicBezTo>
                    <a:pt x="1356609" y="390165"/>
                    <a:pt x="1370573" y="389089"/>
                    <a:pt x="1384604" y="388141"/>
                  </a:cubicBezTo>
                  <a:cubicBezTo>
                    <a:pt x="1394622" y="387467"/>
                    <a:pt x="1404673" y="386981"/>
                    <a:pt x="1414658" y="386023"/>
                  </a:cubicBezTo>
                  <a:cubicBezTo>
                    <a:pt x="1424911" y="385011"/>
                    <a:pt x="1435063" y="383277"/>
                    <a:pt x="1445317" y="382373"/>
                  </a:cubicBezTo>
                  <a:cubicBezTo>
                    <a:pt x="1465420" y="380623"/>
                    <a:pt x="1485524" y="379203"/>
                    <a:pt x="1505626" y="377651"/>
                  </a:cubicBezTo>
                  <a:cubicBezTo>
                    <a:pt x="1514294" y="376977"/>
                    <a:pt x="1522997" y="376252"/>
                    <a:pt x="1531665" y="375628"/>
                  </a:cubicBezTo>
                  <a:cubicBezTo>
                    <a:pt x="1539018" y="375132"/>
                    <a:pt x="1546371" y="375020"/>
                    <a:pt x="1553657" y="374248"/>
                  </a:cubicBezTo>
                  <a:cubicBezTo>
                    <a:pt x="1563404" y="373179"/>
                    <a:pt x="1573153" y="371722"/>
                    <a:pt x="1582866" y="370322"/>
                  </a:cubicBezTo>
                  <a:cubicBezTo>
                    <a:pt x="1591400" y="369087"/>
                    <a:pt x="1599967" y="367779"/>
                    <a:pt x="1608467" y="366321"/>
                  </a:cubicBezTo>
                  <a:cubicBezTo>
                    <a:pt x="1615719" y="364888"/>
                    <a:pt x="1610120" y="360891"/>
                    <a:pt x="1608062" y="360503"/>
                  </a:cubicBezTo>
                  <a:close/>
                  <a:moveTo>
                    <a:pt x="3047401" y="1303792"/>
                  </a:moveTo>
                  <a:cubicBezTo>
                    <a:pt x="3040756" y="1303387"/>
                    <a:pt x="3034112" y="1303222"/>
                    <a:pt x="3027467" y="1302966"/>
                  </a:cubicBezTo>
                  <a:cubicBezTo>
                    <a:pt x="3018731" y="1302652"/>
                    <a:pt x="3009962" y="1301769"/>
                    <a:pt x="3001225" y="1302025"/>
                  </a:cubicBezTo>
                  <a:cubicBezTo>
                    <a:pt x="2980617" y="1302699"/>
                    <a:pt x="2960008" y="1303887"/>
                    <a:pt x="2939433" y="1304936"/>
                  </a:cubicBezTo>
                  <a:cubicBezTo>
                    <a:pt x="2928370" y="1305489"/>
                    <a:pt x="2917273" y="1305877"/>
                    <a:pt x="2906277" y="1306852"/>
                  </a:cubicBezTo>
                  <a:cubicBezTo>
                    <a:pt x="2890829" y="1308234"/>
                    <a:pt x="2875482" y="1310356"/>
                    <a:pt x="2860101" y="1311682"/>
                  </a:cubicBezTo>
                  <a:cubicBezTo>
                    <a:pt x="2840471" y="1313341"/>
                    <a:pt x="2820806" y="1314592"/>
                    <a:pt x="2801209" y="1315847"/>
                  </a:cubicBezTo>
                  <a:cubicBezTo>
                    <a:pt x="2781107" y="1317173"/>
                    <a:pt x="2761038" y="1318296"/>
                    <a:pt x="2740969" y="1319476"/>
                  </a:cubicBezTo>
                  <a:cubicBezTo>
                    <a:pt x="2733649" y="1319901"/>
                    <a:pt x="2726296" y="1320269"/>
                    <a:pt x="2719011" y="1320674"/>
                  </a:cubicBezTo>
                  <a:cubicBezTo>
                    <a:pt x="2708083" y="1321321"/>
                    <a:pt x="2697121" y="1322003"/>
                    <a:pt x="2686192" y="1322627"/>
                  </a:cubicBezTo>
                  <a:cubicBezTo>
                    <a:pt x="2679716" y="1323015"/>
                    <a:pt x="2673240" y="1323568"/>
                    <a:pt x="2666730" y="1323531"/>
                  </a:cubicBezTo>
                  <a:cubicBezTo>
                    <a:pt x="2658163" y="1323531"/>
                    <a:pt x="2649595" y="1323936"/>
                    <a:pt x="2640994" y="1323716"/>
                  </a:cubicBezTo>
                  <a:cubicBezTo>
                    <a:pt x="2636643" y="1323882"/>
                    <a:pt x="2630707" y="1333282"/>
                    <a:pt x="2640286" y="1334510"/>
                  </a:cubicBezTo>
                  <a:cubicBezTo>
                    <a:pt x="2649832" y="1335026"/>
                    <a:pt x="2659444" y="1334473"/>
                    <a:pt x="2669057" y="1334382"/>
                  </a:cubicBezTo>
                  <a:cubicBezTo>
                    <a:pt x="2678401" y="1334291"/>
                    <a:pt x="2687744" y="1334291"/>
                    <a:pt x="2697121" y="1334179"/>
                  </a:cubicBezTo>
                  <a:cubicBezTo>
                    <a:pt x="2709972" y="1334031"/>
                    <a:pt x="2722856" y="1333683"/>
                    <a:pt x="2735741" y="1333626"/>
                  </a:cubicBezTo>
                  <a:cubicBezTo>
                    <a:pt x="2742487" y="1333626"/>
                    <a:pt x="2749199" y="1334014"/>
                    <a:pt x="2755945" y="1334216"/>
                  </a:cubicBezTo>
                  <a:cubicBezTo>
                    <a:pt x="2761982" y="1334436"/>
                    <a:pt x="2768020" y="1335100"/>
                    <a:pt x="2774024" y="1334823"/>
                  </a:cubicBezTo>
                  <a:cubicBezTo>
                    <a:pt x="2788460" y="1334125"/>
                    <a:pt x="2802862" y="1332999"/>
                    <a:pt x="2817298" y="1332024"/>
                  </a:cubicBezTo>
                  <a:cubicBezTo>
                    <a:pt x="2827620" y="1331322"/>
                    <a:pt x="2837975" y="1330806"/>
                    <a:pt x="2848229" y="1329811"/>
                  </a:cubicBezTo>
                  <a:cubicBezTo>
                    <a:pt x="2858786" y="1328799"/>
                    <a:pt x="2869276" y="1327045"/>
                    <a:pt x="2879799" y="1326101"/>
                  </a:cubicBezTo>
                  <a:cubicBezTo>
                    <a:pt x="2900476" y="1324276"/>
                    <a:pt x="2921185" y="1322819"/>
                    <a:pt x="2941895" y="1321197"/>
                  </a:cubicBezTo>
                  <a:cubicBezTo>
                    <a:pt x="2950834" y="1320522"/>
                    <a:pt x="2959772" y="1319780"/>
                    <a:pt x="2968711" y="1319153"/>
                  </a:cubicBezTo>
                  <a:cubicBezTo>
                    <a:pt x="2976266" y="1318637"/>
                    <a:pt x="2983855" y="1318509"/>
                    <a:pt x="2991377" y="1317696"/>
                  </a:cubicBezTo>
                  <a:cubicBezTo>
                    <a:pt x="3001428" y="1316626"/>
                    <a:pt x="3011446" y="1315136"/>
                    <a:pt x="3021429" y="1313699"/>
                  </a:cubicBezTo>
                  <a:cubicBezTo>
                    <a:pt x="3030233" y="1312461"/>
                    <a:pt x="3039036" y="1311135"/>
                    <a:pt x="3047772" y="1309651"/>
                  </a:cubicBezTo>
                  <a:cubicBezTo>
                    <a:pt x="3055260" y="1308160"/>
                    <a:pt x="3049526" y="1304180"/>
                    <a:pt x="3047401" y="1303792"/>
                  </a:cubicBezTo>
                  <a:close/>
                  <a:moveTo>
                    <a:pt x="3169805" y="1345583"/>
                  </a:moveTo>
                  <a:cubicBezTo>
                    <a:pt x="3163566" y="1345161"/>
                    <a:pt x="3157292" y="1344959"/>
                    <a:pt x="3151052" y="1344662"/>
                  </a:cubicBezTo>
                  <a:cubicBezTo>
                    <a:pt x="3142822" y="1344295"/>
                    <a:pt x="3134558" y="1343374"/>
                    <a:pt x="3126362" y="1343613"/>
                  </a:cubicBezTo>
                  <a:cubicBezTo>
                    <a:pt x="3106934" y="1344167"/>
                    <a:pt x="3087573" y="1345236"/>
                    <a:pt x="3068179" y="1346173"/>
                  </a:cubicBezTo>
                  <a:cubicBezTo>
                    <a:pt x="3057756" y="1346689"/>
                    <a:pt x="3047367" y="1347003"/>
                    <a:pt x="3036979" y="1347944"/>
                  </a:cubicBezTo>
                  <a:cubicBezTo>
                    <a:pt x="3022475" y="1349233"/>
                    <a:pt x="3008039" y="1351297"/>
                    <a:pt x="2993535" y="1352514"/>
                  </a:cubicBezTo>
                  <a:cubicBezTo>
                    <a:pt x="2975085" y="1354079"/>
                    <a:pt x="2956601" y="1355213"/>
                    <a:pt x="2938118" y="1356404"/>
                  </a:cubicBezTo>
                  <a:cubicBezTo>
                    <a:pt x="2919229" y="1357601"/>
                    <a:pt x="2900341" y="1358633"/>
                    <a:pt x="2881452" y="1359719"/>
                  </a:cubicBezTo>
                  <a:cubicBezTo>
                    <a:pt x="2874537" y="1360107"/>
                    <a:pt x="2867657" y="1360421"/>
                    <a:pt x="2860776" y="1360809"/>
                  </a:cubicBezTo>
                  <a:cubicBezTo>
                    <a:pt x="2850489" y="1361379"/>
                    <a:pt x="2840167" y="1362043"/>
                    <a:pt x="2829913" y="1362596"/>
                  </a:cubicBezTo>
                  <a:cubicBezTo>
                    <a:pt x="2823809" y="1362933"/>
                    <a:pt x="2817704" y="1363480"/>
                    <a:pt x="2811598" y="1363406"/>
                  </a:cubicBezTo>
                  <a:cubicBezTo>
                    <a:pt x="2803504" y="1363332"/>
                    <a:pt x="2795442" y="1363699"/>
                    <a:pt x="2787347" y="1363460"/>
                  </a:cubicBezTo>
                  <a:cubicBezTo>
                    <a:pt x="2783232" y="1363591"/>
                    <a:pt x="2777700" y="1372934"/>
                    <a:pt x="2786739" y="1374223"/>
                  </a:cubicBezTo>
                  <a:cubicBezTo>
                    <a:pt x="2795746" y="1374796"/>
                    <a:pt x="2804751" y="1374280"/>
                    <a:pt x="2813790" y="1374243"/>
                  </a:cubicBezTo>
                  <a:cubicBezTo>
                    <a:pt x="2822594" y="1374206"/>
                    <a:pt x="2831431" y="1374243"/>
                    <a:pt x="2840235" y="1374189"/>
                  </a:cubicBezTo>
                  <a:cubicBezTo>
                    <a:pt x="2852344" y="1374095"/>
                    <a:pt x="2864486" y="1373818"/>
                    <a:pt x="2876595" y="1373818"/>
                  </a:cubicBezTo>
                  <a:cubicBezTo>
                    <a:pt x="2882936" y="1373838"/>
                    <a:pt x="2889277" y="1374260"/>
                    <a:pt x="2895618" y="1374520"/>
                  </a:cubicBezTo>
                  <a:cubicBezTo>
                    <a:pt x="2901285" y="1374759"/>
                    <a:pt x="2906985" y="1375461"/>
                    <a:pt x="2912652" y="1375194"/>
                  </a:cubicBezTo>
                  <a:cubicBezTo>
                    <a:pt x="2926211" y="1374567"/>
                    <a:pt x="2939804" y="1373535"/>
                    <a:pt x="2953363" y="1372634"/>
                  </a:cubicBezTo>
                  <a:cubicBezTo>
                    <a:pt x="2963077" y="1371987"/>
                    <a:pt x="2972792" y="1371508"/>
                    <a:pt x="2982472" y="1370566"/>
                  </a:cubicBezTo>
                  <a:cubicBezTo>
                    <a:pt x="2992389" y="1369629"/>
                    <a:pt x="3002237" y="1367915"/>
                    <a:pt x="3012154" y="1367028"/>
                  </a:cubicBezTo>
                  <a:cubicBezTo>
                    <a:pt x="3031650" y="1365315"/>
                    <a:pt x="3051145" y="1363952"/>
                    <a:pt x="3070607" y="1362458"/>
                  </a:cubicBezTo>
                  <a:cubicBezTo>
                    <a:pt x="3079006" y="1361814"/>
                    <a:pt x="3087404" y="1361109"/>
                    <a:pt x="3095837" y="1360542"/>
                  </a:cubicBezTo>
                  <a:cubicBezTo>
                    <a:pt x="3102920" y="1360043"/>
                    <a:pt x="3110071" y="1359952"/>
                    <a:pt x="3117154" y="1359193"/>
                  </a:cubicBezTo>
                  <a:cubicBezTo>
                    <a:pt x="3126598" y="1358181"/>
                    <a:pt x="3136008" y="1356724"/>
                    <a:pt x="3145453" y="1355341"/>
                  </a:cubicBezTo>
                  <a:cubicBezTo>
                    <a:pt x="3153716" y="1354144"/>
                    <a:pt x="3161980" y="1352872"/>
                    <a:pt x="3170211" y="1351418"/>
                  </a:cubicBezTo>
                  <a:cubicBezTo>
                    <a:pt x="3177259" y="1350008"/>
                    <a:pt x="3171796" y="1345971"/>
                    <a:pt x="3169805" y="1345583"/>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5" name="PPT世界-8-6"/>
            <p:cNvSpPr/>
            <p:nvPr/>
          </p:nvSpPr>
          <p:spPr>
            <a:xfrm>
              <a:off x="2244829" y="3855782"/>
              <a:ext cx="325324" cy="237668"/>
            </a:xfrm>
            <a:custGeom>
              <a:avLst/>
              <a:gdLst>
                <a:gd name="connsiteX0" fmla="*/ 349610 w 350888"/>
                <a:gd name="connsiteY0" fmla="*/ -45 h 256344"/>
                <a:gd name="connsiteX1" fmla="*/ 75018 w 350888"/>
                <a:gd name="connsiteY1" fmla="*/ 256299 h 256344"/>
                <a:gd name="connsiteX2" fmla="*/ -1278 w 350888"/>
                <a:gd name="connsiteY2" fmla="*/ 106978 h 256344"/>
              </a:gdLst>
              <a:ahLst/>
              <a:cxnLst>
                <a:cxn ang="0">
                  <a:pos x="connsiteX0" y="connsiteY0"/>
                </a:cxn>
                <a:cxn ang="0">
                  <a:pos x="connsiteX1" y="connsiteY1"/>
                </a:cxn>
                <a:cxn ang="0">
                  <a:pos x="connsiteX2" y="connsiteY2"/>
                </a:cxn>
              </a:cxnLst>
              <a:rect l="l" t="t" r="r" b="b"/>
              <a:pathLst>
                <a:path w="350888" h="256344">
                  <a:moveTo>
                    <a:pt x="349610" y="-45"/>
                  </a:moveTo>
                  <a:lnTo>
                    <a:pt x="75018" y="256299"/>
                  </a:lnTo>
                  <a:lnTo>
                    <a:pt x="-1278" y="106978"/>
                  </a:lnTo>
                  <a:close/>
                </a:path>
              </a:pathLst>
            </a:custGeom>
            <a:solidFill>
              <a:srgbClr val="DD0E36"/>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6" name="PPT世界-8-7"/>
            <p:cNvSpPr/>
            <p:nvPr/>
          </p:nvSpPr>
          <p:spPr>
            <a:xfrm>
              <a:off x="2268283" y="3596085"/>
              <a:ext cx="411008" cy="595682"/>
            </a:xfrm>
            <a:custGeom>
              <a:avLst/>
              <a:gdLst>
                <a:gd name="connsiteX0" fmla="*/ 291123 w 443306"/>
                <a:gd name="connsiteY0" fmla="*/ 150334 h 642492"/>
                <a:gd name="connsiteX1" fmla="*/ -1278 w 443306"/>
                <a:gd name="connsiteY1" fmla="*/ 177419 h 642492"/>
                <a:gd name="connsiteX2" fmla="*/ 63213 w 443306"/>
                <a:gd name="connsiteY2" fmla="*/ -45 h 642492"/>
                <a:gd name="connsiteX3" fmla="*/ 375244 w 443306"/>
                <a:gd name="connsiteY3" fmla="*/ 379762 h 642492"/>
                <a:gd name="connsiteX4" fmla="*/ 236312 w 443306"/>
                <a:gd name="connsiteY4" fmla="*/ 642448 h 642492"/>
                <a:gd name="connsiteX5" fmla="*/ 442029 w 443306"/>
                <a:gd name="connsiteY5" fmla="*/ 640053 h 64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3306" h="642492">
                  <a:moveTo>
                    <a:pt x="291123" y="150334"/>
                  </a:moveTo>
                  <a:cubicBezTo>
                    <a:pt x="276383" y="153876"/>
                    <a:pt x="-1278" y="177419"/>
                    <a:pt x="-1278" y="177419"/>
                  </a:cubicBezTo>
                  <a:lnTo>
                    <a:pt x="63213" y="-45"/>
                  </a:lnTo>
                  <a:close/>
                  <a:moveTo>
                    <a:pt x="375244" y="379762"/>
                  </a:moveTo>
                  <a:lnTo>
                    <a:pt x="236312" y="642448"/>
                  </a:lnTo>
                  <a:lnTo>
                    <a:pt x="442029" y="640053"/>
                  </a:lnTo>
                  <a:close/>
                </a:path>
              </a:pathLst>
            </a:custGeom>
            <a:solidFill>
              <a:schemeClr val="accent1"/>
            </a:solidFill>
            <a:ln w="3372" cap="flat">
              <a:noFill/>
              <a:prstDash val="solid"/>
              <a:miter/>
            </a:ln>
          </p:spPr>
          <p:txBody>
            <a:bodyPr rtlCol="0" anchor="ctr">
              <a:noAutofit/>
            </a:bodyPr>
            <a:lstStyle/>
            <a:p>
              <a:endParaRPr lang="zh-CN" altLang="en-US" sz="1600" dirty="0">
                <a:cs typeface="思源黑体 CN Bold" panose="020B0800000000000000" pitchFamily="34" charset="-122"/>
              </a:endParaRPr>
            </a:p>
          </p:txBody>
        </p:sp>
        <p:sp>
          <p:nvSpPr>
            <p:cNvPr id="37" name="PPT世界-8-8"/>
            <p:cNvSpPr/>
            <p:nvPr/>
          </p:nvSpPr>
          <p:spPr>
            <a:xfrm>
              <a:off x="2234509" y="3584340"/>
              <a:ext cx="462795" cy="622263"/>
            </a:xfrm>
            <a:custGeom>
              <a:avLst/>
              <a:gdLst>
                <a:gd name="connsiteX0" fmla="*/ 353624 w 499162"/>
                <a:gd name="connsiteY0" fmla="*/ 299270 h 671161"/>
                <a:gd name="connsiteX1" fmla="*/ 312642 w 499162"/>
                <a:gd name="connsiteY1" fmla="*/ 308074 h 671161"/>
                <a:gd name="connsiteX2" fmla="*/ 258743 w 499162"/>
                <a:gd name="connsiteY2" fmla="*/ 319879 h 671161"/>
                <a:gd name="connsiteX3" fmla="*/ 131920 w 499162"/>
                <a:gd name="connsiteY3" fmla="*/ 355025 h 671161"/>
                <a:gd name="connsiteX4" fmla="*/ 63921 w 499162"/>
                <a:gd name="connsiteY4" fmla="*/ 374420 h 671161"/>
                <a:gd name="connsiteX5" fmla="*/ -1278 w 499162"/>
                <a:gd name="connsiteY5" fmla="*/ 395096 h 671161"/>
                <a:gd name="connsiteX6" fmla="*/ 22231 w 499162"/>
                <a:gd name="connsiteY6" fmla="*/ 440226 h 671161"/>
                <a:gd name="connsiteX7" fmla="*/ 50159 w 499162"/>
                <a:gd name="connsiteY7" fmla="*/ 495846 h 671161"/>
                <a:gd name="connsiteX8" fmla="*/ 81562 w 499162"/>
                <a:gd name="connsiteY8" fmla="*/ 559089 h 671161"/>
                <a:gd name="connsiteX9" fmla="*/ 83349 w 499162"/>
                <a:gd name="connsiteY9" fmla="*/ 562697 h 671161"/>
                <a:gd name="connsiteX10" fmla="*/ 140588 w 499162"/>
                <a:gd name="connsiteY10" fmla="*/ 510552 h 671161"/>
                <a:gd name="connsiteX11" fmla="*/ 190272 w 499162"/>
                <a:gd name="connsiteY11" fmla="*/ 465658 h 671161"/>
                <a:gd name="connsiteX12" fmla="*/ 227273 w 499162"/>
                <a:gd name="connsiteY12" fmla="*/ 432333 h 671161"/>
                <a:gd name="connsiteX13" fmla="*/ 282488 w 499162"/>
                <a:gd name="connsiteY13" fmla="*/ 382346 h 671161"/>
                <a:gd name="connsiteX14" fmla="*/ 315408 w 499162"/>
                <a:gd name="connsiteY14" fmla="*/ 353001 h 671161"/>
                <a:gd name="connsiteX15" fmla="*/ 359594 w 499162"/>
                <a:gd name="connsiteY15" fmla="*/ 315393 h 671161"/>
                <a:gd name="connsiteX16" fmla="*/ 353894 w 499162"/>
                <a:gd name="connsiteY16" fmla="*/ 301598 h 671161"/>
                <a:gd name="connsiteX17" fmla="*/ 304480 w 499162"/>
                <a:gd name="connsiteY17" fmla="*/ 343523 h 671161"/>
                <a:gd name="connsiteX18" fmla="*/ 256280 w 499162"/>
                <a:gd name="connsiteY18" fmla="*/ 384572 h 671161"/>
                <a:gd name="connsiteX19" fmla="*/ 190103 w 499162"/>
                <a:gd name="connsiteY19" fmla="*/ 441373 h 671161"/>
                <a:gd name="connsiteX20" fmla="*/ 154957 w 499162"/>
                <a:gd name="connsiteY20" fmla="*/ 470009 h 671161"/>
                <a:gd name="connsiteX21" fmla="*/ 123454 w 499162"/>
                <a:gd name="connsiteY21" fmla="*/ 495576 h 671161"/>
                <a:gd name="connsiteX22" fmla="*/ 100383 w 499162"/>
                <a:gd name="connsiteY22" fmla="*/ 516387 h 671161"/>
                <a:gd name="connsiteX23" fmla="*/ 94615 w 499162"/>
                <a:gd name="connsiteY23" fmla="*/ 521649 h 671161"/>
                <a:gd name="connsiteX24" fmla="*/ 93165 w 499162"/>
                <a:gd name="connsiteY24" fmla="*/ 522964 h 671161"/>
                <a:gd name="connsiteX25" fmla="*/ 92524 w 499162"/>
                <a:gd name="connsiteY25" fmla="*/ 523538 h 671161"/>
                <a:gd name="connsiteX26" fmla="*/ 92456 w 499162"/>
                <a:gd name="connsiteY26" fmla="*/ 523605 h 671161"/>
                <a:gd name="connsiteX27" fmla="*/ 92153 w 499162"/>
                <a:gd name="connsiteY27" fmla="*/ 523808 h 671161"/>
                <a:gd name="connsiteX28" fmla="*/ 91175 w 499162"/>
                <a:gd name="connsiteY28" fmla="*/ 524516 h 671161"/>
                <a:gd name="connsiteX29" fmla="*/ 90669 w 499162"/>
                <a:gd name="connsiteY29" fmla="*/ 523167 h 671161"/>
                <a:gd name="connsiteX30" fmla="*/ 84192 w 499162"/>
                <a:gd name="connsiteY30" fmla="*/ 510046 h 671161"/>
                <a:gd name="connsiteX31" fmla="*/ 54983 w 499162"/>
                <a:gd name="connsiteY31" fmla="*/ 451458 h 671161"/>
                <a:gd name="connsiteX32" fmla="*/ 39164 w 499162"/>
                <a:gd name="connsiteY32" fmla="*/ 422113 h 671161"/>
                <a:gd name="connsiteX33" fmla="*/ 35184 w 499162"/>
                <a:gd name="connsiteY33" fmla="*/ 414794 h 671161"/>
                <a:gd name="connsiteX34" fmla="*/ 33160 w 499162"/>
                <a:gd name="connsiteY34" fmla="*/ 411117 h 671161"/>
                <a:gd name="connsiteX35" fmla="*/ 32721 w 499162"/>
                <a:gd name="connsiteY35" fmla="*/ 410476 h 671161"/>
                <a:gd name="connsiteX36" fmla="*/ 31743 w 499162"/>
                <a:gd name="connsiteY36" fmla="*/ 409026 h 671161"/>
                <a:gd name="connsiteX37" fmla="*/ 31676 w 499162"/>
                <a:gd name="connsiteY37" fmla="*/ 408857 h 671161"/>
                <a:gd name="connsiteX38" fmla="*/ 137721 w 499162"/>
                <a:gd name="connsiteY38" fmla="*/ 377185 h 671161"/>
                <a:gd name="connsiteX39" fmla="*/ 192700 w 499162"/>
                <a:gd name="connsiteY39" fmla="*/ 360793 h 671161"/>
                <a:gd name="connsiteX40" fmla="*/ 239112 w 499162"/>
                <a:gd name="connsiteY40" fmla="*/ 347335 h 671161"/>
                <a:gd name="connsiteX41" fmla="*/ 300736 w 499162"/>
                <a:gd name="connsiteY41" fmla="*/ 326523 h 671161"/>
                <a:gd name="connsiteX42" fmla="*/ 354669 w 499162"/>
                <a:gd name="connsiteY42" fmla="*/ 307467 h 671161"/>
                <a:gd name="connsiteX43" fmla="*/ 353624 w 499162"/>
                <a:gd name="connsiteY43" fmla="*/ 299270 h 671161"/>
                <a:gd name="connsiteX44" fmla="*/ 319760 w 499162"/>
                <a:gd name="connsiteY44" fmla="*/ 163172 h 671161"/>
                <a:gd name="connsiteX45" fmla="*/ 293113 w 499162"/>
                <a:gd name="connsiteY45" fmla="*/ 141126 h 671161"/>
                <a:gd name="connsiteX46" fmla="*/ 257933 w 499162"/>
                <a:gd name="connsiteY46" fmla="*/ 112271 h 671161"/>
                <a:gd name="connsiteX47" fmla="*/ 170473 w 499162"/>
                <a:gd name="connsiteY47" fmla="*/ 50249 h 671161"/>
                <a:gd name="connsiteX48" fmla="*/ 123218 w 499162"/>
                <a:gd name="connsiteY48" fmla="*/ 17443 h 671161"/>
                <a:gd name="connsiteX49" fmla="*/ 96200 w 499162"/>
                <a:gd name="connsiteY49" fmla="*/ -45 h 671161"/>
                <a:gd name="connsiteX50" fmla="*/ 70566 w 499162"/>
                <a:gd name="connsiteY50" fmla="*/ 72959 h 671161"/>
                <a:gd name="connsiteX51" fmla="*/ 50126 w 499162"/>
                <a:gd name="connsiteY51" fmla="*/ 128083 h 671161"/>
                <a:gd name="connsiteX52" fmla="*/ 25739 w 499162"/>
                <a:gd name="connsiteY52" fmla="*/ 193022 h 671161"/>
                <a:gd name="connsiteX53" fmla="*/ 23716 w 499162"/>
                <a:gd name="connsiteY53" fmla="*/ 198385 h 671161"/>
                <a:gd name="connsiteX54" fmla="*/ 23210 w 499162"/>
                <a:gd name="connsiteY54" fmla="*/ 199734 h 671161"/>
                <a:gd name="connsiteX55" fmla="*/ 24120 w 499162"/>
                <a:gd name="connsiteY55" fmla="*/ 199937 h 671161"/>
                <a:gd name="connsiteX56" fmla="*/ 26616 w 499162"/>
                <a:gd name="connsiteY56" fmla="*/ 199734 h 671161"/>
                <a:gd name="connsiteX57" fmla="*/ 36701 w 499162"/>
                <a:gd name="connsiteY57" fmla="*/ 198992 h 671161"/>
                <a:gd name="connsiteX58" fmla="*/ 55961 w 499162"/>
                <a:gd name="connsiteY58" fmla="*/ 197609 h 671161"/>
                <a:gd name="connsiteX59" fmla="*/ 84192 w 499162"/>
                <a:gd name="connsiteY59" fmla="*/ 195754 h 671161"/>
                <a:gd name="connsiteX60" fmla="*/ 137856 w 499162"/>
                <a:gd name="connsiteY60" fmla="*/ 192280 h 671161"/>
                <a:gd name="connsiteX61" fmla="*/ 176949 w 499162"/>
                <a:gd name="connsiteY61" fmla="*/ 189818 h 671161"/>
                <a:gd name="connsiteX62" fmla="*/ 235436 w 499162"/>
                <a:gd name="connsiteY62" fmla="*/ 185804 h 671161"/>
                <a:gd name="connsiteX63" fmla="*/ 270109 w 499162"/>
                <a:gd name="connsiteY63" fmla="*/ 183679 h 671161"/>
                <a:gd name="connsiteX64" fmla="*/ 316049 w 499162"/>
                <a:gd name="connsiteY64" fmla="*/ 181892 h 671161"/>
                <a:gd name="connsiteX65" fmla="*/ 322390 w 499162"/>
                <a:gd name="connsiteY65" fmla="*/ 179294 h 671161"/>
                <a:gd name="connsiteX66" fmla="*/ 327753 w 499162"/>
                <a:gd name="connsiteY66" fmla="*/ 173830 h 671161"/>
                <a:gd name="connsiteX67" fmla="*/ 319051 w 499162"/>
                <a:gd name="connsiteY67" fmla="*/ 166207 h 671161"/>
                <a:gd name="connsiteX68" fmla="*/ 268052 w 499162"/>
                <a:gd name="connsiteY68" fmla="*/ 168096 h 671161"/>
                <a:gd name="connsiteX69" fmla="*/ 218301 w 499162"/>
                <a:gd name="connsiteY69" fmla="*/ 169513 h 671161"/>
                <a:gd name="connsiteX70" fmla="*/ 149830 w 499162"/>
                <a:gd name="connsiteY70" fmla="*/ 171638 h 671161"/>
                <a:gd name="connsiteX71" fmla="*/ 114212 w 499162"/>
                <a:gd name="connsiteY71" fmla="*/ 171402 h 671161"/>
                <a:gd name="connsiteX72" fmla="*/ 82338 w 499162"/>
                <a:gd name="connsiteY72" fmla="*/ 171098 h 671161"/>
                <a:gd name="connsiteX73" fmla="*/ 63078 w 499162"/>
                <a:gd name="connsiteY73" fmla="*/ 172279 h 671161"/>
                <a:gd name="connsiteX74" fmla="*/ 60481 w 499162"/>
                <a:gd name="connsiteY74" fmla="*/ 172380 h 671161"/>
                <a:gd name="connsiteX75" fmla="*/ 59165 w 499162"/>
                <a:gd name="connsiteY75" fmla="*/ 172414 h 671161"/>
                <a:gd name="connsiteX76" fmla="*/ 57276 w 499162"/>
                <a:gd name="connsiteY76" fmla="*/ 172414 h 671161"/>
                <a:gd name="connsiteX77" fmla="*/ 56804 w 499162"/>
                <a:gd name="connsiteY77" fmla="*/ 172211 h 671161"/>
                <a:gd name="connsiteX78" fmla="*/ 57243 w 499162"/>
                <a:gd name="connsiteY78" fmla="*/ 171301 h 671161"/>
                <a:gd name="connsiteX79" fmla="*/ 57614 w 499162"/>
                <a:gd name="connsiteY79" fmla="*/ 170559 h 671161"/>
                <a:gd name="connsiteX80" fmla="*/ 57816 w 499162"/>
                <a:gd name="connsiteY80" fmla="*/ 170154 h 671161"/>
                <a:gd name="connsiteX81" fmla="*/ 58761 w 499162"/>
                <a:gd name="connsiteY81" fmla="*/ 167624 h 671161"/>
                <a:gd name="connsiteX82" fmla="*/ 60649 w 499162"/>
                <a:gd name="connsiteY82" fmla="*/ 162598 h 671161"/>
                <a:gd name="connsiteX83" fmla="*/ 82338 w 499162"/>
                <a:gd name="connsiteY83" fmla="*/ 104725 h 671161"/>
                <a:gd name="connsiteX84" fmla="*/ 102710 w 499162"/>
                <a:gd name="connsiteY84" fmla="*/ 44903 h 671161"/>
                <a:gd name="connsiteX85" fmla="*/ 105442 w 499162"/>
                <a:gd name="connsiteY85" fmla="*/ 37405 h 671161"/>
                <a:gd name="connsiteX86" fmla="*/ 105982 w 499162"/>
                <a:gd name="connsiteY86" fmla="*/ 36028 h 671161"/>
                <a:gd name="connsiteX87" fmla="*/ 108309 w 499162"/>
                <a:gd name="connsiteY87" fmla="*/ 37715 h 671161"/>
                <a:gd name="connsiteX88" fmla="*/ 125309 w 499162"/>
                <a:gd name="connsiteY88" fmla="*/ 49139 h 671161"/>
                <a:gd name="connsiteX89" fmla="*/ 159342 w 499162"/>
                <a:gd name="connsiteY89" fmla="*/ 72014 h 671161"/>
                <a:gd name="connsiteX90" fmla="*/ 197996 w 499162"/>
                <a:gd name="connsiteY90" fmla="*/ 97966 h 671161"/>
                <a:gd name="connsiteX91" fmla="*/ 230376 w 499162"/>
                <a:gd name="connsiteY91" fmla="*/ 120227 h 671161"/>
                <a:gd name="connsiteX92" fmla="*/ 275236 w 499162"/>
                <a:gd name="connsiteY92" fmla="*/ 147359 h 671161"/>
                <a:gd name="connsiteX93" fmla="*/ 315037 w 499162"/>
                <a:gd name="connsiteY93" fmla="*/ 170491 h 671161"/>
                <a:gd name="connsiteX94" fmla="*/ 319760 w 499162"/>
                <a:gd name="connsiteY94" fmla="*/ 163172 h 671161"/>
                <a:gd name="connsiteX95" fmla="*/ 417238 w 499162"/>
                <a:gd name="connsiteY95" fmla="*/ 397558 h 671161"/>
                <a:gd name="connsiteX96" fmla="*/ 423005 w 499162"/>
                <a:gd name="connsiteY96" fmla="*/ 434053 h 671161"/>
                <a:gd name="connsiteX97" fmla="*/ 430831 w 499162"/>
                <a:gd name="connsiteY97" fmla="*/ 482017 h 671161"/>
                <a:gd name="connsiteX98" fmla="*/ 455892 w 499162"/>
                <a:gd name="connsiteY98" fmla="*/ 593122 h 671161"/>
                <a:gd name="connsiteX99" fmla="*/ 462671 w 499162"/>
                <a:gd name="connsiteY99" fmla="*/ 622905 h 671161"/>
                <a:gd name="connsiteX100" fmla="*/ 465437 w 499162"/>
                <a:gd name="connsiteY100" fmla="*/ 635081 h 671161"/>
                <a:gd name="connsiteX101" fmla="*/ 467224 w 499162"/>
                <a:gd name="connsiteY101" fmla="*/ 642400 h 671161"/>
                <a:gd name="connsiteX102" fmla="*/ 467663 w 499162"/>
                <a:gd name="connsiteY102" fmla="*/ 644087 h 671161"/>
                <a:gd name="connsiteX103" fmla="*/ 440511 w 499162"/>
                <a:gd name="connsiteY103" fmla="*/ 645065 h 671161"/>
                <a:gd name="connsiteX104" fmla="*/ 401789 w 499162"/>
                <a:gd name="connsiteY104" fmla="*/ 646043 h 671161"/>
                <a:gd name="connsiteX105" fmla="*/ 299285 w 499162"/>
                <a:gd name="connsiteY105" fmla="*/ 645942 h 671161"/>
                <a:gd name="connsiteX106" fmla="*/ 287177 w 499162"/>
                <a:gd name="connsiteY106" fmla="*/ 645605 h 671161"/>
                <a:gd name="connsiteX107" fmla="*/ 292405 w 499162"/>
                <a:gd name="connsiteY107" fmla="*/ 636531 h 671161"/>
                <a:gd name="connsiteX108" fmla="*/ 293619 w 499162"/>
                <a:gd name="connsiteY108" fmla="*/ 634406 h 671161"/>
                <a:gd name="connsiteX109" fmla="*/ 296149 w 499162"/>
                <a:gd name="connsiteY109" fmla="*/ 629819 h 671161"/>
                <a:gd name="connsiteX110" fmla="*/ 301546 w 499162"/>
                <a:gd name="connsiteY110" fmla="*/ 620071 h 671161"/>
                <a:gd name="connsiteX111" fmla="*/ 323065 w 499162"/>
                <a:gd name="connsiteY111" fmla="*/ 581114 h 671161"/>
                <a:gd name="connsiteX112" fmla="*/ 343944 w 499162"/>
                <a:gd name="connsiteY112" fmla="*/ 543506 h 671161"/>
                <a:gd name="connsiteX113" fmla="*/ 374941 w 499162"/>
                <a:gd name="connsiteY113" fmla="*/ 487245 h 671161"/>
                <a:gd name="connsiteX114" fmla="*/ 393627 w 499162"/>
                <a:gd name="connsiteY114" fmla="*/ 454055 h 671161"/>
                <a:gd name="connsiteX115" fmla="*/ 419396 w 499162"/>
                <a:gd name="connsiteY115" fmla="*/ 410915 h 671161"/>
                <a:gd name="connsiteX116" fmla="*/ 408873 w 499162"/>
                <a:gd name="connsiteY116" fmla="*/ 401538 h 671161"/>
                <a:gd name="connsiteX117" fmla="*/ 380000 w 499162"/>
                <a:gd name="connsiteY117" fmla="*/ 449670 h 671161"/>
                <a:gd name="connsiteX118" fmla="*/ 351903 w 499162"/>
                <a:gd name="connsiteY118" fmla="*/ 496723 h 671161"/>
                <a:gd name="connsiteX119" fmla="*/ 313553 w 499162"/>
                <a:gd name="connsiteY119" fmla="*/ 561652 h 671161"/>
                <a:gd name="connsiteX120" fmla="*/ 292573 w 499162"/>
                <a:gd name="connsiteY120" fmla="*/ 594943 h 671161"/>
                <a:gd name="connsiteX121" fmla="*/ 282961 w 499162"/>
                <a:gd name="connsiteY121" fmla="*/ 609683 h 671161"/>
                <a:gd name="connsiteX122" fmla="*/ 278205 w 499162"/>
                <a:gd name="connsiteY122" fmla="*/ 617137 h 671161"/>
                <a:gd name="connsiteX123" fmla="*/ 275945 w 499162"/>
                <a:gd name="connsiteY123" fmla="*/ 620881 h 671161"/>
                <a:gd name="connsiteX124" fmla="*/ 274832 w 499162"/>
                <a:gd name="connsiteY124" fmla="*/ 622770 h 671161"/>
                <a:gd name="connsiteX125" fmla="*/ 273246 w 499162"/>
                <a:gd name="connsiteY125" fmla="*/ 625637 h 671161"/>
                <a:gd name="connsiteX126" fmla="*/ 248657 w 499162"/>
                <a:gd name="connsiteY126" fmla="*/ 671003 h 671161"/>
                <a:gd name="connsiteX127" fmla="*/ 322424 w 499162"/>
                <a:gd name="connsiteY127" fmla="*/ 670902 h 671161"/>
                <a:gd name="connsiteX128" fmla="*/ 376290 w 499162"/>
                <a:gd name="connsiteY128" fmla="*/ 670969 h 671161"/>
                <a:gd name="connsiteX129" fmla="*/ 431607 w 499162"/>
                <a:gd name="connsiteY129" fmla="*/ 668878 h 671161"/>
                <a:gd name="connsiteX130" fmla="*/ 497885 w 499162"/>
                <a:gd name="connsiteY130" fmla="*/ 668271 h 671161"/>
                <a:gd name="connsiteX131" fmla="*/ 476366 w 499162"/>
                <a:gd name="connsiteY131" fmla="*/ 582463 h 671161"/>
                <a:gd name="connsiteX132" fmla="*/ 464425 w 499162"/>
                <a:gd name="connsiteY132" fmla="*/ 534567 h 671161"/>
                <a:gd name="connsiteX133" fmla="*/ 454745 w 499162"/>
                <a:gd name="connsiteY133" fmla="*/ 494024 h 671161"/>
                <a:gd name="connsiteX134" fmla="*/ 439162 w 499162"/>
                <a:gd name="connsiteY134" fmla="*/ 440968 h 671161"/>
                <a:gd name="connsiteX135" fmla="*/ 424759 w 499162"/>
                <a:gd name="connsiteY135" fmla="*/ 394657 h 671161"/>
                <a:gd name="connsiteX136" fmla="*/ 417238 w 499162"/>
                <a:gd name="connsiteY136" fmla="*/ 397558 h 671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499162" h="671161">
                  <a:moveTo>
                    <a:pt x="353624" y="299270"/>
                  </a:moveTo>
                  <a:cubicBezTo>
                    <a:pt x="339963" y="302002"/>
                    <a:pt x="326303" y="305105"/>
                    <a:pt x="312642" y="308074"/>
                  </a:cubicBezTo>
                  <a:cubicBezTo>
                    <a:pt x="294665" y="311986"/>
                    <a:pt x="276619" y="315123"/>
                    <a:pt x="258743" y="319879"/>
                  </a:cubicBezTo>
                  <a:cubicBezTo>
                    <a:pt x="216446" y="331178"/>
                    <a:pt x="174183" y="343220"/>
                    <a:pt x="131920" y="355025"/>
                  </a:cubicBezTo>
                  <a:cubicBezTo>
                    <a:pt x="109220" y="361366"/>
                    <a:pt x="86520" y="367505"/>
                    <a:pt x="63921" y="374420"/>
                  </a:cubicBezTo>
                  <a:lnTo>
                    <a:pt x="-1278" y="395096"/>
                  </a:lnTo>
                  <a:lnTo>
                    <a:pt x="22231" y="440226"/>
                  </a:lnTo>
                  <a:lnTo>
                    <a:pt x="50159" y="495846"/>
                  </a:lnTo>
                  <a:lnTo>
                    <a:pt x="81562" y="559089"/>
                  </a:lnTo>
                  <a:lnTo>
                    <a:pt x="83349" y="562697"/>
                  </a:lnTo>
                  <a:lnTo>
                    <a:pt x="140588" y="510552"/>
                  </a:lnTo>
                  <a:lnTo>
                    <a:pt x="190272" y="465658"/>
                  </a:lnTo>
                  <a:lnTo>
                    <a:pt x="227273" y="432333"/>
                  </a:lnTo>
                  <a:lnTo>
                    <a:pt x="282488" y="382346"/>
                  </a:lnTo>
                  <a:cubicBezTo>
                    <a:pt x="293417" y="372497"/>
                    <a:pt x="304210" y="362412"/>
                    <a:pt x="315408" y="353001"/>
                  </a:cubicBezTo>
                  <a:cubicBezTo>
                    <a:pt x="330216" y="340555"/>
                    <a:pt x="344686" y="327603"/>
                    <a:pt x="359594" y="315393"/>
                  </a:cubicBezTo>
                  <a:cubicBezTo>
                    <a:pt x="367014" y="308849"/>
                    <a:pt x="371163" y="289118"/>
                    <a:pt x="353894" y="301598"/>
                  </a:cubicBezTo>
                  <a:cubicBezTo>
                    <a:pt x="337097" y="314887"/>
                    <a:pt x="320906" y="329492"/>
                    <a:pt x="304480" y="343523"/>
                  </a:cubicBezTo>
                  <a:lnTo>
                    <a:pt x="256280" y="384572"/>
                  </a:lnTo>
                  <a:lnTo>
                    <a:pt x="190103" y="441373"/>
                  </a:lnTo>
                  <a:cubicBezTo>
                    <a:pt x="178567" y="451154"/>
                    <a:pt x="166695" y="460497"/>
                    <a:pt x="154957" y="470009"/>
                  </a:cubicBezTo>
                  <a:cubicBezTo>
                    <a:pt x="144467" y="478509"/>
                    <a:pt x="133606" y="486536"/>
                    <a:pt x="123454" y="495576"/>
                  </a:cubicBezTo>
                  <a:lnTo>
                    <a:pt x="100383" y="516387"/>
                  </a:lnTo>
                  <a:lnTo>
                    <a:pt x="94615" y="521649"/>
                  </a:lnTo>
                  <a:lnTo>
                    <a:pt x="93165" y="522964"/>
                  </a:lnTo>
                  <a:lnTo>
                    <a:pt x="92524" y="523538"/>
                  </a:lnTo>
                  <a:lnTo>
                    <a:pt x="92456" y="523605"/>
                  </a:lnTo>
                  <a:lnTo>
                    <a:pt x="92153" y="523808"/>
                  </a:lnTo>
                  <a:lnTo>
                    <a:pt x="91175" y="524516"/>
                  </a:lnTo>
                  <a:lnTo>
                    <a:pt x="90669" y="523167"/>
                  </a:lnTo>
                  <a:lnTo>
                    <a:pt x="84192" y="510046"/>
                  </a:lnTo>
                  <a:cubicBezTo>
                    <a:pt x="74512" y="490483"/>
                    <a:pt x="65034" y="470785"/>
                    <a:pt x="54983" y="451458"/>
                  </a:cubicBezTo>
                  <a:cubicBezTo>
                    <a:pt x="49856" y="441575"/>
                    <a:pt x="44527" y="431827"/>
                    <a:pt x="39164" y="422113"/>
                  </a:cubicBezTo>
                  <a:lnTo>
                    <a:pt x="35184" y="414794"/>
                  </a:lnTo>
                  <a:lnTo>
                    <a:pt x="33160" y="411117"/>
                  </a:lnTo>
                  <a:cubicBezTo>
                    <a:pt x="33059" y="410881"/>
                    <a:pt x="32890" y="410679"/>
                    <a:pt x="32721" y="410476"/>
                  </a:cubicBezTo>
                  <a:cubicBezTo>
                    <a:pt x="32350" y="410004"/>
                    <a:pt x="32013" y="409532"/>
                    <a:pt x="31743" y="409026"/>
                  </a:cubicBezTo>
                  <a:lnTo>
                    <a:pt x="31676" y="408857"/>
                  </a:lnTo>
                  <a:lnTo>
                    <a:pt x="137721" y="377185"/>
                  </a:lnTo>
                  <a:lnTo>
                    <a:pt x="192700" y="360793"/>
                  </a:lnTo>
                  <a:cubicBezTo>
                    <a:pt x="208148" y="356239"/>
                    <a:pt x="223731" y="352259"/>
                    <a:pt x="239112" y="347335"/>
                  </a:cubicBezTo>
                  <a:cubicBezTo>
                    <a:pt x="259721" y="340758"/>
                    <a:pt x="280228" y="333607"/>
                    <a:pt x="300736" y="326523"/>
                  </a:cubicBezTo>
                  <a:cubicBezTo>
                    <a:pt x="318747" y="320317"/>
                    <a:pt x="336725" y="314010"/>
                    <a:pt x="354669" y="307467"/>
                  </a:cubicBezTo>
                  <a:cubicBezTo>
                    <a:pt x="369949" y="301631"/>
                    <a:pt x="357975" y="298764"/>
                    <a:pt x="353624" y="299270"/>
                  </a:cubicBezTo>
                  <a:close/>
                  <a:moveTo>
                    <a:pt x="319760" y="163172"/>
                  </a:moveTo>
                  <a:cubicBezTo>
                    <a:pt x="310990" y="155674"/>
                    <a:pt x="302018" y="148449"/>
                    <a:pt x="293113" y="141126"/>
                  </a:cubicBezTo>
                  <a:cubicBezTo>
                    <a:pt x="281409" y="131469"/>
                    <a:pt x="270143" y="121168"/>
                    <a:pt x="257933" y="112271"/>
                  </a:cubicBezTo>
                  <a:cubicBezTo>
                    <a:pt x="229027" y="91244"/>
                    <a:pt x="199682" y="70831"/>
                    <a:pt x="170473" y="50249"/>
                  </a:cubicBezTo>
                  <a:cubicBezTo>
                    <a:pt x="154788" y="39202"/>
                    <a:pt x="139239" y="27950"/>
                    <a:pt x="123218" y="17443"/>
                  </a:cubicBezTo>
                  <a:lnTo>
                    <a:pt x="96200" y="-45"/>
                  </a:lnTo>
                  <a:cubicBezTo>
                    <a:pt x="83586" y="35681"/>
                    <a:pt x="78526" y="51085"/>
                    <a:pt x="70566" y="72959"/>
                  </a:cubicBezTo>
                  <a:lnTo>
                    <a:pt x="50126" y="128083"/>
                  </a:lnTo>
                  <a:lnTo>
                    <a:pt x="25739" y="193022"/>
                  </a:lnTo>
                  <a:lnTo>
                    <a:pt x="23716" y="198385"/>
                  </a:lnTo>
                  <a:lnTo>
                    <a:pt x="23210" y="199734"/>
                  </a:lnTo>
                  <a:cubicBezTo>
                    <a:pt x="22973" y="200274"/>
                    <a:pt x="23850" y="199836"/>
                    <a:pt x="24120" y="199937"/>
                  </a:cubicBezTo>
                  <a:lnTo>
                    <a:pt x="26616" y="199734"/>
                  </a:lnTo>
                  <a:lnTo>
                    <a:pt x="36701" y="198992"/>
                  </a:lnTo>
                  <a:lnTo>
                    <a:pt x="55961" y="197609"/>
                  </a:lnTo>
                  <a:lnTo>
                    <a:pt x="84192" y="195754"/>
                  </a:lnTo>
                  <a:lnTo>
                    <a:pt x="137856" y="192280"/>
                  </a:lnTo>
                  <a:lnTo>
                    <a:pt x="176949" y="189818"/>
                  </a:lnTo>
                  <a:lnTo>
                    <a:pt x="235436" y="185804"/>
                  </a:lnTo>
                  <a:cubicBezTo>
                    <a:pt x="246971" y="185028"/>
                    <a:pt x="258574" y="183949"/>
                    <a:pt x="270109" y="183679"/>
                  </a:cubicBezTo>
                  <a:lnTo>
                    <a:pt x="316049" y="181892"/>
                  </a:lnTo>
                  <a:cubicBezTo>
                    <a:pt x="318343" y="181588"/>
                    <a:pt x="320535" y="180711"/>
                    <a:pt x="322390" y="179294"/>
                  </a:cubicBezTo>
                  <a:cubicBezTo>
                    <a:pt x="324617" y="177979"/>
                    <a:pt x="326471" y="176090"/>
                    <a:pt x="327753" y="173830"/>
                  </a:cubicBezTo>
                  <a:cubicBezTo>
                    <a:pt x="329676" y="169985"/>
                    <a:pt x="327450" y="166612"/>
                    <a:pt x="319051" y="166207"/>
                  </a:cubicBezTo>
                  <a:cubicBezTo>
                    <a:pt x="302119" y="166309"/>
                    <a:pt x="285052" y="167523"/>
                    <a:pt x="268052" y="168096"/>
                  </a:cubicBezTo>
                  <a:lnTo>
                    <a:pt x="218301" y="169513"/>
                  </a:lnTo>
                  <a:lnTo>
                    <a:pt x="149830" y="171638"/>
                  </a:lnTo>
                  <a:cubicBezTo>
                    <a:pt x="137924" y="171908"/>
                    <a:pt x="126085" y="171537"/>
                    <a:pt x="114212" y="171402"/>
                  </a:cubicBezTo>
                  <a:cubicBezTo>
                    <a:pt x="103587" y="171301"/>
                    <a:pt x="92996" y="170525"/>
                    <a:pt x="82338" y="171098"/>
                  </a:cubicBezTo>
                  <a:lnTo>
                    <a:pt x="63078" y="172279"/>
                  </a:lnTo>
                  <a:cubicBezTo>
                    <a:pt x="62201" y="172380"/>
                    <a:pt x="61357" y="172414"/>
                    <a:pt x="60481" y="172380"/>
                  </a:cubicBezTo>
                  <a:lnTo>
                    <a:pt x="59165" y="172414"/>
                  </a:lnTo>
                  <a:cubicBezTo>
                    <a:pt x="58524" y="172481"/>
                    <a:pt x="57917" y="172481"/>
                    <a:pt x="57276" y="172414"/>
                  </a:cubicBezTo>
                  <a:cubicBezTo>
                    <a:pt x="57141" y="172346"/>
                    <a:pt x="56636" y="172515"/>
                    <a:pt x="56804" y="172211"/>
                  </a:cubicBezTo>
                  <a:lnTo>
                    <a:pt x="57243" y="171301"/>
                  </a:lnTo>
                  <a:lnTo>
                    <a:pt x="57614" y="170559"/>
                  </a:lnTo>
                  <a:cubicBezTo>
                    <a:pt x="57715" y="170457"/>
                    <a:pt x="57816" y="170322"/>
                    <a:pt x="57816" y="170154"/>
                  </a:cubicBezTo>
                  <a:lnTo>
                    <a:pt x="58761" y="167624"/>
                  </a:lnTo>
                  <a:lnTo>
                    <a:pt x="60649" y="162598"/>
                  </a:lnTo>
                  <a:cubicBezTo>
                    <a:pt x="67935" y="143325"/>
                    <a:pt x="75423" y="124113"/>
                    <a:pt x="82338" y="104725"/>
                  </a:cubicBezTo>
                  <a:cubicBezTo>
                    <a:pt x="89421" y="84869"/>
                    <a:pt x="95525" y="64719"/>
                    <a:pt x="102710" y="44903"/>
                  </a:cubicBezTo>
                  <a:lnTo>
                    <a:pt x="105442" y="37405"/>
                  </a:lnTo>
                  <a:lnTo>
                    <a:pt x="105982" y="36028"/>
                  </a:lnTo>
                  <a:lnTo>
                    <a:pt x="108309" y="37715"/>
                  </a:lnTo>
                  <a:lnTo>
                    <a:pt x="125309" y="49139"/>
                  </a:lnTo>
                  <a:lnTo>
                    <a:pt x="159342" y="72014"/>
                  </a:lnTo>
                  <a:lnTo>
                    <a:pt x="197996" y="97966"/>
                  </a:lnTo>
                  <a:cubicBezTo>
                    <a:pt x="208823" y="105332"/>
                    <a:pt x="219347" y="113215"/>
                    <a:pt x="230376" y="120227"/>
                  </a:cubicBezTo>
                  <a:cubicBezTo>
                    <a:pt x="245150" y="129608"/>
                    <a:pt x="260227" y="138441"/>
                    <a:pt x="275236" y="147359"/>
                  </a:cubicBezTo>
                  <a:cubicBezTo>
                    <a:pt x="288425" y="155201"/>
                    <a:pt x="301680" y="162969"/>
                    <a:pt x="315037" y="170491"/>
                  </a:cubicBezTo>
                  <a:cubicBezTo>
                    <a:pt x="326640" y="176630"/>
                    <a:pt x="322323" y="165870"/>
                    <a:pt x="319760" y="163172"/>
                  </a:cubicBezTo>
                  <a:close/>
                  <a:moveTo>
                    <a:pt x="417238" y="397558"/>
                  </a:moveTo>
                  <a:cubicBezTo>
                    <a:pt x="418992" y="409768"/>
                    <a:pt x="421083" y="421877"/>
                    <a:pt x="423005" y="434053"/>
                  </a:cubicBezTo>
                  <a:cubicBezTo>
                    <a:pt x="425603" y="450041"/>
                    <a:pt x="427458" y="466299"/>
                    <a:pt x="430831" y="482017"/>
                  </a:cubicBezTo>
                  <a:cubicBezTo>
                    <a:pt x="438791" y="519186"/>
                    <a:pt x="447426" y="556120"/>
                    <a:pt x="455892" y="593122"/>
                  </a:cubicBezTo>
                  <a:lnTo>
                    <a:pt x="462671" y="622905"/>
                  </a:lnTo>
                  <a:lnTo>
                    <a:pt x="465437" y="635081"/>
                  </a:lnTo>
                  <a:lnTo>
                    <a:pt x="467224" y="642400"/>
                  </a:lnTo>
                  <a:lnTo>
                    <a:pt x="467663" y="644087"/>
                  </a:lnTo>
                  <a:lnTo>
                    <a:pt x="440511" y="645065"/>
                  </a:lnTo>
                  <a:cubicBezTo>
                    <a:pt x="427592" y="645504"/>
                    <a:pt x="414674" y="645908"/>
                    <a:pt x="401789" y="646043"/>
                  </a:cubicBezTo>
                  <a:cubicBezTo>
                    <a:pt x="367588" y="646381"/>
                    <a:pt x="333420" y="646144"/>
                    <a:pt x="299285" y="645942"/>
                  </a:cubicBezTo>
                  <a:lnTo>
                    <a:pt x="287177" y="645605"/>
                  </a:lnTo>
                  <a:lnTo>
                    <a:pt x="292405" y="636531"/>
                  </a:lnTo>
                  <a:lnTo>
                    <a:pt x="293619" y="634406"/>
                  </a:lnTo>
                  <a:lnTo>
                    <a:pt x="296149" y="629819"/>
                  </a:lnTo>
                  <a:lnTo>
                    <a:pt x="301546" y="620071"/>
                  </a:lnTo>
                  <a:lnTo>
                    <a:pt x="323065" y="581114"/>
                  </a:lnTo>
                  <a:lnTo>
                    <a:pt x="343944" y="543506"/>
                  </a:lnTo>
                  <a:lnTo>
                    <a:pt x="374941" y="487245"/>
                  </a:lnTo>
                  <a:cubicBezTo>
                    <a:pt x="381114" y="476148"/>
                    <a:pt x="387049" y="464882"/>
                    <a:pt x="393627" y="454055"/>
                  </a:cubicBezTo>
                  <a:cubicBezTo>
                    <a:pt x="402329" y="439720"/>
                    <a:pt x="410492" y="425115"/>
                    <a:pt x="419396" y="410915"/>
                  </a:cubicBezTo>
                  <a:cubicBezTo>
                    <a:pt x="423646" y="403494"/>
                    <a:pt x="419801" y="386461"/>
                    <a:pt x="408873" y="401538"/>
                  </a:cubicBezTo>
                  <a:cubicBezTo>
                    <a:pt x="398687" y="417121"/>
                    <a:pt x="389579" y="433581"/>
                    <a:pt x="380000" y="449670"/>
                  </a:cubicBezTo>
                  <a:lnTo>
                    <a:pt x="351903" y="496723"/>
                  </a:lnTo>
                  <a:lnTo>
                    <a:pt x="313553" y="561652"/>
                  </a:lnTo>
                  <a:cubicBezTo>
                    <a:pt x="306807" y="572918"/>
                    <a:pt x="299589" y="583880"/>
                    <a:pt x="292573" y="594943"/>
                  </a:cubicBezTo>
                  <a:lnTo>
                    <a:pt x="282961" y="609683"/>
                  </a:lnTo>
                  <a:lnTo>
                    <a:pt x="278205" y="617137"/>
                  </a:lnTo>
                  <a:lnTo>
                    <a:pt x="275945" y="620881"/>
                  </a:lnTo>
                  <a:lnTo>
                    <a:pt x="274832" y="622770"/>
                  </a:lnTo>
                  <a:lnTo>
                    <a:pt x="273246" y="625637"/>
                  </a:lnTo>
                  <a:lnTo>
                    <a:pt x="248657" y="671003"/>
                  </a:lnTo>
                  <a:lnTo>
                    <a:pt x="322424" y="670902"/>
                  </a:lnTo>
                  <a:cubicBezTo>
                    <a:pt x="340368" y="670969"/>
                    <a:pt x="358313" y="671307"/>
                    <a:pt x="376290" y="670969"/>
                  </a:cubicBezTo>
                  <a:cubicBezTo>
                    <a:pt x="394706" y="670598"/>
                    <a:pt x="413223" y="669114"/>
                    <a:pt x="431607" y="668878"/>
                  </a:cubicBezTo>
                  <a:lnTo>
                    <a:pt x="497885" y="668271"/>
                  </a:lnTo>
                  <a:lnTo>
                    <a:pt x="476366" y="582463"/>
                  </a:lnTo>
                  <a:lnTo>
                    <a:pt x="464425" y="534567"/>
                  </a:lnTo>
                  <a:cubicBezTo>
                    <a:pt x="461154" y="521075"/>
                    <a:pt x="458388" y="507381"/>
                    <a:pt x="454745" y="494024"/>
                  </a:cubicBezTo>
                  <a:cubicBezTo>
                    <a:pt x="449888" y="476215"/>
                    <a:pt x="444491" y="458608"/>
                    <a:pt x="439162" y="440968"/>
                  </a:cubicBezTo>
                  <a:cubicBezTo>
                    <a:pt x="434473" y="425452"/>
                    <a:pt x="429751" y="410004"/>
                    <a:pt x="424759" y="394657"/>
                  </a:cubicBezTo>
                  <a:cubicBezTo>
                    <a:pt x="420273" y="381638"/>
                    <a:pt x="417002" y="393578"/>
                    <a:pt x="417238" y="397558"/>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8" name="PPT世界-8-9"/>
            <p:cNvSpPr/>
            <p:nvPr/>
          </p:nvSpPr>
          <p:spPr>
            <a:xfrm>
              <a:off x="6223422" y="910376"/>
              <a:ext cx="536691" cy="454896"/>
            </a:xfrm>
            <a:custGeom>
              <a:avLst/>
              <a:gdLst>
                <a:gd name="connsiteX0" fmla="*/ -1278 w 578865"/>
                <a:gd name="connsiteY0" fmla="*/ 490597 h 490642"/>
                <a:gd name="connsiteX1" fmla="*/ 418823 w 578865"/>
                <a:gd name="connsiteY1" fmla="*/ -45 h 490642"/>
                <a:gd name="connsiteX2" fmla="*/ 577587 w 578865"/>
                <a:gd name="connsiteY2" fmla="*/ 240739 h 490642"/>
              </a:gdLst>
              <a:ahLst/>
              <a:cxnLst>
                <a:cxn ang="0">
                  <a:pos x="connsiteX0" y="connsiteY0"/>
                </a:cxn>
                <a:cxn ang="0">
                  <a:pos x="connsiteX1" y="connsiteY1"/>
                </a:cxn>
                <a:cxn ang="0">
                  <a:pos x="connsiteX2" y="connsiteY2"/>
                </a:cxn>
              </a:cxnLst>
              <a:rect l="l" t="t" r="r" b="b"/>
              <a:pathLst>
                <a:path w="578865" h="490642">
                  <a:moveTo>
                    <a:pt x="-1278" y="490597"/>
                  </a:moveTo>
                  <a:lnTo>
                    <a:pt x="418823" y="-45"/>
                  </a:lnTo>
                  <a:lnTo>
                    <a:pt x="577587" y="240739"/>
                  </a:lnTo>
                  <a:close/>
                </a:path>
              </a:pathLst>
            </a:custGeom>
            <a:solidFill>
              <a:schemeClr val="accent3"/>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9" name="PPT世界-8-10"/>
            <p:cNvSpPr/>
            <p:nvPr/>
          </p:nvSpPr>
          <p:spPr>
            <a:xfrm>
              <a:off x="5973370" y="775202"/>
              <a:ext cx="783741" cy="988032"/>
            </a:xfrm>
            <a:custGeom>
              <a:avLst/>
              <a:gdLst>
                <a:gd name="connsiteX0" fmla="*/ 349778 w 845328"/>
                <a:gd name="connsiteY0" fmla="*/ 851877 h 1065673"/>
                <a:gd name="connsiteX1" fmla="*/ 844050 w 845328"/>
                <a:gd name="connsiteY1" fmla="*/ 749886 h 1065673"/>
                <a:gd name="connsiteX2" fmla="*/ 767721 w 845328"/>
                <a:gd name="connsiteY2" fmla="*/ 1065628 h 1065673"/>
                <a:gd name="connsiteX3" fmla="*/ 162411 w 845328"/>
                <a:gd name="connsiteY3" fmla="*/ 475611 h 1065673"/>
                <a:gd name="connsiteX4" fmla="*/ 349576 w 845328"/>
                <a:gd name="connsiteY4" fmla="*/ -45 h 1065673"/>
                <a:gd name="connsiteX5" fmla="*/ -1278 w 845328"/>
                <a:gd name="connsiteY5" fmla="*/ 43220 h 106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5328" h="1065673">
                  <a:moveTo>
                    <a:pt x="349778" y="851877"/>
                  </a:moveTo>
                  <a:cubicBezTo>
                    <a:pt x="374299" y="843000"/>
                    <a:pt x="844050" y="749886"/>
                    <a:pt x="844050" y="749886"/>
                  </a:cubicBezTo>
                  <a:lnTo>
                    <a:pt x="767721" y="1065628"/>
                  </a:lnTo>
                  <a:close/>
                  <a:moveTo>
                    <a:pt x="162411" y="475611"/>
                  </a:moveTo>
                  <a:lnTo>
                    <a:pt x="349576" y="-45"/>
                  </a:lnTo>
                  <a:lnTo>
                    <a:pt x="-1278" y="43220"/>
                  </a:lnTo>
                  <a:close/>
                </a:path>
              </a:pathLst>
            </a:custGeom>
            <a:solidFill>
              <a:schemeClr val="accent1"/>
            </a:solidFill>
            <a:ln w="3372" cap="flat">
              <a:noFill/>
              <a:prstDash val="solid"/>
              <a:miter/>
            </a:ln>
          </p:spPr>
          <p:txBody>
            <a:bodyPr rtlCol="0" anchor="ctr">
              <a:noAutofit/>
            </a:bodyPr>
            <a:lstStyle/>
            <a:p>
              <a:endParaRPr lang="zh-CN" altLang="en-US" sz="1600" dirty="0">
                <a:cs typeface="思源黑体 CN Bold" panose="020B0800000000000000" pitchFamily="34" charset="-122"/>
              </a:endParaRPr>
            </a:p>
          </p:txBody>
        </p:sp>
        <p:sp>
          <p:nvSpPr>
            <p:cNvPr id="40" name="PPT世界-8-11"/>
            <p:cNvSpPr/>
            <p:nvPr/>
          </p:nvSpPr>
          <p:spPr>
            <a:xfrm>
              <a:off x="5939816" y="745741"/>
              <a:ext cx="838780" cy="1036988"/>
            </a:xfrm>
            <a:custGeom>
              <a:avLst/>
              <a:gdLst>
                <a:gd name="connsiteX0" fmla="*/ 315475 w 904692"/>
                <a:gd name="connsiteY0" fmla="*/ 655643 h 1118476"/>
                <a:gd name="connsiteX1" fmla="*/ 383778 w 904692"/>
                <a:gd name="connsiteY1" fmla="*/ 632754 h 1118476"/>
                <a:gd name="connsiteX2" fmla="*/ 473599 w 904692"/>
                <a:gd name="connsiteY2" fmla="*/ 602299 h 1118476"/>
                <a:gd name="connsiteX3" fmla="*/ 683531 w 904692"/>
                <a:gd name="connsiteY3" fmla="*/ 518053 h 1118476"/>
                <a:gd name="connsiteX4" fmla="*/ 795986 w 904692"/>
                <a:gd name="connsiteY4" fmla="*/ 471915 h 1118476"/>
                <a:gd name="connsiteX5" fmla="*/ 903414 w 904692"/>
                <a:gd name="connsiteY5" fmla="*/ 424154 h 1118476"/>
                <a:gd name="connsiteX6" fmla="*/ 854642 w 904692"/>
                <a:gd name="connsiteY6" fmla="*/ 351470 h 1118476"/>
                <a:gd name="connsiteX7" fmla="*/ 796323 w 904692"/>
                <a:gd name="connsiteY7" fmla="*/ 261702 h 1118476"/>
                <a:gd name="connsiteX8" fmla="*/ 730652 w 904692"/>
                <a:gd name="connsiteY8" fmla="*/ 159502 h 1118476"/>
                <a:gd name="connsiteX9" fmla="*/ 726874 w 904692"/>
                <a:gd name="connsiteY9" fmla="*/ 153694 h 1118476"/>
                <a:gd name="connsiteX10" fmla="*/ 639042 w 904692"/>
                <a:gd name="connsiteY10" fmla="*/ 253762 h 1118476"/>
                <a:gd name="connsiteX11" fmla="*/ 562780 w 904692"/>
                <a:gd name="connsiteY11" fmla="*/ 339982 h 1118476"/>
                <a:gd name="connsiteX12" fmla="*/ 505912 w 904692"/>
                <a:gd name="connsiteY12" fmla="*/ 404031 h 1118476"/>
                <a:gd name="connsiteX13" fmla="*/ 421150 w 904692"/>
                <a:gd name="connsiteY13" fmla="*/ 500005 h 1118476"/>
                <a:gd name="connsiteX14" fmla="*/ 370488 w 904692"/>
                <a:gd name="connsiteY14" fmla="*/ 556475 h 1118476"/>
                <a:gd name="connsiteX15" fmla="*/ 302186 w 904692"/>
                <a:gd name="connsiteY15" fmla="*/ 629192 h 1118476"/>
                <a:gd name="connsiteX16" fmla="*/ 314565 w 904692"/>
                <a:gd name="connsiteY16" fmla="*/ 651686 h 1118476"/>
                <a:gd name="connsiteX17" fmla="*/ 390995 w 904692"/>
                <a:gd name="connsiteY17" fmla="*/ 570557 h 1118476"/>
                <a:gd name="connsiteX18" fmla="*/ 465504 w 904692"/>
                <a:gd name="connsiteY18" fmla="*/ 491194 h 1118476"/>
                <a:gd name="connsiteX19" fmla="*/ 567671 w 904692"/>
                <a:gd name="connsiteY19" fmla="*/ 381503 h 1118476"/>
                <a:gd name="connsiteX20" fmla="*/ 622245 w 904692"/>
                <a:gd name="connsiteY20" fmla="*/ 325829 h 1118476"/>
                <a:gd name="connsiteX21" fmla="*/ 671187 w 904692"/>
                <a:gd name="connsiteY21" fmla="*/ 276095 h 1118476"/>
                <a:gd name="connsiteX22" fmla="*/ 706636 w 904692"/>
                <a:gd name="connsiteY22" fmla="*/ 236085 h 1118476"/>
                <a:gd name="connsiteX23" fmla="*/ 715474 w 904692"/>
                <a:gd name="connsiteY23" fmla="*/ 226037 h 1118476"/>
                <a:gd name="connsiteX24" fmla="*/ 717700 w 904692"/>
                <a:gd name="connsiteY24" fmla="*/ 223514 h 1118476"/>
                <a:gd name="connsiteX25" fmla="*/ 718678 w 904692"/>
                <a:gd name="connsiteY25" fmla="*/ 222377 h 1118476"/>
                <a:gd name="connsiteX26" fmla="*/ 718813 w 904692"/>
                <a:gd name="connsiteY26" fmla="*/ 222273 h 1118476"/>
                <a:gd name="connsiteX27" fmla="*/ 719251 w 904692"/>
                <a:gd name="connsiteY27" fmla="*/ 221858 h 1118476"/>
                <a:gd name="connsiteX28" fmla="*/ 720802 w 904692"/>
                <a:gd name="connsiteY28" fmla="*/ 220451 h 1118476"/>
                <a:gd name="connsiteX29" fmla="*/ 721916 w 904692"/>
                <a:gd name="connsiteY29" fmla="*/ 222664 h 1118476"/>
                <a:gd name="connsiteX30" fmla="*/ 735509 w 904692"/>
                <a:gd name="connsiteY30" fmla="*/ 243876 h 1118476"/>
                <a:gd name="connsiteX31" fmla="*/ 796525 w 904692"/>
                <a:gd name="connsiteY31" fmla="*/ 338481 h 1118476"/>
                <a:gd name="connsiteX32" fmla="*/ 829176 w 904692"/>
                <a:gd name="connsiteY32" fmla="*/ 385678 h 1118476"/>
                <a:gd name="connsiteX33" fmla="*/ 837372 w 904692"/>
                <a:gd name="connsiteY33" fmla="*/ 397416 h 1118476"/>
                <a:gd name="connsiteX34" fmla="*/ 841487 w 904692"/>
                <a:gd name="connsiteY34" fmla="*/ 403305 h 1118476"/>
                <a:gd name="connsiteX35" fmla="*/ 842364 w 904692"/>
                <a:gd name="connsiteY35" fmla="*/ 404301 h 1118476"/>
                <a:gd name="connsiteX36" fmla="*/ 844287 w 904692"/>
                <a:gd name="connsiteY36" fmla="*/ 406614 h 1118476"/>
                <a:gd name="connsiteX37" fmla="*/ 844489 w 904692"/>
                <a:gd name="connsiteY37" fmla="*/ 406884 h 1118476"/>
                <a:gd name="connsiteX38" fmla="*/ 669399 w 904692"/>
                <a:gd name="connsiteY38" fmla="*/ 481264 h 1118476"/>
                <a:gd name="connsiteX39" fmla="*/ 578633 w 904692"/>
                <a:gd name="connsiteY39" fmla="*/ 519777 h 1118476"/>
                <a:gd name="connsiteX40" fmla="*/ 501865 w 904692"/>
                <a:gd name="connsiteY40" fmla="*/ 551584 h 1118476"/>
                <a:gd name="connsiteX41" fmla="*/ 400642 w 904692"/>
                <a:gd name="connsiteY41" fmla="*/ 598926 h 1118476"/>
                <a:gd name="connsiteX42" fmla="*/ 312136 w 904692"/>
                <a:gd name="connsiteY42" fmla="*/ 641763 h 1118476"/>
                <a:gd name="connsiteX43" fmla="*/ 315475 w 904692"/>
                <a:gd name="connsiteY43" fmla="*/ 655643 h 1118476"/>
                <a:gd name="connsiteX44" fmla="*/ 399294 w 904692"/>
                <a:gd name="connsiteY44" fmla="*/ 881886 h 1118476"/>
                <a:gd name="connsiteX45" fmla="*/ 449011 w 904692"/>
                <a:gd name="connsiteY45" fmla="*/ 914516 h 1118476"/>
                <a:gd name="connsiteX46" fmla="*/ 514581 w 904692"/>
                <a:gd name="connsiteY46" fmla="*/ 957157 h 1118476"/>
                <a:gd name="connsiteX47" fmla="*/ 675774 w 904692"/>
                <a:gd name="connsiteY47" fmla="*/ 1046557 h 1118476"/>
                <a:gd name="connsiteX48" fmla="*/ 762729 w 904692"/>
                <a:gd name="connsiteY48" fmla="*/ 1093654 h 1118476"/>
                <a:gd name="connsiteX49" fmla="*/ 812210 w 904692"/>
                <a:gd name="connsiteY49" fmla="*/ 1118431 h 1118476"/>
                <a:gd name="connsiteX50" fmla="*/ 842127 w 904692"/>
                <a:gd name="connsiteY50" fmla="*/ 988708 h 1118476"/>
                <a:gd name="connsiteX51" fmla="*/ 866514 w 904692"/>
                <a:gd name="connsiteY51" fmla="*/ 890555 h 1118476"/>
                <a:gd name="connsiteX52" fmla="*/ 895792 w 904692"/>
                <a:gd name="connsiteY52" fmla="*/ 774863 h 1118476"/>
                <a:gd name="connsiteX53" fmla="*/ 898220 w 904692"/>
                <a:gd name="connsiteY53" fmla="*/ 765294 h 1118476"/>
                <a:gd name="connsiteX54" fmla="*/ 898793 w 904692"/>
                <a:gd name="connsiteY54" fmla="*/ 762879 h 1118476"/>
                <a:gd name="connsiteX55" fmla="*/ 897208 w 904692"/>
                <a:gd name="connsiteY55" fmla="*/ 762737 h 1118476"/>
                <a:gd name="connsiteX56" fmla="*/ 892958 w 904692"/>
                <a:gd name="connsiteY56" fmla="*/ 763530 h 1118476"/>
                <a:gd name="connsiteX57" fmla="*/ 875924 w 904692"/>
                <a:gd name="connsiteY57" fmla="*/ 766700 h 1118476"/>
                <a:gd name="connsiteX58" fmla="*/ 843274 w 904692"/>
                <a:gd name="connsiteY58" fmla="*/ 772745 h 1118476"/>
                <a:gd name="connsiteX59" fmla="*/ 795446 w 904692"/>
                <a:gd name="connsiteY59" fmla="*/ 781302 h 1118476"/>
                <a:gd name="connsiteX60" fmla="*/ 704444 w 904692"/>
                <a:gd name="connsiteY60" fmla="*/ 797455 h 1118476"/>
                <a:gd name="connsiteX61" fmla="*/ 638131 w 904692"/>
                <a:gd name="connsiteY61" fmla="*/ 809102 h 1118476"/>
                <a:gd name="connsiteX62" fmla="*/ 539001 w 904692"/>
                <a:gd name="connsiteY62" fmla="*/ 827137 h 1118476"/>
                <a:gd name="connsiteX63" fmla="*/ 480177 w 904692"/>
                <a:gd name="connsiteY63" fmla="*/ 837384 h 1118476"/>
                <a:gd name="connsiteX64" fmla="*/ 402025 w 904692"/>
                <a:gd name="connsiteY64" fmla="*/ 849189 h 1118476"/>
                <a:gd name="connsiteX65" fmla="*/ 391704 w 904692"/>
                <a:gd name="connsiteY65" fmla="*/ 854846 h 1118476"/>
                <a:gd name="connsiteX66" fmla="*/ 383609 w 904692"/>
                <a:gd name="connsiteY66" fmla="*/ 865184 h 1118476"/>
                <a:gd name="connsiteX67" fmla="*/ 399900 w 904692"/>
                <a:gd name="connsiteY67" fmla="*/ 876561 h 1118476"/>
                <a:gd name="connsiteX68" fmla="*/ 486686 w 904692"/>
                <a:gd name="connsiteY68" fmla="*/ 863652 h 1118476"/>
                <a:gd name="connsiteX69" fmla="*/ 571347 w 904692"/>
                <a:gd name="connsiteY69" fmla="*/ 851726 h 1118476"/>
                <a:gd name="connsiteX70" fmla="*/ 687916 w 904692"/>
                <a:gd name="connsiteY70" fmla="*/ 835050 h 1118476"/>
                <a:gd name="connsiteX71" fmla="*/ 748798 w 904692"/>
                <a:gd name="connsiteY71" fmla="*/ 828682 h 1118476"/>
                <a:gd name="connsiteX72" fmla="*/ 803271 w 904692"/>
                <a:gd name="connsiteY72" fmla="*/ 823140 h 1118476"/>
                <a:gd name="connsiteX73" fmla="*/ 835955 w 904692"/>
                <a:gd name="connsiteY73" fmla="*/ 817473 h 1118476"/>
                <a:gd name="connsiteX74" fmla="*/ 840340 w 904692"/>
                <a:gd name="connsiteY74" fmla="*/ 816755 h 1118476"/>
                <a:gd name="connsiteX75" fmla="*/ 842600 w 904692"/>
                <a:gd name="connsiteY75" fmla="*/ 816461 h 1118476"/>
                <a:gd name="connsiteX76" fmla="*/ 845804 w 904692"/>
                <a:gd name="connsiteY76" fmla="*/ 816090 h 1118476"/>
                <a:gd name="connsiteX77" fmla="*/ 846715 w 904692"/>
                <a:gd name="connsiteY77" fmla="*/ 816374 h 1118476"/>
                <a:gd name="connsiteX78" fmla="*/ 846108 w 904692"/>
                <a:gd name="connsiteY78" fmla="*/ 817983 h 1118476"/>
                <a:gd name="connsiteX79" fmla="*/ 845602 w 904692"/>
                <a:gd name="connsiteY79" fmla="*/ 819332 h 1118476"/>
                <a:gd name="connsiteX80" fmla="*/ 845366 w 904692"/>
                <a:gd name="connsiteY80" fmla="*/ 820064 h 1118476"/>
                <a:gd name="connsiteX81" fmla="*/ 844219 w 904692"/>
                <a:gd name="connsiteY81" fmla="*/ 824563 h 1118476"/>
                <a:gd name="connsiteX82" fmla="*/ 841926 w 904692"/>
                <a:gd name="connsiteY82" fmla="*/ 833566 h 1118476"/>
                <a:gd name="connsiteX83" fmla="*/ 815953 w 904692"/>
                <a:gd name="connsiteY83" fmla="*/ 936653 h 1118476"/>
                <a:gd name="connsiteX84" fmla="*/ 792545 w 904692"/>
                <a:gd name="connsiteY84" fmla="*/ 1042827 h 1118476"/>
                <a:gd name="connsiteX85" fmla="*/ 789307 w 904692"/>
                <a:gd name="connsiteY85" fmla="*/ 1056170 h 1118476"/>
                <a:gd name="connsiteX86" fmla="*/ 788667 w 904692"/>
                <a:gd name="connsiteY86" fmla="*/ 1058626 h 1118476"/>
                <a:gd name="connsiteX87" fmla="*/ 784383 w 904692"/>
                <a:gd name="connsiteY87" fmla="*/ 1056214 h 1118476"/>
                <a:gd name="connsiteX88" fmla="*/ 753149 w 904692"/>
                <a:gd name="connsiteY88" fmla="*/ 1039916 h 1118476"/>
                <a:gd name="connsiteX89" fmla="*/ 690682 w 904692"/>
                <a:gd name="connsiteY89" fmla="*/ 1007283 h 1118476"/>
                <a:gd name="connsiteX90" fmla="*/ 619682 w 904692"/>
                <a:gd name="connsiteY90" fmla="*/ 970268 h 1118476"/>
                <a:gd name="connsiteX91" fmla="*/ 560149 w 904692"/>
                <a:gd name="connsiteY91" fmla="*/ 938380 h 1118476"/>
                <a:gd name="connsiteX92" fmla="*/ 478355 w 904692"/>
                <a:gd name="connsiteY92" fmla="*/ 900529 h 1118476"/>
                <a:gd name="connsiteX93" fmla="*/ 405938 w 904692"/>
                <a:gd name="connsiteY93" fmla="*/ 868577 h 1118476"/>
                <a:gd name="connsiteX94" fmla="*/ 399294 w 904692"/>
                <a:gd name="connsiteY94" fmla="*/ 881886 h 1118476"/>
                <a:gd name="connsiteX95" fmla="*/ 188113 w 904692"/>
                <a:gd name="connsiteY95" fmla="*/ 499650 h 1118476"/>
                <a:gd name="connsiteX96" fmla="*/ 171248 w 904692"/>
                <a:gd name="connsiteY96" fmla="*/ 438354 h 1118476"/>
                <a:gd name="connsiteX97" fmla="*/ 148784 w 904692"/>
                <a:gd name="connsiteY97" fmla="*/ 357835 h 1118476"/>
                <a:gd name="connsiteX98" fmla="*/ 84799 w 904692"/>
                <a:gd name="connsiteY98" fmla="*/ 172623 h 1118476"/>
                <a:gd name="connsiteX99" fmla="*/ 67530 w 904692"/>
                <a:gd name="connsiteY99" fmla="*/ 122946 h 1118476"/>
                <a:gd name="connsiteX100" fmla="*/ 60446 w 904692"/>
                <a:gd name="connsiteY100" fmla="*/ 102708 h 1118476"/>
                <a:gd name="connsiteX101" fmla="*/ 56028 w 904692"/>
                <a:gd name="connsiteY101" fmla="*/ 90508 h 1118476"/>
                <a:gd name="connsiteX102" fmla="*/ 54915 w 904692"/>
                <a:gd name="connsiteY102" fmla="*/ 87695 h 1118476"/>
                <a:gd name="connsiteX103" fmla="*/ 101124 w 904692"/>
                <a:gd name="connsiteY103" fmla="*/ 80862 h 1118476"/>
                <a:gd name="connsiteX104" fmla="*/ 167133 w 904692"/>
                <a:gd name="connsiteY104" fmla="*/ 71822 h 1118476"/>
                <a:gd name="connsiteX105" fmla="*/ 342189 w 904692"/>
                <a:gd name="connsiteY105" fmla="*/ 52441 h 1118476"/>
                <a:gd name="connsiteX106" fmla="*/ 362967 w 904692"/>
                <a:gd name="connsiteY106" fmla="*/ 50731 h 1118476"/>
                <a:gd name="connsiteX107" fmla="*/ 355748 w 904692"/>
                <a:gd name="connsiteY107" fmla="*/ 67259 h 1118476"/>
                <a:gd name="connsiteX108" fmla="*/ 354062 w 904692"/>
                <a:gd name="connsiteY108" fmla="*/ 71124 h 1118476"/>
                <a:gd name="connsiteX109" fmla="*/ 350621 w 904692"/>
                <a:gd name="connsiteY109" fmla="*/ 79415 h 1118476"/>
                <a:gd name="connsiteX110" fmla="*/ 343268 w 904692"/>
                <a:gd name="connsiteY110" fmla="*/ 97109 h 1118476"/>
                <a:gd name="connsiteX111" fmla="*/ 313958 w 904692"/>
                <a:gd name="connsiteY111" fmla="*/ 167860 h 1118476"/>
                <a:gd name="connsiteX112" fmla="*/ 285456 w 904692"/>
                <a:gd name="connsiteY112" fmla="*/ 236115 h 1118476"/>
                <a:gd name="connsiteX113" fmla="*/ 243227 w 904692"/>
                <a:gd name="connsiteY113" fmla="*/ 338235 h 1118476"/>
                <a:gd name="connsiteX114" fmla="*/ 217660 w 904692"/>
                <a:gd name="connsiteY114" fmla="*/ 398573 h 1118476"/>
                <a:gd name="connsiteX115" fmla="*/ 181873 w 904692"/>
                <a:gd name="connsiteY115" fmla="*/ 477210 h 1118476"/>
                <a:gd name="connsiteX116" fmla="*/ 201638 w 904692"/>
                <a:gd name="connsiteY116" fmla="*/ 491252 h 1118476"/>
                <a:gd name="connsiteX117" fmla="*/ 241742 w 904692"/>
                <a:gd name="connsiteY117" fmla="*/ 403464 h 1118476"/>
                <a:gd name="connsiteX118" fmla="*/ 280734 w 904692"/>
                <a:gd name="connsiteY118" fmla="*/ 317639 h 1118476"/>
                <a:gd name="connsiteX119" fmla="*/ 333892 w 904692"/>
                <a:gd name="connsiteY119" fmla="*/ 199296 h 1118476"/>
                <a:gd name="connsiteX120" fmla="*/ 363371 w 904692"/>
                <a:gd name="connsiteY120" fmla="*/ 138387 h 1118476"/>
                <a:gd name="connsiteX121" fmla="*/ 376998 w 904692"/>
                <a:gd name="connsiteY121" fmla="*/ 111323 h 1118476"/>
                <a:gd name="connsiteX122" fmla="*/ 383676 w 904692"/>
                <a:gd name="connsiteY122" fmla="*/ 97730 h 1118476"/>
                <a:gd name="connsiteX123" fmla="*/ 386847 w 904692"/>
                <a:gd name="connsiteY123" fmla="*/ 90862 h 1118476"/>
                <a:gd name="connsiteX124" fmla="*/ 388364 w 904692"/>
                <a:gd name="connsiteY124" fmla="*/ 87409 h 1118476"/>
                <a:gd name="connsiteX125" fmla="*/ 390557 w 904692"/>
                <a:gd name="connsiteY125" fmla="*/ 82221 h 1118476"/>
                <a:gd name="connsiteX126" fmla="*/ 423915 w 904692"/>
                <a:gd name="connsiteY126" fmla="*/ -45 h 1118476"/>
                <a:gd name="connsiteX127" fmla="*/ 297936 w 904692"/>
                <a:gd name="connsiteY127" fmla="*/ 14182 h 1118476"/>
                <a:gd name="connsiteX128" fmla="*/ 205922 w 904692"/>
                <a:gd name="connsiteY128" fmla="*/ 24351 h 1118476"/>
                <a:gd name="connsiteX129" fmla="*/ 111816 w 904692"/>
                <a:gd name="connsiteY129" fmla="*/ 38430 h 1118476"/>
                <a:gd name="connsiteX130" fmla="*/ -1278 w 904692"/>
                <a:gd name="connsiteY130" fmla="*/ 52097 h 1118476"/>
                <a:gd name="connsiteX131" fmla="*/ 51846 w 904692"/>
                <a:gd name="connsiteY131" fmla="*/ 194736 h 1118476"/>
                <a:gd name="connsiteX132" fmla="*/ 81359 w 904692"/>
                <a:gd name="connsiteY132" fmla="*/ 274358 h 1118476"/>
                <a:gd name="connsiteX133" fmla="*/ 105644 w 904692"/>
                <a:gd name="connsiteY133" fmla="*/ 341844 h 1118476"/>
                <a:gd name="connsiteX134" fmla="*/ 142375 w 904692"/>
                <a:gd name="connsiteY134" fmla="*/ 429628 h 1118476"/>
                <a:gd name="connsiteX135" fmla="*/ 175768 w 904692"/>
                <a:gd name="connsiteY135" fmla="*/ 506059 h 1118476"/>
                <a:gd name="connsiteX136" fmla="*/ 188113 w 904692"/>
                <a:gd name="connsiteY136" fmla="*/ 499650 h 111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904692" h="1118476">
                  <a:moveTo>
                    <a:pt x="315475" y="655643"/>
                  </a:moveTo>
                  <a:cubicBezTo>
                    <a:pt x="338277" y="648333"/>
                    <a:pt x="361010" y="640424"/>
                    <a:pt x="383778" y="632754"/>
                  </a:cubicBezTo>
                  <a:cubicBezTo>
                    <a:pt x="413729" y="622635"/>
                    <a:pt x="443951" y="613865"/>
                    <a:pt x="473599" y="602299"/>
                  </a:cubicBezTo>
                  <a:cubicBezTo>
                    <a:pt x="543723" y="574918"/>
                    <a:pt x="613576" y="546308"/>
                    <a:pt x="683531" y="518053"/>
                  </a:cubicBezTo>
                  <a:cubicBezTo>
                    <a:pt x="721073" y="502875"/>
                    <a:pt x="758714" y="488074"/>
                    <a:pt x="795986" y="471915"/>
                  </a:cubicBezTo>
                  <a:lnTo>
                    <a:pt x="903414" y="424154"/>
                  </a:lnTo>
                  <a:lnTo>
                    <a:pt x="854642" y="351470"/>
                  </a:lnTo>
                  <a:lnTo>
                    <a:pt x="796323" y="261702"/>
                  </a:lnTo>
                  <a:lnTo>
                    <a:pt x="730652" y="159502"/>
                  </a:lnTo>
                  <a:lnTo>
                    <a:pt x="726874" y="153694"/>
                  </a:lnTo>
                  <a:lnTo>
                    <a:pt x="639042" y="253762"/>
                  </a:lnTo>
                  <a:lnTo>
                    <a:pt x="562780" y="339982"/>
                  </a:lnTo>
                  <a:lnTo>
                    <a:pt x="505912" y="404031"/>
                  </a:lnTo>
                  <a:lnTo>
                    <a:pt x="421150" y="500005"/>
                  </a:lnTo>
                  <a:cubicBezTo>
                    <a:pt x="404386" y="518944"/>
                    <a:pt x="387825" y="538254"/>
                    <a:pt x="370488" y="556475"/>
                  </a:cubicBezTo>
                  <a:cubicBezTo>
                    <a:pt x="347586" y="580554"/>
                    <a:pt x="325358" y="605456"/>
                    <a:pt x="302186" y="629192"/>
                  </a:cubicBezTo>
                  <a:cubicBezTo>
                    <a:pt x="290751" y="641776"/>
                    <a:pt x="287446" y="676309"/>
                    <a:pt x="314565" y="651686"/>
                  </a:cubicBezTo>
                  <a:cubicBezTo>
                    <a:pt x="340773" y="625775"/>
                    <a:pt x="365564" y="597719"/>
                    <a:pt x="390995" y="570557"/>
                  </a:cubicBezTo>
                  <a:lnTo>
                    <a:pt x="465504" y="491194"/>
                  </a:lnTo>
                  <a:lnTo>
                    <a:pt x="567671" y="381503"/>
                  </a:lnTo>
                  <a:cubicBezTo>
                    <a:pt x="585548" y="362533"/>
                    <a:pt x="604031" y="344323"/>
                    <a:pt x="622245" y="325829"/>
                  </a:cubicBezTo>
                  <a:cubicBezTo>
                    <a:pt x="638570" y="309254"/>
                    <a:pt x="655570" y="293503"/>
                    <a:pt x="671187" y="276095"/>
                  </a:cubicBezTo>
                  <a:lnTo>
                    <a:pt x="706636" y="236085"/>
                  </a:lnTo>
                  <a:lnTo>
                    <a:pt x="715474" y="226037"/>
                  </a:lnTo>
                  <a:lnTo>
                    <a:pt x="717700" y="223514"/>
                  </a:lnTo>
                  <a:lnTo>
                    <a:pt x="718678" y="222377"/>
                  </a:lnTo>
                  <a:lnTo>
                    <a:pt x="718813" y="222273"/>
                  </a:lnTo>
                  <a:lnTo>
                    <a:pt x="719251" y="221858"/>
                  </a:lnTo>
                  <a:lnTo>
                    <a:pt x="720802" y="220451"/>
                  </a:lnTo>
                  <a:lnTo>
                    <a:pt x="721916" y="222664"/>
                  </a:lnTo>
                  <a:lnTo>
                    <a:pt x="735509" y="243876"/>
                  </a:lnTo>
                  <a:cubicBezTo>
                    <a:pt x="755747" y="275481"/>
                    <a:pt x="775714" y="307362"/>
                    <a:pt x="796525" y="338481"/>
                  </a:cubicBezTo>
                  <a:cubicBezTo>
                    <a:pt x="807184" y="354418"/>
                    <a:pt x="818180" y="370048"/>
                    <a:pt x="829176" y="385678"/>
                  </a:cubicBezTo>
                  <a:lnTo>
                    <a:pt x="837372" y="397416"/>
                  </a:lnTo>
                  <a:lnTo>
                    <a:pt x="841487" y="403305"/>
                  </a:lnTo>
                  <a:cubicBezTo>
                    <a:pt x="841689" y="403700"/>
                    <a:pt x="841993" y="404041"/>
                    <a:pt x="842364" y="404301"/>
                  </a:cubicBezTo>
                  <a:cubicBezTo>
                    <a:pt x="843072" y="404999"/>
                    <a:pt x="843746" y="405774"/>
                    <a:pt x="844287" y="406614"/>
                  </a:cubicBezTo>
                  <a:lnTo>
                    <a:pt x="844489" y="406884"/>
                  </a:lnTo>
                  <a:lnTo>
                    <a:pt x="669399" y="481264"/>
                  </a:lnTo>
                  <a:lnTo>
                    <a:pt x="578633" y="519777"/>
                  </a:lnTo>
                  <a:cubicBezTo>
                    <a:pt x="553066" y="530483"/>
                    <a:pt x="527229" y="540244"/>
                    <a:pt x="501865" y="551584"/>
                  </a:cubicBezTo>
                  <a:cubicBezTo>
                    <a:pt x="467966" y="566762"/>
                    <a:pt x="434338" y="582929"/>
                    <a:pt x="400642" y="598926"/>
                  </a:cubicBezTo>
                  <a:cubicBezTo>
                    <a:pt x="371062" y="612985"/>
                    <a:pt x="341514" y="627182"/>
                    <a:pt x="312136" y="641763"/>
                  </a:cubicBezTo>
                  <a:cubicBezTo>
                    <a:pt x="287143" y="654708"/>
                    <a:pt x="308123" y="657326"/>
                    <a:pt x="315475" y="655643"/>
                  </a:cubicBezTo>
                  <a:close/>
                  <a:moveTo>
                    <a:pt x="399294" y="881886"/>
                  </a:moveTo>
                  <a:cubicBezTo>
                    <a:pt x="415686" y="893044"/>
                    <a:pt x="432415" y="903686"/>
                    <a:pt x="449011" y="914516"/>
                  </a:cubicBezTo>
                  <a:cubicBezTo>
                    <a:pt x="470834" y="928798"/>
                    <a:pt x="492016" y="944269"/>
                    <a:pt x="514581" y="957157"/>
                  </a:cubicBezTo>
                  <a:cubicBezTo>
                    <a:pt x="567974" y="987608"/>
                    <a:pt x="621975" y="1016926"/>
                    <a:pt x="675774" y="1046557"/>
                  </a:cubicBezTo>
                  <a:cubicBezTo>
                    <a:pt x="704680" y="1062461"/>
                    <a:pt x="733384" y="1078735"/>
                    <a:pt x="762729" y="1093654"/>
                  </a:cubicBezTo>
                  <a:lnTo>
                    <a:pt x="812210" y="1118431"/>
                  </a:lnTo>
                  <a:cubicBezTo>
                    <a:pt x="826983" y="1054929"/>
                    <a:pt x="832684" y="1027628"/>
                    <a:pt x="842127" y="988708"/>
                  </a:cubicBezTo>
                  <a:lnTo>
                    <a:pt x="866514" y="890555"/>
                  </a:lnTo>
                  <a:lnTo>
                    <a:pt x="895792" y="774863"/>
                  </a:lnTo>
                  <a:lnTo>
                    <a:pt x="898220" y="765294"/>
                  </a:lnTo>
                  <a:lnTo>
                    <a:pt x="898793" y="762879"/>
                  </a:lnTo>
                  <a:cubicBezTo>
                    <a:pt x="899131" y="761944"/>
                    <a:pt x="897680" y="762852"/>
                    <a:pt x="897208" y="762737"/>
                  </a:cubicBezTo>
                  <a:lnTo>
                    <a:pt x="892958" y="763530"/>
                  </a:lnTo>
                  <a:lnTo>
                    <a:pt x="875924" y="766700"/>
                  </a:lnTo>
                  <a:lnTo>
                    <a:pt x="843274" y="772745"/>
                  </a:lnTo>
                  <a:lnTo>
                    <a:pt x="795446" y="781302"/>
                  </a:lnTo>
                  <a:lnTo>
                    <a:pt x="704444" y="797455"/>
                  </a:lnTo>
                  <a:lnTo>
                    <a:pt x="638131" y="809102"/>
                  </a:lnTo>
                  <a:lnTo>
                    <a:pt x="539001" y="827137"/>
                  </a:lnTo>
                  <a:cubicBezTo>
                    <a:pt x="519404" y="830675"/>
                    <a:pt x="499807" y="834739"/>
                    <a:pt x="480177" y="837384"/>
                  </a:cubicBezTo>
                  <a:lnTo>
                    <a:pt x="402025" y="849189"/>
                  </a:lnTo>
                  <a:cubicBezTo>
                    <a:pt x="398146" y="850157"/>
                    <a:pt x="394605" y="852107"/>
                    <a:pt x="391704" y="854846"/>
                  </a:cubicBezTo>
                  <a:cubicBezTo>
                    <a:pt x="388163" y="857534"/>
                    <a:pt x="385363" y="861096"/>
                    <a:pt x="383609" y="865184"/>
                  </a:cubicBezTo>
                  <a:cubicBezTo>
                    <a:pt x="381079" y="872169"/>
                    <a:pt x="385498" y="877471"/>
                    <a:pt x="399900" y="876561"/>
                  </a:cubicBezTo>
                  <a:cubicBezTo>
                    <a:pt x="428807" y="873211"/>
                    <a:pt x="457746" y="867879"/>
                    <a:pt x="486686" y="863652"/>
                  </a:cubicBezTo>
                  <a:lnTo>
                    <a:pt x="571347" y="851726"/>
                  </a:lnTo>
                  <a:lnTo>
                    <a:pt x="687916" y="835050"/>
                  </a:lnTo>
                  <a:cubicBezTo>
                    <a:pt x="708188" y="832351"/>
                    <a:pt x="728493" y="830702"/>
                    <a:pt x="748798" y="828682"/>
                  </a:cubicBezTo>
                  <a:cubicBezTo>
                    <a:pt x="766945" y="826837"/>
                    <a:pt x="785159" y="826172"/>
                    <a:pt x="803271" y="823140"/>
                  </a:cubicBezTo>
                  <a:lnTo>
                    <a:pt x="835955" y="817473"/>
                  </a:lnTo>
                  <a:cubicBezTo>
                    <a:pt x="839496" y="816822"/>
                    <a:pt x="839496" y="816876"/>
                    <a:pt x="840340" y="816755"/>
                  </a:cubicBezTo>
                  <a:lnTo>
                    <a:pt x="842600" y="816461"/>
                  </a:lnTo>
                  <a:cubicBezTo>
                    <a:pt x="843646" y="816273"/>
                    <a:pt x="844725" y="816148"/>
                    <a:pt x="845804" y="816090"/>
                  </a:cubicBezTo>
                  <a:cubicBezTo>
                    <a:pt x="846108" y="816212"/>
                    <a:pt x="846884" y="815810"/>
                    <a:pt x="846715" y="816374"/>
                  </a:cubicBezTo>
                  <a:lnTo>
                    <a:pt x="846108" y="817983"/>
                  </a:lnTo>
                  <a:lnTo>
                    <a:pt x="845602" y="819332"/>
                  </a:lnTo>
                  <a:cubicBezTo>
                    <a:pt x="845467" y="819551"/>
                    <a:pt x="845366" y="819804"/>
                    <a:pt x="845366" y="820064"/>
                  </a:cubicBezTo>
                  <a:lnTo>
                    <a:pt x="844219" y="824563"/>
                  </a:lnTo>
                  <a:lnTo>
                    <a:pt x="841926" y="833566"/>
                  </a:lnTo>
                  <a:cubicBezTo>
                    <a:pt x="833189" y="867902"/>
                    <a:pt x="824083" y="902182"/>
                    <a:pt x="815953" y="936653"/>
                  </a:cubicBezTo>
                  <a:cubicBezTo>
                    <a:pt x="807656" y="971951"/>
                    <a:pt x="801011" y="1007576"/>
                    <a:pt x="792545" y="1042827"/>
                  </a:cubicBezTo>
                  <a:lnTo>
                    <a:pt x="789307" y="1056170"/>
                  </a:lnTo>
                  <a:lnTo>
                    <a:pt x="788667" y="1058626"/>
                  </a:lnTo>
                  <a:lnTo>
                    <a:pt x="784383" y="1056214"/>
                  </a:lnTo>
                  <a:lnTo>
                    <a:pt x="753149" y="1039916"/>
                  </a:lnTo>
                  <a:lnTo>
                    <a:pt x="690682" y="1007283"/>
                  </a:lnTo>
                  <a:lnTo>
                    <a:pt x="619682" y="970268"/>
                  </a:lnTo>
                  <a:cubicBezTo>
                    <a:pt x="599781" y="959734"/>
                    <a:pt x="580319" y="948256"/>
                    <a:pt x="560149" y="938380"/>
                  </a:cubicBezTo>
                  <a:cubicBezTo>
                    <a:pt x="533132" y="925151"/>
                    <a:pt x="505709" y="912921"/>
                    <a:pt x="478355" y="900529"/>
                  </a:cubicBezTo>
                  <a:cubicBezTo>
                    <a:pt x="454306" y="889634"/>
                    <a:pt x="430189" y="878891"/>
                    <a:pt x="405938" y="868577"/>
                  </a:cubicBezTo>
                  <a:cubicBezTo>
                    <a:pt x="384958" y="860171"/>
                    <a:pt x="394402" y="877765"/>
                    <a:pt x="399294" y="881886"/>
                  </a:cubicBezTo>
                  <a:close/>
                  <a:moveTo>
                    <a:pt x="188113" y="499650"/>
                  </a:moveTo>
                  <a:cubicBezTo>
                    <a:pt x="182783" y="479113"/>
                    <a:pt x="176914" y="458780"/>
                    <a:pt x="171248" y="438354"/>
                  </a:cubicBezTo>
                  <a:cubicBezTo>
                    <a:pt x="163828" y="411485"/>
                    <a:pt x="157520" y="384070"/>
                    <a:pt x="148784" y="357835"/>
                  </a:cubicBezTo>
                  <a:cubicBezTo>
                    <a:pt x="128074" y="295800"/>
                    <a:pt x="106285" y="234284"/>
                    <a:pt x="84799" y="172623"/>
                  </a:cubicBezTo>
                  <a:lnTo>
                    <a:pt x="67530" y="122946"/>
                  </a:lnTo>
                  <a:lnTo>
                    <a:pt x="60446" y="102708"/>
                  </a:lnTo>
                  <a:lnTo>
                    <a:pt x="56028" y="90508"/>
                  </a:lnTo>
                  <a:lnTo>
                    <a:pt x="54915" y="87695"/>
                  </a:lnTo>
                  <a:lnTo>
                    <a:pt x="101124" y="80862"/>
                  </a:lnTo>
                  <a:cubicBezTo>
                    <a:pt x="123116" y="77664"/>
                    <a:pt x="145108" y="74504"/>
                    <a:pt x="167133" y="71822"/>
                  </a:cubicBezTo>
                  <a:cubicBezTo>
                    <a:pt x="225452" y="64692"/>
                    <a:pt x="283837" y="58593"/>
                    <a:pt x="342189" y="52441"/>
                  </a:cubicBezTo>
                  <a:lnTo>
                    <a:pt x="362967" y="50731"/>
                  </a:lnTo>
                  <a:lnTo>
                    <a:pt x="355748" y="67259"/>
                  </a:lnTo>
                  <a:lnTo>
                    <a:pt x="354062" y="71124"/>
                  </a:lnTo>
                  <a:lnTo>
                    <a:pt x="350621" y="79415"/>
                  </a:lnTo>
                  <a:lnTo>
                    <a:pt x="343268" y="97109"/>
                  </a:lnTo>
                  <a:lnTo>
                    <a:pt x="313958" y="167860"/>
                  </a:lnTo>
                  <a:lnTo>
                    <a:pt x="285456" y="236115"/>
                  </a:lnTo>
                  <a:lnTo>
                    <a:pt x="243227" y="338235"/>
                  </a:lnTo>
                  <a:cubicBezTo>
                    <a:pt x="234828" y="358412"/>
                    <a:pt x="226800" y="378798"/>
                    <a:pt x="217660" y="398573"/>
                  </a:cubicBezTo>
                  <a:cubicBezTo>
                    <a:pt x="205551" y="424703"/>
                    <a:pt x="194353" y="451272"/>
                    <a:pt x="181873" y="477210"/>
                  </a:cubicBezTo>
                  <a:cubicBezTo>
                    <a:pt x="176037" y="490702"/>
                    <a:pt x="185819" y="519102"/>
                    <a:pt x="201638" y="491252"/>
                  </a:cubicBezTo>
                  <a:cubicBezTo>
                    <a:pt x="216075" y="462666"/>
                    <a:pt x="228453" y="432785"/>
                    <a:pt x="241742" y="403464"/>
                  </a:cubicBezTo>
                  <a:lnTo>
                    <a:pt x="280734" y="317639"/>
                  </a:lnTo>
                  <a:lnTo>
                    <a:pt x="333892" y="199296"/>
                  </a:lnTo>
                  <a:cubicBezTo>
                    <a:pt x="343268" y="178762"/>
                    <a:pt x="353489" y="158665"/>
                    <a:pt x="363371" y="138387"/>
                  </a:cubicBezTo>
                  <a:lnTo>
                    <a:pt x="376998" y="111323"/>
                  </a:lnTo>
                  <a:lnTo>
                    <a:pt x="383676" y="97730"/>
                  </a:lnTo>
                  <a:lnTo>
                    <a:pt x="386847" y="90862"/>
                  </a:lnTo>
                  <a:lnTo>
                    <a:pt x="388364" y="87409"/>
                  </a:lnTo>
                  <a:lnTo>
                    <a:pt x="390557" y="82221"/>
                  </a:lnTo>
                  <a:lnTo>
                    <a:pt x="423915" y="-45"/>
                  </a:lnTo>
                  <a:lnTo>
                    <a:pt x="297936" y="14182"/>
                  </a:lnTo>
                  <a:cubicBezTo>
                    <a:pt x="267242" y="17470"/>
                    <a:pt x="236549" y="20337"/>
                    <a:pt x="205922" y="24351"/>
                  </a:cubicBezTo>
                  <a:cubicBezTo>
                    <a:pt x="174520" y="28476"/>
                    <a:pt x="143185" y="34511"/>
                    <a:pt x="111816" y="38430"/>
                  </a:cubicBezTo>
                  <a:lnTo>
                    <a:pt x="-1278" y="52097"/>
                  </a:lnTo>
                  <a:lnTo>
                    <a:pt x="51846" y="194736"/>
                  </a:lnTo>
                  <a:lnTo>
                    <a:pt x="81359" y="274358"/>
                  </a:lnTo>
                  <a:cubicBezTo>
                    <a:pt x="89522" y="296795"/>
                    <a:pt x="96874" y="319734"/>
                    <a:pt x="105644" y="341844"/>
                  </a:cubicBezTo>
                  <a:cubicBezTo>
                    <a:pt x="117348" y="371404"/>
                    <a:pt x="129929" y="400482"/>
                    <a:pt x="142375" y="429628"/>
                  </a:cubicBezTo>
                  <a:cubicBezTo>
                    <a:pt x="153304" y="455232"/>
                    <a:pt x="164367" y="480759"/>
                    <a:pt x="175768" y="506059"/>
                  </a:cubicBezTo>
                  <a:cubicBezTo>
                    <a:pt x="185954" y="527454"/>
                    <a:pt x="189226" y="506423"/>
                    <a:pt x="188113" y="499650"/>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9" name="PPT世界-8-12"/>
            <p:cNvSpPr/>
            <p:nvPr/>
          </p:nvSpPr>
          <p:spPr>
            <a:xfrm rot="21240000">
              <a:off x="2795426" y="2640069"/>
              <a:ext cx="3676259" cy="1015663"/>
            </a:xfrm>
            <a:prstGeom prst="rect">
              <a:avLst/>
            </a:prstGeom>
          </p:spPr>
          <p:txBody>
            <a:bodyPr wrap="square">
              <a:noAutofit/>
            </a:bodyPr>
            <a:lstStyle/>
            <a:p>
              <a:pPr algn="ctr"/>
              <a:r>
                <a:rPr lang="en-US" altLang="zh-CN" sz="60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THANKS</a:t>
              </a:r>
              <a:endParaRPr lang="zh-CN" altLang="en-US" sz="60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1" name="PPT世界-8-13"/>
            <p:cNvSpPr/>
            <p:nvPr/>
          </p:nvSpPr>
          <p:spPr>
            <a:xfrm>
              <a:off x="855594" y="3204424"/>
              <a:ext cx="1146474" cy="1148154"/>
            </a:xfrm>
            <a:custGeom>
              <a:avLst/>
              <a:gdLst>
                <a:gd name="connsiteX0" fmla="*/ 1595805 w 1620685"/>
                <a:gd name="connsiteY0" fmla="*/ 617846 h 1623061"/>
                <a:gd name="connsiteX1" fmla="*/ 1002402 w 1620685"/>
                <a:gd name="connsiteY1" fmla="*/ 1599374 h 1623061"/>
                <a:gd name="connsiteX2" fmla="*/ 22324 w 1620685"/>
                <a:gd name="connsiteY2" fmla="*/ 1005161 h 1623061"/>
                <a:gd name="connsiteX3" fmla="*/ 615693 w 1620685"/>
                <a:gd name="connsiteY3" fmla="*/ 23596 h 1623061"/>
                <a:gd name="connsiteX4" fmla="*/ 1595805 w 1620685"/>
                <a:gd name="connsiteY4" fmla="*/ 617846 h 1623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0685" h="1623061">
                  <a:moveTo>
                    <a:pt x="1595805" y="617846"/>
                  </a:moveTo>
                  <a:cubicBezTo>
                    <a:pt x="1702593" y="1052990"/>
                    <a:pt x="1436939" y="1492418"/>
                    <a:pt x="1002402" y="1599374"/>
                  </a:cubicBezTo>
                  <a:cubicBezTo>
                    <a:pt x="567865" y="1706330"/>
                    <a:pt x="129112" y="1440306"/>
                    <a:pt x="22324" y="1005161"/>
                  </a:cubicBezTo>
                  <a:cubicBezTo>
                    <a:pt x="-84464" y="570017"/>
                    <a:pt x="181190" y="130556"/>
                    <a:pt x="615693" y="23596"/>
                  </a:cubicBezTo>
                  <a:cubicBezTo>
                    <a:pt x="1050197" y="-83363"/>
                    <a:pt x="1488984" y="182698"/>
                    <a:pt x="1595805" y="617846"/>
                  </a:cubicBezTo>
                  <a:close/>
                </a:path>
              </a:pathLst>
            </a:custGeom>
            <a:solidFill>
              <a:schemeClr val="accent3"/>
            </a:solidFill>
            <a:ln w="3372" cap="flat">
              <a:noFill/>
              <a:prstDash val="solid"/>
              <a:miter/>
            </a:ln>
          </p:spPr>
          <p:txBody>
            <a:bodyPr rtlCol="0" anchor="ctr">
              <a:noAutofit/>
            </a:bodyPr>
            <a:lstStyle/>
            <a:p>
              <a:endParaRPr lang="zh-CN" altLang="en-US" sz="1200">
                <a:cs typeface="思源黑体 CN Bold" panose="020B0800000000000000" pitchFamily="34" charset="-122"/>
              </a:endParaRPr>
            </a:p>
          </p:txBody>
        </p:sp>
        <p:sp>
          <p:nvSpPr>
            <p:cNvPr id="42" name="PPT世界-8-14"/>
            <p:cNvSpPr/>
            <p:nvPr/>
          </p:nvSpPr>
          <p:spPr>
            <a:xfrm>
              <a:off x="763679" y="3114262"/>
              <a:ext cx="1180416" cy="1171506"/>
            </a:xfrm>
            <a:custGeom>
              <a:avLst/>
              <a:gdLst>
                <a:gd name="connsiteX0" fmla="*/ 1588561 w 1668666"/>
                <a:gd name="connsiteY0" fmla="*/ 588087 h 1656073"/>
                <a:gd name="connsiteX1" fmla="*/ 1571123 w 1668666"/>
                <a:gd name="connsiteY1" fmla="*/ 530915 h 1656073"/>
                <a:gd name="connsiteX2" fmla="*/ 1549671 w 1668666"/>
                <a:gd name="connsiteY2" fmla="*/ 474790 h 1656073"/>
                <a:gd name="connsiteX3" fmla="*/ 1492162 w 1668666"/>
                <a:gd name="connsiteY3" fmla="*/ 368953 h 1656073"/>
                <a:gd name="connsiteX4" fmla="*/ 1272752 w 1668666"/>
                <a:gd name="connsiteY4" fmla="*/ 139535 h 1656073"/>
                <a:gd name="connsiteX5" fmla="*/ 540316 w 1668666"/>
                <a:gd name="connsiteY5" fmla="*/ 47251 h 1656073"/>
                <a:gd name="connsiteX6" fmla="*/ 201267 w 1668666"/>
                <a:gd name="connsiteY6" fmla="*/ 276996 h 1656073"/>
                <a:gd name="connsiteX7" fmla="*/ -1143 w 1668666"/>
                <a:gd name="connsiteY7" fmla="*/ 807025 h 1656073"/>
                <a:gd name="connsiteX8" fmla="*/ 70970 w 1668666"/>
                <a:gd name="connsiteY8" fmla="*/ 1164693 h 1656073"/>
                <a:gd name="connsiteX9" fmla="*/ 289976 w 1668666"/>
                <a:gd name="connsiteY9" fmla="*/ 1457026 h 1656073"/>
                <a:gd name="connsiteX10" fmla="*/ 621233 w 1668666"/>
                <a:gd name="connsiteY10" fmla="*/ 1630227 h 1656073"/>
                <a:gd name="connsiteX11" fmla="*/ 995867 w 1668666"/>
                <a:gd name="connsiteY11" fmla="*/ 1639064 h 1656073"/>
                <a:gd name="connsiteX12" fmla="*/ 1543836 w 1668666"/>
                <a:gd name="connsiteY12" fmla="*/ 1252018 h 1656073"/>
                <a:gd name="connsiteX13" fmla="*/ 1639054 w 1668666"/>
                <a:gd name="connsiteY13" fmla="*/ 1025592 h 1656073"/>
                <a:gd name="connsiteX14" fmla="*/ 1661080 w 1668666"/>
                <a:gd name="connsiteY14" fmla="*/ 701789 h 1656073"/>
                <a:gd name="connsiteX15" fmla="*/ 1633556 w 1668666"/>
                <a:gd name="connsiteY15" fmla="*/ 629709 h 1656073"/>
                <a:gd name="connsiteX16" fmla="*/ 1625664 w 1668666"/>
                <a:gd name="connsiteY16" fmla="*/ 686577 h 1656073"/>
                <a:gd name="connsiteX17" fmla="*/ 1603166 w 1668666"/>
                <a:gd name="connsiteY17" fmla="*/ 1033755 h 1656073"/>
                <a:gd name="connsiteX18" fmla="*/ 1443086 w 1668666"/>
                <a:gd name="connsiteY18" fmla="*/ 1330372 h 1656073"/>
                <a:gd name="connsiteX19" fmla="*/ 1362574 w 1668666"/>
                <a:gd name="connsiteY19" fmla="*/ 1413920 h 1656073"/>
                <a:gd name="connsiteX20" fmla="*/ 1270054 w 1668666"/>
                <a:gd name="connsiteY20" fmla="*/ 1483504 h 1656073"/>
                <a:gd name="connsiteX21" fmla="*/ 1169439 w 1668666"/>
                <a:gd name="connsiteY21" fmla="*/ 1540001 h 1656073"/>
                <a:gd name="connsiteX22" fmla="*/ 1115944 w 1668666"/>
                <a:gd name="connsiteY22" fmla="*/ 1561486 h 1656073"/>
                <a:gd name="connsiteX23" fmla="*/ 1089095 w 1668666"/>
                <a:gd name="connsiteY23" fmla="*/ 1571842 h 1656073"/>
                <a:gd name="connsiteX24" fmla="*/ 1061369 w 1668666"/>
                <a:gd name="connsiteY24" fmla="*/ 1579565 h 1656073"/>
                <a:gd name="connsiteX25" fmla="*/ 825566 w 1668666"/>
                <a:gd name="connsiteY25" fmla="*/ 1609382 h 1656073"/>
                <a:gd name="connsiteX26" fmla="*/ 772611 w 1668666"/>
                <a:gd name="connsiteY26" fmla="*/ 1606650 h 1656073"/>
                <a:gd name="connsiteX27" fmla="*/ 720196 w 1668666"/>
                <a:gd name="connsiteY27" fmla="*/ 1598892 h 1656073"/>
                <a:gd name="connsiteX28" fmla="*/ 668488 w 1668666"/>
                <a:gd name="connsiteY28" fmla="*/ 1588268 h 1656073"/>
                <a:gd name="connsiteX29" fmla="*/ 617287 w 1668666"/>
                <a:gd name="connsiteY29" fmla="*/ 1575484 h 1656073"/>
                <a:gd name="connsiteX30" fmla="*/ 205348 w 1668666"/>
                <a:gd name="connsiteY30" fmla="*/ 1293202 h 1656073"/>
                <a:gd name="connsiteX31" fmla="*/ 62605 w 1668666"/>
                <a:gd name="connsiteY31" fmla="*/ 963125 h 1656073"/>
                <a:gd name="connsiteX32" fmla="*/ 48574 w 1668666"/>
                <a:gd name="connsiteY32" fmla="*/ 778321 h 1656073"/>
                <a:gd name="connsiteX33" fmla="*/ 53026 w 1668666"/>
                <a:gd name="connsiteY33" fmla="*/ 732011 h 1656073"/>
                <a:gd name="connsiteX34" fmla="*/ 59097 w 1668666"/>
                <a:gd name="connsiteY34" fmla="*/ 685936 h 1656073"/>
                <a:gd name="connsiteX35" fmla="*/ 80920 w 1668666"/>
                <a:gd name="connsiteY35" fmla="*/ 595507 h 1656073"/>
                <a:gd name="connsiteX36" fmla="*/ 569053 w 1668666"/>
                <a:gd name="connsiteY36" fmla="*/ 89373 h 1656073"/>
                <a:gd name="connsiteX37" fmla="*/ 878792 w 1668666"/>
                <a:gd name="connsiteY37" fmla="*/ 48924 h 1656073"/>
                <a:gd name="connsiteX38" fmla="*/ 1134023 w 1668666"/>
                <a:gd name="connsiteY38" fmla="*/ 114225 h 1656073"/>
                <a:gd name="connsiteX39" fmla="*/ 1213253 w 1668666"/>
                <a:gd name="connsiteY39" fmla="*/ 153462 h 1656073"/>
                <a:gd name="connsiteX40" fmla="*/ 1250895 w 1668666"/>
                <a:gd name="connsiteY40" fmla="*/ 176712 h 1656073"/>
                <a:gd name="connsiteX41" fmla="*/ 1287930 w 1668666"/>
                <a:gd name="connsiteY41" fmla="*/ 201065 h 1656073"/>
                <a:gd name="connsiteX42" fmla="*/ 1322503 w 1668666"/>
                <a:gd name="connsiteY42" fmla="*/ 228780 h 1656073"/>
                <a:gd name="connsiteX43" fmla="*/ 1356232 w 1668666"/>
                <a:gd name="connsiteY43" fmla="*/ 257534 h 1656073"/>
                <a:gd name="connsiteX44" fmla="*/ 1417958 w 1668666"/>
                <a:gd name="connsiteY44" fmla="*/ 321283 h 1656073"/>
                <a:gd name="connsiteX45" fmla="*/ 1571359 w 1668666"/>
                <a:gd name="connsiteY45" fmla="*/ 591898 h 1656073"/>
                <a:gd name="connsiteX46" fmla="*/ 1588561 w 1668666"/>
                <a:gd name="connsiteY46" fmla="*/ 588087 h 1656073"/>
                <a:gd name="connsiteX47" fmla="*/ 1513378 w 1668666"/>
                <a:gd name="connsiteY47" fmla="*/ 754643 h 1656073"/>
                <a:gd name="connsiteX48" fmla="*/ 1516650 w 1668666"/>
                <a:gd name="connsiteY48" fmla="*/ 749550 h 1656073"/>
                <a:gd name="connsiteX49" fmla="*/ 1520698 w 1668666"/>
                <a:gd name="connsiteY49" fmla="*/ 742804 h 1656073"/>
                <a:gd name="connsiteX50" fmla="*/ 1522452 w 1668666"/>
                <a:gd name="connsiteY50" fmla="*/ 727558 h 1656073"/>
                <a:gd name="connsiteX51" fmla="*/ 1522620 w 1668666"/>
                <a:gd name="connsiteY51" fmla="*/ 719362 h 1656073"/>
                <a:gd name="connsiteX52" fmla="*/ 1519686 w 1668666"/>
                <a:gd name="connsiteY52" fmla="*/ 708467 h 1656073"/>
                <a:gd name="connsiteX53" fmla="*/ 1518505 w 1668666"/>
                <a:gd name="connsiteY53" fmla="*/ 694132 h 1656073"/>
                <a:gd name="connsiteX54" fmla="*/ 1517966 w 1668666"/>
                <a:gd name="connsiteY54" fmla="*/ 679325 h 1656073"/>
                <a:gd name="connsiteX55" fmla="*/ 1517864 w 1668666"/>
                <a:gd name="connsiteY55" fmla="*/ 673861 h 1656073"/>
                <a:gd name="connsiteX56" fmla="*/ 1517392 w 1668666"/>
                <a:gd name="connsiteY56" fmla="*/ 665766 h 1656073"/>
                <a:gd name="connsiteX57" fmla="*/ 1517460 w 1668666"/>
                <a:gd name="connsiteY57" fmla="*/ 660875 h 1656073"/>
                <a:gd name="connsiteX58" fmla="*/ 1518977 w 1668666"/>
                <a:gd name="connsiteY58" fmla="*/ 654062 h 1656073"/>
                <a:gd name="connsiteX59" fmla="*/ 1503361 w 1668666"/>
                <a:gd name="connsiteY59" fmla="*/ 657435 h 1656073"/>
                <a:gd name="connsiteX60" fmla="*/ 1501539 w 1668666"/>
                <a:gd name="connsiteY60" fmla="*/ 664957 h 1656073"/>
                <a:gd name="connsiteX61" fmla="*/ 1499785 w 1668666"/>
                <a:gd name="connsiteY61" fmla="*/ 672208 h 1656073"/>
                <a:gd name="connsiteX62" fmla="*/ 1497694 w 1668666"/>
                <a:gd name="connsiteY62" fmla="*/ 681990 h 1656073"/>
                <a:gd name="connsiteX63" fmla="*/ 1495232 w 1668666"/>
                <a:gd name="connsiteY63" fmla="*/ 687353 h 1656073"/>
                <a:gd name="connsiteX64" fmla="*/ 1492904 w 1668666"/>
                <a:gd name="connsiteY64" fmla="*/ 692109 h 1656073"/>
                <a:gd name="connsiteX65" fmla="*/ 1493410 w 1668666"/>
                <a:gd name="connsiteY65" fmla="*/ 702329 h 1656073"/>
                <a:gd name="connsiteX66" fmla="*/ 1493984 w 1668666"/>
                <a:gd name="connsiteY66" fmla="*/ 709581 h 1656073"/>
                <a:gd name="connsiteX67" fmla="*/ 1496648 w 1668666"/>
                <a:gd name="connsiteY67" fmla="*/ 716664 h 1656073"/>
                <a:gd name="connsiteX68" fmla="*/ 1498099 w 1668666"/>
                <a:gd name="connsiteY68" fmla="*/ 731168 h 1656073"/>
                <a:gd name="connsiteX69" fmla="*/ 1498537 w 1668666"/>
                <a:gd name="connsiteY69" fmla="*/ 737441 h 1656073"/>
                <a:gd name="connsiteX70" fmla="*/ 1498470 w 1668666"/>
                <a:gd name="connsiteY70" fmla="*/ 742804 h 1656073"/>
                <a:gd name="connsiteX71" fmla="*/ 1501337 w 1668666"/>
                <a:gd name="connsiteY71" fmla="*/ 749584 h 1656073"/>
                <a:gd name="connsiteX72" fmla="*/ 1504642 w 1668666"/>
                <a:gd name="connsiteY72" fmla="*/ 755486 h 1656073"/>
                <a:gd name="connsiteX73" fmla="*/ 1513378 w 1668666"/>
                <a:gd name="connsiteY73" fmla="*/ 754643 h 1656073"/>
                <a:gd name="connsiteX74" fmla="*/ 1504912 w 1668666"/>
                <a:gd name="connsiteY74" fmla="*/ 951995 h 1656073"/>
                <a:gd name="connsiteX75" fmla="*/ 1509500 w 1668666"/>
                <a:gd name="connsiteY75" fmla="*/ 948048 h 1656073"/>
                <a:gd name="connsiteX76" fmla="*/ 1515301 w 1668666"/>
                <a:gd name="connsiteY76" fmla="*/ 942719 h 1656073"/>
                <a:gd name="connsiteX77" fmla="*/ 1521271 w 1668666"/>
                <a:gd name="connsiteY77" fmla="*/ 928586 h 1656073"/>
                <a:gd name="connsiteX78" fmla="*/ 1523767 w 1668666"/>
                <a:gd name="connsiteY78" fmla="*/ 920795 h 1656073"/>
                <a:gd name="connsiteX79" fmla="*/ 1524003 w 1668666"/>
                <a:gd name="connsiteY79" fmla="*/ 909495 h 1656073"/>
                <a:gd name="connsiteX80" fmla="*/ 1526937 w 1668666"/>
                <a:gd name="connsiteY80" fmla="*/ 895464 h 1656073"/>
                <a:gd name="connsiteX81" fmla="*/ 1530614 w 1668666"/>
                <a:gd name="connsiteY81" fmla="*/ 881061 h 1656073"/>
                <a:gd name="connsiteX82" fmla="*/ 1532031 w 1668666"/>
                <a:gd name="connsiteY82" fmla="*/ 875799 h 1656073"/>
                <a:gd name="connsiteX83" fmla="*/ 1533886 w 1668666"/>
                <a:gd name="connsiteY83" fmla="*/ 867907 h 1656073"/>
                <a:gd name="connsiteX84" fmla="*/ 1535336 w 1668666"/>
                <a:gd name="connsiteY84" fmla="*/ 863252 h 1656073"/>
                <a:gd name="connsiteX85" fmla="*/ 1538676 w 1668666"/>
                <a:gd name="connsiteY85" fmla="*/ 857113 h 1656073"/>
                <a:gd name="connsiteX86" fmla="*/ 1522755 w 1668666"/>
                <a:gd name="connsiteY86" fmla="*/ 855967 h 1656073"/>
                <a:gd name="connsiteX87" fmla="*/ 1518910 w 1668666"/>
                <a:gd name="connsiteY87" fmla="*/ 862645 h 1656073"/>
                <a:gd name="connsiteX88" fmla="*/ 1515166 w 1668666"/>
                <a:gd name="connsiteY88" fmla="*/ 869087 h 1656073"/>
                <a:gd name="connsiteX89" fmla="*/ 1510377 w 1668666"/>
                <a:gd name="connsiteY89" fmla="*/ 877891 h 1656073"/>
                <a:gd name="connsiteX90" fmla="*/ 1506498 w 1668666"/>
                <a:gd name="connsiteY90" fmla="*/ 882343 h 1656073"/>
                <a:gd name="connsiteX91" fmla="*/ 1502956 w 1668666"/>
                <a:gd name="connsiteY91" fmla="*/ 886256 h 1656073"/>
                <a:gd name="connsiteX92" fmla="*/ 1500527 w 1668666"/>
                <a:gd name="connsiteY92" fmla="*/ 896172 h 1656073"/>
                <a:gd name="connsiteX93" fmla="*/ 1499043 w 1668666"/>
                <a:gd name="connsiteY93" fmla="*/ 903289 h 1656073"/>
                <a:gd name="connsiteX94" fmla="*/ 1499617 w 1668666"/>
                <a:gd name="connsiteY94" fmla="*/ 910811 h 1656073"/>
                <a:gd name="connsiteX95" fmla="*/ 1496918 w 1668666"/>
                <a:gd name="connsiteY95" fmla="*/ 925146 h 1656073"/>
                <a:gd name="connsiteX96" fmla="*/ 1495569 w 1668666"/>
                <a:gd name="connsiteY96" fmla="*/ 931285 h 1656073"/>
                <a:gd name="connsiteX97" fmla="*/ 1493984 w 1668666"/>
                <a:gd name="connsiteY97" fmla="*/ 936378 h 1656073"/>
                <a:gd name="connsiteX98" fmla="*/ 1494827 w 1668666"/>
                <a:gd name="connsiteY98" fmla="*/ 943697 h 1656073"/>
                <a:gd name="connsiteX99" fmla="*/ 1496311 w 1668666"/>
                <a:gd name="connsiteY99" fmla="*/ 950342 h 1656073"/>
                <a:gd name="connsiteX100" fmla="*/ 1504912 w 1668666"/>
                <a:gd name="connsiteY100" fmla="*/ 951995 h 1656073"/>
                <a:gd name="connsiteX101" fmla="*/ 1441096 w 1668666"/>
                <a:gd name="connsiteY101" fmla="*/ 1138822 h 1656073"/>
                <a:gd name="connsiteX102" fmla="*/ 1446594 w 1668666"/>
                <a:gd name="connsiteY102" fmla="*/ 1136326 h 1656073"/>
                <a:gd name="connsiteX103" fmla="*/ 1453643 w 1668666"/>
                <a:gd name="connsiteY103" fmla="*/ 1132852 h 1656073"/>
                <a:gd name="connsiteX104" fmla="*/ 1463357 w 1668666"/>
                <a:gd name="connsiteY104" fmla="*/ 1120979 h 1656073"/>
                <a:gd name="connsiteX105" fmla="*/ 1467945 w 1668666"/>
                <a:gd name="connsiteY105" fmla="*/ 1114267 h 1656073"/>
                <a:gd name="connsiteX106" fmla="*/ 1471351 w 1668666"/>
                <a:gd name="connsiteY106" fmla="*/ 1103473 h 1656073"/>
                <a:gd name="connsiteX107" fmla="*/ 1478131 w 1668666"/>
                <a:gd name="connsiteY107" fmla="*/ 1090792 h 1656073"/>
                <a:gd name="connsiteX108" fmla="*/ 1485686 w 1668666"/>
                <a:gd name="connsiteY108" fmla="*/ 1078075 h 1656073"/>
                <a:gd name="connsiteX109" fmla="*/ 1488553 w 1668666"/>
                <a:gd name="connsiteY109" fmla="*/ 1073421 h 1656073"/>
                <a:gd name="connsiteX110" fmla="*/ 1492567 w 1668666"/>
                <a:gd name="connsiteY110" fmla="*/ 1066371 h 1656073"/>
                <a:gd name="connsiteX111" fmla="*/ 1495232 w 1668666"/>
                <a:gd name="connsiteY111" fmla="*/ 1062290 h 1656073"/>
                <a:gd name="connsiteX112" fmla="*/ 1500190 w 1668666"/>
                <a:gd name="connsiteY112" fmla="*/ 1057399 h 1656073"/>
                <a:gd name="connsiteX113" fmla="*/ 1485214 w 1668666"/>
                <a:gd name="connsiteY113" fmla="*/ 1051766 h 1656073"/>
                <a:gd name="connsiteX114" fmla="*/ 1479649 w 1668666"/>
                <a:gd name="connsiteY114" fmla="*/ 1057095 h 1656073"/>
                <a:gd name="connsiteX115" fmla="*/ 1474286 w 1668666"/>
                <a:gd name="connsiteY115" fmla="*/ 1062222 h 1656073"/>
                <a:gd name="connsiteX116" fmla="*/ 1467169 w 1668666"/>
                <a:gd name="connsiteY116" fmla="*/ 1069306 h 1656073"/>
                <a:gd name="connsiteX117" fmla="*/ 1462244 w 1668666"/>
                <a:gd name="connsiteY117" fmla="*/ 1072442 h 1656073"/>
                <a:gd name="connsiteX118" fmla="*/ 1457691 w 1668666"/>
                <a:gd name="connsiteY118" fmla="*/ 1075175 h 1656073"/>
                <a:gd name="connsiteX119" fmla="*/ 1452598 w 1668666"/>
                <a:gd name="connsiteY119" fmla="*/ 1084046 h 1656073"/>
                <a:gd name="connsiteX120" fmla="*/ 1449157 w 1668666"/>
                <a:gd name="connsiteY120" fmla="*/ 1090454 h 1656073"/>
                <a:gd name="connsiteX121" fmla="*/ 1447572 w 1668666"/>
                <a:gd name="connsiteY121" fmla="*/ 1097841 h 1656073"/>
                <a:gd name="connsiteX122" fmla="*/ 1440927 w 1668666"/>
                <a:gd name="connsiteY122" fmla="*/ 1110793 h 1656073"/>
                <a:gd name="connsiteX123" fmla="*/ 1437925 w 1668666"/>
                <a:gd name="connsiteY123" fmla="*/ 1116325 h 1656073"/>
                <a:gd name="connsiteX124" fmla="*/ 1434957 w 1668666"/>
                <a:gd name="connsiteY124" fmla="*/ 1120777 h 1656073"/>
                <a:gd name="connsiteX125" fmla="*/ 1433709 w 1668666"/>
                <a:gd name="connsiteY125" fmla="*/ 1128029 h 1656073"/>
                <a:gd name="connsiteX126" fmla="*/ 1433304 w 1668666"/>
                <a:gd name="connsiteY126" fmla="*/ 1134808 h 1656073"/>
                <a:gd name="connsiteX127" fmla="*/ 1441096 w 1668666"/>
                <a:gd name="connsiteY127" fmla="*/ 1138822 h 1656073"/>
                <a:gd name="connsiteX128" fmla="*/ 1327529 w 1668666"/>
                <a:gd name="connsiteY128" fmla="*/ 1300184 h 1656073"/>
                <a:gd name="connsiteX129" fmla="*/ 1333533 w 1668666"/>
                <a:gd name="connsiteY129" fmla="*/ 1299341 h 1656073"/>
                <a:gd name="connsiteX130" fmla="*/ 1341257 w 1668666"/>
                <a:gd name="connsiteY130" fmla="*/ 1297992 h 1656073"/>
                <a:gd name="connsiteX131" fmla="*/ 1353872 w 1668666"/>
                <a:gd name="connsiteY131" fmla="*/ 1289323 h 1656073"/>
                <a:gd name="connsiteX132" fmla="*/ 1360179 w 1668666"/>
                <a:gd name="connsiteY132" fmla="*/ 1284163 h 1656073"/>
                <a:gd name="connsiteX133" fmla="*/ 1366453 w 1668666"/>
                <a:gd name="connsiteY133" fmla="*/ 1274786 h 1656073"/>
                <a:gd name="connsiteX134" fmla="*/ 1376470 w 1668666"/>
                <a:gd name="connsiteY134" fmla="*/ 1264532 h 1656073"/>
                <a:gd name="connsiteX135" fmla="*/ 1387331 w 1668666"/>
                <a:gd name="connsiteY135" fmla="*/ 1254413 h 1656073"/>
                <a:gd name="connsiteX136" fmla="*/ 1391379 w 1668666"/>
                <a:gd name="connsiteY136" fmla="*/ 1250770 h 1656073"/>
                <a:gd name="connsiteX137" fmla="*/ 1397180 w 1668666"/>
                <a:gd name="connsiteY137" fmla="*/ 1245104 h 1656073"/>
                <a:gd name="connsiteX138" fmla="*/ 1400890 w 1668666"/>
                <a:gd name="connsiteY138" fmla="*/ 1241967 h 1656073"/>
                <a:gd name="connsiteX139" fmla="*/ 1407029 w 1668666"/>
                <a:gd name="connsiteY139" fmla="*/ 1238628 h 1656073"/>
                <a:gd name="connsiteX140" fmla="*/ 1394246 w 1668666"/>
                <a:gd name="connsiteY140" fmla="*/ 1229049 h 1656073"/>
                <a:gd name="connsiteX141" fmla="*/ 1387398 w 1668666"/>
                <a:gd name="connsiteY141" fmla="*/ 1232556 h 1656073"/>
                <a:gd name="connsiteX142" fmla="*/ 1380788 w 1668666"/>
                <a:gd name="connsiteY142" fmla="*/ 1235997 h 1656073"/>
                <a:gd name="connsiteX143" fmla="*/ 1371984 w 1668666"/>
                <a:gd name="connsiteY143" fmla="*/ 1240786 h 1656073"/>
                <a:gd name="connsiteX144" fmla="*/ 1366351 w 1668666"/>
                <a:gd name="connsiteY144" fmla="*/ 1242439 h 1656073"/>
                <a:gd name="connsiteX145" fmla="*/ 1361258 w 1668666"/>
                <a:gd name="connsiteY145" fmla="*/ 1243788 h 1656073"/>
                <a:gd name="connsiteX146" fmla="*/ 1353872 w 1668666"/>
                <a:gd name="connsiteY146" fmla="*/ 1250872 h 1656073"/>
                <a:gd name="connsiteX147" fmla="*/ 1348778 w 1668666"/>
                <a:gd name="connsiteY147" fmla="*/ 1256032 h 1656073"/>
                <a:gd name="connsiteX148" fmla="*/ 1345203 w 1668666"/>
                <a:gd name="connsiteY148" fmla="*/ 1262677 h 1656073"/>
                <a:gd name="connsiteX149" fmla="*/ 1335219 w 1668666"/>
                <a:gd name="connsiteY149" fmla="*/ 1273302 h 1656073"/>
                <a:gd name="connsiteX150" fmla="*/ 1330767 w 1668666"/>
                <a:gd name="connsiteY150" fmla="*/ 1277720 h 1656073"/>
                <a:gd name="connsiteX151" fmla="*/ 1326685 w 1668666"/>
                <a:gd name="connsiteY151" fmla="*/ 1281161 h 1656073"/>
                <a:gd name="connsiteX152" fmla="*/ 1323447 w 1668666"/>
                <a:gd name="connsiteY152" fmla="*/ 1287771 h 1656073"/>
                <a:gd name="connsiteX153" fmla="*/ 1321187 w 1668666"/>
                <a:gd name="connsiteY153" fmla="*/ 1294146 h 1656073"/>
                <a:gd name="connsiteX154" fmla="*/ 1327529 w 1668666"/>
                <a:gd name="connsiteY154" fmla="*/ 1300184 h 1656073"/>
                <a:gd name="connsiteX155" fmla="*/ 1173216 w 1668666"/>
                <a:gd name="connsiteY155" fmla="*/ 1423027 h 1656073"/>
                <a:gd name="connsiteX156" fmla="*/ 1179186 w 1668666"/>
                <a:gd name="connsiteY156" fmla="*/ 1423904 h 1656073"/>
                <a:gd name="connsiteX157" fmla="*/ 1187012 w 1668666"/>
                <a:gd name="connsiteY157" fmla="*/ 1424814 h 1656073"/>
                <a:gd name="connsiteX158" fmla="*/ 1201583 w 1668666"/>
                <a:gd name="connsiteY158" fmla="*/ 1420059 h 1656073"/>
                <a:gd name="connsiteX159" fmla="*/ 1209071 w 1668666"/>
                <a:gd name="connsiteY159" fmla="*/ 1416888 h 1656073"/>
                <a:gd name="connsiteX160" fmla="*/ 1217739 w 1668666"/>
                <a:gd name="connsiteY160" fmla="*/ 1409636 h 1656073"/>
                <a:gd name="connsiteX161" fmla="*/ 1230253 w 1668666"/>
                <a:gd name="connsiteY161" fmla="*/ 1402621 h 1656073"/>
                <a:gd name="connsiteX162" fmla="*/ 1243509 w 1668666"/>
                <a:gd name="connsiteY162" fmla="*/ 1396010 h 1656073"/>
                <a:gd name="connsiteX163" fmla="*/ 1248433 w 1668666"/>
                <a:gd name="connsiteY163" fmla="*/ 1393648 h 1656073"/>
                <a:gd name="connsiteX164" fmla="*/ 1255584 w 1668666"/>
                <a:gd name="connsiteY164" fmla="*/ 1389871 h 1656073"/>
                <a:gd name="connsiteX165" fmla="*/ 1260070 w 1668666"/>
                <a:gd name="connsiteY165" fmla="*/ 1387881 h 1656073"/>
                <a:gd name="connsiteX166" fmla="*/ 1266849 w 1668666"/>
                <a:gd name="connsiteY166" fmla="*/ 1386430 h 1656073"/>
                <a:gd name="connsiteX167" fmla="*/ 1257270 w 1668666"/>
                <a:gd name="connsiteY167" fmla="*/ 1373613 h 1656073"/>
                <a:gd name="connsiteX168" fmla="*/ 1249715 w 1668666"/>
                <a:gd name="connsiteY168" fmla="*/ 1375063 h 1656073"/>
                <a:gd name="connsiteX169" fmla="*/ 1242429 w 1668666"/>
                <a:gd name="connsiteY169" fmla="*/ 1376480 h 1656073"/>
                <a:gd name="connsiteX170" fmla="*/ 1232614 w 1668666"/>
                <a:gd name="connsiteY170" fmla="*/ 1378605 h 1656073"/>
                <a:gd name="connsiteX171" fmla="*/ 1226745 w 1668666"/>
                <a:gd name="connsiteY171" fmla="*/ 1378571 h 1656073"/>
                <a:gd name="connsiteX172" fmla="*/ 1221483 w 1668666"/>
                <a:gd name="connsiteY172" fmla="*/ 1378470 h 1656073"/>
                <a:gd name="connsiteX173" fmla="*/ 1212410 w 1668666"/>
                <a:gd name="connsiteY173" fmla="*/ 1383159 h 1656073"/>
                <a:gd name="connsiteX174" fmla="*/ 1206069 w 1668666"/>
                <a:gd name="connsiteY174" fmla="*/ 1386700 h 1656073"/>
                <a:gd name="connsiteX175" fmla="*/ 1200740 w 1668666"/>
                <a:gd name="connsiteY175" fmla="*/ 1392063 h 1656073"/>
                <a:gd name="connsiteX176" fmla="*/ 1188192 w 1668666"/>
                <a:gd name="connsiteY176" fmla="*/ 1399383 h 1656073"/>
                <a:gd name="connsiteX177" fmla="*/ 1182661 w 1668666"/>
                <a:gd name="connsiteY177" fmla="*/ 1402385 h 1656073"/>
                <a:gd name="connsiteX178" fmla="*/ 1177770 w 1668666"/>
                <a:gd name="connsiteY178" fmla="*/ 1404509 h 1656073"/>
                <a:gd name="connsiteX179" fmla="*/ 1172811 w 1668666"/>
                <a:gd name="connsiteY179" fmla="*/ 1409974 h 1656073"/>
                <a:gd name="connsiteX180" fmla="*/ 1168832 w 1668666"/>
                <a:gd name="connsiteY180" fmla="*/ 1415404 h 1656073"/>
                <a:gd name="connsiteX181" fmla="*/ 1173216 w 1668666"/>
                <a:gd name="connsiteY181" fmla="*/ 1423027 h 1656073"/>
                <a:gd name="connsiteX182" fmla="*/ 990402 w 1668666"/>
                <a:gd name="connsiteY182" fmla="*/ 1497164 h 1656073"/>
                <a:gd name="connsiteX183" fmla="*/ 995900 w 1668666"/>
                <a:gd name="connsiteY183" fmla="*/ 1499694 h 1656073"/>
                <a:gd name="connsiteX184" fmla="*/ 1003152 w 1668666"/>
                <a:gd name="connsiteY184" fmla="*/ 1502730 h 1656073"/>
                <a:gd name="connsiteX185" fmla="*/ 1018465 w 1668666"/>
                <a:gd name="connsiteY185" fmla="*/ 1502291 h 1656073"/>
                <a:gd name="connsiteX186" fmla="*/ 1026594 w 1668666"/>
                <a:gd name="connsiteY186" fmla="*/ 1501381 h 1656073"/>
                <a:gd name="connsiteX187" fmla="*/ 1036916 w 1668666"/>
                <a:gd name="connsiteY187" fmla="*/ 1496894 h 1656073"/>
                <a:gd name="connsiteX188" fmla="*/ 1050913 w 1668666"/>
                <a:gd name="connsiteY188" fmla="*/ 1493690 h 1656073"/>
                <a:gd name="connsiteX189" fmla="*/ 1065484 w 1668666"/>
                <a:gd name="connsiteY189" fmla="*/ 1491093 h 1656073"/>
                <a:gd name="connsiteX190" fmla="*/ 1070881 w 1668666"/>
                <a:gd name="connsiteY190" fmla="*/ 1490216 h 1656073"/>
                <a:gd name="connsiteX191" fmla="*/ 1078807 w 1668666"/>
                <a:gd name="connsiteY191" fmla="*/ 1488631 h 1656073"/>
                <a:gd name="connsiteX192" fmla="*/ 1083631 w 1668666"/>
                <a:gd name="connsiteY192" fmla="*/ 1487990 h 1656073"/>
                <a:gd name="connsiteX193" fmla="*/ 1090613 w 1668666"/>
                <a:gd name="connsiteY193" fmla="*/ 1488529 h 1656073"/>
                <a:gd name="connsiteX194" fmla="*/ 1085047 w 1668666"/>
                <a:gd name="connsiteY194" fmla="*/ 1473520 h 1656073"/>
                <a:gd name="connsiteX195" fmla="*/ 1077357 w 1668666"/>
                <a:gd name="connsiteY195" fmla="*/ 1472778 h 1656073"/>
                <a:gd name="connsiteX196" fmla="*/ 1069970 w 1668666"/>
                <a:gd name="connsiteY196" fmla="*/ 1472036 h 1656073"/>
                <a:gd name="connsiteX197" fmla="*/ 1059986 w 1668666"/>
                <a:gd name="connsiteY197" fmla="*/ 1471327 h 1656073"/>
                <a:gd name="connsiteX198" fmla="*/ 1054353 w 1668666"/>
                <a:gd name="connsiteY198" fmla="*/ 1469641 h 1656073"/>
                <a:gd name="connsiteX199" fmla="*/ 1049328 w 1668666"/>
                <a:gd name="connsiteY199" fmla="*/ 1468022 h 1656073"/>
                <a:gd name="connsiteX200" fmla="*/ 1039310 w 1668666"/>
                <a:gd name="connsiteY200" fmla="*/ 1469978 h 1656073"/>
                <a:gd name="connsiteX201" fmla="*/ 1032193 w 1668666"/>
                <a:gd name="connsiteY201" fmla="*/ 1471563 h 1656073"/>
                <a:gd name="connsiteX202" fmla="*/ 1025582 w 1668666"/>
                <a:gd name="connsiteY202" fmla="*/ 1475173 h 1656073"/>
                <a:gd name="connsiteX203" fmla="*/ 1011450 w 1668666"/>
                <a:gd name="connsiteY203" fmla="*/ 1478681 h 1656073"/>
                <a:gd name="connsiteX204" fmla="*/ 1005311 w 1668666"/>
                <a:gd name="connsiteY204" fmla="*/ 1480030 h 1656073"/>
                <a:gd name="connsiteX205" fmla="*/ 1000015 w 1668666"/>
                <a:gd name="connsiteY205" fmla="*/ 1480704 h 1656073"/>
                <a:gd name="connsiteX206" fmla="*/ 993708 w 1668666"/>
                <a:gd name="connsiteY206" fmla="*/ 1484516 h 1656073"/>
                <a:gd name="connsiteX207" fmla="*/ 988345 w 1668666"/>
                <a:gd name="connsiteY207" fmla="*/ 1488631 h 1656073"/>
                <a:gd name="connsiteX208" fmla="*/ 990402 w 1668666"/>
                <a:gd name="connsiteY208" fmla="*/ 1497164 h 1656073"/>
                <a:gd name="connsiteX209" fmla="*/ 794130 w 1668666"/>
                <a:gd name="connsiteY209" fmla="*/ 1517065 h 1656073"/>
                <a:gd name="connsiteX210" fmla="*/ 798684 w 1668666"/>
                <a:gd name="connsiteY210" fmla="*/ 1521045 h 1656073"/>
                <a:gd name="connsiteX211" fmla="*/ 804789 w 1668666"/>
                <a:gd name="connsiteY211" fmla="*/ 1526037 h 1656073"/>
                <a:gd name="connsiteX212" fmla="*/ 819630 w 1668666"/>
                <a:gd name="connsiteY212" fmla="*/ 1529916 h 1656073"/>
                <a:gd name="connsiteX213" fmla="*/ 827658 w 1668666"/>
                <a:gd name="connsiteY213" fmla="*/ 1531265 h 1656073"/>
                <a:gd name="connsiteX214" fmla="*/ 838856 w 1668666"/>
                <a:gd name="connsiteY214" fmla="*/ 1529882 h 1656073"/>
                <a:gd name="connsiteX215" fmla="*/ 853191 w 1668666"/>
                <a:gd name="connsiteY215" fmla="*/ 1530725 h 1656073"/>
                <a:gd name="connsiteX216" fmla="*/ 867897 w 1668666"/>
                <a:gd name="connsiteY216" fmla="*/ 1532310 h 1656073"/>
                <a:gd name="connsiteX217" fmla="*/ 873294 w 1668666"/>
                <a:gd name="connsiteY217" fmla="*/ 1532985 h 1656073"/>
                <a:gd name="connsiteX218" fmla="*/ 881389 w 1668666"/>
                <a:gd name="connsiteY218" fmla="*/ 1533693 h 1656073"/>
                <a:gd name="connsiteX219" fmla="*/ 886212 w 1668666"/>
                <a:gd name="connsiteY219" fmla="*/ 1534401 h 1656073"/>
                <a:gd name="connsiteX220" fmla="*/ 892756 w 1668666"/>
                <a:gd name="connsiteY220" fmla="*/ 1536864 h 1656073"/>
                <a:gd name="connsiteX221" fmla="*/ 891575 w 1668666"/>
                <a:gd name="connsiteY221" fmla="*/ 1520910 h 1656073"/>
                <a:gd name="connsiteX222" fmla="*/ 884424 w 1668666"/>
                <a:gd name="connsiteY222" fmla="*/ 1518076 h 1656073"/>
                <a:gd name="connsiteX223" fmla="*/ 877544 w 1668666"/>
                <a:gd name="connsiteY223" fmla="*/ 1515311 h 1656073"/>
                <a:gd name="connsiteX224" fmla="*/ 868133 w 1668666"/>
                <a:gd name="connsiteY224" fmla="*/ 1511837 h 1656073"/>
                <a:gd name="connsiteX225" fmla="*/ 863209 w 1668666"/>
                <a:gd name="connsiteY225" fmla="*/ 1508632 h 1656073"/>
                <a:gd name="connsiteX226" fmla="*/ 858790 w 1668666"/>
                <a:gd name="connsiteY226" fmla="*/ 1505664 h 1656073"/>
                <a:gd name="connsiteX227" fmla="*/ 848637 w 1668666"/>
                <a:gd name="connsiteY227" fmla="*/ 1504720 h 1656073"/>
                <a:gd name="connsiteX228" fmla="*/ 841419 w 1668666"/>
                <a:gd name="connsiteY228" fmla="*/ 1504247 h 1656073"/>
                <a:gd name="connsiteX229" fmla="*/ 834033 w 1668666"/>
                <a:gd name="connsiteY229" fmla="*/ 1505900 h 1656073"/>
                <a:gd name="connsiteX230" fmla="*/ 819495 w 1668666"/>
                <a:gd name="connsiteY230" fmla="*/ 1505260 h 1656073"/>
                <a:gd name="connsiteX231" fmla="*/ 813221 w 1668666"/>
                <a:gd name="connsiteY231" fmla="*/ 1504821 h 1656073"/>
                <a:gd name="connsiteX232" fmla="*/ 807960 w 1668666"/>
                <a:gd name="connsiteY232" fmla="*/ 1503978 h 1656073"/>
                <a:gd name="connsiteX233" fmla="*/ 800843 w 1668666"/>
                <a:gd name="connsiteY233" fmla="*/ 1505866 h 1656073"/>
                <a:gd name="connsiteX234" fmla="*/ 794535 w 1668666"/>
                <a:gd name="connsiteY234" fmla="*/ 1508295 h 1656073"/>
                <a:gd name="connsiteX235" fmla="*/ 794130 w 1668666"/>
                <a:gd name="connsiteY235" fmla="*/ 1517065 h 1656073"/>
                <a:gd name="connsiteX236" fmla="*/ 600321 w 1668666"/>
                <a:gd name="connsiteY236" fmla="*/ 1480569 h 1656073"/>
                <a:gd name="connsiteX237" fmla="*/ 603559 w 1668666"/>
                <a:gd name="connsiteY237" fmla="*/ 1485663 h 1656073"/>
                <a:gd name="connsiteX238" fmla="*/ 608011 w 1668666"/>
                <a:gd name="connsiteY238" fmla="*/ 1492172 h 1656073"/>
                <a:gd name="connsiteX239" fmla="*/ 621132 w 1668666"/>
                <a:gd name="connsiteY239" fmla="*/ 1500099 h 1656073"/>
                <a:gd name="connsiteX240" fmla="*/ 628451 w 1668666"/>
                <a:gd name="connsiteY240" fmla="*/ 1503674 h 1656073"/>
                <a:gd name="connsiteX241" fmla="*/ 639582 w 1668666"/>
                <a:gd name="connsiteY241" fmla="*/ 1505529 h 1656073"/>
                <a:gd name="connsiteX242" fmla="*/ 653074 w 1668666"/>
                <a:gd name="connsiteY242" fmla="*/ 1510420 h 1656073"/>
                <a:gd name="connsiteX243" fmla="*/ 666768 w 1668666"/>
                <a:gd name="connsiteY243" fmla="*/ 1516120 h 1656073"/>
                <a:gd name="connsiteX244" fmla="*/ 671760 w 1668666"/>
                <a:gd name="connsiteY244" fmla="*/ 1518279 h 1656073"/>
                <a:gd name="connsiteX245" fmla="*/ 679282 w 1668666"/>
                <a:gd name="connsiteY245" fmla="*/ 1521214 h 1656073"/>
                <a:gd name="connsiteX246" fmla="*/ 683700 w 1668666"/>
                <a:gd name="connsiteY246" fmla="*/ 1523338 h 1656073"/>
                <a:gd name="connsiteX247" fmla="*/ 689265 w 1668666"/>
                <a:gd name="connsiteY247" fmla="*/ 1527521 h 1656073"/>
                <a:gd name="connsiteX248" fmla="*/ 692672 w 1668666"/>
                <a:gd name="connsiteY248" fmla="*/ 1511870 h 1656073"/>
                <a:gd name="connsiteX249" fmla="*/ 686601 w 1668666"/>
                <a:gd name="connsiteY249" fmla="*/ 1507114 h 1656073"/>
                <a:gd name="connsiteX250" fmla="*/ 680766 w 1668666"/>
                <a:gd name="connsiteY250" fmla="*/ 1502527 h 1656073"/>
                <a:gd name="connsiteX251" fmla="*/ 672738 w 1668666"/>
                <a:gd name="connsiteY251" fmla="*/ 1496523 h 1656073"/>
                <a:gd name="connsiteX252" fmla="*/ 668926 w 1668666"/>
                <a:gd name="connsiteY252" fmla="*/ 1492037 h 1656073"/>
                <a:gd name="connsiteX253" fmla="*/ 665554 w 1668666"/>
                <a:gd name="connsiteY253" fmla="*/ 1487956 h 1656073"/>
                <a:gd name="connsiteX254" fmla="*/ 656109 w 1668666"/>
                <a:gd name="connsiteY254" fmla="*/ 1484179 h 1656073"/>
                <a:gd name="connsiteX255" fmla="*/ 649262 w 1668666"/>
                <a:gd name="connsiteY255" fmla="*/ 1481649 h 1656073"/>
                <a:gd name="connsiteX256" fmla="*/ 641741 w 1668666"/>
                <a:gd name="connsiteY256" fmla="*/ 1481109 h 1656073"/>
                <a:gd name="connsiteX257" fmla="*/ 627979 w 1668666"/>
                <a:gd name="connsiteY257" fmla="*/ 1476421 h 1656073"/>
                <a:gd name="connsiteX258" fmla="*/ 622110 w 1668666"/>
                <a:gd name="connsiteY258" fmla="*/ 1474228 h 1656073"/>
                <a:gd name="connsiteX259" fmla="*/ 617287 w 1668666"/>
                <a:gd name="connsiteY259" fmla="*/ 1471901 h 1656073"/>
                <a:gd name="connsiteX260" fmla="*/ 609934 w 1668666"/>
                <a:gd name="connsiteY260" fmla="*/ 1471698 h 1656073"/>
                <a:gd name="connsiteX261" fmla="*/ 603188 w 1668666"/>
                <a:gd name="connsiteY261" fmla="*/ 1472238 h 1656073"/>
                <a:gd name="connsiteX262" fmla="*/ 600321 w 1668666"/>
                <a:gd name="connsiteY262" fmla="*/ 1480569 h 1656073"/>
                <a:gd name="connsiteX263" fmla="*/ 424658 w 1668666"/>
                <a:gd name="connsiteY263" fmla="*/ 1390883 h 1656073"/>
                <a:gd name="connsiteX264" fmla="*/ 426344 w 1668666"/>
                <a:gd name="connsiteY264" fmla="*/ 1396718 h 1656073"/>
                <a:gd name="connsiteX265" fmla="*/ 428773 w 1668666"/>
                <a:gd name="connsiteY265" fmla="*/ 1404172 h 1656073"/>
                <a:gd name="connsiteX266" fmla="*/ 439161 w 1668666"/>
                <a:gd name="connsiteY266" fmla="*/ 1415471 h 1656073"/>
                <a:gd name="connsiteX267" fmla="*/ 445165 w 1668666"/>
                <a:gd name="connsiteY267" fmla="*/ 1420969 h 1656073"/>
                <a:gd name="connsiteX268" fmla="*/ 455351 w 1668666"/>
                <a:gd name="connsiteY268" fmla="*/ 1425894 h 1656073"/>
                <a:gd name="connsiteX269" fmla="*/ 466887 w 1668666"/>
                <a:gd name="connsiteY269" fmla="*/ 1434360 h 1656073"/>
                <a:gd name="connsiteX270" fmla="*/ 478422 w 1668666"/>
                <a:gd name="connsiteY270" fmla="*/ 1443669 h 1656073"/>
                <a:gd name="connsiteX271" fmla="*/ 482605 w 1668666"/>
                <a:gd name="connsiteY271" fmla="*/ 1447143 h 1656073"/>
                <a:gd name="connsiteX272" fmla="*/ 489013 w 1668666"/>
                <a:gd name="connsiteY272" fmla="*/ 1452136 h 1656073"/>
                <a:gd name="connsiteX273" fmla="*/ 492656 w 1668666"/>
                <a:gd name="connsiteY273" fmla="*/ 1455373 h 1656073"/>
                <a:gd name="connsiteX274" fmla="*/ 496839 w 1668666"/>
                <a:gd name="connsiteY274" fmla="*/ 1460973 h 1656073"/>
                <a:gd name="connsiteX275" fmla="*/ 504461 w 1668666"/>
                <a:gd name="connsiteY275" fmla="*/ 1446941 h 1656073"/>
                <a:gd name="connsiteX276" fmla="*/ 500009 w 1668666"/>
                <a:gd name="connsiteY276" fmla="*/ 1440634 h 1656073"/>
                <a:gd name="connsiteX277" fmla="*/ 495692 w 1668666"/>
                <a:gd name="connsiteY277" fmla="*/ 1434562 h 1656073"/>
                <a:gd name="connsiteX278" fmla="*/ 489722 w 1668666"/>
                <a:gd name="connsiteY278" fmla="*/ 1426568 h 1656073"/>
                <a:gd name="connsiteX279" fmla="*/ 487293 w 1668666"/>
                <a:gd name="connsiteY279" fmla="*/ 1421205 h 1656073"/>
                <a:gd name="connsiteX280" fmla="*/ 485202 w 1668666"/>
                <a:gd name="connsiteY280" fmla="*/ 1416314 h 1656073"/>
                <a:gd name="connsiteX281" fmla="*/ 477174 w 1668666"/>
                <a:gd name="connsiteY281" fmla="*/ 1410007 h 1656073"/>
                <a:gd name="connsiteX282" fmla="*/ 471339 w 1668666"/>
                <a:gd name="connsiteY282" fmla="*/ 1405724 h 1656073"/>
                <a:gd name="connsiteX283" fmla="*/ 464256 w 1668666"/>
                <a:gd name="connsiteY283" fmla="*/ 1403093 h 1656073"/>
                <a:gd name="connsiteX284" fmla="*/ 452349 w 1668666"/>
                <a:gd name="connsiteY284" fmla="*/ 1394694 h 1656073"/>
                <a:gd name="connsiteX285" fmla="*/ 447324 w 1668666"/>
                <a:gd name="connsiteY285" fmla="*/ 1390916 h 1656073"/>
                <a:gd name="connsiteX286" fmla="*/ 443377 w 1668666"/>
                <a:gd name="connsiteY286" fmla="*/ 1387341 h 1656073"/>
                <a:gd name="connsiteX287" fmla="*/ 436362 w 1668666"/>
                <a:gd name="connsiteY287" fmla="*/ 1385081 h 1656073"/>
                <a:gd name="connsiteX288" fmla="*/ 429717 w 1668666"/>
                <a:gd name="connsiteY288" fmla="*/ 1383732 h 1656073"/>
                <a:gd name="connsiteX289" fmla="*/ 424658 w 1668666"/>
                <a:gd name="connsiteY289" fmla="*/ 1390883 h 1656073"/>
                <a:gd name="connsiteX290" fmla="*/ 281172 w 1668666"/>
                <a:gd name="connsiteY290" fmla="*/ 1255526 h 1656073"/>
                <a:gd name="connsiteX291" fmla="*/ 281172 w 1668666"/>
                <a:gd name="connsiteY291" fmla="*/ 1261564 h 1656073"/>
                <a:gd name="connsiteX292" fmla="*/ 281442 w 1668666"/>
                <a:gd name="connsiteY292" fmla="*/ 1269457 h 1656073"/>
                <a:gd name="connsiteX293" fmla="*/ 288222 w 1668666"/>
                <a:gd name="connsiteY293" fmla="*/ 1283218 h 1656073"/>
                <a:gd name="connsiteX294" fmla="*/ 292438 w 1668666"/>
                <a:gd name="connsiteY294" fmla="*/ 1290200 h 1656073"/>
                <a:gd name="connsiteX295" fmla="*/ 300803 w 1668666"/>
                <a:gd name="connsiteY295" fmla="*/ 1297722 h 1656073"/>
                <a:gd name="connsiteX296" fmla="*/ 309539 w 1668666"/>
                <a:gd name="connsiteY296" fmla="*/ 1309122 h 1656073"/>
                <a:gd name="connsiteX297" fmla="*/ 318005 w 1668666"/>
                <a:gd name="connsiteY297" fmla="*/ 1321299 h 1656073"/>
                <a:gd name="connsiteX298" fmla="*/ 321007 w 1668666"/>
                <a:gd name="connsiteY298" fmla="*/ 1325818 h 1656073"/>
                <a:gd name="connsiteX299" fmla="*/ 325763 w 1668666"/>
                <a:gd name="connsiteY299" fmla="*/ 1332362 h 1656073"/>
                <a:gd name="connsiteX300" fmla="*/ 328394 w 1668666"/>
                <a:gd name="connsiteY300" fmla="*/ 1336511 h 1656073"/>
                <a:gd name="connsiteX301" fmla="*/ 330822 w 1668666"/>
                <a:gd name="connsiteY301" fmla="*/ 1343054 h 1656073"/>
                <a:gd name="connsiteX302" fmla="*/ 342088 w 1668666"/>
                <a:gd name="connsiteY302" fmla="*/ 1331721 h 1656073"/>
                <a:gd name="connsiteX303" fmla="*/ 339558 w 1668666"/>
                <a:gd name="connsiteY303" fmla="*/ 1324435 h 1656073"/>
                <a:gd name="connsiteX304" fmla="*/ 337096 w 1668666"/>
                <a:gd name="connsiteY304" fmla="*/ 1317420 h 1656073"/>
                <a:gd name="connsiteX305" fmla="*/ 333588 w 1668666"/>
                <a:gd name="connsiteY305" fmla="*/ 1308009 h 1656073"/>
                <a:gd name="connsiteX306" fmla="*/ 332779 w 1668666"/>
                <a:gd name="connsiteY306" fmla="*/ 1302208 h 1656073"/>
                <a:gd name="connsiteX307" fmla="*/ 332138 w 1668666"/>
                <a:gd name="connsiteY307" fmla="*/ 1296946 h 1656073"/>
                <a:gd name="connsiteX308" fmla="*/ 326201 w 1668666"/>
                <a:gd name="connsiteY308" fmla="*/ 1288648 h 1656073"/>
                <a:gd name="connsiteX309" fmla="*/ 321817 w 1668666"/>
                <a:gd name="connsiteY309" fmla="*/ 1282847 h 1656073"/>
                <a:gd name="connsiteX310" fmla="*/ 315779 w 1668666"/>
                <a:gd name="connsiteY310" fmla="*/ 1278361 h 1656073"/>
                <a:gd name="connsiteX311" fmla="*/ 306706 w 1668666"/>
                <a:gd name="connsiteY311" fmla="*/ 1266961 h 1656073"/>
                <a:gd name="connsiteX312" fmla="*/ 302928 w 1668666"/>
                <a:gd name="connsiteY312" fmla="*/ 1261935 h 1656073"/>
                <a:gd name="connsiteX313" fmla="*/ 300128 w 1668666"/>
                <a:gd name="connsiteY313" fmla="*/ 1257415 h 1656073"/>
                <a:gd name="connsiteX314" fmla="*/ 294057 w 1668666"/>
                <a:gd name="connsiteY314" fmla="*/ 1253266 h 1656073"/>
                <a:gd name="connsiteX315" fmla="*/ 288053 w 1668666"/>
                <a:gd name="connsiteY315" fmla="*/ 1250096 h 1656073"/>
                <a:gd name="connsiteX316" fmla="*/ 281172 w 1668666"/>
                <a:gd name="connsiteY316" fmla="*/ 1255526 h 1656073"/>
                <a:gd name="connsiteX317" fmla="*/ 181738 w 1668666"/>
                <a:gd name="connsiteY317" fmla="*/ 1085024 h 1656073"/>
                <a:gd name="connsiteX318" fmla="*/ 180018 w 1668666"/>
                <a:gd name="connsiteY318" fmla="*/ 1090859 h 1656073"/>
                <a:gd name="connsiteX319" fmla="*/ 178061 w 1668666"/>
                <a:gd name="connsiteY319" fmla="*/ 1098448 h 1656073"/>
                <a:gd name="connsiteX320" fmla="*/ 180625 w 1668666"/>
                <a:gd name="connsiteY320" fmla="*/ 1113592 h 1656073"/>
                <a:gd name="connsiteX321" fmla="*/ 182750 w 1668666"/>
                <a:gd name="connsiteY321" fmla="*/ 1121452 h 1656073"/>
                <a:gd name="connsiteX322" fmla="*/ 188619 w 1668666"/>
                <a:gd name="connsiteY322" fmla="*/ 1131132 h 1656073"/>
                <a:gd name="connsiteX323" fmla="*/ 193813 w 1668666"/>
                <a:gd name="connsiteY323" fmla="*/ 1144522 h 1656073"/>
                <a:gd name="connsiteX324" fmla="*/ 198434 w 1668666"/>
                <a:gd name="connsiteY324" fmla="*/ 1158588 h 1656073"/>
                <a:gd name="connsiteX325" fmla="*/ 200086 w 1668666"/>
                <a:gd name="connsiteY325" fmla="*/ 1163782 h 1656073"/>
                <a:gd name="connsiteX326" fmla="*/ 202819 w 1668666"/>
                <a:gd name="connsiteY326" fmla="*/ 1171405 h 1656073"/>
                <a:gd name="connsiteX327" fmla="*/ 204134 w 1668666"/>
                <a:gd name="connsiteY327" fmla="*/ 1176127 h 1656073"/>
                <a:gd name="connsiteX328" fmla="*/ 204606 w 1668666"/>
                <a:gd name="connsiteY328" fmla="*/ 1183109 h 1656073"/>
                <a:gd name="connsiteX329" fmla="*/ 218638 w 1668666"/>
                <a:gd name="connsiteY329" fmla="*/ 1175419 h 1656073"/>
                <a:gd name="connsiteX330" fmla="*/ 218267 w 1668666"/>
                <a:gd name="connsiteY330" fmla="*/ 1167728 h 1656073"/>
                <a:gd name="connsiteX331" fmla="*/ 217896 w 1668666"/>
                <a:gd name="connsiteY331" fmla="*/ 1160274 h 1656073"/>
                <a:gd name="connsiteX332" fmla="*/ 217188 w 1668666"/>
                <a:gd name="connsiteY332" fmla="*/ 1150290 h 1656073"/>
                <a:gd name="connsiteX333" fmla="*/ 218065 w 1668666"/>
                <a:gd name="connsiteY333" fmla="*/ 1144455 h 1656073"/>
                <a:gd name="connsiteX334" fmla="*/ 218942 w 1668666"/>
                <a:gd name="connsiteY334" fmla="*/ 1139227 h 1656073"/>
                <a:gd name="connsiteX335" fmla="*/ 215569 w 1668666"/>
                <a:gd name="connsiteY335" fmla="*/ 1129580 h 1656073"/>
                <a:gd name="connsiteX336" fmla="*/ 213005 w 1668666"/>
                <a:gd name="connsiteY336" fmla="*/ 1122801 h 1656073"/>
                <a:gd name="connsiteX337" fmla="*/ 208485 w 1668666"/>
                <a:gd name="connsiteY337" fmla="*/ 1116763 h 1656073"/>
                <a:gd name="connsiteX338" fmla="*/ 202988 w 1668666"/>
                <a:gd name="connsiteY338" fmla="*/ 1103238 h 1656073"/>
                <a:gd name="connsiteX339" fmla="*/ 200795 w 1668666"/>
                <a:gd name="connsiteY339" fmla="*/ 1097369 h 1656073"/>
                <a:gd name="connsiteX340" fmla="*/ 199412 w 1668666"/>
                <a:gd name="connsiteY340" fmla="*/ 1092208 h 1656073"/>
                <a:gd name="connsiteX341" fmla="*/ 194724 w 1668666"/>
                <a:gd name="connsiteY341" fmla="*/ 1086508 h 1656073"/>
                <a:gd name="connsiteX342" fmla="*/ 189900 w 1668666"/>
                <a:gd name="connsiteY342" fmla="*/ 1081752 h 1656073"/>
                <a:gd name="connsiteX343" fmla="*/ 181738 w 1668666"/>
                <a:gd name="connsiteY343" fmla="*/ 1085024 h 1656073"/>
                <a:gd name="connsiteX344" fmla="*/ 134179 w 1668666"/>
                <a:gd name="connsiteY344" fmla="*/ 893271 h 1656073"/>
                <a:gd name="connsiteX345" fmla="*/ 130941 w 1668666"/>
                <a:gd name="connsiteY345" fmla="*/ 898365 h 1656073"/>
                <a:gd name="connsiteX346" fmla="*/ 126894 w 1668666"/>
                <a:gd name="connsiteY346" fmla="*/ 905110 h 1656073"/>
                <a:gd name="connsiteX347" fmla="*/ 125173 w 1668666"/>
                <a:gd name="connsiteY347" fmla="*/ 920390 h 1656073"/>
                <a:gd name="connsiteX348" fmla="*/ 125005 w 1668666"/>
                <a:gd name="connsiteY348" fmla="*/ 928552 h 1656073"/>
                <a:gd name="connsiteX349" fmla="*/ 127973 w 1668666"/>
                <a:gd name="connsiteY349" fmla="*/ 939447 h 1656073"/>
                <a:gd name="connsiteX350" fmla="*/ 129154 w 1668666"/>
                <a:gd name="connsiteY350" fmla="*/ 953782 h 1656073"/>
                <a:gd name="connsiteX351" fmla="*/ 129693 w 1668666"/>
                <a:gd name="connsiteY351" fmla="*/ 968623 h 1656073"/>
                <a:gd name="connsiteX352" fmla="*/ 129794 w 1668666"/>
                <a:gd name="connsiteY352" fmla="*/ 974053 h 1656073"/>
                <a:gd name="connsiteX353" fmla="*/ 130267 w 1668666"/>
                <a:gd name="connsiteY353" fmla="*/ 982149 h 1656073"/>
                <a:gd name="connsiteX354" fmla="*/ 130233 w 1668666"/>
                <a:gd name="connsiteY354" fmla="*/ 987040 h 1656073"/>
                <a:gd name="connsiteX355" fmla="*/ 128749 w 1668666"/>
                <a:gd name="connsiteY355" fmla="*/ 993886 h 1656073"/>
                <a:gd name="connsiteX356" fmla="*/ 144332 w 1668666"/>
                <a:gd name="connsiteY356" fmla="*/ 990480 h 1656073"/>
                <a:gd name="connsiteX357" fmla="*/ 146153 w 1668666"/>
                <a:gd name="connsiteY357" fmla="*/ 982958 h 1656073"/>
                <a:gd name="connsiteX358" fmla="*/ 147873 w 1668666"/>
                <a:gd name="connsiteY358" fmla="*/ 975706 h 1656073"/>
                <a:gd name="connsiteX359" fmla="*/ 149998 w 1668666"/>
                <a:gd name="connsiteY359" fmla="*/ 965891 h 1656073"/>
                <a:gd name="connsiteX360" fmla="*/ 152460 w 1668666"/>
                <a:gd name="connsiteY360" fmla="*/ 960562 h 1656073"/>
                <a:gd name="connsiteX361" fmla="*/ 154754 w 1668666"/>
                <a:gd name="connsiteY361" fmla="*/ 955806 h 1656073"/>
                <a:gd name="connsiteX362" fmla="*/ 154248 w 1668666"/>
                <a:gd name="connsiteY362" fmla="*/ 945586 h 1656073"/>
                <a:gd name="connsiteX363" fmla="*/ 153675 w 1668666"/>
                <a:gd name="connsiteY363" fmla="*/ 938334 h 1656073"/>
                <a:gd name="connsiteX364" fmla="*/ 151010 w 1668666"/>
                <a:gd name="connsiteY364" fmla="*/ 931251 h 1656073"/>
                <a:gd name="connsiteX365" fmla="*/ 149526 w 1668666"/>
                <a:gd name="connsiteY365" fmla="*/ 916747 h 1656073"/>
                <a:gd name="connsiteX366" fmla="*/ 149054 w 1668666"/>
                <a:gd name="connsiteY366" fmla="*/ 910473 h 1656073"/>
                <a:gd name="connsiteX367" fmla="*/ 149121 w 1668666"/>
                <a:gd name="connsiteY367" fmla="*/ 905110 h 1656073"/>
                <a:gd name="connsiteX368" fmla="*/ 146254 w 1668666"/>
                <a:gd name="connsiteY368" fmla="*/ 898331 h 1656073"/>
                <a:gd name="connsiteX369" fmla="*/ 142915 w 1668666"/>
                <a:gd name="connsiteY369" fmla="*/ 892428 h 1656073"/>
                <a:gd name="connsiteX370" fmla="*/ 134179 w 1668666"/>
                <a:gd name="connsiteY370" fmla="*/ 893271 h 1656073"/>
                <a:gd name="connsiteX371" fmla="*/ 142409 w 1668666"/>
                <a:gd name="connsiteY371" fmla="*/ 695920 h 1656073"/>
                <a:gd name="connsiteX372" fmla="*/ 137856 w 1668666"/>
                <a:gd name="connsiteY372" fmla="*/ 699867 h 1656073"/>
                <a:gd name="connsiteX373" fmla="*/ 132088 w 1668666"/>
                <a:gd name="connsiteY373" fmla="*/ 705196 h 1656073"/>
                <a:gd name="connsiteX374" fmla="*/ 126084 w 1668666"/>
                <a:gd name="connsiteY374" fmla="*/ 719362 h 1656073"/>
                <a:gd name="connsiteX375" fmla="*/ 123588 w 1668666"/>
                <a:gd name="connsiteY375" fmla="*/ 727120 h 1656073"/>
                <a:gd name="connsiteX376" fmla="*/ 123386 w 1668666"/>
                <a:gd name="connsiteY376" fmla="*/ 738453 h 1656073"/>
                <a:gd name="connsiteX377" fmla="*/ 120485 w 1668666"/>
                <a:gd name="connsiteY377" fmla="*/ 752485 h 1656073"/>
                <a:gd name="connsiteX378" fmla="*/ 116809 w 1668666"/>
                <a:gd name="connsiteY378" fmla="*/ 766853 h 1656073"/>
                <a:gd name="connsiteX379" fmla="*/ 115392 w 1668666"/>
                <a:gd name="connsiteY379" fmla="*/ 772149 h 1656073"/>
                <a:gd name="connsiteX380" fmla="*/ 113571 w 1668666"/>
                <a:gd name="connsiteY380" fmla="*/ 780042 h 1656073"/>
                <a:gd name="connsiteX381" fmla="*/ 112154 w 1668666"/>
                <a:gd name="connsiteY381" fmla="*/ 784730 h 1656073"/>
                <a:gd name="connsiteX382" fmla="*/ 108781 w 1668666"/>
                <a:gd name="connsiteY382" fmla="*/ 790835 h 1656073"/>
                <a:gd name="connsiteX383" fmla="*/ 124735 w 1668666"/>
                <a:gd name="connsiteY383" fmla="*/ 791982 h 1656073"/>
                <a:gd name="connsiteX384" fmla="*/ 128546 w 1668666"/>
                <a:gd name="connsiteY384" fmla="*/ 785303 h 1656073"/>
                <a:gd name="connsiteX385" fmla="*/ 132290 w 1668666"/>
                <a:gd name="connsiteY385" fmla="*/ 778827 h 1656073"/>
                <a:gd name="connsiteX386" fmla="*/ 137080 w 1668666"/>
                <a:gd name="connsiteY386" fmla="*/ 770024 h 1656073"/>
                <a:gd name="connsiteX387" fmla="*/ 140925 w 1668666"/>
                <a:gd name="connsiteY387" fmla="*/ 765572 h 1656073"/>
                <a:gd name="connsiteX388" fmla="*/ 144467 w 1668666"/>
                <a:gd name="connsiteY388" fmla="*/ 761659 h 1656073"/>
                <a:gd name="connsiteX389" fmla="*/ 146828 w 1668666"/>
                <a:gd name="connsiteY389" fmla="*/ 751743 h 1656073"/>
                <a:gd name="connsiteX390" fmla="*/ 148346 w 1668666"/>
                <a:gd name="connsiteY390" fmla="*/ 744626 h 1656073"/>
                <a:gd name="connsiteX391" fmla="*/ 147772 w 1668666"/>
                <a:gd name="connsiteY391" fmla="*/ 737070 h 1656073"/>
                <a:gd name="connsiteX392" fmla="*/ 150470 w 1668666"/>
                <a:gd name="connsiteY392" fmla="*/ 722769 h 1656073"/>
                <a:gd name="connsiteX393" fmla="*/ 151786 w 1668666"/>
                <a:gd name="connsiteY393" fmla="*/ 716596 h 1656073"/>
                <a:gd name="connsiteX394" fmla="*/ 153405 w 1668666"/>
                <a:gd name="connsiteY394" fmla="*/ 711537 h 1656073"/>
                <a:gd name="connsiteX395" fmla="*/ 152562 w 1668666"/>
                <a:gd name="connsiteY395" fmla="*/ 704217 h 1656073"/>
                <a:gd name="connsiteX396" fmla="*/ 151044 w 1668666"/>
                <a:gd name="connsiteY396" fmla="*/ 697573 h 1656073"/>
                <a:gd name="connsiteX397" fmla="*/ 142409 w 1668666"/>
                <a:gd name="connsiteY397" fmla="*/ 695920 h 1656073"/>
                <a:gd name="connsiteX398" fmla="*/ 206023 w 1668666"/>
                <a:gd name="connsiteY398" fmla="*/ 508991 h 1656073"/>
                <a:gd name="connsiteX399" fmla="*/ 200525 w 1668666"/>
                <a:gd name="connsiteY399" fmla="*/ 511521 h 1656073"/>
                <a:gd name="connsiteX400" fmla="*/ 193509 w 1668666"/>
                <a:gd name="connsiteY400" fmla="*/ 514995 h 1656073"/>
                <a:gd name="connsiteX401" fmla="*/ 183795 w 1668666"/>
                <a:gd name="connsiteY401" fmla="*/ 526902 h 1656073"/>
                <a:gd name="connsiteX402" fmla="*/ 179208 w 1668666"/>
                <a:gd name="connsiteY402" fmla="*/ 533614 h 1656073"/>
                <a:gd name="connsiteX403" fmla="*/ 175801 w 1668666"/>
                <a:gd name="connsiteY403" fmla="*/ 544407 h 1656073"/>
                <a:gd name="connsiteX404" fmla="*/ 169055 w 1668666"/>
                <a:gd name="connsiteY404" fmla="*/ 557056 h 1656073"/>
                <a:gd name="connsiteX405" fmla="*/ 161500 w 1668666"/>
                <a:gd name="connsiteY405" fmla="*/ 569805 h 1656073"/>
                <a:gd name="connsiteX406" fmla="*/ 158633 w 1668666"/>
                <a:gd name="connsiteY406" fmla="*/ 574460 h 1656073"/>
                <a:gd name="connsiteX407" fmla="*/ 154653 w 1668666"/>
                <a:gd name="connsiteY407" fmla="*/ 581510 h 1656073"/>
                <a:gd name="connsiteX408" fmla="*/ 151988 w 1668666"/>
                <a:gd name="connsiteY408" fmla="*/ 585591 h 1656073"/>
                <a:gd name="connsiteX409" fmla="*/ 147030 w 1668666"/>
                <a:gd name="connsiteY409" fmla="*/ 590515 h 1656073"/>
                <a:gd name="connsiteX410" fmla="*/ 161972 w 1668666"/>
                <a:gd name="connsiteY410" fmla="*/ 596115 h 1656073"/>
                <a:gd name="connsiteX411" fmla="*/ 167572 w 1668666"/>
                <a:gd name="connsiteY411" fmla="*/ 590819 h 1656073"/>
                <a:gd name="connsiteX412" fmla="*/ 172934 w 1668666"/>
                <a:gd name="connsiteY412" fmla="*/ 585659 h 1656073"/>
                <a:gd name="connsiteX413" fmla="*/ 180018 w 1668666"/>
                <a:gd name="connsiteY413" fmla="*/ 578542 h 1656073"/>
                <a:gd name="connsiteX414" fmla="*/ 184976 w 1668666"/>
                <a:gd name="connsiteY414" fmla="*/ 575405 h 1656073"/>
                <a:gd name="connsiteX415" fmla="*/ 189496 w 1668666"/>
                <a:gd name="connsiteY415" fmla="*/ 572639 h 1656073"/>
                <a:gd name="connsiteX416" fmla="*/ 194589 w 1668666"/>
                <a:gd name="connsiteY416" fmla="*/ 563802 h 1656073"/>
                <a:gd name="connsiteX417" fmla="*/ 198029 w 1668666"/>
                <a:gd name="connsiteY417" fmla="*/ 557393 h 1656073"/>
                <a:gd name="connsiteX418" fmla="*/ 199615 w 1668666"/>
                <a:gd name="connsiteY418" fmla="*/ 550006 h 1656073"/>
                <a:gd name="connsiteX419" fmla="*/ 206225 w 1668666"/>
                <a:gd name="connsiteY419" fmla="*/ 537021 h 1656073"/>
                <a:gd name="connsiteX420" fmla="*/ 209227 w 1668666"/>
                <a:gd name="connsiteY420" fmla="*/ 531523 h 1656073"/>
                <a:gd name="connsiteX421" fmla="*/ 212162 w 1668666"/>
                <a:gd name="connsiteY421" fmla="*/ 527037 h 1656073"/>
                <a:gd name="connsiteX422" fmla="*/ 213410 w 1668666"/>
                <a:gd name="connsiteY422" fmla="*/ 519785 h 1656073"/>
                <a:gd name="connsiteX423" fmla="*/ 213848 w 1668666"/>
                <a:gd name="connsiteY423" fmla="*/ 513039 h 1656073"/>
                <a:gd name="connsiteX424" fmla="*/ 206023 w 1668666"/>
                <a:gd name="connsiteY424" fmla="*/ 508991 h 1656073"/>
                <a:gd name="connsiteX425" fmla="*/ 319388 w 1668666"/>
                <a:gd name="connsiteY425" fmla="*/ 347508 h 1656073"/>
                <a:gd name="connsiteX426" fmla="*/ 313418 w 1668666"/>
                <a:gd name="connsiteY426" fmla="*/ 348358 h 1656073"/>
                <a:gd name="connsiteX427" fmla="*/ 305694 w 1668666"/>
                <a:gd name="connsiteY427" fmla="*/ 349707 h 1656073"/>
                <a:gd name="connsiteX428" fmla="*/ 293045 w 1668666"/>
                <a:gd name="connsiteY428" fmla="*/ 358403 h 1656073"/>
                <a:gd name="connsiteX429" fmla="*/ 286772 w 1668666"/>
                <a:gd name="connsiteY429" fmla="*/ 363577 h 1656073"/>
                <a:gd name="connsiteX430" fmla="*/ 280498 w 1668666"/>
                <a:gd name="connsiteY430" fmla="*/ 372981 h 1656073"/>
                <a:gd name="connsiteX431" fmla="*/ 270480 w 1668666"/>
                <a:gd name="connsiteY431" fmla="*/ 383234 h 1656073"/>
                <a:gd name="connsiteX432" fmla="*/ 259687 w 1668666"/>
                <a:gd name="connsiteY432" fmla="*/ 393353 h 1656073"/>
                <a:gd name="connsiteX433" fmla="*/ 255605 w 1668666"/>
                <a:gd name="connsiteY433" fmla="*/ 396989 h 1656073"/>
                <a:gd name="connsiteX434" fmla="*/ 249804 w 1668666"/>
                <a:gd name="connsiteY434" fmla="*/ 402642 h 1656073"/>
                <a:gd name="connsiteX435" fmla="*/ 246127 w 1668666"/>
                <a:gd name="connsiteY435" fmla="*/ 405816 h 1656073"/>
                <a:gd name="connsiteX436" fmla="*/ 239955 w 1668666"/>
                <a:gd name="connsiteY436" fmla="*/ 409142 h 1656073"/>
                <a:gd name="connsiteX437" fmla="*/ 252772 w 1668666"/>
                <a:gd name="connsiteY437" fmla="*/ 418701 h 1656073"/>
                <a:gd name="connsiteX438" fmla="*/ 259619 w 1668666"/>
                <a:gd name="connsiteY438" fmla="*/ 415183 h 1656073"/>
                <a:gd name="connsiteX439" fmla="*/ 266197 w 1668666"/>
                <a:gd name="connsiteY439" fmla="*/ 411739 h 1656073"/>
                <a:gd name="connsiteX440" fmla="*/ 274966 w 1668666"/>
                <a:gd name="connsiteY440" fmla="*/ 406929 h 1656073"/>
                <a:gd name="connsiteX441" fmla="*/ 280633 w 1668666"/>
                <a:gd name="connsiteY441" fmla="*/ 405276 h 1656073"/>
                <a:gd name="connsiteX442" fmla="*/ 285726 w 1668666"/>
                <a:gd name="connsiteY442" fmla="*/ 403910 h 1656073"/>
                <a:gd name="connsiteX443" fmla="*/ 293113 w 1668666"/>
                <a:gd name="connsiteY443" fmla="*/ 396827 h 1656073"/>
                <a:gd name="connsiteX444" fmla="*/ 298206 w 1668666"/>
                <a:gd name="connsiteY444" fmla="*/ 391653 h 1656073"/>
                <a:gd name="connsiteX445" fmla="*/ 301781 w 1668666"/>
                <a:gd name="connsiteY445" fmla="*/ 384998 h 1656073"/>
                <a:gd name="connsiteX446" fmla="*/ 311765 w 1668666"/>
                <a:gd name="connsiteY446" fmla="*/ 374380 h 1656073"/>
                <a:gd name="connsiteX447" fmla="*/ 316184 w 1668666"/>
                <a:gd name="connsiteY447" fmla="*/ 369938 h 1656073"/>
                <a:gd name="connsiteX448" fmla="*/ 320265 w 1668666"/>
                <a:gd name="connsiteY448" fmla="*/ 366514 h 1656073"/>
                <a:gd name="connsiteX449" fmla="*/ 323503 w 1668666"/>
                <a:gd name="connsiteY449" fmla="*/ 359897 h 1656073"/>
                <a:gd name="connsiteX450" fmla="*/ 325763 w 1668666"/>
                <a:gd name="connsiteY450" fmla="*/ 353488 h 1656073"/>
                <a:gd name="connsiteX451" fmla="*/ 319388 w 1668666"/>
                <a:gd name="connsiteY451" fmla="*/ 347508 h 1656073"/>
                <a:gd name="connsiteX452" fmla="*/ 473565 w 1668666"/>
                <a:gd name="connsiteY452" fmla="*/ 224483 h 1656073"/>
                <a:gd name="connsiteX453" fmla="*/ 467595 w 1668666"/>
                <a:gd name="connsiteY453" fmla="*/ 223599 h 1656073"/>
                <a:gd name="connsiteX454" fmla="*/ 459770 w 1668666"/>
                <a:gd name="connsiteY454" fmla="*/ 222732 h 1656073"/>
                <a:gd name="connsiteX455" fmla="*/ 445199 w 1668666"/>
                <a:gd name="connsiteY455" fmla="*/ 227485 h 1656073"/>
                <a:gd name="connsiteX456" fmla="*/ 437711 w 1668666"/>
                <a:gd name="connsiteY456" fmla="*/ 230679 h 1656073"/>
                <a:gd name="connsiteX457" fmla="*/ 429042 w 1668666"/>
                <a:gd name="connsiteY457" fmla="*/ 237928 h 1656073"/>
                <a:gd name="connsiteX458" fmla="*/ 416563 w 1668666"/>
                <a:gd name="connsiteY458" fmla="*/ 244950 h 1656073"/>
                <a:gd name="connsiteX459" fmla="*/ 403307 w 1668666"/>
                <a:gd name="connsiteY459" fmla="*/ 251605 h 1656073"/>
                <a:gd name="connsiteX460" fmla="*/ 398416 w 1668666"/>
                <a:gd name="connsiteY460" fmla="*/ 253966 h 1656073"/>
                <a:gd name="connsiteX461" fmla="*/ 391265 w 1668666"/>
                <a:gd name="connsiteY461" fmla="*/ 257754 h 1656073"/>
                <a:gd name="connsiteX462" fmla="*/ 386780 w 1668666"/>
                <a:gd name="connsiteY462" fmla="*/ 259754 h 1656073"/>
                <a:gd name="connsiteX463" fmla="*/ 379966 w 1668666"/>
                <a:gd name="connsiteY463" fmla="*/ 261218 h 1656073"/>
                <a:gd name="connsiteX464" fmla="*/ 389579 w 1668666"/>
                <a:gd name="connsiteY464" fmla="*/ 274008 h 1656073"/>
                <a:gd name="connsiteX465" fmla="*/ 397134 w 1668666"/>
                <a:gd name="connsiteY465" fmla="*/ 272548 h 1656073"/>
                <a:gd name="connsiteX466" fmla="*/ 404420 w 1668666"/>
                <a:gd name="connsiteY466" fmla="*/ 271124 h 1656073"/>
                <a:gd name="connsiteX467" fmla="*/ 414202 w 1668666"/>
                <a:gd name="connsiteY467" fmla="*/ 268969 h 1656073"/>
                <a:gd name="connsiteX468" fmla="*/ 420071 w 1668666"/>
                <a:gd name="connsiteY468" fmla="*/ 268969 h 1656073"/>
                <a:gd name="connsiteX469" fmla="*/ 425332 w 1668666"/>
                <a:gd name="connsiteY469" fmla="*/ 269104 h 1656073"/>
                <a:gd name="connsiteX470" fmla="*/ 434406 w 1668666"/>
                <a:gd name="connsiteY470" fmla="*/ 264382 h 1656073"/>
                <a:gd name="connsiteX471" fmla="*/ 440780 w 1668666"/>
                <a:gd name="connsiteY471" fmla="*/ 260860 h 1656073"/>
                <a:gd name="connsiteX472" fmla="*/ 446076 w 1668666"/>
                <a:gd name="connsiteY472" fmla="*/ 255464 h 1656073"/>
                <a:gd name="connsiteX473" fmla="*/ 458623 w 1668666"/>
                <a:gd name="connsiteY473" fmla="*/ 248114 h 1656073"/>
                <a:gd name="connsiteX474" fmla="*/ 464121 w 1668666"/>
                <a:gd name="connsiteY474" fmla="*/ 245115 h 1656073"/>
                <a:gd name="connsiteX475" fmla="*/ 469012 w 1668666"/>
                <a:gd name="connsiteY475" fmla="*/ 242980 h 1656073"/>
                <a:gd name="connsiteX476" fmla="*/ 473970 w 1668666"/>
                <a:gd name="connsiteY476" fmla="*/ 237536 h 1656073"/>
                <a:gd name="connsiteX477" fmla="*/ 477984 w 1668666"/>
                <a:gd name="connsiteY477" fmla="*/ 232076 h 1656073"/>
                <a:gd name="connsiteX478" fmla="*/ 473565 w 1668666"/>
                <a:gd name="connsiteY478" fmla="*/ 224483 h 1656073"/>
                <a:gd name="connsiteX479" fmla="*/ 656244 w 1668666"/>
                <a:gd name="connsiteY479" fmla="*/ 150140 h 1656073"/>
                <a:gd name="connsiteX480" fmla="*/ 650780 w 1668666"/>
                <a:gd name="connsiteY480" fmla="*/ 147620 h 1656073"/>
                <a:gd name="connsiteX481" fmla="*/ 643528 w 1668666"/>
                <a:gd name="connsiteY481" fmla="*/ 144585 h 1656073"/>
                <a:gd name="connsiteX482" fmla="*/ 628181 w 1668666"/>
                <a:gd name="connsiteY482" fmla="*/ 145027 h 1656073"/>
                <a:gd name="connsiteX483" fmla="*/ 620120 w 1668666"/>
                <a:gd name="connsiteY483" fmla="*/ 145971 h 1656073"/>
                <a:gd name="connsiteX484" fmla="*/ 609765 w 1668666"/>
                <a:gd name="connsiteY484" fmla="*/ 150491 h 1656073"/>
                <a:gd name="connsiteX485" fmla="*/ 595801 w 1668666"/>
                <a:gd name="connsiteY485" fmla="*/ 153681 h 1656073"/>
                <a:gd name="connsiteX486" fmla="*/ 581230 w 1668666"/>
                <a:gd name="connsiteY486" fmla="*/ 156299 h 1656073"/>
                <a:gd name="connsiteX487" fmla="*/ 575833 w 1668666"/>
                <a:gd name="connsiteY487" fmla="*/ 157162 h 1656073"/>
                <a:gd name="connsiteX488" fmla="*/ 567873 w 1668666"/>
                <a:gd name="connsiteY488" fmla="*/ 158778 h 1656073"/>
                <a:gd name="connsiteX489" fmla="*/ 563050 w 1668666"/>
                <a:gd name="connsiteY489" fmla="*/ 159415 h 1656073"/>
                <a:gd name="connsiteX490" fmla="*/ 556101 w 1668666"/>
                <a:gd name="connsiteY490" fmla="*/ 158896 h 1656073"/>
                <a:gd name="connsiteX491" fmla="*/ 561667 w 1668666"/>
                <a:gd name="connsiteY491" fmla="*/ 173895 h 1656073"/>
                <a:gd name="connsiteX492" fmla="*/ 569357 w 1668666"/>
                <a:gd name="connsiteY492" fmla="*/ 174628 h 1656073"/>
                <a:gd name="connsiteX493" fmla="*/ 576744 w 1668666"/>
                <a:gd name="connsiteY493" fmla="*/ 175339 h 1656073"/>
                <a:gd name="connsiteX494" fmla="*/ 586761 w 1668666"/>
                <a:gd name="connsiteY494" fmla="*/ 176051 h 1656073"/>
                <a:gd name="connsiteX495" fmla="*/ 592361 w 1668666"/>
                <a:gd name="connsiteY495" fmla="*/ 177737 h 1656073"/>
                <a:gd name="connsiteX496" fmla="*/ 597420 w 1668666"/>
                <a:gd name="connsiteY496" fmla="*/ 179353 h 1656073"/>
                <a:gd name="connsiteX497" fmla="*/ 607438 w 1668666"/>
                <a:gd name="connsiteY497" fmla="*/ 177393 h 1656073"/>
                <a:gd name="connsiteX498" fmla="*/ 614521 w 1668666"/>
                <a:gd name="connsiteY498" fmla="*/ 175795 h 1656073"/>
                <a:gd name="connsiteX499" fmla="*/ 621132 w 1668666"/>
                <a:gd name="connsiteY499" fmla="*/ 172179 h 1656073"/>
                <a:gd name="connsiteX500" fmla="*/ 635231 w 1668666"/>
                <a:gd name="connsiteY500" fmla="*/ 168661 h 1656073"/>
                <a:gd name="connsiteX501" fmla="*/ 641370 w 1668666"/>
                <a:gd name="connsiteY501" fmla="*/ 167312 h 1656073"/>
                <a:gd name="connsiteX502" fmla="*/ 646699 w 1668666"/>
                <a:gd name="connsiteY502" fmla="*/ 166637 h 1656073"/>
                <a:gd name="connsiteX503" fmla="*/ 652972 w 1668666"/>
                <a:gd name="connsiteY503" fmla="*/ 162809 h 1656073"/>
                <a:gd name="connsiteX504" fmla="*/ 658336 w 1668666"/>
                <a:gd name="connsiteY504" fmla="*/ 158673 h 1656073"/>
                <a:gd name="connsiteX505" fmla="*/ 656244 w 1668666"/>
                <a:gd name="connsiteY505" fmla="*/ 150140 h 1656073"/>
                <a:gd name="connsiteX506" fmla="*/ 852516 w 1668666"/>
                <a:gd name="connsiteY506" fmla="*/ 129986 h 1656073"/>
                <a:gd name="connsiteX507" fmla="*/ 847963 w 1668666"/>
                <a:gd name="connsiteY507" fmla="*/ 126027 h 1656073"/>
                <a:gd name="connsiteX508" fmla="*/ 841858 w 1668666"/>
                <a:gd name="connsiteY508" fmla="*/ 121062 h 1656073"/>
                <a:gd name="connsiteX509" fmla="*/ 827017 w 1668666"/>
                <a:gd name="connsiteY509" fmla="*/ 117196 h 1656073"/>
                <a:gd name="connsiteX510" fmla="*/ 818989 w 1668666"/>
                <a:gd name="connsiteY510" fmla="*/ 115830 h 1656073"/>
                <a:gd name="connsiteX511" fmla="*/ 807791 w 1668666"/>
                <a:gd name="connsiteY511" fmla="*/ 117237 h 1656073"/>
                <a:gd name="connsiteX512" fmla="*/ 793456 w 1668666"/>
                <a:gd name="connsiteY512" fmla="*/ 116390 h 1656073"/>
                <a:gd name="connsiteX513" fmla="*/ 778716 w 1668666"/>
                <a:gd name="connsiteY513" fmla="*/ 114832 h 1656073"/>
                <a:gd name="connsiteX514" fmla="*/ 773319 w 1668666"/>
                <a:gd name="connsiteY514" fmla="*/ 114178 h 1656073"/>
                <a:gd name="connsiteX515" fmla="*/ 765258 w 1668666"/>
                <a:gd name="connsiteY515" fmla="*/ 113503 h 1656073"/>
                <a:gd name="connsiteX516" fmla="*/ 760401 w 1668666"/>
                <a:gd name="connsiteY516" fmla="*/ 112754 h 1656073"/>
                <a:gd name="connsiteX517" fmla="*/ 753858 w 1668666"/>
                <a:gd name="connsiteY517" fmla="*/ 110312 h 1656073"/>
                <a:gd name="connsiteX518" fmla="*/ 755072 w 1668666"/>
                <a:gd name="connsiteY518" fmla="*/ 126276 h 1656073"/>
                <a:gd name="connsiteX519" fmla="*/ 762222 w 1668666"/>
                <a:gd name="connsiteY519" fmla="*/ 129123 h 1656073"/>
                <a:gd name="connsiteX520" fmla="*/ 769137 w 1668666"/>
                <a:gd name="connsiteY520" fmla="*/ 131872 h 1656073"/>
                <a:gd name="connsiteX521" fmla="*/ 778514 w 1668666"/>
                <a:gd name="connsiteY521" fmla="*/ 135336 h 1656073"/>
                <a:gd name="connsiteX522" fmla="*/ 783472 w 1668666"/>
                <a:gd name="connsiteY522" fmla="*/ 138527 h 1656073"/>
                <a:gd name="connsiteX523" fmla="*/ 787857 w 1668666"/>
                <a:gd name="connsiteY523" fmla="*/ 141488 h 1656073"/>
                <a:gd name="connsiteX524" fmla="*/ 798009 w 1668666"/>
                <a:gd name="connsiteY524" fmla="*/ 142412 h 1656073"/>
                <a:gd name="connsiteX525" fmla="*/ 805295 w 1668666"/>
                <a:gd name="connsiteY525" fmla="*/ 142875 h 1656073"/>
                <a:gd name="connsiteX526" fmla="*/ 812648 w 1668666"/>
                <a:gd name="connsiteY526" fmla="*/ 141239 h 1656073"/>
                <a:gd name="connsiteX527" fmla="*/ 827185 w 1668666"/>
                <a:gd name="connsiteY527" fmla="*/ 141815 h 1656073"/>
                <a:gd name="connsiteX528" fmla="*/ 833425 w 1668666"/>
                <a:gd name="connsiteY528" fmla="*/ 142278 h 1656073"/>
                <a:gd name="connsiteX529" fmla="*/ 838687 w 1668666"/>
                <a:gd name="connsiteY529" fmla="*/ 143124 h 1656073"/>
                <a:gd name="connsiteX530" fmla="*/ 845838 w 1668666"/>
                <a:gd name="connsiteY530" fmla="*/ 141201 h 1656073"/>
                <a:gd name="connsiteX531" fmla="*/ 852145 w 1668666"/>
                <a:gd name="connsiteY531" fmla="*/ 138759 h 1656073"/>
                <a:gd name="connsiteX532" fmla="*/ 852516 w 1668666"/>
                <a:gd name="connsiteY532" fmla="*/ 129986 h 1656073"/>
                <a:gd name="connsiteX533" fmla="*/ 1046393 w 1668666"/>
                <a:gd name="connsiteY533" fmla="*/ 166256 h 1656073"/>
                <a:gd name="connsiteX534" fmla="*/ 1043122 w 1668666"/>
                <a:gd name="connsiteY534" fmla="*/ 161159 h 1656073"/>
                <a:gd name="connsiteX535" fmla="*/ 1038669 w 1668666"/>
                <a:gd name="connsiteY535" fmla="*/ 154676 h 1656073"/>
                <a:gd name="connsiteX536" fmla="*/ 1025549 w 1668666"/>
                <a:gd name="connsiteY536" fmla="*/ 146753 h 1656073"/>
                <a:gd name="connsiteX537" fmla="*/ 1018229 w 1668666"/>
                <a:gd name="connsiteY537" fmla="*/ 143175 h 1656073"/>
                <a:gd name="connsiteX538" fmla="*/ 1007098 w 1668666"/>
                <a:gd name="connsiteY538" fmla="*/ 141350 h 1656073"/>
                <a:gd name="connsiteX539" fmla="*/ 993607 w 1668666"/>
                <a:gd name="connsiteY539" fmla="*/ 136463 h 1656073"/>
                <a:gd name="connsiteX540" fmla="*/ 979913 w 1668666"/>
                <a:gd name="connsiteY540" fmla="*/ 130789 h 1656073"/>
                <a:gd name="connsiteX541" fmla="*/ 974921 w 1668666"/>
                <a:gd name="connsiteY541" fmla="*/ 128634 h 1656073"/>
                <a:gd name="connsiteX542" fmla="*/ 967365 w 1668666"/>
                <a:gd name="connsiteY542" fmla="*/ 125693 h 1656073"/>
                <a:gd name="connsiteX543" fmla="*/ 962947 w 1668666"/>
                <a:gd name="connsiteY543" fmla="*/ 123595 h 1656073"/>
                <a:gd name="connsiteX544" fmla="*/ 957381 w 1668666"/>
                <a:gd name="connsiteY544" fmla="*/ 119402 h 1656073"/>
                <a:gd name="connsiteX545" fmla="*/ 953974 w 1668666"/>
                <a:gd name="connsiteY545" fmla="*/ 135059 h 1656073"/>
                <a:gd name="connsiteX546" fmla="*/ 960046 w 1668666"/>
                <a:gd name="connsiteY546" fmla="*/ 139809 h 1656073"/>
                <a:gd name="connsiteX547" fmla="*/ 965915 w 1668666"/>
                <a:gd name="connsiteY547" fmla="*/ 144406 h 1656073"/>
                <a:gd name="connsiteX548" fmla="*/ 973942 w 1668666"/>
                <a:gd name="connsiteY548" fmla="*/ 150406 h 1656073"/>
                <a:gd name="connsiteX549" fmla="*/ 977754 w 1668666"/>
                <a:gd name="connsiteY549" fmla="*/ 154869 h 1656073"/>
                <a:gd name="connsiteX550" fmla="*/ 981127 w 1668666"/>
                <a:gd name="connsiteY550" fmla="*/ 158947 h 1656073"/>
                <a:gd name="connsiteX551" fmla="*/ 990605 w 1668666"/>
                <a:gd name="connsiteY551" fmla="*/ 162718 h 1656073"/>
                <a:gd name="connsiteX552" fmla="*/ 997418 w 1668666"/>
                <a:gd name="connsiteY552" fmla="*/ 165217 h 1656073"/>
                <a:gd name="connsiteX553" fmla="*/ 1004973 w 1668666"/>
                <a:gd name="connsiteY553" fmla="*/ 165757 h 1656073"/>
                <a:gd name="connsiteX554" fmla="*/ 1018735 w 1668666"/>
                <a:gd name="connsiteY554" fmla="*/ 170432 h 1656073"/>
                <a:gd name="connsiteX555" fmla="*/ 1024604 w 1668666"/>
                <a:gd name="connsiteY555" fmla="*/ 172624 h 1656073"/>
                <a:gd name="connsiteX556" fmla="*/ 1029427 w 1668666"/>
                <a:gd name="connsiteY556" fmla="*/ 174931 h 1656073"/>
                <a:gd name="connsiteX557" fmla="*/ 1036781 w 1668666"/>
                <a:gd name="connsiteY557" fmla="*/ 175123 h 1656073"/>
                <a:gd name="connsiteX558" fmla="*/ 1043526 w 1668666"/>
                <a:gd name="connsiteY558" fmla="*/ 174584 h 1656073"/>
                <a:gd name="connsiteX559" fmla="*/ 1046393 w 1668666"/>
                <a:gd name="connsiteY559" fmla="*/ 166256 h 1656073"/>
                <a:gd name="connsiteX560" fmla="*/ 1222158 w 1668666"/>
                <a:gd name="connsiteY560" fmla="*/ 255720 h 1656073"/>
                <a:gd name="connsiteX561" fmla="*/ 1220437 w 1668666"/>
                <a:gd name="connsiteY561" fmla="*/ 249891 h 1656073"/>
                <a:gd name="connsiteX562" fmla="*/ 1218009 w 1668666"/>
                <a:gd name="connsiteY562" fmla="*/ 242447 h 1656073"/>
                <a:gd name="connsiteX563" fmla="*/ 1207621 w 1668666"/>
                <a:gd name="connsiteY563" fmla="*/ 231158 h 1656073"/>
                <a:gd name="connsiteX564" fmla="*/ 1201617 w 1668666"/>
                <a:gd name="connsiteY564" fmla="*/ 225657 h 1656073"/>
                <a:gd name="connsiteX565" fmla="*/ 1191396 w 1668666"/>
                <a:gd name="connsiteY565" fmla="*/ 220773 h 1656073"/>
                <a:gd name="connsiteX566" fmla="*/ 1179861 w 1668666"/>
                <a:gd name="connsiteY566" fmla="*/ 212310 h 1656073"/>
                <a:gd name="connsiteX567" fmla="*/ 1168292 w 1668666"/>
                <a:gd name="connsiteY567" fmla="*/ 203001 h 1656073"/>
                <a:gd name="connsiteX568" fmla="*/ 1164143 w 1668666"/>
                <a:gd name="connsiteY568" fmla="*/ 199520 h 1656073"/>
                <a:gd name="connsiteX569" fmla="*/ 1157734 w 1668666"/>
                <a:gd name="connsiteY569" fmla="*/ 194555 h 1656073"/>
                <a:gd name="connsiteX570" fmla="*/ 1154058 w 1668666"/>
                <a:gd name="connsiteY570" fmla="*/ 191323 h 1656073"/>
                <a:gd name="connsiteX571" fmla="*/ 1149876 w 1668666"/>
                <a:gd name="connsiteY571" fmla="*/ 185728 h 1656073"/>
                <a:gd name="connsiteX572" fmla="*/ 1142253 w 1668666"/>
                <a:gd name="connsiteY572" fmla="*/ 199790 h 1656073"/>
                <a:gd name="connsiteX573" fmla="*/ 1146705 w 1668666"/>
                <a:gd name="connsiteY573" fmla="*/ 206077 h 1656073"/>
                <a:gd name="connsiteX574" fmla="*/ 1151056 w 1668666"/>
                <a:gd name="connsiteY574" fmla="*/ 212118 h 1656073"/>
                <a:gd name="connsiteX575" fmla="*/ 1157060 w 1668666"/>
                <a:gd name="connsiteY575" fmla="*/ 220139 h 1656073"/>
                <a:gd name="connsiteX576" fmla="*/ 1159488 w 1668666"/>
                <a:gd name="connsiteY576" fmla="*/ 225502 h 1656073"/>
                <a:gd name="connsiteX577" fmla="*/ 1161580 w 1668666"/>
                <a:gd name="connsiteY577" fmla="*/ 230369 h 1656073"/>
                <a:gd name="connsiteX578" fmla="*/ 1169641 w 1668666"/>
                <a:gd name="connsiteY578" fmla="*/ 236659 h 1656073"/>
                <a:gd name="connsiteX579" fmla="*/ 1175442 w 1668666"/>
                <a:gd name="connsiteY579" fmla="*/ 240967 h 1656073"/>
                <a:gd name="connsiteX580" fmla="*/ 1182526 w 1668666"/>
                <a:gd name="connsiteY580" fmla="*/ 243584 h 1656073"/>
                <a:gd name="connsiteX581" fmla="*/ 1194432 w 1668666"/>
                <a:gd name="connsiteY581" fmla="*/ 251949 h 1656073"/>
                <a:gd name="connsiteX582" fmla="*/ 1199458 w 1668666"/>
                <a:gd name="connsiteY582" fmla="*/ 255720 h 1656073"/>
                <a:gd name="connsiteX583" fmla="*/ 1203438 w 1668666"/>
                <a:gd name="connsiteY583" fmla="*/ 259278 h 1656073"/>
                <a:gd name="connsiteX584" fmla="*/ 1210454 w 1668666"/>
                <a:gd name="connsiteY584" fmla="*/ 261528 h 1656073"/>
                <a:gd name="connsiteX585" fmla="*/ 1217098 w 1668666"/>
                <a:gd name="connsiteY585" fmla="*/ 262877 h 1656073"/>
                <a:gd name="connsiteX586" fmla="*/ 1222158 w 1668666"/>
                <a:gd name="connsiteY586" fmla="*/ 255720 h 1656073"/>
                <a:gd name="connsiteX587" fmla="*/ 1365778 w 1668666"/>
                <a:gd name="connsiteY587" fmla="*/ 390898 h 1656073"/>
                <a:gd name="connsiteX588" fmla="*/ 1365778 w 1668666"/>
                <a:gd name="connsiteY588" fmla="*/ 384860 h 1656073"/>
                <a:gd name="connsiteX589" fmla="*/ 1365542 w 1668666"/>
                <a:gd name="connsiteY589" fmla="*/ 376994 h 1656073"/>
                <a:gd name="connsiteX590" fmla="*/ 1358728 w 1668666"/>
                <a:gd name="connsiteY590" fmla="*/ 363243 h 1656073"/>
                <a:gd name="connsiteX591" fmla="*/ 1354512 w 1668666"/>
                <a:gd name="connsiteY591" fmla="*/ 356257 h 1656073"/>
                <a:gd name="connsiteX592" fmla="*/ 1346114 w 1668666"/>
                <a:gd name="connsiteY592" fmla="*/ 348719 h 1656073"/>
                <a:gd name="connsiteX593" fmla="*/ 1337378 w 1668666"/>
                <a:gd name="connsiteY593" fmla="*/ 337352 h 1656073"/>
                <a:gd name="connsiteX594" fmla="*/ 1328912 w 1668666"/>
                <a:gd name="connsiteY594" fmla="*/ 325179 h 1656073"/>
                <a:gd name="connsiteX595" fmla="*/ 1325876 w 1668666"/>
                <a:gd name="connsiteY595" fmla="*/ 320676 h 1656073"/>
                <a:gd name="connsiteX596" fmla="*/ 1321087 w 1668666"/>
                <a:gd name="connsiteY596" fmla="*/ 314119 h 1656073"/>
                <a:gd name="connsiteX597" fmla="*/ 1318489 w 1668666"/>
                <a:gd name="connsiteY597" fmla="*/ 309984 h 1656073"/>
                <a:gd name="connsiteX598" fmla="*/ 1316061 w 1668666"/>
                <a:gd name="connsiteY598" fmla="*/ 303424 h 1656073"/>
                <a:gd name="connsiteX599" fmla="*/ 1304795 w 1668666"/>
                <a:gd name="connsiteY599" fmla="*/ 314790 h 1656073"/>
                <a:gd name="connsiteX600" fmla="*/ 1307325 w 1668666"/>
                <a:gd name="connsiteY600" fmla="*/ 322063 h 1656073"/>
                <a:gd name="connsiteX601" fmla="*/ 1309787 w 1668666"/>
                <a:gd name="connsiteY601" fmla="*/ 329082 h 1656073"/>
                <a:gd name="connsiteX602" fmla="*/ 1313329 w 1668666"/>
                <a:gd name="connsiteY602" fmla="*/ 338468 h 1656073"/>
                <a:gd name="connsiteX603" fmla="*/ 1314138 w 1668666"/>
                <a:gd name="connsiteY603" fmla="*/ 344297 h 1656073"/>
                <a:gd name="connsiteX604" fmla="*/ 1314779 w 1668666"/>
                <a:gd name="connsiteY604" fmla="*/ 349549 h 1656073"/>
                <a:gd name="connsiteX605" fmla="*/ 1320715 w 1668666"/>
                <a:gd name="connsiteY605" fmla="*/ 357836 h 1656073"/>
                <a:gd name="connsiteX606" fmla="*/ 1325134 w 1668666"/>
                <a:gd name="connsiteY606" fmla="*/ 363627 h 1656073"/>
                <a:gd name="connsiteX607" fmla="*/ 1331172 w 1668666"/>
                <a:gd name="connsiteY607" fmla="*/ 368107 h 1656073"/>
                <a:gd name="connsiteX608" fmla="*/ 1340278 w 1668666"/>
                <a:gd name="connsiteY608" fmla="*/ 379494 h 1656073"/>
                <a:gd name="connsiteX609" fmla="*/ 1344022 w 1668666"/>
                <a:gd name="connsiteY609" fmla="*/ 384513 h 1656073"/>
                <a:gd name="connsiteX610" fmla="*/ 1346856 w 1668666"/>
                <a:gd name="connsiteY610" fmla="*/ 389053 h 1656073"/>
                <a:gd name="connsiteX611" fmla="*/ 1352927 w 1668666"/>
                <a:gd name="connsiteY611" fmla="*/ 393188 h 1656073"/>
                <a:gd name="connsiteX612" fmla="*/ 1358897 w 1668666"/>
                <a:gd name="connsiteY612" fmla="*/ 396362 h 1656073"/>
                <a:gd name="connsiteX613" fmla="*/ 1365778 w 1668666"/>
                <a:gd name="connsiteY613" fmla="*/ 390898 h 1656073"/>
                <a:gd name="connsiteX614" fmla="*/ 1465449 w 1668666"/>
                <a:gd name="connsiteY614" fmla="*/ 561272 h 1656073"/>
                <a:gd name="connsiteX615" fmla="*/ 1467135 w 1668666"/>
                <a:gd name="connsiteY615" fmla="*/ 555470 h 1656073"/>
                <a:gd name="connsiteX616" fmla="*/ 1469092 w 1668666"/>
                <a:gd name="connsiteY616" fmla="*/ 547881 h 1656073"/>
                <a:gd name="connsiteX617" fmla="*/ 1466494 w 1668666"/>
                <a:gd name="connsiteY617" fmla="*/ 532737 h 1656073"/>
                <a:gd name="connsiteX618" fmla="*/ 1464403 w 1668666"/>
                <a:gd name="connsiteY618" fmla="*/ 524844 h 1656073"/>
                <a:gd name="connsiteX619" fmla="*/ 1458501 w 1668666"/>
                <a:gd name="connsiteY619" fmla="*/ 515198 h 1656073"/>
                <a:gd name="connsiteX620" fmla="*/ 1453306 w 1668666"/>
                <a:gd name="connsiteY620" fmla="*/ 501841 h 1656073"/>
                <a:gd name="connsiteX621" fmla="*/ 1448618 w 1668666"/>
                <a:gd name="connsiteY621" fmla="*/ 487742 h 1656073"/>
                <a:gd name="connsiteX622" fmla="*/ 1446999 w 1668666"/>
                <a:gd name="connsiteY622" fmla="*/ 482547 h 1656073"/>
                <a:gd name="connsiteX623" fmla="*/ 1444266 w 1668666"/>
                <a:gd name="connsiteY623" fmla="*/ 474925 h 1656073"/>
                <a:gd name="connsiteX624" fmla="*/ 1442951 w 1668666"/>
                <a:gd name="connsiteY624" fmla="*/ 470202 h 1656073"/>
                <a:gd name="connsiteX625" fmla="*/ 1442479 w 1668666"/>
                <a:gd name="connsiteY625" fmla="*/ 463220 h 1656073"/>
                <a:gd name="connsiteX626" fmla="*/ 1428447 w 1668666"/>
                <a:gd name="connsiteY626" fmla="*/ 470944 h 1656073"/>
                <a:gd name="connsiteX627" fmla="*/ 1428818 w 1668666"/>
                <a:gd name="connsiteY627" fmla="*/ 478635 h 1656073"/>
                <a:gd name="connsiteX628" fmla="*/ 1429189 w 1668666"/>
                <a:gd name="connsiteY628" fmla="*/ 486089 h 1656073"/>
                <a:gd name="connsiteX629" fmla="*/ 1429931 w 1668666"/>
                <a:gd name="connsiteY629" fmla="*/ 496073 h 1656073"/>
                <a:gd name="connsiteX630" fmla="*/ 1429055 w 1668666"/>
                <a:gd name="connsiteY630" fmla="*/ 501874 h 1656073"/>
                <a:gd name="connsiteX631" fmla="*/ 1428212 w 1668666"/>
                <a:gd name="connsiteY631" fmla="*/ 507102 h 1656073"/>
                <a:gd name="connsiteX632" fmla="*/ 1431551 w 1668666"/>
                <a:gd name="connsiteY632" fmla="*/ 516783 h 1656073"/>
                <a:gd name="connsiteX633" fmla="*/ 1434148 w 1668666"/>
                <a:gd name="connsiteY633" fmla="*/ 523562 h 1656073"/>
                <a:gd name="connsiteX634" fmla="*/ 1438668 w 1668666"/>
                <a:gd name="connsiteY634" fmla="*/ 529600 h 1656073"/>
                <a:gd name="connsiteX635" fmla="*/ 1444165 w 1668666"/>
                <a:gd name="connsiteY635" fmla="*/ 543092 h 1656073"/>
                <a:gd name="connsiteX636" fmla="*/ 1446358 w 1668666"/>
                <a:gd name="connsiteY636" fmla="*/ 548961 h 1656073"/>
                <a:gd name="connsiteX637" fmla="*/ 1447774 w 1668666"/>
                <a:gd name="connsiteY637" fmla="*/ 554121 h 1656073"/>
                <a:gd name="connsiteX638" fmla="*/ 1452463 w 1668666"/>
                <a:gd name="connsiteY638" fmla="*/ 559822 h 1656073"/>
                <a:gd name="connsiteX639" fmla="*/ 1457286 w 1668666"/>
                <a:gd name="connsiteY639" fmla="*/ 564578 h 1656073"/>
                <a:gd name="connsiteX640" fmla="*/ 1465449 w 1668666"/>
                <a:gd name="connsiteY640" fmla="*/ 561272 h 165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Lst>
              <a:rect l="l" t="t" r="r" b="b"/>
              <a:pathLst>
                <a:path w="1668666" h="1656073">
                  <a:moveTo>
                    <a:pt x="1588561" y="588087"/>
                  </a:moveTo>
                  <a:cubicBezTo>
                    <a:pt x="1584210" y="568625"/>
                    <a:pt x="1578375" y="549500"/>
                    <a:pt x="1571123" y="530915"/>
                  </a:cubicBezTo>
                  <a:cubicBezTo>
                    <a:pt x="1563973" y="512263"/>
                    <a:pt x="1557294" y="493341"/>
                    <a:pt x="1549671" y="474790"/>
                  </a:cubicBezTo>
                  <a:cubicBezTo>
                    <a:pt x="1531693" y="439003"/>
                    <a:pt x="1515031" y="402190"/>
                    <a:pt x="1492162" y="368953"/>
                  </a:cubicBezTo>
                  <a:cubicBezTo>
                    <a:pt x="1435598" y="279594"/>
                    <a:pt x="1361764" y="199813"/>
                    <a:pt x="1272752" y="139535"/>
                  </a:cubicBezTo>
                  <a:cubicBezTo>
                    <a:pt x="1063393" y="-6513"/>
                    <a:pt x="781684" y="-39127"/>
                    <a:pt x="540316" y="47251"/>
                  </a:cubicBezTo>
                  <a:cubicBezTo>
                    <a:pt x="411334" y="94567"/>
                    <a:pt x="291730" y="172192"/>
                    <a:pt x="201267" y="276996"/>
                  </a:cubicBezTo>
                  <a:cubicBezTo>
                    <a:pt x="72353" y="421922"/>
                    <a:pt x="2533" y="614767"/>
                    <a:pt x="-1143" y="807025"/>
                  </a:cubicBezTo>
                  <a:cubicBezTo>
                    <a:pt x="-3336" y="930070"/>
                    <a:pt x="21286" y="1052103"/>
                    <a:pt x="70970" y="1164693"/>
                  </a:cubicBezTo>
                  <a:cubicBezTo>
                    <a:pt x="120721" y="1277552"/>
                    <a:pt x="195634" y="1377559"/>
                    <a:pt x="289976" y="1457026"/>
                  </a:cubicBezTo>
                  <a:cubicBezTo>
                    <a:pt x="385666" y="1538045"/>
                    <a:pt x="499166" y="1599027"/>
                    <a:pt x="621233" y="1630227"/>
                  </a:cubicBezTo>
                  <a:cubicBezTo>
                    <a:pt x="743840" y="1661326"/>
                    <a:pt x="871911" y="1664361"/>
                    <a:pt x="995867" y="1639064"/>
                  </a:cubicBezTo>
                  <a:cubicBezTo>
                    <a:pt x="1225126" y="1593563"/>
                    <a:pt x="1424299" y="1452878"/>
                    <a:pt x="1543836" y="1252018"/>
                  </a:cubicBezTo>
                  <a:cubicBezTo>
                    <a:pt x="1586234" y="1181524"/>
                    <a:pt x="1616557" y="1104384"/>
                    <a:pt x="1639054" y="1025592"/>
                  </a:cubicBezTo>
                  <a:cubicBezTo>
                    <a:pt x="1667488" y="920862"/>
                    <a:pt x="1673897" y="810061"/>
                    <a:pt x="1661080" y="701789"/>
                  </a:cubicBezTo>
                  <a:cubicBezTo>
                    <a:pt x="1656189" y="674266"/>
                    <a:pt x="1643136" y="640772"/>
                    <a:pt x="1633556" y="629709"/>
                  </a:cubicBezTo>
                  <a:cubicBezTo>
                    <a:pt x="1623943" y="618545"/>
                    <a:pt x="1617737" y="629169"/>
                    <a:pt x="1625664" y="686577"/>
                  </a:cubicBezTo>
                  <a:cubicBezTo>
                    <a:pt x="1641449" y="801831"/>
                    <a:pt x="1636289" y="921806"/>
                    <a:pt x="1603166" y="1033755"/>
                  </a:cubicBezTo>
                  <a:cubicBezTo>
                    <a:pt x="1571022" y="1142701"/>
                    <a:pt x="1516515" y="1243721"/>
                    <a:pt x="1443086" y="1330372"/>
                  </a:cubicBezTo>
                  <a:cubicBezTo>
                    <a:pt x="1419138" y="1360998"/>
                    <a:pt x="1390165" y="1386869"/>
                    <a:pt x="1362574" y="1413920"/>
                  </a:cubicBezTo>
                  <a:cubicBezTo>
                    <a:pt x="1332217" y="1437868"/>
                    <a:pt x="1303412" y="1463840"/>
                    <a:pt x="1270054" y="1483504"/>
                  </a:cubicBezTo>
                  <a:cubicBezTo>
                    <a:pt x="1238516" y="1505900"/>
                    <a:pt x="1203505" y="1522259"/>
                    <a:pt x="1169439" y="1540001"/>
                  </a:cubicBezTo>
                  <a:cubicBezTo>
                    <a:pt x="1151933" y="1547927"/>
                    <a:pt x="1133685" y="1554268"/>
                    <a:pt x="1115944" y="1561486"/>
                  </a:cubicBezTo>
                  <a:cubicBezTo>
                    <a:pt x="1106971" y="1564927"/>
                    <a:pt x="1098134" y="1568704"/>
                    <a:pt x="1089095" y="1571842"/>
                  </a:cubicBezTo>
                  <a:lnTo>
                    <a:pt x="1061369" y="1579565"/>
                  </a:lnTo>
                  <a:cubicBezTo>
                    <a:pt x="984803" y="1603513"/>
                    <a:pt x="904426" y="1611035"/>
                    <a:pt x="825566" y="1609382"/>
                  </a:cubicBezTo>
                  <a:cubicBezTo>
                    <a:pt x="807892" y="1608472"/>
                    <a:pt x="790184" y="1608168"/>
                    <a:pt x="772611" y="1606650"/>
                  </a:cubicBezTo>
                  <a:lnTo>
                    <a:pt x="720196" y="1598892"/>
                  </a:lnTo>
                  <a:cubicBezTo>
                    <a:pt x="702757" y="1596498"/>
                    <a:pt x="685454" y="1592956"/>
                    <a:pt x="668488" y="1588268"/>
                  </a:cubicBezTo>
                  <a:cubicBezTo>
                    <a:pt x="651455" y="1583748"/>
                    <a:pt x="633983" y="1581184"/>
                    <a:pt x="617287" y="1575484"/>
                  </a:cubicBezTo>
                  <a:cubicBezTo>
                    <a:pt x="453226" y="1528094"/>
                    <a:pt x="308763" y="1429098"/>
                    <a:pt x="205348" y="1293202"/>
                  </a:cubicBezTo>
                  <a:cubicBezTo>
                    <a:pt x="132425" y="1196398"/>
                    <a:pt x="85001" y="1081786"/>
                    <a:pt x="62605" y="963125"/>
                  </a:cubicBezTo>
                  <a:cubicBezTo>
                    <a:pt x="49822" y="902446"/>
                    <a:pt x="47731" y="840249"/>
                    <a:pt x="48574" y="778321"/>
                  </a:cubicBezTo>
                  <a:cubicBezTo>
                    <a:pt x="49721" y="762873"/>
                    <a:pt x="51576" y="747459"/>
                    <a:pt x="53026" y="732011"/>
                  </a:cubicBezTo>
                  <a:cubicBezTo>
                    <a:pt x="54780" y="716630"/>
                    <a:pt x="55320" y="701013"/>
                    <a:pt x="59097" y="685936"/>
                  </a:cubicBezTo>
                  <a:cubicBezTo>
                    <a:pt x="65472" y="655580"/>
                    <a:pt x="70295" y="624785"/>
                    <a:pt x="80920" y="595507"/>
                  </a:cubicBezTo>
                  <a:cubicBezTo>
                    <a:pt x="150100" y="360855"/>
                    <a:pt x="338985" y="167885"/>
                    <a:pt x="569053" y="89373"/>
                  </a:cubicBezTo>
                  <a:cubicBezTo>
                    <a:pt x="668455" y="54894"/>
                    <a:pt x="773859" y="41129"/>
                    <a:pt x="878792" y="48924"/>
                  </a:cubicBezTo>
                  <a:cubicBezTo>
                    <a:pt x="967163" y="54753"/>
                    <a:pt x="1053308" y="79429"/>
                    <a:pt x="1134023" y="114225"/>
                  </a:cubicBezTo>
                  <a:cubicBezTo>
                    <a:pt x="1161816" y="124377"/>
                    <a:pt x="1186944" y="140132"/>
                    <a:pt x="1213253" y="153462"/>
                  </a:cubicBezTo>
                  <a:cubicBezTo>
                    <a:pt x="1226644" y="159770"/>
                    <a:pt x="1238416" y="168846"/>
                    <a:pt x="1250895" y="176712"/>
                  </a:cubicBezTo>
                  <a:lnTo>
                    <a:pt x="1287930" y="201065"/>
                  </a:lnTo>
                  <a:lnTo>
                    <a:pt x="1322503" y="228780"/>
                  </a:lnTo>
                  <a:cubicBezTo>
                    <a:pt x="1333937" y="238147"/>
                    <a:pt x="1346080" y="246744"/>
                    <a:pt x="1356232" y="257534"/>
                  </a:cubicBezTo>
                  <a:cubicBezTo>
                    <a:pt x="1377111" y="278447"/>
                    <a:pt x="1399777" y="297791"/>
                    <a:pt x="1417958" y="321283"/>
                  </a:cubicBezTo>
                  <a:cubicBezTo>
                    <a:pt x="1486496" y="400436"/>
                    <a:pt x="1538642" y="492430"/>
                    <a:pt x="1571359" y="591898"/>
                  </a:cubicBezTo>
                  <a:cubicBezTo>
                    <a:pt x="1599557" y="677167"/>
                    <a:pt x="1594262" y="613013"/>
                    <a:pt x="1588561" y="588087"/>
                  </a:cubicBezTo>
                  <a:close/>
                  <a:moveTo>
                    <a:pt x="1513378" y="754643"/>
                  </a:moveTo>
                  <a:cubicBezTo>
                    <a:pt x="1514660" y="752923"/>
                    <a:pt x="1515571" y="751237"/>
                    <a:pt x="1516650" y="749550"/>
                  </a:cubicBezTo>
                  <a:cubicBezTo>
                    <a:pt x="1518337" y="747526"/>
                    <a:pt x="1519686" y="745233"/>
                    <a:pt x="1520698" y="742804"/>
                  </a:cubicBezTo>
                  <a:cubicBezTo>
                    <a:pt x="1521608" y="737779"/>
                    <a:pt x="1522182" y="732685"/>
                    <a:pt x="1522452" y="727558"/>
                  </a:cubicBezTo>
                  <a:cubicBezTo>
                    <a:pt x="1522856" y="724860"/>
                    <a:pt x="1522890" y="722094"/>
                    <a:pt x="1522620" y="719362"/>
                  </a:cubicBezTo>
                  <a:cubicBezTo>
                    <a:pt x="1522013" y="715686"/>
                    <a:pt x="1520259" y="712144"/>
                    <a:pt x="1519686" y="708467"/>
                  </a:cubicBezTo>
                  <a:cubicBezTo>
                    <a:pt x="1519045" y="703712"/>
                    <a:pt x="1518640" y="698922"/>
                    <a:pt x="1518505" y="694132"/>
                  </a:cubicBezTo>
                  <a:cubicBezTo>
                    <a:pt x="1518337" y="689309"/>
                    <a:pt x="1518168" y="684284"/>
                    <a:pt x="1517966" y="679325"/>
                  </a:cubicBezTo>
                  <a:cubicBezTo>
                    <a:pt x="1517932" y="677538"/>
                    <a:pt x="1517898" y="675649"/>
                    <a:pt x="1517864" y="673861"/>
                  </a:cubicBezTo>
                  <a:cubicBezTo>
                    <a:pt x="1517729" y="671129"/>
                    <a:pt x="1517595" y="668498"/>
                    <a:pt x="1517392" y="665766"/>
                  </a:cubicBezTo>
                  <a:cubicBezTo>
                    <a:pt x="1517156" y="664147"/>
                    <a:pt x="1517156" y="662494"/>
                    <a:pt x="1517460" y="660875"/>
                  </a:cubicBezTo>
                  <a:cubicBezTo>
                    <a:pt x="1518134" y="658582"/>
                    <a:pt x="1518067" y="656457"/>
                    <a:pt x="1518977" y="654062"/>
                  </a:cubicBezTo>
                  <a:cubicBezTo>
                    <a:pt x="1519045" y="652915"/>
                    <a:pt x="1505789" y="654500"/>
                    <a:pt x="1503361" y="657435"/>
                  </a:cubicBezTo>
                  <a:cubicBezTo>
                    <a:pt x="1502383" y="659830"/>
                    <a:pt x="1501775" y="662359"/>
                    <a:pt x="1501539" y="664957"/>
                  </a:cubicBezTo>
                  <a:cubicBezTo>
                    <a:pt x="1500966" y="667318"/>
                    <a:pt x="1500359" y="669881"/>
                    <a:pt x="1499785" y="672208"/>
                  </a:cubicBezTo>
                  <a:cubicBezTo>
                    <a:pt x="1499077" y="675480"/>
                    <a:pt x="1498571" y="678718"/>
                    <a:pt x="1497694" y="681990"/>
                  </a:cubicBezTo>
                  <a:cubicBezTo>
                    <a:pt x="1496986" y="683845"/>
                    <a:pt x="1496176" y="685633"/>
                    <a:pt x="1495232" y="687353"/>
                  </a:cubicBezTo>
                  <a:cubicBezTo>
                    <a:pt x="1494186" y="688803"/>
                    <a:pt x="1493410" y="690388"/>
                    <a:pt x="1492904" y="692109"/>
                  </a:cubicBezTo>
                  <a:cubicBezTo>
                    <a:pt x="1492871" y="695515"/>
                    <a:pt x="1493039" y="698922"/>
                    <a:pt x="1493410" y="702329"/>
                  </a:cubicBezTo>
                  <a:cubicBezTo>
                    <a:pt x="1493377" y="704757"/>
                    <a:pt x="1493579" y="707186"/>
                    <a:pt x="1493984" y="709581"/>
                  </a:cubicBezTo>
                  <a:cubicBezTo>
                    <a:pt x="1494523" y="711975"/>
                    <a:pt x="1496210" y="714202"/>
                    <a:pt x="1496648" y="716664"/>
                  </a:cubicBezTo>
                  <a:cubicBezTo>
                    <a:pt x="1497458" y="721454"/>
                    <a:pt x="1497694" y="726310"/>
                    <a:pt x="1498099" y="731168"/>
                  </a:cubicBezTo>
                  <a:cubicBezTo>
                    <a:pt x="1498234" y="733259"/>
                    <a:pt x="1498402" y="735316"/>
                    <a:pt x="1498537" y="737441"/>
                  </a:cubicBezTo>
                  <a:cubicBezTo>
                    <a:pt x="1498301" y="739229"/>
                    <a:pt x="1498301" y="741016"/>
                    <a:pt x="1498470" y="742804"/>
                  </a:cubicBezTo>
                  <a:cubicBezTo>
                    <a:pt x="1499178" y="745165"/>
                    <a:pt x="1500156" y="747425"/>
                    <a:pt x="1501337" y="749584"/>
                  </a:cubicBezTo>
                  <a:cubicBezTo>
                    <a:pt x="1502315" y="751608"/>
                    <a:pt x="1503428" y="753597"/>
                    <a:pt x="1504642" y="755486"/>
                  </a:cubicBezTo>
                  <a:cubicBezTo>
                    <a:pt x="1506059" y="757139"/>
                    <a:pt x="1512602" y="755216"/>
                    <a:pt x="1513378" y="754643"/>
                  </a:cubicBezTo>
                  <a:close/>
                  <a:moveTo>
                    <a:pt x="1504912" y="951995"/>
                  </a:moveTo>
                  <a:cubicBezTo>
                    <a:pt x="1506498" y="950747"/>
                    <a:pt x="1508049" y="949431"/>
                    <a:pt x="1509500" y="948048"/>
                  </a:cubicBezTo>
                  <a:cubicBezTo>
                    <a:pt x="1511658" y="946564"/>
                    <a:pt x="1513614" y="944776"/>
                    <a:pt x="1515301" y="942719"/>
                  </a:cubicBezTo>
                  <a:cubicBezTo>
                    <a:pt x="1517595" y="938132"/>
                    <a:pt x="1519585" y="933410"/>
                    <a:pt x="1521271" y="928586"/>
                  </a:cubicBezTo>
                  <a:cubicBezTo>
                    <a:pt x="1522418" y="926090"/>
                    <a:pt x="1523261" y="923493"/>
                    <a:pt x="1523767" y="920795"/>
                  </a:cubicBezTo>
                  <a:cubicBezTo>
                    <a:pt x="1524239" y="917085"/>
                    <a:pt x="1523531" y="913206"/>
                    <a:pt x="1524003" y="909495"/>
                  </a:cubicBezTo>
                  <a:cubicBezTo>
                    <a:pt x="1524745" y="904773"/>
                    <a:pt x="1525723" y="900085"/>
                    <a:pt x="1526937" y="895464"/>
                  </a:cubicBezTo>
                  <a:cubicBezTo>
                    <a:pt x="1528152" y="890742"/>
                    <a:pt x="1529366" y="885885"/>
                    <a:pt x="1530614" y="881061"/>
                  </a:cubicBezTo>
                  <a:cubicBezTo>
                    <a:pt x="1531086" y="879341"/>
                    <a:pt x="1531558" y="877520"/>
                    <a:pt x="1532031" y="875799"/>
                  </a:cubicBezTo>
                  <a:cubicBezTo>
                    <a:pt x="1532638" y="873135"/>
                    <a:pt x="1533279" y="870572"/>
                    <a:pt x="1533886" y="867907"/>
                  </a:cubicBezTo>
                  <a:cubicBezTo>
                    <a:pt x="1534054" y="866288"/>
                    <a:pt x="1534560" y="864703"/>
                    <a:pt x="1535336" y="863252"/>
                  </a:cubicBezTo>
                  <a:cubicBezTo>
                    <a:pt x="1536348" y="861161"/>
                    <a:pt x="1537461" y="859103"/>
                    <a:pt x="1538676" y="857113"/>
                  </a:cubicBezTo>
                  <a:cubicBezTo>
                    <a:pt x="1539080" y="856034"/>
                    <a:pt x="1525926" y="853842"/>
                    <a:pt x="1522755" y="855967"/>
                  </a:cubicBezTo>
                  <a:cubicBezTo>
                    <a:pt x="1521102" y="857957"/>
                    <a:pt x="1519821" y="860216"/>
                    <a:pt x="1518910" y="862645"/>
                  </a:cubicBezTo>
                  <a:cubicBezTo>
                    <a:pt x="1517662" y="864770"/>
                    <a:pt x="1516380" y="867030"/>
                    <a:pt x="1515166" y="869087"/>
                  </a:cubicBezTo>
                  <a:cubicBezTo>
                    <a:pt x="1513547" y="872055"/>
                    <a:pt x="1512164" y="875024"/>
                    <a:pt x="1510377" y="877891"/>
                  </a:cubicBezTo>
                  <a:cubicBezTo>
                    <a:pt x="1509229" y="879476"/>
                    <a:pt x="1507914" y="880960"/>
                    <a:pt x="1506498" y="882343"/>
                  </a:cubicBezTo>
                  <a:cubicBezTo>
                    <a:pt x="1505115" y="883456"/>
                    <a:pt x="1503900" y="884771"/>
                    <a:pt x="1502956" y="886256"/>
                  </a:cubicBezTo>
                  <a:cubicBezTo>
                    <a:pt x="1501978" y="889527"/>
                    <a:pt x="1501168" y="892833"/>
                    <a:pt x="1500527" y="896172"/>
                  </a:cubicBezTo>
                  <a:cubicBezTo>
                    <a:pt x="1499853" y="898500"/>
                    <a:pt x="1499347" y="900894"/>
                    <a:pt x="1499043" y="903289"/>
                  </a:cubicBezTo>
                  <a:cubicBezTo>
                    <a:pt x="1498908" y="905751"/>
                    <a:pt x="1499920" y="908382"/>
                    <a:pt x="1499617" y="910811"/>
                  </a:cubicBezTo>
                  <a:cubicBezTo>
                    <a:pt x="1499043" y="915634"/>
                    <a:pt x="1497896" y="920390"/>
                    <a:pt x="1496918" y="925146"/>
                  </a:cubicBezTo>
                  <a:cubicBezTo>
                    <a:pt x="1496480" y="927203"/>
                    <a:pt x="1496008" y="929193"/>
                    <a:pt x="1495569" y="931285"/>
                  </a:cubicBezTo>
                  <a:cubicBezTo>
                    <a:pt x="1494827" y="932904"/>
                    <a:pt x="1494321" y="934624"/>
                    <a:pt x="1493984" y="936378"/>
                  </a:cubicBezTo>
                  <a:cubicBezTo>
                    <a:pt x="1494017" y="938840"/>
                    <a:pt x="1494287" y="941302"/>
                    <a:pt x="1494827" y="943697"/>
                  </a:cubicBezTo>
                  <a:cubicBezTo>
                    <a:pt x="1495164" y="945957"/>
                    <a:pt x="1495670" y="948149"/>
                    <a:pt x="1496311" y="950342"/>
                  </a:cubicBezTo>
                  <a:cubicBezTo>
                    <a:pt x="1497188" y="952298"/>
                    <a:pt x="1504002" y="952332"/>
                    <a:pt x="1504912" y="951995"/>
                  </a:cubicBezTo>
                  <a:close/>
                  <a:moveTo>
                    <a:pt x="1441096" y="1138822"/>
                  </a:moveTo>
                  <a:cubicBezTo>
                    <a:pt x="1443086" y="1138114"/>
                    <a:pt x="1444772" y="1137170"/>
                    <a:pt x="1446594" y="1136326"/>
                  </a:cubicBezTo>
                  <a:cubicBezTo>
                    <a:pt x="1449124" y="1135516"/>
                    <a:pt x="1451485" y="1134370"/>
                    <a:pt x="1453643" y="1132852"/>
                  </a:cubicBezTo>
                  <a:cubicBezTo>
                    <a:pt x="1457118" y="1129108"/>
                    <a:pt x="1460389" y="1125128"/>
                    <a:pt x="1463357" y="1120979"/>
                  </a:cubicBezTo>
                  <a:cubicBezTo>
                    <a:pt x="1465145" y="1118956"/>
                    <a:pt x="1466697" y="1116696"/>
                    <a:pt x="1467945" y="1114267"/>
                  </a:cubicBezTo>
                  <a:cubicBezTo>
                    <a:pt x="1469429" y="1110793"/>
                    <a:pt x="1469834" y="1106880"/>
                    <a:pt x="1471351" y="1103473"/>
                  </a:cubicBezTo>
                  <a:cubicBezTo>
                    <a:pt x="1473409" y="1099123"/>
                    <a:pt x="1475669" y="1094906"/>
                    <a:pt x="1478131" y="1090792"/>
                  </a:cubicBezTo>
                  <a:cubicBezTo>
                    <a:pt x="1480593" y="1086642"/>
                    <a:pt x="1483157" y="1082325"/>
                    <a:pt x="1485686" y="1078075"/>
                  </a:cubicBezTo>
                  <a:cubicBezTo>
                    <a:pt x="1486631" y="1076557"/>
                    <a:pt x="1487643" y="1074972"/>
                    <a:pt x="1488553" y="1073421"/>
                  </a:cubicBezTo>
                  <a:lnTo>
                    <a:pt x="1492567" y="1066371"/>
                  </a:lnTo>
                  <a:cubicBezTo>
                    <a:pt x="1493208" y="1064853"/>
                    <a:pt x="1494119" y="1063470"/>
                    <a:pt x="1495232" y="1062290"/>
                  </a:cubicBezTo>
                  <a:cubicBezTo>
                    <a:pt x="1497053" y="1060705"/>
                    <a:pt x="1498166" y="1058883"/>
                    <a:pt x="1500190" y="1057399"/>
                  </a:cubicBezTo>
                  <a:cubicBezTo>
                    <a:pt x="1500865" y="1056488"/>
                    <a:pt x="1488857" y="1050620"/>
                    <a:pt x="1485214" y="1051766"/>
                  </a:cubicBezTo>
                  <a:cubicBezTo>
                    <a:pt x="1483089" y="1053251"/>
                    <a:pt x="1481234" y="1055038"/>
                    <a:pt x="1479649" y="1057095"/>
                  </a:cubicBezTo>
                  <a:cubicBezTo>
                    <a:pt x="1477895" y="1058749"/>
                    <a:pt x="1475972" y="1060570"/>
                    <a:pt x="1474286" y="1062222"/>
                  </a:cubicBezTo>
                  <a:cubicBezTo>
                    <a:pt x="1471891" y="1064617"/>
                    <a:pt x="1469732" y="1067046"/>
                    <a:pt x="1467169" y="1069306"/>
                  </a:cubicBezTo>
                  <a:cubicBezTo>
                    <a:pt x="1465617" y="1070486"/>
                    <a:pt x="1463965" y="1071532"/>
                    <a:pt x="1462244" y="1072442"/>
                  </a:cubicBezTo>
                  <a:cubicBezTo>
                    <a:pt x="1460592" y="1073117"/>
                    <a:pt x="1459074" y="1074028"/>
                    <a:pt x="1457691" y="1075175"/>
                  </a:cubicBezTo>
                  <a:cubicBezTo>
                    <a:pt x="1455836" y="1078042"/>
                    <a:pt x="1454149" y="1081010"/>
                    <a:pt x="1452598" y="1084046"/>
                  </a:cubicBezTo>
                  <a:cubicBezTo>
                    <a:pt x="1451282" y="1086103"/>
                    <a:pt x="1450136" y="1088228"/>
                    <a:pt x="1449157" y="1090454"/>
                  </a:cubicBezTo>
                  <a:cubicBezTo>
                    <a:pt x="1448314" y="1092781"/>
                    <a:pt x="1448550" y="1095581"/>
                    <a:pt x="1447572" y="1097841"/>
                  </a:cubicBezTo>
                  <a:cubicBezTo>
                    <a:pt x="1445649" y="1102327"/>
                    <a:pt x="1443221" y="1106509"/>
                    <a:pt x="1440927" y="1110793"/>
                  </a:cubicBezTo>
                  <a:cubicBezTo>
                    <a:pt x="1439949" y="1112648"/>
                    <a:pt x="1438971" y="1114436"/>
                    <a:pt x="1437925" y="1116325"/>
                  </a:cubicBezTo>
                  <a:cubicBezTo>
                    <a:pt x="1436779" y="1117708"/>
                    <a:pt x="1435801" y="1119191"/>
                    <a:pt x="1434957" y="1120777"/>
                  </a:cubicBezTo>
                  <a:cubicBezTo>
                    <a:pt x="1434316" y="1123138"/>
                    <a:pt x="1433912" y="1125566"/>
                    <a:pt x="1433709" y="1128029"/>
                  </a:cubicBezTo>
                  <a:cubicBezTo>
                    <a:pt x="1433439" y="1130289"/>
                    <a:pt x="1433304" y="1132549"/>
                    <a:pt x="1433304" y="1134808"/>
                  </a:cubicBezTo>
                  <a:cubicBezTo>
                    <a:pt x="1433574" y="1136933"/>
                    <a:pt x="1440118" y="1138889"/>
                    <a:pt x="1441096" y="1138822"/>
                  </a:cubicBezTo>
                  <a:close/>
                  <a:moveTo>
                    <a:pt x="1327529" y="1300184"/>
                  </a:moveTo>
                  <a:cubicBezTo>
                    <a:pt x="1329654" y="1300049"/>
                    <a:pt x="1331509" y="1299644"/>
                    <a:pt x="1333533" y="1299341"/>
                  </a:cubicBezTo>
                  <a:cubicBezTo>
                    <a:pt x="1336164" y="1299273"/>
                    <a:pt x="1338761" y="1298835"/>
                    <a:pt x="1341257" y="1297992"/>
                  </a:cubicBezTo>
                  <a:cubicBezTo>
                    <a:pt x="1345641" y="1295361"/>
                    <a:pt x="1349858" y="1292460"/>
                    <a:pt x="1353872" y="1289323"/>
                  </a:cubicBezTo>
                  <a:cubicBezTo>
                    <a:pt x="1356165" y="1287873"/>
                    <a:pt x="1358290" y="1286119"/>
                    <a:pt x="1360179" y="1284163"/>
                  </a:cubicBezTo>
                  <a:cubicBezTo>
                    <a:pt x="1362574" y="1281262"/>
                    <a:pt x="1364058" y="1277619"/>
                    <a:pt x="1366453" y="1274786"/>
                  </a:cubicBezTo>
                  <a:cubicBezTo>
                    <a:pt x="1369590" y="1271177"/>
                    <a:pt x="1372963" y="1267770"/>
                    <a:pt x="1376470" y="1264532"/>
                  </a:cubicBezTo>
                  <a:cubicBezTo>
                    <a:pt x="1380012" y="1261193"/>
                    <a:pt x="1383688" y="1257786"/>
                    <a:pt x="1387331" y="1254413"/>
                  </a:cubicBezTo>
                  <a:lnTo>
                    <a:pt x="1391379" y="1250770"/>
                  </a:lnTo>
                  <a:lnTo>
                    <a:pt x="1397180" y="1245104"/>
                  </a:lnTo>
                  <a:cubicBezTo>
                    <a:pt x="1398226" y="1243856"/>
                    <a:pt x="1399474" y="1242776"/>
                    <a:pt x="1400890" y="1241967"/>
                  </a:cubicBezTo>
                  <a:cubicBezTo>
                    <a:pt x="1402881" y="1240753"/>
                    <a:pt x="1404938" y="1239640"/>
                    <a:pt x="1407029" y="1238628"/>
                  </a:cubicBezTo>
                  <a:cubicBezTo>
                    <a:pt x="1407940" y="1237953"/>
                    <a:pt x="1398057" y="1228981"/>
                    <a:pt x="1394246" y="1229049"/>
                  </a:cubicBezTo>
                  <a:cubicBezTo>
                    <a:pt x="1391783" y="1229858"/>
                    <a:pt x="1389490" y="1231039"/>
                    <a:pt x="1387398" y="1232556"/>
                  </a:cubicBezTo>
                  <a:cubicBezTo>
                    <a:pt x="1385206" y="1233670"/>
                    <a:pt x="1382913" y="1234884"/>
                    <a:pt x="1380788" y="1235997"/>
                  </a:cubicBezTo>
                  <a:cubicBezTo>
                    <a:pt x="1377853" y="1237582"/>
                    <a:pt x="1375088" y="1239336"/>
                    <a:pt x="1371984" y="1240786"/>
                  </a:cubicBezTo>
                  <a:cubicBezTo>
                    <a:pt x="1370163" y="1241495"/>
                    <a:pt x="1368274" y="1242068"/>
                    <a:pt x="1366351" y="1242439"/>
                  </a:cubicBezTo>
                  <a:cubicBezTo>
                    <a:pt x="1364597" y="1242641"/>
                    <a:pt x="1362877" y="1243080"/>
                    <a:pt x="1361258" y="1243788"/>
                  </a:cubicBezTo>
                  <a:cubicBezTo>
                    <a:pt x="1358560" y="1245947"/>
                    <a:pt x="1356300" y="1248510"/>
                    <a:pt x="1353872" y="1250872"/>
                  </a:cubicBezTo>
                  <a:cubicBezTo>
                    <a:pt x="1352016" y="1252457"/>
                    <a:pt x="1350330" y="1254177"/>
                    <a:pt x="1348778" y="1256032"/>
                  </a:cubicBezTo>
                  <a:cubicBezTo>
                    <a:pt x="1347328" y="1258022"/>
                    <a:pt x="1346788" y="1260788"/>
                    <a:pt x="1345203" y="1262677"/>
                  </a:cubicBezTo>
                  <a:cubicBezTo>
                    <a:pt x="1342134" y="1266455"/>
                    <a:pt x="1338592" y="1269794"/>
                    <a:pt x="1335219" y="1273302"/>
                  </a:cubicBezTo>
                  <a:lnTo>
                    <a:pt x="1330767" y="1277720"/>
                  </a:lnTo>
                  <a:cubicBezTo>
                    <a:pt x="1329283" y="1278732"/>
                    <a:pt x="1327933" y="1279879"/>
                    <a:pt x="1326685" y="1281161"/>
                  </a:cubicBezTo>
                  <a:cubicBezTo>
                    <a:pt x="1325404" y="1283252"/>
                    <a:pt x="1324324" y="1285478"/>
                    <a:pt x="1323447" y="1287771"/>
                  </a:cubicBezTo>
                  <a:cubicBezTo>
                    <a:pt x="1322537" y="1289829"/>
                    <a:pt x="1321795" y="1291988"/>
                    <a:pt x="1321187" y="1294146"/>
                  </a:cubicBezTo>
                  <a:cubicBezTo>
                    <a:pt x="1320816" y="1296305"/>
                    <a:pt x="1326585" y="1299981"/>
                    <a:pt x="1327529" y="1300184"/>
                  </a:cubicBezTo>
                  <a:close/>
                  <a:moveTo>
                    <a:pt x="1173216" y="1423027"/>
                  </a:moveTo>
                  <a:cubicBezTo>
                    <a:pt x="1175173" y="1423432"/>
                    <a:pt x="1177196" y="1423735"/>
                    <a:pt x="1179186" y="1423904"/>
                  </a:cubicBezTo>
                  <a:cubicBezTo>
                    <a:pt x="1181750" y="1424578"/>
                    <a:pt x="1184381" y="1424882"/>
                    <a:pt x="1187012" y="1424814"/>
                  </a:cubicBezTo>
                  <a:cubicBezTo>
                    <a:pt x="1191970" y="1423533"/>
                    <a:pt x="1196827" y="1421947"/>
                    <a:pt x="1201583" y="1420059"/>
                  </a:cubicBezTo>
                  <a:cubicBezTo>
                    <a:pt x="1204180" y="1419283"/>
                    <a:pt x="1206710" y="1418237"/>
                    <a:pt x="1209071" y="1416888"/>
                  </a:cubicBezTo>
                  <a:cubicBezTo>
                    <a:pt x="1212174" y="1414763"/>
                    <a:pt x="1214636" y="1411694"/>
                    <a:pt x="1217739" y="1409636"/>
                  </a:cubicBezTo>
                  <a:cubicBezTo>
                    <a:pt x="1221685" y="1407006"/>
                    <a:pt x="1226003" y="1404881"/>
                    <a:pt x="1230253" y="1402621"/>
                  </a:cubicBezTo>
                  <a:cubicBezTo>
                    <a:pt x="1234570" y="1400462"/>
                    <a:pt x="1239056" y="1398236"/>
                    <a:pt x="1243509" y="1396010"/>
                  </a:cubicBezTo>
                  <a:cubicBezTo>
                    <a:pt x="1245094" y="1395234"/>
                    <a:pt x="1246814" y="1394424"/>
                    <a:pt x="1248433" y="1393648"/>
                  </a:cubicBezTo>
                  <a:lnTo>
                    <a:pt x="1255584" y="1389871"/>
                  </a:lnTo>
                  <a:cubicBezTo>
                    <a:pt x="1256933" y="1388926"/>
                    <a:pt x="1258451" y="1388252"/>
                    <a:pt x="1260070" y="1387881"/>
                  </a:cubicBezTo>
                  <a:cubicBezTo>
                    <a:pt x="1262296" y="1387273"/>
                    <a:pt x="1264556" y="1386768"/>
                    <a:pt x="1266849" y="1386430"/>
                  </a:cubicBezTo>
                  <a:cubicBezTo>
                    <a:pt x="1267929" y="1385992"/>
                    <a:pt x="1260947" y="1374591"/>
                    <a:pt x="1257270" y="1373613"/>
                  </a:cubicBezTo>
                  <a:cubicBezTo>
                    <a:pt x="1254707" y="1373715"/>
                    <a:pt x="1252143" y="1374220"/>
                    <a:pt x="1249715" y="1375063"/>
                  </a:cubicBezTo>
                  <a:cubicBezTo>
                    <a:pt x="1247286" y="1375502"/>
                    <a:pt x="1244757" y="1376042"/>
                    <a:pt x="1242429" y="1376480"/>
                  </a:cubicBezTo>
                  <a:cubicBezTo>
                    <a:pt x="1239158" y="1377188"/>
                    <a:pt x="1236020" y="1378099"/>
                    <a:pt x="1232614" y="1378605"/>
                  </a:cubicBezTo>
                  <a:cubicBezTo>
                    <a:pt x="1230658" y="1378774"/>
                    <a:pt x="1228701" y="1378774"/>
                    <a:pt x="1226745" y="1378571"/>
                  </a:cubicBezTo>
                  <a:cubicBezTo>
                    <a:pt x="1224991" y="1378268"/>
                    <a:pt x="1223237" y="1378234"/>
                    <a:pt x="1221483" y="1378470"/>
                  </a:cubicBezTo>
                  <a:cubicBezTo>
                    <a:pt x="1218279" y="1379786"/>
                    <a:pt x="1215412" y="1381573"/>
                    <a:pt x="1212410" y="1383159"/>
                  </a:cubicBezTo>
                  <a:cubicBezTo>
                    <a:pt x="1210184" y="1384137"/>
                    <a:pt x="1208059" y="1385351"/>
                    <a:pt x="1206069" y="1386700"/>
                  </a:cubicBezTo>
                  <a:cubicBezTo>
                    <a:pt x="1204113" y="1388184"/>
                    <a:pt x="1202797" y="1390680"/>
                    <a:pt x="1200740" y="1392063"/>
                  </a:cubicBezTo>
                  <a:cubicBezTo>
                    <a:pt x="1196759" y="1394795"/>
                    <a:pt x="1192408" y="1396988"/>
                    <a:pt x="1188192" y="1399383"/>
                  </a:cubicBezTo>
                  <a:cubicBezTo>
                    <a:pt x="1186371" y="1400394"/>
                    <a:pt x="1184549" y="1401373"/>
                    <a:pt x="1182661" y="1402385"/>
                  </a:cubicBezTo>
                  <a:cubicBezTo>
                    <a:pt x="1180974" y="1402924"/>
                    <a:pt x="1179321" y="1403633"/>
                    <a:pt x="1177770" y="1404509"/>
                  </a:cubicBezTo>
                  <a:cubicBezTo>
                    <a:pt x="1175948" y="1406162"/>
                    <a:pt x="1174296" y="1408017"/>
                    <a:pt x="1172811" y="1409974"/>
                  </a:cubicBezTo>
                  <a:cubicBezTo>
                    <a:pt x="1171361" y="1411694"/>
                    <a:pt x="1170046" y="1413515"/>
                    <a:pt x="1168832" y="1415404"/>
                  </a:cubicBezTo>
                  <a:cubicBezTo>
                    <a:pt x="1167921" y="1417394"/>
                    <a:pt x="1172373" y="1422555"/>
                    <a:pt x="1173216" y="1423027"/>
                  </a:cubicBezTo>
                  <a:close/>
                  <a:moveTo>
                    <a:pt x="990402" y="1497164"/>
                  </a:moveTo>
                  <a:cubicBezTo>
                    <a:pt x="992291" y="1498176"/>
                    <a:pt x="994079" y="1498885"/>
                    <a:pt x="995900" y="1499694"/>
                  </a:cubicBezTo>
                  <a:cubicBezTo>
                    <a:pt x="998160" y="1501043"/>
                    <a:pt x="1000589" y="1502055"/>
                    <a:pt x="1003152" y="1502730"/>
                  </a:cubicBezTo>
                  <a:cubicBezTo>
                    <a:pt x="1008246" y="1502932"/>
                    <a:pt x="1013372" y="1502763"/>
                    <a:pt x="1018465" y="1502291"/>
                  </a:cubicBezTo>
                  <a:cubicBezTo>
                    <a:pt x="1021198" y="1502325"/>
                    <a:pt x="1023929" y="1502021"/>
                    <a:pt x="1026594" y="1501381"/>
                  </a:cubicBezTo>
                  <a:cubicBezTo>
                    <a:pt x="1030136" y="1500233"/>
                    <a:pt x="1033374" y="1497974"/>
                    <a:pt x="1036916" y="1496894"/>
                  </a:cubicBezTo>
                  <a:cubicBezTo>
                    <a:pt x="1041469" y="1495478"/>
                    <a:pt x="1046225" y="1494668"/>
                    <a:pt x="1050913" y="1493690"/>
                  </a:cubicBezTo>
                  <a:cubicBezTo>
                    <a:pt x="1055669" y="1492847"/>
                    <a:pt x="1060627" y="1491970"/>
                    <a:pt x="1065484" y="1491093"/>
                  </a:cubicBezTo>
                  <a:cubicBezTo>
                    <a:pt x="1067272" y="1490789"/>
                    <a:pt x="1069127" y="1490486"/>
                    <a:pt x="1070881" y="1490216"/>
                  </a:cubicBezTo>
                  <a:cubicBezTo>
                    <a:pt x="1073546" y="1489676"/>
                    <a:pt x="1076143" y="1489171"/>
                    <a:pt x="1078807" y="1488631"/>
                  </a:cubicBezTo>
                  <a:cubicBezTo>
                    <a:pt x="1080359" y="1488158"/>
                    <a:pt x="1082012" y="1487923"/>
                    <a:pt x="1083631" y="1487990"/>
                  </a:cubicBezTo>
                  <a:cubicBezTo>
                    <a:pt x="1085958" y="1488023"/>
                    <a:pt x="1088286" y="1488192"/>
                    <a:pt x="1090613" y="1488529"/>
                  </a:cubicBezTo>
                  <a:cubicBezTo>
                    <a:pt x="1091760" y="1488428"/>
                    <a:pt x="1088286" y="1475510"/>
                    <a:pt x="1085047" y="1473520"/>
                  </a:cubicBezTo>
                  <a:cubicBezTo>
                    <a:pt x="1082551" y="1472879"/>
                    <a:pt x="1079954" y="1472643"/>
                    <a:pt x="1077357" y="1472778"/>
                  </a:cubicBezTo>
                  <a:cubicBezTo>
                    <a:pt x="1074928" y="1472542"/>
                    <a:pt x="1072365" y="1472272"/>
                    <a:pt x="1069970" y="1472036"/>
                  </a:cubicBezTo>
                  <a:cubicBezTo>
                    <a:pt x="1066631" y="1471833"/>
                    <a:pt x="1063359" y="1471800"/>
                    <a:pt x="1059986" y="1471327"/>
                  </a:cubicBezTo>
                  <a:cubicBezTo>
                    <a:pt x="1058064" y="1470956"/>
                    <a:pt x="1056175" y="1470383"/>
                    <a:pt x="1054353" y="1469641"/>
                  </a:cubicBezTo>
                  <a:cubicBezTo>
                    <a:pt x="1052768" y="1468832"/>
                    <a:pt x="1051082" y="1468292"/>
                    <a:pt x="1049328" y="1468022"/>
                  </a:cubicBezTo>
                  <a:cubicBezTo>
                    <a:pt x="1045955" y="1468494"/>
                    <a:pt x="1042616" y="1469135"/>
                    <a:pt x="1039310" y="1469978"/>
                  </a:cubicBezTo>
                  <a:cubicBezTo>
                    <a:pt x="1036882" y="1470282"/>
                    <a:pt x="1034520" y="1470821"/>
                    <a:pt x="1032193" y="1471563"/>
                  </a:cubicBezTo>
                  <a:cubicBezTo>
                    <a:pt x="1029900" y="1472440"/>
                    <a:pt x="1027943" y="1474431"/>
                    <a:pt x="1025582" y="1475173"/>
                  </a:cubicBezTo>
                  <a:cubicBezTo>
                    <a:pt x="1020961" y="1476690"/>
                    <a:pt x="1016206" y="1477601"/>
                    <a:pt x="1011450" y="1478681"/>
                  </a:cubicBezTo>
                  <a:cubicBezTo>
                    <a:pt x="1009426" y="1479119"/>
                    <a:pt x="1007402" y="1479557"/>
                    <a:pt x="1005311" y="1480030"/>
                  </a:cubicBezTo>
                  <a:cubicBezTo>
                    <a:pt x="1003523" y="1480063"/>
                    <a:pt x="1001736" y="1480266"/>
                    <a:pt x="1000015" y="1480704"/>
                  </a:cubicBezTo>
                  <a:cubicBezTo>
                    <a:pt x="997789" y="1481750"/>
                    <a:pt x="995664" y="1483032"/>
                    <a:pt x="993708" y="1484516"/>
                  </a:cubicBezTo>
                  <a:cubicBezTo>
                    <a:pt x="991819" y="1485764"/>
                    <a:pt x="990031" y="1487113"/>
                    <a:pt x="988345" y="1488631"/>
                  </a:cubicBezTo>
                  <a:cubicBezTo>
                    <a:pt x="986894" y="1490250"/>
                    <a:pt x="989728" y="1496456"/>
                    <a:pt x="990402" y="1497164"/>
                  </a:cubicBezTo>
                  <a:close/>
                  <a:moveTo>
                    <a:pt x="794130" y="1517065"/>
                  </a:moveTo>
                  <a:cubicBezTo>
                    <a:pt x="795581" y="1518481"/>
                    <a:pt x="797099" y="1519797"/>
                    <a:pt x="798684" y="1521045"/>
                  </a:cubicBezTo>
                  <a:cubicBezTo>
                    <a:pt x="800471" y="1523001"/>
                    <a:pt x="802529" y="1524687"/>
                    <a:pt x="804789" y="1526037"/>
                  </a:cubicBezTo>
                  <a:cubicBezTo>
                    <a:pt x="809646" y="1527622"/>
                    <a:pt x="814604" y="1528937"/>
                    <a:pt x="819630" y="1529916"/>
                  </a:cubicBezTo>
                  <a:cubicBezTo>
                    <a:pt x="822227" y="1530691"/>
                    <a:pt x="824925" y="1531164"/>
                    <a:pt x="827658" y="1531265"/>
                  </a:cubicBezTo>
                  <a:cubicBezTo>
                    <a:pt x="831402" y="1531164"/>
                    <a:pt x="835112" y="1529949"/>
                    <a:pt x="838856" y="1529882"/>
                  </a:cubicBezTo>
                  <a:cubicBezTo>
                    <a:pt x="843612" y="1529814"/>
                    <a:pt x="848368" y="1530320"/>
                    <a:pt x="853191" y="1530725"/>
                  </a:cubicBezTo>
                  <a:cubicBezTo>
                    <a:pt x="857980" y="1531265"/>
                    <a:pt x="862972" y="1531805"/>
                    <a:pt x="867897" y="1532310"/>
                  </a:cubicBezTo>
                  <a:cubicBezTo>
                    <a:pt x="869684" y="1532547"/>
                    <a:pt x="871540" y="1532749"/>
                    <a:pt x="873294" y="1532985"/>
                  </a:cubicBezTo>
                  <a:lnTo>
                    <a:pt x="881389" y="1533693"/>
                  </a:lnTo>
                  <a:cubicBezTo>
                    <a:pt x="883042" y="1533660"/>
                    <a:pt x="884661" y="1533896"/>
                    <a:pt x="886212" y="1534401"/>
                  </a:cubicBezTo>
                  <a:cubicBezTo>
                    <a:pt x="888405" y="1535380"/>
                    <a:pt x="890529" y="1535649"/>
                    <a:pt x="892756" y="1536864"/>
                  </a:cubicBezTo>
                  <a:cubicBezTo>
                    <a:pt x="893869" y="1537100"/>
                    <a:pt x="894138" y="1523743"/>
                    <a:pt x="891575" y="1520910"/>
                  </a:cubicBezTo>
                  <a:cubicBezTo>
                    <a:pt x="889349" y="1519595"/>
                    <a:pt x="886954" y="1518616"/>
                    <a:pt x="884424" y="1518076"/>
                  </a:cubicBezTo>
                  <a:cubicBezTo>
                    <a:pt x="882165" y="1517166"/>
                    <a:pt x="879736" y="1516188"/>
                    <a:pt x="877544" y="1515311"/>
                  </a:cubicBezTo>
                  <a:cubicBezTo>
                    <a:pt x="874373" y="1514130"/>
                    <a:pt x="871236" y="1513186"/>
                    <a:pt x="868133" y="1511837"/>
                  </a:cubicBezTo>
                  <a:cubicBezTo>
                    <a:pt x="866413" y="1510892"/>
                    <a:pt x="864760" y="1509813"/>
                    <a:pt x="863209" y="1508632"/>
                  </a:cubicBezTo>
                  <a:cubicBezTo>
                    <a:pt x="861927" y="1507384"/>
                    <a:pt x="860409" y="1506406"/>
                    <a:pt x="858790" y="1505664"/>
                  </a:cubicBezTo>
                  <a:cubicBezTo>
                    <a:pt x="855417" y="1505158"/>
                    <a:pt x="852044" y="1504854"/>
                    <a:pt x="848637" y="1504720"/>
                  </a:cubicBezTo>
                  <a:cubicBezTo>
                    <a:pt x="846243" y="1504349"/>
                    <a:pt x="843848" y="1504180"/>
                    <a:pt x="841419" y="1504247"/>
                  </a:cubicBezTo>
                  <a:cubicBezTo>
                    <a:pt x="838957" y="1504450"/>
                    <a:pt x="836495" y="1505833"/>
                    <a:pt x="834033" y="1505900"/>
                  </a:cubicBezTo>
                  <a:cubicBezTo>
                    <a:pt x="829175" y="1506035"/>
                    <a:pt x="824318" y="1505529"/>
                    <a:pt x="819495" y="1505260"/>
                  </a:cubicBezTo>
                  <a:cubicBezTo>
                    <a:pt x="817404" y="1505124"/>
                    <a:pt x="815346" y="1504956"/>
                    <a:pt x="813221" y="1504821"/>
                  </a:cubicBezTo>
                  <a:cubicBezTo>
                    <a:pt x="811501" y="1504349"/>
                    <a:pt x="809747" y="1504079"/>
                    <a:pt x="807960" y="1503978"/>
                  </a:cubicBezTo>
                  <a:cubicBezTo>
                    <a:pt x="805531" y="1504383"/>
                    <a:pt x="803136" y="1504989"/>
                    <a:pt x="800843" y="1505866"/>
                  </a:cubicBezTo>
                  <a:cubicBezTo>
                    <a:pt x="798684" y="1506541"/>
                    <a:pt x="796593" y="1507351"/>
                    <a:pt x="794535" y="1508295"/>
                  </a:cubicBezTo>
                  <a:cubicBezTo>
                    <a:pt x="792714" y="1509476"/>
                    <a:pt x="793692" y="1516188"/>
                    <a:pt x="794130" y="1517065"/>
                  </a:cubicBezTo>
                  <a:close/>
                  <a:moveTo>
                    <a:pt x="600321" y="1480569"/>
                  </a:moveTo>
                  <a:cubicBezTo>
                    <a:pt x="601333" y="1482458"/>
                    <a:pt x="602446" y="1483976"/>
                    <a:pt x="603559" y="1485663"/>
                  </a:cubicBezTo>
                  <a:cubicBezTo>
                    <a:pt x="604706" y="1488023"/>
                    <a:pt x="606223" y="1490250"/>
                    <a:pt x="608011" y="1492172"/>
                  </a:cubicBezTo>
                  <a:cubicBezTo>
                    <a:pt x="612227" y="1495073"/>
                    <a:pt x="616612" y="1497738"/>
                    <a:pt x="621132" y="1500099"/>
                  </a:cubicBezTo>
                  <a:cubicBezTo>
                    <a:pt x="623425" y="1501583"/>
                    <a:pt x="625854" y="1502797"/>
                    <a:pt x="628451" y="1503674"/>
                  </a:cubicBezTo>
                  <a:cubicBezTo>
                    <a:pt x="632060" y="1504652"/>
                    <a:pt x="635973" y="1504517"/>
                    <a:pt x="639582" y="1505529"/>
                  </a:cubicBezTo>
                  <a:cubicBezTo>
                    <a:pt x="644169" y="1506912"/>
                    <a:pt x="648655" y="1508531"/>
                    <a:pt x="653074" y="1510420"/>
                  </a:cubicBezTo>
                  <a:lnTo>
                    <a:pt x="666768" y="1516120"/>
                  </a:lnTo>
                  <a:cubicBezTo>
                    <a:pt x="668353" y="1516829"/>
                    <a:pt x="670107" y="1517570"/>
                    <a:pt x="671760" y="1518279"/>
                  </a:cubicBezTo>
                  <a:cubicBezTo>
                    <a:pt x="674290" y="1519291"/>
                    <a:pt x="676752" y="1520235"/>
                    <a:pt x="679282" y="1521214"/>
                  </a:cubicBezTo>
                  <a:cubicBezTo>
                    <a:pt x="680867" y="1521686"/>
                    <a:pt x="682351" y="1522394"/>
                    <a:pt x="683700" y="1523338"/>
                  </a:cubicBezTo>
                  <a:cubicBezTo>
                    <a:pt x="685522" y="1524890"/>
                    <a:pt x="687511" y="1525733"/>
                    <a:pt x="689265" y="1527521"/>
                  </a:cubicBezTo>
                  <a:cubicBezTo>
                    <a:pt x="690277" y="1528060"/>
                    <a:pt x="694325" y="1515345"/>
                    <a:pt x="692672" y="1511870"/>
                  </a:cubicBezTo>
                  <a:cubicBezTo>
                    <a:pt x="690918" y="1509981"/>
                    <a:pt x="688861" y="1508396"/>
                    <a:pt x="686601" y="1507114"/>
                  </a:cubicBezTo>
                  <a:cubicBezTo>
                    <a:pt x="684712" y="1505597"/>
                    <a:pt x="682655" y="1503978"/>
                    <a:pt x="680766" y="1502527"/>
                  </a:cubicBezTo>
                  <a:cubicBezTo>
                    <a:pt x="678101" y="1500504"/>
                    <a:pt x="675369" y="1498716"/>
                    <a:pt x="672738" y="1496523"/>
                  </a:cubicBezTo>
                  <a:cubicBezTo>
                    <a:pt x="671355" y="1495141"/>
                    <a:pt x="670074" y="1493623"/>
                    <a:pt x="668926" y="1492037"/>
                  </a:cubicBezTo>
                  <a:cubicBezTo>
                    <a:pt x="668049" y="1490486"/>
                    <a:pt x="666903" y="1489137"/>
                    <a:pt x="665554" y="1487956"/>
                  </a:cubicBezTo>
                  <a:cubicBezTo>
                    <a:pt x="662484" y="1486506"/>
                    <a:pt x="659314" y="1485258"/>
                    <a:pt x="656109" y="1484179"/>
                  </a:cubicBezTo>
                  <a:cubicBezTo>
                    <a:pt x="653917" y="1483133"/>
                    <a:pt x="651623" y="1482290"/>
                    <a:pt x="649262" y="1481649"/>
                  </a:cubicBezTo>
                  <a:cubicBezTo>
                    <a:pt x="646868" y="1481143"/>
                    <a:pt x="644135" y="1481784"/>
                    <a:pt x="641741" y="1481109"/>
                  </a:cubicBezTo>
                  <a:cubicBezTo>
                    <a:pt x="637052" y="1479895"/>
                    <a:pt x="632533" y="1478073"/>
                    <a:pt x="627979" y="1476421"/>
                  </a:cubicBezTo>
                  <a:cubicBezTo>
                    <a:pt x="626023" y="1475679"/>
                    <a:pt x="624100" y="1474970"/>
                    <a:pt x="622110" y="1474228"/>
                  </a:cubicBezTo>
                  <a:cubicBezTo>
                    <a:pt x="620592" y="1473284"/>
                    <a:pt x="618973" y="1472474"/>
                    <a:pt x="617287" y="1471901"/>
                  </a:cubicBezTo>
                  <a:cubicBezTo>
                    <a:pt x="614858" y="1471597"/>
                    <a:pt x="612396" y="1471530"/>
                    <a:pt x="609934" y="1471698"/>
                  </a:cubicBezTo>
                  <a:cubicBezTo>
                    <a:pt x="607674" y="1471732"/>
                    <a:pt x="605414" y="1471901"/>
                    <a:pt x="603188" y="1472238"/>
                  </a:cubicBezTo>
                  <a:cubicBezTo>
                    <a:pt x="601096" y="1472845"/>
                    <a:pt x="600119" y="1479591"/>
                    <a:pt x="600321" y="1480569"/>
                  </a:cubicBezTo>
                  <a:close/>
                  <a:moveTo>
                    <a:pt x="424658" y="1390883"/>
                  </a:moveTo>
                  <a:cubicBezTo>
                    <a:pt x="425096" y="1392974"/>
                    <a:pt x="425771" y="1394795"/>
                    <a:pt x="426344" y="1396718"/>
                  </a:cubicBezTo>
                  <a:cubicBezTo>
                    <a:pt x="426783" y="1399315"/>
                    <a:pt x="427592" y="1401811"/>
                    <a:pt x="428773" y="1404172"/>
                  </a:cubicBezTo>
                  <a:cubicBezTo>
                    <a:pt x="432010" y="1408152"/>
                    <a:pt x="435451" y="1411930"/>
                    <a:pt x="439161" y="1415471"/>
                  </a:cubicBezTo>
                  <a:cubicBezTo>
                    <a:pt x="440915" y="1417529"/>
                    <a:pt x="442939" y="1419384"/>
                    <a:pt x="445165" y="1420969"/>
                  </a:cubicBezTo>
                  <a:cubicBezTo>
                    <a:pt x="448370" y="1422926"/>
                    <a:pt x="452181" y="1423904"/>
                    <a:pt x="455351" y="1425894"/>
                  </a:cubicBezTo>
                  <a:cubicBezTo>
                    <a:pt x="459332" y="1428491"/>
                    <a:pt x="463210" y="1431324"/>
                    <a:pt x="466887" y="1434360"/>
                  </a:cubicBezTo>
                  <a:cubicBezTo>
                    <a:pt x="470665" y="1437395"/>
                    <a:pt x="474577" y="1440566"/>
                    <a:pt x="478422" y="1443669"/>
                  </a:cubicBezTo>
                  <a:lnTo>
                    <a:pt x="482605" y="1447143"/>
                  </a:lnTo>
                  <a:lnTo>
                    <a:pt x="489013" y="1452136"/>
                  </a:lnTo>
                  <a:cubicBezTo>
                    <a:pt x="490430" y="1452979"/>
                    <a:pt x="491644" y="1454092"/>
                    <a:pt x="492656" y="1455373"/>
                  </a:cubicBezTo>
                  <a:cubicBezTo>
                    <a:pt x="494140" y="1457161"/>
                    <a:pt x="495557" y="1459050"/>
                    <a:pt x="496839" y="1460973"/>
                  </a:cubicBezTo>
                  <a:cubicBezTo>
                    <a:pt x="497648" y="1461782"/>
                    <a:pt x="505102" y="1450685"/>
                    <a:pt x="504461" y="1446941"/>
                  </a:cubicBezTo>
                  <a:cubicBezTo>
                    <a:pt x="503315" y="1444614"/>
                    <a:pt x="501831" y="1442489"/>
                    <a:pt x="500009" y="1440634"/>
                  </a:cubicBezTo>
                  <a:cubicBezTo>
                    <a:pt x="498626" y="1438644"/>
                    <a:pt x="497075" y="1436519"/>
                    <a:pt x="495692" y="1434562"/>
                  </a:cubicBezTo>
                  <a:cubicBezTo>
                    <a:pt x="493668" y="1431898"/>
                    <a:pt x="491577" y="1429402"/>
                    <a:pt x="489722" y="1426568"/>
                  </a:cubicBezTo>
                  <a:cubicBezTo>
                    <a:pt x="488744" y="1424848"/>
                    <a:pt x="487934" y="1423060"/>
                    <a:pt x="487293" y="1421205"/>
                  </a:cubicBezTo>
                  <a:cubicBezTo>
                    <a:pt x="486855" y="1419485"/>
                    <a:pt x="486147" y="1417833"/>
                    <a:pt x="485202" y="1416314"/>
                  </a:cubicBezTo>
                  <a:cubicBezTo>
                    <a:pt x="482672" y="1413954"/>
                    <a:pt x="479873" y="1412098"/>
                    <a:pt x="477174" y="1410007"/>
                  </a:cubicBezTo>
                  <a:cubicBezTo>
                    <a:pt x="475353" y="1408422"/>
                    <a:pt x="473397" y="1406972"/>
                    <a:pt x="471339" y="1405724"/>
                  </a:cubicBezTo>
                  <a:cubicBezTo>
                    <a:pt x="469147" y="1404543"/>
                    <a:pt x="466347" y="1404375"/>
                    <a:pt x="464256" y="1403093"/>
                  </a:cubicBezTo>
                  <a:cubicBezTo>
                    <a:pt x="460107" y="1400563"/>
                    <a:pt x="456262" y="1397561"/>
                    <a:pt x="452349" y="1394694"/>
                  </a:cubicBezTo>
                  <a:lnTo>
                    <a:pt x="447324" y="1390916"/>
                  </a:lnTo>
                  <a:cubicBezTo>
                    <a:pt x="446143" y="1389601"/>
                    <a:pt x="444828" y="1388387"/>
                    <a:pt x="443377" y="1387341"/>
                  </a:cubicBezTo>
                  <a:cubicBezTo>
                    <a:pt x="441118" y="1386363"/>
                    <a:pt x="438756" y="1385621"/>
                    <a:pt x="436362" y="1385081"/>
                  </a:cubicBezTo>
                  <a:cubicBezTo>
                    <a:pt x="434169" y="1384508"/>
                    <a:pt x="431943" y="1384036"/>
                    <a:pt x="429717" y="1383732"/>
                  </a:cubicBezTo>
                  <a:cubicBezTo>
                    <a:pt x="427558" y="1383698"/>
                    <a:pt x="424725" y="1389904"/>
                    <a:pt x="424658" y="1390883"/>
                  </a:cubicBezTo>
                  <a:close/>
                  <a:moveTo>
                    <a:pt x="281172" y="1255526"/>
                  </a:moveTo>
                  <a:cubicBezTo>
                    <a:pt x="281037" y="1257651"/>
                    <a:pt x="281172" y="1259574"/>
                    <a:pt x="281172" y="1261564"/>
                  </a:cubicBezTo>
                  <a:cubicBezTo>
                    <a:pt x="280869" y="1264195"/>
                    <a:pt x="280970" y="1266859"/>
                    <a:pt x="281442" y="1269457"/>
                  </a:cubicBezTo>
                  <a:cubicBezTo>
                    <a:pt x="283399" y="1274179"/>
                    <a:pt x="285658" y="1278800"/>
                    <a:pt x="288222" y="1283218"/>
                  </a:cubicBezTo>
                  <a:cubicBezTo>
                    <a:pt x="289335" y="1285714"/>
                    <a:pt x="290751" y="1288042"/>
                    <a:pt x="292438" y="1290200"/>
                  </a:cubicBezTo>
                  <a:cubicBezTo>
                    <a:pt x="294934" y="1292966"/>
                    <a:pt x="298340" y="1294956"/>
                    <a:pt x="300803" y="1297722"/>
                  </a:cubicBezTo>
                  <a:cubicBezTo>
                    <a:pt x="303973" y="1301297"/>
                    <a:pt x="306706" y="1305243"/>
                    <a:pt x="309539" y="1309122"/>
                  </a:cubicBezTo>
                  <a:cubicBezTo>
                    <a:pt x="312305" y="1313102"/>
                    <a:pt x="315171" y="1317218"/>
                    <a:pt x="318005" y="1321299"/>
                  </a:cubicBezTo>
                  <a:cubicBezTo>
                    <a:pt x="318983" y="1322783"/>
                    <a:pt x="320029" y="1324334"/>
                    <a:pt x="321007" y="1325818"/>
                  </a:cubicBezTo>
                  <a:lnTo>
                    <a:pt x="325763" y="1332362"/>
                  </a:lnTo>
                  <a:cubicBezTo>
                    <a:pt x="326876" y="1333576"/>
                    <a:pt x="327753" y="1334993"/>
                    <a:pt x="328394" y="1336511"/>
                  </a:cubicBezTo>
                  <a:cubicBezTo>
                    <a:pt x="329068" y="1338804"/>
                    <a:pt x="330283" y="1340592"/>
                    <a:pt x="330822" y="1343054"/>
                  </a:cubicBezTo>
                  <a:cubicBezTo>
                    <a:pt x="331362" y="1344066"/>
                    <a:pt x="341616" y="1335533"/>
                    <a:pt x="342088" y="1331721"/>
                  </a:cubicBezTo>
                  <a:cubicBezTo>
                    <a:pt x="341616" y="1329191"/>
                    <a:pt x="340772" y="1326729"/>
                    <a:pt x="339558" y="1324435"/>
                  </a:cubicBezTo>
                  <a:cubicBezTo>
                    <a:pt x="338749" y="1322142"/>
                    <a:pt x="337906" y="1319680"/>
                    <a:pt x="337096" y="1317420"/>
                  </a:cubicBezTo>
                  <a:cubicBezTo>
                    <a:pt x="335949" y="1314283"/>
                    <a:pt x="334600" y="1311281"/>
                    <a:pt x="333588" y="1308009"/>
                  </a:cubicBezTo>
                  <a:cubicBezTo>
                    <a:pt x="333150" y="1306087"/>
                    <a:pt x="332879" y="1304164"/>
                    <a:pt x="332779" y="1302208"/>
                  </a:cubicBezTo>
                  <a:cubicBezTo>
                    <a:pt x="332846" y="1300420"/>
                    <a:pt x="332644" y="1298666"/>
                    <a:pt x="332138" y="1296946"/>
                  </a:cubicBezTo>
                  <a:cubicBezTo>
                    <a:pt x="330316" y="1294079"/>
                    <a:pt x="328326" y="1291279"/>
                    <a:pt x="326201" y="1288648"/>
                  </a:cubicBezTo>
                  <a:cubicBezTo>
                    <a:pt x="324919" y="1286591"/>
                    <a:pt x="323435" y="1284635"/>
                    <a:pt x="321817" y="1282847"/>
                  </a:cubicBezTo>
                  <a:cubicBezTo>
                    <a:pt x="320063" y="1281127"/>
                    <a:pt x="317432" y="1280182"/>
                    <a:pt x="315779" y="1278361"/>
                  </a:cubicBezTo>
                  <a:cubicBezTo>
                    <a:pt x="312473" y="1274786"/>
                    <a:pt x="309674" y="1270806"/>
                    <a:pt x="306706" y="1266961"/>
                  </a:cubicBezTo>
                  <a:lnTo>
                    <a:pt x="302928" y="1261935"/>
                  </a:lnTo>
                  <a:cubicBezTo>
                    <a:pt x="302186" y="1260316"/>
                    <a:pt x="301241" y="1258798"/>
                    <a:pt x="300128" y="1257415"/>
                  </a:cubicBezTo>
                  <a:cubicBezTo>
                    <a:pt x="298240" y="1255830"/>
                    <a:pt x="296216" y="1254447"/>
                    <a:pt x="294057" y="1253266"/>
                  </a:cubicBezTo>
                  <a:cubicBezTo>
                    <a:pt x="292134" y="1252086"/>
                    <a:pt x="290111" y="1251040"/>
                    <a:pt x="288053" y="1250096"/>
                  </a:cubicBezTo>
                  <a:cubicBezTo>
                    <a:pt x="285996" y="1249455"/>
                    <a:pt x="281543" y="1254615"/>
                    <a:pt x="281172" y="1255526"/>
                  </a:cubicBezTo>
                  <a:close/>
                  <a:moveTo>
                    <a:pt x="181738" y="1085024"/>
                  </a:moveTo>
                  <a:cubicBezTo>
                    <a:pt x="180996" y="1087047"/>
                    <a:pt x="180557" y="1088902"/>
                    <a:pt x="180018" y="1090859"/>
                  </a:cubicBezTo>
                  <a:cubicBezTo>
                    <a:pt x="178972" y="1093287"/>
                    <a:pt x="178331" y="1095817"/>
                    <a:pt x="178061" y="1098448"/>
                  </a:cubicBezTo>
                  <a:cubicBezTo>
                    <a:pt x="178601" y="1103541"/>
                    <a:pt x="179478" y="1108600"/>
                    <a:pt x="180625" y="1113592"/>
                  </a:cubicBezTo>
                  <a:cubicBezTo>
                    <a:pt x="181030" y="1116291"/>
                    <a:pt x="181738" y="1118922"/>
                    <a:pt x="182750" y="1121452"/>
                  </a:cubicBezTo>
                  <a:cubicBezTo>
                    <a:pt x="184369" y="1124824"/>
                    <a:pt x="187033" y="1127725"/>
                    <a:pt x="188619" y="1131132"/>
                  </a:cubicBezTo>
                  <a:cubicBezTo>
                    <a:pt x="190575" y="1135516"/>
                    <a:pt x="192329" y="1139969"/>
                    <a:pt x="193813" y="1144522"/>
                  </a:cubicBezTo>
                  <a:cubicBezTo>
                    <a:pt x="195331" y="1149076"/>
                    <a:pt x="196882" y="1153866"/>
                    <a:pt x="198434" y="1158588"/>
                  </a:cubicBezTo>
                  <a:cubicBezTo>
                    <a:pt x="198974" y="1160274"/>
                    <a:pt x="199547" y="1162095"/>
                    <a:pt x="200086" y="1163782"/>
                  </a:cubicBezTo>
                  <a:cubicBezTo>
                    <a:pt x="200997" y="1166345"/>
                    <a:pt x="201874" y="1168841"/>
                    <a:pt x="202819" y="1171405"/>
                  </a:cubicBezTo>
                  <a:cubicBezTo>
                    <a:pt x="203527" y="1172889"/>
                    <a:pt x="203965" y="1174474"/>
                    <a:pt x="204134" y="1176127"/>
                  </a:cubicBezTo>
                  <a:cubicBezTo>
                    <a:pt x="204134" y="1178522"/>
                    <a:pt x="204809" y="1180579"/>
                    <a:pt x="204606" y="1183109"/>
                  </a:cubicBezTo>
                  <a:cubicBezTo>
                    <a:pt x="204842" y="1184222"/>
                    <a:pt x="217120" y="1178927"/>
                    <a:pt x="218638" y="1175419"/>
                  </a:cubicBezTo>
                  <a:cubicBezTo>
                    <a:pt x="218874" y="1172855"/>
                    <a:pt x="218739" y="1170258"/>
                    <a:pt x="218267" y="1167728"/>
                  </a:cubicBezTo>
                  <a:cubicBezTo>
                    <a:pt x="218166" y="1165266"/>
                    <a:pt x="218031" y="1162669"/>
                    <a:pt x="217896" y="1160274"/>
                  </a:cubicBezTo>
                  <a:cubicBezTo>
                    <a:pt x="217660" y="1156935"/>
                    <a:pt x="217221" y="1153697"/>
                    <a:pt x="217188" y="1150290"/>
                  </a:cubicBezTo>
                  <a:cubicBezTo>
                    <a:pt x="217289" y="1148334"/>
                    <a:pt x="217592" y="1146378"/>
                    <a:pt x="218065" y="1144455"/>
                  </a:cubicBezTo>
                  <a:cubicBezTo>
                    <a:pt x="218638" y="1142768"/>
                    <a:pt x="218942" y="1141014"/>
                    <a:pt x="218942" y="1139227"/>
                  </a:cubicBezTo>
                  <a:cubicBezTo>
                    <a:pt x="218098" y="1135888"/>
                    <a:pt x="216715" y="1132785"/>
                    <a:pt x="215569" y="1129580"/>
                  </a:cubicBezTo>
                  <a:cubicBezTo>
                    <a:pt x="214928" y="1127253"/>
                    <a:pt x="214051" y="1124993"/>
                    <a:pt x="213005" y="1122801"/>
                  </a:cubicBezTo>
                  <a:cubicBezTo>
                    <a:pt x="211757" y="1120642"/>
                    <a:pt x="209531" y="1118989"/>
                    <a:pt x="208485" y="1116763"/>
                  </a:cubicBezTo>
                  <a:cubicBezTo>
                    <a:pt x="206327" y="1112412"/>
                    <a:pt x="204741" y="1107791"/>
                    <a:pt x="202988" y="1103238"/>
                  </a:cubicBezTo>
                  <a:cubicBezTo>
                    <a:pt x="202279" y="1101315"/>
                    <a:pt x="201537" y="1099359"/>
                    <a:pt x="200795" y="1097369"/>
                  </a:cubicBezTo>
                  <a:cubicBezTo>
                    <a:pt x="200525" y="1095615"/>
                    <a:pt x="200053" y="1093861"/>
                    <a:pt x="199412" y="1092208"/>
                  </a:cubicBezTo>
                  <a:cubicBezTo>
                    <a:pt x="198029" y="1090150"/>
                    <a:pt x="196478" y="1088262"/>
                    <a:pt x="194724" y="1086508"/>
                  </a:cubicBezTo>
                  <a:cubicBezTo>
                    <a:pt x="193206" y="1084821"/>
                    <a:pt x="191620" y="1083236"/>
                    <a:pt x="189900" y="1081752"/>
                  </a:cubicBezTo>
                  <a:cubicBezTo>
                    <a:pt x="188079" y="1080571"/>
                    <a:pt x="182345" y="1084248"/>
                    <a:pt x="181738" y="1085024"/>
                  </a:cubicBezTo>
                  <a:close/>
                  <a:moveTo>
                    <a:pt x="134179" y="893271"/>
                  </a:moveTo>
                  <a:cubicBezTo>
                    <a:pt x="132931" y="894992"/>
                    <a:pt x="131987" y="896678"/>
                    <a:pt x="130941" y="898365"/>
                  </a:cubicBezTo>
                  <a:cubicBezTo>
                    <a:pt x="129288" y="900422"/>
                    <a:pt x="127939" y="902682"/>
                    <a:pt x="126894" y="905110"/>
                  </a:cubicBezTo>
                  <a:cubicBezTo>
                    <a:pt x="126017" y="910170"/>
                    <a:pt x="125443" y="915263"/>
                    <a:pt x="125173" y="920390"/>
                  </a:cubicBezTo>
                  <a:cubicBezTo>
                    <a:pt x="124769" y="923088"/>
                    <a:pt x="124735" y="925820"/>
                    <a:pt x="125005" y="928552"/>
                  </a:cubicBezTo>
                  <a:cubicBezTo>
                    <a:pt x="125612" y="932263"/>
                    <a:pt x="127366" y="935770"/>
                    <a:pt x="127973" y="939447"/>
                  </a:cubicBezTo>
                  <a:cubicBezTo>
                    <a:pt x="128715" y="944169"/>
                    <a:pt x="128884" y="948993"/>
                    <a:pt x="129154" y="953782"/>
                  </a:cubicBezTo>
                  <a:cubicBezTo>
                    <a:pt x="129322" y="958605"/>
                    <a:pt x="129525" y="963631"/>
                    <a:pt x="129693" y="968623"/>
                  </a:cubicBezTo>
                  <a:cubicBezTo>
                    <a:pt x="129727" y="970377"/>
                    <a:pt x="129761" y="972266"/>
                    <a:pt x="129794" y="974053"/>
                  </a:cubicBezTo>
                  <a:cubicBezTo>
                    <a:pt x="129963" y="976786"/>
                    <a:pt x="130132" y="979417"/>
                    <a:pt x="130267" y="982149"/>
                  </a:cubicBezTo>
                  <a:cubicBezTo>
                    <a:pt x="130536" y="983767"/>
                    <a:pt x="130536" y="985420"/>
                    <a:pt x="130233" y="987040"/>
                  </a:cubicBezTo>
                  <a:cubicBezTo>
                    <a:pt x="129592" y="989367"/>
                    <a:pt x="129626" y="991492"/>
                    <a:pt x="128749" y="993886"/>
                  </a:cubicBezTo>
                  <a:cubicBezTo>
                    <a:pt x="128648" y="995000"/>
                    <a:pt x="141903" y="993381"/>
                    <a:pt x="144332" y="990480"/>
                  </a:cubicBezTo>
                  <a:cubicBezTo>
                    <a:pt x="145344" y="988085"/>
                    <a:pt x="145951" y="985555"/>
                    <a:pt x="146153" y="982958"/>
                  </a:cubicBezTo>
                  <a:cubicBezTo>
                    <a:pt x="146727" y="980597"/>
                    <a:pt x="147334" y="978034"/>
                    <a:pt x="147873" y="975706"/>
                  </a:cubicBezTo>
                  <a:cubicBezTo>
                    <a:pt x="148582" y="972434"/>
                    <a:pt x="149087" y="969197"/>
                    <a:pt x="149998" y="965891"/>
                  </a:cubicBezTo>
                  <a:cubicBezTo>
                    <a:pt x="150673" y="964036"/>
                    <a:pt x="151483" y="962282"/>
                    <a:pt x="152460" y="960562"/>
                  </a:cubicBezTo>
                  <a:cubicBezTo>
                    <a:pt x="153472" y="959111"/>
                    <a:pt x="154248" y="957492"/>
                    <a:pt x="154754" y="955806"/>
                  </a:cubicBezTo>
                  <a:cubicBezTo>
                    <a:pt x="154754" y="952399"/>
                    <a:pt x="154585" y="948993"/>
                    <a:pt x="154248" y="945586"/>
                  </a:cubicBezTo>
                  <a:cubicBezTo>
                    <a:pt x="154248" y="943157"/>
                    <a:pt x="154046" y="940729"/>
                    <a:pt x="153675" y="938334"/>
                  </a:cubicBezTo>
                  <a:cubicBezTo>
                    <a:pt x="153101" y="935906"/>
                    <a:pt x="151415" y="933679"/>
                    <a:pt x="151010" y="931251"/>
                  </a:cubicBezTo>
                  <a:cubicBezTo>
                    <a:pt x="150167" y="926461"/>
                    <a:pt x="149897" y="921570"/>
                    <a:pt x="149526" y="916747"/>
                  </a:cubicBezTo>
                  <a:cubicBezTo>
                    <a:pt x="149358" y="914656"/>
                    <a:pt x="149223" y="912598"/>
                    <a:pt x="149054" y="910473"/>
                  </a:cubicBezTo>
                  <a:cubicBezTo>
                    <a:pt x="149290" y="908686"/>
                    <a:pt x="149290" y="906898"/>
                    <a:pt x="149121" y="905110"/>
                  </a:cubicBezTo>
                  <a:cubicBezTo>
                    <a:pt x="148413" y="902750"/>
                    <a:pt x="147435" y="900490"/>
                    <a:pt x="146254" y="898331"/>
                  </a:cubicBezTo>
                  <a:cubicBezTo>
                    <a:pt x="145276" y="896273"/>
                    <a:pt x="144163" y="894317"/>
                    <a:pt x="142915" y="892428"/>
                  </a:cubicBezTo>
                  <a:cubicBezTo>
                    <a:pt x="141532" y="890775"/>
                    <a:pt x="134989" y="892698"/>
                    <a:pt x="134179" y="893271"/>
                  </a:cubicBezTo>
                  <a:close/>
                  <a:moveTo>
                    <a:pt x="142409" y="695920"/>
                  </a:moveTo>
                  <a:cubicBezTo>
                    <a:pt x="140689" y="697202"/>
                    <a:pt x="139340" y="698551"/>
                    <a:pt x="137856" y="699867"/>
                  </a:cubicBezTo>
                  <a:cubicBezTo>
                    <a:pt x="135697" y="701351"/>
                    <a:pt x="133741" y="703172"/>
                    <a:pt x="132088" y="705196"/>
                  </a:cubicBezTo>
                  <a:cubicBezTo>
                    <a:pt x="129794" y="709783"/>
                    <a:pt x="127804" y="714505"/>
                    <a:pt x="126084" y="719362"/>
                  </a:cubicBezTo>
                  <a:cubicBezTo>
                    <a:pt x="124971" y="721858"/>
                    <a:pt x="124128" y="724455"/>
                    <a:pt x="123588" y="727120"/>
                  </a:cubicBezTo>
                  <a:cubicBezTo>
                    <a:pt x="123150" y="730830"/>
                    <a:pt x="123858" y="734743"/>
                    <a:pt x="123386" y="738453"/>
                  </a:cubicBezTo>
                  <a:cubicBezTo>
                    <a:pt x="122677" y="743175"/>
                    <a:pt x="121699" y="747864"/>
                    <a:pt x="120485" y="752485"/>
                  </a:cubicBezTo>
                  <a:cubicBezTo>
                    <a:pt x="119304" y="757207"/>
                    <a:pt x="118023" y="762064"/>
                    <a:pt x="116809" y="766853"/>
                  </a:cubicBezTo>
                  <a:cubicBezTo>
                    <a:pt x="116370" y="768574"/>
                    <a:pt x="115864" y="770395"/>
                    <a:pt x="115392" y="772149"/>
                  </a:cubicBezTo>
                  <a:cubicBezTo>
                    <a:pt x="114785" y="774780"/>
                    <a:pt x="114178" y="777377"/>
                    <a:pt x="113571" y="780042"/>
                  </a:cubicBezTo>
                  <a:cubicBezTo>
                    <a:pt x="113402" y="781661"/>
                    <a:pt x="112896" y="783280"/>
                    <a:pt x="112154" y="784730"/>
                  </a:cubicBezTo>
                  <a:cubicBezTo>
                    <a:pt x="110838" y="786754"/>
                    <a:pt x="110299" y="788811"/>
                    <a:pt x="108781" y="790835"/>
                  </a:cubicBezTo>
                  <a:cubicBezTo>
                    <a:pt x="108410" y="791914"/>
                    <a:pt x="121564" y="794107"/>
                    <a:pt x="124735" y="791982"/>
                  </a:cubicBezTo>
                  <a:cubicBezTo>
                    <a:pt x="126320" y="789958"/>
                    <a:pt x="127636" y="787698"/>
                    <a:pt x="128546" y="785303"/>
                  </a:cubicBezTo>
                  <a:cubicBezTo>
                    <a:pt x="129794" y="783145"/>
                    <a:pt x="131076" y="780919"/>
                    <a:pt x="132290" y="778827"/>
                  </a:cubicBezTo>
                  <a:cubicBezTo>
                    <a:pt x="133875" y="775859"/>
                    <a:pt x="135258" y="772924"/>
                    <a:pt x="137080" y="770024"/>
                  </a:cubicBezTo>
                  <a:cubicBezTo>
                    <a:pt x="138260" y="768439"/>
                    <a:pt x="139542" y="766955"/>
                    <a:pt x="140925" y="765572"/>
                  </a:cubicBezTo>
                  <a:cubicBezTo>
                    <a:pt x="142308" y="764459"/>
                    <a:pt x="143522" y="763143"/>
                    <a:pt x="144467" y="761659"/>
                  </a:cubicBezTo>
                  <a:cubicBezTo>
                    <a:pt x="145445" y="758387"/>
                    <a:pt x="146221" y="755082"/>
                    <a:pt x="146828" y="751743"/>
                  </a:cubicBezTo>
                  <a:cubicBezTo>
                    <a:pt x="147570" y="749415"/>
                    <a:pt x="148076" y="747054"/>
                    <a:pt x="148346" y="744626"/>
                  </a:cubicBezTo>
                  <a:cubicBezTo>
                    <a:pt x="148481" y="742130"/>
                    <a:pt x="147502" y="739533"/>
                    <a:pt x="147772" y="737070"/>
                  </a:cubicBezTo>
                  <a:cubicBezTo>
                    <a:pt x="148346" y="732281"/>
                    <a:pt x="149492" y="727525"/>
                    <a:pt x="150470" y="722769"/>
                  </a:cubicBezTo>
                  <a:cubicBezTo>
                    <a:pt x="150909" y="720711"/>
                    <a:pt x="151347" y="718721"/>
                    <a:pt x="151786" y="716596"/>
                  </a:cubicBezTo>
                  <a:cubicBezTo>
                    <a:pt x="152528" y="714977"/>
                    <a:pt x="153068" y="713291"/>
                    <a:pt x="153405" y="711537"/>
                  </a:cubicBezTo>
                  <a:cubicBezTo>
                    <a:pt x="153337" y="709075"/>
                    <a:pt x="153068" y="706612"/>
                    <a:pt x="152562" y="704217"/>
                  </a:cubicBezTo>
                  <a:cubicBezTo>
                    <a:pt x="152224" y="701958"/>
                    <a:pt x="151718" y="699765"/>
                    <a:pt x="151044" y="697573"/>
                  </a:cubicBezTo>
                  <a:cubicBezTo>
                    <a:pt x="150133" y="695583"/>
                    <a:pt x="143354" y="695583"/>
                    <a:pt x="142409" y="695920"/>
                  </a:cubicBezTo>
                  <a:close/>
                  <a:moveTo>
                    <a:pt x="206023" y="508991"/>
                  </a:moveTo>
                  <a:cubicBezTo>
                    <a:pt x="204033" y="509733"/>
                    <a:pt x="202346" y="510644"/>
                    <a:pt x="200525" y="511521"/>
                  </a:cubicBezTo>
                  <a:cubicBezTo>
                    <a:pt x="198029" y="512330"/>
                    <a:pt x="195668" y="513477"/>
                    <a:pt x="193509" y="514995"/>
                  </a:cubicBezTo>
                  <a:cubicBezTo>
                    <a:pt x="190001" y="518739"/>
                    <a:pt x="186730" y="522719"/>
                    <a:pt x="183795" y="526902"/>
                  </a:cubicBezTo>
                  <a:cubicBezTo>
                    <a:pt x="182007" y="528925"/>
                    <a:pt x="180456" y="531185"/>
                    <a:pt x="179208" y="533614"/>
                  </a:cubicBezTo>
                  <a:cubicBezTo>
                    <a:pt x="177724" y="537054"/>
                    <a:pt x="177319" y="540967"/>
                    <a:pt x="175801" y="544407"/>
                  </a:cubicBezTo>
                  <a:cubicBezTo>
                    <a:pt x="173778" y="548725"/>
                    <a:pt x="171518" y="552974"/>
                    <a:pt x="169055" y="557056"/>
                  </a:cubicBezTo>
                  <a:cubicBezTo>
                    <a:pt x="166593" y="561238"/>
                    <a:pt x="164030" y="565522"/>
                    <a:pt x="161500" y="569805"/>
                  </a:cubicBezTo>
                  <a:cubicBezTo>
                    <a:pt x="160556" y="571324"/>
                    <a:pt x="159577" y="572943"/>
                    <a:pt x="158633" y="574460"/>
                  </a:cubicBezTo>
                  <a:lnTo>
                    <a:pt x="154653" y="581510"/>
                  </a:lnTo>
                  <a:cubicBezTo>
                    <a:pt x="154012" y="583028"/>
                    <a:pt x="153101" y="584411"/>
                    <a:pt x="151988" y="585591"/>
                  </a:cubicBezTo>
                  <a:cubicBezTo>
                    <a:pt x="150167" y="587176"/>
                    <a:pt x="149054" y="589032"/>
                    <a:pt x="147030" y="590515"/>
                  </a:cubicBezTo>
                  <a:cubicBezTo>
                    <a:pt x="146356" y="591426"/>
                    <a:pt x="158363" y="597261"/>
                    <a:pt x="161972" y="596115"/>
                  </a:cubicBezTo>
                  <a:cubicBezTo>
                    <a:pt x="164097" y="594664"/>
                    <a:pt x="165986" y="592877"/>
                    <a:pt x="167572" y="590819"/>
                  </a:cubicBezTo>
                  <a:cubicBezTo>
                    <a:pt x="169325" y="589099"/>
                    <a:pt x="171214" y="587311"/>
                    <a:pt x="172934" y="585659"/>
                  </a:cubicBezTo>
                  <a:cubicBezTo>
                    <a:pt x="175329" y="583264"/>
                    <a:pt x="177488" y="580835"/>
                    <a:pt x="180018" y="578542"/>
                  </a:cubicBezTo>
                  <a:cubicBezTo>
                    <a:pt x="181603" y="577361"/>
                    <a:pt x="183255" y="576315"/>
                    <a:pt x="184976" y="575405"/>
                  </a:cubicBezTo>
                  <a:cubicBezTo>
                    <a:pt x="186628" y="574730"/>
                    <a:pt x="188146" y="573786"/>
                    <a:pt x="189496" y="572639"/>
                  </a:cubicBezTo>
                  <a:cubicBezTo>
                    <a:pt x="191351" y="569772"/>
                    <a:pt x="193037" y="566837"/>
                    <a:pt x="194589" y="563802"/>
                  </a:cubicBezTo>
                  <a:cubicBezTo>
                    <a:pt x="195904" y="561778"/>
                    <a:pt x="197085" y="559619"/>
                    <a:pt x="198029" y="557393"/>
                  </a:cubicBezTo>
                  <a:cubicBezTo>
                    <a:pt x="198872" y="555066"/>
                    <a:pt x="198636" y="552266"/>
                    <a:pt x="199615" y="550006"/>
                  </a:cubicBezTo>
                  <a:cubicBezTo>
                    <a:pt x="201503" y="545520"/>
                    <a:pt x="203965" y="541304"/>
                    <a:pt x="206225" y="537021"/>
                  </a:cubicBezTo>
                  <a:cubicBezTo>
                    <a:pt x="207204" y="535165"/>
                    <a:pt x="208182" y="533378"/>
                    <a:pt x="209227" y="531523"/>
                  </a:cubicBezTo>
                  <a:cubicBezTo>
                    <a:pt x="210374" y="530140"/>
                    <a:pt x="211352" y="528622"/>
                    <a:pt x="212162" y="527037"/>
                  </a:cubicBezTo>
                  <a:cubicBezTo>
                    <a:pt x="212836" y="524676"/>
                    <a:pt x="213241" y="522247"/>
                    <a:pt x="213410" y="519785"/>
                  </a:cubicBezTo>
                  <a:cubicBezTo>
                    <a:pt x="213713" y="517559"/>
                    <a:pt x="213848" y="515299"/>
                    <a:pt x="213848" y="513039"/>
                  </a:cubicBezTo>
                  <a:cubicBezTo>
                    <a:pt x="213544" y="510880"/>
                    <a:pt x="207035" y="508958"/>
                    <a:pt x="206023" y="508991"/>
                  </a:cubicBezTo>
                  <a:close/>
                  <a:moveTo>
                    <a:pt x="319388" y="347508"/>
                  </a:moveTo>
                  <a:cubicBezTo>
                    <a:pt x="317296" y="347643"/>
                    <a:pt x="315408" y="348048"/>
                    <a:pt x="313418" y="348358"/>
                  </a:cubicBezTo>
                  <a:cubicBezTo>
                    <a:pt x="310787" y="348429"/>
                    <a:pt x="308190" y="348884"/>
                    <a:pt x="305694" y="349707"/>
                  </a:cubicBezTo>
                  <a:cubicBezTo>
                    <a:pt x="301309" y="352331"/>
                    <a:pt x="297059" y="355235"/>
                    <a:pt x="293045" y="358403"/>
                  </a:cubicBezTo>
                  <a:cubicBezTo>
                    <a:pt x="290751" y="359873"/>
                    <a:pt x="288660" y="361610"/>
                    <a:pt x="286772" y="363577"/>
                  </a:cubicBezTo>
                  <a:cubicBezTo>
                    <a:pt x="284376" y="366461"/>
                    <a:pt x="282926" y="370113"/>
                    <a:pt x="280498" y="372981"/>
                  </a:cubicBezTo>
                  <a:cubicBezTo>
                    <a:pt x="277327" y="376562"/>
                    <a:pt x="273988" y="379986"/>
                    <a:pt x="270480" y="383234"/>
                  </a:cubicBezTo>
                  <a:cubicBezTo>
                    <a:pt x="266972" y="386540"/>
                    <a:pt x="263295" y="389980"/>
                    <a:pt x="259687" y="393353"/>
                  </a:cubicBezTo>
                  <a:lnTo>
                    <a:pt x="255605" y="396989"/>
                  </a:lnTo>
                  <a:lnTo>
                    <a:pt x="249804" y="402642"/>
                  </a:lnTo>
                  <a:cubicBezTo>
                    <a:pt x="248758" y="403907"/>
                    <a:pt x="247544" y="404983"/>
                    <a:pt x="246127" y="405816"/>
                  </a:cubicBezTo>
                  <a:cubicBezTo>
                    <a:pt x="243935" y="406828"/>
                    <a:pt x="242350" y="408258"/>
                    <a:pt x="239955" y="409142"/>
                  </a:cubicBezTo>
                  <a:cubicBezTo>
                    <a:pt x="239078" y="409833"/>
                    <a:pt x="248960" y="418799"/>
                    <a:pt x="252772" y="418701"/>
                  </a:cubicBezTo>
                  <a:cubicBezTo>
                    <a:pt x="255235" y="417891"/>
                    <a:pt x="257528" y="416704"/>
                    <a:pt x="259619" y="415183"/>
                  </a:cubicBezTo>
                  <a:cubicBezTo>
                    <a:pt x="261778" y="414046"/>
                    <a:pt x="264105" y="412822"/>
                    <a:pt x="266197" y="411739"/>
                  </a:cubicBezTo>
                  <a:cubicBezTo>
                    <a:pt x="269165" y="410123"/>
                    <a:pt x="271897" y="408393"/>
                    <a:pt x="274966" y="406929"/>
                  </a:cubicBezTo>
                  <a:cubicBezTo>
                    <a:pt x="276821" y="406224"/>
                    <a:pt x="278710" y="405671"/>
                    <a:pt x="280633" y="405276"/>
                  </a:cubicBezTo>
                  <a:cubicBezTo>
                    <a:pt x="282387" y="405094"/>
                    <a:pt x="284107" y="404636"/>
                    <a:pt x="285726" y="403910"/>
                  </a:cubicBezTo>
                  <a:cubicBezTo>
                    <a:pt x="288323" y="401681"/>
                    <a:pt x="290785" y="399317"/>
                    <a:pt x="293113" y="396827"/>
                  </a:cubicBezTo>
                  <a:cubicBezTo>
                    <a:pt x="294968" y="395252"/>
                    <a:pt x="296654" y="393522"/>
                    <a:pt x="298206" y="391653"/>
                  </a:cubicBezTo>
                  <a:cubicBezTo>
                    <a:pt x="299656" y="389629"/>
                    <a:pt x="300230" y="386901"/>
                    <a:pt x="301781" y="384998"/>
                  </a:cubicBezTo>
                  <a:cubicBezTo>
                    <a:pt x="304850" y="381248"/>
                    <a:pt x="308392" y="377881"/>
                    <a:pt x="311765" y="374380"/>
                  </a:cubicBezTo>
                  <a:lnTo>
                    <a:pt x="316184" y="369938"/>
                  </a:lnTo>
                  <a:cubicBezTo>
                    <a:pt x="317668" y="368940"/>
                    <a:pt x="319017" y="367793"/>
                    <a:pt x="320265" y="366514"/>
                  </a:cubicBezTo>
                  <a:cubicBezTo>
                    <a:pt x="321546" y="364420"/>
                    <a:pt x="322660" y="362204"/>
                    <a:pt x="323503" y="359897"/>
                  </a:cubicBezTo>
                  <a:cubicBezTo>
                    <a:pt x="324414" y="357816"/>
                    <a:pt x="325156" y="355674"/>
                    <a:pt x="325763" y="353488"/>
                  </a:cubicBezTo>
                  <a:cubicBezTo>
                    <a:pt x="326100" y="351394"/>
                    <a:pt x="320366" y="347721"/>
                    <a:pt x="319388" y="347508"/>
                  </a:cubicBezTo>
                  <a:close/>
                  <a:moveTo>
                    <a:pt x="473565" y="224483"/>
                  </a:moveTo>
                  <a:cubicBezTo>
                    <a:pt x="471508" y="224024"/>
                    <a:pt x="469585" y="223889"/>
                    <a:pt x="467595" y="223599"/>
                  </a:cubicBezTo>
                  <a:cubicBezTo>
                    <a:pt x="465032" y="222935"/>
                    <a:pt x="462401" y="222641"/>
                    <a:pt x="459770" y="222732"/>
                  </a:cubicBezTo>
                  <a:cubicBezTo>
                    <a:pt x="454812" y="224018"/>
                    <a:pt x="449955" y="225603"/>
                    <a:pt x="445199" y="227485"/>
                  </a:cubicBezTo>
                  <a:cubicBezTo>
                    <a:pt x="442602" y="228247"/>
                    <a:pt x="440072" y="229320"/>
                    <a:pt x="437711" y="230679"/>
                  </a:cubicBezTo>
                  <a:cubicBezTo>
                    <a:pt x="434608" y="232794"/>
                    <a:pt x="432179" y="235870"/>
                    <a:pt x="429042" y="237928"/>
                  </a:cubicBezTo>
                  <a:cubicBezTo>
                    <a:pt x="425096" y="240565"/>
                    <a:pt x="420779" y="242697"/>
                    <a:pt x="416563" y="244950"/>
                  </a:cubicBezTo>
                  <a:cubicBezTo>
                    <a:pt x="412245" y="247122"/>
                    <a:pt x="407725" y="249372"/>
                    <a:pt x="403307" y="251605"/>
                  </a:cubicBezTo>
                  <a:lnTo>
                    <a:pt x="398416" y="253966"/>
                  </a:lnTo>
                  <a:lnTo>
                    <a:pt x="391265" y="257754"/>
                  </a:lnTo>
                  <a:cubicBezTo>
                    <a:pt x="389882" y="258678"/>
                    <a:pt x="388365" y="259356"/>
                    <a:pt x="386780" y="259754"/>
                  </a:cubicBezTo>
                  <a:cubicBezTo>
                    <a:pt x="384418" y="260122"/>
                    <a:pt x="382530" y="261042"/>
                    <a:pt x="379966" y="261218"/>
                  </a:cubicBezTo>
                  <a:cubicBezTo>
                    <a:pt x="378920" y="261639"/>
                    <a:pt x="385903" y="273023"/>
                    <a:pt x="389579" y="274008"/>
                  </a:cubicBezTo>
                  <a:cubicBezTo>
                    <a:pt x="392142" y="273910"/>
                    <a:pt x="394706" y="273418"/>
                    <a:pt x="397134" y="272548"/>
                  </a:cubicBezTo>
                  <a:cubicBezTo>
                    <a:pt x="399529" y="272085"/>
                    <a:pt x="402059" y="271566"/>
                    <a:pt x="404420" y="271124"/>
                  </a:cubicBezTo>
                  <a:cubicBezTo>
                    <a:pt x="407692" y="270392"/>
                    <a:pt x="410829" y="269505"/>
                    <a:pt x="414202" y="268969"/>
                  </a:cubicBezTo>
                  <a:cubicBezTo>
                    <a:pt x="416158" y="268814"/>
                    <a:pt x="418114" y="268814"/>
                    <a:pt x="420071" y="268969"/>
                  </a:cubicBezTo>
                  <a:cubicBezTo>
                    <a:pt x="421791" y="269306"/>
                    <a:pt x="423578" y="269350"/>
                    <a:pt x="425332" y="269104"/>
                  </a:cubicBezTo>
                  <a:cubicBezTo>
                    <a:pt x="428435" y="267707"/>
                    <a:pt x="431471" y="266129"/>
                    <a:pt x="434406" y="264382"/>
                  </a:cubicBezTo>
                  <a:cubicBezTo>
                    <a:pt x="436631" y="263400"/>
                    <a:pt x="438756" y="262220"/>
                    <a:pt x="440780" y="260860"/>
                  </a:cubicBezTo>
                  <a:cubicBezTo>
                    <a:pt x="442737" y="259342"/>
                    <a:pt x="444018" y="256880"/>
                    <a:pt x="446076" y="255464"/>
                  </a:cubicBezTo>
                  <a:cubicBezTo>
                    <a:pt x="450056" y="252765"/>
                    <a:pt x="454407" y="250499"/>
                    <a:pt x="458623" y="248114"/>
                  </a:cubicBezTo>
                  <a:cubicBezTo>
                    <a:pt x="460445" y="247132"/>
                    <a:pt x="462266" y="246134"/>
                    <a:pt x="464121" y="245115"/>
                  </a:cubicBezTo>
                  <a:cubicBezTo>
                    <a:pt x="465808" y="244579"/>
                    <a:pt x="467460" y="243864"/>
                    <a:pt x="469012" y="242980"/>
                  </a:cubicBezTo>
                  <a:cubicBezTo>
                    <a:pt x="470833" y="241324"/>
                    <a:pt x="472486" y="239503"/>
                    <a:pt x="473970" y="237536"/>
                  </a:cubicBezTo>
                  <a:cubicBezTo>
                    <a:pt x="475420" y="235806"/>
                    <a:pt x="476770" y="233981"/>
                    <a:pt x="477984" y="232076"/>
                  </a:cubicBezTo>
                  <a:cubicBezTo>
                    <a:pt x="478861" y="230119"/>
                    <a:pt x="474442" y="224965"/>
                    <a:pt x="473565" y="224483"/>
                  </a:cubicBezTo>
                  <a:close/>
                  <a:moveTo>
                    <a:pt x="656244" y="150140"/>
                  </a:moveTo>
                  <a:cubicBezTo>
                    <a:pt x="654389" y="149101"/>
                    <a:pt x="652601" y="148426"/>
                    <a:pt x="650780" y="147620"/>
                  </a:cubicBezTo>
                  <a:cubicBezTo>
                    <a:pt x="648520" y="146264"/>
                    <a:pt x="646092" y="145239"/>
                    <a:pt x="643528" y="144585"/>
                  </a:cubicBezTo>
                  <a:cubicBezTo>
                    <a:pt x="638402" y="144406"/>
                    <a:pt x="633275" y="144554"/>
                    <a:pt x="628181" y="145027"/>
                  </a:cubicBezTo>
                  <a:cubicBezTo>
                    <a:pt x="625449" y="145006"/>
                    <a:pt x="622751" y="145323"/>
                    <a:pt x="620120" y="145971"/>
                  </a:cubicBezTo>
                  <a:cubicBezTo>
                    <a:pt x="616545" y="147125"/>
                    <a:pt x="613340" y="149374"/>
                    <a:pt x="609765" y="150491"/>
                  </a:cubicBezTo>
                  <a:cubicBezTo>
                    <a:pt x="605212" y="151874"/>
                    <a:pt x="600490" y="152720"/>
                    <a:pt x="595801" y="153681"/>
                  </a:cubicBezTo>
                  <a:cubicBezTo>
                    <a:pt x="591011" y="154548"/>
                    <a:pt x="586087" y="155415"/>
                    <a:pt x="581230" y="156299"/>
                  </a:cubicBezTo>
                  <a:cubicBezTo>
                    <a:pt x="579442" y="156586"/>
                    <a:pt x="577587" y="156896"/>
                    <a:pt x="575833" y="157162"/>
                  </a:cubicBezTo>
                  <a:cubicBezTo>
                    <a:pt x="573169" y="157722"/>
                    <a:pt x="570572" y="158242"/>
                    <a:pt x="567873" y="158778"/>
                  </a:cubicBezTo>
                  <a:cubicBezTo>
                    <a:pt x="566322" y="159280"/>
                    <a:pt x="564669" y="159496"/>
                    <a:pt x="563050" y="159415"/>
                  </a:cubicBezTo>
                  <a:cubicBezTo>
                    <a:pt x="560722" y="159362"/>
                    <a:pt x="558395" y="159189"/>
                    <a:pt x="556101" y="158896"/>
                  </a:cubicBezTo>
                  <a:cubicBezTo>
                    <a:pt x="554955" y="158990"/>
                    <a:pt x="558429" y="171895"/>
                    <a:pt x="561667" y="173895"/>
                  </a:cubicBezTo>
                  <a:cubicBezTo>
                    <a:pt x="564163" y="174533"/>
                    <a:pt x="566760" y="174779"/>
                    <a:pt x="569357" y="174628"/>
                  </a:cubicBezTo>
                  <a:lnTo>
                    <a:pt x="576744" y="175339"/>
                  </a:lnTo>
                  <a:cubicBezTo>
                    <a:pt x="580117" y="175552"/>
                    <a:pt x="583355" y="175589"/>
                    <a:pt x="586761" y="176051"/>
                  </a:cubicBezTo>
                  <a:cubicBezTo>
                    <a:pt x="588684" y="176442"/>
                    <a:pt x="590539" y="177005"/>
                    <a:pt x="592361" y="177737"/>
                  </a:cubicBezTo>
                  <a:cubicBezTo>
                    <a:pt x="593946" y="178537"/>
                    <a:pt x="595666" y="179083"/>
                    <a:pt x="597420" y="179353"/>
                  </a:cubicBezTo>
                  <a:cubicBezTo>
                    <a:pt x="600793" y="178874"/>
                    <a:pt x="604132" y="178220"/>
                    <a:pt x="607438" y="177393"/>
                  </a:cubicBezTo>
                  <a:cubicBezTo>
                    <a:pt x="609833" y="177076"/>
                    <a:pt x="612227" y="176540"/>
                    <a:pt x="614521" y="175795"/>
                  </a:cubicBezTo>
                  <a:cubicBezTo>
                    <a:pt x="616815" y="174911"/>
                    <a:pt x="618771" y="172911"/>
                    <a:pt x="621132" y="172179"/>
                  </a:cubicBezTo>
                  <a:cubicBezTo>
                    <a:pt x="625719" y="170661"/>
                    <a:pt x="630509" y="169757"/>
                    <a:pt x="635231" y="168661"/>
                  </a:cubicBezTo>
                  <a:cubicBezTo>
                    <a:pt x="637288" y="168199"/>
                    <a:pt x="639279" y="167774"/>
                    <a:pt x="641370" y="167312"/>
                  </a:cubicBezTo>
                  <a:cubicBezTo>
                    <a:pt x="643157" y="167285"/>
                    <a:pt x="644945" y="167055"/>
                    <a:pt x="646699" y="166637"/>
                  </a:cubicBezTo>
                  <a:cubicBezTo>
                    <a:pt x="648925" y="165568"/>
                    <a:pt x="651016" y="164286"/>
                    <a:pt x="652972" y="162809"/>
                  </a:cubicBezTo>
                  <a:cubicBezTo>
                    <a:pt x="654862" y="161564"/>
                    <a:pt x="656649" y="160184"/>
                    <a:pt x="658336" y="158673"/>
                  </a:cubicBezTo>
                  <a:cubicBezTo>
                    <a:pt x="659786" y="157058"/>
                    <a:pt x="656953" y="150852"/>
                    <a:pt x="656244" y="150140"/>
                  </a:cubicBezTo>
                  <a:close/>
                  <a:moveTo>
                    <a:pt x="852516" y="129986"/>
                  </a:moveTo>
                  <a:cubicBezTo>
                    <a:pt x="851032" y="128469"/>
                    <a:pt x="849481" y="127315"/>
                    <a:pt x="847963" y="126027"/>
                  </a:cubicBezTo>
                  <a:cubicBezTo>
                    <a:pt x="846175" y="124074"/>
                    <a:pt x="844118" y="122401"/>
                    <a:pt x="841858" y="121062"/>
                  </a:cubicBezTo>
                  <a:cubicBezTo>
                    <a:pt x="837001" y="119449"/>
                    <a:pt x="832043" y="118158"/>
                    <a:pt x="827017" y="117196"/>
                  </a:cubicBezTo>
                  <a:cubicBezTo>
                    <a:pt x="824420" y="116407"/>
                    <a:pt x="821721" y="115948"/>
                    <a:pt x="818989" y="115830"/>
                  </a:cubicBezTo>
                  <a:cubicBezTo>
                    <a:pt x="815245" y="115928"/>
                    <a:pt x="811501" y="117179"/>
                    <a:pt x="807791" y="117237"/>
                  </a:cubicBezTo>
                  <a:cubicBezTo>
                    <a:pt x="803035" y="117311"/>
                    <a:pt x="798246" y="116791"/>
                    <a:pt x="793456" y="116390"/>
                  </a:cubicBezTo>
                  <a:cubicBezTo>
                    <a:pt x="788666" y="115887"/>
                    <a:pt x="783674" y="115351"/>
                    <a:pt x="778716" y="114832"/>
                  </a:cubicBezTo>
                  <a:cubicBezTo>
                    <a:pt x="776962" y="114619"/>
                    <a:pt x="775073" y="114370"/>
                    <a:pt x="773319" y="114178"/>
                  </a:cubicBezTo>
                  <a:cubicBezTo>
                    <a:pt x="770621" y="113945"/>
                    <a:pt x="767990" y="113715"/>
                    <a:pt x="765258" y="113503"/>
                  </a:cubicBezTo>
                  <a:cubicBezTo>
                    <a:pt x="763605" y="113543"/>
                    <a:pt x="761953" y="113290"/>
                    <a:pt x="760401" y="112754"/>
                  </a:cubicBezTo>
                  <a:cubicBezTo>
                    <a:pt x="758243" y="111793"/>
                    <a:pt x="756084" y="111543"/>
                    <a:pt x="753858" y="110312"/>
                  </a:cubicBezTo>
                  <a:cubicBezTo>
                    <a:pt x="752778" y="110079"/>
                    <a:pt x="752508" y="123429"/>
                    <a:pt x="755072" y="126276"/>
                  </a:cubicBezTo>
                  <a:cubicBezTo>
                    <a:pt x="757298" y="127575"/>
                    <a:pt x="759726" y="128536"/>
                    <a:pt x="762222" y="129123"/>
                  </a:cubicBezTo>
                  <a:cubicBezTo>
                    <a:pt x="764482" y="130027"/>
                    <a:pt x="766911" y="130988"/>
                    <a:pt x="769137" y="131872"/>
                  </a:cubicBezTo>
                  <a:cubicBezTo>
                    <a:pt x="772274" y="133025"/>
                    <a:pt x="775411" y="133970"/>
                    <a:pt x="778514" y="135336"/>
                  </a:cubicBezTo>
                  <a:cubicBezTo>
                    <a:pt x="780268" y="136253"/>
                    <a:pt x="781920" y="137323"/>
                    <a:pt x="783472" y="138527"/>
                  </a:cubicBezTo>
                  <a:cubicBezTo>
                    <a:pt x="784754" y="139738"/>
                    <a:pt x="786238" y="140740"/>
                    <a:pt x="787857" y="141488"/>
                  </a:cubicBezTo>
                  <a:cubicBezTo>
                    <a:pt x="791230" y="141987"/>
                    <a:pt x="794603" y="142294"/>
                    <a:pt x="798009" y="142412"/>
                  </a:cubicBezTo>
                  <a:cubicBezTo>
                    <a:pt x="800404" y="142777"/>
                    <a:pt x="802867" y="142932"/>
                    <a:pt x="805295" y="142875"/>
                  </a:cubicBezTo>
                  <a:cubicBezTo>
                    <a:pt x="807723" y="142662"/>
                    <a:pt x="810186" y="141296"/>
                    <a:pt x="812648" y="141239"/>
                  </a:cubicBezTo>
                  <a:cubicBezTo>
                    <a:pt x="817505" y="141087"/>
                    <a:pt x="822329" y="141545"/>
                    <a:pt x="827185" y="141815"/>
                  </a:cubicBezTo>
                  <a:lnTo>
                    <a:pt x="833425" y="142278"/>
                  </a:lnTo>
                  <a:cubicBezTo>
                    <a:pt x="835146" y="142723"/>
                    <a:pt x="836900" y="143006"/>
                    <a:pt x="838687" y="143124"/>
                  </a:cubicBezTo>
                  <a:cubicBezTo>
                    <a:pt x="841116" y="142702"/>
                    <a:pt x="843510" y="142062"/>
                    <a:pt x="845838" y="141201"/>
                  </a:cubicBezTo>
                  <a:cubicBezTo>
                    <a:pt x="847997" y="140540"/>
                    <a:pt x="850122" y="139724"/>
                    <a:pt x="852145" y="138759"/>
                  </a:cubicBezTo>
                  <a:cubicBezTo>
                    <a:pt x="853967" y="137602"/>
                    <a:pt x="852989" y="130853"/>
                    <a:pt x="852516" y="129986"/>
                  </a:cubicBezTo>
                  <a:close/>
                  <a:moveTo>
                    <a:pt x="1046393" y="166256"/>
                  </a:moveTo>
                  <a:cubicBezTo>
                    <a:pt x="1045382" y="164370"/>
                    <a:pt x="1044235" y="162832"/>
                    <a:pt x="1043122" y="161159"/>
                  </a:cubicBezTo>
                  <a:cubicBezTo>
                    <a:pt x="1041975" y="158792"/>
                    <a:pt x="1040457" y="156609"/>
                    <a:pt x="1038669" y="154676"/>
                  </a:cubicBezTo>
                  <a:cubicBezTo>
                    <a:pt x="1034453" y="151766"/>
                    <a:pt x="1030068" y="149121"/>
                    <a:pt x="1025549" y="146753"/>
                  </a:cubicBezTo>
                  <a:cubicBezTo>
                    <a:pt x="1023255" y="145269"/>
                    <a:pt x="1020793" y="144069"/>
                    <a:pt x="1018229" y="143175"/>
                  </a:cubicBezTo>
                  <a:cubicBezTo>
                    <a:pt x="1014620" y="142196"/>
                    <a:pt x="1010674" y="142348"/>
                    <a:pt x="1007098" y="141350"/>
                  </a:cubicBezTo>
                  <a:cubicBezTo>
                    <a:pt x="1002511" y="139964"/>
                    <a:pt x="998025" y="138331"/>
                    <a:pt x="993607" y="136463"/>
                  </a:cubicBezTo>
                  <a:cubicBezTo>
                    <a:pt x="989154" y="134618"/>
                    <a:pt x="984500" y="132695"/>
                    <a:pt x="979913" y="130789"/>
                  </a:cubicBezTo>
                  <a:cubicBezTo>
                    <a:pt x="978294" y="130078"/>
                    <a:pt x="976540" y="129329"/>
                    <a:pt x="974921" y="128634"/>
                  </a:cubicBezTo>
                  <a:cubicBezTo>
                    <a:pt x="972391" y="127622"/>
                    <a:pt x="969928" y="126674"/>
                    <a:pt x="967365" y="125693"/>
                  </a:cubicBezTo>
                  <a:cubicBezTo>
                    <a:pt x="965780" y="125254"/>
                    <a:pt x="964296" y="124543"/>
                    <a:pt x="962947" y="123595"/>
                  </a:cubicBezTo>
                  <a:cubicBezTo>
                    <a:pt x="961024" y="122299"/>
                    <a:pt x="959169" y="120900"/>
                    <a:pt x="957381" y="119402"/>
                  </a:cubicBezTo>
                  <a:cubicBezTo>
                    <a:pt x="956370" y="118866"/>
                    <a:pt x="952355" y="131595"/>
                    <a:pt x="953974" y="135059"/>
                  </a:cubicBezTo>
                  <a:cubicBezTo>
                    <a:pt x="955762" y="136935"/>
                    <a:pt x="957786" y="138537"/>
                    <a:pt x="960046" y="139809"/>
                  </a:cubicBezTo>
                  <a:cubicBezTo>
                    <a:pt x="961968" y="141310"/>
                    <a:pt x="964026" y="142925"/>
                    <a:pt x="965915" y="144406"/>
                  </a:cubicBezTo>
                  <a:cubicBezTo>
                    <a:pt x="968580" y="146430"/>
                    <a:pt x="971311" y="148214"/>
                    <a:pt x="973942" y="150406"/>
                  </a:cubicBezTo>
                  <a:cubicBezTo>
                    <a:pt x="975325" y="151783"/>
                    <a:pt x="976607" y="153273"/>
                    <a:pt x="977754" y="154869"/>
                  </a:cubicBezTo>
                  <a:cubicBezTo>
                    <a:pt x="978665" y="156403"/>
                    <a:pt x="979778" y="157780"/>
                    <a:pt x="981127" y="158947"/>
                  </a:cubicBezTo>
                  <a:cubicBezTo>
                    <a:pt x="984230" y="160380"/>
                    <a:pt x="987367" y="161638"/>
                    <a:pt x="990605" y="162718"/>
                  </a:cubicBezTo>
                  <a:cubicBezTo>
                    <a:pt x="992797" y="163750"/>
                    <a:pt x="995091" y="164586"/>
                    <a:pt x="997418" y="165217"/>
                  </a:cubicBezTo>
                  <a:cubicBezTo>
                    <a:pt x="999847" y="165736"/>
                    <a:pt x="1002579" y="165082"/>
                    <a:pt x="1004973" y="165757"/>
                  </a:cubicBezTo>
                  <a:cubicBezTo>
                    <a:pt x="1009628" y="166968"/>
                    <a:pt x="1014148" y="168792"/>
                    <a:pt x="1018735" y="170432"/>
                  </a:cubicBezTo>
                  <a:cubicBezTo>
                    <a:pt x="1020691" y="171160"/>
                    <a:pt x="1022614" y="171892"/>
                    <a:pt x="1024604" y="172624"/>
                  </a:cubicBezTo>
                  <a:cubicBezTo>
                    <a:pt x="1026122" y="173578"/>
                    <a:pt x="1027741" y="174354"/>
                    <a:pt x="1029427" y="174931"/>
                  </a:cubicBezTo>
                  <a:cubicBezTo>
                    <a:pt x="1031856" y="175248"/>
                    <a:pt x="1034318" y="175312"/>
                    <a:pt x="1036781" y="175123"/>
                  </a:cubicBezTo>
                  <a:cubicBezTo>
                    <a:pt x="1039041" y="175093"/>
                    <a:pt x="1041300" y="174911"/>
                    <a:pt x="1043526" y="174584"/>
                  </a:cubicBezTo>
                  <a:cubicBezTo>
                    <a:pt x="1045618" y="173970"/>
                    <a:pt x="1046562" y="167237"/>
                    <a:pt x="1046393" y="166256"/>
                  </a:cubicBezTo>
                  <a:close/>
                  <a:moveTo>
                    <a:pt x="1222158" y="255720"/>
                  </a:moveTo>
                  <a:cubicBezTo>
                    <a:pt x="1221719" y="253642"/>
                    <a:pt x="1221045" y="251834"/>
                    <a:pt x="1220437" y="249891"/>
                  </a:cubicBezTo>
                  <a:cubicBezTo>
                    <a:pt x="1220033" y="247298"/>
                    <a:pt x="1219190" y="244788"/>
                    <a:pt x="1218009" y="242447"/>
                  </a:cubicBezTo>
                  <a:cubicBezTo>
                    <a:pt x="1214805" y="238464"/>
                    <a:pt x="1211331" y="234693"/>
                    <a:pt x="1207621" y="231158"/>
                  </a:cubicBezTo>
                  <a:cubicBezTo>
                    <a:pt x="1205867" y="229084"/>
                    <a:pt x="1203843" y="227235"/>
                    <a:pt x="1201617" y="225657"/>
                  </a:cubicBezTo>
                  <a:cubicBezTo>
                    <a:pt x="1198412" y="223697"/>
                    <a:pt x="1194567" y="222732"/>
                    <a:pt x="1191396" y="220773"/>
                  </a:cubicBezTo>
                  <a:cubicBezTo>
                    <a:pt x="1187417" y="218145"/>
                    <a:pt x="1183571" y="215322"/>
                    <a:pt x="1179861" y="212310"/>
                  </a:cubicBezTo>
                  <a:cubicBezTo>
                    <a:pt x="1176117" y="209274"/>
                    <a:pt x="1172171" y="206117"/>
                    <a:pt x="1168292" y="203001"/>
                  </a:cubicBezTo>
                  <a:lnTo>
                    <a:pt x="1164143" y="199520"/>
                  </a:lnTo>
                  <a:lnTo>
                    <a:pt x="1157734" y="194555"/>
                  </a:lnTo>
                  <a:cubicBezTo>
                    <a:pt x="1156318" y="193712"/>
                    <a:pt x="1155070" y="192615"/>
                    <a:pt x="1154058" y="191323"/>
                  </a:cubicBezTo>
                  <a:cubicBezTo>
                    <a:pt x="1152776" y="189344"/>
                    <a:pt x="1151124" y="187978"/>
                    <a:pt x="1149876" y="185728"/>
                  </a:cubicBezTo>
                  <a:cubicBezTo>
                    <a:pt x="1149066" y="184939"/>
                    <a:pt x="1141645" y="196019"/>
                    <a:pt x="1142253" y="199790"/>
                  </a:cubicBezTo>
                  <a:cubicBezTo>
                    <a:pt x="1143433" y="202090"/>
                    <a:pt x="1144917" y="204208"/>
                    <a:pt x="1146705" y="206077"/>
                  </a:cubicBezTo>
                  <a:cubicBezTo>
                    <a:pt x="1148155" y="208040"/>
                    <a:pt x="1149673" y="210175"/>
                    <a:pt x="1151056" y="212118"/>
                  </a:cubicBezTo>
                  <a:cubicBezTo>
                    <a:pt x="1153080" y="214816"/>
                    <a:pt x="1155205" y="217288"/>
                    <a:pt x="1157060" y="220139"/>
                  </a:cubicBezTo>
                  <a:cubicBezTo>
                    <a:pt x="1158004" y="221859"/>
                    <a:pt x="1158814" y="223650"/>
                    <a:pt x="1159488" y="225502"/>
                  </a:cubicBezTo>
                  <a:cubicBezTo>
                    <a:pt x="1159927" y="227225"/>
                    <a:pt x="1160635" y="228868"/>
                    <a:pt x="1161580" y="230369"/>
                  </a:cubicBezTo>
                  <a:cubicBezTo>
                    <a:pt x="1164143" y="232615"/>
                    <a:pt x="1166841" y="234717"/>
                    <a:pt x="1169641" y="236659"/>
                  </a:cubicBezTo>
                  <a:cubicBezTo>
                    <a:pt x="1171429" y="238265"/>
                    <a:pt x="1173385" y="239709"/>
                    <a:pt x="1175442" y="240967"/>
                  </a:cubicBezTo>
                  <a:cubicBezTo>
                    <a:pt x="1177669" y="242120"/>
                    <a:pt x="1180434" y="242295"/>
                    <a:pt x="1182526" y="243584"/>
                  </a:cubicBezTo>
                  <a:cubicBezTo>
                    <a:pt x="1186674" y="246083"/>
                    <a:pt x="1190519" y="249085"/>
                    <a:pt x="1194432" y="251949"/>
                  </a:cubicBezTo>
                  <a:lnTo>
                    <a:pt x="1199458" y="255720"/>
                  </a:lnTo>
                  <a:cubicBezTo>
                    <a:pt x="1200672" y="257039"/>
                    <a:pt x="1201988" y="258233"/>
                    <a:pt x="1203438" y="259278"/>
                  </a:cubicBezTo>
                  <a:cubicBezTo>
                    <a:pt x="1205698" y="260243"/>
                    <a:pt x="1208059" y="260999"/>
                    <a:pt x="1210454" y="261528"/>
                  </a:cubicBezTo>
                  <a:cubicBezTo>
                    <a:pt x="1212646" y="262122"/>
                    <a:pt x="1214872" y="262570"/>
                    <a:pt x="1217098" y="262877"/>
                  </a:cubicBezTo>
                  <a:cubicBezTo>
                    <a:pt x="1219257" y="262894"/>
                    <a:pt x="1222056" y="256702"/>
                    <a:pt x="1222158" y="255720"/>
                  </a:cubicBezTo>
                  <a:close/>
                  <a:moveTo>
                    <a:pt x="1365778" y="390898"/>
                  </a:moveTo>
                  <a:cubicBezTo>
                    <a:pt x="1365879" y="388887"/>
                    <a:pt x="1365879" y="386870"/>
                    <a:pt x="1365778" y="384860"/>
                  </a:cubicBezTo>
                  <a:cubicBezTo>
                    <a:pt x="1366082" y="382239"/>
                    <a:pt x="1366014" y="379591"/>
                    <a:pt x="1365542" y="376994"/>
                  </a:cubicBezTo>
                  <a:cubicBezTo>
                    <a:pt x="1363586" y="372262"/>
                    <a:pt x="1361292" y="367668"/>
                    <a:pt x="1358728" y="363243"/>
                  </a:cubicBezTo>
                  <a:cubicBezTo>
                    <a:pt x="1357615" y="360750"/>
                    <a:pt x="1356199" y="358403"/>
                    <a:pt x="1354512" y="356257"/>
                  </a:cubicBezTo>
                  <a:cubicBezTo>
                    <a:pt x="1351983" y="353509"/>
                    <a:pt x="1348576" y="351508"/>
                    <a:pt x="1346114" y="348719"/>
                  </a:cubicBezTo>
                  <a:cubicBezTo>
                    <a:pt x="1343011" y="345079"/>
                    <a:pt x="1340110" y="341285"/>
                    <a:pt x="1337378" y="337352"/>
                  </a:cubicBezTo>
                  <a:cubicBezTo>
                    <a:pt x="1334612" y="333389"/>
                    <a:pt x="1331745" y="329257"/>
                    <a:pt x="1328912" y="325179"/>
                  </a:cubicBezTo>
                  <a:cubicBezTo>
                    <a:pt x="1327900" y="323715"/>
                    <a:pt x="1326888" y="322143"/>
                    <a:pt x="1325876" y="320676"/>
                  </a:cubicBezTo>
                  <a:lnTo>
                    <a:pt x="1321087" y="314119"/>
                  </a:lnTo>
                  <a:cubicBezTo>
                    <a:pt x="1319973" y="312908"/>
                    <a:pt x="1319096" y="311505"/>
                    <a:pt x="1318489" y="309984"/>
                  </a:cubicBezTo>
                  <a:cubicBezTo>
                    <a:pt x="1317545" y="307845"/>
                    <a:pt x="1316735" y="305653"/>
                    <a:pt x="1316061" y="303424"/>
                  </a:cubicBezTo>
                  <a:cubicBezTo>
                    <a:pt x="1315521" y="302412"/>
                    <a:pt x="1305267" y="311003"/>
                    <a:pt x="1304795" y="314790"/>
                  </a:cubicBezTo>
                  <a:cubicBezTo>
                    <a:pt x="1305267" y="317330"/>
                    <a:pt x="1306110" y="319782"/>
                    <a:pt x="1307325" y="322063"/>
                  </a:cubicBezTo>
                  <a:cubicBezTo>
                    <a:pt x="1308134" y="324369"/>
                    <a:pt x="1309011" y="326832"/>
                    <a:pt x="1309787" y="329082"/>
                  </a:cubicBezTo>
                  <a:cubicBezTo>
                    <a:pt x="1310968" y="332218"/>
                    <a:pt x="1312317" y="335200"/>
                    <a:pt x="1313329" y="338468"/>
                  </a:cubicBezTo>
                  <a:cubicBezTo>
                    <a:pt x="1313767" y="340384"/>
                    <a:pt x="1314037" y="342334"/>
                    <a:pt x="1314138" y="344297"/>
                  </a:cubicBezTo>
                  <a:cubicBezTo>
                    <a:pt x="1314037" y="346071"/>
                    <a:pt x="1314273" y="347845"/>
                    <a:pt x="1314779" y="349549"/>
                  </a:cubicBezTo>
                  <a:cubicBezTo>
                    <a:pt x="1316600" y="352412"/>
                    <a:pt x="1318591" y="355181"/>
                    <a:pt x="1320715" y="357836"/>
                  </a:cubicBezTo>
                  <a:cubicBezTo>
                    <a:pt x="1322031" y="359894"/>
                    <a:pt x="1323481" y="361830"/>
                    <a:pt x="1325134" y="363627"/>
                  </a:cubicBezTo>
                  <a:cubicBezTo>
                    <a:pt x="1326888" y="365358"/>
                    <a:pt x="1329519" y="366299"/>
                    <a:pt x="1331172" y="368107"/>
                  </a:cubicBezTo>
                  <a:cubicBezTo>
                    <a:pt x="1334477" y="371685"/>
                    <a:pt x="1337310" y="375665"/>
                    <a:pt x="1340278" y="379494"/>
                  </a:cubicBezTo>
                  <a:lnTo>
                    <a:pt x="1344022" y="384513"/>
                  </a:lnTo>
                  <a:cubicBezTo>
                    <a:pt x="1344798" y="386128"/>
                    <a:pt x="1345743" y="387650"/>
                    <a:pt x="1346856" y="389053"/>
                  </a:cubicBezTo>
                  <a:cubicBezTo>
                    <a:pt x="1348745" y="390628"/>
                    <a:pt x="1350768" y="392011"/>
                    <a:pt x="1352927" y="393188"/>
                  </a:cubicBezTo>
                  <a:cubicBezTo>
                    <a:pt x="1354850" y="394382"/>
                    <a:pt x="1356840" y="395444"/>
                    <a:pt x="1358897" y="396362"/>
                  </a:cubicBezTo>
                  <a:cubicBezTo>
                    <a:pt x="1360988" y="396976"/>
                    <a:pt x="1365407" y="391815"/>
                    <a:pt x="1365778" y="390898"/>
                  </a:cubicBezTo>
                  <a:close/>
                  <a:moveTo>
                    <a:pt x="1465449" y="561272"/>
                  </a:moveTo>
                  <a:cubicBezTo>
                    <a:pt x="1466191" y="559282"/>
                    <a:pt x="1466595" y="557427"/>
                    <a:pt x="1467135" y="555470"/>
                  </a:cubicBezTo>
                  <a:cubicBezTo>
                    <a:pt x="1468181" y="553042"/>
                    <a:pt x="1468822" y="550512"/>
                    <a:pt x="1469092" y="547881"/>
                  </a:cubicBezTo>
                  <a:cubicBezTo>
                    <a:pt x="1468552" y="542788"/>
                    <a:pt x="1467675" y="537729"/>
                    <a:pt x="1466494" y="532737"/>
                  </a:cubicBezTo>
                  <a:cubicBezTo>
                    <a:pt x="1466123" y="530038"/>
                    <a:pt x="1465415" y="527374"/>
                    <a:pt x="1464403" y="524844"/>
                  </a:cubicBezTo>
                  <a:cubicBezTo>
                    <a:pt x="1462750" y="521471"/>
                    <a:pt x="1460086" y="518604"/>
                    <a:pt x="1458501" y="515198"/>
                  </a:cubicBezTo>
                  <a:cubicBezTo>
                    <a:pt x="1456544" y="510846"/>
                    <a:pt x="1454790" y="506394"/>
                    <a:pt x="1453306" y="501841"/>
                  </a:cubicBezTo>
                  <a:cubicBezTo>
                    <a:pt x="1451788" y="497220"/>
                    <a:pt x="1450203" y="492464"/>
                    <a:pt x="1448618" y="487742"/>
                  </a:cubicBezTo>
                  <a:cubicBezTo>
                    <a:pt x="1448112" y="486055"/>
                    <a:pt x="1447538" y="484234"/>
                    <a:pt x="1446999" y="482547"/>
                  </a:cubicBezTo>
                  <a:cubicBezTo>
                    <a:pt x="1446088" y="479984"/>
                    <a:pt x="1445177" y="477488"/>
                    <a:pt x="1444266" y="474925"/>
                  </a:cubicBezTo>
                  <a:cubicBezTo>
                    <a:pt x="1443558" y="473440"/>
                    <a:pt x="1443086" y="471855"/>
                    <a:pt x="1442951" y="470202"/>
                  </a:cubicBezTo>
                  <a:cubicBezTo>
                    <a:pt x="1442647" y="467875"/>
                    <a:pt x="1442513" y="465548"/>
                    <a:pt x="1442479" y="463220"/>
                  </a:cubicBezTo>
                  <a:cubicBezTo>
                    <a:pt x="1442209" y="462141"/>
                    <a:pt x="1429931" y="467403"/>
                    <a:pt x="1428447" y="470944"/>
                  </a:cubicBezTo>
                  <a:cubicBezTo>
                    <a:pt x="1428178" y="473508"/>
                    <a:pt x="1428312" y="476105"/>
                    <a:pt x="1428818" y="478635"/>
                  </a:cubicBezTo>
                  <a:cubicBezTo>
                    <a:pt x="1428953" y="481063"/>
                    <a:pt x="1429055" y="483694"/>
                    <a:pt x="1429189" y="486089"/>
                  </a:cubicBezTo>
                  <a:cubicBezTo>
                    <a:pt x="1429459" y="489428"/>
                    <a:pt x="1429864" y="492666"/>
                    <a:pt x="1429931" y="496073"/>
                  </a:cubicBezTo>
                  <a:cubicBezTo>
                    <a:pt x="1429797" y="498029"/>
                    <a:pt x="1429493" y="499952"/>
                    <a:pt x="1429055" y="501874"/>
                  </a:cubicBezTo>
                  <a:cubicBezTo>
                    <a:pt x="1428481" y="503561"/>
                    <a:pt x="1428212" y="505315"/>
                    <a:pt x="1428212" y="507102"/>
                  </a:cubicBezTo>
                  <a:cubicBezTo>
                    <a:pt x="1429156" y="510374"/>
                    <a:pt x="1430269" y="513612"/>
                    <a:pt x="1431551" y="516783"/>
                  </a:cubicBezTo>
                  <a:cubicBezTo>
                    <a:pt x="1432225" y="519110"/>
                    <a:pt x="1433102" y="521370"/>
                    <a:pt x="1434148" y="523562"/>
                  </a:cubicBezTo>
                  <a:cubicBezTo>
                    <a:pt x="1435362" y="525687"/>
                    <a:pt x="1437622" y="527340"/>
                    <a:pt x="1438668" y="529600"/>
                  </a:cubicBezTo>
                  <a:cubicBezTo>
                    <a:pt x="1440826" y="533951"/>
                    <a:pt x="1442411" y="538538"/>
                    <a:pt x="1444165" y="543092"/>
                  </a:cubicBezTo>
                  <a:cubicBezTo>
                    <a:pt x="1444907" y="545048"/>
                    <a:pt x="1445616" y="546971"/>
                    <a:pt x="1446358" y="548961"/>
                  </a:cubicBezTo>
                  <a:cubicBezTo>
                    <a:pt x="1446628" y="550715"/>
                    <a:pt x="1447100" y="552468"/>
                    <a:pt x="1447774" y="554121"/>
                  </a:cubicBezTo>
                  <a:cubicBezTo>
                    <a:pt x="1449157" y="556179"/>
                    <a:pt x="1450709" y="558101"/>
                    <a:pt x="1452463" y="559822"/>
                  </a:cubicBezTo>
                  <a:cubicBezTo>
                    <a:pt x="1453947" y="561508"/>
                    <a:pt x="1455566" y="563093"/>
                    <a:pt x="1457286" y="564578"/>
                  </a:cubicBezTo>
                  <a:cubicBezTo>
                    <a:pt x="1459107" y="565724"/>
                    <a:pt x="1464808" y="562082"/>
                    <a:pt x="1465449" y="561272"/>
                  </a:cubicBezTo>
                  <a:close/>
                </a:path>
              </a:pathLst>
            </a:custGeom>
            <a:solidFill>
              <a:srgbClr val="000000"/>
            </a:solidFill>
            <a:ln w="3372" cap="flat">
              <a:noFill/>
              <a:prstDash val="solid"/>
              <a:miter/>
            </a:ln>
          </p:spPr>
          <p:txBody>
            <a:bodyPr rtlCol="0" anchor="ctr">
              <a:noAutofit/>
            </a:bodyPr>
            <a:lstStyle/>
            <a:p>
              <a:endParaRPr lang="zh-CN" altLang="en-US" sz="1200">
                <a:cs typeface="思源黑体 CN Bold" panose="020B0800000000000000" pitchFamily="34" charset="-122"/>
              </a:endParaRPr>
            </a:p>
          </p:txBody>
        </p:sp>
        <p:sp>
          <p:nvSpPr>
            <p:cNvPr id="10" name="PPT世界-8-15"/>
            <p:cNvSpPr/>
            <p:nvPr/>
          </p:nvSpPr>
          <p:spPr>
            <a:xfrm rot="21240000">
              <a:off x="777926" y="3435878"/>
              <a:ext cx="1062499" cy="584775"/>
            </a:xfrm>
            <a:prstGeom prst="rect">
              <a:avLst/>
            </a:prstGeom>
          </p:spPr>
          <p:txBody>
            <a:bodyPr wrap="square">
              <a:noAutofit/>
            </a:bodyPr>
            <a:lstStyle/>
            <a:p>
              <a:pPr algn="ctr"/>
              <a:r>
                <a:rPr lang="zh-CN" altLang="en-US" sz="16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授课卡通</a:t>
              </a:r>
              <a:endParaRPr lang="en-US" altLang="zh-CN" sz="16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algn="ctr"/>
              <a:r>
                <a:rPr lang="zh-CN" altLang="en-US" sz="16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通用</a:t>
              </a:r>
              <a:r>
                <a:rPr lang="en-US" altLang="zh-CN" sz="16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PPT</a:t>
              </a:r>
              <a:endParaRPr lang="zh-CN" altLang="en-US" sz="16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 name="PPT世界-8-16"/>
            <p:cNvSpPr/>
            <p:nvPr/>
          </p:nvSpPr>
          <p:spPr>
            <a:xfrm rot="21240000">
              <a:off x="599216" y="1180791"/>
              <a:ext cx="4839184" cy="1323439"/>
            </a:xfrm>
            <a:prstGeom prst="rect">
              <a:avLst/>
            </a:prstGeom>
          </p:spPr>
          <p:txBody>
            <a:bodyPr wrap="square">
              <a:noAutofit/>
            </a:bodyPr>
            <a:lstStyle/>
            <a:p>
              <a:pPr algn="ctr"/>
              <a:r>
                <a:rPr lang="zh-CN" altLang="en-US" sz="8000" i="1" dirty="0">
                  <a:latin typeface="思源黑体 CN Bold" panose="020B0800000000000000" pitchFamily="34" charset="-122"/>
                  <a:ea typeface="思源黑体 CN Bold" panose="020B0800000000000000" pitchFamily="34" charset="-122"/>
                  <a:cs typeface="思源黑体 CN Bold" panose="020B0800000000000000" pitchFamily="34" charset="-122"/>
                </a:rPr>
                <a:t>谢谢观看</a:t>
              </a:r>
            </a:p>
          </p:txBody>
        </p:sp>
      </p:grpSp>
      <p:pic>
        <p:nvPicPr>
          <p:cNvPr id="68" name="PPT世界-9" descr="图标&#10;&#10;描述已自动生成"/>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33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6114576" y="607162"/>
            <a:ext cx="5480330" cy="6250839"/>
          </a:xfrm>
          <a:prstGeom prst="rect">
            <a:avLst/>
          </a:prstGeom>
          <a:effectLst>
            <a:outerShdw dist="50800" algn="l" rotWithShape="0">
              <a:schemeClr val="accent1"/>
            </a:outerShdw>
          </a:effectLst>
        </p:spPr>
      </p:pic>
      <p:grpSp>
        <p:nvGrpSpPr>
          <p:cNvPr id="49" name="PPT世界-10"/>
          <p:cNvGrpSpPr/>
          <p:nvPr/>
        </p:nvGrpSpPr>
        <p:grpSpPr>
          <a:xfrm>
            <a:off x="9769928" y="6118111"/>
            <a:ext cx="1850151" cy="341291"/>
            <a:chOff x="9769928" y="6118111"/>
            <a:chExt cx="1850151" cy="341291"/>
          </a:xfrm>
        </p:grpSpPr>
        <p:sp>
          <p:nvSpPr>
            <p:cNvPr id="14" name="PPT世界-10-1"/>
            <p:cNvSpPr/>
            <p:nvPr/>
          </p:nvSpPr>
          <p:spPr>
            <a:xfrm>
              <a:off x="9769928"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5" name="PPT世界-10-2"/>
            <p:cNvSpPr/>
            <p:nvPr/>
          </p:nvSpPr>
          <p:spPr>
            <a:xfrm>
              <a:off x="9862853" y="6185136"/>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cs typeface="思源黑体 CN Bold" panose="020B0800000000000000" pitchFamily="34" charset="-122"/>
              </a:endParaRPr>
            </a:p>
          </p:txBody>
        </p:sp>
        <p:sp>
          <p:nvSpPr>
            <p:cNvPr id="16" name="PPT世界-10-3"/>
            <p:cNvSpPr/>
            <p:nvPr/>
          </p:nvSpPr>
          <p:spPr>
            <a:xfrm>
              <a:off x="10272881"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7" name="PPT世界-10-4"/>
            <p:cNvSpPr/>
            <p:nvPr/>
          </p:nvSpPr>
          <p:spPr>
            <a:xfrm>
              <a:off x="10339894" y="6185254"/>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sp>
          <p:nvSpPr>
            <p:cNvPr id="18" name="PPT世界-10-5"/>
            <p:cNvSpPr/>
            <p:nvPr/>
          </p:nvSpPr>
          <p:spPr>
            <a:xfrm>
              <a:off x="10775835"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9" name="PPT世界-10-6"/>
            <p:cNvSpPr/>
            <p:nvPr/>
          </p:nvSpPr>
          <p:spPr>
            <a:xfrm>
              <a:off x="10842860" y="6203314"/>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0" name="PPT世界-10-7"/>
            <p:cNvSpPr/>
            <p:nvPr/>
          </p:nvSpPr>
          <p:spPr>
            <a:xfrm>
              <a:off x="11278787"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1" name="PPT世界-10-8"/>
            <p:cNvSpPr/>
            <p:nvPr/>
          </p:nvSpPr>
          <p:spPr>
            <a:xfrm>
              <a:off x="11367761" y="6185136"/>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pic>
        <p:nvPicPr>
          <p:cNvPr id="43" name="图片 42">
            <a:hlinkClick r:id="rId2"/>
            <a:extLst>
              <a:ext uri="{FF2B5EF4-FFF2-40B4-BE49-F238E27FC236}">
                <a16:creationId xmlns:a16="http://schemas.microsoft.com/office/drawing/2014/main" id="{F6C3D709-D216-47A6-85E4-DB7F2941638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4501"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anim calcmode="lin" valueType="num">
                                      <p:cBhvr>
                                        <p:cTn id="14" dur="500" fill="hold"/>
                                        <p:tgtEl>
                                          <p:spTgt spid="48"/>
                                        </p:tgtEl>
                                        <p:attrNameLst>
                                          <p:attrName>ppt_x</p:attrName>
                                        </p:attrNameLst>
                                      </p:cBhvr>
                                      <p:tavLst>
                                        <p:tav tm="0">
                                          <p:val>
                                            <p:strVal val="#ppt_x"/>
                                          </p:val>
                                        </p:tav>
                                        <p:tav tm="100000">
                                          <p:val>
                                            <p:strVal val="#ppt_x"/>
                                          </p:val>
                                        </p:tav>
                                      </p:tavLst>
                                    </p:anim>
                                    <p:anim calcmode="lin" valueType="num">
                                      <p:cBhvr>
                                        <p:cTn id="15"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52048" b="28421"/>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47951"/>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8"/>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5" name="PPT世界-2"/>
          <p:cNvSpPr/>
          <p:nvPr/>
        </p:nvSpPr>
        <p:spPr>
          <a:xfrm>
            <a:off x="0" y="0"/>
            <a:ext cx="12192000" cy="6858000"/>
          </a:xfrm>
          <a:custGeom>
            <a:avLst/>
            <a:gdLst>
              <a:gd name="connsiteX0" fmla="*/ 3850313 w 12192000"/>
              <a:gd name="connsiteY0" fmla="*/ 3087325 h 6858000"/>
              <a:gd name="connsiteX1" fmla="*/ 3498179 w 12192000"/>
              <a:gd name="connsiteY1" fmla="*/ 6858000 h 6858000"/>
              <a:gd name="connsiteX2" fmla="*/ 4202437 w 12192000"/>
              <a:gd name="connsiteY2" fmla="*/ 6858000 h 6858000"/>
              <a:gd name="connsiteX3" fmla="*/ 3850336 w 12192000"/>
              <a:gd name="connsiteY3" fmla="*/ 3087400 h 6858000"/>
              <a:gd name="connsiteX4" fmla="*/ 3850328 w 12192000"/>
              <a:gd name="connsiteY4" fmla="*/ 3087319 h 6858000"/>
              <a:gd name="connsiteX5" fmla="*/ 3850336 w 12192000"/>
              <a:gd name="connsiteY5" fmla="*/ 3087400 h 6858000"/>
              <a:gd name="connsiteX6" fmla="*/ 4994922 w 12192000"/>
              <a:gd name="connsiteY6" fmla="*/ 6858000 h 6858000"/>
              <a:gd name="connsiteX7" fmla="*/ 5817936 w 12192000"/>
              <a:gd name="connsiteY7" fmla="*/ 6858000 h 6858000"/>
              <a:gd name="connsiteX8" fmla="*/ 3850340 w 12192000"/>
              <a:gd name="connsiteY8" fmla="*/ 3087263 h 6858000"/>
              <a:gd name="connsiteX9" fmla="*/ 6976947 w 12192000"/>
              <a:gd name="connsiteY9" fmla="*/ 6858000 h 6858000"/>
              <a:gd name="connsiteX10" fmla="*/ 8397896 w 12192000"/>
              <a:gd name="connsiteY10" fmla="*/ 6858000 h 6858000"/>
              <a:gd name="connsiteX11" fmla="*/ 3850365 w 12192000"/>
              <a:gd name="connsiteY11" fmla="*/ 3087277 h 6858000"/>
              <a:gd name="connsiteX12" fmla="*/ 3850346 w 12192000"/>
              <a:gd name="connsiteY12" fmla="*/ 3087261 h 6858000"/>
              <a:gd name="connsiteX13" fmla="*/ 3850365 w 12192000"/>
              <a:gd name="connsiteY13" fmla="*/ 3087277 h 6858000"/>
              <a:gd name="connsiteX14" fmla="*/ 10908199 w 12192000"/>
              <a:gd name="connsiteY14" fmla="*/ 6858000 h 6858000"/>
              <a:gd name="connsiteX15" fmla="*/ 12192000 w 12192000"/>
              <a:gd name="connsiteY15" fmla="*/ 6858000 h 6858000"/>
              <a:gd name="connsiteX16" fmla="*/ 12192000 w 12192000"/>
              <a:gd name="connsiteY16" fmla="*/ 5708339 h 6858000"/>
              <a:gd name="connsiteX17" fmla="*/ 3850322 w 12192000"/>
              <a:gd name="connsiteY17" fmla="*/ 3087253 h 6858000"/>
              <a:gd name="connsiteX18" fmla="*/ 3850322 w 12192000"/>
              <a:gd name="connsiteY18" fmla="*/ 3087254 h 6858000"/>
              <a:gd name="connsiteX19" fmla="*/ 3850340 w 12192000"/>
              <a:gd name="connsiteY19" fmla="*/ 3087263 h 6858000"/>
              <a:gd name="connsiteX20" fmla="*/ 3850336 w 12192000"/>
              <a:gd name="connsiteY20" fmla="*/ 3087258 h 6858000"/>
              <a:gd name="connsiteX21" fmla="*/ 3850281 w 12192000"/>
              <a:gd name="connsiteY21" fmla="*/ 3087253 h 6858000"/>
              <a:gd name="connsiteX22" fmla="*/ 0 w 12192000"/>
              <a:gd name="connsiteY22" fmla="*/ 6279842 h 6858000"/>
              <a:gd name="connsiteX23" fmla="*/ 0 w 12192000"/>
              <a:gd name="connsiteY23" fmla="*/ 6858000 h 6858000"/>
              <a:gd name="connsiteX24" fmla="*/ 723657 w 12192000"/>
              <a:gd name="connsiteY24" fmla="*/ 6858000 h 6858000"/>
              <a:gd name="connsiteX25" fmla="*/ 3850277 w 12192000"/>
              <a:gd name="connsiteY25" fmla="*/ 3087260 h 6858000"/>
              <a:gd name="connsiteX26" fmla="*/ 3850284 w 12192000"/>
              <a:gd name="connsiteY26" fmla="*/ 3087251 h 6858000"/>
              <a:gd name="connsiteX27" fmla="*/ 3850277 w 12192000"/>
              <a:gd name="connsiteY27" fmla="*/ 3087260 h 6858000"/>
              <a:gd name="connsiteX28" fmla="*/ 1835735 w 12192000"/>
              <a:gd name="connsiteY28" fmla="*/ 6858000 h 6858000"/>
              <a:gd name="connsiteX29" fmla="*/ 2665455 w 12192000"/>
              <a:gd name="connsiteY29" fmla="*/ 6858000 h 6858000"/>
              <a:gd name="connsiteX30" fmla="*/ 3850287 w 12192000"/>
              <a:gd name="connsiteY30" fmla="*/ 3087247 h 6858000"/>
              <a:gd name="connsiteX31" fmla="*/ 3850284 w 12192000"/>
              <a:gd name="connsiteY31" fmla="*/ 3087250 h 6858000"/>
              <a:gd name="connsiteX32" fmla="*/ 3850284 w 12192000"/>
              <a:gd name="connsiteY32" fmla="*/ 3087251 h 6858000"/>
              <a:gd name="connsiteX33" fmla="*/ 3850284 w 12192000"/>
              <a:gd name="connsiteY33" fmla="*/ 3087246 h 6858000"/>
              <a:gd name="connsiteX34" fmla="*/ 3850281 w 12192000"/>
              <a:gd name="connsiteY34" fmla="*/ 3087253 h 6858000"/>
              <a:gd name="connsiteX35" fmla="*/ 3850284 w 12192000"/>
              <a:gd name="connsiteY35" fmla="*/ 3087250 h 6858000"/>
              <a:gd name="connsiteX36" fmla="*/ 3850285 w 12192000"/>
              <a:gd name="connsiteY36" fmla="*/ 3087246 h 6858000"/>
              <a:gd name="connsiteX37" fmla="*/ 3850285 w 12192000"/>
              <a:gd name="connsiteY37" fmla="*/ 3087246 h 6858000"/>
              <a:gd name="connsiteX38" fmla="*/ 3850285 w 12192000"/>
              <a:gd name="connsiteY38" fmla="*/ 3087246 h 6858000"/>
              <a:gd name="connsiteX39" fmla="*/ 3850287 w 12192000"/>
              <a:gd name="connsiteY39" fmla="*/ 3087247 h 6858000"/>
              <a:gd name="connsiteX40" fmla="*/ 3850324 w 12192000"/>
              <a:gd name="connsiteY40" fmla="*/ 3087244 h 6858000"/>
              <a:gd name="connsiteX41" fmla="*/ 3850336 w 12192000"/>
              <a:gd name="connsiteY41" fmla="*/ 3087258 h 6858000"/>
              <a:gd name="connsiteX42" fmla="*/ 3850346 w 12192000"/>
              <a:gd name="connsiteY42" fmla="*/ 3087261 h 6858000"/>
              <a:gd name="connsiteX43" fmla="*/ 3850325 w 12192000"/>
              <a:gd name="connsiteY43" fmla="*/ 3087244 h 6858000"/>
              <a:gd name="connsiteX44" fmla="*/ 3850321 w 12192000"/>
              <a:gd name="connsiteY44" fmla="*/ 3087243 h 6858000"/>
              <a:gd name="connsiteX45" fmla="*/ 3850316 w 12192000"/>
              <a:gd name="connsiteY45" fmla="*/ 3087295 h 6858000"/>
              <a:gd name="connsiteX46" fmla="*/ 3850328 w 12192000"/>
              <a:gd name="connsiteY46" fmla="*/ 3087319 h 6858000"/>
              <a:gd name="connsiteX47" fmla="*/ 3850322 w 12192000"/>
              <a:gd name="connsiteY47" fmla="*/ 3087254 h 6858000"/>
              <a:gd name="connsiteX48" fmla="*/ 3850321 w 12192000"/>
              <a:gd name="connsiteY48" fmla="*/ 3087253 h 6858000"/>
              <a:gd name="connsiteX49" fmla="*/ 3850322 w 12192000"/>
              <a:gd name="connsiteY49" fmla="*/ 3087253 h 6858000"/>
              <a:gd name="connsiteX50" fmla="*/ 3850321 w 12192000"/>
              <a:gd name="connsiteY50" fmla="*/ 3087243 h 6858000"/>
              <a:gd name="connsiteX51" fmla="*/ 3850287 w 12192000"/>
              <a:gd name="connsiteY51" fmla="*/ 3087240 h 6858000"/>
              <a:gd name="connsiteX52" fmla="*/ 3850313 w 12192000"/>
              <a:gd name="connsiteY52" fmla="*/ 3087325 h 6858000"/>
              <a:gd name="connsiteX53" fmla="*/ 3850316 w 12192000"/>
              <a:gd name="connsiteY53" fmla="*/ 3087295 h 6858000"/>
              <a:gd name="connsiteX54" fmla="*/ 3850287 w 12192000"/>
              <a:gd name="connsiteY54" fmla="*/ 3087240 h 6858000"/>
              <a:gd name="connsiteX55" fmla="*/ 3850284 w 12192000"/>
              <a:gd name="connsiteY55" fmla="*/ 3087246 h 6858000"/>
              <a:gd name="connsiteX56" fmla="*/ 3850285 w 12192000"/>
              <a:gd name="connsiteY56" fmla="*/ 3087246 h 6858000"/>
              <a:gd name="connsiteX57" fmla="*/ 3850321 w 12192000"/>
              <a:gd name="connsiteY57" fmla="*/ 3087240 h 6858000"/>
              <a:gd name="connsiteX58" fmla="*/ 3850321 w 12192000"/>
              <a:gd name="connsiteY58" fmla="*/ 3087243 h 6858000"/>
              <a:gd name="connsiteX59" fmla="*/ 3850324 w 12192000"/>
              <a:gd name="connsiteY59" fmla="*/ 3087244 h 6858000"/>
              <a:gd name="connsiteX60" fmla="*/ 3850274 w 12192000"/>
              <a:gd name="connsiteY60" fmla="*/ 3087240 h 6858000"/>
              <a:gd name="connsiteX61" fmla="*/ 3850271 w 12192000"/>
              <a:gd name="connsiteY61" fmla="*/ 3087242 h 6858000"/>
              <a:gd name="connsiteX62" fmla="*/ 3850284 w 12192000"/>
              <a:gd name="connsiteY62" fmla="*/ 3087246 h 6858000"/>
              <a:gd name="connsiteX63" fmla="*/ 3850284 w 12192000"/>
              <a:gd name="connsiteY63" fmla="*/ 3087246 h 6858000"/>
              <a:gd name="connsiteX64" fmla="*/ 3850265 w 12192000"/>
              <a:gd name="connsiteY64" fmla="*/ 3087240 h 6858000"/>
              <a:gd name="connsiteX65" fmla="*/ 0 w 12192000"/>
              <a:gd name="connsiteY65" fmla="*/ 4256035 h 6858000"/>
              <a:gd name="connsiteX66" fmla="*/ 0 w 12192000"/>
              <a:gd name="connsiteY66" fmla="*/ 5096376 h 6858000"/>
              <a:gd name="connsiteX67" fmla="*/ 3850271 w 12192000"/>
              <a:gd name="connsiteY67" fmla="*/ 3087242 h 6858000"/>
              <a:gd name="connsiteX68" fmla="*/ 3850270 w 12192000"/>
              <a:gd name="connsiteY68" fmla="*/ 3087238 h 6858000"/>
              <a:gd name="connsiteX69" fmla="*/ 3850260 w 12192000"/>
              <a:gd name="connsiteY69" fmla="*/ 3087239 h 6858000"/>
              <a:gd name="connsiteX70" fmla="*/ 3850265 w 12192000"/>
              <a:gd name="connsiteY70" fmla="*/ 3087240 h 6858000"/>
              <a:gd name="connsiteX71" fmla="*/ 3850271 w 12192000"/>
              <a:gd name="connsiteY71" fmla="*/ 3087238 h 6858000"/>
              <a:gd name="connsiteX72" fmla="*/ 3850280 w 12192000"/>
              <a:gd name="connsiteY72" fmla="*/ 3087237 h 6858000"/>
              <a:gd name="connsiteX73" fmla="*/ 3850273 w 12192000"/>
              <a:gd name="connsiteY73" fmla="*/ 3087237 h 6858000"/>
              <a:gd name="connsiteX74" fmla="*/ 3850271 w 12192000"/>
              <a:gd name="connsiteY74" fmla="*/ 3087238 h 6858000"/>
              <a:gd name="connsiteX75" fmla="*/ 3850274 w 12192000"/>
              <a:gd name="connsiteY75" fmla="*/ 3087240 h 6858000"/>
              <a:gd name="connsiteX76" fmla="*/ 3850282 w 12192000"/>
              <a:gd name="connsiteY76" fmla="*/ 3087236 h 6858000"/>
              <a:gd name="connsiteX77" fmla="*/ 3850280 w 12192000"/>
              <a:gd name="connsiteY77" fmla="*/ 3087237 h 6858000"/>
              <a:gd name="connsiteX78" fmla="*/ 3850287 w 12192000"/>
              <a:gd name="connsiteY78" fmla="*/ 3087236 h 6858000"/>
              <a:gd name="connsiteX79" fmla="*/ 3850262 w 12192000"/>
              <a:gd name="connsiteY79" fmla="*/ 3087234 h 6858000"/>
              <a:gd name="connsiteX80" fmla="*/ 3850270 w 12192000"/>
              <a:gd name="connsiteY80" fmla="*/ 3087238 h 6858000"/>
              <a:gd name="connsiteX81" fmla="*/ 3850273 w 12192000"/>
              <a:gd name="connsiteY81" fmla="*/ 3087237 h 6858000"/>
              <a:gd name="connsiteX82" fmla="*/ 3850280 w 12192000"/>
              <a:gd name="connsiteY82" fmla="*/ 3087235 h 6858000"/>
              <a:gd name="connsiteX83" fmla="*/ 3850287 w 12192000"/>
              <a:gd name="connsiteY83" fmla="*/ 3087233 h 6858000"/>
              <a:gd name="connsiteX84" fmla="*/ 3850280 w 12192000"/>
              <a:gd name="connsiteY84" fmla="*/ 3087235 h 6858000"/>
              <a:gd name="connsiteX85" fmla="*/ 3850282 w 12192000"/>
              <a:gd name="connsiteY85" fmla="*/ 3087236 h 6858000"/>
              <a:gd name="connsiteX86" fmla="*/ 3850326 w 12192000"/>
              <a:gd name="connsiteY86" fmla="*/ 3087220 h 6858000"/>
              <a:gd name="connsiteX87" fmla="*/ 3850324 w 12192000"/>
              <a:gd name="connsiteY87" fmla="*/ 3087221 h 6858000"/>
              <a:gd name="connsiteX88" fmla="*/ 3850321 w 12192000"/>
              <a:gd name="connsiteY88" fmla="*/ 3087226 h 6858000"/>
              <a:gd name="connsiteX89" fmla="*/ 0 w 12192000"/>
              <a:gd name="connsiteY89" fmla="*/ 2727680 h 6858000"/>
              <a:gd name="connsiteX90" fmla="*/ 0 w 12192000"/>
              <a:gd name="connsiteY90" fmla="*/ 3446813 h 6858000"/>
              <a:gd name="connsiteX91" fmla="*/ 3850260 w 12192000"/>
              <a:gd name="connsiteY91" fmla="*/ 3087239 h 6858000"/>
              <a:gd name="connsiteX92" fmla="*/ 3850238 w 12192000"/>
              <a:gd name="connsiteY92" fmla="*/ 3087232 h 6858000"/>
              <a:gd name="connsiteX93" fmla="*/ 12192000 w 12192000"/>
              <a:gd name="connsiteY93" fmla="*/ 2308258 h 6858000"/>
              <a:gd name="connsiteX94" fmla="*/ 3850287 w 12192000"/>
              <a:gd name="connsiteY94" fmla="*/ 3087240 h 6858000"/>
              <a:gd name="connsiteX95" fmla="*/ 3850321 w 12192000"/>
              <a:gd name="connsiteY95" fmla="*/ 3087243 h 6858000"/>
              <a:gd name="connsiteX96" fmla="*/ 3850321 w 12192000"/>
              <a:gd name="connsiteY96" fmla="*/ 3087240 h 6858000"/>
              <a:gd name="connsiteX97" fmla="*/ 3850325 w 12192000"/>
              <a:gd name="connsiteY97" fmla="*/ 3087244 h 6858000"/>
              <a:gd name="connsiteX98" fmla="*/ 12192000 w 12192000"/>
              <a:gd name="connsiteY98" fmla="*/ 3866264 h 6858000"/>
              <a:gd name="connsiteX99" fmla="*/ 0 w 12192000"/>
              <a:gd name="connsiteY99" fmla="*/ 1030171 h 6858000"/>
              <a:gd name="connsiteX100" fmla="*/ 0 w 12192000"/>
              <a:gd name="connsiteY100" fmla="*/ 1877422 h 6858000"/>
              <a:gd name="connsiteX101" fmla="*/ 3850238 w 12192000"/>
              <a:gd name="connsiteY101" fmla="*/ 3087232 h 6858000"/>
              <a:gd name="connsiteX102" fmla="*/ 3850262 w 12192000"/>
              <a:gd name="connsiteY102" fmla="*/ 3087234 h 6858000"/>
              <a:gd name="connsiteX103" fmla="*/ 1290417 w 12192000"/>
              <a:gd name="connsiteY103" fmla="*/ 0 h 6858000"/>
              <a:gd name="connsiteX104" fmla="*/ 127071 w 12192000"/>
              <a:gd name="connsiteY104" fmla="*/ 0 h 6858000"/>
              <a:gd name="connsiteX105" fmla="*/ 3850287 w 12192000"/>
              <a:gd name="connsiteY105" fmla="*/ 3087226 h 6858000"/>
              <a:gd name="connsiteX106" fmla="*/ 2913130 w 12192000"/>
              <a:gd name="connsiteY106" fmla="*/ 0 h 6858000"/>
              <a:gd name="connsiteX107" fmla="*/ 2239324 w 12192000"/>
              <a:gd name="connsiteY107" fmla="*/ 0 h 6858000"/>
              <a:gd name="connsiteX108" fmla="*/ 3850287 w 12192000"/>
              <a:gd name="connsiteY108" fmla="*/ 3087226 h 6858000"/>
              <a:gd name="connsiteX109" fmla="*/ 4138588 w 12192000"/>
              <a:gd name="connsiteY109" fmla="*/ 0 h 6858000"/>
              <a:gd name="connsiteX110" fmla="*/ 3561987 w 12192000"/>
              <a:gd name="connsiteY110" fmla="*/ 0 h 6858000"/>
              <a:gd name="connsiteX111" fmla="*/ 3850287 w 12192000"/>
              <a:gd name="connsiteY111" fmla="*/ 3087226 h 6858000"/>
              <a:gd name="connsiteX112" fmla="*/ 5499692 w 12192000"/>
              <a:gd name="connsiteY112" fmla="*/ 0 h 6858000"/>
              <a:gd name="connsiteX113" fmla="*/ 4820369 w 12192000"/>
              <a:gd name="connsiteY113" fmla="*/ 0 h 6858000"/>
              <a:gd name="connsiteX114" fmla="*/ 3850322 w 12192000"/>
              <a:gd name="connsiteY114" fmla="*/ 3087222 h 6858000"/>
              <a:gd name="connsiteX115" fmla="*/ 3850324 w 12192000"/>
              <a:gd name="connsiteY115" fmla="*/ 3087221 h 6858000"/>
              <a:gd name="connsiteX116" fmla="*/ 7573536 w 12192000"/>
              <a:gd name="connsiteY116" fmla="*/ 0 h 6858000"/>
              <a:gd name="connsiteX117" fmla="*/ 6410182 w 12192000"/>
              <a:gd name="connsiteY117" fmla="*/ 0 h 6858000"/>
              <a:gd name="connsiteX118" fmla="*/ 3850326 w 12192000"/>
              <a:gd name="connsiteY118" fmla="*/ 3087220 h 6858000"/>
              <a:gd name="connsiteX119" fmla="*/ 3850333 w 12192000"/>
              <a:gd name="connsiteY119" fmla="*/ 3087216 h 6858000"/>
              <a:gd name="connsiteX120" fmla="*/ 12192000 w 12192000"/>
              <a:gd name="connsiteY120" fmla="*/ 0 h 6858000"/>
              <a:gd name="connsiteX121" fmla="*/ 9766589 w 12192000"/>
              <a:gd name="connsiteY121" fmla="*/ 0 h 6858000"/>
              <a:gd name="connsiteX122" fmla="*/ 3850333 w 12192000"/>
              <a:gd name="connsiteY122" fmla="*/ 3087216 h 6858000"/>
              <a:gd name="connsiteX123" fmla="*/ 3850321 w 12192000"/>
              <a:gd name="connsiteY123" fmla="*/ 3087226 h 6858000"/>
              <a:gd name="connsiteX124" fmla="*/ 3850322 w 12192000"/>
              <a:gd name="connsiteY124" fmla="*/ 3087222 h 6858000"/>
              <a:gd name="connsiteX125" fmla="*/ 3850287 w 12192000"/>
              <a:gd name="connsiteY125" fmla="*/ 3087240 h 6858000"/>
              <a:gd name="connsiteX126" fmla="*/ 12192000 w 12192000"/>
              <a:gd name="connsiteY126" fmla="*/ 55503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6858000">
                <a:moveTo>
                  <a:pt x="3850313" y="3087325"/>
                </a:moveTo>
                <a:lnTo>
                  <a:pt x="3498179" y="6858000"/>
                </a:lnTo>
                <a:lnTo>
                  <a:pt x="4202437" y="6858000"/>
                </a:lnTo>
                <a:lnTo>
                  <a:pt x="3850336" y="3087400"/>
                </a:lnTo>
                <a:close/>
                <a:moveTo>
                  <a:pt x="3850328" y="3087319"/>
                </a:moveTo>
                <a:lnTo>
                  <a:pt x="3850336" y="3087400"/>
                </a:lnTo>
                <a:lnTo>
                  <a:pt x="4994922" y="6858000"/>
                </a:lnTo>
                <a:lnTo>
                  <a:pt x="5817936" y="6858000"/>
                </a:lnTo>
                <a:close/>
                <a:moveTo>
                  <a:pt x="3850340" y="3087263"/>
                </a:moveTo>
                <a:lnTo>
                  <a:pt x="6976947" y="6858000"/>
                </a:lnTo>
                <a:lnTo>
                  <a:pt x="8397896" y="6858000"/>
                </a:lnTo>
                <a:lnTo>
                  <a:pt x="3850365" y="3087277"/>
                </a:lnTo>
                <a:close/>
                <a:moveTo>
                  <a:pt x="3850346" y="3087261"/>
                </a:moveTo>
                <a:lnTo>
                  <a:pt x="3850365" y="3087277"/>
                </a:lnTo>
                <a:lnTo>
                  <a:pt x="10908199" y="6858000"/>
                </a:lnTo>
                <a:lnTo>
                  <a:pt x="12192000" y="6858000"/>
                </a:lnTo>
                <a:lnTo>
                  <a:pt x="12192000" y="5708339"/>
                </a:lnTo>
                <a:close/>
                <a:moveTo>
                  <a:pt x="3850322" y="3087253"/>
                </a:moveTo>
                <a:lnTo>
                  <a:pt x="3850322" y="3087254"/>
                </a:lnTo>
                <a:lnTo>
                  <a:pt x="3850340" y="3087263"/>
                </a:lnTo>
                <a:lnTo>
                  <a:pt x="3850336" y="3087258"/>
                </a:lnTo>
                <a:close/>
                <a:moveTo>
                  <a:pt x="3850281" y="3087253"/>
                </a:moveTo>
                <a:lnTo>
                  <a:pt x="0" y="6279842"/>
                </a:lnTo>
                <a:lnTo>
                  <a:pt x="0" y="6858000"/>
                </a:lnTo>
                <a:lnTo>
                  <a:pt x="723657" y="6858000"/>
                </a:lnTo>
                <a:lnTo>
                  <a:pt x="3850277" y="3087260"/>
                </a:lnTo>
                <a:close/>
                <a:moveTo>
                  <a:pt x="3850284" y="3087251"/>
                </a:moveTo>
                <a:lnTo>
                  <a:pt x="3850277" y="3087260"/>
                </a:lnTo>
                <a:lnTo>
                  <a:pt x="1835735" y="6858000"/>
                </a:lnTo>
                <a:lnTo>
                  <a:pt x="2665455" y="6858000"/>
                </a:lnTo>
                <a:close/>
                <a:moveTo>
                  <a:pt x="3850287" y="3087247"/>
                </a:moveTo>
                <a:lnTo>
                  <a:pt x="3850284" y="3087250"/>
                </a:lnTo>
                <a:lnTo>
                  <a:pt x="3850284" y="3087251"/>
                </a:lnTo>
                <a:close/>
                <a:moveTo>
                  <a:pt x="3850284" y="3087246"/>
                </a:moveTo>
                <a:lnTo>
                  <a:pt x="3850281" y="3087253"/>
                </a:lnTo>
                <a:lnTo>
                  <a:pt x="3850284" y="3087250"/>
                </a:lnTo>
                <a:lnTo>
                  <a:pt x="3850285" y="3087246"/>
                </a:lnTo>
                <a:close/>
                <a:moveTo>
                  <a:pt x="3850285" y="3087246"/>
                </a:moveTo>
                <a:lnTo>
                  <a:pt x="3850285" y="3087246"/>
                </a:lnTo>
                <a:lnTo>
                  <a:pt x="3850287" y="3087247"/>
                </a:lnTo>
                <a:close/>
                <a:moveTo>
                  <a:pt x="3850324" y="3087244"/>
                </a:moveTo>
                <a:lnTo>
                  <a:pt x="3850336" y="3087258"/>
                </a:lnTo>
                <a:lnTo>
                  <a:pt x="3850346" y="3087261"/>
                </a:lnTo>
                <a:lnTo>
                  <a:pt x="3850325" y="3087244"/>
                </a:lnTo>
                <a:close/>
                <a:moveTo>
                  <a:pt x="3850321" y="3087243"/>
                </a:moveTo>
                <a:lnTo>
                  <a:pt x="3850316" y="3087295"/>
                </a:lnTo>
                <a:lnTo>
                  <a:pt x="3850328" y="3087319"/>
                </a:lnTo>
                <a:lnTo>
                  <a:pt x="3850322" y="3087254"/>
                </a:lnTo>
                <a:lnTo>
                  <a:pt x="3850321" y="3087253"/>
                </a:lnTo>
                <a:lnTo>
                  <a:pt x="3850322" y="3087253"/>
                </a:lnTo>
                <a:lnTo>
                  <a:pt x="3850321" y="3087243"/>
                </a:lnTo>
                <a:close/>
                <a:moveTo>
                  <a:pt x="3850287" y="3087240"/>
                </a:moveTo>
                <a:lnTo>
                  <a:pt x="3850313" y="3087325"/>
                </a:lnTo>
                <a:lnTo>
                  <a:pt x="3850316" y="3087295"/>
                </a:lnTo>
                <a:close/>
                <a:moveTo>
                  <a:pt x="3850287" y="3087240"/>
                </a:moveTo>
                <a:lnTo>
                  <a:pt x="3850284" y="3087246"/>
                </a:lnTo>
                <a:lnTo>
                  <a:pt x="3850285" y="3087246"/>
                </a:lnTo>
                <a:close/>
                <a:moveTo>
                  <a:pt x="3850321" y="3087240"/>
                </a:moveTo>
                <a:lnTo>
                  <a:pt x="3850321" y="3087243"/>
                </a:lnTo>
                <a:lnTo>
                  <a:pt x="3850324" y="3087244"/>
                </a:lnTo>
                <a:close/>
                <a:moveTo>
                  <a:pt x="3850274" y="3087240"/>
                </a:moveTo>
                <a:lnTo>
                  <a:pt x="3850271" y="3087242"/>
                </a:lnTo>
                <a:lnTo>
                  <a:pt x="3850284" y="3087246"/>
                </a:lnTo>
                <a:lnTo>
                  <a:pt x="3850284" y="3087246"/>
                </a:lnTo>
                <a:close/>
                <a:moveTo>
                  <a:pt x="3850265" y="3087240"/>
                </a:moveTo>
                <a:lnTo>
                  <a:pt x="0" y="4256035"/>
                </a:lnTo>
                <a:lnTo>
                  <a:pt x="0" y="5096376"/>
                </a:lnTo>
                <a:lnTo>
                  <a:pt x="3850271" y="3087242"/>
                </a:lnTo>
                <a:close/>
                <a:moveTo>
                  <a:pt x="3850270" y="3087238"/>
                </a:moveTo>
                <a:lnTo>
                  <a:pt x="3850260" y="3087239"/>
                </a:lnTo>
                <a:lnTo>
                  <a:pt x="3850265" y="3087240"/>
                </a:lnTo>
                <a:lnTo>
                  <a:pt x="3850271" y="3087238"/>
                </a:lnTo>
                <a:close/>
                <a:moveTo>
                  <a:pt x="3850280" y="3087237"/>
                </a:moveTo>
                <a:lnTo>
                  <a:pt x="3850273" y="3087237"/>
                </a:lnTo>
                <a:lnTo>
                  <a:pt x="3850271" y="3087238"/>
                </a:lnTo>
                <a:lnTo>
                  <a:pt x="3850274" y="3087240"/>
                </a:lnTo>
                <a:close/>
                <a:moveTo>
                  <a:pt x="3850282" y="3087236"/>
                </a:moveTo>
                <a:lnTo>
                  <a:pt x="3850280" y="3087237"/>
                </a:lnTo>
                <a:lnTo>
                  <a:pt x="3850287" y="3087236"/>
                </a:lnTo>
                <a:close/>
                <a:moveTo>
                  <a:pt x="3850262" y="3087234"/>
                </a:moveTo>
                <a:lnTo>
                  <a:pt x="3850270" y="3087238"/>
                </a:lnTo>
                <a:lnTo>
                  <a:pt x="3850273" y="3087237"/>
                </a:lnTo>
                <a:lnTo>
                  <a:pt x="3850280" y="3087235"/>
                </a:lnTo>
                <a:close/>
                <a:moveTo>
                  <a:pt x="3850287" y="3087233"/>
                </a:moveTo>
                <a:lnTo>
                  <a:pt x="3850280" y="3087235"/>
                </a:lnTo>
                <a:lnTo>
                  <a:pt x="3850282" y="3087236"/>
                </a:lnTo>
                <a:close/>
                <a:moveTo>
                  <a:pt x="3850326" y="3087220"/>
                </a:moveTo>
                <a:lnTo>
                  <a:pt x="3850324" y="3087221"/>
                </a:lnTo>
                <a:lnTo>
                  <a:pt x="3850321" y="3087226"/>
                </a:lnTo>
                <a:close/>
                <a:moveTo>
                  <a:pt x="0" y="2727680"/>
                </a:moveTo>
                <a:lnTo>
                  <a:pt x="0" y="3446813"/>
                </a:lnTo>
                <a:lnTo>
                  <a:pt x="3850260" y="3087239"/>
                </a:lnTo>
                <a:lnTo>
                  <a:pt x="3850238" y="3087232"/>
                </a:lnTo>
                <a:close/>
                <a:moveTo>
                  <a:pt x="12192000" y="2308258"/>
                </a:moveTo>
                <a:lnTo>
                  <a:pt x="3850287" y="3087240"/>
                </a:lnTo>
                <a:lnTo>
                  <a:pt x="3850321" y="3087243"/>
                </a:lnTo>
                <a:lnTo>
                  <a:pt x="3850321" y="3087240"/>
                </a:lnTo>
                <a:lnTo>
                  <a:pt x="3850325" y="3087244"/>
                </a:lnTo>
                <a:lnTo>
                  <a:pt x="12192000" y="3866264"/>
                </a:lnTo>
                <a:close/>
                <a:moveTo>
                  <a:pt x="0" y="1030171"/>
                </a:moveTo>
                <a:lnTo>
                  <a:pt x="0" y="1877422"/>
                </a:lnTo>
                <a:lnTo>
                  <a:pt x="3850238" y="3087232"/>
                </a:lnTo>
                <a:lnTo>
                  <a:pt x="3850262" y="3087234"/>
                </a:lnTo>
                <a:close/>
                <a:moveTo>
                  <a:pt x="1290417" y="0"/>
                </a:moveTo>
                <a:lnTo>
                  <a:pt x="127071" y="0"/>
                </a:lnTo>
                <a:lnTo>
                  <a:pt x="3850287" y="3087226"/>
                </a:lnTo>
                <a:close/>
                <a:moveTo>
                  <a:pt x="2913130" y="0"/>
                </a:moveTo>
                <a:lnTo>
                  <a:pt x="2239324" y="0"/>
                </a:lnTo>
                <a:lnTo>
                  <a:pt x="3850287" y="3087226"/>
                </a:lnTo>
                <a:close/>
                <a:moveTo>
                  <a:pt x="4138588" y="0"/>
                </a:moveTo>
                <a:lnTo>
                  <a:pt x="3561987" y="0"/>
                </a:lnTo>
                <a:lnTo>
                  <a:pt x="3850287" y="3087226"/>
                </a:lnTo>
                <a:close/>
                <a:moveTo>
                  <a:pt x="5499692" y="0"/>
                </a:moveTo>
                <a:lnTo>
                  <a:pt x="4820369" y="0"/>
                </a:lnTo>
                <a:lnTo>
                  <a:pt x="3850322" y="3087222"/>
                </a:lnTo>
                <a:lnTo>
                  <a:pt x="3850324" y="3087221"/>
                </a:lnTo>
                <a:close/>
                <a:moveTo>
                  <a:pt x="7573536" y="0"/>
                </a:moveTo>
                <a:lnTo>
                  <a:pt x="6410182" y="0"/>
                </a:lnTo>
                <a:lnTo>
                  <a:pt x="3850326" y="3087220"/>
                </a:lnTo>
                <a:lnTo>
                  <a:pt x="3850333" y="3087216"/>
                </a:lnTo>
                <a:close/>
                <a:moveTo>
                  <a:pt x="12192000" y="0"/>
                </a:moveTo>
                <a:lnTo>
                  <a:pt x="9766589" y="0"/>
                </a:lnTo>
                <a:lnTo>
                  <a:pt x="3850333" y="3087216"/>
                </a:lnTo>
                <a:lnTo>
                  <a:pt x="3850321" y="3087226"/>
                </a:lnTo>
                <a:lnTo>
                  <a:pt x="3850322" y="3087222"/>
                </a:lnTo>
                <a:lnTo>
                  <a:pt x="3850287" y="3087240"/>
                </a:lnTo>
                <a:lnTo>
                  <a:pt x="12192000" y="555034"/>
                </a:lnTo>
                <a:close/>
              </a:path>
            </a:pathLst>
          </a:custGeom>
          <a:solidFill>
            <a:schemeClr val="accent1">
              <a:alpha val="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1" name="PPT世界-3"/>
          <p:cNvSpPr/>
          <p:nvPr/>
        </p:nvSpPr>
        <p:spPr>
          <a:xfrm>
            <a:off x="355073" y="426232"/>
            <a:ext cx="11020566" cy="6168675"/>
          </a:xfrm>
          <a:custGeom>
            <a:avLst/>
            <a:gdLst>
              <a:gd name="connsiteX0" fmla="*/ 4103921 w 11020566"/>
              <a:gd name="connsiteY0" fmla="*/ 629757 h 6168675"/>
              <a:gd name="connsiteX1" fmla="*/ 4103921 w 11020566"/>
              <a:gd name="connsiteY1" fmla="*/ 692225 h 6168675"/>
              <a:gd name="connsiteX2" fmla="*/ 4103921 w 11020566"/>
              <a:gd name="connsiteY2" fmla="*/ 629757 h 6168675"/>
              <a:gd name="connsiteX3" fmla="*/ 10937440 w 11020566"/>
              <a:gd name="connsiteY3" fmla="*/ 5871521 h 6168675"/>
              <a:gd name="connsiteX4" fmla="*/ 10937440 w 11020566"/>
              <a:gd name="connsiteY4" fmla="*/ 5933990 h 6168675"/>
              <a:gd name="connsiteX5" fmla="*/ 10937440 w 11020566"/>
              <a:gd name="connsiteY5" fmla="*/ 5871521 h 6168675"/>
              <a:gd name="connsiteX6" fmla="*/ 348092 w 11020566"/>
              <a:gd name="connsiteY6" fmla="*/ 3455476 h 6168675"/>
              <a:gd name="connsiteX7" fmla="*/ 348092 w 11020566"/>
              <a:gd name="connsiteY7" fmla="*/ 3517944 h 6168675"/>
              <a:gd name="connsiteX8" fmla="*/ 348092 w 11020566"/>
              <a:gd name="connsiteY8" fmla="*/ 3455476 h 6168675"/>
              <a:gd name="connsiteX9" fmla="*/ 5693989 w 11020566"/>
              <a:gd name="connsiteY9" fmla="*/ 5146276 h 6168675"/>
              <a:gd name="connsiteX10" fmla="*/ 5693989 w 11020566"/>
              <a:gd name="connsiteY10" fmla="*/ 5208744 h 6168675"/>
              <a:gd name="connsiteX11" fmla="*/ 5693989 w 11020566"/>
              <a:gd name="connsiteY11" fmla="*/ 5146276 h 6168675"/>
              <a:gd name="connsiteX12" fmla="*/ 5798663 w 11020566"/>
              <a:gd name="connsiteY12" fmla="*/ 4933259 h 6168675"/>
              <a:gd name="connsiteX13" fmla="*/ 5798663 w 11020566"/>
              <a:gd name="connsiteY13" fmla="*/ 4995727 h 6168675"/>
              <a:gd name="connsiteX14" fmla="*/ 5798663 w 11020566"/>
              <a:gd name="connsiteY14" fmla="*/ 4933259 h 6168675"/>
              <a:gd name="connsiteX15" fmla="*/ 10360926 w 11020566"/>
              <a:gd name="connsiteY15" fmla="*/ 6060984 h 6168675"/>
              <a:gd name="connsiteX16" fmla="*/ 10360926 w 11020566"/>
              <a:gd name="connsiteY16" fmla="*/ 6123453 h 6168675"/>
              <a:gd name="connsiteX17" fmla="*/ 10360926 w 11020566"/>
              <a:gd name="connsiteY17" fmla="*/ 6060984 h 6168675"/>
              <a:gd name="connsiteX18" fmla="*/ 30171 w 11020566"/>
              <a:gd name="connsiteY18" fmla="*/ 832550 h 6168675"/>
              <a:gd name="connsiteX19" fmla="*/ 30171 w 11020566"/>
              <a:gd name="connsiteY19" fmla="*/ 895015 h 6168675"/>
              <a:gd name="connsiteX20" fmla="*/ 30171 w 11020566"/>
              <a:gd name="connsiteY20" fmla="*/ 832550 h 6168675"/>
              <a:gd name="connsiteX21" fmla="*/ 5812892 w 11020566"/>
              <a:gd name="connsiteY21" fmla="*/ 2662996 h 6168675"/>
              <a:gd name="connsiteX22" fmla="*/ 5812892 w 11020566"/>
              <a:gd name="connsiteY22" fmla="*/ 2725464 h 6168675"/>
              <a:gd name="connsiteX23" fmla="*/ 5812892 w 11020566"/>
              <a:gd name="connsiteY23" fmla="*/ 2662996 h 6168675"/>
              <a:gd name="connsiteX24" fmla="*/ 6354572 w 11020566"/>
              <a:gd name="connsiteY24" fmla="*/ 2310758 h 6168675"/>
              <a:gd name="connsiteX25" fmla="*/ 6354572 w 11020566"/>
              <a:gd name="connsiteY25" fmla="*/ 2373226 h 6168675"/>
              <a:gd name="connsiteX26" fmla="*/ 6354572 w 11020566"/>
              <a:gd name="connsiteY26" fmla="*/ 2310772 h 6168675"/>
              <a:gd name="connsiteX27" fmla="*/ 412857 w 11020566"/>
              <a:gd name="connsiteY27" fmla="*/ 1295901 h 6168675"/>
              <a:gd name="connsiteX28" fmla="*/ 412857 w 11020566"/>
              <a:gd name="connsiteY28" fmla="*/ 1358369 h 6168675"/>
              <a:gd name="connsiteX29" fmla="*/ 412847 w 11020566"/>
              <a:gd name="connsiteY29" fmla="*/ 1295914 h 6168675"/>
              <a:gd name="connsiteX30" fmla="*/ 9376275 w 11020566"/>
              <a:gd name="connsiteY30" fmla="*/ 0 h 6168675"/>
              <a:gd name="connsiteX31" fmla="*/ 9376275 w 11020566"/>
              <a:gd name="connsiteY31" fmla="*/ 62469 h 6168675"/>
              <a:gd name="connsiteX32" fmla="*/ 9376275 w 11020566"/>
              <a:gd name="connsiteY32" fmla="*/ 0 h 6168675"/>
              <a:gd name="connsiteX33" fmla="*/ 10990378 w 11020566"/>
              <a:gd name="connsiteY33" fmla="*/ 3098904 h 6168675"/>
              <a:gd name="connsiteX34" fmla="*/ 10990378 w 11020566"/>
              <a:gd name="connsiteY34" fmla="*/ 3161373 h 6168675"/>
              <a:gd name="connsiteX35" fmla="*/ 10990378 w 11020566"/>
              <a:gd name="connsiteY35" fmla="*/ 3098904 h 6168675"/>
              <a:gd name="connsiteX36" fmla="*/ 5682572 w 11020566"/>
              <a:gd name="connsiteY36" fmla="*/ 6106207 h 6168675"/>
              <a:gd name="connsiteX37" fmla="*/ 5682572 w 11020566"/>
              <a:gd name="connsiteY37" fmla="*/ 6168676 h 6168675"/>
              <a:gd name="connsiteX38" fmla="*/ 5682572 w 11020566"/>
              <a:gd name="connsiteY38" fmla="*/ 6106207 h 616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1020566" h="6168675">
                <a:moveTo>
                  <a:pt x="4103921" y="629757"/>
                </a:moveTo>
                <a:cubicBezTo>
                  <a:pt x="4063737" y="629757"/>
                  <a:pt x="4063635" y="692225"/>
                  <a:pt x="4103921" y="692225"/>
                </a:cubicBezTo>
                <a:cubicBezTo>
                  <a:pt x="4144103" y="692225"/>
                  <a:pt x="4144172" y="629757"/>
                  <a:pt x="4103921" y="629757"/>
                </a:cubicBezTo>
                <a:close/>
                <a:moveTo>
                  <a:pt x="10937440" y="5871521"/>
                </a:moveTo>
                <a:cubicBezTo>
                  <a:pt x="10897223" y="5871521"/>
                  <a:pt x="10897154" y="5933990"/>
                  <a:pt x="10937440" y="5933990"/>
                </a:cubicBezTo>
                <a:cubicBezTo>
                  <a:pt x="10977624" y="5933990"/>
                  <a:pt x="10977726" y="5871521"/>
                  <a:pt x="10937440" y="5871521"/>
                </a:cubicBezTo>
                <a:close/>
                <a:moveTo>
                  <a:pt x="348092" y="3455476"/>
                </a:moveTo>
                <a:cubicBezTo>
                  <a:pt x="307885" y="3455476"/>
                  <a:pt x="307820" y="3517944"/>
                  <a:pt x="348092" y="3517944"/>
                </a:cubicBezTo>
                <a:cubicBezTo>
                  <a:pt x="388302" y="3517944"/>
                  <a:pt x="388364" y="3455476"/>
                  <a:pt x="348092" y="3455476"/>
                </a:cubicBezTo>
                <a:close/>
                <a:moveTo>
                  <a:pt x="5693989" y="5146276"/>
                </a:moveTo>
                <a:cubicBezTo>
                  <a:pt x="5653772" y="5146276"/>
                  <a:pt x="5653704" y="5208744"/>
                  <a:pt x="5693989" y="5208744"/>
                </a:cubicBezTo>
                <a:cubicBezTo>
                  <a:pt x="5734172" y="5208744"/>
                  <a:pt x="5734275" y="5146276"/>
                  <a:pt x="5693989" y="5146276"/>
                </a:cubicBezTo>
                <a:close/>
                <a:moveTo>
                  <a:pt x="5798663" y="4933259"/>
                </a:moveTo>
                <a:cubicBezTo>
                  <a:pt x="5758446" y="4933259"/>
                  <a:pt x="5758412" y="4995727"/>
                  <a:pt x="5798663" y="4995727"/>
                </a:cubicBezTo>
                <a:cubicBezTo>
                  <a:pt x="5838915" y="4995727"/>
                  <a:pt x="5838949" y="4933259"/>
                  <a:pt x="5798663" y="4933259"/>
                </a:cubicBezTo>
                <a:close/>
                <a:moveTo>
                  <a:pt x="10360926" y="6060984"/>
                </a:moveTo>
                <a:cubicBezTo>
                  <a:pt x="10320743" y="6060984"/>
                  <a:pt x="10320640" y="6123453"/>
                  <a:pt x="10360926" y="6123453"/>
                </a:cubicBezTo>
                <a:cubicBezTo>
                  <a:pt x="10401109" y="6123453"/>
                  <a:pt x="10401177" y="6060984"/>
                  <a:pt x="10360926" y="6060984"/>
                </a:cubicBezTo>
                <a:close/>
                <a:moveTo>
                  <a:pt x="30171" y="832550"/>
                </a:moveTo>
                <a:cubicBezTo>
                  <a:pt x="-10016" y="832550"/>
                  <a:pt x="-10098" y="895015"/>
                  <a:pt x="30171" y="895015"/>
                </a:cubicBezTo>
                <a:cubicBezTo>
                  <a:pt x="70381" y="895015"/>
                  <a:pt x="70443" y="832550"/>
                  <a:pt x="30171" y="832550"/>
                </a:cubicBezTo>
                <a:close/>
                <a:moveTo>
                  <a:pt x="5812892" y="2662996"/>
                </a:moveTo>
                <a:cubicBezTo>
                  <a:pt x="5772709" y="2662996"/>
                  <a:pt x="5772606" y="2725464"/>
                  <a:pt x="5812892" y="2725464"/>
                </a:cubicBezTo>
                <a:cubicBezTo>
                  <a:pt x="5853109" y="2725478"/>
                  <a:pt x="5853143" y="2662996"/>
                  <a:pt x="5812892" y="2662996"/>
                </a:cubicBezTo>
                <a:close/>
                <a:moveTo>
                  <a:pt x="6354572" y="2310758"/>
                </a:moveTo>
                <a:cubicBezTo>
                  <a:pt x="6314389" y="2310758"/>
                  <a:pt x="6314286" y="2373226"/>
                  <a:pt x="6354572" y="2373226"/>
                </a:cubicBezTo>
                <a:cubicBezTo>
                  <a:pt x="6394755" y="2373240"/>
                  <a:pt x="6394823" y="2310772"/>
                  <a:pt x="6354572" y="2310772"/>
                </a:cubicBezTo>
                <a:close/>
                <a:moveTo>
                  <a:pt x="412857" y="1295901"/>
                </a:moveTo>
                <a:cubicBezTo>
                  <a:pt x="372671" y="1295901"/>
                  <a:pt x="372589" y="1358369"/>
                  <a:pt x="412857" y="1358369"/>
                </a:cubicBezTo>
                <a:cubicBezTo>
                  <a:pt x="453057" y="1358383"/>
                  <a:pt x="453119" y="1295914"/>
                  <a:pt x="412847" y="1295914"/>
                </a:cubicBezTo>
                <a:close/>
                <a:moveTo>
                  <a:pt x="9376275" y="0"/>
                </a:moveTo>
                <a:cubicBezTo>
                  <a:pt x="9336058" y="0"/>
                  <a:pt x="9335989" y="62469"/>
                  <a:pt x="9376275" y="62469"/>
                </a:cubicBezTo>
                <a:cubicBezTo>
                  <a:pt x="9416458" y="62469"/>
                  <a:pt x="9416561" y="0"/>
                  <a:pt x="9376275" y="0"/>
                </a:cubicBezTo>
                <a:close/>
                <a:moveTo>
                  <a:pt x="10990378" y="3098904"/>
                </a:moveTo>
                <a:cubicBezTo>
                  <a:pt x="10950161" y="3098904"/>
                  <a:pt x="10950092" y="3161373"/>
                  <a:pt x="10990378" y="3161373"/>
                </a:cubicBezTo>
                <a:cubicBezTo>
                  <a:pt x="11030595" y="3161373"/>
                  <a:pt x="11030663" y="3098904"/>
                  <a:pt x="10990378" y="3098904"/>
                </a:cubicBezTo>
                <a:close/>
                <a:moveTo>
                  <a:pt x="5682572" y="6106207"/>
                </a:moveTo>
                <a:cubicBezTo>
                  <a:pt x="5642389" y="6106207"/>
                  <a:pt x="5642286" y="6168676"/>
                  <a:pt x="5682572" y="6168676"/>
                </a:cubicBezTo>
                <a:cubicBezTo>
                  <a:pt x="5722755" y="6168676"/>
                  <a:pt x="5722823" y="6106207"/>
                  <a:pt x="5682572" y="6106207"/>
                </a:cubicBezTo>
                <a:close/>
              </a:path>
            </a:pathLst>
          </a:custGeom>
          <a:solidFill>
            <a:srgbClr val="000000"/>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2" name="PPT世界-4"/>
          <p:cNvSpPr/>
          <p:nvPr/>
        </p:nvSpPr>
        <p:spPr>
          <a:xfrm>
            <a:off x="314242" y="350193"/>
            <a:ext cx="11392683" cy="5943239"/>
          </a:xfrm>
          <a:custGeom>
            <a:avLst/>
            <a:gdLst>
              <a:gd name="connsiteX0" fmla="*/ 10694318 w 11392683"/>
              <a:gd name="connsiteY0" fmla="*/ 5796875 h 5943239"/>
              <a:gd name="connsiteX1" fmla="*/ 10631815 w 11392683"/>
              <a:gd name="connsiteY1" fmla="*/ 5859343 h 5943239"/>
              <a:gd name="connsiteX2" fmla="*/ 10569346 w 11392683"/>
              <a:gd name="connsiteY2" fmla="*/ 5796840 h 5943239"/>
              <a:gd name="connsiteX3" fmla="*/ 10631815 w 11392683"/>
              <a:gd name="connsiteY3" fmla="*/ 5734372 h 5943239"/>
              <a:gd name="connsiteX4" fmla="*/ 10694318 w 11392683"/>
              <a:gd name="connsiteY4" fmla="*/ 5796875 h 5943239"/>
              <a:gd name="connsiteX5" fmla="*/ 5488238 w 11392683"/>
              <a:gd name="connsiteY5" fmla="*/ 62489 h 5943239"/>
              <a:gd name="connsiteX6" fmla="*/ 5425735 w 11392683"/>
              <a:gd name="connsiteY6" fmla="*/ 124971 h 5943239"/>
              <a:gd name="connsiteX7" fmla="*/ 5363266 w 11392683"/>
              <a:gd name="connsiteY7" fmla="*/ 62482 h 5943239"/>
              <a:gd name="connsiteX8" fmla="*/ 5425770 w 11392683"/>
              <a:gd name="connsiteY8" fmla="*/ 0 h 5943239"/>
              <a:gd name="connsiteX9" fmla="*/ 5425770 w 11392683"/>
              <a:gd name="connsiteY9" fmla="*/ 0 h 5943239"/>
              <a:gd name="connsiteX10" fmla="*/ 5488238 w 11392683"/>
              <a:gd name="connsiteY10" fmla="*/ 62489 h 5943239"/>
              <a:gd name="connsiteX11" fmla="*/ 966387 w 11392683"/>
              <a:gd name="connsiteY11" fmla="*/ 3232749 h 5943239"/>
              <a:gd name="connsiteX12" fmla="*/ 903919 w 11392683"/>
              <a:gd name="connsiteY12" fmla="*/ 3295252 h 5943239"/>
              <a:gd name="connsiteX13" fmla="*/ 841423 w 11392683"/>
              <a:gd name="connsiteY13" fmla="*/ 3232783 h 5943239"/>
              <a:gd name="connsiteX14" fmla="*/ 903891 w 11392683"/>
              <a:gd name="connsiteY14" fmla="*/ 3170280 h 5943239"/>
              <a:gd name="connsiteX15" fmla="*/ 903915 w 11392683"/>
              <a:gd name="connsiteY15" fmla="*/ 3170280 h 5943239"/>
              <a:gd name="connsiteX16" fmla="*/ 966387 w 11392683"/>
              <a:gd name="connsiteY16" fmla="*/ 3232749 h 5943239"/>
              <a:gd name="connsiteX17" fmla="*/ 218901 w 11392683"/>
              <a:gd name="connsiteY17" fmla="*/ 2840500 h 5943239"/>
              <a:gd name="connsiteX18" fmla="*/ 156432 w 11392683"/>
              <a:gd name="connsiteY18" fmla="*/ 2903009 h 5943239"/>
              <a:gd name="connsiteX19" fmla="*/ 93922 w 11392683"/>
              <a:gd name="connsiteY19" fmla="*/ 2840541 h 5943239"/>
              <a:gd name="connsiteX20" fmla="*/ 156391 w 11392683"/>
              <a:gd name="connsiteY20" fmla="*/ 2778031 h 5943239"/>
              <a:gd name="connsiteX21" fmla="*/ 156411 w 11392683"/>
              <a:gd name="connsiteY21" fmla="*/ 2778031 h 5943239"/>
              <a:gd name="connsiteX22" fmla="*/ 218901 w 11392683"/>
              <a:gd name="connsiteY22" fmla="*/ 2840500 h 5943239"/>
              <a:gd name="connsiteX23" fmla="*/ 124958 w 11392683"/>
              <a:gd name="connsiteY23" fmla="*/ 4483526 h 5943239"/>
              <a:gd name="connsiteX24" fmla="*/ 62489 w 11392683"/>
              <a:gd name="connsiteY24" fmla="*/ 4546029 h 5943239"/>
              <a:gd name="connsiteX25" fmla="*/ 0 w 11392683"/>
              <a:gd name="connsiteY25" fmla="*/ 4483560 h 5943239"/>
              <a:gd name="connsiteX26" fmla="*/ 62469 w 11392683"/>
              <a:gd name="connsiteY26" fmla="*/ 4421057 h 5943239"/>
              <a:gd name="connsiteX27" fmla="*/ 62486 w 11392683"/>
              <a:gd name="connsiteY27" fmla="*/ 4421057 h 5943239"/>
              <a:gd name="connsiteX28" fmla="*/ 124937 w 11392683"/>
              <a:gd name="connsiteY28" fmla="*/ 4483526 h 5943239"/>
              <a:gd name="connsiteX29" fmla="*/ 3783415 w 11392683"/>
              <a:gd name="connsiteY29" fmla="*/ 342600 h 5943239"/>
              <a:gd name="connsiteX30" fmla="*/ 3720912 w 11392683"/>
              <a:gd name="connsiteY30" fmla="*/ 405082 h 5943239"/>
              <a:gd name="connsiteX31" fmla="*/ 3658443 w 11392683"/>
              <a:gd name="connsiteY31" fmla="*/ 342593 h 5943239"/>
              <a:gd name="connsiteX32" fmla="*/ 3720947 w 11392683"/>
              <a:gd name="connsiteY32" fmla="*/ 280111 h 5943239"/>
              <a:gd name="connsiteX33" fmla="*/ 3720947 w 11392683"/>
              <a:gd name="connsiteY33" fmla="*/ 280111 h 5943239"/>
              <a:gd name="connsiteX34" fmla="*/ 3783415 w 11392683"/>
              <a:gd name="connsiteY34" fmla="*/ 342586 h 5943239"/>
              <a:gd name="connsiteX35" fmla="*/ 3783415 w 11392683"/>
              <a:gd name="connsiteY35" fmla="*/ 342600 h 5943239"/>
              <a:gd name="connsiteX36" fmla="*/ 6071266 w 11392683"/>
              <a:gd name="connsiteY36" fmla="*/ 198257 h 5943239"/>
              <a:gd name="connsiteX37" fmla="*/ 6008764 w 11392683"/>
              <a:gd name="connsiteY37" fmla="*/ 260739 h 5943239"/>
              <a:gd name="connsiteX38" fmla="*/ 5946295 w 11392683"/>
              <a:gd name="connsiteY38" fmla="*/ 198250 h 5943239"/>
              <a:gd name="connsiteX39" fmla="*/ 6008798 w 11392683"/>
              <a:gd name="connsiteY39" fmla="*/ 135768 h 5943239"/>
              <a:gd name="connsiteX40" fmla="*/ 6008798 w 11392683"/>
              <a:gd name="connsiteY40" fmla="*/ 135768 h 5943239"/>
              <a:gd name="connsiteX41" fmla="*/ 6071266 w 11392683"/>
              <a:gd name="connsiteY41" fmla="*/ 198243 h 5943239"/>
              <a:gd name="connsiteX42" fmla="*/ 6071266 w 11392683"/>
              <a:gd name="connsiteY42" fmla="*/ 198271 h 5943239"/>
              <a:gd name="connsiteX43" fmla="*/ 5367107 w 11392683"/>
              <a:gd name="connsiteY43" fmla="*/ 4937332 h 5943239"/>
              <a:gd name="connsiteX44" fmla="*/ 5304604 w 11392683"/>
              <a:gd name="connsiteY44" fmla="*/ 4999800 h 5943239"/>
              <a:gd name="connsiteX45" fmla="*/ 5242135 w 11392683"/>
              <a:gd name="connsiteY45" fmla="*/ 4937298 h 5943239"/>
              <a:gd name="connsiteX46" fmla="*/ 5304638 w 11392683"/>
              <a:gd name="connsiteY46" fmla="*/ 4874829 h 5943239"/>
              <a:gd name="connsiteX47" fmla="*/ 5367107 w 11392683"/>
              <a:gd name="connsiteY47" fmla="*/ 4937332 h 5943239"/>
              <a:gd name="connsiteX48" fmla="*/ 5367107 w 11392683"/>
              <a:gd name="connsiteY48" fmla="*/ 4937332 h 5943239"/>
              <a:gd name="connsiteX49" fmla="*/ 6317129 w 11392683"/>
              <a:gd name="connsiteY49" fmla="*/ 3058029 h 5943239"/>
              <a:gd name="connsiteX50" fmla="*/ 6254627 w 11392683"/>
              <a:gd name="connsiteY50" fmla="*/ 3120497 h 5943239"/>
              <a:gd name="connsiteX51" fmla="*/ 6192158 w 11392683"/>
              <a:gd name="connsiteY51" fmla="*/ 3058022 h 5943239"/>
              <a:gd name="connsiteX52" fmla="*/ 6254661 w 11392683"/>
              <a:gd name="connsiteY52" fmla="*/ 2995540 h 5943239"/>
              <a:gd name="connsiteX53" fmla="*/ 6254661 w 11392683"/>
              <a:gd name="connsiteY53" fmla="*/ 2995540 h 5943239"/>
              <a:gd name="connsiteX54" fmla="*/ 6317129 w 11392683"/>
              <a:gd name="connsiteY54" fmla="*/ 3058029 h 5943239"/>
              <a:gd name="connsiteX55" fmla="*/ 756823 w 11392683"/>
              <a:gd name="connsiteY55" fmla="*/ 1070489 h 5943239"/>
              <a:gd name="connsiteX56" fmla="*/ 694334 w 11392683"/>
              <a:gd name="connsiteY56" fmla="*/ 1132978 h 5943239"/>
              <a:gd name="connsiteX57" fmla="*/ 631845 w 11392683"/>
              <a:gd name="connsiteY57" fmla="*/ 1070489 h 5943239"/>
              <a:gd name="connsiteX58" fmla="*/ 694334 w 11392683"/>
              <a:gd name="connsiteY58" fmla="*/ 1008000 h 5943239"/>
              <a:gd name="connsiteX59" fmla="*/ 756823 w 11392683"/>
              <a:gd name="connsiteY59" fmla="*/ 1070489 h 5943239"/>
              <a:gd name="connsiteX60" fmla="*/ 11392683 w 11392683"/>
              <a:gd name="connsiteY60" fmla="*/ 3541320 h 5943239"/>
              <a:gd name="connsiteX61" fmla="*/ 11330215 w 11392683"/>
              <a:gd name="connsiteY61" fmla="*/ 3603823 h 5943239"/>
              <a:gd name="connsiteX62" fmla="*/ 11267712 w 11392683"/>
              <a:gd name="connsiteY62" fmla="*/ 3541355 h 5943239"/>
              <a:gd name="connsiteX63" fmla="*/ 11330181 w 11392683"/>
              <a:gd name="connsiteY63" fmla="*/ 3478852 h 5943239"/>
              <a:gd name="connsiteX64" fmla="*/ 11330215 w 11392683"/>
              <a:gd name="connsiteY64" fmla="*/ 3478852 h 5943239"/>
              <a:gd name="connsiteX65" fmla="*/ 11392683 w 11392683"/>
              <a:gd name="connsiteY65" fmla="*/ 3541320 h 5943239"/>
              <a:gd name="connsiteX66" fmla="*/ 10929723 w 11392683"/>
              <a:gd name="connsiteY66" fmla="*/ 3399343 h 5943239"/>
              <a:gd name="connsiteX67" fmla="*/ 10867255 w 11392683"/>
              <a:gd name="connsiteY67" fmla="*/ 3461846 h 5943239"/>
              <a:gd name="connsiteX68" fmla="*/ 10804752 w 11392683"/>
              <a:gd name="connsiteY68" fmla="*/ 3399377 h 5943239"/>
              <a:gd name="connsiteX69" fmla="*/ 10867221 w 11392683"/>
              <a:gd name="connsiteY69" fmla="*/ 3336875 h 5943239"/>
              <a:gd name="connsiteX70" fmla="*/ 10867255 w 11392683"/>
              <a:gd name="connsiteY70" fmla="*/ 3336875 h 5943239"/>
              <a:gd name="connsiteX71" fmla="*/ 10929723 w 11392683"/>
              <a:gd name="connsiteY71" fmla="*/ 3399343 h 5943239"/>
              <a:gd name="connsiteX72" fmla="*/ 6026524 w 11392683"/>
              <a:gd name="connsiteY72" fmla="*/ 5880772 h 5943239"/>
              <a:gd name="connsiteX73" fmla="*/ 5964021 w 11392683"/>
              <a:gd name="connsiteY73" fmla="*/ 5943240 h 5943239"/>
              <a:gd name="connsiteX74" fmla="*/ 5901552 w 11392683"/>
              <a:gd name="connsiteY74" fmla="*/ 5880737 h 5943239"/>
              <a:gd name="connsiteX75" fmla="*/ 5964055 w 11392683"/>
              <a:gd name="connsiteY75" fmla="*/ 5818269 h 5943239"/>
              <a:gd name="connsiteX76" fmla="*/ 6026524 w 11392683"/>
              <a:gd name="connsiteY76" fmla="*/ 5880772 h 594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1392683" h="5943239">
                <a:moveTo>
                  <a:pt x="10694318" y="5796875"/>
                </a:moveTo>
                <a:cubicBezTo>
                  <a:pt x="10694318" y="5831400"/>
                  <a:pt x="10666340" y="5859343"/>
                  <a:pt x="10631815" y="5859343"/>
                </a:cubicBezTo>
                <a:cubicBezTo>
                  <a:pt x="10597289" y="5859343"/>
                  <a:pt x="10569346" y="5831366"/>
                  <a:pt x="10569346" y="5796840"/>
                </a:cubicBezTo>
                <a:cubicBezTo>
                  <a:pt x="10569346" y="5762349"/>
                  <a:pt x="10597324" y="5734372"/>
                  <a:pt x="10631815" y="5734372"/>
                </a:cubicBezTo>
                <a:cubicBezTo>
                  <a:pt x="10666340" y="5734372"/>
                  <a:pt x="10694318" y="5762349"/>
                  <a:pt x="10694318" y="5796875"/>
                </a:cubicBezTo>
                <a:close/>
                <a:moveTo>
                  <a:pt x="5488238" y="62489"/>
                </a:moveTo>
                <a:cubicBezTo>
                  <a:pt x="5488238" y="96998"/>
                  <a:pt x="5460261" y="124975"/>
                  <a:pt x="5425735" y="124971"/>
                </a:cubicBezTo>
                <a:cubicBezTo>
                  <a:pt x="5391244" y="124968"/>
                  <a:pt x="5363266" y="96991"/>
                  <a:pt x="5363266" y="62482"/>
                </a:cubicBezTo>
                <a:cubicBezTo>
                  <a:pt x="5363266" y="27974"/>
                  <a:pt x="5391244" y="-3"/>
                  <a:pt x="5425770" y="0"/>
                </a:cubicBezTo>
                <a:cubicBezTo>
                  <a:pt x="5425770" y="0"/>
                  <a:pt x="5425770" y="0"/>
                  <a:pt x="5425770" y="0"/>
                </a:cubicBezTo>
                <a:cubicBezTo>
                  <a:pt x="5460261" y="14"/>
                  <a:pt x="5488238" y="27987"/>
                  <a:pt x="5488238" y="62489"/>
                </a:cubicBezTo>
                <a:close/>
                <a:moveTo>
                  <a:pt x="966387" y="3232749"/>
                </a:moveTo>
                <a:cubicBezTo>
                  <a:pt x="966394" y="3267240"/>
                  <a:pt x="938427" y="3295252"/>
                  <a:pt x="903919" y="3295252"/>
                </a:cubicBezTo>
                <a:cubicBezTo>
                  <a:pt x="869410" y="3295252"/>
                  <a:pt x="841430" y="3267274"/>
                  <a:pt x="841423" y="3232783"/>
                </a:cubicBezTo>
                <a:cubicBezTo>
                  <a:pt x="841416" y="3198257"/>
                  <a:pt x="869383" y="3170280"/>
                  <a:pt x="903891" y="3170280"/>
                </a:cubicBezTo>
                <a:cubicBezTo>
                  <a:pt x="903898" y="3170280"/>
                  <a:pt x="903909" y="3170280"/>
                  <a:pt x="903915" y="3170280"/>
                </a:cubicBezTo>
                <a:cubicBezTo>
                  <a:pt x="938410" y="3170314"/>
                  <a:pt x="966367" y="3198257"/>
                  <a:pt x="966387" y="3232749"/>
                </a:cubicBezTo>
                <a:close/>
                <a:moveTo>
                  <a:pt x="218901" y="2840500"/>
                </a:moveTo>
                <a:cubicBezTo>
                  <a:pt x="218911" y="2875012"/>
                  <a:pt x="190944" y="2902999"/>
                  <a:pt x="156432" y="2903009"/>
                </a:cubicBezTo>
                <a:cubicBezTo>
                  <a:pt x="121920" y="2903020"/>
                  <a:pt x="93933" y="2875053"/>
                  <a:pt x="93922" y="2840541"/>
                </a:cubicBezTo>
                <a:cubicBezTo>
                  <a:pt x="93912" y="2806029"/>
                  <a:pt x="121879" y="2778041"/>
                  <a:pt x="156391" y="2778031"/>
                </a:cubicBezTo>
                <a:cubicBezTo>
                  <a:pt x="156398" y="2778031"/>
                  <a:pt x="156405" y="2778031"/>
                  <a:pt x="156411" y="2778031"/>
                </a:cubicBezTo>
                <a:cubicBezTo>
                  <a:pt x="190913" y="2778038"/>
                  <a:pt x="218880" y="2805998"/>
                  <a:pt x="218901" y="2840500"/>
                </a:cubicBezTo>
                <a:close/>
                <a:moveTo>
                  <a:pt x="124958" y="4483526"/>
                </a:moveTo>
                <a:cubicBezTo>
                  <a:pt x="124965" y="4518018"/>
                  <a:pt x="96994" y="4545995"/>
                  <a:pt x="62489" y="4546029"/>
                </a:cubicBezTo>
                <a:cubicBezTo>
                  <a:pt x="27983" y="4546029"/>
                  <a:pt x="6" y="4518052"/>
                  <a:pt x="0" y="4483560"/>
                </a:cubicBezTo>
                <a:cubicBezTo>
                  <a:pt x="-5" y="4449035"/>
                  <a:pt x="27962" y="4421057"/>
                  <a:pt x="62469" y="4421057"/>
                </a:cubicBezTo>
                <a:cubicBezTo>
                  <a:pt x="62475" y="4421057"/>
                  <a:pt x="62479" y="4421057"/>
                  <a:pt x="62486" y="4421057"/>
                </a:cubicBezTo>
                <a:cubicBezTo>
                  <a:pt x="96977" y="4421057"/>
                  <a:pt x="124930" y="4449035"/>
                  <a:pt x="124937" y="4483526"/>
                </a:cubicBezTo>
                <a:close/>
                <a:moveTo>
                  <a:pt x="3783415" y="342600"/>
                </a:moveTo>
                <a:cubicBezTo>
                  <a:pt x="3783415" y="377109"/>
                  <a:pt x="3755438" y="405086"/>
                  <a:pt x="3720912" y="405082"/>
                </a:cubicBezTo>
                <a:cubicBezTo>
                  <a:pt x="3686421" y="405079"/>
                  <a:pt x="3658443" y="377102"/>
                  <a:pt x="3658443" y="342593"/>
                </a:cubicBezTo>
                <a:cubicBezTo>
                  <a:pt x="3658443" y="308085"/>
                  <a:pt x="3686421" y="280107"/>
                  <a:pt x="3720947" y="280111"/>
                </a:cubicBezTo>
                <a:cubicBezTo>
                  <a:pt x="3720947" y="280111"/>
                  <a:pt x="3720947" y="280111"/>
                  <a:pt x="3720947" y="280111"/>
                </a:cubicBezTo>
                <a:cubicBezTo>
                  <a:pt x="3755438" y="280114"/>
                  <a:pt x="3783415" y="308085"/>
                  <a:pt x="3783415" y="342586"/>
                </a:cubicBezTo>
                <a:cubicBezTo>
                  <a:pt x="3783415" y="342590"/>
                  <a:pt x="3783415" y="342597"/>
                  <a:pt x="3783415" y="342600"/>
                </a:cubicBezTo>
                <a:close/>
                <a:moveTo>
                  <a:pt x="6071266" y="198257"/>
                </a:moveTo>
                <a:cubicBezTo>
                  <a:pt x="6071266" y="232766"/>
                  <a:pt x="6043289" y="260743"/>
                  <a:pt x="6008764" y="260739"/>
                </a:cubicBezTo>
                <a:cubicBezTo>
                  <a:pt x="5974272" y="260736"/>
                  <a:pt x="5946295" y="232759"/>
                  <a:pt x="5946295" y="198250"/>
                </a:cubicBezTo>
                <a:cubicBezTo>
                  <a:pt x="5946295" y="163742"/>
                  <a:pt x="5974272" y="135765"/>
                  <a:pt x="6008798" y="135768"/>
                </a:cubicBezTo>
                <a:cubicBezTo>
                  <a:pt x="6008798" y="135768"/>
                  <a:pt x="6008798" y="135768"/>
                  <a:pt x="6008798" y="135768"/>
                </a:cubicBezTo>
                <a:cubicBezTo>
                  <a:pt x="6043289" y="135771"/>
                  <a:pt x="6071266" y="163742"/>
                  <a:pt x="6071266" y="198243"/>
                </a:cubicBezTo>
                <a:cubicBezTo>
                  <a:pt x="6071266" y="198254"/>
                  <a:pt x="6071266" y="198261"/>
                  <a:pt x="6071266" y="198271"/>
                </a:cubicBezTo>
                <a:close/>
                <a:moveTo>
                  <a:pt x="5367107" y="4937332"/>
                </a:moveTo>
                <a:cubicBezTo>
                  <a:pt x="5367107" y="4971858"/>
                  <a:pt x="5339129" y="4999800"/>
                  <a:pt x="5304604" y="4999800"/>
                </a:cubicBezTo>
                <a:cubicBezTo>
                  <a:pt x="5270078" y="4999800"/>
                  <a:pt x="5242135" y="4971823"/>
                  <a:pt x="5242135" y="4937298"/>
                </a:cubicBezTo>
                <a:cubicBezTo>
                  <a:pt x="5242135" y="4902772"/>
                  <a:pt x="5270112" y="4874829"/>
                  <a:pt x="5304638" y="4874829"/>
                </a:cubicBezTo>
                <a:cubicBezTo>
                  <a:pt x="5339129" y="4874829"/>
                  <a:pt x="5367107" y="4902806"/>
                  <a:pt x="5367107" y="4937332"/>
                </a:cubicBezTo>
                <a:cubicBezTo>
                  <a:pt x="5367107" y="4937332"/>
                  <a:pt x="5367107" y="4937332"/>
                  <a:pt x="5367107" y="4937332"/>
                </a:cubicBezTo>
                <a:close/>
                <a:moveTo>
                  <a:pt x="6317129" y="3058029"/>
                </a:moveTo>
                <a:cubicBezTo>
                  <a:pt x="6317129" y="3092555"/>
                  <a:pt x="6289152" y="3120497"/>
                  <a:pt x="6254627" y="3120497"/>
                </a:cubicBezTo>
                <a:cubicBezTo>
                  <a:pt x="6220135" y="3120497"/>
                  <a:pt x="6192158" y="3092520"/>
                  <a:pt x="6192158" y="3058022"/>
                </a:cubicBezTo>
                <a:cubicBezTo>
                  <a:pt x="6192158" y="3023513"/>
                  <a:pt x="6220135" y="2995536"/>
                  <a:pt x="6254661" y="2995540"/>
                </a:cubicBezTo>
                <a:cubicBezTo>
                  <a:pt x="6254661" y="2995540"/>
                  <a:pt x="6254661" y="2995540"/>
                  <a:pt x="6254661" y="2995540"/>
                </a:cubicBezTo>
                <a:cubicBezTo>
                  <a:pt x="6289152" y="2995546"/>
                  <a:pt x="6317129" y="3023524"/>
                  <a:pt x="6317129" y="3058029"/>
                </a:cubicBezTo>
                <a:close/>
                <a:moveTo>
                  <a:pt x="756823" y="1070489"/>
                </a:moveTo>
                <a:cubicBezTo>
                  <a:pt x="756823" y="1105001"/>
                  <a:pt x="728846" y="1132978"/>
                  <a:pt x="694334" y="1132978"/>
                </a:cubicBezTo>
                <a:cubicBezTo>
                  <a:pt x="659822" y="1132978"/>
                  <a:pt x="631845" y="1105001"/>
                  <a:pt x="631845" y="1070489"/>
                </a:cubicBezTo>
                <a:cubicBezTo>
                  <a:pt x="631845" y="1035977"/>
                  <a:pt x="659822" y="1008000"/>
                  <a:pt x="694334" y="1008000"/>
                </a:cubicBezTo>
                <a:cubicBezTo>
                  <a:pt x="728842" y="1008007"/>
                  <a:pt x="756816" y="1035981"/>
                  <a:pt x="756823" y="1070489"/>
                </a:cubicBezTo>
                <a:close/>
                <a:moveTo>
                  <a:pt x="11392683" y="3541320"/>
                </a:moveTo>
                <a:cubicBezTo>
                  <a:pt x="11392683" y="3575846"/>
                  <a:pt x="11364741" y="3603823"/>
                  <a:pt x="11330215" y="3603823"/>
                </a:cubicBezTo>
                <a:cubicBezTo>
                  <a:pt x="11295689" y="3603823"/>
                  <a:pt x="11267712" y="3575880"/>
                  <a:pt x="11267712" y="3541355"/>
                </a:cubicBezTo>
                <a:cubicBezTo>
                  <a:pt x="11267712" y="3506829"/>
                  <a:pt x="11295655" y="3478852"/>
                  <a:pt x="11330181" y="3478852"/>
                </a:cubicBezTo>
                <a:cubicBezTo>
                  <a:pt x="11330181" y="3478852"/>
                  <a:pt x="11330215" y="3478852"/>
                  <a:pt x="11330215" y="3478852"/>
                </a:cubicBezTo>
                <a:cubicBezTo>
                  <a:pt x="11364707" y="3478886"/>
                  <a:pt x="11392649" y="3506829"/>
                  <a:pt x="11392683" y="3541320"/>
                </a:cubicBezTo>
                <a:close/>
                <a:moveTo>
                  <a:pt x="10929723" y="3399343"/>
                </a:moveTo>
                <a:cubicBezTo>
                  <a:pt x="10929723" y="3433869"/>
                  <a:pt x="10901781" y="3461846"/>
                  <a:pt x="10867255" y="3461846"/>
                </a:cubicBezTo>
                <a:cubicBezTo>
                  <a:pt x="10832729" y="3461846"/>
                  <a:pt x="10804752" y="3433903"/>
                  <a:pt x="10804752" y="3399377"/>
                </a:cubicBezTo>
                <a:cubicBezTo>
                  <a:pt x="10804752" y="3364852"/>
                  <a:pt x="10832695" y="3336875"/>
                  <a:pt x="10867221" y="3336875"/>
                </a:cubicBezTo>
                <a:cubicBezTo>
                  <a:pt x="10867221" y="3336875"/>
                  <a:pt x="10867255" y="3336875"/>
                  <a:pt x="10867255" y="3336875"/>
                </a:cubicBezTo>
                <a:cubicBezTo>
                  <a:pt x="10901747" y="3336875"/>
                  <a:pt x="10929723" y="3364852"/>
                  <a:pt x="10929723" y="3399343"/>
                </a:cubicBezTo>
                <a:close/>
                <a:moveTo>
                  <a:pt x="6026524" y="5880772"/>
                </a:moveTo>
                <a:cubicBezTo>
                  <a:pt x="6026524" y="5915298"/>
                  <a:pt x="5998546" y="5943240"/>
                  <a:pt x="5964021" y="5943240"/>
                </a:cubicBezTo>
                <a:cubicBezTo>
                  <a:pt x="5929495" y="5943240"/>
                  <a:pt x="5901552" y="5915263"/>
                  <a:pt x="5901552" y="5880737"/>
                </a:cubicBezTo>
                <a:cubicBezTo>
                  <a:pt x="5901552" y="5846212"/>
                  <a:pt x="5929529" y="5818269"/>
                  <a:pt x="5964055" y="5818269"/>
                </a:cubicBezTo>
                <a:cubicBezTo>
                  <a:pt x="5998546" y="5818303"/>
                  <a:pt x="6026524" y="5846281"/>
                  <a:pt x="6026524" y="5880772"/>
                </a:cubicBez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3" name="PPT世界-5"/>
          <p:cNvSpPr/>
          <p:nvPr/>
        </p:nvSpPr>
        <p:spPr>
          <a:xfrm>
            <a:off x="304106" y="340842"/>
            <a:ext cx="11425166" cy="5967327"/>
          </a:xfrm>
          <a:custGeom>
            <a:avLst/>
            <a:gdLst>
              <a:gd name="connsiteX0" fmla="*/ 10698625 w 11425166"/>
              <a:gd name="connsiteY0" fmla="*/ 5802968 h 5967327"/>
              <a:gd name="connsiteX1" fmla="*/ 10699653 w 11425166"/>
              <a:gd name="connsiteY1" fmla="*/ 5784797 h 5967327"/>
              <a:gd name="connsiteX2" fmla="*/ 10691425 w 11425166"/>
              <a:gd name="connsiteY2" fmla="*/ 5760283 h 5967327"/>
              <a:gd name="connsiteX3" fmla="*/ 10634065 w 11425166"/>
              <a:gd name="connsiteY3" fmla="*/ 5734500 h 5967327"/>
              <a:gd name="connsiteX4" fmla="*/ 10599642 w 11425166"/>
              <a:gd name="connsiteY4" fmla="*/ 5745677 h 5967327"/>
              <a:gd name="connsiteX5" fmla="*/ 10572111 w 11425166"/>
              <a:gd name="connsiteY5" fmla="*/ 5787574 h 5967327"/>
              <a:gd name="connsiteX6" fmla="*/ 10624774 w 11425166"/>
              <a:gd name="connsiteY6" fmla="*/ 5880557 h 5967327"/>
              <a:gd name="connsiteX7" fmla="*/ 10639448 w 11425166"/>
              <a:gd name="connsiteY7" fmla="*/ 5883094 h 5967327"/>
              <a:gd name="connsiteX8" fmla="*/ 10664991 w 11425166"/>
              <a:gd name="connsiteY8" fmla="*/ 5881037 h 5967327"/>
              <a:gd name="connsiteX9" fmla="*/ 10698933 w 11425166"/>
              <a:gd name="connsiteY9" fmla="*/ 5862249 h 5967327"/>
              <a:gd name="connsiteX10" fmla="*/ 10713951 w 11425166"/>
              <a:gd name="connsiteY10" fmla="*/ 5844077 h 5967327"/>
              <a:gd name="connsiteX11" fmla="*/ 10726774 w 11425166"/>
              <a:gd name="connsiteY11" fmla="*/ 5814454 h 5967327"/>
              <a:gd name="connsiteX12" fmla="*/ 10706854 w 11425166"/>
              <a:gd name="connsiteY12" fmla="*/ 5810889 h 5967327"/>
              <a:gd name="connsiteX13" fmla="*/ 10695094 w 11425166"/>
              <a:gd name="connsiteY13" fmla="*/ 5835506 h 5967327"/>
              <a:gd name="connsiteX14" fmla="*/ 10675894 w 11425166"/>
              <a:gd name="connsiteY14" fmla="*/ 5851346 h 5967327"/>
              <a:gd name="connsiteX15" fmla="*/ 10645242 w 11425166"/>
              <a:gd name="connsiteY15" fmla="*/ 5857346 h 5967327"/>
              <a:gd name="connsiteX16" fmla="*/ 10630877 w 11425166"/>
              <a:gd name="connsiteY16" fmla="*/ 5851757 h 5967327"/>
              <a:gd name="connsiteX17" fmla="*/ 10621071 w 11425166"/>
              <a:gd name="connsiteY17" fmla="*/ 5843666 h 5967327"/>
              <a:gd name="connsiteX18" fmla="*/ 10604237 w 11425166"/>
              <a:gd name="connsiteY18" fmla="*/ 5822512 h 5967327"/>
              <a:gd name="connsiteX19" fmla="*/ 10601870 w 11425166"/>
              <a:gd name="connsiteY19" fmla="*/ 5803792 h 5967327"/>
              <a:gd name="connsiteX20" fmla="*/ 10605882 w 11425166"/>
              <a:gd name="connsiteY20" fmla="*/ 5784660 h 5967327"/>
              <a:gd name="connsiteX21" fmla="*/ 10638111 w 11425166"/>
              <a:gd name="connsiteY21" fmla="*/ 5765186 h 5967327"/>
              <a:gd name="connsiteX22" fmla="*/ 10654465 w 11425166"/>
              <a:gd name="connsiteY22" fmla="*/ 5767448 h 5967327"/>
              <a:gd name="connsiteX23" fmla="*/ 10666122 w 11425166"/>
              <a:gd name="connsiteY23" fmla="*/ 5774683 h 5967327"/>
              <a:gd name="connsiteX24" fmla="*/ 10679973 w 11425166"/>
              <a:gd name="connsiteY24" fmla="*/ 5787403 h 5967327"/>
              <a:gd name="connsiteX25" fmla="*/ 10687619 w 11425166"/>
              <a:gd name="connsiteY25" fmla="*/ 5803517 h 5967327"/>
              <a:gd name="connsiteX26" fmla="*/ 10698625 w 11425166"/>
              <a:gd name="connsiteY26" fmla="*/ 5802968 h 5967327"/>
              <a:gd name="connsiteX27" fmla="*/ 5492545 w 11425166"/>
              <a:gd name="connsiteY27" fmla="*/ 68587 h 5967327"/>
              <a:gd name="connsiteX28" fmla="*/ 5493574 w 11425166"/>
              <a:gd name="connsiteY28" fmla="*/ 50415 h 5967327"/>
              <a:gd name="connsiteX29" fmla="*/ 5485379 w 11425166"/>
              <a:gd name="connsiteY29" fmla="*/ 25887 h 5967327"/>
              <a:gd name="connsiteX30" fmla="*/ 5427985 w 11425166"/>
              <a:gd name="connsiteY30" fmla="*/ 87 h 5967327"/>
              <a:gd name="connsiteX31" fmla="*/ 5393562 w 11425166"/>
              <a:gd name="connsiteY31" fmla="*/ 11288 h 5967327"/>
              <a:gd name="connsiteX32" fmla="*/ 5366065 w 11425166"/>
              <a:gd name="connsiteY32" fmla="*/ 53185 h 5967327"/>
              <a:gd name="connsiteX33" fmla="*/ 5418763 w 11425166"/>
              <a:gd name="connsiteY33" fmla="*/ 146189 h 5967327"/>
              <a:gd name="connsiteX34" fmla="*/ 5433368 w 11425166"/>
              <a:gd name="connsiteY34" fmla="*/ 148719 h 5967327"/>
              <a:gd name="connsiteX35" fmla="*/ 5458911 w 11425166"/>
              <a:gd name="connsiteY35" fmla="*/ 146662 h 5967327"/>
              <a:gd name="connsiteX36" fmla="*/ 5492854 w 11425166"/>
              <a:gd name="connsiteY36" fmla="*/ 127860 h 5967327"/>
              <a:gd name="connsiteX37" fmla="*/ 5507905 w 11425166"/>
              <a:gd name="connsiteY37" fmla="*/ 109688 h 5967327"/>
              <a:gd name="connsiteX38" fmla="*/ 5520694 w 11425166"/>
              <a:gd name="connsiteY38" fmla="*/ 80059 h 5967327"/>
              <a:gd name="connsiteX39" fmla="*/ 5500774 w 11425166"/>
              <a:gd name="connsiteY39" fmla="*/ 76520 h 5967327"/>
              <a:gd name="connsiteX40" fmla="*/ 5489048 w 11425166"/>
              <a:gd name="connsiteY40" fmla="*/ 101131 h 5967327"/>
              <a:gd name="connsiteX41" fmla="*/ 5469814 w 11425166"/>
              <a:gd name="connsiteY41" fmla="*/ 116957 h 5967327"/>
              <a:gd name="connsiteX42" fmla="*/ 5439197 w 11425166"/>
              <a:gd name="connsiteY42" fmla="*/ 122953 h 5967327"/>
              <a:gd name="connsiteX43" fmla="*/ 5424797 w 11425166"/>
              <a:gd name="connsiteY43" fmla="*/ 117372 h 5967327"/>
              <a:gd name="connsiteX44" fmla="*/ 5414991 w 11425166"/>
              <a:gd name="connsiteY44" fmla="*/ 109273 h 5967327"/>
              <a:gd name="connsiteX45" fmla="*/ 5398157 w 11425166"/>
              <a:gd name="connsiteY45" fmla="*/ 88140 h 5967327"/>
              <a:gd name="connsiteX46" fmla="*/ 5395791 w 11425166"/>
              <a:gd name="connsiteY46" fmla="*/ 69420 h 5967327"/>
              <a:gd name="connsiteX47" fmla="*/ 5399802 w 11425166"/>
              <a:gd name="connsiteY47" fmla="*/ 50302 h 5967327"/>
              <a:gd name="connsiteX48" fmla="*/ 5432031 w 11425166"/>
              <a:gd name="connsiteY48" fmla="*/ 30814 h 5967327"/>
              <a:gd name="connsiteX49" fmla="*/ 5448419 w 11425166"/>
              <a:gd name="connsiteY49" fmla="*/ 33063 h 5967327"/>
              <a:gd name="connsiteX50" fmla="*/ 5460042 w 11425166"/>
              <a:gd name="connsiteY50" fmla="*/ 40287 h 5967327"/>
              <a:gd name="connsiteX51" fmla="*/ 5473894 w 11425166"/>
              <a:gd name="connsiteY51" fmla="*/ 53031 h 5967327"/>
              <a:gd name="connsiteX52" fmla="*/ 5481539 w 11425166"/>
              <a:gd name="connsiteY52" fmla="*/ 69145 h 5967327"/>
              <a:gd name="connsiteX53" fmla="*/ 5492545 w 11425166"/>
              <a:gd name="connsiteY53" fmla="*/ 68587 h 5967327"/>
              <a:gd name="connsiteX54" fmla="*/ 970705 w 11425166"/>
              <a:gd name="connsiteY54" fmla="*/ 3238843 h 5967327"/>
              <a:gd name="connsiteX55" fmla="*/ 963522 w 11425166"/>
              <a:gd name="connsiteY55" fmla="*/ 3196157 h 5967327"/>
              <a:gd name="connsiteX56" fmla="*/ 906155 w 11425166"/>
              <a:gd name="connsiteY56" fmla="*/ 3170374 h 5967327"/>
              <a:gd name="connsiteX57" fmla="*/ 871712 w 11425166"/>
              <a:gd name="connsiteY57" fmla="*/ 3181551 h 5967327"/>
              <a:gd name="connsiteX58" fmla="*/ 844184 w 11425166"/>
              <a:gd name="connsiteY58" fmla="*/ 3223448 h 5967327"/>
              <a:gd name="connsiteX59" fmla="*/ 896933 w 11425166"/>
              <a:gd name="connsiteY59" fmla="*/ 3316431 h 5967327"/>
              <a:gd name="connsiteX60" fmla="*/ 911524 w 11425166"/>
              <a:gd name="connsiteY60" fmla="*/ 3318968 h 5967327"/>
              <a:gd name="connsiteX61" fmla="*/ 937074 w 11425166"/>
              <a:gd name="connsiteY61" fmla="*/ 3316946 h 5967327"/>
              <a:gd name="connsiteX62" fmla="*/ 971017 w 11425166"/>
              <a:gd name="connsiteY62" fmla="*/ 3298123 h 5967327"/>
              <a:gd name="connsiteX63" fmla="*/ 986051 w 11425166"/>
              <a:gd name="connsiteY63" fmla="*/ 3279951 h 5967327"/>
              <a:gd name="connsiteX64" fmla="*/ 998857 w 11425166"/>
              <a:gd name="connsiteY64" fmla="*/ 3250294 h 5967327"/>
              <a:gd name="connsiteX65" fmla="*/ 978930 w 11425166"/>
              <a:gd name="connsiteY65" fmla="*/ 3246797 h 5967327"/>
              <a:gd name="connsiteX66" fmla="*/ 967184 w 11425166"/>
              <a:gd name="connsiteY66" fmla="*/ 3271414 h 5967327"/>
              <a:gd name="connsiteX67" fmla="*/ 947967 w 11425166"/>
              <a:gd name="connsiteY67" fmla="*/ 3287220 h 5967327"/>
              <a:gd name="connsiteX68" fmla="*/ 917336 w 11425166"/>
              <a:gd name="connsiteY68" fmla="*/ 3293220 h 5967327"/>
              <a:gd name="connsiteX69" fmla="*/ 902936 w 11425166"/>
              <a:gd name="connsiteY69" fmla="*/ 3287631 h 5967327"/>
              <a:gd name="connsiteX70" fmla="*/ 893130 w 11425166"/>
              <a:gd name="connsiteY70" fmla="*/ 3279540 h 5967327"/>
              <a:gd name="connsiteX71" fmla="*/ 876282 w 11425166"/>
              <a:gd name="connsiteY71" fmla="*/ 3258386 h 5967327"/>
              <a:gd name="connsiteX72" fmla="*/ 873951 w 11425166"/>
              <a:gd name="connsiteY72" fmla="*/ 3239700 h 5967327"/>
              <a:gd name="connsiteX73" fmla="*/ 877948 w 11425166"/>
              <a:gd name="connsiteY73" fmla="*/ 3220534 h 5967327"/>
              <a:gd name="connsiteX74" fmla="*/ 910177 w 11425166"/>
              <a:gd name="connsiteY74" fmla="*/ 3201094 h 5967327"/>
              <a:gd name="connsiteX75" fmla="*/ 926566 w 11425166"/>
              <a:gd name="connsiteY75" fmla="*/ 3203323 h 5967327"/>
              <a:gd name="connsiteX76" fmla="*/ 938206 w 11425166"/>
              <a:gd name="connsiteY76" fmla="*/ 3210557 h 5967327"/>
              <a:gd name="connsiteX77" fmla="*/ 952030 w 11425166"/>
              <a:gd name="connsiteY77" fmla="*/ 3223311 h 5967327"/>
              <a:gd name="connsiteX78" fmla="*/ 959672 w 11425166"/>
              <a:gd name="connsiteY78" fmla="*/ 3239391 h 5967327"/>
              <a:gd name="connsiteX79" fmla="*/ 970705 w 11425166"/>
              <a:gd name="connsiteY79" fmla="*/ 3238843 h 5967327"/>
              <a:gd name="connsiteX80" fmla="*/ 223180 w 11425166"/>
              <a:gd name="connsiteY80" fmla="*/ 2846614 h 5967327"/>
              <a:gd name="connsiteX81" fmla="*/ 224209 w 11425166"/>
              <a:gd name="connsiteY81" fmla="*/ 2828443 h 5967327"/>
              <a:gd name="connsiteX82" fmla="*/ 216008 w 11425166"/>
              <a:gd name="connsiteY82" fmla="*/ 2803928 h 5967327"/>
              <a:gd name="connsiteX83" fmla="*/ 158641 w 11425166"/>
              <a:gd name="connsiteY83" fmla="*/ 2778128 h 5967327"/>
              <a:gd name="connsiteX84" fmla="*/ 124201 w 11425166"/>
              <a:gd name="connsiteY84" fmla="*/ 2789312 h 5967327"/>
              <a:gd name="connsiteX85" fmla="*/ 96673 w 11425166"/>
              <a:gd name="connsiteY85" fmla="*/ 2831206 h 5967327"/>
              <a:gd name="connsiteX86" fmla="*/ 149404 w 11425166"/>
              <a:gd name="connsiteY86" fmla="*/ 2924210 h 5967327"/>
              <a:gd name="connsiteX87" fmla="*/ 164014 w 11425166"/>
              <a:gd name="connsiteY87" fmla="*/ 2926740 h 5967327"/>
              <a:gd name="connsiteX88" fmla="*/ 189563 w 11425166"/>
              <a:gd name="connsiteY88" fmla="*/ 2924683 h 5967327"/>
              <a:gd name="connsiteX89" fmla="*/ 223482 w 11425166"/>
              <a:gd name="connsiteY89" fmla="*/ 2905880 h 5967327"/>
              <a:gd name="connsiteX90" fmla="*/ 238537 w 11425166"/>
              <a:gd name="connsiteY90" fmla="*/ 2887682 h 5967327"/>
              <a:gd name="connsiteX91" fmla="*/ 251326 w 11425166"/>
              <a:gd name="connsiteY91" fmla="*/ 2858052 h 5967327"/>
              <a:gd name="connsiteX92" fmla="*/ 231416 w 11425166"/>
              <a:gd name="connsiteY92" fmla="*/ 2854531 h 5967327"/>
              <a:gd name="connsiteX93" fmla="*/ 219652 w 11425166"/>
              <a:gd name="connsiteY93" fmla="*/ 2879145 h 5967327"/>
              <a:gd name="connsiteX94" fmla="*/ 200452 w 11425166"/>
              <a:gd name="connsiteY94" fmla="*/ 2894971 h 5967327"/>
              <a:gd name="connsiteX95" fmla="*/ 169801 w 11425166"/>
              <a:gd name="connsiteY95" fmla="*/ 2900967 h 5967327"/>
              <a:gd name="connsiteX96" fmla="*/ 155435 w 11425166"/>
              <a:gd name="connsiteY96" fmla="*/ 2895365 h 5967327"/>
              <a:gd name="connsiteX97" fmla="*/ 145626 w 11425166"/>
              <a:gd name="connsiteY97" fmla="*/ 2887287 h 5967327"/>
              <a:gd name="connsiteX98" fmla="*/ 128782 w 11425166"/>
              <a:gd name="connsiteY98" fmla="*/ 2866130 h 5967327"/>
              <a:gd name="connsiteX99" fmla="*/ 126426 w 11425166"/>
              <a:gd name="connsiteY99" fmla="*/ 2847430 h 5967327"/>
              <a:gd name="connsiteX100" fmla="*/ 130427 w 11425166"/>
              <a:gd name="connsiteY100" fmla="*/ 2828295 h 5967327"/>
              <a:gd name="connsiteX101" fmla="*/ 162656 w 11425166"/>
              <a:gd name="connsiteY101" fmla="*/ 2808828 h 5967327"/>
              <a:gd name="connsiteX102" fmla="*/ 179044 w 11425166"/>
              <a:gd name="connsiteY102" fmla="*/ 2811074 h 5967327"/>
              <a:gd name="connsiteX103" fmla="*/ 190664 w 11425166"/>
              <a:gd name="connsiteY103" fmla="*/ 2818301 h 5967327"/>
              <a:gd name="connsiteX104" fmla="*/ 204512 w 11425166"/>
              <a:gd name="connsiteY104" fmla="*/ 2831045 h 5967327"/>
              <a:gd name="connsiteX105" fmla="*/ 212151 w 11425166"/>
              <a:gd name="connsiteY105" fmla="*/ 2847139 h 5967327"/>
              <a:gd name="connsiteX106" fmla="*/ 223180 w 11425166"/>
              <a:gd name="connsiteY106" fmla="*/ 2846607 h 5967327"/>
              <a:gd name="connsiteX107" fmla="*/ 129265 w 11425166"/>
              <a:gd name="connsiteY107" fmla="*/ 4489654 h 5967327"/>
              <a:gd name="connsiteX108" fmla="*/ 122082 w 11425166"/>
              <a:gd name="connsiteY108" fmla="*/ 4446968 h 5967327"/>
              <a:gd name="connsiteX109" fmla="*/ 64715 w 11425166"/>
              <a:gd name="connsiteY109" fmla="*/ 4421152 h 5967327"/>
              <a:gd name="connsiteX110" fmla="*/ 30275 w 11425166"/>
              <a:gd name="connsiteY110" fmla="*/ 4432363 h 5967327"/>
              <a:gd name="connsiteX111" fmla="*/ 2747 w 11425166"/>
              <a:gd name="connsiteY111" fmla="*/ 4474260 h 5967327"/>
              <a:gd name="connsiteX112" fmla="*/ 55489 w 11425166"/>
              <a:gd name="connsiteY112" fmla="*/ 4567243 h 5967327"/>
              <a:gd name="connsiteX113" fmla="*/ 70088 w 11425166"/>
              <a:gd name="connsiteY113" fmla="*/ 4569780 h 5967327"/>
              <a:gd name="connsiteX114" fmla="*/ 129577 w 11425166"/>
              <a:gd name="connsiteY114" fmla="*/ 4548935 h 5967327"/>
              <a:gd name="connsiteX115" fmla="*/ 144615 w 11425166"/>
              <a:gd name="connsiteY115" fmla="*/ 4530729 h 5967327"/>
              <a:gd name="connsiteX116" fmla="*/ 157420 w 11425166"/>
              <a:gd name="connsiteY116" fmla="*/ 4501106 h 5967327"/>
              <a:gd name="connsiteX117" fmla="*/ 137490 w 11425166"/>
              <a:gd name="connsiteY117" fmla="*/ 4497574 h 5967327"/>
              <a:gd name="connsiteX118" fmla="*/ 125747 w 11425166"/>
              <a:gd name="connsiteY118" fmla="*/ 4522191 h 5967327"/>
              <a:gd name="connsiteX119" fmla="*/ 106527 w 11425166"/>
              <a:gd name="connsiteY119" fmla="*/ 4538031 h 5967327"/>
              <a:gd name="connsiteX120" fmla="*/ 75896 w 11425166"/>
              <a:gd name="connsiteY120" fmla="*/ 4543997 h 5967327"/>
              <a:gd name="connsiteX121" fmla="*/ 61496 w 11425166"/>
              <a:gd name="connsiteY121" fmla="*/ 4538409 h 5967327"/>
              <a:gd name="connsiteX122" fmla="*/ 51687 w 11425166"/>
              <a:gd name="connsiteY122" fmla="*/ 4530317 h 5967327"/>
              <a:gd name="connsiteX123" fmla="*/ 34842 w 11425166"/>
              <a:gd name="connsiteY123" fmla="*/ 4509197 h 5967327"/>
              <a:gd name="connsiteX124" fmla="*/ 32511 w 11425166"/>
              <a:gd name="connsiteY124" fmla="*/ 4490477 h 5967327"/>
              <a:gd name="connsiteX125" fmla="*/ 36508 w 11425166"/>
              <a:gd name="connsiteY125" fmla="*/ 4471346 h 5967327"/>
              <a:gd name="connsiteX126" fmla="*/ 68737 w 11425166"/>
              <a:gd name="connsiteY126" fmla="*/ 4451871 h 5967327"/>
              <a:gd name="connsiteX127" fmla="*/ 85105 w 11425166"/>
              <a:gd name="connsiteY127" fmla="*/ 4454134 h 5967327"/>
              <a:gd name="connsiteX128" fmla="*/ 96745 w 11425166"/>
              <a:gd name="connsiteY128" fmla="*/ 4461334 h 5967327"/>
              <a:gd name="connsiteX129" fmla="*/ 110572 w 11425166"/>
              <a:gd name="connsiteY129" fmla="*/ 4474089 h 5967327"/>
              <a:gd name="connsiteX130" fmla="*/ 118235 w 11425166"/>
              <a:gd name="connsiteY130" fmla="*/ 4490169 h 5967327"/>
              <a:gd name="connsiteX131" fmla="*/ 129265 w 11425166"/>
              <a:gd name="connsiteY131" fmla="*/ 4489654 h 5967327"/>
              <a:gd name="connsiteX132" fmla="*/ 3787722 w 11425166"/>
              <a:gd name="connsiteY132" fmla="*/ 348697 h 5967327"/>
              <a:gd name="connsiteX133" fmla="*/ 3780557 w 11425166"/>
              <a:gd name="connsiteY133" fmla="*/ 306012 h 5967327"/>
              <a:gd name="connsiteX134" fmla="*/ 3723162 w 11425166"/>
              <a:gd name="connsiteY134" fmla="*/ 280212 h 5967327"/>
              <a:gd name="connsiteX135" fmla="*/ 3688739 w 11425166"/>
              <a:gd name="connsiteY135" fmla="*/ 291413 h 5967327"/>
              <a:gd name="connsiteX136" fmla="*/ 3661208 w 11425166"/>
              <a:gd name="connsiteY136" fmla="*/ 333289 h 5967327"/>
              <a:gd name="connsiteX137" fmla="*/ 3713974 w 11425166"/>
              <a:gd name="connsiteY137" fmla="*/ 426300 h 5967327"/>
              <a:gd name="connsiteX138" fmla="*/ 3728545 w 11425166"/>
              <a:gd name="connsiteY138" fmla="*/ 428823 h 5967327"/>
              <a:gd name="connsiteX139" fmla="*/ 3754088 w 11425166"/>
              <a:gd name="connsiteY139" fmla="*/ 426783 h 5967327"/>
              <a:gd name="connsiteX140" fmla="*/ 3788031 w 11425166"/>
              <a:gd name="connsiteY140" fmla="*/ 407981 h 5967327"/>
              <a:gd name="connsiteX141" fmla="*/ 3803048 w 11425166"/>
              <a:gd name="connsiteY141" fmla="*/ 389779 h 5967327"/>
              <a:gd name="connsiteX142" fmla="*/ 3815871 w 11425166"/>
              <a:gd name="connsiteY142" fmla="*/ 360169 h 5967327"/>
              <a:gd name="connsiteX143" fmla="*/ 3795951 w 11425166"/>
              <a:gd name="connsiteY143" fmla="*/ 356631 h 5967327"/>
              <a:gd name="connsiteX144" fmla="*/ 3784191 w 11425166"/>
              <a:gd name="connsiteY144" fmla="*/ 381245 h 5967327"/>
              <a:gd name="connsiteX145" fmla="*/ 3764991 w 11425166"/>
              <a:gd name="connsiteY145" fmla="*/ 397088 h 5967327"/>
              <a:gd name="connsiteX146" fmla="*/ 3734339 w 11425166"/>
              <a:gd name="connsiteY146" fmla="*/ 403064 h 5967327"/>
              <a:gd name="connsiteX147" fmla="*/ 3719974 w 11425166"/>
              <a:gd name="connsiteY147" fmla="*/ 397465 h 5967327"/>
              <a:gd name="connsiteX148" fmla="*/ 3710168 w 11425166"/>
              <a:gd name="connsiteY148" fmla="*/ 389384 h 5967327"/>
              <a:gd name="connsiteX149" fmla="*/ 3693300 w 11425166"/>
              <a:gd name="connsiteY149" fmla="*/ 368251 h 5967327"/>
              <a:gd name="connsiteX150" fmla="*/ 3690968 w 11425166"/>
              <a:gd name="connsiteY150" fmla="*/ 349531 h 5967327"/>
              <a:gd name="connsiteX151" fmla="*/ 3694980 w 11425166"/>
              <a:gd name="connsiteY151" fmla="*/ 330416 h 5967327"/>
              <a:gd name="connsiteX152" fmla="*/ 3727208 w 11425166"/>
              <a:gd name="connsiteY152" fmla="*/ 310925 h 5967327"/>
              <a:gd name="connsiteX153" fmla="*/ 3743562 w 11425166"/>
              <a:gd name="connsiteY153" fmla="*/ 313174 h 5967327"/>
              <a:gd name="connsiteX154" fmla="*/ 3755219 w 11425166"/>
              <a:gd name="connsiteY154" fmla="*/ 320398 h 5967327"/>
              <a:gd name="connsiteX155" fmla="*/ 3769037 w 11425166"/>
              <a:gd name="connsiteY155" fmla="*/ 333142 h 5967327"/>
              <a:gd name="connsiteX156" fmla="*/ 3776682 w 11425166"/>
              <a:gd name="connsiteY156" fmla="*/ 349239 h 5967327"/>
              <a:gd name="connsiteX157" fmla="*/ 3787722 w 11425166"/>
              <a:gd name="connsiteY157" fmla="*/ 348697 h 5967327"/>
              <a:gd name="connsiteX158" fmla="*/ 6075574 w 11425166"/>
              <a:gd name="connsiteY158" fmla="*/ 204355 h 5967327"/>
              <a:gd name="connsiteX159" fmla="*/ 6076603 w 11425166"/>
              <a:gd name="connsiteY159" fmla="*/ 186183 h 5967327"/>
              <a:gd name="connsiteX160" fmla="*/ 6068408 w 11425166"/>
              <a:gd name="connsiteY160" fmla="*/ 161676 h 5967327"/>
              <a:gd name="connsiteX161" fmla="*/ 6011048 w 11425166"/>
              <a:gd name="connsiteY161" fmla="*/ 135876 h 5967327"/>
              <a:gd name="connsiteX162" fmla="*/ 5976591 w 11425166"/>
              <a:gd name="connsiteY162" fmla="*/ 147056 h 5967327"/>
              <a:gd name="connsiteX163" fmla="*/ 5949059 w 11425166"/>
              <a:gd name="connsiteY163" fmla="*/ 188953 h 5967327"/>
              <a:gd name="connsiteX164" fmla="*/ 6001825 w 11425166"/>
              <a:gd name="connsiteY164" fmla="*/ 281960 h 5967327"/>
              <a:gd name="connsiteX165" fmla="*/ 6016431 w 11425166"/>
              <a:gd name="connsiteY165" fmla="*/ 284487 h 5967327"/>
              <a:gd name="connsiteX166" fmla="*/ 6041940 w 11425166"/>
              <a:gd name="connsiteY166" fmla="*/ 282447 h 5967327"/>
              <a:gd name="connsiteX167" fmla="*/ 6075882 w 11425166"/>
              <a:gd name="connsiteY167" fmla="*/ 263645 h 5967327"/>
              <a:gd name="connsiteX168" fmla="*/ 6090934 w 11425166"/>
              <a:gd name="connsiteY168" fmla="*/ 245446 h 5967327"/>
              <a:gd name="connsiteX169" fmla="*/ 6103722 w 11425166"/>
              <a:gd name="connsiteY169" fmla="*/ 215813 h 5967327"/>
              <a:gd name="connsiteX170" fmla="*/ 6083802 w 11425166"/>
              <a:gd name="connsiteY170" fmla="*/ 212295 h 5967327"/>
              <a:gd name="connsiteX171" fmla="*/ 6072042 w 11425166"/>
              <a:gd name="connsiteY171" fmla="*/ 236909 h 5967327"/>
              <a:gd name="connsiteX172" fmla="*/ 6052842 w 11425166"/>
              <a:gd name="connsiteY172" fmla="*/ 252732 h 5967327"/>
              <a:gd name="connsiteX173" fmla="*/ 6022191 w 11425166"/>
              <a:gd name="connsiteY173" fmla="*/ 258728 h 5967327"/>
              <a:gd name="connsiteX174" fmla="*/ 6007825 w 11425166"/>
              <a:gd name="connsiteY174" fmla="*/ 253129 h 5967327"/>
              <a:gd name="connsiteX175" fmla="*/ 5998020 w 11425166"/>
              <a:gd name="connsiteY175" fmla="*/ 245048 h 5967327"/>
              <a:gd name="connsiteX176" fmla="*/ 5981185 w 11425166"/>
              <a:gd name="connsiteY176" fmla="*/ 223894 h 5967327"/>
              <a:gd name="connsiteX177" fmla="*/ 5978820 w 11425166"/>
              <a:gd name="connsiteY177" fmla="*/ 205195 h 5967327"/>
              <a:gd name="connsiteX178" fmla="*/ 5982831 w 11425166"/>
              <a:gd name="connsiteY178" fmla="*/ 186080 h 5967327"/>
              <a:gd name="connsiteX179" fmla="*/ 6015059 w 11425166"/>
              <a:gd name="connsiteY179" fmla="*/ 166589 h 5967327"/>
              <a:gd name="connsiteX180" fmla="*/ 6031414 w 11425166"/>
              <a:gd name="connsiteY180" fmla="*/ 168838 h 5967327"/>
              <a:gd name="connsiteX181" fmla="*/ 6043105 w 11425166"/>
              <a:gd name="connsiteY181" fmla="*/ 176062 h 5967327"/>
              <a:gd name="connsiteX182" fmla="*/ 6056923 w 11425166"/>
              <a:gd name="connsiteY182" fmla="*/ 188806 h 5967327"/>
              <a:gd name="connsiteX183" fmla="*/ 6064568 w 11425166"/>
              <a:gd name="connsiteY183" fmla="*/ 204903 h 5967327"/>
              <a:gd name="connsiteX184" fmla="*/ 6075574 w 11425166"/>
              <a:gd name="connsiteY184" fmla="*/ 204385 h 5967327"/>
              <a:gd name="connsiteX185" fmla="*/ 5371414 w 11425166"/>
              <a:gd name="connsiteY185" fmla="*/ 4943426 h 5967327"/>
              <a:gd name="connsiteX186" fmla="*/ 5372443 w 11425166"/>
              <a:gd name="connsiteY186" fmla="*/ 4925254 h 5967327"/>
              <a:gd name="connsiteX187" fmla="*/ 5364248 w 11425166"/>
              <a:gd name="connsiteY187" fmla="*/ 4900740 h 5967327"/>
              <a:gd name="connsiteX188" fmla="*/ 5306888 w 11425166"/>
              <a:gd name="connsiteY188" fmla="*/ 4874923 h 5967327"/>
              <a:gd name="connsiteX189" fmla="*/ 5272431 w 11425166"/>
              <a:gd name="connsiteY189" fmla="*/ 4886134 h 5967327"/>
              <a:gd name="connsiteX190" fmla="*/ 5244899 w 11425166"/>
              <a:gd name="connsiteY190" fmla="*/ 4928031 h 5967327"/>
              <a:gd name="connsiteX191" fmla="*/ 5297665 w 11425166"/>
              <a:gd name="connsiteY191" fmla="*/ 5021014 h 5967327"/>
              <a:gd name="connsiteX192" fmla="*/ 5312271 w 11425166"/>
              <a:gd name="connsiteY192" fmla="*/ 5023551 h 5967327"/>
              <a:gd name="connsiteX193" fmla="*/ 5337780 w 11425166"/>
              <a:gd name="connsiteY193" fmla="*/ 5021494 h 5967327"/>
              <a:gd name="connsiteX194" fmla="*/ 5371722 w 11425166"/>
              <a:gd name="connsiteY194" fmla="*/ 5002706 h 5967327"/>
              <a:gd name="connsiteX195" fmla="*/ 5386774 w 11425166"/>
              <a:gd name="connsiteY195" fmla="*/ 4984534 h 5967327"/>
              <a:gd name="connsiteX196" fmla="*/ 5399562 w 11425166"/>
              <a:gd name="connsiteY196" fmla="*/ 4954911 h 5967327"/>
              <a:gd name="connsiteX197" fmla="*/ 5379642 w 11425166"/>
              <a:gd name="connsiteY197" fmla="*/ 4951346 h 5967327"/>
              <a:gd name="connsiteX198" fmla="*/ 5367882 w 11425166"/>
              <a:gd name="connsiteY198" fmla="*/ 4975963 h 5967327"/>
              <a:gd name="connsiteX199" fmla="*/ 5348682 w 11425166"/>
              <a:gd name="connsiteY199" fmla="*/ 4991803 h 5967327"/>
              <a:gd name="connsiteX200" fmla="*/ 5318031 w 11425166"/>
              <a:gd name="connsiteY200" fmla="*/ 4997803 h 5967327"/>
              <a:gd name="connsiteX201" fmla="*/ 5303665 w 11425166"/>
              <a:gd name="connsiteY201" fmla="*/ 4992214 h 5967327"/>
              <a:gd name="connsiteX202" fmla="*/ 5293860 w 11425166"/>
              <a:gd name="connsiteY202" fmla="*/ 4984123 h 5967327"/>
              <a:gd name="connsiteX203" fmla="*/ 5277025 w 11425166"/>
              <a:gd name="connsiteY203" fmla="*/ 4962968 h 5967327"/>
              <a:gd name="connsiteX204" fmla="*/ 5274660 w 11425166"/>
              <a:gd name="connsiteY204" fmla="*/ 4944249 h 5967327"/>
              <a:gd name="connsiteX205" fmla="*/ 5278671 w 11425166"/>
              <a:gd name="connsiteY205" fmla="*/ 4925117 h 5967327"/>
              <a:gd name="connsiteX206" fmla="*/ 5310899 w 11425166"/>
              <a:gd name="connsiteY206" fmla="*/ 4905643 h 5967327"/>
              <a:gd name="connsiteX207" fmla="*/ 5327288 w 11425166"/>
              <a:gd name="connsiteY207" fmla="*/ 4907906 h 5967327"/>
              <a:gd name="connsiteX208" fmla="*/ 5338911 w 11425166"/>
              <a:gd name="connsiteY208" fmla="*/ 4915140 h 5967327"/>
              <a:gd name="connsiteX209" fmla="*/ 5352728 w 11425166"/>
              <a:gd name="connsiteY209" fmla="*/ 4927860 h 5967327"/>
              <a:gd name="connsiteX210" fmla="*/ 5360408 w 11425166"/>
              <a:gd name="connsiteY210" fmla="*/ 4943974 h 5967327"/>
              <a:gd name="connsiteX211" fmla="*/ 5371414 w 11425166"/>
              <a:gd name="connsiteY211" fmla="*/ 4943426 h 5967327"/>
              <a:gd name="connsiteX212" fmla="*/ 6321437 w 11425166"/>
              <a:gd name="connsiteY212" fmla="*/ 3064126 h 5967327"/>
              <a:gd name="connsiteX213" fmla="*/ 6314271 w 11425166"/>
              <a:gd name="connsiteY213" fmla="*/ 3021440 h 5967327"/>
              <a:gd name="connsiteX214" fmla="*/ 6256877 w 11425166"/>
              <a:gd name="connsiteY214" fmla="*/ 2995640 h 5967327"/>
              <a:gd name="connsiteX215" fmla="*/ 6222454 w 11425166"/>
              <a:gd name="connsiteY215" fmla="*/ 3006842 h 5967327"/>
              <a:gd name="connsiteX216" fmla="*/ 6194923 w 11425166"/>
              <a:gd name="connsiteY216" fmla="*/ 3048718 h 5967327"/>
              <a:gd name="connsiteX217" fmla="*/ 6247688 w 11425166"/>
              <a:gd name="connsiteY217" fmla="*/ 3141711 h 5967327"/>
              <a:gd name="connsiteX218" fmla="*/ 6262259 w 11425166"/>
              <a:gd name="connsiteY218" fmla="*/ 3144248 h 5967327"/>
              <a:gd name="connsiteX219" fmla="*/ 6287802 w 11425166"/>
              <a:gd name="connsiteY219" fmla="*/ 3142226 h 5967327"/>
              <a:gd name="connsiteX220" fmla="*/ 6321745 w 11425166"/>
              <a:gd name="connsiteY220" fmla="*/ 3123403 h 5967327"/>
              <a:gd name="connsiteX221" fmla="*/ 6336763 w 11425166"/>
              <a:gd name="connsiteY221" fmla="*/ 3105197 h 5967327"/>
              <a:gd name="connsiteX222" fmla="*/ 6349585 w 11425166"/>
              <a:gd name="connsiteY222" fmla="*/ 3075598 h 5967327"/>
              <a:gd name="connsiteX223" fmla="*/ 6329665 w 11425166"/>
              <a:gd name="connsiteY223" fmla="*/ 3072060 h 5967327"/>
              <a:gd name="connsiteX224" fmla="*/ 6317905 w 11425166"/>
              <a:gd name="connsiteY224" fmla="*/ 3096660 h 5967327"/>
              <a:gd name="connsiteX225" fmla="*/ 6298705 w 11425166"/>
              <a:gd name="connsiteY225" fmla="*/ 3112534 h 5967327"/>
              <a:gd name="connsiteX226" fmla="*/ 6268054 w 11425166"/>
              <a:gd name="connsiteY226" fmla="*/ 3118500 h 5967327"/>
              <a:gd name="connsiteX227" fmla="*/ 6253688 w 11425166"/>
              <a:gd name="connsiteY227" fmla="*/ 3112877 h 5967327"/>
              <a:gd name="connsiteX228" fmla="*/ 6243882 w 11425166"/>
              <a:gd name="connsiteY228" fmla="*/ 3104820 h 5967327"/>
              <a:gd name="connsiteX229" fmla="*/ 6227014 w 11425166"/>
              <a:gd name="connsiteY229" fmla="*/ 3083679 h 5967327"/>
              <a:gd name="connsiteX230" fmla="*/ 6224682 w 11425166"/>
              <a:gd name="connsiteY230" fmla="*/ 3064959 h 5967327"/>
              <a:gd name="connsiteX231" fmla="*/ 6228694 w 11425166"/>
              <a:gd name="connsiteY231" fmla="*/ 3045845 h 5967327"/>
              <a:gd name="connsiteX232" fmla="*/ 6260923 w 11425166"/>
              <a:gd name="connsiteY232" fmla="*/ 3026354 h 5967327"/>
              <a:gd name="connsiteX233" fmla="*/ 6277277 w 11425166"/>
              <a:gd name="connsiteY233" fmla="*/ 3028603 h 5967327"/>
              <a:gd name="connsiteX234" fmla="*/ 6288934 w 11425166"/>
              <a:gd name="connsiteY234" fmla="*/ 3035827 h 5967327"/>
              <a:gd name="connsiteX235" fmla="*/ 6302751 w 11425166"/>
              <a:gd name="connsiteY235" fmla="*/ 3048571 h 5967327"/>
              <a:gd name="connsiteX236" fmla="*/ 6310397 w 11425166"/>
              <a:gd name="connsiteY236" fmla="*/ 3064685 h 5967327"/>
              <a:gd name="connsiteX237" fmla="*/ 6321437 w 11425166"/>
              <a:gd name="connsiteY237" fmla="*/ 3064126 h 5967327"/>
              <a:gd name="connsiteX238" fmla="*/ 761120 w 11425166"/>
              <a:gd name="connsiteY238" fmla="*/ 1076587 h 5967327"/>
              <a:gd name="connsiteX239" fmla="*/ 762148 w 11425166"/>
              <a:gd name="connsiteY239" fmla="*/ 1058415 h 5967327"/>
              <a:gd name="connsiteX240" fmla="*/ 753920 w 11425166"/>
              <a:gd name="connsiteY240" fmla="*/ 1033884 h 5967327"/>
              <a:gd name="connsiteX241" fmla="*/ 696553 w 11425166"/>
              <a:gd name="connsiteY241" fmla="*/ 1008087 h 5967327"/>
              <a:gd name="connsiteX242" fmla="*/ 662113 w 11425166"/>
              <a:gd name="connsiteY242" fmla="*/ 1019288 h 5967327"/>
              <a:gd name="connsiteX243" fmla="*/ 634636 w 11425166"/>
              <a:gd name="connsiteY243" fmla="*/ 1061185 h 5967327"/>
              <a:gd name="connsiteX244" fmla="*/ 687419 w 11425166"/>
              <a:gd name="connsiteY244" fmla="*/ 1154199 h 5967327"/>
              <a:gd name="connsiteX245" fmla="*/ 701956 w 11425166"/>
              <a:gd name="connsiteY245" fmla="*/ 1156719 h 5967327"/>
              <a:gd name="connsiteX246" fmla="*/ 727506 w 11425166"/>
              <a:gd name="connsiteY246" fmla="*/ 1154662 h 5967327"/>
              <a:gd name="connsiteX247" fmla="*/ 761449 w 11425166"/>
              <a:gd name="connsiteY247" fmla="*/ 1135860 h 5967327"/>
              <a:gd name="connsiteX248" fmla="*/ 776483 w 11425166"/>
              <a:gd name="connsiteY248" fmla="*/ 1117688 h 5967327"/>
              <a:gd name="connsiteX249" fmla="*/ 789289 w 11425166"/>
              <a:gd name="connsiteY249" fmla="*/ 1088059 h 5967327"/>
              <a:gd name="connsiteX250" fmla="*/ 769359 w 11425166"/>
              <a:gd name="connsiteY250" fmla="*/ 1084520 h 5967327"/>
              <a:gd name="connsiteX251" fmla="*/ 757616 w 11425166"/>
              <a:gd name="connsiteY251" fmla="*/ 1109131 h 5967327"/>
              <a:gd name="connsiteX252" fmla="*/ 738395 w 11425166"/>
              <a:gd name="connsiteY252" fmla="*/ 1124957 h 5967327"/>
              <a:gd name="connsiteX253" fmla="*/ 707764 w 11425166"/>
              <a:gd name="connsiteY253" fmla="*/ 1130953 h 5967327"/>
              <a:gd name="connsiteX254" fmla="*/ 693399 w 11425166"/>
              <a:gd name="connsiteY254" fmla="*/ 1125372 h 5967327"/>
              <a:gd name="connsiteX255" fmla="*/ 683590 w 11425166"/>
              <a:gd name="connsiteY255" fmla="*/ 1117273 h 5967327"/>
              <a:gd name="connsiteX256" fmla="*/ 666745 w 11425166"/>
              <a:gd name="connsiteY256" fmla="*/ 1096136 h 5967327"/>
              <a:gd name="connsiteX257" fmla="*/ 664393 w 11425166"/>
              <a:gd name="connsiteY257" fmla="*/ 1077420 h 5967327"/>
              <a:gd name="connsiteX258" fmla="*/ 668391 w 11425166"/>
              <a:gd name="connsiteY258" fmla="*/ 1058302 h 5967327"/>
              <a:gd name="connsiteX259" fmla="*/ 700619 w 11425166"/>
              <a:gd name="connsiteY259" fmla="*/ 1038814 h 5967327"/>
              <a:gd name="connsiteX260" fmla="*/ 716987 w 11425166"/>
              <a:gd name="connsiteY260" fmla="*/ 1041060 h 5967327"/>
              <a:gd name="connsiteX261" fmla="*/ 728644 w 11425166"/>
              <a:gd name="connsiteY261" fmla="*/ 1048287 h 5967327"/>
              <a:gd name="connsiteX262" fmla="*/ 742492 w 11425166"/>
              <a:gd name="connsiteY262" fmla="*/ 1061031 h 5967327"/>
              <a:gd name="connsiteX263" fmla="*/ 750135 w 11425166"/>
              <a:gd name="connsiteY263" fmla="*/ 1077128 h 5967327"/>
              <a:gd name="connsiteX264" fmla="*/ 761120 w 11425166"/>
              <a:gd name="connsiteY264" fmla="*/ 1076587 h 5967327"/>
              <a:gd name="connsiteX265" fmla="*/ 11396991 w 11425166"/>
              <a:gd name="connsiteY265" fmla="*/ 3547414 h 5967327"/>
              <a:gd name="connsiteX266" fmla="*/ 11389791 w 11425166"/>
              <a:gd name="connsiteY266" fmla="*/ 3504728 h 5967327"/>
              <a:gd name="connsiteX267" fmla="*/ 11332431 w 11425166"/>
              <a:gd name="connsiteY267" fmla="*/ 3478946 h 5967327"/>
              <a:gd name="connsiteX268" fmla="*/ 11298008 w 11425166"/>
              <a:gd name="connsiteY268" fmla="*/ 3490123 h 5967327"/>
              <a:gd name="connsiteX269" fmla="*/ 11270476 w 11425166"/>
              <a:gd name="connsiteY269" fmla="*/ 3532020 h 5967327"/>
              <a:gd name="connsiteX270" fmla="*/ 11323242 w 11425166"/>
              <a:gd name="connsiteY270" fmla="*/ 3625003 h 5967327"/>
              <a:gd name="connsiteX271" fmla="*/ 11337814 w 11425166"/>
              <a:gd name="connsiteY271" fmla="*/ 3627540 h 5967327"/>
              <a:gd name="connsiteX272" fmla="*/ 11397299 w 11425166"/>
              <a:gd name="connsiteY272" fmla="*/ 3606694 h 5967327"/>
              <a:gd name="connsiteX273" fmla="*/ 11412351 w 11425166"/>
              <a:gd name="connsiteY273" fmla="*/ 3588523 h 5967327"/>
              <a:gd name="connsiteX274" fmla="*/ 11425139 w 11425166"/>
              <a:gd name="connsiteY274" fmla="*/ 3558866 h 5967327"/>
              <a:gd name="connsiteX275" fmla="*/ 11405219 w 11425166"/>
              <a:gd name="connsiteY275" fmla="*/ 3555369 h 5967327"/>
              <a:gd name="connsiteX276" fmla="*/ 11393459 w 11425166"/>
              <a:gd name="connsiteY276" fmla="*/ 3579985 h 5967327"/>
              <a:gd name="connsiteX277" fmla="*/ 11374259 w 11425166"/>
              <a:gd name="connsiteY277" fmla="*/ 3595792 h 5967327"/>
              <a:gd name="connsiteX278" fmla="*/ 11343608 w 11425166"/>
              <a:gd name="connsiteY278" fmla="*/ 3601792 h 5967327"/>
              <a:gd name="connsiteX279" fmla="*/ 11329242 w 11425166"/>
              <a:gd name="connsiteY279" fmla="*/ 3596203 h 5967327"/>
              <a:gd name="connsiteX280" fmla="*/ 11319436 w 11425166"/>
              <a:gd name="connsiteY280" fmla="*/ 3588111 h 5967327"/>
              <a:gd name="connsiteX281" fmla="*/ 11302568 w 11425166"/>
              <a:gd name="connsiteY281" fmla="*/ 3566957 h 5967327"/>
              <a:gd name="connsiteX282" fmla="*/ 11300237 w 11425166"/>
              <a:gd name="connsiteY282" fmla="*/ 3548271 h 5967327"/>
              <a:gd name="connsiteX283" fmla="*/ 11304248 w 11425166"/>
              <a:gd name="connsiteY283" fmla="*/ 3529106 h 5967327"/>
              <a:gd name="connsiteX284" fmla="*/ 11336442 w 11425166"/>
              <a:gd name="connsiteY284" fmla="*/ 3509665 h 5967327"/>
              <a:gd name="connsiteX285" fmla="*/ 11352831 w 11425166"/>
              <a:gd name="connsiteY285" fmla="*/ 3511894 h 5967327"/>
              <a:gd name="connsiteX286" fmla="*/ 11364488 w 11425166"/>
              <a:gd name="connsiteY286" fmla="*/ 3519128 h 5967327"/>
              <a:gd name="connsiteX287" fmla="*/ 11378305 w 11425166"/>
              <a:gd name="connsiteY287" fmla="*/ 3531883 h 5967327"/>
              <a:gd name="connsiteX288" fmla="*/ 11385951 w 11425166"/>
              <a:gd name="connsiteY288" fmla="*/ 3547963 h 5967327"/>
              <a:gd name="connsiteX289" fmla="*/ 11396991 w 11425166"/>
              <a:gd name="connsiteY289" fmla="*/ 3547414 h 5967327"/>
              <a:gd name="connsiteX290" fmla="*/ 10934031 w 11425166"/>
              <a:gd name="connsiteY290" fmla="*/ 3405471 h 5967327"/>
              <a:gd name="connsiteX291" fmla="*/ 10926865 w 11425166"/>
              <a:gd name="connsiteY291" fmla="*/ 3362786 h 5967327"/>
              <a:gd name="connsiteX292" fmla="*/ 10869505 w 11425166"/>
              <a:gd name="connsiteY292" fmla="*/ 3336968 h 5967327"/>
              <a:gd name="connsiteX293" fmla="*/ 10835082 w 11425166"/>
              <a:gd name="connsiteY293" fmla="*/ 3348145 h 5967327"/>
              <a:gd name="connsiteX294" fmla="*/ 10807550 w 11425166"/>
              <a:gd name="connsiteY294" fmla="*/ 3390043 h 5967327"/>
              <a:gd name="connsiteX295" fmla="*/ 10860214 w 11425166"/>
              <a:gd name="connsiteY295" fmla="*/ 3483060 h 5967327"/>
              <a:gd name="connsiteX296" fmla="*/ 10874888 w 11425166"/>
              <a:gd name="connsiteY296" fmla="*/ 3485597 h 5967327"/>
              <a:gd name="connsiteX297" fmla="*/ 10900431 w 11425166"/>
              <a:gd name="connsiteY297" fmla="*/ 3483540 h 5967327"/>
              <a:gd name="connsiteX298" fmla="*/ 10934339 w 11425166"/>
              <a:gd name="connsiteY298" fmla="*/ 3464751 h 5967327"/>
              <a:gd name="connsiteX299" fmla="*/ 10949391 w 11425166"/>
              <a:gd name="connsiteY299" fmla="*/ 3446546 h 5967327"/>
              <a:gd name="connsiteX300" fmla="*/ 10962179 w 11425166"/>
              <a:gd name="connsiteY300" fmla="*/ 3416923 h 5967327"/>
              <a:gd name="connsiteX301" fmla="*/ 10942293 w 11425166"/>
              <a:gd name="connsiteY301" fmla="*/ 3413391 h 5967327"/>
              <a:gd name="connsiteX302" fmla="*/ 10930534 w 11425166"/>
              <a:gd name="connsiteY302" fmla="*/ 3438009 h 5967327"/>
              <a:gd name="connsiteX303" fmla="*/ 10911333 w 11425166"/>
              <a:gd name="connsiteY303" fmla="*/ 3453849 h 5967327"/>
              <a:gd name="connsiteX304" fmla="*/ 10880682 w 11425166"/>
              <a:gd name="connsiteY304" fmla="*/ 3459814 h 5967327"/>
              <a:gd name="connsiteX305" fmla="*/ 10866317 w 11425166"/>
              <a:gd name="connsiteY305" fmla="*/ 3454226 h 5967327"/>
              <a:gd name="connsiteX306" fmla="*/ 10856511 w 11425166"/>
              <a:gd name="connsiteY306" fmla="*/ 3446134 h 5967327"/>
              <a:gd name="connsiteX307" fmla="*/ 10839642 w 11425166"/>
              <a:gd name="connsiteY307" fmla="*/ 3424980 h 5967327"/>
              <a:gd name="connsiteX308" fmla="*/ 10837311 w 11425166"/>
              <a:gd name="connsiteY308" fmla="*/ 3406294 h 5967327"/>
              <a:gd name="connsiteX309" fmla="*/ 10841288 w 11425166"/>
              <a:gd name="connsiteY309" fmla="*/ 3387163 h 5967327"/>
              <a:gd name="connsiteX310" fmla="*/ 10873516 w 11425166"/>
              <a:gd name="connsiteY310" fmla="*/ 3367689 h 5967327"/>
              <a:gd name="connsiteX311" fmla="*/ 10889905 w 11425166"/>
              <a:gd name="connsiteY311" fmla="*/ 3369951 h 5967327"/>
              <a:gd name="connsiteX312" fmla="*/ 10901528 w 11425166"/>
              <a:gd name="connsiteY312" fmla="*/ 3377151 h 5967327"/>
              <a:gd name="connsiteX313" fmla="*/ 10915380 w 11425166"/>
              <a:gd name="connsiteY313" fmla="*/ 3389906 h 5967327"/>
              <a:gd name="connsiteX314" fmla="*/ 10923025 w 11425166"/>
              <a:gd name="connsiteY314" fmla="*/ 3406020 h 5967327"/>
              <a:gd name="connsiteX315" fmla="*/ 10934031 w 11425166"/>
              <a:gd name="connsiteY315" fmla="*/ 3405471 h 5967327"/>
              <a:gd name="connsiteX316" fmla="*/ 6030831 w 11425166"/>
              <a:gd name="connsiteY316" fmla="*/ 5886866 h 5967327"/>
              <a:gd name="connsiteX317" fmla="*/ 6031894 w 11425166"/>
              <a:gd name="connsiteY317" fmla="*/ 5868729 h 5967327"/>
              <a:gd name="connsiteX318" fmla="*/ 6023665 w 11425166"/>
              <a:gd name="connsiteY318" fmla="*/ 5844180 h 5967327"/>
              <a:gd name="connsiteX319" fmla="*/ 5966271 w 11425166"/>
              <a:gd name="connsiteY319" fmla="*/ 5818397 h 5967327"/>
              <a:gd name="connsiteX320" fmla="*/ 5931848 w 11425166"/>
              <a:gd name="connsiteY320" fmla="*/ 5829574 h 5967327"/>
              <a:gd name="connsiteX321" fmla="*/ 5904351 w 11425166"/>
              <a:gd name="connsiteY321" fmla="*/ 5871472 h 5967327"/>
              <a:gd name="connsiteX322" fmla="*/ 5957083 w 11425166"/>
              <a:gd name="connsiteY322" fmla="*/ 5964489 h 5967327"/>
              <a:gd name="connsiteX323" fmla="*/ 5971654 w 11425166"/>
              <a:gd name="connsiteY323" fmla="*/ 5967026 h 5967327"/>
              <a:gd name="connsiteX324" fmla="*/ 6031140 w 11425166"/>
              <a:gd name="connsiteY324" fmla="*/ 5946146 h 5967327"/>
              <a:gd name="connsiteX325" fmla="*/ 6046191 w 11425166"/>
              <a:gd name="connsiteY325" fmla="*/ 5927974 h 5967327"/>
              <a:gd name="connsiteX326" fmla="*/ 6058980 w 11425166"/>
              <a:gd name="connsiteY326" fmla="*/ 5898352 h 5967327"/>
              <a:gd name="connsiteX327" fmla="*/ 6039059 w 11425166"/>
              <a:gd name="connsiteY327" fmla="*/ 5894820 h 5967327"/>
              <a:gd name="connsiteX328" fmla="*/ 6027334 w 11425166"/>
              <a:gd name="connsiteY328" fmla="*/ 5919403 h 5967327"/>
              <a:gd name="connsiteX329" fmla="*/ 6008100 w 11425166"/>
              <a:gd name="connsiteY329" fmla="*/ 5935243 h 5967327"/>
              <a:gd name="connsiteX330" fmla="*/ 5977482 w 11425166"/>
              <a:gd name="connsiteY330" fmla="*/ 5941243 h 5967327"/>
              <a:gd name="connsiteX331" fmla="*/ 5963083 w 11425166"/>
              <a:gd name="connsiteY331" fmla="*/ 5935654 h 5967327"/>
              <a:gd name="connsiteX332" fmla="*/ 5953277 w 11425166"/>
              <a:gd name="connsiteY332" fmla="*/ 5927563 h 5967327"/>
              <a:gd name="connsiteX333" fmla="*/ 5936443 w 11425166"/>
              <a:gd name="connsiteY333" fmla="*/ 5906409 h 5967327"/>
              <a:gd name="connsiteX334" fmla="*/ 5934077 w 11425166"/>
              <a:gd name="connsiteY334" fmla="*/ 5887689 h 5967327"/>
              <a:gd name="connsiteX335" fmla="*/ 5938088 w 11425166"/>
              <a:gd name="connsiteY335" fmla="*/ 5868591 h 5967327"/>
              <a:gd name="connsiteX336" fmla="*/ 5970317 w 11425166"/>
              <a:gd name="connsiteY336" fmla="*/ 5849083 h 5967327"/>
              <a:gd name="connsiteX337" fmla="*/ 5986705 w 11425166"/>
              <a:gd name="connsiteY337" fmla="*/ 5851346 h 5967327"/>
              <a:gd name="connsiteX338" fmla="*/ 5998328 w 11425166"/>
              <a:gd name="connsiteY338" fmla="*/ 5858580 h 5967327"/>
              <a:gd name="connsiteX339" fmla="*/ 6012180 w 11425166"/>
              <a:gd name="connsiteY339" fmla="*/ 5871300 h 5967327"/>
              <a:gd name="connsiteX340" fmla="*/ 6019825 w 11425166"/>
              <a:gd name="connsiteY340" fmla="*/ 5887414 h 5967327"/>
              <a:gd name="connsiteX341" fmla="*/ 6030831 w 11425166"/>
              <a:gd name="connsiteY341" fmla="*/ 5886866 h 5967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11425166" h="5967327">
                <a:moveTo>
                  <a:pt x="10698625" y="5802968"/>
                </a:moveTo>
                <a:cubicBezTo>
                  <a:pt x="10700100" y="5797037"/>
                  <a:pt x="10700442" y="5790866"/>
                  <a:pt x="10699653" y="5784797"/>
                </a:cubicBezTo>
                <a:cubicBezTo>
                  <a:pt x="10699208" y="5776020"/>
                  <a:pt x="10696362" y="5767551"/>
                  <a:pt x="10691425" y="5760283"/>
                </a:cubicBezTo>
                <a:cubicBezTo>
                  <a:pt x="10678877" y="5743174"/>
                  <a:pt x="10656454" y="5733334"/>
                  <a:pt x="10634065" y="5734500"/>
                </a:cubicBezTo>
                <a:cubicBezTo>
                  <a:pt x="10621756" y="5734877"/>
                  <a:pt x="10609825" y="5738751"/>
                  <a:pt x="10599642" y="5745677"/>
                </a:cubicBezTo>
                <a:cubicBezTo>
                  <a:pt x="10585825" y="5755963"/>
                  <a:pt x="10576088" y="5770808"/>
                  <a:pt x="10572111" y="5787574"/>
                </a:cubicBezTo>
                <a:cubicBezTo>
                  <a:pt x="10560968" y="5827792"/>
                  <a:pt x="10584557" y="5869414"/>
                  <a:pt x="10624774" y="5880557"/>
                </a:cubicBezTo>
                <a:cubicBezTo>
                  <a:pt x="10629574" y="5881894"/>
                  <a:pt x="10634476" y="5882717"/>
                  <a:pt x="10639448" y="5883094"/>
                </a:cubicBezTo>
                <a:cubicBezTo>
                  <a:pt x="10648020" y="5883814"/>
                  <a:pt x="10656659" y="5883128"/>
                  <a:pt x="10664991" y="5881037"/>
                </a:cubicBezTo>
                <a:cubicBezTo>
                  <a:pt x="10677677" y="5877609"/>
                  <a:pt x="10689299" y="5871163"/>
                  <a:pt x="10698933" y="5862249"/>
                </a:cubicBezTo>
                <a:cubicBezTo>
                  <a:pt x="10704488" y="5856694"/>
                  <a:pt x="10709528" y="5850591"/>
                  <a:pt x="10713951" y="5844077"/>
                </a:cubicBezTo>
                <a:cubicBezTo>
                  <a:pt x="10719951" y="5835060"/>
                  <a:pt x="10724305" y="5825014"/>
                  <a:pt x="10726774" y="5814454"/>
                </a:cubicBezTo>
                <a:cubicBezTo>
                  <a:pt x="10727562" y="5808077"/>
                  <a:pt x="10711139" y="5801563"/>
                  <a:pt x="10706854" y="5810889"/>
                </a:cubicBezTo>
                <a:cubicBezTo>
                  <a:pt x="10704282" y="5819666"/>
                  <a:pt x="10700339" y="5827997"/>
                  <a:pt x="10695094" y="5835506"/>
                </a:cubicBezTo>
                <a:cubicBezTo>
                  <a:pt x="10689882" y="5842089"/>
                  <a:pt x="10683333" y="5847506"/>
                  <a:pt x="10675894" y="5851346"/>
                </a:cubicBezTo>
                <a:cubicBezTo>
                  <a:pt x="10666568" y="5856523"/>
                  <a:pt x="10655836" y="5858615"/>
                  <a:pt x="10645242" y="5857346"/>
                </a:cubicBezTo>
                <a:cubicBezTo>
                  <a:pt x="10640100" y="5856523"/>
                  <a:pt x="10635196" y="5854637"/>
                  <a:pt x="10630877" y="5851757"/>
                </a:cubicBezTo>
                <a:cubicBezTo>
                  <a:pt x="10627002" y="5849563"/>
                  <a:pt x="10624259" y="5845757"/>
                  <a:pt x="10621071" y="5843666"/>
                </a:cubicBezTo>
                <a:cubicBezTo>
                  <a:pt x="10613494" y="5838420"/>
                  <a:pt x="10607631" y="5831083"/>
                  <a:pt x="10604237" y="5822512"/>
                </a:cubicBezTo>
                <a:cubicBezTo>
                  <a:pt x="10602248" y="5816477"/>
                  <a:pt x="10601459" y="5810134"/>
                  <a:pt x="10601870" y="5803792"/>
                </a:cubicBezTo>
                <a:cubicBezTo>
                  <a:pt x="10601494" y="5797174"/>
                  <a:pt x="10602865" y="5790557"/>
                  <a:pt x="10605882" y="5784660"/>
                </a:cubicBezTo>
                <a:cubicBezTo>
                  <a:pt x="10612774" y="5773277"/>
                  <a:pt x="10624808" y="5765974"/>
                  <a:pt x="10638111" y="5765186"/>
                </a:cubicBezTo>
                <a:cubicBezTo>
                  <a:pt x="10643665" y="5764740"/>
                  <a:pt x="10649254" y="5765529"/>
                  <a:pt x="10654465" y="5767448"/>
                </a:cubicBezTo>
                <a:cubicBezTo>
                  <a:pt x="10658648" y="5769369"/>
                  <a:pt x="10662557" y="5771803"/>
                  <a:pt x="10666122" y="5774683"/>
                </a:cubicBezTo>
                <a:cubicBezTo>
                  <a:pt x="10671505" y="5778009"/>
                  <a:pt x="10676202" y="5782329"/>
                  <a:pt x="10679973" y="5787403"/>
                </a:cubicBezTo>
                <a:cubicBezTo>
                  <a:pt x="10683402" y="5792306"/>
                  <a:pt x="10686008" y="5797757"/>
                  <a:pt x="10687619" y="5803517"/>
                </a:cubicBezTo>
                <a:cubicBezTo>
                  <a:pt x="10689471" y="5808763"/>
                  <a:pt x="10697631" y="5805094"/>
                  <a:pt x="10698625" y="5802968"/>
                </a:cubicBezTo>
                <a:close/>
                <a:moveTo>
                  <a:pt x="5492545" y="68587"/>
                </a:moveTo>
                <a:cubicBezTo>
                  <a:pt x="5494054" y="62655"/>
                  <a:pt x="5494397" y="56480"/>
                  <a:pt x="5493574" y="50415"/>
                </a:cubicBezTo>
                <a:cubicBezTo>
                  <a:pt x="5493128" y="41645"/>
                  <a:pt x="5490283" y="33163"/>
                  <a:pt x="5485379" y="25887"/>
                </a:cubicBezTo>
                <a:cubicBezTo>
                  <a:pt x="5472797" y="8789"/>
                  <a:pt x="5450374" y="-1037"/>
                  <a:pt x="5427985" y="87"/>
                </a:cubicBezTo>
                <a:cubicBezTo>
                  <a:pt x="5415677" y="499"/>
                  <a:pt x="5403745" y="4383"/>
                  <a:pt x="5393562" y="11288"/>
                </a:cubicBezTo>
                <a:cubicBezTo>
                  <a:pt x="5379780" y="21595"/>
                  <a:pt x="5370042" y="36427"/>
                  <a:pt x="5366065" y="53185"/>
                </a:cubicBezTo>
                <a:cubicBezTo>
                  <a:pt x="5354923" y="93423"/>
                  <a:pt x="5378545" y="135060"/>
                  <a:pt x="5418763" y="146189"/>
                </a:cubicBezTo>
                <a:cubicBezTo>
                  <a:pt x="5423528" y="147509"/>
                  <a:pt x="5428431" y="148356"/>
                  <a:pt x="5433368" y="148719"/>
                </a:cubicBezTo>
                <a:cubicBezTo>
                  <a:pt x="5441940" y="149415"/>
                  <a:pt x="5450579" y="148719"/>
                  <a:pt x="5458911" y="146662"/>
                </a:cubicBezTo>
                <a:cubicBezTo>
                  <a:pt x="5471597" y="143233"/>
                  <a:pt x="5483219" y="136784"/>
                  <a:pt x="5492854" y="127860"/>
                </a:cubicBezTo>
                <a:cubicBezTo>
                  <a:pt x="5498443" y="122292"/>
                  <a:pt x="5503482" y="116209"/>
                  <a:pt x="5507905" y="109688"/>
                </a:cubicBezTo>
                <a:cubicBezTo>
                  <a:pt x="5513940" y="100668"/>
                  <a:pt x="5518259" y="90629"/>
                  <a:pt x="5520694" y="80059"/>
                </a:cubicBezTo>
                <a:cubicBezTo>
                  <a:pt x="5521482" y="73688"/>
                  <a:pt x="5505059" y="67212"/>
                  <a:pt x="5500774" y="76520"/>
                </a:cubicBezTo>
                <a:cubicBezTo>
                  <a:pt x="5498237" y="85304"/>
                  <a:pt x="5494259" y="93619"/>
                  <a:pt x="5489048" y="101131"/>
                </a:cubicBezTo>
                <a:cubicBezTo>
                  <a:pt x="5483837" y="107713"/>
                  <a:pt x="5477288" y="113107"/>
                  <a:pt x="5469814" y="116957"/>
                </a:cubicBezTo>
                <a:cubicBezTo>
                  <a:pt x="5460488" y="122141"/>
                  <a:pt x="5449791" y="124239"/>
                  <a:pt x="5439197" y="122953"/>
                </a:cubicBezTo>
                <a:cubicBezTo>
                  <a:pt x="5434054" y="122144"/>
                  <a:pt x="5429151" y="120241"/>
                  <a:pt x="5424797" y="117372"/>
                </a:cubicBezTo>
                <a:cubicBezTo>
                  <a:pt x="5420957" y="115167"/>
                  <a:pt x="5418180" y="111375"/>
                  <a:pt x="5414991" y="109273"/>
                </a:cubicBezTo>
                <a:cubicBezTo>
                  <a:pt x="5407448" y="104028"/>
                  <a:pt x="5401585" y="96680"/>
                  <a:pt x="5398157" y="88140"/>
                </a:cubicBezTo>
                <a:cubicBezTo>
                  <a:pt x="5396202" y="82105"/>
                  <a:pt x="5395379" y="75752"/>
                  <a:pt x="5395791" y="69420"/>
                </a:cubicBezTo>
                <a:cubicBezTo>
                  <a:pt x="5395414" y="62803"/>
                  <a:pt x="5396785" y="56206"/>
                  <a:pt x="5399802" y="50302"/>
                </a:cubicBezTo>
                <a:cubicBezTo>
                  <a:pt x="5406694" y="38909"/>
                  <a:pt x="5418728" y="31623"/>
                  <a:pt x="5432031" y="30814"/>
                </a:cubicBezTo>
                <a:cubicBezTo>
                  <a:pt x="5437585" y="30379"/>
                  <a:pt x="5443174" y="31147"/>
                  <a:pt x="5448419" y="33063"/>
                </a:cubicBezTo>
                <a:cubicBezTo>
                  <a:pt x="5452568" y="34983"/>
                  <a:pt x="5456477" y="37411"/>
                  <a:pt x="5460042" y="40287"/>
                </a:cubicBezTo>
                <a:cubicBezTo>
                  <a:pt x="5465425" y="43620"/>
                  <a:pt x="5470123" y="47943"/>
                  <a:pt x="5473894" y="53031"/>
                </a:cubicBezTo>
                <a:cubicBezTo>
                  <a:pt x="5477322" y="57934"/>
                  <a:pt x="5479928" y="63382"/>
                  <a:pt x="5481539" y="69145"/>
                </a:cubicBezTo>
                <a:cubicBezTo>
                  <a:pt x="5483391" y="74374"/>
                  <a:pt x="5491585" y="70729"/>
                  <a:pt x="5492545" y="68587"/>
                </a:cubicBezTo>
                <a:close/>
                <a:moveTo>
                  <a:pt x="970705" y="3238843"/>
                </a:moveTo>
                <a:cubicBezTo>
                  <a:pt x="973856" y="3224203"/>
                  <a:pt x="971285" y="3208946"/>
                  <a:pt x="963522" y="3196157"/>
                </a:cubicBezTo>
                <a:cubicBezTo>
                  <a:pt x="949794" y="3178671"/>
                  <a:pt x="928352" y="3169037"/>
                  <a:pt x="906155" y="3170374"/>
                </a:cubicBezTo>
                <a:cubicBezTo>
                  <a:pt x="893850" y="3170786"/>
                  <a:pt x="881912" y="3174660"/>
                  <a:pt x="871712" y="3181551"/>
                </a:cubicBezTo>
                <a:cubicBezTo>
                  <a:pt x="857919" y="3191871"/>
                  <a:pt x="848178" y="3206683"/>
                  <a:pt x="844184" y="3223448"/>
                </a:cubicBezTo>
                <a:cubicBezTo>
                  <a:pt x="833072" y="3263700"/>
                  <a:pt x="856688" y="3305323"/>
                  <a:pt x="896933" y="3316431"/>
                </a:cubicBezTo>
                <a:cubicBezTo>
                  <a:pt x="901702" y="3317768"/>
                  <a:pt x="906591" y="3318591"/>
                  <a:pt x="911524" y="3318968"/>
                </a:cubicBezTo>
                <a:cubicBezTo>
                  <a:pt x="920096" y="3319654"/>
                  <a:pt x="928719" y="3318968"/>
                  <a:pt x="937074" y="3316946"/>
                </a:cubicBezTo>
                <a:cubicBezTo>
                  <a:pt x="949739" y="3313483"/>
                  <a:pt x="961383" y="3307037"/>
                  <a:pt x="971017" y="3298123"/>
                </a:cubicBezTo>
                <a:cubicBezTo>
                  <a:pt x="976582" y="3292534"/>
                  <a:pt x="981615" y="3286465"/>
                  <a:pt x="986051" y="3279951"/>
                </a:cubicBezTo>
                <a:cubicBezTo>
                  <a:pt x="992068" y="3270900"/>
                  <a:pt x="996406" y="3260854"/>
                  <a:pt x="998857" y="3250294"/>
                </a:cubicBezTo>
                <a:cubicBezTo>
                  <a:pt x="999629" y="3243951"/>
                  <a:pt x="983219" y="3237471"/>
                  <a:pt x="978930" y="3246797"/>
                </a:cubicBezTo>
                <a:cubicBezTo>
                  <a:pt x="976355" y="3255574"/>
                  <a:pt x="972392" y="3263906"/>
                  <a:pt x="967184" y="3271414"/>
                </a:cubicBezTo>
                <a:cubicBezTo>
                  <a:pt x="961966" y="3277963"/>
                  <a:pt x="955417" y="3283380"/>
                  <a:pt x="947967" y="3287220"/>
                </a:cubicBezTo>
                <a:cubicBezTo>
                  <a:pt x="938651" y="3292431"/>
                  <a:pt x="927923" y="3294523"/>
                  <a:pt x="917336" y="3293220"/>
                </a:cubicBezTo>
                <a:cubicBezTo>
                  <a:pt x="912190" y="3292431"/>
                  <a:pt x="907277" y="3290511"/>
                  <a:pt x="902936" y="3287631"/>
                </a:cubicBezTo>
                <a:cubicBezTo>
                  <a:pt x="899065" y="3285437"/>
                  <a:pt x="896336" y="3281631"/>
                  <a:pt x="893130" y="3279540"/>
                </a:cubicBezTo>
                <a:cubicBezTo>
                  <a:pt x="885560" y="3274294"/>
                  <a:pt x="879701" y="3266923"/>
                  <a:pt x="876282" y="3258386"/>
                </a:cubicBezTo>
                <a:cubicBezTo>
                  <a:pt x="874325" y="3252351"/>
                  <a:pt x="873532" y="3246009"/>
                  <a:pt x="873951" y="3239700"/>
                </a:cubicBezTo>
                <a:cubicBezTo>
                  <a:pt x="873553" y="3233083"/>
                  <a:pt x="874931" y="3226465"/>
                  <a:pt x="877948" y="3220534"/>
                </a:cubicBezTo>
                <a:cubicBezTo>
                  <a:pt x="884830" y="3209151"/>
                  <a:pt x="896888" y="3201849"/>
                  <a:pt x="910177" y="3201094"/>
                </a:cubicBezTo>
                <a:cubicBezTo>
                  <a:pt x="915738" y="3200649"/>
                  <a:pt x="921330" y="3201403"/>
                  <a:pt x="926566" y="3203323"/>
                </a:cubicBezTo>
                <a:cubicBezTo>
                  <a:pt x="930724" y="3205243"/>
                  <a:pt x="934633" y="3207677"/>
                  <a:pt x="938206" y="3210557"/>
                </a:cubicBezTo>
                <a:cubicBezTo>
                  <a:pt x="943585" y="3213883"/>
                  <a:pt x="948279" y="3218203"/>
                  <a:pt x="952030" y="3223311"/>
                </a:cubicBezTo>
                <a:cubicBezTo>
                  <a:pt x="955486" y="3228180"/>
                  <a:pt x="958074" y="3233631"/>
                  <a:pt x="959672" y="3239391"/>
                </a:cubicBezTo>
                <a:cubicBezTo>
                  <a:pt x="961520" y="3244637"/>
                  <a:pt x="969728" y="3240968"/>
                  <a:pt x="970705" y="3238843"/>
                </a:cubicBezTo>
                <a:close/>
                <a:moveTo>
                  <a:pt x="223180" y="2846614"/>
                </a:moveTo>
                <a:cubicBezTo>
                  <a:pt x="224686" y="2840679"/>
                  <a:pt x="225035" y="2834511"/>
                  <a:pt x="224209" y="2828443"/>
                </a:cubicBezTo>
                <a:cubicBezTo>
                  <a:pt x="223760" y="2819676"/>
                  <a:pt x="220924" y="2811200"/>
                  <a:pt x="216008" y="2803928"/>
                </a:cubicBezTo>
                <a:cubicBezTo>
                  <a:pt x="202283" y="2786429"/>
                  <a:pt x="180841" y="2776788"/>
                  <a:pt x="158641" y="2778128"/>
                </a:cubicBezTo>
                <a:cubicBezTo>
                  <a:pt x="146336" y="2778533"/>
                  <a:pt x="134398" y="2782411"/>
                  <a:pt x="124201" y="2789312"/>
                </a:cubicBezTo>
                <a:cubicBezTo>
                  <a:pt x="110411" y="2799629"/>
                  <a:pt x="100671" y="2814454"/>
                  <a:pt x="96673" y="2831206"/>
                </a:cubicBezTo>
                <a:cubicBezTo>
                  <a:pt x="85551" y="2871451"/>
                  <a:pt x="109160" y="2913091"/>
                  <a:pt x="149404" y="2924210"/>
                </a:cubicBezTo>
                <a:cubicBezTo>
                  <a:pt x="154180" y="2925530"/>
                  <a:pt x="159073" y="2926377"/>
                  <a:pt x="164014" y="2926740"/>
                </a:cubicBezTo>
                <a:cubicBezTo>
                  <a:pt x="172585" y="2927426"/>
                  <a:pt x="181211" y="2926733"/>
                  <a:pt x="189563" y="2924683"/>
                </a:cubicBezTo>
                <a:cubicBezTo>
                  <a:pt x="202222" y="2921244"/>
                  <a:pt x="213858" y="2914791"/>
                  <a:pt x="223482" y="2905880"/>
                </a:cubicBezTo>
                <a:cubicBezTo>
                  <a:pt x="229054" y="2900295"/>
                  <a:pt x="234094" y="2894203"/>
                  <a:pt x="238537" y="2887682"/>
                </a:cubicBezTo>
                <a:cubicBezTo>
                  <a:pt x="244547" y="2878654"/>
                  <a:pt x="248878" y="2868615"/>
                  <a:pt x="251326" y="2858052"/>
                </a:cubicBezTo>
                <a:cubicBezTo>
                  <a:pt x="252114" y="2851699"/>
                  <a:pt x="235705" y="2845205"/>
                  <a:pt x="231416" y="2854531"/>
                </a:cubicBezTo>
                <a:cubicBezTo>
                  <a:pt x="228851" y="2863318"/>
                  <a:pt x="224878" y="2871629"/>
                  <a:pt x="219652" y="2879145"/>
                </a:cubicBezTo>
                <a:cubicBezTo>
                  <a:pt x="214448" y="2885724"/>
                  <a:pt x="207903" y="2891117"/>
                  <a:pt x="200452" y="2894971"/>
                </a:cubicBezTo>
                <a:cubicBezTo>
                  <a:pt x="191127" y="2900158"/>
                  <a:pt x="180395" y="2902260"/>
                  <a:pt x="169801" y="2900967"/>
                </a:cubicBezTo>
                <a:cubicBezTo>
                  <a:pt x="164665" y="2900155"/>
                  <a:pt x="159766" y="2898245"/>
                  <a:pt x="155435" y="2895365"/>
                </a:cubicBezTo>
                <a:cubicBezTo>
                  <a:pt x="151561" y="2893178"/>
                  <a:pt x="148811" y="2889389"/>
                  <a:pt x="145626" y="2887287"/>
                </a:cubicBezTo>
                <a:cubicBezTo>
                  <a:pt x="138049" y="2882048"/>
                  <a:pt x="132190" y="2874687"/>
                  <a:pt x="128782" y="2866130"/>
                </a:cubicBezTo>
                <a:cubicBezTo>
                  <a:pt x="126820" y="2860102"/>
                  <a:pt x="126022" y="2853756"/>
                  <a:pt x="126426" y="2847430"/>
                </a:cubicBezTo>
                <a:cubicBezTo>
                  <a:pt x="126042" y="2840810"/>
                  <a:pt x="127420" y="2834206"/>
                  <a:pt x="130427" y="2828295"/>
                </a:cubicBezTo>
                <a:cubicBezTo>
                  <a:pt x="137312" y="2816899"/>
                  <a:pt x="149363" y="2809620"/>
                  <a:pt x="162656" y="2808828"/>
                </a:cubicBezTo>
                <a:cubicBezTo>
                  <a:pt x="168217" y="2808382"/>
                  <a:pt x="173809" y="2809150"/>
                  <a:pt x="179044" y="2811074"/>
                </a:cubicBezTo>
                <a:cubicBezTo>
                  <a:pt x="183200" y="2812997"/>
                  <a:pt x="187102" y="2815424"/>
                  <a:pt x="190664" y="2818301"/>
                </a:cubicBezTo>
                <a:cubicBezTo>
                  <a:pt x="196047" y="2821630"/>
                  <a:pt x="200747" y="2825957"/>
                  <a:pt x="204512" y="2831045"/>
                </a:cubicBezTo>
                <a:cubicBezTo>
                  <a:pt x="207961" y="2835934"/>
                  <a:pt x="210543" y="2841375"/>
                  <a:pt x="212151" y="2847139"/>
                </a:cubicBezTo>
                <a:cubicBezTo>
                  <a:pt x="214019" y="2852395"/>
                  <a:pt x="222203" y="2848730"/>
                  <a:pt x="223180" y="2846607"/>
                </a:cubicBezTo>
                <a:close/>
                <a:moveTo>
                  <a:pt x="129265" y="4489654"/>
                </a:moveTo>
                <a:cubicBezTo>
                  <a:pt x="132423" y="4475014"/>
                  <a:pt x="129851" y="4459757"/>
                  <a:pt x="122082" y="4446968"/>
                </a:cubicBezTo>
                <a:cubicBezTo>
                  <a:pt x="109527" y="4429860"/>
                  <a:pt x="87111" y="4420020"/>
                  <a:pt x="64715" y="4421152"/>
                </a:cubicBezTo>
                <a:cubicBezTo>
                  <a:pt x="52407" y="4421563"/>
                  <a:pt x="40465" y="4425437"/>
                  <a:pt x="30275" y="4432363"/>
                </a:cubicBezTo>
                <a:cubicBezTo>
                  <a:pt x="16475" y="4442683"/>
                  <a:pt x="6732" y="4457494"/>
                  <a:pt x="2747" y="4474260"/>
                </a:cubicBezTo>
                <a:cubicBezTo>
                  <a:pt x="-8368" y="4514512"/>
                  <a:pt x="15246" y="4556134"/>
                  <a:pt x="55489" y="4567243"/>
                </a:cubicBezTo>
                <a:cubicBezTo>
                  <a:pt x="60262" y="4568580"/>
                  <a:pt x="65151" y="4569403"/>
                  <a:pt x="70088" y="4569780"/>
                </a:cubicBezTo>
                <a:cubicBezTo>
                  <a:pt x="91993" y="4571734"/>
                  <a:pt x="113672" y="4564123"/>
                  <a:pt x="129577" y="4548935"/>
                </a:cubicBezTo>
                <a:cubicBezTo>
                  <a:pt x="135152" y="4543346"/>
                  <a:pt x="140185" y="4537243"/>
                  <a:pt x="144615" y="4530729"/>
                </a:cubicBezTo>
                <a:cubicBezTo>
                  <a:pt x="150635" y="4521711"/>
                  <a:pt x="154972" y="4511666"/>
                  <a:pt x="157420" y="4501106"/>
                </a:cubicBezTo>
                <a:cubicBezTo>
                  <a:pt x="158188" y="4494729"/>
                  <a:pt x="141779" y="4488249"/>
                  <a:pt x="137490" y="4497574"/>
                </a:cubicBezTo>
                <a:cubicBezTo>
                  <a:pt x="134932" y="4506352"/>
                  <a:pt x="130966" y="4514683"/>
                  <a:pt x="125747" y="4522191"/>
                </a:cubicBezTo>
                <a:cubicBezTo>
                  <a:pt x="120526" y="4528774"/>
                  <a:pt x="113977" y="4534157"/>
                  <a:pt x="106527" y="4538031"/>
                </a:cubicBezTo>
                <a:cubicBezTo>
                  <a:pt x="97201" y="4543209"/>
                  <a:pt x="86480" y="4545300"/>
                  <a:pt x="75896" y="4543997"/>
                </a:cubicBezTo>
                <a:cubicBezTo>
                  <a:pt x="70746" y="4543209"/>
                  <a:pt x="65830" y="4541288"/>
                  <a:pt x="61496" y="4538409"/>
                </a:cubicBezTo>
                <a:cubicBezTo>
                  <a:pt x="57622" y="4536214"/>
                  <a:pt x="54892" y="4532443"/>
                  <a:pt x="51687" y="4530317"/>
                </a:cubicBezTo>
                <a:cubicBezTo>
                  <a:pt x="44120" y="4525071"/>
                  <a:pt x="38260" y="4517734"/>
                  <a:pt x="34842" y="4509197"/>
                </a:cubicBezTo>
                <a:cubicBezTo>
                  <a:pt x="32881" y="4503163"/>
                  <a:pt x="32089" y="4496820"/>
                  <a:pt x="32511" y="4490477"/>
                </a:cubicBezTo>
                <a:cubicBezTo>
                  <a:pt x="32112" y="4483860"/>
                  <a:pt x="33492" y="4477243"/>
                  <a:pt x="36508" y="4471346"/>
                </a:cubicBezTo>
                <a:cubicBezTo>
                  <a:pt x="43396" y="4459963"/>
                  <a:pt x="55444" y="4452660"/>
                  <a:pt x="68737" y="4451871"/>
                </a:cubicBezTo>
                <a:cubicBezTo>
                  <a:pt x="74291" y="4451426"/>
                  <a:pt x="79880" y="4452180"/>
                  <a:pt x="85105" y="4454134"/>
                </a:cubicBezTo>
                <a:cubicBezTo>
                  <a:pt x="89271" y="4456054"/>
                  <a:pt x="93179" y="4458454"/>
                  <a:pt x="96745" y="4461334"/>
                </a:cubicBezTo>
                <a:cubicBezTo>
                  <a:pt x="102118" y="4464660"/>
                  <a:pt x="106811" y="4469014"/>
                  <a:pt x="110572" y="4474089"/>
                </a:cubicBezTo>
                <a:cubicBezTo>
                  <a:pt x="114035" y="4478957"/>
                  <a:pt x="116627" y="4484409"/>
                  <a:pt x="118235" y="4490169"/>
                </a:cubicBezTo>
                <a:cubicBezTo>
                  <a:pt x="120073" y="4495448"/>
                  <a:pt x="128278" y="4491780"/>
                  <a:pt x="129265" y="4489654"/>
                </a:cubicBezTo>
                <a:close/>
                <a:moveTo>
                  <a:pt x="3787722" y="348697"/>
                </a:moveTo>
                <a:cubicBezTo>
                  <a:pt x="3790842" y="334075"/>
                  <a:pt x="3788271" y="318817"/>
                  <a:pt x="3780557" y="306012"/>
                </a:cubicBezTo>
                <a:cubicBezTo>
                  <a:pt x="3767974" y="288917"/>
                  <a:pt x="3745551" y="279087"/>
                  <a:pt x="3723162" y="280212"/>
                </a:cubicBezTo>
                <a:cubicBezTo>
                  <a:pt x="3710854" y="280613"/>
                  <a:pt x="3698922" y="284497"/>
                  <a:pt x="3688739" y="291413"/>
                </a:cubicBezTo>
                <a:cubicBezTo>
                  <a:pt x="3674922" y="301705"/>
                  <a:pt x="3665185" y="316531"/>
                  <a:pt x="3661208" y="333289"/>
                </a:cubicBezTo>
                <a:cubicBezTo>
                  <a:pt x="3650100" y="373544"/>
                  <a:pt x="3673722" y="415184"/>
                  <a:pt x="3713974" y="426300"/>
                </a:cubicBezTo>
                <a:cubicBezTo>
                  <a:pt x="3718739" y="427616"/>
                  <a:pt x="3723608" y="428460"/>
                  <a:pt x="3728545" y="428823"/>
                </a:cubicBezTo>
                <a:cubicBezTo>
                  <a:pt x="3737116" y="429523"/>
                  <a:pt x="3745722" y="428833"/>
                  <a:pt x="3754088" y="426783"/>
                </a:cubicBezTo>
                <a:cubicBezTo>
                  <a:pt x="3766739" y="423344"/>
                  <a:pt x="3778397" y="416895"/>
                  <a:pt x="3788031" y="407981"/>
                </a:cubicBezTo>
                <a:cubicBezTo>
                  <a:pt x="3793585" y="402403"/>
                  <a:pt x="3798625" y="396310"/>
                  <a:pt x="3803048" y="389779"/>
                </a:cubicBezTo>
                <a:cubicBezTo>
                  <a:pt x="3809082" y="380761"/>
                  <a:pt x="3813402" y="370729"/>
                  <a:pt x="3815871" y="360169"/>
                </a:cubicBezTo>
                <a:cubicBezTo>
                  <a:pt x="3816625" y="353799"/>
                  <a:pt x="3800236" y="347302"/>
                  <a:pt x="3795951" y="356631"/>
                </a:cubicBezTo>
                <a:cubicBezTo>
                  <a:pt x="3793379" y="365412"/>
                  <a:pt x="3789402" y="373723"/>
                  <a:pt x="3784191" y="381245"/>
                </a:cubicBezTo>
                <a:cubicBezTo>
                  <a:pt x="3778980" y="387821"/>
                  <a:pt x="3772431" y="393217"/>
                  <a:pt x="3764991" y="397088"/>
                </a:cubicBezTo>
                <a:cubicBezTo>
                  <a:pt x="3755665" y="402262"/>
                  <a:pt x="3744934" y="404353"/>
                  <a:pt x="3734339" y="403064"/>
                </a:cubicBezTo>
                <a:cubicBezTo>
                  <a:pt x="3729197" y="402265"/>
                  <a:pt x="3724294" y="400352"/>
                  <a:pt x="3719974" y="397465"/>
                </a:cubicBezTo>
                <a:cubicBezTo>
                  <a:pt x="3716065" y="395278"/>
                  <a:pt x="3713357" y="391489"/>
                  <a:pt x="3710168" y="389384"/>
                </a:cubicBezTo>
                <a:cubicBezTo>
                  <a:pt x="3702591" y="384156"/>
                  <a:pt x="3696728" y="376805"/>
                  <a:pt x="3693300" y="368251"/>
                </a:cubicBezTo>
                <a:cubicBezTo>
                  <a:pt x="3691345" y="362213"/>
                  <a:pt x="3690557" y="355863"/>
                  <a:pt x="3690968" y="349531"/>
                </a:cubicBezTo>
                <a:cubicBezTo>
                  <a:pt x="3690557" y="342913"/>
                  <a:pt x="3691928" y="336307"/>
                  <a:pt x="3694980" y="330416"/>
                </a:cubicBezTo>
                <a:cubicBezTo>
                  <a:pt x="3701871" y="319013"/>
                  <a:pt x="3713905" y="311727"/>
                  <a:pt x="3727208" y="310925"/>
                </a:cubicBezTo>
                <a:cubicBezTo>
                  <a:pt x="3732762" y="310479"/>
                  <a:pt x="3738351" y="311247"/>
                  <a:pt x="3743562" y="313174"/>
                </a:cubicBezTo>
                <a:cubicBezTo>
                  <a:pt x="3747711" y="315104"/>
                  <a:pt x="3751654" y="317528"/>
                  <a:pt x="3755219" y="320398"/>
                </a:cubicBezTo>
                <a:cubicBezTo>
                  <a:pt x="3760602" y="323731"/>
                  <a:pt x="3765265" y="328057"/>
                  <a:pt x="3769037" y="333142"/>
                </a:cubicBezTo>
                <a:cubicBezTo>
                  <a:pt x="3772499" y="338028"/>
                  <a:pt x="3775071" y="343476"/>
                  <a:pt x="3776682" y="349239"/>
                </a:cubicBezTo>
                <a:cubicBezTo>
                  <a:pt x="3778534" y="354505"/>
                  <a:pt x="3786728" y="350820"/>
                  <a:pt x="3787722" y="348697"/>
                </a:cubicBezTo>
                <a:close/>
                <a:moveTo>
                  <a:pt x="6075574" y="204355"/>
                </a:moveTo>
                <a:cubicBezTo>
                  <a:pt x="6077083" y="198420"/>
                  <a:pt x="6077425" y="192248"/>
                  <a:pt x="6076603" y="186183"/>
                </a:cubicBezTo>
                <a:cubicBezTo>
                  <a:pt x="6076157" y="177420"/>
                  <a:pt x="6073311" y="168944"/>
                  <a:pt x="6068408" y="161676"/>
                </a:cubicBezTo>
                <a:cubicBezTo>
                  <a:pt x="6054694" y="144183"/>
                  <a:pt x="6033231" y="134539"/>
                  <a:pt x="6011048" y="135876"/>
                </a:cubicBezTo>
                <a:cubicBezTo>
                  <a:pt x="5998739" y="136284"/>
                  <a:pt x="5986808" y="140161"/>
                  <a:pt x="5976591" y="147056"/>
                </a:cubicBezTo>
                <a:cubicBezTo>
                  <a:pt x="5962808" y="157380"/>
                  <a:pt x="5953071" y="172201"/>
                  <a:pt x="5949059" y="188953"/>
                </a:cubicBezTo>
                <a:cubicBezTo>
                  <a:pt x="5937951" y="229205"/>
                  <a:pt x="5961574" y="270845"/>
                  <a:pt x="6001825" y="281960"/>
                </a:cubicBezTo>
                <a:cubicBezTo>
                  <a:pt x="6006591" y="283280"/>
                  <a:pt x="6011494" y="284127"/>
                  <a:pt x="6016431" y="284487"/>
                </a:cubicBezTo>
                <a:cubicBezTo>
                  <a:pt x="6025002" y="285187"/>
                  <a:pt x="6033608" y="284497"/>
                  <a:pt x="6041940" y="282447"/>
                </a:cubicBezTo>
                <a:cubicBezTo>
                  <a:pt x="6054591" y="279019"/>
                  <a:pt x="6066248" y="272566"/>
                  <a:pt x="6075882" y="263645"/>
                </a:cubicBezTo>
                <a:cubicBezTo>
                  <a:pt x="6081471" y="258060"/>
                  <a:pt x="6086477" y="251967"/>
                  <a:pt x="6090934" y="245446"/>
                </a:cubicBezTo>
                <a:cubicBezTo>
                  <a:pt x="6096968" y="236425"/>
                  <a:pt x="6101288" y="226383"/>
                  <a:pt x="6103722" y="215813"/>
                </a:cubicBezTo>
                <a:cubicBezTo>
                  <a:pt x="6104511" y="209463"/>
                  <a:pt x="6088088" y="202966"/>
                  <a:pt x="6083802" y="212295"/>
                </a:cubicBezTo>
                <a:cubicBezTo>
                  <a:pt x="6081265" y="221086"/>
                  <a:pt x="6077288" y="229400"/>
                  <a:pt x="6072042" y="236909"/>
                </a:cubicBezTo>
                <a:cubicBezTo>
                  <a:pt x="6066865" y="243499"/>
                  <a:pt x="6060317" y="248895"/>
                  <a:pt x="6052842" y="252732"/>
                </a:cubicBezTo>
                <a:cubicBezTo>
                  <a:pt x="6043517" y="257923"/>
                  <a:pt x="6032785" y="260021"/>
                  <a:pt x="6022191" y="258728"/>
                </a:cubicBezTo>
                <a:cubicBezTo>
                  <a:pt x="6017048" y="257912"/>
                  <a:pt x="6012145" y="256003"/>
                  <a:pt x="6007825" y="253129"/>
                </a:cubicBezTo>
                <a:cubicBezTo>
                  <a:pt x="6003951" y="250942"/>
                  <a:pt x="6001208" y="247153"/>
                  <a:pt x="5998020" y="245048"/>
                </a:cubicBezTo>
                <a:cubicBezTo>
                  <a:pt x="5990443" y="239799"/>
                  <a:pt x="5984614" y="232445"/>
                  <a:pt x="5981185" y="223894"/>
                </a:cubicBezTo>
                <a:cubicBezTo>
                  <a:pt x="5979231" y="217867"/>
                  <a:pt x="5978408" y="211520"/>
                  <a:pt x="5978820" y="205195"/>
                </a:cubicBezTo>
                <a:cubicBezTo>
                  <a:pt x="5978443" y="198581"/>
                  <a:pt x="5979814" y="191984"/>
                  <a:pt x="5982831" y="186080"/>
                </a:cubicBezTo>
                <a:cubicBezTo>
                  <a:pt x="5989722" y="174677"/>
                  <a:pt x="6001757" y="167391"/>
                  <a:pt x="6015059" y="166589"/>
                </a:cubicBezTo>
                <a:cubicBezTo>
                  <a:pt x="6020614" y="166143"/>
                  <a:pt x="6026202" y="166911"/>
                  <a:pt x="6031414" y="168838"/>
                </a:cubicBezTo>
                <a:cubicBezTo>
                  <a:pt x="6035597" y="170768"/>
                  <a:pt x="6039505" y="173196"/>
                  <a:pt x="6043105" y="176062"/>
                </a:cubicBezTo>
                <a:cubicBezTo>
                  <a:pt x="6048454" y="179415"/>
                  <a:pt x="6053151" y="183735"/>
                  <a:pt x="6056923" y="188806"/>
                </a:cubicBezTo>
                <a:cubicBezTo>
                  <a:pt x="6060351" y="193702"/>
                  <a:pt x="6062957" y="199143"/>
                  <a:pt x="6064568" y="204903"/>
                </a:cubicBezTo>
                <a:cubicBezTo>
                  <a:pt x="6066419" y="210156"/>
                  <a:pt x="6074579" y="206494"/>
                  <a:pt x="6075574" y="204385"/>
                </a:cubicBezTo>
                <a:close/>
                <a:moveTo>
                  <a:pt x="5371414" y="4943426"/>
                </a:moveTo>
                <a:cubicBezTo>
                  <a:pt x="5372923" y="4937494"/>
                  <a:pt x="5373265" y="4931323"/>
                  <a:pt x="5372443" y="4925254"/>
                </a:cubicBezTo>
                <a:cubicBezTo>
                  <a:pt x="5371997" y="4916477"/>
                  <a:pt x="5369151" y="4908009"/>
                  <a:pt x="5364248" y="4900740"/>
                </a:cubicBezTo>
                <a:cubicBezTo>
                  <a:pt x="5350534" y="4883254"/>
                  <a:pt x="5329071" y="4873586"/>
                  <a:pt x="5306888" y="4874923"/>
                </a:cubicBezTo>
                <a:cubicBezTo>
                  <a:pt x="5294579" y="4875334"/>
                  <a:pt x="5282614" y="4879209"/>
                  <a:pt x="5272431" y="4886134"/>
                </a:cubicBezTo>
                <a:cubicBezTo>
                  <a:pt x="5258648" y="4896454"/>
                  <a:pt x="5248911" y="4911266"/>
                  <a:pt x="5244899" y="4928031"/>
                </a:cubicBezTo>
                <a:cubicBezTo>
                  <a:pt x="5233791" y="4968283"/>
                  <a:pt x="5257414" y="5009906"/>
                  <a:pt x="5297665" y="5021014"/>
                </a:cubicBezTo>
                <a:cubicBezTo>
                  <a:pt x="5302431" y="5022352"/>
                  <a:pt x="5307334" y="5023174"/>
                  <a:pt x="5312271" y="5023551"/>
                </a:cubicBezTo>
                <a:cubicBezTo>
                  <a:pt x="5320842" y="5024271"/>
                  <a:pt x="5329448" y="5023586"/>
                  <a:pt x="5337780" y="5021494"/>
                </a:cubicBezTo>
                <a:cubicBezTo>
                  <a:pt x="5350465" y="5018066"/>
                  <a:pt x="5362088" y="5011620"/>
                  <a:pt x="5371722" y="5002706"/>
                </a:cubicBezTo>
                <a:cubicBezTo>
                  <a:pt x="5377311" y="4997117"/>
                  <a:pt x="5382317" y="4991049"/>
                  <a:pt x="5386774" y="4984534"/>
                </a:cubicBezTo>
                <a:cubicBezTo>
                  <a:pt x="5392774" y="4975517"/>
                  <a:pt x="5397128" y="4965472"/>
                  <a:pt x="5399562" y="4954911"/>
                </a:cubicBezTo>
                <a:cubicBezTo>
                  <a:pt x="5400351" y="4948534"/>
                  <a:pt x="5383928" y="4942020"/>
                  <a:pt x="5379642" y="4951346"/>
                </a:cubicBezTo>
                <a:cubicBezTo>
                  <a:pt x="5377105" y="4960157"/>
                  <a:pt x="5373128" y="4968454"/>
                  <a:pt x="5367882" y="4975963"/>
                </a:cubicBezTo>
                <a:cubicBezTo>
                  <a:pt x="5362705" y="4982546"/>
                  <a:pt x="5356157" y="4987963"/>
                  <a:pt x="5348682" y="4991803"/>
                </a:cubicBezTo>
                <a:cubicBezTo>
                  <a:pt x="5339357" y="4996980"/>
                  <a:pt x="5328625" y="4999071"/>
                  <a:pt x="5318031" y="4997803"/>
                </a:cubicBezTo>
                <a:cubicBezTo>
                  <a:pt x="5312888" y="4996980"/>
                  <a:pt x="5307985" y="4995094"/>
                  <a:pt x="5303665" y="4992214"/>
                </a:cubicBezTo>
                <a:cubicBezTo>
                  <a:pt x="5299791" y="4990020"/>
                  <a:pt x="5297048" y="4986214"/>
                  <a:pt x="5293860" y="4984123"/>
                </a:cubicBezTo>
                <a:cubicBezTo>
                  <a:pt x="5286283" y="4978877"/>
                  <a:pt x="5280454" y="4971506"/>
                  <a:pt x="5277025" y="4962968"/>
                </a:cubicBezTo>
                <a:cubicBezTo>
                  <a:pt x="5275071" y="4956935"/>
                  <a:pt x="5274248" y="4950591"/>
                  <a:pt x="5274660" y="4944249"/>
                </a:cubicBezTo>
                <a:cubicBezTo>
                  <a:pt x="5274283" y="4937632"/>
                  <a:pt x="5275654" y="4931014"/>
                  <a:pt x="5278671" y="4925117"/>
                </a:cubicBezTo>
                <a:cubicBezTo>
                  <a:pt x="5285562" y="4913734"/>
                  <a:pt x="5297597" y="4906466"/>
                  <a:pt x="5310899" y="4905643"/>
                </a:cubicBezTo>
                <a:cubicBezTo>
                  <a:pt x="5316454" y="4905197"/>
                  <a:pt x="5322042" y="4905986"/>
                  <a:pt x="5327288" y="4907906"/>
                </a:cubicBezTo>
                <a:cubicBezTo>
                  <a:pt x="5331437" y="4909826"/>
                  <a:pt x="5335345" y="4912260"/>
                  <a:pt x="5338911" y="4915140"/>
                </a:cubicBezTo>
                <a:cubicBezTo>
                  <a:pt x="5344294" y="4918466"/>
                  <a:pt x="5348991" y="4922786"/>
                  <a:pt x="5352728" y="4927860"/>
                </a:cubicBezTo>
                <a:cubicBezTo>
                  <a:pt x="5356191" y="4932763"/>
                  <a:pt x="5358797" y="4938214"/>
                  <a:pt x="5360408" y="4943974"/>
                </a:cubicBezTo>
                <a:cubicBezTo>
                  <a:pt x="5362225" y="4949220"/>
                  <a:pt x="5370454" y="4945551"/>
                  <a:pt x="5371414" y="4943426"/>
                </a:cubicBezTo>
                <a:close/>
                <a:moveTo>
                  <a:pt x="6321437" y="3064126"/>
                </a:moveTo>
                <a:cubicBezTo>
                  <a:pt x="6324557" y="3049503"/>
                  <a:pt x="6321985" y="3034246"/>
                  <a:pt x="6314271" y="3021440"/>
                </a:cubicBezTo>
                <a:cubicBezTo>
                  <a:pt x="6301688" y="3004342"/>
                  <a:pt x="6279265" y="2994516"/>
                  <a:pt x="6256877" y="2995640"/>
                </a:cubicBezTo>
                <a:cubicBezTo>
                  <a:pt x="6244568" y="2996042"/>
                  <a:pt x="6232637" y="2999926"/>
                  <a:pt x="6222454" y="3006842"/>
                </a:cubicBezTo>
                <a:cubicBezTo>
                  <a:pt x="6208637" y="3017134"/>
                  <a:pt x="6198899" y="3031959"/>
                  <a:pt x="6194923" y="3048718"/>
                </a:cubicBezTo>
                <a:cubicBezTo>
                  <a:pt x="6183814" y="3088980"/>
                  <a:pt x="6207437" y="3130603"/>
                  <a:pt x="6247688" y="3141711"/>
                </a:cubicBezTo>
                <a:cubicBezTo>
                  <a:pt x="6252454" y="3143048"/>
                  <a:pt x="6257322" y="3143871"/>
                  <a:pt x="6262259" y="3144248"/>
                </a:cubicBezTo>
                <a:cubicBezTo>
                  <a:pt x="6270831" y="3144968"/>
                  <a:pt x="6279437" y="3144283"/>
                  <a:pt x="6287802" y="3142226"/>
                </a:cubicBezTo>
                <a:cubicBezTo>
                  <a:pt x="6300454" y="3138763"/>
                  <a:pt x="6312111" y="3132317"/>
                  <a:pt x="6321745" y="3123403"/>
                </a:cubicBezTo>
                <a:cubicBezTo>
                  <a:pt x="6327334" y="3117814"/>
                  <a:pt x="6332340" y="3111746"/>
                  <a:pt x="6336763" y="3105197"/>
                </a:cubicBezTo>
                <a:cubicBezTo>
                  <a:pt x="6342797" y="3096180"/>
                  <a:pt x="6347117" y="3086158"/>
                  <a:pt x="6349585" y="3075598"/>
                </a:cubicBezTo>
                <a:cubicBezTo>
                  <a:pt x="6350340" y="3069228"/>
                  <a:pt x="6333951" y="3062731"/>
                  <a:pt x="6329665" y="3072060"/>
                </a:cubicBezTo>
                <a:cubicBezTo>
                  <a:pt x="6327094" y="3080837"/>
                  <a:pt x="6323117" y="3089151"/>
                  <a:pt x="6317905" y="3096660"/>
                </a:cubicBezTo>
                <a:cubicBezTo>
                  <a:pt x="6312694" y="3103243"/>
                  <a:pt x="6306145" y="3108660"/>
                  <a:pt x="6298705" y="3112534"/>
                </a:cubicBezTo>
                <a:cubicBezTo>
                  <a:pt x="6289379" y="3117677"/>
                  <a:pt x="6278648" y="3119768"/>
                  <a:pt x="6268054" y="3118500"/>
                </a:cubicBezTo>
                <a:cubicBezTo>
                  <a:pt x="6262911" y="3117711"/>
                  <a:pt x="6258008" y="3115791"/>
                  <a:pt x="6253688" y="3112877"/>
                </a:cubicBezTo>
                <a:cubicBezTo>
                  <a:pt x="6249780" y="3110717"/>
                  <a:pt x="6247071" y="3106911"/>
                  <a:pt x="6243882" y="3104820"/>
                </a:cubicBezTo>
                <a:cubicBezTo>
                  <a:pt x="6236305" y="3099574"/>
                  <a:pt x="6230443" y="3092237"/>
                  <a:pt x="6227014" y="3083679"/>
                </a:cubicBezTo>
                <a:cubicBezTo>
                  <a:pt x="6225059" y="3077642"/>
                  <a:pt x="6224271" y="3071292"/>
                  <a:pt x="6224682" y="3064959"/>
                </a:cubicBezTo>
                <a:cubicBezTo>
                  <a:pt x="6224271" y="3058342"/>
                  <a:pt x="6225642" y="3051735"/>
                  <a:pt x="6228694" y="3045845"/>
                </a:cubicBezTo>
                <a:cubicBezTo>
                  <a:pt x="6235585" y="3034442"/>
                  <a:pt x="6247620" y="3027156"/>
                  <a:pt x="6260923" y="3026354"/>
                </a:cubicBezTo>
                <a:cubicBezTo>
                  <a:pt x="6266477" y="3025904"/>
                  <a:pt x="6272065" y="3026672"/>
                  <a:pt x="6277277" y="3028603"/>
                </a:cubicBezTo>
                <a:cubicBezTo>
                  <a:pt x="6281425" y="3030533"/>
                  <a:pt x="6285368" y="3032957"/>
                  <a:pt x="6288934" y="3035827"/>
                </a:cubicBezTo>
                <a:cubicBezTo>
                  <a:pt x="6294317" y="3039159"/>
                  <a:pt x="6298980" y="3043486"/>
                  <a:pt x="6302751" y="3048571"/>
                </a:cubicBezTo>
                <a:cubicBezTo>
                  <a:pt x="6306214" y="3053463"/>
                  <a:pt x="6308785" y="3058915"/>
                  <a:pt x="6310397" y="3064685"/>
                </a:cubicBezTo>
                <a:cubicBezTo>
                  <a:pt x="6312248" y="3069934"/>
                  <a:pt x="6320443" y="3066248"/>
                  <a:pt x="6321437" y="3064126"/>
                </a:cubicBezTo>
                <a:close/>
                <a:moveTo>
                  <a:pt x="761120" y="1076587"/>
                </a:moveTo>
                <a:cubicBezTo>
                  <a:pt x="762629" y="1070652"/>
                  <a:pt x="762978" y="1064484"/>
                  <a:pt x="762148" y="1058415"/>
                </a:cubicBezTo>
                <a:cubicBezTo>
                  <a:pt x="761692" y="1049642"/>
                  <a:pt x="758847" y="1041159"/>
                  <a:pt x="753920" y="1033884"/>
                </a:cubicBezTo>
                <a:cubicBezTo>
                  <a:pt x="741364" y="1016789"/>
                  <a:pt x="718948" y="1006963"/>
                  <a:pt x="696553" y="1008087"/>
                </a:cubicBezTo>
                <a:cubicBezTo>
                  <a:pt x="684245" y="1008495"/>
                  <a:pt x="672306" y="1012380"/>
                  <a:pt x="662113" y="1019288"/>
                </a:cubicBezTo>
                <a:cubicBezTo>
                  <a:pt x="648334" y="1029608"/>
                  <a:pt x="638610" y="1044433"/>
                  <a:pt x="634636" y="1061185"/>
                </a:cubicBezTo>
                <a:cubicBezTo>
                  <a:pt x="623528" y="1101447"/>
                  <a:pt x="647158" y="1143091"/>
                  <a:pt x="687419" y="1154199"/>
                </a:cubicBezTo>
                <a:cubicBezTo>
                  <a:pt x="692171" y="1155512"/>
                  <a:pt x="697040" y="1156356"/>
                  <a:pt x="701956" y="1156719"/>
                </a:cubicBezTo>
                <a:cubicBezTo>
                  <a:pt x="710528" y="1157415"/>
                  <a:pt x="719158" y="1156719"/>
                  <a:pt x="727506" y="1154662"/>
                </a:cubicBezTo>
                <a:cubicBezTo>
                  <a:pt x="740175" y="1151233"/>
                  <a:pt x="751822" y="1144781"/>
                  <a:pt x="761449" y="1135860"/>
                </a:cubicBezTo>
                <a:cubicBezTo>
                  <a:pt x="767017" y="1130288"/>
                  <a:pt x="772054" y="1124203"/>
                  <a:pt x="776483" y="1117688"/>
                </a:cubicBezTo>
                <a:cubicBezTo>
                  <a:pt x="782500" y="1108664"/>
                  <a:pt x="786841" y="1098625"/>
                  <a:pt x="789289" y="1088059"/>
                </a:cubicBezTo>
                <a:cubicBezTo>
                  <a:pt x="790078" y="1081688"/>
                  <a:pt x="773651" y="1075212"/>
                  <a:pt x="769359" y="1084520"/>
                </a:cubicBezTo>
                <a:cubicBezTo>
                  <a:pt x="766815" y="1093311"/>
                  <a:pt x="762848" y="1101622"/>
                  <a:pt x="757616" y="1109131"/>
                </a:cubicBezTo>
                <a:cubicBezTo>
                  <a:pt x="752415" y="1115720"/>
                  <a:pt x="745863" y="1121117"/>
                  <a:pt x="738395" y="1124957"/>
                </a:cubicBezTo>
                <a:cubicBezTo>
                  <a:pt x="729076" y="1130144"/>
                  <a:pt x="718352" y="1132243"/>
                  <a:pt x="707764" y="1130953"/>
                </a:cubicBezTo>
                <a:cubicBezTo>
                  <a:pt x="702632" y="1130148"/>
                  <a:pt x="697729" y="1128245"/>
                  <a:pt x="693399" y="1125372"/>
                </a:cubicBezTo>
                <a:cubicBezTo>
                  <a:pt x="689524" y="1123167"/>
                  <a:pt x="686775" y="1119375"/>
                  <a:pt x="683590" y="1117273"/>
                </a:cubicBezTo>
                <a:cubicBezTo>
                  <a:pt x="676019" y="1112038"/>
                  <a:pt x="670157" y="1104687"/>
                  <a:pt x="666745" y="1096136"/>
                </a:cubicBezTo>
                <a:cubicBezTo>
                  <a:pt x="664784" y="1090102"/>
                  <a:pt x="663985" y="1083752"/>
                  <a:pt x="664393" y="1077420"/>
                </a:cubicBezTo>
                <a:cubicBezTo>
                  <a:pt x="663992" y="1070803"/>
                  <a:pt x="665374" y="1064203"/>
                  <a:pt x="668391" y="1058302"/>
                </a:cubicBezTo>
                <a:cubicBezTo>
                  <a:pt x="675282" y="1046905"/>
                  <a:pt x="687327" y="1039623"/>
                  <a:pt x="700619" y="1038814"/>
                </a:cubicBezTo>
                <a:cubicBezTo>
                  <a:pt x="706174" y="1038379"/>
                  <a:pt x="711755" y="1039143"/>
                  <a:pt x="716987" y="1041060"/>
                </a:cubicBezTo>
                <a:cubicBezTo>
                  <a:pt x="721157" y="1042976"/>
                  <a:pt x="725072" y="1045404"/>
                  <a:pt x="728644" y="1048287"/>
                </a:cubicBezTo>
                <a:cubicBezTo>
                  <a:pt x="734027" y="1051616"/>
                  <a:pt x="738728" y="1055943"/>
                  <a:pt x="742492" y="1061031"/>
                </a:cubicBezTo>
                <a:cubicBezTo>
                  <a:pt x="745938" y="1065924"/>
                  <a:pt x="748523" y="1071365"/>
                  <a:pt x="750135" y="1077128"/>
                </a:cubicBezTo>
                <a:cubicBezTo>
                  <a:pt x="751959" y="1082374"/>
                  <a:pt x="760143" y="1078729"/>
                  <a:pt x="761120" y="1076587"/>
                </a:cubicBezTo>
                <a:close/>
                <a:moveTo>
                  <a:pt x="11396991" y="3547414"/>
                </a:moveTo>
                <a:cubicBezTo>
                  <a:pt x="11400145" y="3532774"/>
                  <a:pt x="11397574" y="3517517"/>
                  <a:pt x="11389791" y="3504728"/>
                </a:cubicBezTo>
                <a:cubicBezTo>
                  <a:pt x="11376076" y="3487243"/>
                  <a:pt x="11354613" y="3477574"/>
                  <a:pt x="11332431" y="3478946"/>
                </a:cubicBezTo>
                <a:cubicBezTo>
                  <a:pt x="11320122" y="3479357"/>
                  <a:pt x="11308190" y="3483231"/>
                  <a:pt x="11298008" y="3490123"/>
                </a:cubicBezTo>
                <a:cubicBezTo>
                  <a:pt x="11284225" y="3500443"/>
                  <a:pt x="11274488" y="3515254"/>
                  <a:pt x="11270476" y="3532020"/>
                </a:cubicBezTo>
                <a:cubicBezTo>
                  <a:pt x="11259368" y="3572271"/>
                  <a:pt x="11282991" y="3613894"/>
                  <a:pt x="11323242" y="3625003"/>
                </a:cubicBezTo>
                <a:cubicBezTo>
                  <a:pt x="11328008" y="3626340"/>
                  <a:pt x="11332877" y="3627163"/>
                  <a:pt x="11337814" y="3627540"/>
                </a:cubicBezTo>
                <a:cubicBezTo>
                  <a:pt x="11359722" y="3629529"/>
                  <a:pt x="11381425" y="3621917"/>
                  <a:pt x="11397299" y="3606694"/>
                </a:cubicBezTo>
                <a:cubicBezTo>
                  <a:pt x="11402888" y="3601106"/>
                  <a:pt x="11407894" y="3595037"/>
                  <a:pt x="11412351" y="3588523"/>
                </a:cubicBezTo>
                <a:cubicBezTo>
                  <a:pt x="11418351" y="3579471"/>
                  <a:pt x="11422705" y="3569426"/>
                  <a:pt x="11425139" y="3558866"/>
                </a:cubicBezTo>
                <a:cubicBezTo>
                  <a:pt x="11425928" y="3552523"/>
                  <a:pt x="11409505" y="3546043"/>
                  <a:pt x="11405219" y="3555369"/>
                </a:cubicBezTo>
                <a:cubicBezTo>
                  <a:pt x="11402648" y="3564145"/>
                  <a:pt x="11398671" y="3572477"/>
                  <a:pt x="11393459" y="3579985"/>
                </a:cubicBezTo>
                <a:cubicBezTo>
                  <a:pt x="11388248" y="3586534"/>
                  <a:pt x="11381700" y="3591917"/>
                  <a:pt x="11374259" y="3595792"/>
                </a:cubicBezTo>
                <a:cubicBezTo>
                  <a:pt x="11364933" y="3601003"/>
                  <a:pt x="11354202" y="3603094"/>
                  <a:pt x="11343608" y="3601792"/>
                </a:cubicBezTo>
                <a:cubicBezTo>
                  <a:pt x="11338465" y="3600968"/>
                  <a:pt x="11333562" y="3599083"/>
                  <a:pt x="11329242" y="3596203"/>
                </a:cubicBezTo>
                <a:cubicBezTo>
                  <a:pt x="11325368" y="3594009"/>
                  <a:pt x="11322625" y="3590203"/>
                  <a:pt x="11319436" y="3588111"/>
                </a:cubicBezTo>
                <a:cubicBezTo>
                  <a:pt x="11311859" y="3582866"/>
                  <a:pt x="11305997" y="3575494"/>
                  <a:pt x="11302568" y="3566957"/>
                </a:cubicBezTo>
                <a:cubicBezTo>
                  <a:pt x="11300613" y="3560923"/>
                  <a:pt x="11299825" y="3554580"/>
                  <a:pt x="11300237" y="3548271"/>
                </a:cubicBezTo>
                <a:cubicBezTo>
                  <a:pt x="11299859" y="3541654"/>
                  <a:pt x="11301230" y="3535037"/>
                  <a:pt x="11304248" y="3529106"/>
                </a:cubicBezTo>
                <a:cubicBezTo>
                  <a:pt x="11311139" y="3517723"/>
                  <a:pt x="11323174" y="3510454"/>
                  <a:pt x="11336442" y="3509665"/>
                </a:cubicBezTo>
                <a:cubicBezTo>
                  <a:pt x="11341997" y="3509220"/>
                  <a:pt x="11347585" y="3509974"/>
                  <a:pt x="11352831" y="3511894"/>
                </a:cubicBezTo>
                <a:cubicBezTo>
                  <a:pt x="11357013" y="3513814"/>
                  <a:pt x="11360922" y="3516248"/>
                  <a:pt x="11364488" y="3519128"/>
                </a:cubicBezTo>
                <a:cubicBezTo>
                  <a:pt x="11369870" y="3522454"/>
                  <a:pt x="11374568" y="3526774"/>
                  <a:pt x="11378305" y="3531883"/>
                </a:cubicBezTo>
                <a:cubicBezTo>
                  <a:pt x="11381767" y="3536751"/>
                  <a:pt x="11384373" y="3542203"/>
                  <a:pt x="11385951" y="3547963"/>
                </a:cubicBezTo>
                <a:cubicBezTo>
                  <a:pt x="11387802" y="3553208"/>
                  <a:pt x="11395997" y="3549540"/>
                  <a:pt x="11396991" y="3547414"/>
                </a:cubicBezTo>
                <a:close/>
                <a:moveTo>
                  <a:pt x="10934031" y="3405471"/>
                </a:moveTo>
                <a:cubicBezTo>
                  <a:pt x="10937254" y="3390866"/>
                  <a:pt x="10934682" y="3375574"/>
                  <a:pt x="10926865" y="3362786"/>
                </a:cubicBezTo>
                <a:cubicBezTo>
                  <a:pt x="10913151" y="3345300"/>
                  <a:pt x="10891688" y="3335631"/>
                  <a:pt x="10869505" y="3336968"/>
                </a:cubicBezTo>
                <a:cubicBezTo>
                  <a:pt x="10857196" y="3337380"/>
                  <a:pt x="10845265" y="3341254"/>
                  <a:pt x="10835082" y="3348145"/>
                </a:cubicBezTo>
                <a:cubicBezTo>
                  <a:pt x="10821299" y="3358465"/>
                  <a:pt x="10811528" y="3373277"/>
                  <a:pt x="10807550" y="3390043"/>
                </a:cubicBezTo>
                <a:cubicBezTo>
                  <a:pt x="10796408" y="3430260"/>
                  <a:pt x="10819997" y="3471917"/>
                  <a:pt x="10860214" y="3483060"/>
                </a:cubicBezTo>
                <a:cubicBezTo>
                  <a:pt x="10865013" y="3484397"/>
                  <a:pt x="10869917" y="3485220"/>
                  <a:pt x="10874888" y="3485597"/>
                </a:cubicBezTo>
                <a:cubicBezTo>
                  <a:pt x="10883459" y="3486283"/>
                  <a:pt x="10892065" y="3485597"/>
                  <a:pt x="10900431" y="3483540"/>
                </a:cubicBezTo>
                <a:cubicBezTo>
                  <a:pt x="10913082" y="3480111"/>
                  <a:pt x="10924705" y="3473665"/>
                  <a:pt x="10934339" y="3464751"/>
                </a:cubicBezTo>
                <a:cubicBezTo>
                  <a:pt x="10939928" y="3459163"/>
                  <a:pt x="10944968" y="3453094"/>
                  <a:pt x="10949391" y="3446546"/>
                </a:cubicBezTo>
                <a:cubicBezTo>
                  <a:pt x="10955425" y="3437529"/>
                  <a:pt x="10959745" y="3427483"/>
                  <a:pt x="10962179" y="3416923"/>
                </a:cubicBezTo>
                <a:cubicBezTo>
                  <a:pt x="10962968" y="3410580"/>
                  <a:pt x="10946579" y="3404066"/>
                  <a:pt x="10942293" y="3413391"/>
                </a:cubicBezTo>
                <a:cubicBezTo>
                  <a:pt x="10939722" y="3422169"/>
                  <a:pt x="10935745" y="3430500"/>
                  <a:pt x="10930534" y="3438009"/>
                </a:cubicBezTo>
                <a:cubicBezTo>
                  <a:pt x="10925322" y="3444591"/>
                  <a:pt x="10918774" y="3449974"/>
                  <a:pt x="10911333" y="3453849"/>
                </a:cubicBezTo>
                <a:cubicBezTo>
                  <a:pt x="10902008" y="3459026"/>
                  <a:pt x="10891277" y="3461117"/>
                  <a:pt x="10880682" y="3459814"/>
                </a:cubicBezTo>
                <a:cubicBezTo>
                  <a:pt x="10875539" y="3458991"/>
                  <a:pt x="10870637" y="3457106"/>
                  <a:pt x="10866317" y="3454226"/>
                </a:cubicBezTo>
                <a:cubicBezTo>
                  <a:pt x="10862442" y="3452031"/>
                  <a:pt x="10859665" y="3448260"/>
                  <a:pt x="10856511" y="3446134"/>
                </a:cubicBezTo>
                <a:cubicBezTo>
                  <a:pt x="10848933" y="3440888"/>
                  <a:pt x="10843036" y="3433551"/>
                  <a:pt x="10839642" y="3424980"/>
                </a:cubicBezTo>
                <a:cubicBezTo>
                  <a:pt x="10837688" y="3418946"/>
                  <a:pt x="10836899" y="3412603"/>
                  <a:pt x="10837311" y="3406294"/>
                </a:cubicBezTo>
                <a:cubicBezTo>
                  <a:pt x="10836933" y="3399677"/>
                  <a:pt x="10838305" y="3393060"/>
                  <a:pt x="10841288" y="3387163"/>
                </a:cubicBezTo>
                <a:cubicBezTo>
                  <a:pt x="10848179" y="3375780"/>
                  <a:pt x="10860214" y="3368477"/>
                  <a:pt x="10873516" y="3367689"/>
                </a:cubicBezTo>
                <a:cubicBezTo>
                  <a:pt x="10879071" y="3367243"/>
                  <a:pt x="10884659" y="3368031"/>
                  <a:pt x="10889905" y="3369951"/>
                </a:cubicBezTo>
                <a:cubicBezTo>
                  <a:pt x="10894053" y="3371871"/>
                  <a:pt x="10897962" y="3374271"/>
                  <a:pt x="10901528" y="3377151"/>
                </a:cubicBezTo>
                <a:cubicBezTo>
                  <a:pt x="10906910" y="3380477"/>
                  <a:pt x="10911608" y="3384797"/>
                  <a:pt x="10915380" y="3389906"/>
                </a:cubicBezTo>
                <a:cubicBezTo>
                  <a:pt x="10918843" y="3394808"/>
                  <a:pt x="10921414" y="3400260"/>
                  <a:pt x="10923025" y="3406020"/>
                </a:cubicBezTo>
                <a:cubicBezTo>
                  <a:pt x="10924877" y="3411266"/>
                  <a:pt x="10933071" y="3407597"/>
                  <a:pt x="10934031" y="3405471"/>
                </a:cubicBezTo>
                <a:close/>
                <a:moveTo>
                  <a:pt x="6030831" y="5886866"/>
                </a:moveTo>
                <a:cubicBezTo>
                  <a:pt x="6032340" y="5880935"/>
                  <a:pt x="6032717" y="5874797"/>
                  <a:pt x="6031894" y="5868729"/>
                </a:cubicBezTo>
                <a:cubicBezTo>
                  <a:pt x="6031414" y="5859951"/>
                  <a:pt x="6028568" y="5851448"/>
                  <a:pt x="6023665" y="5844180"/>
                </a:cubicBezTo>
                <a:cubicBezTo>
                  <a:pt x="6011083" y="5827106"/>
                  <a:pt x="5988660" y="5817266"/>
                  <a:pt x="5966271" y="5818397"/>
                </a:cubicBezTo>
                <a:cubicBezTo>
                  <a:pt x="5953962" y="5818808"/>
                  <a:pt x="5942031" y="5822683"/>
                  <a:pt x="5931848" y="5829574"/>
                </a:cubicBezTo>
                <a:cubicBezTo>
                  <a:pt x="5918065" y="5839894"/>
                  <a:pt x="5908328" y="5854706"/>
                  <a:pt x="5904351" y="5871472"/>
                </a:cubicBezTo>
                <a:cubicBezTo>
                  <a:pt x="5893208" y="5911723"/>
                  <a:pt x="5916831" y="5953380"/>
                  <a:pt x="5957083" y="5964489"/>
                </a:cubicBezTo>
                <a:cubicBezTo>
                  <a:pt x="5961848" y="5965826"/>
                  <a:pt x="5966717" y="5966649"/>
                  <a:pt x="5971654" y="5967026"/>
                </a:cubicBezTo>
                <a:cubicBezTo>
                  <a:pt x="5993562" y="5968980"/>
                  <a:pt x="6015265" y="5961369"/>
                  <a:pt x="6031140" y="5946146"/>
                </a:cubicBezTo>
                <a:cubicBezTo>
                  <a:pt x="6036728" y="5940591"/>
                  <a:pt x="6041768" y="5934489"/>
                  <a:pt x="6046191" y="5927974"/>
                </a:cubicBezTo>
                <a:cubicBezTo>
                  <a:pt x="6052225" y="5918957"/>
                  <a:pt x="6056545" y="5908911"/>
                  <a:pt x="6058980" y="5898352"/>
                </a:cubicBezTo>
                <a:cubicBezTo>
                  <a:pt x="6059768" y="5891974"/>
                  <a:pt x="6043345" y="5885494"/>
                  <a:pt x="6039059" y="5894820"/>
                </a:cubicBezTo>
                <a:cubicBezTo>
                  <a:pt x="6036522" y="5903597"/>
                  <a:pt x="6032545" y="5911894"/>
                  <a:pt x="6027334" y="5919403"/>
                </a:cubicBezTo>
                <a:cubicBezTo>
                  <a:pt x="6022123" y="5925986"/>
                  <a:pt x="6015574" y="5931403"/>
                  <a:pt x="6008100" y="5935243"/>
                </a:cubicBezTo>
                <a:cubicBezTo>
                  <a:pt x="5998774" y="5940420"/>
                  <a:pt x="5988077" y="5942512"/>
                  <a:pt x="5977482" y="5941243"/>
                </a:cubicBezTo>
                <a:cubicBezTo>
                  <a:pt x="5972340" y="5940420"/>
                  <a:pt x="5967437" y="5938534"/>
                  <a:pt x="5963083" y="5935654"/>
                </a:cubicBezTo>
                <a:cubicBezTo>
                  <a:pt x="5959243" y="5933460"/>
                  <a:pt x="5956465" y="5929654"/>
                  <a:pt x="5953277" y="5927563"/>
                </a:cubicBezTo>
                <a:cubicBezTo>
                  <a:pt x="5945700" y="5922317"/>
                  <a:pt x="5939871" y="5914946"/>
                  <a:pt x="5936443" y="5906409"/>
                </a:cubicBezTo>
                <a:cubicBezTo>
                  <a:pt x="5934488" y="5900374"/>
                  <a:pt x="5933665" y="5894031"/>
                  <a:pt x="5934077" y="5887689"/>
                </a:cubicBezTo>
                <a:cubicBezTo>
                  <a:pt x="5933700" y="5881071"/>
                  <a:pt x="5935071" y="5874489"/>
                  <a:pt x="5938088" y="5868591"/>
                </a:cubicBezTo>
                <a:cubicBezTo>
                  <a:pt x="5944980" y="5857209"/>
                  <a:pt x="5957014" y="5849906"/>
                  <a:pt x="5970317" y="5849083"/>
                </a:cubicBezTo>
                <a:cubicBezTo>
                  <a:pt x="5975871" y="5848672"/>
                  <a:pt x="5981460" y="5849426"/>
                  <a:pt x="5986705" y="5851346"/>
                </a:cubicBezTo>
                <a:cubicBezTo>
                  <a:pt x="5990854" y="5853266"/>
                  <a:pt x="5994763" y="5855700"/>
                  <a:pt x="5998328" y="5858580"/>
                </a:cubicBezTo>
                <a:cubicBezTo>
                  <a:pt x="6003711" y="5861906"/>
                  <a:pt x="6008408" y="5866226"/>
                  <a:pt x="6012180" y="5871300"/>
                </a:cubicBezTo>
                <a:cubicBezTo>
                  <a:pt x="6015608" y="5876203"/>
                  <a:pt x="6018214" y="5881654"/>
                  <a:pt x="6019825" y="5887414"/>
                </a:cubicBezTo>
                <a:cubicBezTo>
                  <a:pt x="6021677" y="5892660"/>
                  <a:pt x="6029871" y="5889026"/>
                  <a:pt x="6030831" y="5886866"/>
                </a:cubicBezTo>
                <a:close/>
              </a:path>
            </a:pathLst>
          </a:custGeom>
          <a:solidFill>
            <a:srgbClr val="000000"/>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pic>
        <p:nvPicPr>
          <p:cNvPr id="68" name="PPT世界-6" descr="图标&#10;&#10;描述已自动生成"/>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33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flipH="1">
            <a:off x="742567" y="607162"/>
            <a:ext cx="5480330" cy="6250839"/>
          </a:xfrm>
          <a:prstGeom prst="rect">
            <a:avLst/>
          </a:prstGeom>
          <a:effectLst>
            <a:outerShdw dist="50800" algn="l" rotWithShape="0">
              <a:schemeClr val="accent1"/>
            </a:outerShdw>
          </a:effectLst>
        </p:spPr>
      </p:pic>
      <p:grpSp>
        <p:nvGrpSpPr>
          <p:cNvPr id="49" name="PPT世界-7"/>
          <p:cNvGrpSpPr/>
          <p:nvPr/>
        </p:nvGrpSpPr>
        <p:grpSpPr>
          <a:xfrm>
            <a:off x="571921" y="6118111"/>
            <a:ext cx="1850151" cy="341291"/>
            <a:chOff x="9769928" y="6118111"/>
            <a:chExt cx="1850151" cy="341291"/>
          </a:xfrm>
        </p:grpSpPr>
        <p:sp>
          <p:nvSpPr>
            <p:cNvPr id="14" name="PPT世界-7-1"/>
            <p:cNvSpPr/>
            <p:nvPr/>
          </p:nvSpPr>
          <p:spPr>
            <a:xfrm>
              <a:off x="9769928" y="6118111"/>
              <a:ext cx="341292" cy="341291"/>
            </a:xfrm>
            <a:prstGeom prst="ellipse">
              <a:avLst/>
            </a:prstGeom>
            <a:solidFill>
              <a:srgbClr val="FFB5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5" name="PPT世界-7-2"/>
            <p:cNvSpPr/>
            <p:nvPr/>
          </p:nvSpPr>
          <p:spPr>
            <a:xfrm>
              <a:off x="9862853" y="6185136"/>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16" name="PPT世界-7-3"/>
            <p:cNvSpPr/>
            <p:nvPr/>
          </p:nvSpPr>
          <p:spPr>
            <a:xfrm>
              <a:off x="10272881" y="6118111"/>
              <a:ext cx="341292" cy="341291"/>
            </a:xfrm>
            <a:prstGeom prst="ellipse">
              <a:avLst/>
            </a:prstGeom>
            <a:solidFill>
              <a:srgbClr val="FFB5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7" name="PPT世界-7-4"/>
            <p:cNvSpPr/>
            <p:nvPr/>
          </p:nvSpPr>
          <p:spPr>
            <a:xfrm>
              <a:off x="10339894" y="6185254"/>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18" name="PPT世界-7-5"/>
            <p:cNvSpPr/>
            <p:nvPr/>
          </p:nvSpPr>
          <p:spPr>
            <a:xfrm>
              <a:off x="10775835" y="6118111"/>
              <a:ext cx="341292" cy="341291"/>
            </a:xfrm>
            <a:prstGeom prst="ellipse">
              <a:avLst/>
            </a:prstGeom>
            <a:solidFill>
              <a:srgbClr val="FFB5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9" name="PPT世界-7-6"/>
            <p:cNvSpPr/>
            <p:nvPr/>
          </p:nvSpPr>
          <p:spPr>
            <a:xfrm>
              <a:off x="10842860" y="6203314"/>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0" name="PPT世界-7-7"/>
            <p:cNvSpPr/>
            <p:nvPr/>
          </p:nvSpPr>
          <p:spPr>
            <a:xfrm>
              <a:off x="11278787" y="6118111"/>
              <a:ext cx="341292" cy="341291"/>
            </a:xfrm>
            <a:prstGeom prst="ellipse">
              <a:avLst/>
            </a:prstGeom>
            <a:solidFill>
              <a:srgbClr val="FFB5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1" name="PPT世界-7-8"/>
            <p:cNvSpPr/>
            <p:nvPr/>
          </p:nvSpPr>
          <p:spPr>
            <a:xfrm>
              <a:off x="11367761" y="6185136"/>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grpSp>
        <p:nvGrpSpPr>
          <p:cNvPr id="26" name="PPT世界-9"/>
          <p:cNvGrpSpPr/>
          <p:nvPr/>
        </p:nvGrpSpPr>
        <p:grpSpPr>
          <a:xfrm>
            <a:off x="6875615" y="498830"/>
            <a:ext cx="3217492" cy="1671878"/>
            <a:chOff x="6214267" y="498830"/>
            <a:chExt cx="3217492" cy="1671878"/>
          </a:xfrm>
        </p:grpSpPr>
        <p:grpSp>
          <p:nvGrpSpPr>
            <p:cNvPr id="23" name="组合 22"/>
            <p:cNvGrpSpPr/>
            <p:nvPr/>
          </p:nvGrpSpPr>
          <p:grpSpPr>
            <a:xfrm>
              <a:off x="8204990" y="498830"/>
              <a:ext cx="505243" cy="624634"/>
              <a:chOff x="9457243" y="745741"/>
              <a:chExt cx="505243" cy="624634"/>
            </a:xfrm>
          </p:grpSpPr>
          <p:sp>
            <p:nvSpPr>
              <p:cNvPr id="66" name="PPT世界-9-1"/>
              <p:cNvSpPr/>
              <p:nvPr/>
            </p:nvSpPr>
            <p:spPr>
              <a:xfrm>
                <a:off x="9628074" y="844910"/>
                <a:ext cx="323278" cy="274009"/>
              </a:xfrm>
              <a:custGeom>
                <a:avLst/>
                <a:gdLst>
                  <a:gd name="connsiteX0" fmla="*/ -1278 w 578865"/>
                  <a:gd name="connsiteY0" fmla="*/ 490597 h 490642"/>
                  <a:gd name="connsiteX1" fmla="*/ 418823 w 578865"/>
                  <a:gd name="connsiteY1" fmla="*/ -45 h 490642"/>
                  <a:gd name="connsiteX2" fmla="*/ 577587 w 578865"/>
                  <a:gd name="connsiteY2" fmla="*/ 240739 h 490642"/>
                </a:gdLst>
                <a:ahLst/>
                <a:cxnLst>
                  <a:cxn ang="0">
                    <a:pos x="connsiteX0" y="connsiteY0"/>
                  </a:cxn>
                  <a:cxn ang="0">
                    <a:pos x="connsiteX1" y="connsiteY1"/>
                  </a:cxn>
                  <a:cxn ang="0">
                    <a:pos x="connsiteX2" y="connsiteY2"/>
                  </a:cxn>
                </a:cxnLst>
                <a:rect l="l" t="t" r="r" b="b"/>
                <a:pathLst>
                  <a:path w="578865" h="490642">
                    <a:moveTo>
                      <a:pt x="-1278" y="490597"/>
                    </a:moveTo>
                    <a:lnTo>
                      <a:pt x="418823" y="-45"/>
                    </a:lnTo>
                    <a:lnTo>
                      <a:pt x="577587" y="240739"/>
                    </a:lnTo>
                    <a:close/>
                  </a:path>
                </a:pathLst>
              </a:custGeom>
              <a:solidFill>
                <a:schemeClr val="accent3"/>
              </a:solidFill>
              <a:ln w="3372" cap="flat">
                <a:noFill/>
                <a:prstDash val="solid"/>
                <a:miter/>
              </a:ln>
            </p:spPr>
            <p:txBody>
              <a:bodyPr rtlCol="0" anchor="ctr">
                <a:noAutofit/>
              </a:bodyPr>
              <a:lstStyle/>
              <a:p>
                <a:endParaRPr lang="zh-CN" altLang="en-US" sz="1050" dirty="0">
                  <a:cs typeface="思源黑体 CN Bold" panose="020B0800000000000000" pitchFamily="34" charset="-122"/>
                </a:endParaRPr>
              </a:p>
            </p:txBody>
          </p:sp>
          <p:sp>
            <p:nvSpPr>
              <p:cNvPr id="67" name="PPT世界-9-2"/>
              <p:cNvSpPr/>
              <p:nvPr/>
            </p:nvSpPr>
            <p:spPr>
              <a:xfrm>
                <a:off x="9477454" y="763487"/>
                <a:ext cx="472090" cy="595146"/>
              </a:xfrm>
              <a:custGeom>
                <a:avLst/>
                <a:gdLst>
                  <a:gd name="connsiteX0" fmla="*/ 349778 w 845328"/>
                  <a:gd name="connsiteY0" fmla="*/ 851877 h 1065673"/>
                  <a:gd name="connsiteX1" fmla="*/ 844050 w 845328"/>
                  <a:gd name="connsiteY1" fmla="*/ 749886 h 1065673"/>
                  <a:gd name="connsiteX2" fmla="*/ 767721 w 845328"/>
                  <a:gd name="connsiteY2" fmla="*/ 1065628 h 1065673"/>
                  <a:gd name="connsiteX3" fmla="*/ 162411 w 845328"/>
                  <a:gd name="connsiteY3" fmla="*/ 475611 h 1065673"/>
                  <a:gd name="connsiteX4" fmla="*/ 349576 w 845328"/>
                  <a:gd name="connsiteY4" fmla="*/ -45 h 1065673"/>
                  <a:gd name="connsiteX5" fmla="*/ -1278 w 845328"/>
                  <a:gd name="connsiteY5" fmla="*/ 43220 h 106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5328" h="1065673">
                    <a:moveTo>
                      <a:pt x="349778" y="851877"/>
                    </a:moveTo>
                    <a:cubicBezTo>
                      <a:pt x="374299" y="843000"/>
                      <a:pt x="844050" y="749886"/>
                      <a:pt x="844050" y="749886"/>
                    </a:cubicBezTo>
                    <a:lnTo>
                      <a:pt x="767721" y="1065628"/>
                    </a:lnTo>
                    <a:close/>
                    <a:moveTo>
                      <a:pt x="162411" y="475611"/>
                    </a:moveTo>
                    <a:lnTo>
                      <a:pt x="349576" y="-45"/>
                    </a:lnTo>
                    <a:lnTo>
                      <a:pt x="-1278" y="43220"/>
                    </a:lnTo>
                    <a:close/>
                  </a:path>
                </a:pathLst>
              </a:custGeom>
              <a:solidFill>
                <a:schemeClr val="accent1"/>
              </a:solidFill>
              <a:ln w="3372" cap="flat">
                <a:noFill/>
                <a:prstDash val="solid"/>
                <a:miter/>
              </a:ln>
            </p:spPr>
            <p:txBody>
              <a:bodyPr rtlCol="0" anchor="ctr">
                <a:noAutofit/>
              </a:bodyPr>
              <a:lstStyle/>
              <a:p>
                <a:endParaRPr lang="zh-CN" altLang="en-US" sz="1050">
                  <a:cs typeface="思源黑体 CN Bold" panose="020B0800000000000000" pitchFamily="34" charset="-122"/>
                </a:endParaRPr>
              </a:p>
            </p:txBody>
          </p:sp>
          <p:sp>
            <p:nvSpPr>
              <p:cNvPr id="69" name="PPT世界-9-3"/>
              <p:cNvSpPr/>
              <p:nvPr/>
            </p:nvSpPr>
            <p:spPr>
              <a:xfrm>
                <a:off x="9457243" y="745741"/>
                <a:ext cx="505243" cy="624634"/>
              </a:xfrm>
              <a:custGeom>
                <a:avLst/>
                <a:gdLst>
                  <a:gd name="connsiteX0" fmla="*/ 315475 w 904692"/>
                  <a:gd name="connsiteY0" fmla="*/ 655643 h 1118476"/>
                  <a:gd name="connsiteX1" fmla="*/ 383778 w 904692"/>
                  <a:gd name="connsiteY1" fmla="*/ 632754 h 1118476"/>
                  <a:gd name="connsiteX2" fmla="*/ 473599 w 904692"/>
                  <a:gd name="connsiteY2" fmla="*/ 602299 h 1118476"/>
                  <a:gd name="connsiteX3" fmla="*/ 683531 w 904692"/>
                  <a:gd name="connsiteY3" fmla="*/ 518053 h 1118476"/>
                  <a:gd name="connsiteX4" fmla="*/ 795986 w 904692"/>
                  <a:gd name="connsiteY4" fmla="*/ 471915 h 1118476"/>
                  <a:gd name="connsiteX5" fmla="*/ 903414 w 904692"/>
                  <a:gd name="connsiteY5" fmla="*/ 424154 h 1118476"/>
                  <a:gd name="connsiteX6" fmla="*/ 854642 w 904692"/>
                  <a:gd name="connsiteY6" fmla="*/ 351470 h 1118476"/>
                  <a:gd name="connsiteX7" fmla="*/ 796323 w 904692"/>
                  <a:gd name="connsiteY7" fmla="*/ 261702 h 1118476"/>
                  <a:gd name="connsiteX8" fmla="*/ 730652 w 904692"/>
                  <a:gd name="connsiteY8" fmla="*/ 159502 h 1118476"/>
                  <a:gd name="connsiteX9" fmla="*/ 726874 w 904692"/>
                  <a:gd name="connsiteY9" fmla="*/ 153694 h 1118476"/>
                  <a:gd name="connsiteX10" fmla="*/ 639042 w 904692"/>
                  <a:gd name="connsiteY10" fmla="*/ 253762 h 1118476"/>
                  <a:gd name="connsiteX11" fmla="*/ 562780 w 904692"/>
                  <a:gd name="connsiteY11" fmla="*/ 339982 h 1118476"/>
                  <a:gd name="connsiteX12" fmla="*/ 505912 w 904692"/>
                  <a:gd name="connsiteY12" fmla="*/ 404031 h 1118476"/>
                  <a:gd name="connsiteX13" fmla="*/ 421150 w 904692"/>
                  <a:gd name="connsiteY13" fmla="*/ 500005 h 1118476"/>
                  <a:gd name="connsiteX14" fmla="*/ 370488 w 904692"/>
                  <a:gd name="connsiteY14" fmla="*/ 556475 h 1118476"/>
                  <a:gd name="connsiteX15" fmla="*/ 302186 w 904692"/>
                  <a:gd name="connsiteY15" fmla="*/ 629192 h 1118476"/>
                  <a:gd name="connsiteX16" fmla="*/ 314565 w 904692"/>
                  <a:gd name="connsiteY16" fmla="*/ 651686 h 1118476"/>
                  <a:gd name="connsiteX17" fmla="*/ 390995 w 904692"/>
                  <a:gd name="connsiteY17" fmla="*/ 570557 h 1118476"/>
                  <a:gd name="connsiteX18" fmla="*/ 465504 w 904692"/>
                  <a:gd name="connsiteY18" fmla="*/ 491194 h 1118476"/>
                  <a:gd name="connsiteX19" fmla="*/ 567671 w 904692"/>
                  <a:gd name="connsiteY19" fmla="*/ 381503 h 1118476"/>
                  <a:gd name="connsiteX20" fmla="*/ 622245 w 904692"/>
                  <a:gd name="connsiteY20" fmla="*/ 325829 h 1118476"/>
                  <a:gd name="connsiteX21" fmla="*/ 671187 w 904692"/>
                  <a:gd name="connsiteY21" fmla="*/ 276095 h 1118476"/>
                  <a:gd name="connsiteX22" fmla="*/ 706636 w 904692"/>
                  <a:gd name="connsiteY22" fmla="*/ 236085 h 1118476"/>
                  <a:gd name="connsiteX23" fmla="*/ 715474 w 904692"/>
                  <a:gd name="connsiteY23" fmla="*/ 226037 h 1118476"/>
                  <a:gd name="connsiteX24" fmla="*/ 717700 w 904692"/>
                  <a:gd name="connsiteY24" fmla="*/ 223514 h 1118476"/>
                  <a:gd name="connsiteX25" fmla="*/ 718678 w 904692"/>
                  <a:gd name="connsiteY25" fmla="*/ 222377 h 1118476"/>
                  <a:gd name="connsiteX26" fmla="*/ 718813 w 904692"/>
                  <a:gd name="connsiteY26" fmla="*/ 222273 h 1118476"/>
                  <a:gd name="connsiteX27" fmla="*/ 719251 w 904692"/>
                  <a:gd name="connsiteY27" fmla="*/ 221858 h 1118476"/>
                  <a:gd name="connsiteX28" fmla="*/ 720802 w 904692"/>
                  <a:gd name="connsiteY28" fmla="*/ 220451 h 1118476"/>
                  <a:gd name="connsiteX29" fmla="*/ 721916 w 904692"/>
                  <a:gd name="connsiteY29" fmla="*/ 222664 h 1118476"/>
                  <a:gd name="connsiteX30" fmla="*/ 735509 w 904692"/>
                  <a:gd name="connsiteY30" fmla="*/ 243876 h 1118476"/>
                  <a:gd name="connsiteX31" fmla="*/ 796525 w 904692"/>
                  <a:gd name="connsiteY31" fmla="*/ 338481 h 1118476"/>
                  <a:gd name="connsiteX32" fmla="*/ 829176 w 904692"/>
                  <a:gd name="connsiteY32" fmla="*/ 385678 h 1118476"/>
                  <a:gd name="connsiteX33" fmla="*/ 837372 w 904692"/>
                  <a:gd name="connsiteY33" fmla="*/ 397416 h 1118476"/>
                  <a:gd name="connsiteX34" fmla="*/ 841487 w 904692"/>
                  <a:gd name="connsiteY34" fmla="*/ 403305 h 1118476"/>
                  <a:gd name="connsiteX35" fmla="*/ 842364 w 904692"/>
                  <a:gd name="connsiteY35" fmla="*/ 404301 h 1118476"/>
                  <a:gd name="connsiteX36" fmla="*/ 844287 w 904692"/>
                  <a:gd name="connsiteY36" fmla="*/ 406614 h 1118476"/>
                  <a:gd name="connsiteX37" fmla="*/ 844489 w 904692"/>
                  <a:gd name="connsiteY37" fmla="*/ 406884 h 1118476"/>
                  <a:gd name="connsiteX38" fmla="*/ 669399 w 904692"/>
                  <a:gd name="connsiteY38" fmla="*/ 481264 h 1118476"/>
                  <a:gd name="connsiteX39" fmla="*/ 578633 w 904692"/>
                  <a:gd name="connsiteY39" fmla="*/ 519777 h 1118476"/>
                  <a:gd name="connsiteX40" fmla="*/ 501865 w 904692"/>
                  <a:gd name="connsiteY40" fmla="*/ 551584 h 1118476"/>
                  <a:gd name="connsiteX41" fmla="*/ 400642 w 904692"/>
                  <a:gd name="connsiteY41" fmla="*/ 598926 h 1118476"/>
                  <a:gd name="connsiteX42" fmla="*/ 312136 w 904692"/>
                  <a:gd name="connsiteY42" fmla="*/ 641763 h 1118476"/>
                  <a:gd name="connsiteX43" fmla="*/ 315475 w 904692"/>
                  <a:gd name="connsiteY43" fmla="*/ 655643 h 1118476"/>
                  <a:gd name="connsiteX44" fmla="*/ 399294 w 904692"/>
                  <a:gd name="connsiteY44" fmla="*/ 881886 h 1118476"/>
                  <a:gd name="connsiteX45" fmla="*/ 449011 w 904692"/>
                  <a:gd name="connsiteY45" fmla="*/ 914516 h 1118476"/>
                  <a:gd name="connsiteX46" fmla="*/ 514581 w 904692"/>
                  <a:gd name="connsiteY46" fmla="*/ 957157 h 1118476"/>
                  <a:gd name="connsiteX47" fmla="*/ 675774 w 904692"/>
                  <a:gd name="connsiteY47" fmla="*/ 1046557 h 1118476"/>
                  <a:gd name="connsiteX48" fmla="*/ 762729 w 904692"/>
                  <a:gd name="connsiteY48" fmla="*/ 1093654 h 1118476"/>
                  <a:gd name="connsiteX49" fmla="*/ 812210 w 904692"/>
                  <a:gd name="connsiteY49" fmla="*/ 1118431 h 1118476"/>
                  <a:gd name="connsiteX50" fmla="*/ 842127 w 904692"/>
                  <a:gd name="connsiteY50" fmla="*/ 988708 h 1118476"/>
                  <a:gd name="connsiteX51" fmla="*/ 866514 w 904692"/>
                  <a:gd name="connsiteY51" fmla="*/ 890555 h 1118476"/>
                  <a:gd name="connsiteX52" fmla="*/ 895792 w 904692"/>
                  <a:gd name="connsiteY52" fmla="*/ 774863 h 1118476"/>
                  <a:gd name="connsiteX53" fmla="*/ 898220 w 904692"/>
                  <a:gd name="connsiteY53" fmla="*/ 765294 h 1118476"/>
                  <a:gd name="connsiteX54" fmla="*/ 898793 w 904692"/>
                  <a:gd name="connsiteY54" fmla="*/ 762879 h 1118476"/>
                  <a:gd name="connsiteX55" fmla="*/ 897208 w 904692"/>
                  <a:gd name="connsiteY55" fmla="*/ 762737 h 1118476"/>
                  <a:gd name="connsiteX56" fmla="*/ 892958 w 904692"/>
                  <a:gd name="connsiteY56" fmla="*/ 763530 h 1118476"/>
                  <a:gd name="connsiteX57" fmla="*/ 875924 w 904692"/>
                  <a:gd name="connsiteY57" fmla="*/ 766700 h 1118476"/>
                  <a:gd name="connsiteX58" fmla="*/ 843274 w 904692"/>
                  <a:gd name="connsiteY58" fmla="*/ 772745 h 1118476"/>
                  <a:gd name="connsiteX59" fmla="*/ 795446 w 904692"/>
                  <a:gd name="connsiteY59" fmla="*/ 781302 h 1118476"/>
                  <a:gd name="connsiteX60" fmla="*/ 704444 w 904692"/>
                  <a:gd name="connsiteY60" fmla="*/ 797455 h 1118476"/>
                  <a:gd name="connsiteX61" fmla="*/ 638131 w 904692"/>
                  <a:gd name="connsiteY61" fmla="*/ 809102 h 1118476"/>
                  <a:gd name="connsiteX62" fmla="*/ 539001 w 904692"/>
                  <a:gd name="connsiteY62" fmla="*/ 827137 h 1118476"/>
                  <a:gd name="connsiteX63" fmla="*/ 480177 w 904692"/>
                  <a:gd name="connsiteY63" fmla="*/ 837384 h 1118476"/>
                  <a:gd name="connsiteX64" fmla="*/ 402025 w 904692"/>
                  <a:gd name="connsiteY64" fmla="*/ 849189 h 1118476"/>
                  <a:gd name="connsiteX65" fmla="*/ 391704 w 904692"/>
                  <a:gd name="connsiteY65" fmla="*/ 854846 h 1118476"/>
                  <a:gd name="connsiteX66" fmla="*/ 383609 w 904692"/>
                  <a:gd name="connsiteY66" fmla="*/ 865184 h 1118476"/>
                  <a:gd name="connsiteX67" fmla="*/ 399900 w 904692"/>
                  <a:gd name="connsiteY67" fmla="*/ 876561 h 1118476"/>
                  <a:gd name="connsiteX68" fmla="*/ 486686 w 904692"/>
                  <a:gd name="connsiteY68" fmla="*/ 863652 h 1118476"/>
                  <a:gd name="connsiteX69" fmla="*/ 571347 w 904692"/>
                  <a:gd name="connsiteY69" fmla="*/ 851726 h 1118476"/>
                  <a:gd name="connsiteX70" fmla="*/ 687916 w 904692"/>
                  <a:gd name="connsiteY70" fmla="*/ 835050 h 1118476"/>
                  <a:gd name="connsiteX71" fmla="*/ 748798 w 904692"/>
                  <a:gd name="connsiteY71" fmla="*/ 828682 h 1118476"/>
                  <a:gd name="connsiteX72" fmla="*/ 803271 w 904692"/>
                  <a:gd name="connsiteY72" fmla="*/ 823140 h 1118476"/>
                  <a:gd name="connsiteX73" fmla="*/ 835955 w 904692"/>
                  <a:gd name="connsiteY73" fmla="*/ 817473 h 1118476"/>
                  <a:gd name="connsiteX74" fmla="*/ 840340 w 904692"/>
                  <a:gd name="connsiteY74" fmla="*/ 816755 h 1118476"/>
                  <a:gd name="connsiteX75" fmla="*/ 842600 w 904692"/>
                  <a:gd name="connsiteY75" fmla="*/ 816461 h 1118476"/>
                  <a:gd name="connsiteX76" fmla="*/ 845804 w 904692"/>
                  <a:gd name="connsiteY76" fmla="*/ 816090 h 1118476"/>
                  <a:gd name="connsiteX77" fmla="*/ 846715 w 904692"/>
                  <a:gd name="connsiteY77" fmla="*/ 816374 h 1118476"/>
                  <a:gd name="connsiteX78" fmla="*/ 846108 w 904692"/>
                  <a:gd name="connsiteY78" fmla="*/ 817983 h 1118476"/>
                  <a:gd name="connsiteX79" fmla="*/ 845602 w 904692"/>
                  <a:gd name="connsiteY79" fmla="*/ 819332 h 1118476"/>
                  <a:gd name="connsiteX80" fmla="*/ 845366 w 904692"/>
                  <a:gd name="connsiteY80" fmla="*/ 820064 h 1118476"/>
                  <a:gd name="connsiteX81" fmla="*/ 844219 w 904692"/>
                  <a:gd name="connsiteY81" fmla="*/ 824563 h 1118476"/>
                  <a:gd name="connsiteX82" fmla="*/ 841926 w 904692"/>
                  <a:gd name="connsiteY82" fmla="*/ 833566 h 1118476"/>
                  <a:gd name="connsiteX83" fmla="*/ 815953 w 904692"/>
                  <a:gd name="connsiteY83" fmla="*/ 936653 h 1118476"/>
                  <a:gd name="connsiteX84" fmla="*/ 792545 w 904692"/>
                  <a:gd name="connsiteY84" fmla="*/ 1042827 h 1118476"/>
                  <a:gd name="connsiteX85" fmla="*/ 789307 w 904692"/>
                  <a:gd name="connsiteY85" fmla="*/ 1056170 h 1118476"/>
                  <a:gd name="connsiteX86" fmla="*/ 788667 w 904692"/>
                  <a:gd name="connsiteY86" fmla="*/ 1058626 h 1118476"/>
                  <a:gd name="connsiteX87" fmla="*/ 784383 w 904692"/>
                  <a:gd name="connsiteY87" fmla="*/ 1056214 h 1118476"/>
                  <a:gd name="connsiteX88" fmla="*/ 753149 w 904692"/>
                  <a:gd name="connsiteY88" fmla="*/ 1039916 h 1118476"/>
                  <a:gd name="connsiteX89" fmla="*/ 690682 w 904692"/>
                  <a:gd name="connsiteY89" fmla="*/ 1007283 h 1118476"/>
                  <a:gd name="connsiteX90" fmla="*/ 619682 w 904692"/>
                  <a:gd name="connsiteY90" fmla="*/ 970268 h 1118476"/>
                  <a:gd name="connsiteX91" fmla="*/ 560149 w 904692"/>
                  <a:gd name="connsiteY91" fmla="*/ 938380 h 1118476"/>
                  <a:gd name="connsiteX92" fmla="*/ 478355 w 904692"/>
                  <a:gd name="connsiteY92" fmla="*/ 900529 h 1118476"/>
                  <a:gd name="connsiteX93" fmla="*/ 405938 w 904692"/>
                  <a:gd name="connsiteY93" fmla="*/ 868577 h 1118476"/>
                  <a:gd name="connsiteX94" fmla="*/ 399294 w 904692"/>
                  <a:gd name="connsiteY94" fmla="*/ 881886 h 1118476"/>
                  <a:gd name="connsiteX95" fmla="*/ 188113 w 904692"/>
                  <a:gd name="connsiteY95" fmla="*/ 499650 h 1118476"/>
                  <a:gd name="connsiteX96" fmla="*/ 171248 w 904692"/>
                  <a:gd name="connsiteY96" fmla="*/ 438354 h 1118476"/>
                  <a:gd name="connsiteX97" fmla="*/ 148784 w 904692"/>
                  <a:gd name="connsiteY97" fmla="*/ 357835 h 1118476"/>
                  <a:gd name="connsiteX98" fmla="*/ 84799 w 904692"/>
                  <a:gd name="connsiteY98" fmla="*/ 172623 h 1118476"/>
                  <a:gd name="connsiteX99" fmla="*/ 67530 w 904692"/>
                  <a:gd name="connsiteY99" fmla="*/ 122946 h 1118476"/>
                  <a:gd name="connsiteX100" fmla="*/ 60446 w 904692"/>
                  <a:gd name="connsiteY100" fmla="*/ 102708 h 1118476"/>
                  <a:gd name="connsiteX101" fmla="*/ 56028 w 904692"/>
                  <a:gd name="connsiteY101" fmla="*/ 90508 h 1118476"/>
                  <a:gd name="connsiteX102" fmla="*/ 54915 w 904692"/>
                  <a:gd name="connsiteY102" fmla="*/ 87695 h 1118476"/>
                  <a:gd name="connsiteX103" fmla="*/ 101124 w 904692"/>
                  <a:gd name="connsiteY103" fmla="*/ 80862 h 1118476"/>
                  <a:gd name="connsiteX104" fmla="*/ 167133 w 904692"/>
                  <a:gd name="connsiteY104" fmla="*/ 71822 h 1118476"/>
                  <a:gd name="connsiteX105" fmla="*/ 342189 w 904692"/>
                  <a:gd name="connsiteY105" fmla="*/ 52441 h 1118476"/>
                  <a:gd name="connsiteX106" fmla="*/ 362967 w 904692"/>
                  <a:gd name="connsiteY106" fmla="*/ 50731 h 1118476"/>
                  <a:gd name="connsiteX107" fmla="*/ 355748 w 904692"/>
                  <a:gd name="connsiteY107" fmla="*/ 67259 h 1118476"/>
                  <a:gd name="connsiteX108" fmla="*/ 354062 w 904692"/>
                  <a:gd name="connsiteY108" fmla="*/ 71124 h 1118476"/>
                  <a:gd name="connsiteX109" fmla="*/ 350621 w 904692"/>
                  <a:gd name="connsiteY109" fmla="*/ 79415 h 1118476"/>
                  <a:gd name="connsiteX110" fmla="*/ 343268 w 904692"/>
                  <a:gd name="connsiteY110" fmla="*/ 97109 h 1118476"/>
                  <a:gd name="connsiteX111" fmla="*/ 313958 w 904692"/>
                  <a:gd name="connsiteY111" fmla="*/ 167860 h 1118476"/>
                  <a:gd name="connsiteX112" fmla="*/ 285456 w 904692"/>
                  <a:gd name="connsiteY112" fmla="*/ 236115 h 1118476"/>
                  <a:gd name="connsiteX113" fmla="*/ 243227 w 904692"/>
                  <a:gd name="connsiteY113" fmla="*/ 338235 h 1118476"/>
                  <a:gd name="connsiteX114" fmla="*/ 217660 w 904692"/>
                  <a:gd name="connsiteY114" fmla="*/ 398573 h 1118476"/>
                  <a:gd name="connsiteX115" fmla="*/ 181873 w 904692"/>
                  <a:gd name="connsiteY115" fmla="*/ 477210 h 1118476"/>
                  <a:gd name="connsiteX116" fmla="*/ 201638 w 904692"/>
                  <a:gd name="connsiteY116" fmla="*/ 491252 h 1118476"/>
                  <a:gd name="connsiteX117" fmla="*/ 241742 w 904692"/>
                  <a:gd name="connsiteY117" fmla="*/ 403464 h 1118476"/>
                  <a:gd name="connsiteX118" fmla="*/ 280734 w 904692"/>
                  <a:gd name="connsiteY118" fmla="*/ 317639 h 1118476"/>
                  <a:gd name="connsiteX119" fmla="*/ 333892 w 904692"/>
                  <a:gd name="connsiteY119" fmla="*/ 199296 h 1118476"/>
                  <a:gd name="connsiteX120" fmla="*/ 363371 w 904692"/>
                  <a:gd name="connsiteY120" fmla="*/ 138387 h 1118476"/>
                  <a:gd name="connsiteX121" fmla="*/ 376998 w 904692"/>
                  <a:gd name="connsiteY121" fmla="*/ 111323 h 1118476"/>
                  <a:gd name="connsiteX122" fmla="*/ 383676 w 904692"/>
                  <a:gd name="connsiteY122" fmla="*/ 97730 h 1118476"/>
                  <a:gd name="connsiteX123" fmla="*/ 386847 w 904692"/>
                  <a:gd name="connsiteY123" fmla="*/ 90862 h 1118476"/>
                  <a:gd name="connsiteX124" fmla="*/ 388364 w 904692"/>
                  <a:gd name="connsiteY124" fmla="*/ 87409 h 1118476"/>
                  <a:gd name="connsiteX125" fmla="*/ 390557 w 904692"/>
                  <a:gd name="connsiteY125" fmla="*/ 82221 h 1118476"/>
                  <a:gd name="connsiteX126" fmla="*/ 423915 w 904692"/>
                  <a:gd name="connsiteY126" fmla="*/ -45 h 1118476"/>
                  <a:gd name="connsiteX127" fmla="*/ 297936 w 904692"/>
                  <a:gd name="connsiteY127" fmla="*/ 14182 h 1118476"/>
                  <a:gd name="connsiteX128" fmla="*/ 205922 w 904692"/>
                  <a:gd name="connsiteY128" fmla="*/ 24351 h 1118476"/>
                  <a:gd name="connsiteX129" fmla="*/ 111816 w 904692"/>
                  <a:gd name="connsiteY129" fmla="*/ 38430 h 1118476"/>
                  <a:gd name="connsiteX130" fmla="*/ -1278 w 904692"/>
                  <a:gd name="connsiteY130" fmla="*/ 52097 h 1118476"/>
                  <a:gd name="connsiteX131" fmla="*/ 51846 w 904692"/>
                  <a:gd name="connsiteY131" fmla="*/ 194736 h 1118476"/>
                  <a:gd name="connsiteX132" fmla="*/ 81359 w 904692"/>
                  <a:gd name="connsiteY132" fmla="*/ 274358 h 1118476"/>
                  <a:gd name="connsiteX133" fmla="*/ 105644 w 904692"/>
                  <a:gd name="connsiteY133" fmla="*/ 341844 h 1118476"/>
                  <a:gd name="connsiteX134" fmla="*/ 142375 w 904692"/>
                  <a:gd name="connsiteY134" fmla="*/ 429628 h 1118476"/>
                  <a:gd name="connsiteX135" fmla="*/ 175768 w 904692"/>
                  <a:gd name="connsiteY135" fmla="*/ 506059 h 1118476"/>
                  <a:gd name="connsiteX136" fmla="*/ 188113 w 904692"/>
                  <a:gd name="connsiteY136" fmla="*/ 499650 h 111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904692" h="1118476">
                    <a:moveTo>
                      <a:pt x="315475" y="655643"/>
                    </a:moveTo>
                    <a:cubicBezTo>
                      <a:pt x="338277" y="648333"/>
                      <a:pt x="361010" y="640424"/>
                      <a:pt x="383778" y="632754"/>
                    </a:cubicBezTo>
                    <a:cubicBezTo>
                      <a:pt x="413729" y="622635"/>
                      <a:pt x="443951" y="613865"/>
                      <a:pt x="473599" y="602299"/>
                    </a:cubicBezTo>
                    <a:cubicBezTo>
                      <a:pt x="543723" y="574918"/>
                      <a:pt x="613576" y="546308"/>
                      <a:pt x="683531" y="518053"/>
                    </a:cubicBezTo>
                    <a:cubicBezTo>
                      <a:pt x="721073" y="502875"/>
                      <a:pt x="758714" y="488074"/>
                      <a:pt x="795986" y="471915"/>
                    </a:cubicBezTo>
                    <a:lnTo>
                      <a:pt x="903414" y="424154"/>
                    </a:lnTo>
                    <a:lnTo>
                      <a:pt x="854642" y="351470"/>
                    </a:lnTo>
                    <a:lnTo>
                      <a:pt x="796323" y="261702"/>
                    </a:lnTo>
                    <a:lnTo>
                      <a:pt x="730652" y="159502"/>
                    </a:lnTo>
                    <a:lnTo>
                      <a:pt x="726874" y="153694"/>
                    </a:lnTo>
                    <a:lnTo>
                      <a:pt x="639042" y="253762"/>
                    </a:lnTo>
                    <a:lnTo>
                      <a:pt x="562780" y="339982"/>
                    </a:lnTo>
                    <a:lnTo>
                      <a:pt x="505912" y="404031"/>
                    </a:lnTo>
                    <a:lnTo>
                      <a:pt x="421150" y="500005"/>
                    </a:lnTo>
                    <a:cubicBezTo>
                      <a:pt x="404386" y="518944"/>
                      <a:pt x="387825" y="538254"/>
                      <a:pt x="370488" y="556475"/>
                    </a:cubicBezTo>
                    <a:cubicBezTo>
                      <a:pt x="347586" y="580554"/>
                      <a:pt x="325358" y="605456"/>
                      <a:pt x="302186" y="629192"/>
                    </a:cubicBezTo>
                    <a:cubicBezTo>
                      <a:pt x="290751" y="641776"/>
                      <a:pt x="287446" y="676309"/>
                      <a:pt x="314565" y="651686"/>
                    </a:cubicBezTo>
                    <a:cubicBezTo>
                      <a:pt x="340773" y="625775"/>
                      <a:pt x="365564" y="597719"/>
                      <a:pt x="390995" y="570557"/>
                    </a:cubicBezTo>
                    <a:lnTo>
                      <a:pt x="465504" y="491194"/>
                    </a:lnTo>
                    <a:lnTo>
                      <a:pt x="567671" y="381503"/>
                    </a:lnTo>
                    <a:cubicBezTo>
                      <a:pt x="585548" y="362533"/>
                      <a:pt x="604031" y="344323"/>
                      <a:pt x="622245" y="325829"/>
                    </a:cubicBezTo>
                    <a:cubicBezTo>
                      <a:pt x="638570" y="309254"/>
                      <a:pt x="655570" y="293503"/>
                      <a:pt x="671187" y="276095"/>
                    </a:cubicBezTo>
                    <a:lnTo>
                      <a:pt x="706636" y="236085"/>
                    </a:lnTo>
                    <a:lnTo>
                      <a:pt x="715474" y="226037"/>
                    </a:lnTo>
                    <a:lnTo>
                      <a:pt x="717700" y="223514"/>
                    </a:lnTo>
                    <a:lnTo>
                      <a:pt x="718678" y="222377"/>
                    </a:lnTo>
                    <a:lnTo>
                      <a:pt x="718813" y="222273"/>
                    </a:lnTo>
                    <a:lnTo>
                      <a:pt x="719251" y="221858"/>
                    </a:lnTo>
                    <a:lnTo>
                      <a:pt x="720802" y="220451"/>
                    </a:lnTo>
                    <a:lnTo>
                      <a:pt x="721916" y="222664"/>
                    </a:lnTo>
                    <a:lnTo>
                      <a:pt x="735509" y="243876"/>
                    </a:lnTo>
                    <a:cubicBezTo>
                      <a:pt x="755747" y="275481"/>
                      <a:pt x="775714" y="307362"/>
                      <a:pt x="796525" y="338481"/>
                    </a:cubicBezTo>
                    <a:cubicBezTo>
                      <a:pt x="807184" y="354418"/>
                      <a:pt x="818180" y="370048"/>
                      <a:pt x="829176" y="385678"/>
                    </a:cubicBezTo>
                    <a:lnTo>
                      <a:pt x="837372" y="397416"/>
                    </a:lnTo>
                    <a:lnTo>
                      <a:pt x="841487" y="403305"/>
                    </a:lnTo>
                    <a:cubicBezTo>
                      <a:pt x="841689" y="403700"/>
                      <a:pt x="841993" y="404041"/>
                      <a:pt x="842364" y="404301"/>
                    </a:cubicBezTo>
                    <a:cubicBezTo>
                      <a:pt x="843072" y="404999"/>
                      <a:pt x="843746" y="405774"/>
                      <a:pt x="844287" y="406614"/>
                    </a:cubicBezTo>
                    <a:lnTo>
                      <a:pt x="844489" y="406884"/>
                    </a:lnTo>
                    <a:lnTo>
                      <a:pt x="669399" y="481264"/>
                    </a:lnTo>
                    <a:lnTo>
                      <a:pt x="578633" y="519777"/>
                    </a:lnTo>
                    <a:cubicBezTo>
                      <a:pt x="553066" y="530483"/>
                      <a:pt x="527229" y="540244"/>
                      <a:pt x="501865" y="551584"/>
                    </a:cubicBezTo>
                    <a:cubicBezTo>
                      <a:pt x="467966" y="566762"/>
                      <a:pt x="434338" y="582929"/>
                      <a:pt x="400642" y="598926"/>
                    </a:cubicBezTo>
                    <a:cubicBezTo>
                      <a:pt x="371062" y="612985"/>
                      <a:pt x="341514" y="627182"/>
                      <a:pt x="312136" y="641763"/>
                    </a:cubicBezTo>
                    <a:cubicBezTo>
                      <a:pt x="287143" y="654708"/>
                      <a:pt x="308123" y="657326"/>
                      <a:pt x="315475" y="655643"/>
                    </a:cubicBezTo>
                    <a:close/>
                    <a:moveTo>
                      <a:pt x="399294" y="881886"/>
                    </a:moveTo>
                    <a:cubicBezTo>
                      <a:pt x="415686" y="893044"/>
                      <a:pt x="432415" y="903686"/>
                      <a:pt x="449011" y="914516"/>
                    </a:cubicBezTo>
                    <a:cubicBezTo>
                      <a:pt x="470834" y="928798"/>
                      <a:pt x="492016" y="944269"/>
                      <a:pt x="514581" y="957157"/>
                    </a:cubicBezTo>
                    <a:cubicBezTo>
                      <a:pt x="567974" y="987608"/>
                      <a:pt x="621975" y="1016926"/>
                      <a:pt x="675774" y="1046557"/>
                    </a:cubicBezTo>
                    <a:cubicBezTo>
                      <a:pt x="704680" y="1062461"/>
                      <a:pt x="733384" y="1078735"/>
                      <a:pt x="762729" y="1093654"/>
                    </a:cubicBezTo>
                    <a:lnTo>
                      <a:pt x="812210" y="1118431"/>
                    </a:lnTo>
                    <a:cubicBezTo>
                      <a:pt x="826983" y="1054929"/>
                      <a:pt x="832684" y="1027628"/>
                      <a:pt x="842127" y="988708"/>
                    </a:cubicBezTo>
                    <a:lnTo>
                      <a:pt x="866514" y="890555"/>
                    </a:lnTo>
                    <a:lnTo>
                      <a:pt x="895792" y="774863"/>
                    </a:lnTo>
                    <a:lnTo>
                      <a:pt x="898220" y="765294"/>
                    </a:lnTo>
                    <a:lnTo>
                      <a:pt x="898793" y="762879"/>
                    </a:lnTo>
                    <a:cubicBezTo>
                      <a:pt x="899131" y="761944"/>
                      <a:pt x="897680" y="762852"/>
                      <a:pt x="897208" y="762737"/>
                    </a:cubicBezTo>
                    <a:lnTo>
                      <a:pt x="892958" y="763530"/>
                    </a:lnTo>
                    <a:lnTo>
                      <a:pt x="875924" y="766700"/>
                    </a:lnTo>
                    <a:lnTo>
                      <a:pt x="843274" y="772745"/>
                    </a:lnTo>
                    <a:lnTo>
                      <a:pt x="795446" y="781302"/>
                    </a:lnTo>
                    <a:lnTo>
                      <a:pt x="704444" y="797455"/>
                    </a:lnTo>
                    <a:lnTo>
                      <a:pt x="638131" y="809102"/>
                    </a:lnTo>
                    <a:lnTo>
                      <a:pt x="539001" y="827137"/>
                    </a:lnTo>
                    <a:cubicBezTo>
                      <a:pt x="519404" y="830675"/>
                      <a:pt x="499807" y="834739"/>
                      <a:pt x="480177" y="837384"/>
                    </a:cubicBezTo>
                    <a:lnTo>
                      <a:pt x="402025" y="849189"/>
                    </a:lnTo>
                    <a:cubicBezTo>
                      <a:pt x="398146" y="850157"/>
                      <a:pt x="394605" y="852107"/>
                      <a:pt x="391704" y="854846"/>
                    </a:cubicBezTo>
                    <a:cubicBezTo>
                      <a:pt x="388163" y="857534"/>
                      <a:pt x="385363" y="861096"/>
                      <a:pt x="383609" y="865184"/>
                    </a:cubicBezTo>
                    <a:cubicBezTo>
                      <a:pt x="381079" y="872169"/>
                      <a:pt x="385498" y="877471"/>
                      <a:pt x="399900" y="876561"/>
                    </a:cubicBezTo>
                    <a:cubicBezTo>
                      <a:pt x="428807" y="873211"/>
                      <a:pt x="457746" y="867879"/>
                      <a:pt x="486686" y="863652"/>
                    </a:cubicBezTo>
                    <a:lnTo>
                      <a:pt x="571347" y="851726"/>
                    </a:lnTo>
                    <a:lnTo>
                      <a:pt x="687916" y="835050"/>
                    </a:lnTo>
                    <a:cubicBezTo>
                      <a:pt x="708188" y="832351"/>
                      <a:pt x="728493" y="830702"/>
                      <a:pt x="748798" y="828682"/>
                    </a:cubicBezTo>
                    <a:cubicBezTo>
                      <a:pt x="766945" y="826837"/>
                      <a:pt x="785159" y="826172"/>
                      <a:pt x="803271" y="823140"/>
                    </a:cubicBezTo>
                    <a:lnTo>
                      <a:pt x="835955" y="817473"/>
                    </a:lnTo>
                    <a:cubicBezTo>
                      <a:pt x="839496" y="816822"/>
                      <a:pt x="839496" y="816876"/>
                      <a:pt x="840340" y="816755"/>
                    </a:cubicBezTo>
                    <a:lnTo>
                      <a:pt x="842600" y="816461"/>
                    </a:lnTo>
                    <a:cubicBezTo>
                      <a:pt x="843646" y="816273"/>
                      <a:pt x="844725" y="816148"/>
                      <a:pt x="845804" y="816090"/>
                    </a:cubicBezTo>
                    <a:cubicBezTo>
                      <a:pt x="846108" y="816212"/>
                      <a:pt x="846884" y="815810"/>
                      <a:pt x="846715" y="816374"/>
                    </a:cubicBezTo>
                    <a:lnTo>
                      <a:pt x="846108" y="817983"/>
                    </a:lnTo>
                    <a:lnTo>
                      <a:pt x="845602" y="819332"/>
                    </a:lnTo>
                    <a:cubicBezTo>
                      <a:pt x="845467" y="819551"/>
                      <a:pt x="845366" y="819804"/>
                      <a:pt x="845366" y="820064"/>
                    </a:cubicBezTo>
                    <a:lnTo>
                      <a:pt x="844219" y="824563"/>
                    </a:lnTo>
                    <a:lnTo>
                      <a:pt x="841926" y="833566"/>
                    </a:lnTo>
                    <a:cubicBezTo>
                      <a:pt x="833189" y="867902"/>
                      <a:pt x="824083" y="902182"/>
                      <a:pt x="815953" y="936653"/>
                    </a:cubicBezTo>
                    <a:cubicBezTo>
                      <a:pt x="807656" y="971951"/>
                      <a:pt x="801011" y="1007576"/>
                      <a:pt x="792545" y="1042827"/>
                    </a:cubicBezTo>
                    <a:lnTo>
                      <a:pt x="789307" y="1056170"/>
                    </a:lnTo>
                    <a:lnTo>
                      <a:pt x="788667" y="1058626"/>
                    </a:lnTo>
                    <a:lnTo>
                      <a:pt x="784383" y="1056214"/>
                    </a:lnTo>
                    <a:lnTo>
                      <a:pt x="753149" y="1039916"/>
                    </a:lnTo>
                    <a:lnTo>
                      <a:pt x="690682" y="1007283"/>
                    </a:lnTo>
                    <a:lnTo>
                      <a:pt x="619682" y="970268"/>
                    </a:lnTo>
                    <a:cubicBezTo>
                      <a:pt x="599781" y="959734"/>
                      <a:pt x="580319" y="948256"/>
                      <a:pt x="560149" y="938380"/>
                    </a:cubicBezTo>
                    <a:cubicBezTo>
                      <a:pt x="533132" y="925151"/>
                      <a:pt x="505709" y="912921"/>
                      <a:pt x="478355" y="900529"/>
                    </a:cubicBezTo>
                    <a:cubicBezTo>
                      <a:pt x="454306" y="889634"/>
                      <a:pt x="430189" y="878891"/>
                      <a:pt x="405938" y="868577"/>
                    </a:cubicBezTo>
                    <a:cubicBezTo>
                      <a:pt x="384958" y="860171"/>
                      <a:pt x="394402" y="877765"/>
                      <a:pt x="399294" y="881886"/>
                    </a:cubicBezTo>
                    <a:close/>
                    <a:moveTo>
                      <a:pt x="188113" y="499650"/>
                    </a:moveTo>
                    <a:cubicBezTo>
                      <a:pt x="182783" y="479113"/>
                      <a:pt x="176914" y="458780"/>
                      <a:pt x="171248" y="438354"/>
                    </a:cubicBezTo>
                    <a:cubicBezTo>
                      <a:pt x="163828" y="411485"/>
                      <a:pt x="157520" y="384070"/>
                      <a:pt x="148784" y="357835"/>
                    </a:cubicBezTo>
                    <a:cubicBezTo>
                      <a:pt x="128074" y="295800"/>
                      <a:pt x="106285" y="234284"/>
                      <a:pt x="84799" y="172623"/>
                    </a:cubicBezTo>
                    <a:lnTo>
                      <a:pt x="67530" y="122946"/>
                    </a:lnTo>
                    <a:lnTo>
                      <a:pt x="60446" y="102708"/>
                    </a:lnTo>
                    <a:lnTo>
                      <a:pt x="56028" y="90508"/>
                    </a:lnTo>
                    <a:lnTo>
                      <a:pt x="54915" y="87695"/>
                    </a:lnTo>
                    <a:lnTo>
                      <a:pt x="101124" y="80862"/>
                    </a:lnTo>
                    <a:cubicBezTo>
                      <a:pt x="123116" y="77664"/>
                      <a:pt x="145108" y="74504"/>
                      <a:pt x="167133" y="71822"/>
                    </a:cubicBezTo>
                    <a:cubicBezTo>
                      <a:pt x="225452" y="64692"/>
                      <a:pt x="283837" y="58593"/>
                      <a:pt x="342189" y="52441"/>
                    </a:cubicBezTo>
                    <a:lnTo>
                      <a:pt x="362967" y="50731"/>
                    </a:lnTo>
                    <a:lnTo>
                      <a:pt x="355748" y="67259"/>
                    </a:lnTo>
                    <a:lnTo>
                      <a:pt x="354062" y="71124"/>
                    </a:lnTo>
                    <a:lnTo>
                      <a:pt x="350621" y="79415"/>
                    </a:lnTo>
                    <a:lnTo>
                      <a:pt x="343268" y="97109"/>
                    </a:lnTo>
                    <a:lnTo>
                      <a:pt x="313958" y="167860"/>
                    </a:lnTo>
                    <a:lnTo>
                      <a:pt x="285456" y="236115"/>
                    </a:lnTo>
                    <a:lnTo>
                      <a:pt x="243227" y="338235"/>
                    </a:lnTo>
                    <a:cubicBezTo>
                      <a:pt x="234828" y="358412"/>
                      <a:pt x="226800" y="378798"/>
                      <a:pt x="217660" y="398573"/>
                    </a:cubicBezTo>
                    <a:cubicBezTo>
                      <a:pt x="205551" y="424703"/>
                      <a:pt x="194353" y="451272"/>
                      <a:pt x="181873" y="477210"/>
                    </a:cubicBezTo>
                    <a:cubicBezTo>
                      <a:pt x="176037" y="490702"/>
                      <a:pt x="185819" y="519102"/>
                      <a:pt x="201638" y="491252"/>
                    </a:cubicBezTo>
                    <a:cubicBezTo>
                      <a:pt x="216075" y="462666"/>
                      <a:pt x="228453" y="432785"/>
                      <a:pt x="241742" y="403464"/>
                    </a:cubicBezTo>
                    <a:lnTo>
                      <a:pt x="280734" y="317639"/>
                    </a:lnTo>
                    <a:lnTo>
                      <a:pt x="333892" y="199296"/>
                    </a:lnTo>
                    <a:cubicBezTo>
                      <a:pt x="343268" y="178762"/>
                      <a:pt x="353489" y="158665"/>
                      <a:pt x="363371" y="138387"/>
                    </a:cubicBezTo>
                    <a:lnTo>
                      <a:pt x="376998" y="111323"/>
                    </a:lnTo>
                    <a:lnTo>
                      <a:pt x="383676" y="97730"/>
                    </a:lnTo>
                    <a:lnTo>
                      <a:pt x="386847" y="90862"/>
                    </a:lnTo>
                    <a:lnTo>
                      <a:pt x="388364" y="87409"/>
                    </a:lnTo>
                    <a:lnTo>
                      <a:pt x="390557" y="82221"/>
                    </a:lnTo>
                    <a:lnTo>
                      <a:pt x="423915" y="-45"/>
                    </a:lnTo>
                    <a:lnTo>
                      <a:pt x="297936" y="14182"/>
                    </a:lnTo>
                    <a:cubicBezTo>
                      <a:pt x="267242" y="17470"/>
                      <a:pt x="236549" y="20337"/>
                      <a:pt x="205922" y="24351"/>
                    </a:cubicBezTo>
                    <a:cubicBezTo>
                      <a:pt x="174520" y="28476"/>
                      <a:pt x="143185" y="34511"/>
                      <a:pt x="111816" y="38430"/>
                    </a:cubicBezTo>
                    <a:lnTo>
                      <a:pt x="-1278" y="52097"/>
                    </a:lnTo>
                    <a:lnTo>
                      <a:pt x="51846" y="194736"/>
                    </a:lnTo>
                    <a:lnTo>
                      <a:pt x="81359" y="274358"/>
                    </a:lnTo>
                    <a:cubicBezTo>
                      <a:pt x="89522" y="296795"/>
                      <a:pt x="96874" y="319734"/>
                      <a:pt x="105644" y="341844"/>
                    </a:cubicBezTo>
                    <a:cubicBezTo>
                      <a:pt x="117348" y="371404"/>
                      <a:pt x="129929" y="400482"/>
                      <a:pt x="142375" y="429628"/>
                    </a:cubicBezTo>
                    <a:cubicBezTo>
                      <a:pt x="153304" y="455232"/>
                      <a:pt x="164367" y="480759"/>
                      <a:pt x="175768" y="506059"/>
                    </a:cubicBezTo>
                    <a:cubicBezTo>
                      <a:pt x="185954" y="527454"/>
                      <a:pt x="189226" y="506423"/>
                      <a:pt x="188113" y="499650"/>
                    </a:cubicBezTo>
                    <a:close/>
                  </a:path>
                </a:pathLst>
              </a:custGeom>
              <a:solidFill>
                <a:srgbClr val="000000"/>
              </a:solidFill>
              <a:ln w="3372" cap="flat">
                <a:noFill/>
                <a:prstDash val="solid"/>
                <a:miter/>
              </a:ln>
            </p:spPr>
            <p:txBody>
              <a:bodyPr rtlCol="0" anchor="ctr">
                <a:noAutofit/>
              </a:bodyPr>
              <a:lstStyle/>
              <a:p>
                <a:endParaRPr lang="zh-CN" altLang="en-US" sz="1050">
                  <a:cs typeface="思源黑体 CN Bold" panose="020B0800000000000000" pitchFamily="34" charset="-122"/>
                </a:endParaRPr>
              </a:p>
            </p:txBody>
          </p:sp>
        </p:grpSp>
        <p:grpSp>
          <p:nvGrpSpPr>
            <p:cNvPr id="11" name="组合 10"/>
            <p:cNvGrpSpPr/>
            <p:nvPr/>
          </p:nvGrpSpPr>
          <p:grpSpPr>
            <a:xfrm>
              <a:off x="6214267" y="798103"/>
              <a:ext cx="2038047" cy="1121393"/>
              <a:chOff x="6214267" y="798103"/>
              <a:chExt cx="2038047" cy="1121393"/>
            </a:xfrm>
          </p:grpSpPr>
          <p:grpSp>
            <p:nvGrpSpPr>
              <p:cNvPr id="8" name="组合 7"/>
              <p:cNvGrpSpPr/>
              <p:nvPr/>
            </p:nvGrpSpPr>
            <p:grpSpPr>
              <a:xfrm rot="211116">
                <a:off x="6214267" y="798103"/>
                <a:ext cx="2038047" cy="1121393"/>
                <a:chOff x="6208101" y="797913"/>
                <a:chExt cx="2038047" cy="1322347"/>
              </a:xfrm>
            </p:grpSpPr>
            <p:sp>
              <p:nvSpPr>
                <p:cNvPr id="50" name="PPT世界-9-4"/>
                <p:cNvSpPr/>
                <p:nvPr/>
              </p:nvSpPr>
              <p:spPr>
                <a:xfrm>
                  <a:off x="6242811" y="873187"/>
                  <a:ext cx="1948593" cy="1177769"/>
                </a:xfrm>
                <a:custGeom>
                  <a:avLst/>
                  <a:gdLst>
                    <a:gd name="connsiteX0" fmla="*/ 44968 w 5561485"/>
                    <a:gd name="connsiteY0" fmla="*/ 594783 h 2108923"/>
                    <a:gd name="connsiteX1" fmla="*/ -195 w 5561485"/>
                    <a:gd name="connsiteY1" fmla="*/ 970347 h 2108923"/>
                    <a:gd name="connsiteX2" fmla="*/ 14342 w 5561485"/>
                    <a:gd name="connsiteY2" fmla="*/ 1579350 h 2108923"/>
                    <a:gd name="connsiteX3" fmla="*/ 86287 w 5561485"/>
                    <a:gd name="connsiteY3" fmla="*/ 1922042 h 2108923"/>
                    <a:gd name="connsiteX4" fmla="*/ 384321 w 5561485"/>
                    <a:gd name="connsiteY4" fmla="*/ 2098754 h 2108923"/>
                    <a:gd name="connsiteX5" fmla="*/ 739762 w 5561485"/>
                    <a:gd name="connsiteY5" fmla="*/ 2092457 h 2108923"/>
                    <a:gd name="connsiteX6" fmla="*/ 4905423 w 5561485"/>
                    <a:gd name="connsiteY6" fmla="*/ 1632882 h 2108923"/>
                    <a:gd name="connsiteX7" fmla="*/ 5297899 w 5561485"/>
                    <a:gd name="connsiteY7" fmla="*/ 1572459 h 2108923"/>
                    <a:gd name="connsiteX8" fmla="*/ 5558662 w 5561485"/>
                    <a:gd name="connsiteY8" fmla="*/ 1075765 h 2108923"/>
                    <a:gd name="connsiteX9" fmla="*/ 5534916 w 5561485"/>
                    <a:gd name="connsiteY9" fmla="*/ 498741 h 2108923"/>
                    <a:gd name="connsiteX10" fmla="*/ 5276750 w 5561485"/>
                    <a:gd name="connsiteY10" fmla="*/ 20569 h 2108923"/>
                    <a:gd name="connsiteX11" fmla="*/ 5037642 w 5561485"/>
                    <a:gd name="connsiteY11" fmla="*/ 6449 h 2108923"/>
                    <a:gd name="connsiteX12" fmla="*/ 939272 w 5561485"/>
                    <a:gd name="connsiteY12" fmla="*/ 362387 h 2108923"/>
                    <a:gd name="connsiteX13" fmla="*/ 408809 w 5561485"/>
                    <a:gd name="connsiteY13" fmla="*/ 419538 h 2108923"/>
                    <a:gd name="connsiteX14" fmla="*/ 44968 w 5561485"/>
                    <a:gd name="connsiteY14" fmla="*/ 594783 h 210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61485" h="2108923">
                      <a:moveTo>
                        <a:pt x="44968" y="594783"/>
                      </a:moveTo>
                      <a:cubicBezTo>
                        <a:pt x="-2118" y="723967"/>
                        <a:pt x="-3467" y="832879"/>
                        <a:pt x="-195" y="970347"/>
                      </a:cubicBezTo>
                      <a:cubicBezTo>
                        <a:pt x="4661" y="1173348"/>
                        <a:pt x="9519" y="1376349"/>
                        <a:pt x="14342" y="1579350"/>
                      </a:cubicBezTo>
                      <a:cubicBezTo>
                        <a:pt x="17175" y="1697619"/>
                        <a:pt x="22032" y="1822729"/>
                        <a:pt x="86287" y="1922042"/>
                      </a:cubicBezTo>
                      <a:cubicBezTo>
                        <a:pt x="150845" y="2021911"/>
                        <a:pt x="267077" y="2079012"/>
                        <a:pt x="384321" y="2098754"/>
                      </a:cubicBezTo>
                      <a:cubicBezTo>
                        <a:pt x="501565" y="2118496"/>
                        <a:pt x="621574" y="2105500"/>
                        <a:pt x="739762" y="2092457"/>
                      </a:cubicBezTo>
                      <a:lnTo>
                        <a:pt x="4905423" y="1632882"/>
                      </a:lnTo>
                      <a:cubicBezTo>
                        <a:pt x="5026241" y="1619542"/>
                        <a:pt x="5181498" y="1607656"/>
                        <a:pt x="5297899" y="1572459"/>
                      </a:cubicBezTo>
                      <a:cubicBezTo>
                        <a:pt x="5493800" y="1513207"/>
                        <a:pt x="5572525" y="1425206"/>
                        <a:pt x="5558662" y="1075765"/>
                      </a:cubicBezTo>
                      <a:cubicBezTo>
                        <a:pt x="5551039" y="882617"/>
                        <a:pt x="5562406" y="690079"/>
                        <a:pt x="5534916" y="498741"/>
                      </a:cubicBezTo>
                      <a:cubicBezTo>
                        <a:pt x="5507797" y="310045"/>
                        <a:pt x="5455112" y="87778"/>
                        <a:pt x="5276750" y="20569"/>
                      </a:cubicBezTo>
                      <a:cubicBezTo>
                        <a:pt x="5201365" y="-7838"/>
                        <a:pt x="5117885" y="-914"/>
                        <a:pt x="5037642" y="6449"/>
                      </a:cubicBezTo>
                      <a:cubicBezTo>
                        <a:pt x="3671496" y="131424"/>
                        <a:pt x="2305384" y="237385"/>
                        <a:pt x="939272" y="362387"/>
                      </a:cubicBezTo>
                      <a:cubicBezTo>
                        <a:pt x="765869" y="378239"/>
                        <a:pt x="598503" y="412175"/>
                        <a:pt x="408809" y="419538"/>
                      </a:cubicBezTo>
                      <a:cubicBezTo>
                        <a:pt x="259049" y="425370"/>
                        <a:pt x="103455" y="434409"/>
                        <a:pt x="44968" y="594783"/>
                      </a:cubicBezTo>
                      <a:close/>
                    </a:path>
                  </a:pathLst>
                </a:custGeom>
                <a:solidFill>
                  <a:schemeClr val="accent1"/>
                </a:solidFill>
                <a:ln w="3372" cap="flat">
                  <a:noFill/>
                  <a:prstDash val="solid"/>
                  <a:miter/>
                </a:ln>
              </p:spPr>
              <p:txBody>
                <a:bodyPr rtlCol="0" anchor="ctr">
                  <a:noAutofit/>
                </a:bodyPr>
                <a:lstStyle/>
                <a:p>
                  <a:endParaRPr lang="zh-CN" altLang="en-US" sz="1050" dirty="0">
                    <a:cs typeface="思源黑体 CN Bold" panose="020B0800000000000000" pitchFamily="34" charset="-122"/>
                  </a:endParaRPr>
                </a:p>
              </p:txBody>
            </p:sp>
            <p:sp>
              <p:nvSpPr>
                <p:cNvPr id="51" name="PPT世界-9-5"/>
                <p:cNvSpPr/>
                <p:nvPr/>
              </p:nvSpPr>
              <p:spPr>
                <a:xfrm>
                  <a:off x="6208101" y="797913"/>
                  <a:ext cx="2038047" cy="1322347"/>
                </a:xfrm>
                <a:custGeom>
                  <a:avLst/>
                  <a:gdLst>
                    <a:gd name="connsiteX0" fmla="*/ 106460 w 5816794"/>
                    <a:gd name="connsiteY0" fmla="*/ 518908 h 2367805"/>
                    <a:gd name="connsiteX1" fmla="*/ 179551 w 5816794"/>
                    <a:gd name="connsiteY1" fmla="*/ 477940 h 2367805"/>
                    <a:gd name="connsiteX2" fmla="*/ 259963 w 5816794"/>
                    <a:gd name="connsiteY2" fmla="*/ 457810 h 2367805"/>
                    <a:gd name="connsiteX3" fmla="*/ 423348 w 5816794"/>
                    <a:gd name="connsiteY3" fmla="*/ 446770 h 2367805"/>
                    <a:gd name="connsiteX4" fmla="*/ 747961 w 5816794"/>
                    <a:gd name="connsiteY4" fmla="*/ 416535 h 2367805"/>
                    <a:gd name="connsiteX5" fmla="*/ 1175246 w 5816794"/>
                    <a:gd name="connsiteY5" fmla="*/ 378107 h 2367805"/>
                    <a:gd name="connsiteX6" fmla="*/ 1603577 w 5816794"/>
                    <a:gd name="connsiteY6" fmla="*/ 344297 h 2367805"/>
                    <a:gd name="connsiteX7" fmla="*/ 3635206 w 5816794"/>
                    <a:gd name="connsiteY7" fmla="*/ 178388 h 2367805"/>
                    <a:gd name="connsiteX8" fmla="*/ 4725680 w 5816794"/>
                    <a:gd name="connsiteY8" fmla="*/ 86276 h 2367805"/>
                    <a:gd name="connsiteX9" fmla="*/ 4916218 w 5816794"/>
                    <a:gd name="connsiteY9" fmla="*/ 68943 h 2367805"/>
                    <a:gd name="connsiteX10" fmla="*/ 5106081 w 5816794"/>
                    <a:gd name="connsiteY10" fmla="*/ 52351 h 2367805"/>
                    <a:gd name="connsiteX11" fmla="*/ 5284983 w 5816794"/>
                    <a:gd name="connsiteY11" fmla="*/ 77986 h 2367805"/>
                    <a:gd name="connsiteX12" fmla="*/ 5324177 w 5816794"/>
                    <a:gd name="connsiteY12" fmla="*/ 99555 h 2367805"/>
                    <a:gd name="connsiteX13" fmla="*/ 5341985 w 5816794"/>
                    <a:gd name="connsiteY13" fmla="*/ 113250 h 2367805"/>
                    <a:gd name="connsiteX14" fmla="*/ 5350823 w 5816794"/>
                    <a:gd name="connsiteY14" fmla="*/ 120191 h 2367805"/>
                    <a:gd name="connsiteX15" fmla="*/ 5358884 w 5816794"/>
                    <a:gd name="connsiteY15" fmla="*/ 128114 h 2367805"/>
                    <a:gd name="connsiteX16" fmla="*/ 5415482 w 5816794"/>
                    <a:gd name="connsiteY16" fmla="*/ 199084 h 2367805"/>
                    <a:gd name="connsiteX17" fmla="*/ 5484392 w 5816794"/>
                    <a:gd name="connsiteY17" fmla="*/ 371493 h 2367805"/>
                    <a:gd name="connsiteX18" fmla="*/ 5519234 w 5816794"/>
                    <a:gd name="connsiteY18" fmla="*/ 557379 h 2367805"/>
                    <a:gd name="connsiteX19" fmla="*/ 5536841 w 5816794"/>
                    <a:gd name="connsiteY19" fmla="*/ 937464 h 2367805"/>
                    <a:gd name="connsiteX20" fmla="*/ 5538561 w 5816794"/>
                    <a:gd name="connsiteY20" fmla="*/ 1059389 h 2367805"/>
                    <a:gd name="connsiteX21" fmla="*/ 5541462 w 5816794"/>
                    <a:gd name="connsiteY21" fmla="*/ 1180603 h 2367805"/>
                    <a:gd name="connsiteX22" fmla="*/ 5535390 w 5816794"/>
                    <a:gd name="connsiteY22" fmla="*/ 1300194 h 2367805"/>
                    <a:gd name="connsiteX23" fmla="*/ 5510026 w 5816794"/>
                    <a:gd name="connsiteY23" fmla="*/ 1414739 h 2367805"/>
                    <a:gd name="connsiteX24" fmla="*/ 5448672 w 5816794"/>
                    <a:gd name="connsiteY24" fmla="*/ 1509543 h 2367805"/>
                    <a:gd name="connsiteX25" fmla="*/ 5350351 w 5816794"/>
                    <a:gd name="connsiteY25" fmla="*/ 1568863 h 2367805"/>
                    <a:gd name="connsiteX26" fmla="*/ 5118393 w 5816794"/>
                    <a:gd name="connsiteY26" fmla="*/ 1624516 h 2367805"/>
                    <a:gd name="connsiteX27" fmla="*/ 4151739 w 5816794"/>
                    <a:gd name="connsiteY27" fmla="*/ 1730053 h 2367805"/>
                    <a:gd name="connsiteX28" fmla="*/ 2174954 w 5816794"/>
                    <a:gd name="connsiteY28" fmla="*/ 1943314 h 2367805"/>
                    <a:gd name="connsiteX29" fmla="*/ 1454560 w 5816794"/>
                    <a:gd name="connsiteY29" fmla="*/ 2020686 h 2367805"/>
                    <a:gd name="connsiteX30" fmla="*/ 916338 w 5816794"/>
                    <a:gd name="connsiteY30" fmla="*/ 2078748 h 2367805"/>
                    <a:gd name="connsiteX31" fmla="*/ 647649 w 5816794"/>
                    <a:gd name="connsiteY31" fmla="*/ 2107226 h 2367805"/>
                    <a:gd name="connsiteX32" fmla="*/ 385099 w 5816794"/>
                    <a:gd name="connsiteY32" fmla="*/ 2103738 h 2367805"/>
                    <a:gd name="connsiteX33" fmla="*/ 126292 w 5816794"/>
                    <a:gd name="connsiteY33" fmla="*/ 1964152 h 2367805"/>
                    <a:gd name="connsiteX34" fmla="*/ 63488 w 5816794"/>
                    <a:gd name="connsiteY34" fmla="*/ 1831562 h 2367805"/>
                    <a:gd name="connsiteX35" fmla="*/ 44768 w 5816794"/>
                    <a:gd name="connsiteY35" fmla="*/ 1678824 h 2367805"/>
                    <a:gd name="connsiteX36" fmla="*/ 37010 w 5816794"/>
                    <a:gd name="connsiteY36" fmla="*/ 1256467 h 2367805"/>
                    <a:gd name="connsiteX37" fmla="*/ 33401 w 5816794"/>
                    <a:gd name="connsiteY37" fmla="*/ 1044983 h 2367805"/>
                    <a:gd name="connsiteX38" fmla="*/ 36032 w 5816794"/>
                    <a:gd name="connsiteY38" fmla="*/ 837257 h 2367805"/>
                    <a:gd name="connsiteX39" fmla="*/ 47163 w 5816794"/>
                    <a:gd name="connsiteY39" fmla="*/ 729821 h 2367805"/>
                    <a:gd name="connsiteX40" fmla="*/ 59845 w 5816794"/>
                    <a:gd name="connsiteY40" fmla="*/ 648763 h 2367805"/>
                    <a:gd name="connsiteX41" fmla="*/ 49187 w 5816794"/>
                    <a:gd name="connsiteY41" fmla="*/ 645633 h 2367805"/>
                    <a:gd name="connsiteX42" fmla="*/ 9015 w 5816794"/>
                    <a:gd name="connsiteY42" fmla="*/ 781256 h 2367805"/>
                    <a:gd name="connsiteX43" fmla="*/ -665 w 5816794"/>
                    <a:gd name="connsiteY43" fmla="*/ 1015574 h 2367805"/>
                    <a:gd name="connsiteX44" fmla="*/ 3247 w 5816794"/>
                    <a:gd name="connsiteY44" fmla="*/ 1251860 h 2367805"/>
                    <a:gd name="connsiteX45" fmla="*/ 7497 w 5816794"/>
                    <a:gd name="connsiteY45" fmla="*/ 1488583 h 2367805"/>
                    <a:gd name="connsiteX46" fmla="*/ 14041 w 5816794"/>
                    <a:gd name="connsiteY46" fmla="*/ 1725293 h 2367805"/>
                    <a:gd name="connsiteX47" fmla="*/ 73944 w 5816794"/>
                    <a:gd name="connsiteY47" fmla="*/ 1947814 h 2367805"/>
                    <a:gd name="connsiteX48" fmla="*/ 248224 w 5816794"/>
                    <a:gd name="connsiteY48" fmla="*/ 2098419 h 2367805"/>
                    <a:gd name="connsiteX49" fmla="*/ 358925 w 5816794"/>
                    <a:gd name="connsiteY49" fmla="*/ 2134952 h 2367805"/>
                    <a:gd name="connsiteX50" fmla="*/ 474482 w 5816794"/>
                    <a:gd name="connsiteY50" fmla="*/ 2149324 h 2367805"/>
                    <a:gd name="connsiteX51" fmla="*/ 706035 w 5816794"/>
                    <a:gd name="connsiteY51" fmla="*/ 2138810 h 2367805"/>
                    <a:gd name="connsiteX52" fmla="*/ 1969508 w 5816794"/>
                    <a:gd name="connsiteY52" fmla="*/ 2008014 h 2367805"/>
                    <a:gd name="connsiteX53" fmla="*/ 2627942 w 5816794"/>
                    <a:gd name="connsiteY53" fmla="*/ 1942548 h 2367805"/>
                    <a:gd name="connsiteX54" fmla="*/ 3217162 w 5816794"/>
                    <a:gd name="connsiteY54" fmla="*/ 1884126 h 2367805"/>
                    <a:gd name="connsiteX55" fmla="*/ 4638017 w 5816794"/>
                    <a:gd name="connsiteY55" fmla="*/ 1730252 h 2367805"/>
                    <a:gd name="connsiteX56" fmla="*/ 4892203 w 5816794"/>
                    <a:gd name="connsiteY56" fmla="*/ 1702725 h 2367805"/>
                    <a:gd name="connsiteX57" fmla="*/ 5147670 w 5816794"/>
                    <a:gd name="connsiteY57" fmla="*/ 1673556 h 2367805"/>
                    <a:gd name="connsiteX58" fmla="*/ 5403845 w 5816794"/>
                    <a:gd name="connsiteY58" fmla="*/ 1602758 h 2367805"/>
                    <a:gd name="connsiteX59" fmla="*/ 5516097 w 5816794"/>
                    <a:gd name="connsiteY59" fmla="*/ 1513843 h 2367805"/>
                    <a:gd name="connsiteX60" fmla="*/ 5574078 w 5816794"/>
                    <a:gd name="connsiteY60" fmla="*/ 1384518 h 2367805"/>
                    <a:gd name="connsiteX61" fmla="*/ 5591854 w 5816794"/>
                    <a:gd name="connsiteY61" fmla="*/ 1248203 h 2367805"/>
                    <a:gd name="connsiteX62" fmla="*/ 5591887 w 5816794"/>
                    <a:gd name="connsiteY62" fmla="*/ 1114223 h 2367805"/>
                    <a:gd name="connsiteX63" fmla="*/ 5586760 w 5816794"/>
                    <a:gd name="connsiteY63" fmla="*/ 853389 h 2367805"/>
                    <a:gd name="connsiteX64" fmla="*/ 5573201 w 5816794"/>
                    <a:gd name="connsiteY64" fmla="*/ 588920 h 2367805"/>
                    <a:gd name="connsiteX65" fmla="*/ 5523619 w 5816794"/>
                    <a:gd name="connsiteY65" fmla="*/ 326005 h 2367805"/>
                    <a:gd name="connsiteX66" fmla="*/ 5474407 w 5816794"/>
                    <a:gd name="connsiteY66" fmla="*/ 200761 h 2367805"/>
                    <a:gd name="connsiteX67" fmla="*/ 5391636 w 5816794"/>
                    <a:gd name="connsiteY67" fmla="*/ 89312 h 2367805"/>
                    <a:gd name="connsiteX68" fmla="*/ 5269400 w 5816794"/>
                    <a:gd name="connsiteY68" fmla="*/ 17006 h 2367805"/>
                    <a:gd name="connsiteX69" fmla="*/ 5132087 w 5816794"/>
                    <a:gd name="connsiteY69" fmla="*/ 43 h 2367805"/>
                    <a:gd name="connsiteX70" fmla="*/ 5001621 w 5816794"/>
                    <a:gd name="connsiteY70" fmla="*/ 9218 h 2367805"/>
                    <a:gd name="connsiteX71" fmla="*/ 4873854 w 5816794"/>
                    <a:gd name="connsiteY71" fmla="*/ 20713 h 2367805"/>
                    <a:gd name="connsiteX72" fmla="*/ 4618252 w 5816794"/>
                    <a:gd name="connsiteY72" fmla="*/ 43433 h 2367805"/>
                    <a:gd name="connsiteX73" fmla="*/ 3595472 w 5816794"/>
                    <a:gd name="connsiteY73" fmla="*/ 131265 h 2367805"/>
                    <a:gd name="connsiteX74" fmla="*/ 2712130 w 5816794"/>
                    <a:gd name="connsiteY74" fmla="*/ 205297 h 2367805"/>
                    <a:gd name="connsiteX75" fmla="*/ 1967080 w 5816794"/>
                    <a:gd name="connsiteY75" fmla="*/ 267309 h 2367805"/>
                    <a:gd name="connsiteX76" fmla="*/ 972160 w 5816794"/>
                    <a:gd name="connsiteY76" fmla="*/ 359627 h 2367805"/>
                    <a:gd name="connsiteX77" fmla="*/ 536612 w 5816794"/>
                    <a:gd name="connsiteY77" fmla="*/ 413412 h 2367805"/>
                    <a:gd name="connsiteX78" fmla="*/ 428745 w 5816794"/>
                    <a:gd name="connsiteY78" fmla="*/ 422182 h 2367805"/>
                    <a:gd name="connsiteX79" fmla="*/ 318382 w 5816794"/>
                    <a:gd name="connsiteY79" fmla="*/ 428836 h 2367805"/>
                    <a:gd name="connsiteX80" fmla="*/ 205320 w 5816794"/>
                    <a:gd name="connsiteY80" fmla="*/ 448399 h 2367805"/>
                    <a:gd name="connsiteX81" fmla="*/ 98364 w 5816794"/>
                    <a:gd name="connsiteY81" fmla="*/ 502319 h 2367805"/>
                    <a:gd name="connsiteX82" fmla="*/ 64871 w 5816794"/>
                    <a:gd name="connsiteY82" fmla="*/ 535418 h 2367805"/>
                    <a:gd name="connsiteX83" fmla="*/ 44363 w 5816794"/>
                    <a:gd name="connsiteY83" fmla="*/ 565569 h 2367805"/>
                    <a:gd name="connsiteX84" fmla="*/ 32120 w 5816794"/>
                    <a:gd name="connsiteY84" fmla="*/ 589389 h 2367805"/>
                    <a:gd name="connsiteX85" fmla="*/ 26082 w 5816794"/>
                    <a:gd name="connsiteY85" fmla="*/ 606469 h 2367805"/>
                    <a:gd name="connsiteX86" fmla="*/ 28949 w 5816794"/>
                    <a:gd name="connsiteY86" fmla="*/ 614173 h 2367805"/>
                    <a:gd name="connsiteX87" fmla="*/ 41024 w 5816794"/>
                    <a:gd name="connsiteY87" fmla="*/ 593281 h 2367805"/>
                    <a:gd name="connsiteX88" fmla="*/ 59811 w 5816794"/>
                    <a:gd name="connsiteY88" fmla="*/ 565960 h 2367805"/>
                    <a:gd name="connsiteX89" fmla="*/ 106460 w 5816794"/>
                    <a:gd name="connsiteY89" fmla="*/ 518908 h 2367805"/>
                    <a:gd name="connsiteX90" fmla="*/ 1224592 w 5816794"/>
                    <a:gd name="connsiteY90" fmla="*/ 1973998 h 2367805"/>
                    <a:gd name="connsiteX91" fmla="*/ 1194101 w 5816794"/>
                    <a:gd name="connsiteY91" fmla="*/ 1973323 h 2367805"/>
                    <a:gd name="connsiteX92" fmla="*/ 1153929 w 5816794"/>
                    <a:gd name="connsiteY92" fmla="*/ 1972649 h 2367805"/>
                    <a:gd name="connsiteX93" fmla="*/ 1059486 w 5816794"/>
                    <a:gd name="connsiteY93" fmla="*/ 1978899 h 2367805"/>
                    <a:gd name="connsiteX94" fmla="*/ 1008824 w 5816794"/>
                    <a:gd name="connsiteY94" fmla="*/ 1982875 h 2367805"/>
                    <a:gd name="connsiteX95" fmla="*/ 938330 w 5816794"/>
                    <a:gd name="connsiteY95" fmla="*/ 1991780 h 2367805"/>
                    <a:gd name="connsiteX96" fmla="*/ 848441 w 5816794"/>
                    <a:gd name="connsiteY96" fmla="*/ 2000432 h 2367805"/>
                    <a:gd name="connsiteX97" fmla="*/ 756461 w 5816794"/>
                    <a:gd name="connsiteY97" fmla="*/ 2008304 h 2367805"/>
                    <a:gd name="connsiteX98" fmla="*/ 722933 w 5816794"/>
                    <a:gd name="connsiteY98" fmla="*/ 2011003 h 2367805"/>
                    <a:gd name="connsiteX99" fmla="*/ 672879 w 5816794"/>
                    <a:gd name="connsiteY99" fmla="*/ 2015252 h 2367805"/>
                    <a:gd name="connsiteX100" fmla="*/ 643130 w 5816794"/>
                    <a:gd name="connsiteY100" fmla="*/ 2017367 h 2367805"/>
                    <a:gd name="connsiteX101" fmla="*/ 603801 w 5816794"/>
                    <a:gd name="connsiteY101" fmla="*/ 2018605 h 2367805"/>
                    <a:gd name="connsiteX102" fmla="*/ 603093 w 5816794"/>
                    <a:gd name="connsiteY102" fmla="*/ 2035133 h 2367805"/>
                    <a:gd name="connsiteX103" fmla="*/ 647076 w 5816794"/>
                    <a:gd name="connsiteY103" fmla="*/ 2033864 h 2367805"/>
                    <a:gd name="connsiteX104" fmla="*/ 690014 w 5816794"/>
                    <a:gd name="connsiteY104" fmla="*/ 2032492 h 2367805"/>
                    <a:gd name="connsiteX105" fmla="*/ 749040 w 5816794"/>
                    <a:gd name="connsiteY105" fmla="*/ 2030174 h 2367805"/>
                    <a:gd name="connsiteX106" fmla="*/ 779970 w 5816794"/>
                    <a:gd name="connsiteY106" fmla="*/ 2030309 h 2367805"/>
                    <a:gd name="connsiteX107" fmla="*/ 807628 w 5816794"/>
                    <a:gd name="connsiteY107" fmla="*/ 2030495 h 2367805"/>
                    <a:gd name="connsiteX108" fmla="*/ 873704 w 5816794"/>
                    <a:gd name="connsiteY108" fmla="*/ 2024518 h 2367805"/>
                    <a:gd name="connsiteX109" fmla="*/ 920926 w 5816794"/>
                    <a:gd name="connsiteY109" fmla="*/ 2019981 h 2367805"/>
                    <a:gd name="connsiteX110" fmla="*/ 969024 w 5816794"/>
                    <a:gd name="connsiteY110" fmla="*/ 2013208 h 2367805"/>
                    <a:gd name="connsiteX111" fmla="*/ 1063770 w 5816794"/>
                    <a:gd name="connsiteY111" fmla="*/ 2003764 h 2367805"/>
                    <a:gd name="connsiteX112" fmla="*/ 1104718 w 5816794"/>
                    <a:gd name="connsiteY112" fmla="*/ 1999801 h 2367805"/>
                    <a:gd name="connsiteX113" fmla="*/ 1139290 w 5816794"/>
                    <a:gd name="connsiteY113" fmla="*/ 1996924 h 2367805"/>
                    <a:gd name="connsiteX114" fmla="*/ 1185196 w 5816794"/>
                    <a:gd name="connsiteY114" fmla="*/ 1989932 h 2367805"/>
                    <a:gd name="connsiteX115" fmla="*/ 1225368 w 5816794"/>
                    <a:gd name="connsiteY115" fmla="*/ 1982956 h 2367805"/>
                    <a:gd name="connsiteX116" fmla="*/ 1224592 w 5816794"/>
                    <a:gd name="connsiteY116" fmla="*/ 1973991 h 2367805"/>
                    <a:gd name="connsiteX117" fmla="*/ 999077 w 5816794"/>
                    <a:gd name="connsiteY117" fmla="*/ 1937290 h 2367805"/>
                    <a:gd name="connsiteX118" fmla="*/ 987238 w 5816794"/>
                    <a:gd name="connsiteY118" fmla="*/ 1934666 h 2367805"/>
                    <a:gd name="connsiteX119" fmla="*/ 971688 w 5816794"/>
                    <a:gd name="connsiteY119" fmla="*/ 1931431 h 2367805"/>
                    <a:gd name="connsiteX120" fmla="*/ 935665 w 5816794"/>
                    <a:gd name="connsiteY120" fmla="*/ 1931549 h 2367805"/>
                    <a:gd name="connsiteX121" fmla="*/ 916372 w 5816794"/>
                    <a:gd name="connsiteY121" fmla="*/ 1932193 h 2367805"/>
                    <a:gd name="connsiteX122" fmla="*/ 889726 w 5816794"/>
                    <a:gd name="connsiteY122" fmla="*/ 1936373 h 2367805"/>
                    <a:gd name="connsiteX123" fmla="*/ 855558 w 5816794"/>
                    <a:gd name="connsiteY123" fmla="*/ 1939034 h 2367805"/>
                    <a:gd name="connsiteX124" fmla="*/ 820547 w 5816794"/>
                    <a:gd name="connsiteY124" fmla="*/ 1940572 h 2367805"/>
                    <a:gd name="connsiteX125" fmla="*/ 807763 w 5816794"/>
                    <a:gd name="connsiteY125" fmla="*/ 1940929 h 2367805"/>
                    <a:gd name="connsiteX126" fmla="*/ 788706 w 5816794"/>
                    <a:gd name="connsiteY126" fmla="*/ 1941726 h 2367805"/>
                    <a:gd name="connsiteX127" fmla="*/ 777373 w 5816794"/>
                    <a:gd name="connsiteY127" fmla="*/ 1941793 h 2367805"/>
                    <a:gd name="connsiteX128" fmla="*/ 762228 w 5816794"/>
                    <a:gd name="connsiteY128" fmla="*/ 1940336 h 2367805"/>
                    <a:gd name="connsiteX129" fmla="*/ 763105 w 5816794"/>
                    <a:gd name="connsiteY129" fmla="*/ 1956691 h 2367805"/>
                    <a:gd name="connsiteX130" fmla="*/ 780004 w 5816794"/>
                    <a:gd name="connsiteY130" fmla="*/ 1958418 h 2367805"/>
                    <a:gd name="connsiteX131" fmla="*/ 796497 w 5816794"/>
                    <a:gd name="connsiteY131" fmla="*/ 1959990 h 2367805"/>
                    <a:gd name="connsiteX132" fmla="*/ 819164 w 5816794"/>
                    <a:gd name="connsiteY132" fmla="*/ 1961734 h 2367805"/>
                    <a:gd name="connsiteX133" fmla="*/ 831138 w 5816794"/>
                    <a:gd name="connsiteY133" fmla="*/ 1963987 h 2367805"/>
                    <a:gd name="connsiteX134" fmla="*/ 841863 w 5816794"/>
                    <a:gd name="connsiteY134" fmla="*/ 1966068 h 2367805"/>
                    <a:gd name="connsiteX135" fmla="*/ 867060 w 5816794"/>
                    <a:gd name="connsiteY135" fmla="*/ 1964631 h 2367805"/>
                    <a:gd name="connsiteX136" fmla="*/ 885071 w 5816794"/>
                    <a:gd name="connsiteY136" fmla="*/ 1963191 h 2367805"/>
                    <a:gd name="connsiteX137" fmla="*/ 903015 w 5816794"/>
                    <a:gd name="connsiteY137" fmla="*/ 1959669 h 2367805"/>
                    <a:gd name="connsiteX138" fmla="*/ 938971 w 5816794"/>
                    <a:gd name="connsiteY138" fmla="*/ 1956486 h 2367805"/>
                    <a:gd name="connsiteX139" fmla="*/ 954520 w 5816794"/>
                    <a:gd name="connsiteY139" fmla="*/ 1955217 h 2367805"/>
                    <a:gd name="connsiteX140" fmla="*/ 967675 w 5816794"/>
                    <a:gd name="connsiteY140" fmla="*/ 1954573 h 2367805"/>
                    <a:gd name="connsiteX141" fmla="*/ 984910 w 5816794"/>
                    <a:gd name="connsiteY141" fmla="*/ 1950580 h 2367805"/>
                    <a:gd name="connsiteX142" fmla="*/ 999954 w 5816794"/>
                    <a:gd name="connsiteY142" fmla="*/ 1946228 h 2367805"/>
                    <a:gd name="connsiteX143" fmla="*/ 999077 w 5816794"/>
                    <a:gd name="connsiteY143" fmla="*/ 1937283 h 2367805"/>
                    <a:gd name="connsiteX144" fmla="*/ 4230835 w 5816794"/>
                    <a:gd name="connsiteY144" fmla="*/ 280464 h 2367805"/>
                    <a:gd name="connsiteX145" fmla="*/ 4218051 w 5816794"/>
                    <a:gd name="connsiteY145" fmla="*/ 277944 h 2367805"/>
                    <a:gd name="connsiteX146" fmla="*/ 4201220 w 5816794"/>
                    <a:gd name="connsiteY146" fmla="*/ 274827 h 2367805"/>
                    <a:gd name="connsiteX147" fmla="*/ 4162094 w 5816794"/>
                    <a:gd name="connsiteY147" fmla="*/ 275269 h 2367805"/>
                    <a:gd name="connsiteX148" fmla="*/ 4141182 w 5816794"/>
                    <a:gd name="connsiteY148" fmla="*/ 276096 h 2367805"/>
                    <a:gd name="connsiteX149" fmla="*/ 4112242 w 5816794"/>
                    <a:gd name="connsiteY149" fmla="*/ 280481 h 2367805"/>
                    <a:gd name="connsiteX150" fmla="*/ 4075139 w 5816794"/>
                    <a:gd name="connsiteY150" fmla="*/ 283088 h 2367805"/>
                    <a:gd name="connsiteX151" fmla="*/ 4037093 w 5816794"/>
                    <a:gd name="connsiteY151" fmla="*/ 284747 h 2367805"/>
                    <a:gd name="connsiteX152" fmla="*/ 4023229 w 5816794"/>
                    <a:gd name="connsiteY152" fmla="*/ 285172 h 2367805"/>
                    <a:gd name="connsiteX153" fmla="*/ 4002486 w 5816794"/>
                    <a:gd name="connsiteY153" fmla="*/ 286053 h 2367805"/>
                    <a:gd name="connsiteX154" fmla="*/ 3990175 w 5816794"/>
                    <a:gd name="connsiteY154" fmla="*/ 286188 h 2367805"/>
                    <a:gd name="connsiteX155" fmla="*/ 3973782 w 5816794"/>
                    <a:gd name="connsiteY155" fmla="*/ 284798 h 2367805"/>
                    <a:gd name="connsiteX156" fmla="*/ 3974524 w 5816794"/>
                    <a:gd name="connsiteY156" fmla="*/ 301153 h 2367805"/>
                    <a:gd name="connsiteX157" fmla="*/ 3992873 w 5816794"/>
                    <a:gd name="connsiteY157" fmla="*/ 302796 h 2367805"/>
                    <a:gd name="connsiteX158" fmla="*/ 4010783 w 5816794"/>
                    <a:gd name="connsiteY158" fmla="*/ 304283 h 2367805"/>
                    <a:gd name="connsiteX159" fmla="*/ 4035339 w 5816794"/>
                    <a:gd name="connsiteY159" fmla="*/ 305926 h 2367805"/>
                    <a:gd name="connsiteX160" fmla="*/ 4048325 w 5816794"/>
                    <a:gd name="connsiteY160" fmla="*/ 308129 h 2367805"/>
                    <a:gd name="connsiteX161" fmla="*/ 4059894 w 5816794"/>
                    <a:gd name="connsiteY161" fmla="*/ 310176 h 2367805"/>
                    <a:gd name="connsiteX162" fmla="*/ 4087181 w 5816794"/>
                    <a:gd name="connsiteY162" fmla="*/ 308702 h 2367805"/>
                    <a:gd name="connsiteX163" fmla="*/ 4106676 w 5816794"/>
                    <a:gd name="connsiteY163" fmla="*/ 307333 h 2367805"/>
                    <a:gd name="connsiteX164" fmla="*/ 4126408 w 5816794"/>
                    <a:gd name="connsiteY164" fmla="*/ 303710 h 2367805"/>
                    <a:gd name="connsiteX165" fmla="*/ 4165467 w 5816794"/>
                    <a:gd name="connsiteY165" fmla="*/ 300239 h 2367805"/>
                    <a:gd name="connsiteX166" fmla="*/ 4182332 w 5816794"/>
                    <a:gd name="connsiteY166" fmla="*/ 298816 h 2367805"/>
                    <a:gd name="connsiteX167" fmla="*/ 4196600 w 5816794"/>
                    <a:gd name="connsiteY167" fmla="*/ 298070 h 2367805"/>
                    <a:gd name="connsiteX168" fmla="*/ 4215353 w 5816794"/>
                    <a:gd name="connsiteY168" fmla="*/ 293908 h 2367805"/>
                    <a:gd name="connsiteX169" fmla="*/ 4231712 w 5816794"/>
                    <a:gd name="connsiteY169" fmla="*/ 289405 h 2367805"/>
                    <a:gd name="connsiteX170" fmla="*/ 4230835 w 5816794"/>
                    <a:gd name="connsiteY170" fmla="*/ 280464 h 2367805"/>
                    <a:gd name="connsiteX171" fmla="*/ 4401675 w 5816794"/>
                    <a:gd name="connsiteY171" fmla="*/ 188584 h 2367805"/>
                    <a:gd name="connsiteX172" fmla="*/ 4371048 w 5816794"/>
                    <a:gd name="connsiteY172" fmla="*/ 187890 h 2367805"/>
                    <a:gd name="connsiteX173" fmla="*/ 4330843 w 5816794"/>
                    <a:gd name="connsiteY173" fmla="*/ 187026 h 2367805"/>
                    <a:gd name="connsiteX174" fmla="*/ 4236130 w 5816794"/>
                    <a:gd name="connsiteY174" fmla="*/ 192156 h 2367805"/>
                    <a:gd name="connsiteX175" fmla="*/ 4185300 w 5816794"/>
                    <a:gd name="connsiteY175" fmla="*/ 195273 h 2367805"/>
                    <a:gd name="connsiteX176" fmla="*/ 4114502 w 5816794"/>
                    <a:gd name="connsiteY176" fmla="*/ 202694 h 2367805"/>
                    <a:gd name="connsiteX177" fmla="*/ 4024174 w 5816794"/>
                    <a:gd name="connsiteY177" fmla="*/ 209143 h 2367805"/>
                    <a:gd name="connsiteX178" fmla="*/ 3931755 w 5816794"/>
                    <a:gd name="connsiteY178" fmla="*/ 215018 h 2367805"/>
                    <a:gd name="connsiteX179" fmla="*/ 3898093 w 5816794"/>
                    <a:gd name="connsiteY179" fmla="*/ 217137 h 2367805"/>
                    <a:gd name="connsiteX180" fmla="*/ 3847768 w 5816794"/>
                    <a:gd name="connsiteY180" fmla="*/ 220708 h 2367805"/>
                    <a:gd name="connsiteX181" fmla="*/ 3817885 w 5816794"/>
                    <a:gd name="connsiteY181" fmla="*/ 222587 h 2367805"/>
                    <a:gd name="connsiteX182" fmla="*/ 3778320 w 5816794"/>
                    <a:gd name="connsiteY182" fmla="*/ 223687 h 2367805"/>
                    <a:gd name="connsiteX183" fmla="*/ 3777612 w 5816794"/>
                    <a:gd name="connsiteY183" fmla="*/ 240194 h 2367805"/>
                    <a:gd name="connsiteX184" fmla="*/ 3821696 w 5816794"/>
                    <a:gd name="connsiteY184" fmla="*/ 239091 h 2367805"/>
                    <a:gd name="connsiteX185" fmla="*/ 3864734 w 5816794"/>
                    <a:gd name="connsiteY185" fmla="*/ 238143 h 2367805"/>
                    <a:gd name="connsiteX186" fmla="*/ 3923930 w 5816794"/>
                    <a:gd name="connsiteY186" fmla="*/ 236723 h 2367805"/>
                    <a:gd name="connsiteX187" fmla="*/ 3954893 w 5816794"/>
                    <a:gd name="connsiteY187" fmla="*/ 237448 h 2367805"/>
                    <a:gd name="connsiteX188" fmla="*/ 3982586 w 5816794"/>
                    <a:gd name="connsiteY188" fmla="*/ 238231 h 2367805"/>
                    <a:gd name="connsiteX189" fmla="*/ 4048898 w 5816794"/>
                    <a:gd name="connsiteY189" fmla="*/ 233846 h 2367805"/>
                    <a:gd name="connsiteX190" fmla="*/ 4096355 w 5816794"/>
                    <a:gd name="connsiteY190" fmla="*/ 230473 h 2367805"/>
                    <a:gd name="connsiteX191" fmla="*/ 4144757 w 5816794"/>
                    <a:gd name="connsiteY191" fmla="*/ 224783 h 2367805"/>
                    <a:gd name="connsiteX192" fmla="*/ 4240043 w 5816794"/>
                    <a:gd name="connsiteY192" fmla="*/ 217096 h 2367805"/>
                    <a:gd name="connsiteX193" fmla="*/ 4281193 w 5816794"/>
                    <a:gd name="connsiteY193" fmla="*/ 213723 h 2367805"/>
                    <a:gd name="connsiteX194" fmla="*/ 4315968 w 5816794"/>
                    <a:gd name="connsiteY194" fmla="*/ 211183 h 2367805"/>
                    <a:gd name="connsiteX195" fmla="*/ 4362077 w 5816794"/>
                    <a:gd name="connsiteY195" fmla="*/ 204478 h 2367805"/>
                    <a:gd name="connsiteX196" fmla="*/ 4402451 w 5816794"/>
                    <a:gd name="connsiteY196" fmla="*/ 197553 h 2367805"/>
                    <a:gd name="connsiteX197" fmla="*/ 4401675 w 5816794"/>
                    <a:gd name="connsiteY197" fmla="*/ 188584 h 2367805"/>
                    <a:gd name="connsiteX198" fmla="*/ 740473 w 5816794"/>
                    <a:gd name="connsiteY198" fmla="*/ 528450 h 2367805"/>
                    <a:gd name="connsiteX199" fmla="*/ 692813 w 5816794"/>
                    <a:gd name="connsiteY199" fmla="*/ 528905 h 2367805"/>
                    <a:gd name="connsiteX200" fmla="*/ 630110 w 5816794"/>
                    <a:gd name="connsiteY200" fmla="*/ 529448 h 2367805"/>
                    <a:gd name="connsiteX201" fmla="*/ 482881 w 5816794"/>
                    <a:gd name="connsiteY201" fmla="*/ 538319 h 2367805"/>
                    <a:gd name="connsiteX202" fmla="*/ 403920 w 5816794"/>
                    <a:gd name="connsiteY202" fmla="*/ 540569 h 2367805"/>
                    <a:gd name="connsiteX203" fmla="*/ 292241 w 5816794"/>
                    <a:gd name="connsiteY203" fmla="*/ 550728 h 2367805"/>
                    <a:gd name="connsiteX204" fmla="*/ 220769 w 5816794"/>
                    <a:gd name="connsiteY204" fmla="*/ 565727 h 2367805"/>
                    <a:gd name="connsiteX205" fmla="*/ 155603 w 5816794"/>
                    <a:gd name="connsiteY205" fmla="*/ 605579 h 2367805"/>
                    <a:gd name="connsiteX206" fmla="*/ 117590 w 5816794"/>
                    <a:gd name="connsiteY206" fmla="*/ 673196 h 2367805"/>
                    <a:gd name="connsiteX207" fmla="*/ 96138 w 5816794"/>
                    <a:gd name="connsiteY207" fmla="*/ 744062 h 2367805"/>
                    <a:gd name="connsiteX208" fmla="*/ 85547 w 5816794"/>
                    <a:gd name="connsiteY208" fmla="*/ 797102 h 2367805"/>
                    <a:gd name="connsiteX209" fmla="*/ 77317 w 5816794"/>
                    <a:gd name="connsiteY209" fmla="*/ 877111 h 2367805"/>
                    <a:gd name="connsiteX210" fmla="*/ 74754 w 5816794"/>
                    <a:gd name="connsiteY210" fmla="*/ 924377 h 2367805"/>
                    <a:gd name="connsiteX211" fmla="*/ 70807 w 5816794"/>
                    <a:gd name="connsiteY211" fmla="*/ 986358 h 2367805"/>
                    <a:gd name="connsiteX212" fmla="*/ 95430 w 5816794"/>
                    <a:gd name="connsiteY212" fmla="*/ 989778 h 2367805"/>
                    <a:gd name="connsiteX213" fmla="*/ 99983 w 5816794"/>
                    <a:gd name="connsiteY213" fmla="*/ 921162 h 2367805"/>
                    <a:gd name="connsiteX214" fmla="*/ 106898 w 5816794"/>
                    <a:gd name="connsiteY214" fmla="*/ 854661 h 2367805"/>
                    <a:gd name="connsiteX215" fmla="*/ 123797 w 5816794"/>
                    <a:gd name="connsiteY215" fmla="*/ 765278 h 2367805"/>
                    <a:gd name="connsiteX216" fmla="*/ 139447 w 5816794"/>
                    <a:gd name="connsiteY216" fmla="*/ 720940 h 2367805"/>
                    <a:gd name="connsiteX217" fmla="*/ 156278 w 5816794"/>
                    <a:gd name="connsiteY217" fmla="*/ 682678 h 2367805"/>
                    <a:gd name="connsiteX218" fmla="*/ 206602 w 5816794"/>
                    <a:gd name="connsiteY218" fmla="*/ 615013 h 2367805"/>
                    <a:gd name="connsiteX219" fmla="*/ 267653 w 5816794"/>
                    <a:gd name="connsiteY219" fmla="*/ 594290 h 2367805"/>
                    <a:gd name="connsiteX220" fmla="*/ 339530 w 5816794"/>
                    <a:gd name="connsiteY220" fmla="*/ 583014 h 2367805"/>
                    <a:gd name="connsiteX221" fmla="*/ 412959 w 5816794"/>
                    <a:gd name="connsiteY221" fmla="*/ 579374 h 2367805"/>
                    <a:gd name="connsiteX222" fmla="*/ 488210 w 5816794"/>
                    <a:gd name="connsiteY222" fmla="*/ 575786 h 2367805"/>
                    <a:gd name="connsiteX223" fmla="*/ 552937 w 5816794"/>
                    <a:gd name="connsiteY223" fmla="*/ 570827 h 2367805"/>
                    <a:gd name="connsiteX224" fmla="*/ 607410 w 5816794"/>
                    <a:gd name="connsiteY224" fmla="*/ 566220 h 2367805"/>
                    <a:gd name="connsiteX225" fmla="*/ 679321 w 5816794"/>
                    <a:gd name="connsiteY225" fmla="*/ 554202 h 2367805"/>
                    <a:gd name="connsiteX226" fmla="*/ 741990 w 5816794"/>
                    <a:gd name="connsiteY226" fmla="*/ 541844 h 2367805"/>
                    <a:gd name="connsiteX227" fmla="*/ 740473 w 5816794"/>
                    <a:gd name="connsiteY227" fmla="*/ 528450 h 2367805"/>
                    <a:gd name="connsiteX228" fmla="*/ 490841 w 5816794"/>
                    <a:gd name="connsiteY228" fmla="*/ 645980 h 2367805"/>
                    <a:gd name="connsiteX229" fmla="*/ 467804 w 5816794"/>
                    <a:gd name="connsiteY229" fmla="*/ 641153 h 2367805"/>
                    <a:gd name="connsiteX230" fmla="*/ 437380 w 5816794"/>
                    <a:gd name="connsiteY230" fmla="*/ 635517 h 2367805"/>
                    <a:gd name="connsiteX231" fmla="*/ 365097 w 5816794"/>
                    <a:gd name="connsiteY231" fmla="*/ 637160 h 2367805"/>
                    <a:gd name="connsiteX232" fmla="*/ 325870 w 5816794"/>
                    <a:gd name="connsiteY232" fmla="*/ 642894 h 2367805"/>
                    <a:gd name="connsiteX233" fmla="*/ 273656 w 5816794"/>
                    <a:gd name="connsiteY233" fmla="*/ 665631 h 2367805"/>
                    <a:gd name="connsiteX234" fmla="*/ 220802 w 5816794"/>
                    <a:gd name="connsiteY234" fmla="*/ 717574 h 2367805"/>
                    <a:gd name="connsiteX235" fmla="*/ 191829 w 5816794"/>
                    <a:gd name="connsiteY235" fmla="*/ 784446 h 2367805"/>
                    <a:gd name="connsiteX236" fmla="*/ 183565 w 5816794"/>
                    <a:gd name="connsiteY236" fmla="*/ 809265 h 2367805"/>
                    <a:gd name="connsiteX237" fmla="*/ 173446 w 5816794"/>
                    <a:gd name="connsiteY237" fmla="*/ 847085 h 2367805"/>
                    <a:gd name="connsiteX238" fmla="*/ 167982 w 5816794"/>
                    <a:gd name="connsiteY238" fmla="*/ 869735 h 2367805"/>
                    <a:gd name="connsiteX239" fmla="*/ 159583 w 5816794"/>
                    <a:gd name="connsiteY239" fmla="*/ 899565 h 2367805"/>
                    <a:gd name="connsiteX240" fmla="*/ 183767 w 5816794"/>
                    <a:gd name="connsiteY240" fmla="*/ 903967 h 2367805"/>
                    <a:gd name="connsiteX241" fmla="*/ 193144 w 5816794"/>
                    <a:gd name="connsiteY241" fmla="*/ 871819 h 2367805"/>
                    <a:gd name="connsiteX242" fmla="*/ 203600 w 5816794"/>
                    <a:gd name="connsiteY242" fmla="*/ 841125 h 2367805"/>
                    <a:gd name="connsiteX243" fmla="*/ 219959 w 5816794"/>
                    <a:gd name="connsiteY243" fmla="*/ 800120 h 2367805"/>
                    <a:gd name="connsiteX244" fmla="*/ 231495 w 5816794"/>
                    <a:gd name="connsiteY244" fmla="*/ 780045 h 2367805"/>
                    <a:gd name="connsiteX245" fmla="*/ 242490 w 5816794"/>
                    <a:gd name="connsiteY245" fmla="*/ 762590 h 2367805"/>
                    <a:gd name="connsiteX246" fmla="*/ 251935 w 5816794"/>
                    <a:gd name="connsiteY246" fmla="*/ 742409 h 2367805"/>
                    <a:gd name="connsiteX247" fmla="*/ 283337 w 5816794"/>
                    <a:gd name="connsiteY247" fmla="*/ 706180 h 2367805"/>
                    <a:gd name="connsiteX248" fmla="*/ 308432 w 5816794"/>
                    <a:gd name="connsiteY248" fmla="*/ 689538 h 2367805"/>
                    <a:gd name="connsiteX249" fmla="*/ 371944 w 5816794"/>
                    <a:gd name="connsiteY249" fmla="*/ 674303 h 2367805"/>
                    <a:gd name="connsiteX250" fmla="*/ 401559 w 5816794"/>
                    <a:gd name="connsiteY250" fmla="*/ 671324 h 2367805"/>
                    <a:gd name="connsiteX251" fmla="*/ 426991 w 5816794"/>
                    <a:gd name="connsiteY251" fmla="*/ 670255 h 2367805"/>
                    <a:gd name="connsiteX252" fmla="*/ 461024 w 5816794"/>
                    <a:gd name="connsiteY252" fmla="*/ 664906 h 2367805"/>
                    <a:gd name="connsiteX253" fmla="*/ 491245 w 5816794"/>
                    <a:gd name="connsiteY253" fmla="*/ 659438 h 2367805"/>
                    <a:gd name="connsiteX254" fmla="*/ 490841 w 5816794"/>
                    <a:gd name="connsiteY254" fmla="*/ 645980 h 2367805"/>
                    <a:gd name="connsiteX255" fmla="*/ 4959055 w 5816794"/>
                    <a:gd name="connsiteY255" fmla="*/ 1551077 h 2367805"/>
                    <a:gd name="connsiteX256" fmla="*/ 5007018 w 5816794"/>
                    <a:gd name="connsiteY256" fmla="*/ 1551839 h 2367805"/>
                    <a:gd name="connsiteX257" fmla="*/ 5070160 w 5816794"/>
                    <a:gd name="connsiteY257" fmla="*/ 1551873 h 2367805"/>
                    <a:gd name="connsiteX258" fmla="*/ 5218738 w 5816794"/>
                    <a:gd name="connsiteY258" fmla="*/ 1532948 h 2367805"/>
                    <a:gd name="connsiteX259" fmla="*/ 5297429 w 5816794"/>
                    <a:gd name="connsiteY259" fmla="*/ 1513155 h 2367805"/>
                    <a:gd name="connsiteX260" fmla="*/ 5399090 w 5816794"/>
                    <a:gd name="connsiteY260" fmla="*/ 1456409 h 2367805"/>
                    <a:gd name="connsiteX261" fmla="*/ 5440847 w 5816794"/>
                    <a:gd name="connsiteY261" fmla="*/ 1393399 h 2367805"/>
                    <a:gd name="connsiteX262" fmla="*/ 5452787 w 5816794"/>
                    <a:gd name="connsiteY262" fmla="*/ 1358202 h 2367805"/>
                    <a:gd name="connsiteX263" fmla="*/ 5457610 w 5816794"/>
                    <a:gd name="connsiteY263" fmla="*/ 1340373 h 2367805"/>
                    <a:gd name="connsiteX264" fmla="*/ 5460983 w 5816794"/>
                    <a:gd name="connsiteY264" fmla="*/ 1322412 h 2367805"/>
                    <a:gd name="connsiteX265" fmla="*/ 5473868 w 5816794"/>
                    <a:gd name="connsiteY265" fmla="*/ 1175260 h 2367805"/>
                    <a:gd name="connsiteX266" fmla="*/ 5474239 w 5816794"/>
                    <a:gd name="connsiteY266" fmla="*/ 1121816 h 2367805"/>
                    <a:gd name="connsiteX267" fmla="*/ 5474711 w 5816794"/>
                    <a:gd name="connsiteY267" fmla="*/ 1042838 h 2367805"/>
                    <a:gd name="connsiteX268" fmla="*/ 5475622 w 5816794"/>
                    <a:gd name="connsiteY268" fmla="*/ 996112 h 2367805"/>
                    <a:gd name="connsiteX269" fmla="*/ 5479197 w 5816794"/>
                    <a:gd name="connsiteY269" fmla="*/ 934556 h 2367805"/>
                    <a:gd name="connsiteX270" fmla="*/ 5454608 w 5816794"/>
                    <a:gd name="connsiteY270" fmla="*/ 930846 h 2367805"/>
                    <a:gd name="connsiteX271" fmla="*/ 5450494 w 5816794"/>
                    <a:gd name="connsiteY271" fmla="*/ 999883 h 2367805"/>
                    <a:gd name="connsiteX272" fmla="*/ 5446648 w 5816794"/>
                    <a:gd name="connsiteY272" fmla="*/ 1067450 h 2367805"/>
                    <a:gd name="connsiteX273" fmla="*/ 5442330 w 5816794"/>
                    <a:gd name="connsiteY273" fmla="*/ 1160156 h 2367805"/>
                    <a:gd name="connsiteX274" fmla="*/ 5436968 w 5816794"/>
                    <a:gd name="connsiteY274" fmla="*/ 1207913 h 2367805"/>
                    <a:gd name="connsiteX275" fmla="*/ 5430525 w 5816794"/>
                    <a:gd name="connsiteY275" fmla="*/ 1250052 h 2367805"/>
                    <a:gd name="connsiteX276" fmla="*/ 5424825 w 5816794"/>
                    <a:gd name="connsiteY276" fmla="*/ 1300147 h 2367805"/>
                    <a:gd name="connsiteX277" fmla="*/ 5414706 w 5816794"/>
                    <a:gd name="connsiteY277" fmla="*/ 1348043 h 2367805"/>
                    <a:gd name="connsiteX278" fmla="*/ 5388498 w 5816794"/>
                    <a:gd name="connsiteY278" fmla="*/ 1407855 h 2367805"/>
                    <a:gd name="connsiteX279" fmla="*/ 5343031 w 5816794"/>
                    <a:gd name="connsiteY279" fmla="*/ 1452361 h 2367805"/>
                    <a:gd name="connsiteX280" fmla="*/ 5278169 w 5816794"/>
                    <a:gd name="connsiteY280" fmla="*/ 1478232 h 2367805"/>
                    <a:gd name="connsiteX281" fmla="*/ 5207978 w 5816794"/>
                    <a:gd name="connsiteY281" fmla="*/ 1496702 h 2367805"/>
                    <a:gd name="connsiteX282" fmla="*/ 5145713 w 5816794"/>
                    <a:gd name="connsiteY282" fmla="*/ 1508008 h 2367805"/>
                    <a:gd name="connsiteX283" fmla="*/ 5092387 w 5816794"/>
                    <a:gd name="connsiteY283" fmla="*/ 1514815 h 2367805"/>
                    <a:gd name="connsiteX284" fmla="*/ 5020982 w 5816794"/>
                    <a:gd name="connsiteY284" fmla="*/ 1526785 h 2367805"/>
                    <a:gd name="connsiteX285" fmla="*/ 4957942 w 5816794"/>
                    <a:gd name="connsiteY285" fmla="*/ 1537670 h 2367805"/>
                    <a:gd name="connsiteX286" fmla="*/ 4959055 w 5816794"/>
                    <a:gd name="connsiteY286" fmla="*/ 1551077 h 2367805"/>
                    <a:gd name="connsiteX287" fmla="*/ 5200524 w 5816794"/>
                    <a:gd name="connsiteY287" fmla="*/ 1432801 h 2367805"/>
                    <a:gd name="connsiteX288" fmla="*/ 5224405 w 5816794"/>
                    <a:gd name="connsiteY288" fmla="*/ 1431378 h 2367805"/>
                    <a:gd name="connsiteX289" fmla="*/ 5255807 w 5816794"/>
                    <a:gd name="connsiteY289" fmla="*/ 1427806 h 2367805"/>
                    <a:gd name="connsiteX290" fmla="*/ 5323940 w 5816794"/>
                    <a:gd name="connsiteY290" fmla="*/ 1395031 h 2367805"/>
                    <a:gd name="connsiteX291" fmla="*/ 5339894 w 5816794"/>
                    <a:gd name="connsiteY291" fmla="*/ 1381270 h 2367805"/>
                    <a:gd name="connsiteX292" fmla="*/ 5353487 w 5816794"/>
                    <a:gd name="connsiteY292" fmla="*/ 1365049 h 2367805"/>
                    <a:gd name="connsiteX293" fmla="*/ 5367316 w 5816794"/>
                    <a:gd name="connsiteY293" fmla="*/ 1339199 h 2367805"/>
                    <a:gd name="connsiteX294" fmla="*/ 5377301 w 5816794"/>
                    <a:gd name="connsiteY294" fmla="*/ 1312215 h 2367805"/>
                    <a:gd name="connsiteX295" fmla="*/ 5395278 w 5816794"/>
                    <a:gd name="connsiteY295" fmla="*/ 1242790 h 2367805"/>
                    <a:gd name="connsiteX296" fmla="*/ 5404992 w 5816794"/>
                    <a:gd name="connsiteY296" fmla="*/ 1171023 h 2367805"/>
                    <a:gd name="connsiteX297" fmla="*/ 5407488 w 5816794"/>
                    <a:gd name="connsiteY297" fmla="*/ 1144819 h 2367805"/>
                    <a:gd name="connsiteX298" fmla="*/ 5409748 w 5816794"/>
                    <a:gd name="connsiteY298" fmla="*/ 1105659 h 2367805"/>
                    <a:gd name="connsiteX299" fmla="*/ 5411030 w 5816794"/>
                    <a:gd name="connsiteY299" fmla="*/ 1082500 h 2367805"/>
                    <a:gd name="connsiteX300" fmla="*/ 5414909 w 5816794"/>
                    <a:gd name="connsiteY300" fmla="*/ 1051840 h 2367805"/>
                    <a:gd name="connsiteX301" fmla="*/ 5390387 w 5816794"/>
                    <a:gd name="connsiteY301" fmla="*/ 1050774 h 2367805"/>
                    <a:gd name="connsiteX302" fmla="*/ 5385867 w 5816794"/>
                    <a:gd name="connsiteY302" fmla="*/ 1084598 h 2367805"/>
                    <a:gd name="connsiteX303" fmla="*/ 5381145 w 5816794"/>
                    <a:gd name="connsiteY303" fmla="*/ 1117444 h 2367805"/>
                    <a:gd name="connsiteX304" fmla="*/ 5374062 w 5816794"/>
                    <a:gd name="connsiteY304" fmla="*/ 1162203 h 2367805"/>
                    <a:gd name="connsiteX305" fmla="*/ 5367586 w 5816794"/>
                    <a:gd name="connsiteY305" fmla="*/ 1185109 h 2367805"/>
                    <a:gd name="connsiteX306" fmla="*/ 5361212 w 5816794"/>
                    <a:gd name="connsiteY306" fmla="*/ 1205222 h 2367805"/>
                    <a:gd name="connsiteX307" fmla="*/ 5352847 w 5816794"/>
                    <a:gd name="connsiteY307" fmla="*/ 1253216 h 2367805"/>
                    <a:gd name="connsiteX308" fmla="*/ 5344482 w 5816794"/>
                    <a:gd name="connsiteY308" fmla="*/ 1286011 h 2367805"/>
                    <a:gd name="connsiteX309" fmla="*/ 5340501 w 5816794"/>
                    <a:gd name="connsiteY309" fmla="*/ 1302396 h 2367805"/>
                    <a:gd name="connsiteX310" fmla="*/ 5335543 w 5816794"/>
                    <a:gd name="connsiteY310" fmla="*/ 1318327 h 2367805"/>
                    <a:gd name="connsiteX311" fmla="*/ 5298407 w 5816794"/>
                    <a:gd name="connsiteY311" fmla="*/ 1367137 h 2367805"/>
                    <a:gd name="connsiteX312" fmla="*/ 5276213 w 5816794"/>
                    <a:gd name="connsiteY312" fmla="*/ 1382119 h 2367805"/>
                    <a:gd name="connsiteX313" fmla="*/ 5254525 w 5816794"/>
                    <a:gd name="connsiteY313" fmla="*/ 1391732 h 2367805"/>
                    <a:gd name="connsiteX314" fmla="*/ 5224472 w 5816794"/>
                    <a:gd name="connsiteY314" fmla="*/ 1406631 h 2367805"/>
                    <a:gd name="connsiteX315" fmla="*/ 5196713 w 5816794"/>
                    <a:gd name="connsiteY315" fmla="*/ 1419870 h 2367805"/>
                    <a:gd name="connsiteX316" fmla="*/ 5200524 w 5816794"/>
                    <a:gd name="connsiteY316" fmla="*/ 1432801 h 2367805"/>
                    <a:gd name="connsiteX317" fmla="*/ 5535087 w 5816794"/>
                    <a:gd name="connsiteY317" fmla="*/ 472766 h 2367805"/>
                    <a:gd name="connsiteX318" fmla="*/ 5543182 w 5816794"/>
                    <a:gd name="connsiteY318" fmla="*/ 487681 h 2367805"/>
                    <a:gd name="connsiteX319" fmla="*/ 5553975 w 5816794"/>
                    <a:gd name="connsiteY319" fmla="*/ 507149 h 2367805"/>
                    <a:gd name="connsiteX320" fmla="*/ 5585479 w 5816794"/>
                    <a:gd name="connsiteY320" fmla="*/ 548185 h 2367805"/>
                    <a:gd name="connsiteX321" fmla="*/ 5602816 w 5816794"/>
                    <a:gd name="connsiteY321" fmla="*/ 569805 h 2367805"/>
                    <a:gd name="connsiteX322" fmla="*/ 5629529 w 5816794"/>
                    <a:gd name="connsiteY322" fmla="*/ 597909 h 2367805"/>
                    <a:gd name="connsiteX323" fmla="*/ 5661235 w 5816794"/>
                    <a:gd name="connsiteY323" fmla="*/ 635608 h 2367805"/>
                    <a:gd name="connsiteX324" fmla="*/ 5692873 w 5816794"/>
                    <a:gd name="connsiteY324" fmla="*/ 674802 h 2367805"/>
                    <a:gd name="connsiteX325" fmla="*/ 5704274 w 5816794"/>
                    <a:gd name="connsiteY325" fmla="*/ 689191 h 2367805"/>
                    <a:gd name="connsiteX326" fmla="*/ 5721510 w 5816794"/>
                    <a:gd name="connsiteY326" fmla="*/ 710555 h 2367805"/>
                    <a:gd name="connsiteX327" fmla="*/ 5731427 w 5816794"/>
                    <a:gd name="connsiteY327" fmla="*/ 723474 h 2367805"/>
                    <a:gd name="connsiteX328" fmla="*/ 5743299 w 5816794"/>
                    <a:gd name="connsiteY328" fmla="*/ 741536 h 2367805"/>
                    <a:gd name="connsiteX329" fmla="*/ 5756420 w 5816794"/>
                    <a:gd name="connsiteY329" fmla="*/ 731700 h 2367805"/>
                    <a:gd name="connsiteX330" fmla="*/ 5743232 w 5816794"/>
                    <a:gd name="connsiteY330" fmla="*/ 711463 h 2367805"/>
                    <a:gd name="connsiteX331" fmla="*/ 5730212 w 5816794"/>
                    <a:gd name="connsiteY331" fmla="*/ 691758 h 2367805"/>
                    <a:gd name="connsiteX332" fmla="*/ 5712032 w 5816794"/>
                    <a:gd name="connsiteY332" fmla="*/ 664926 h 2367805"/>
                    <a:gd name="connsiteX333" fmla="*/ 5703566 w 5816794"/>
                    <a:gd name="connsiteY333" fmla="*/ 650044 h 2367805"/>
                    <a:gd name="connsiteX334" fmla="*/ 5696044 w 5816794"/>
                    <a:gd name="connsiteY334" fmla="*/ 636671 h 2367805"/>
                    <a:gd name="connsiteX335" fmla="*/ 5673074 w 5816794"/>
                    <a:gd name="connsiteY335" fmla="*/ 608675 h 2367805"/>
                    <a:gd name="connsiteX336" fmla="*/ 5656412 w 5816794"/>
                    <a:gd name="connsiteY336" fmla="*/ 588869 h 2367805"/>
                    <a:gd name="connsiteX337" fmla="*/ 5637692 w 5816794"/>
                    <a:gd name="connsiteY337" fmla="*/ 570075 h 2367805"/>
                    <a:gd name="connsiteX338" fmla="*/ 5603659 w 5816794"/>
                    <a:gd name="connsiteY338" fmla="*/ 530784 h 2367805"/>
                    <a:gd name="connsiteX339" fmla="*/ 5589054 w 5816794"/>
                    <a:gd name="connsiteY339" fmla="*/ 513750 h 2367805"/>
                    <a:gd name="connsiteX340" fmla="*/ 5577047 w 5816794"/>
                    <a:gd name="connsiteY340" fmla="*/ 499108 h 2367805"/>
                    <a:gd name="connsiteX341" fmla="*/ 5558664 w 5816794"/>
                    <a:gd name="connsiteY341" fmla="*/ 481636 h 2367805"/>
                    <a:gd name="connsiteX342" fmla="*/ 5541866 w 5816794"/>
                    <a:gd name="connsiteY342" fmla="*/ 466873 h 2367805"/>
                    <a:gd name="connsiteX343" fmla="*/ 5535087 w 5816794"/>
                    <a:gd name="connsiteY343" fmla="*/ 472766 h 2367805"/>
                    <a:gd name="connsiteX344" fmla="*/ 5556033 w 5816794"/>
                    <a:gd name="connsiteY344" fmla="*/ 763244 h 2367805"/>
                    <a:gd name="connsiteX345" fmla="*/ 5563925 w 5816794"/>
                    <a:gd name="connsiteY345" fmla="*/ 777957 h 2367805"/>
                    <a:gd name="connsiteX346" fmla="*/ 5574483 w 5816794"/>
                    <a:gd name="connsiteY346" fmla="*/ 797156 h 2367805"/>
                    <a:gd name="connsiteX347" fmla="*/ 5605413 w 5816794"/>
                    <a:gd name="connsiteY347" fmla="*/ 837530 h 2367805"/>
                    <a:gd name="connsiteX348" fmla="*/ 5622480 w 5816794"/>
                    <a:gd name="connsiteY348" fmla="*/ 858830 h 2367805"/>
                    <a:gd name="connsiteX349" fmla="*/ 5648722 w 5816794"/>
                    <a:gd name="connsiteY349" fmla="*/ 886441 h 2367805"/>
                    <a:gd name="connsiteX350" fmla="*/ 5679888 w 5816794"/>
                    <a:gd name="connsiteY350" fmla="*/ 923516 h 2367805"/>
                    <a:gd name="connsiteX351" fmla="*/ 5710953 w 5816794"/>
                    <a:gd name="connsiteY351" fmla="*/ 962083 h 2367805"/>
                    <a:gd name="connsiteX352" fmla="*/ 5722151 w 5816794"/>
                    <a:gd name="connsiteY352" fmla="*/ 976249 h 2367805"/>
                    <a:gd name="connsiteX353" fmla="*/ 5739050 w 5816794"/>
                    <a:gd name="connsiteY353" fmla="*/ 997256 h 2367805"/>
                    <a:gd name="connsiteX354" fmla="*/ 5748831 w 5816794"/>
                    <a:gd name="connsiteY354" fmla="*/ 1009989 h 2367805"/>
                    <a:gd name="connsiteX355" fmla="*/ 5760467 w 5816794"/>
                    <a:gd name="connsiteY355" fmla="*/ 1027781 h 2367805"/>
                    <a:gd name="connsiteX356" fmla="*/ 5773555 w 5816794"/>
                    <a:gd name="connsiteY356" fmla="*/ 1017929 h 2367805"/>
                    <a:gd name="connsiteX357" fmla="*/ 5760636 w 5816794"/>
                    <a:gd name="connsiteY357" fmla="*/ 997968 h 2367805"/>
                    <a:gd name="connsiteX358" fmla="*/ 5747886 w 5816794"/>
                    <a:gd name="connsiteY358" fmla="*/ 978566 h 2367805"/>
                    <a:gd name="connsiteX359" fmla="*/ 5730043 w 5816794"/>
                    <a:gd name="connsiteY359" fmla="*/ 952122 h 2367805"/>
                    <a:gd name="connsiteX360" fmla="*/ 5721780 w 5816794"/>
                    <a:gd name="connsiteY360" fmla="*/ 937464 h 2367805"/>
                    <a:gd name="connsiteX361" fmla="*/ 5714427 w 5816794"/>
                    <a:gd name="connsiteY361" fmla="*/ 924275 h 2367805"/>
                    <a:gd name="connsiteX362" fmla="*/ 5691862 w 5816794"/>
                    <a:gd name="connsiteY362" fmla="*/ 896745 h 2367805"/>
                    <a:gd name="connsiteX363" fmla="*/ 5675503 w 5816794"/>
                    <a:gd name="connsiteY363" fmla="*/ 877246 h 2367805"/>
                    <a:gd name="connsiteX364" fmla="*/ 5657053 w 5816794"/>
                    <a:gd name="connsiteY364" fmla="*/ 858790 h 2367805"/>
                    <a:gd name="connsiteX365" fmla="*/ 5623626 w 5816794"/>
                    <a:gd name="connsiteY365" fmla="*/ 820142 h 2367805"/>
                    <a:gd name="connsiteX366" fmla="*/ 5609258 w 5816794"/>
                    <a:gd name="connsiteY366" fmla="*/ 803416 h 2367805"/>
                    <a:gd name="connsiteX367" fmla="*/ 5597453 w 5816794"/>
                    <a:gd name="connsiteY367" fmla="*/ 788990 h 2367805"/>
                    <a:gd name="connsiteX368" fmla="*/ 5579340 w 5816794"/>
                    <a:gd name="connsiteY368" fmla="*/ 771842 h 2367805"/>
                    <a:gd name="connsiteX369" fmla="*/ 5562779 w 5816794"/>
                    <a:gd name="connsiteY369" fmla="*/ 757338 h 2367805"/>
                    <a:gd name="connsiteX370" fmla="*/ 5556033 w 5816794"/>
                    <a:gd name="connsiteY370" fmla="*/ 763244 h 2367805"/>
                    <a:gd name="connsiteX371" fmla="*/ 5568749 w 5816794"/>
                    <a:gd name="connsiteY371" fmla="*/ 1044514 h 2367805"/>
                    <a:gd name="connsiteX372" fmla="*/ 5576439 w 5816794"/>
                    <a:gd name="connsiteY372" fmla="*/ 1058974 h 2367805"/>
                    <a:gd name="connsiteX373" fmla="*/ 5586727 w 5816794"/>
                    <a:gd name="connsiteY373" fmla="*/ 1077883 h 2367805"/>
                    <a:gd name="connsiteX374" fmla="*/ 5617016 w 5816794"/>
                    <a:gd name="connsiteY374" fmla="*/ 1117515 h 2367805"/>
                    <a:gd name="connsiteX375" fmla="*/ 5633679 w 5816794"/>
                    <a:gd name="connsiteY375" fmla="*/ 1138390 h 2367805"/>
                    <a:gd name="connsiteX376" fmla="*/ 5659448 w 5816794"/>
                    <a:gd name="connsiteY376" fmla="*/ 1165462 h 2367805"/>
                    <a:gd name="connsiteX377" fmla="*/ 5690007 w 5816794"/>
                    <a:gd name="connsiteY377" fmla="*/ 1201825 h 2367805"/>
                    <a:gd name="connsiteX378" fmla="*/ 5720431 w 5816794"/>
                    <a:gd name="connsiteY378" fmla="*/ 1239680 h 2367805"/>
                    <a:gd name="connsiteX379" fmla="*/ 5731393 w 5816794"/>
                    <a:gd name="connsiteY379" fmla="*/ 1253576 h 2367805"/>
                    <a:gd name="connsiteX380" fmla="*/ 5747954 w 5816794"/>
                    <a:gd name="connsiteY380" fmla="*/ 1274199 h 2367805"/>
                    <a:gd name="connsiteX381" fmla="*/ 5757466 w 5816794"/>
                    <a:gd name="connsiteY381" fmla="*/ 1286679 h 2367805"/>
                    <a:gd name="connsiteX382" fmla="*/ 5768866 w 5816794"/>
                    <a:gd name="connsiteY382" fmla="*/ 1304167 h 2367805"/>
                    <a:gd name="connsiteX383" fmla="*/ 5781953 w 5816794"/>
                    <a:gd name="connsiteY383" fmla="*/ 1294281 h 2367805"/>
                    <a:gd name="connsiteX384" fmla="*/ 5769305 w 5816794"/>
                    <a:gd name="connsiteY384" fmla="*/ 1274674 h 2367805"/>
                    <a:gd name="connsiteX385" fmla="*/ 5756892 w 5816794"/>
                    <a:gd name="connsiteY385" fmla="*/ 1255614 h 2367805"/>
                    <a:gd name="connsiteX386" fmla="*/ 5739454 w 5816794"/>
                    <a:gd name="connsiteY386" fmla="*/ 1229642 h 2367805"/>
                    <a:gd name="connsiteX387" fmla="*/ 5731393 w 5816794"/>
                    <a:gd name="connsiteY387" fmla="*/ 1215202 h 2367805"/>
                    <a:gd name="connsiteX388" fmla="*/ 5724242 w 5816794"/>
                    <a:gd name="connsiteY388" fmla="*/ 1202233 h 2367805"/>
                    <a:gd name="connsiteX389" fmla="*/ 5702149 w 5816794"/>
                    <a:gd name="connsiteY389" fmla="*/ 1175250 h 2367805"/>
                    <a:gd name="connsiteX390" fmla="*/ 5686094 w 5816794"/>
                    <a:gd name="connsiteY390" fmla="*/ 1156118 h 2367805"/>
                    <a:gd name="connsiteX391" fmla="*/ 5667981 w 5816794"/>
                    <a:gd name="connsiteY391" fmla="*/ 1138039 h 2367805"/>
                    <a:gd name="connsiteX392" fmla="*/ 5635230 w 5816794"/>
                    <a:gd name="connsiteY392" fmla="*/ 1100151 h 2367805"/>
                    <a:gd name="connsiteX393" fmla="*/ 5621131 w 5816794"/>
                    <a:gd name="connsiteY393" fmla="*/ 1083728 h 2367805"/>
                    <a:gd name="connsiteX394" fmla="*/ 5609595 w 5816794"/>
                    <a:gd name="connsiteY394" fmla="*/ 1069592 h 2367805"/>
                    <a:gd name="connsiteX395" fmla="*/ 5591786 w 5816794"/>
                    <a:gd name="connsiteY395" fmla="*/ 1052798 h 2367805"/>
                    <a:gd name="connsiteX396" fmla="*/ 5575529 w 5816794"/>
                    <a:gd name="connsiteY396" fmla="*/ 1038632 h 2367805"/>
                    <a:gd name="connsiteX397" fmla="*/ 5568749 w 5816794"/>
                    <a:gd name="connsiteY397" fmla="*/ 1044514 h 2367805"/>
                    <a:gd name="connsiteX398" fmla="*/ 5563183 w 5816794"/>
                    <a:gd name="connsiteY398" fmla="*/ 1305193 h 2367805"/>
                    <a:gd name="connsiteX399" fmla="*/ 5570739 w 5816794"/>
                    <a:gd name="connsiteY399" fmla="*/ 1319518 h 2367805"/>
                    <a:gd name="connsiteX400" fmla="*/ 5580858 w 5816794"/>
                    <a:gd name="connsiteY400" fmla="*/ 1338207 h 2367805"/>
                    <a:gd name="connsiteX401" fmla="*/ 5610709 w 5816794"/>
                    <a:gd name="connsiteY401" fmla="*/ 1377380 h 2367805"/>
                    <a:gd name="connsiteX402" fmla="*/ 5627168 w 5816794"/>
                    <a:gd name="connsiteY402" fmla="*/ 1398020 h 2367805"/>
                    <a:gd name="connsiteX403" fmla="*/ 5652634 w 5816794"/>
                    <a:gd name="connsiteY403" fmla="*/ 1424733 h 2367805"/>
                    <a:gd name="connsiteX404" fmla="*/ 5682754 w 5816794"/>
                    <a:gd name="connsiteY404" fmla="*/ 1460675 h 2367805"/>
                    <a:gd name="connsiteX405" fmla="*/ 5712808 w 5816794"/>
                    <a:gd name="connsiteY405" fmla="*/ 1498054 h 2367805"/>
                    <a:gd name="connsiteX406" fmla="*/ 5723635 w 5816794"/>
                    <a:gd name="connsiteY406" fmla="*/ 1511803 h 2367805"/>
                    <a:gd name="connsiteX407" fmla="*/ 5739960 w 5816794"/>
                    <a:gd name="connsiteY407" fmla="*/ 1532169 h 2367805"/>
                    <a:gd name="connsiteX408" fmla="*/ 5749370 w 5816794"/>
                    <a:gd name="connsiteY408" fmla="*/ 1544510 h 2367805"/>
                    <a:gd name="connsiteX409" fmla="*/ 5760569 w 5816794"/>
                    <a:gd name="connsiteY409" fmla="*/ 1561810 h 2367805"/>
                    <a:gd name="connsiteX410" fmla="*/ 5773656 w 5816794"/>
                    <a:gd name="connsiteY410" fmla="*/ 1551924 h 2367805"/>
                    <a:gd name="connsiteX411" fmla="*/ 5761209 w 5816794"/>
                    <a:gd name="connsiteY411" fmla="*/ 1532523 h 2367805"/>
                    <a:gd name="connsiteX412" fmla="*/ 5748966 w 5816794"/>
                    <a:gd name="connsiteY412" fmla="*/ 1513664 h 2367805"/>
                    <a:gd name="connsiteX413" fmla="*/ 5731797 w 5816794"/>
                    <a:gd name="connsiteY413" fmla="*/ 1487983 h 2367805"/>
                    <a:gd name="connsiteX414" fmla="*/ 5723871 w 5816794"/>
                    <a:gd name="connsiteY414" fmla="*/ 1473692 h 2367805"/>
                    <a:gd name="connsiteX415" fmla="*/ 5716821 w 5816794"/>
                    <a:gd name="connsiteY415" fmla="*/ 1460874 h 2367805"/>
                    <a:gd name="connsiteX416" fmla="*/ 5695032 w 5816794"/>
                    <a:gd name="connsiteY416" fmla="*/ 1434194 h 2367805"/>
                    <a:gd name="connsiteX417" fmla="*/ 5679180 w 5816794"/>
                    <a:gd name="connsiteY417" fmla="*/ 1415306 h 2367805"/>
                    <a:gd name="connsiteX418" fmla="*/ 5661303 w 5816794"/>
                    <a:gd name="connsiteY418" fmla="*/ 1397463 h 2367805"/>
                    <a:gd name="connsiteX419" fmla="*/ 5628922 w 5816794"/>
                    <a:gd name="connsiteY419" fmla="*/ 1360023 h 2367805"/>
                    <a:gd name="connsiteX420" fmla="*/ 5615026 w 5816794"/>
                    <a:gd name="connsiteY420" fmla="*/ 1343803 h 2367805"/>
                    <a:gd name="connsiteX421" fmla="*/ 5603625 w 5816794"/>
                    <a:gd name="connsiteY421" fmla="*/ 1329852 h 2367805"/>
                    <a:gd name="connsiteX422" fmla="*/ 5586052 w 5816794"/>
                    <a:gd name="connsiteY422" fmla="*/ 1313281 h 2367805"/>
                    <a:gd name="connsiteX423" fmla="*/ 5569929 w 5816794"/>
                    <a:gd name="connsiteY423" fmla="*/ 1299297 h 2367805"/>
                    <a:gd name="connsiteX424" fmla="*/ 5563183 w 5816794"/>
                    <a:gd name="connsiteY424" fmla="*/ 1305193 h 2367805"/>
                    <a:gd name="connsiteX425" fmla="*/ 5491880 w 5816794"/>
                    <a:gd name="connsiteY425" fmla="*/ 1491973 h 2367805"/>
                    <a:gd name="connsiteX426" fmla="*/ 5498861 w 5816794"/>
                    <a:gd name="connsiteY426" fmla="*/ 1505667 h 2367805"/>
                    <a:gd name="connsiteX427" fmla="*/ 5508238 w 5816794"/>
                    <a:gd name="connsiteY427" fmla="*/ 1523544 h 2367805"/>
                    <a:gd name="connsiteX428" fmla="*/ 5536335 w 5816794"/>
                    <a:gd name="connsiteY428" fmla="*/ 1560758 h 2367805"/>
                    <a:gd name="connsiteX429" fmla="*/ 5551885 w 5816794"/>
                    <a:gd name="connsiteY429" fmla="*/ 1580344 h 2367805"/>
                    <a:gd name="connsiteX430" fmla="*/ 5576035 w 5816794"/>
                    <a:gd name="connsiteY430" fmla="*/ 1605571 h 2367805"/>
                    <a:gd name="connsiteX431" fmla="*/ 5604502 w 5816794"/>
                    <a:gd name="connsiteY431" fmla="*/ 1639637 h 2367805"/>
                    <a:gd name="connsiteX432" fmla="*/ 5632835 w 5816794"/>
                    <a:gd name="connsiteY432" fmla="*/ 1675121 h 2367805"/>
                    <a:gd name="connsiteX433" fmla="*/ 5643021 w 5816794"/>
                    <a:gd name="connsiteY433" fmla="*/ 1688157 h 2367805"/>
                    <a:gd name="connsiteX434" fmla="*/ 5658436 w 5816794"/>
                    <a:gd name="connsiteY434" fmla="*/ 1707491 h 2367805"/>
                    <a:gd name="connsiteX435" fmla="*/ 5667273 w 5816794"/>
                    <a:gd name="connsiteY435" fmla="*/ 1719222 h 2367805"/>
                    <a:gd name="connsiteX436" fmla="*/ 5677762 w 5816794"/>
                    <a:gd name="connsiteY436" fmla="*/ 1735713 h 2367805"/>
                    <a:gd name="connsiteX437" fmla="*/ 5690816 w 5816794"/>
                    <a:gd name="connsiteY437" fmla="*/ 1725759 h 2367805"/>
                    <a:gd name="connsiteX438" fmla="*/ 5679146 w 5816794"/>
                    <a:gd name="connsiteY438" fmla="*/ 1707272 h 2367805"/>
                    <a:gd name="connsiteX439" fmla="*/ 5667711 w 5816794"/>
                    <a:gd name="connsiteY439" fmla="*/ 1689308 h 2367805"/>
                    <a:gd name="connsiteX440" fmla="*/ 5651622 w 5816794"/>
                    <a:gd name="connsiteY440" fmla="*/ 1664830 h 2367805"/>
                    <a:gd name="connsiteX441" fmla="*/ 5644269 w 5816794"/>
                    <a:gd name="connsiteY441" fmla="*/ 1651183 h 2367805"/>
                    <a:gd name="connsiteX442" fmla="*/ 5637726 w 5816794"/>
                    <a:gd name="connsiteY442" fmla="*/ 1638926 h 2367805"/>
                    <a:gd name="connsiteX443" fmla="*/ 5617151 w 5816794"/>
                    <a:gd name="connsiteY443" fmla="*/ 1613629 h 2367805"/>
                    <a:gd name="connsiteX444" fmla="*/ 5602175 w 5816794"/>
                    <a:gd name="connsiteY444" fmla="*/ 1595715 h 2367805"/>
                    <a:gd name="connsiteX445" fmla="*/ 5585209 w 5816794"/>
                    <a:gd name="connsiteY445" fmla="*/ 1578887 h 2367805"/>
                    <a:gd name="connsiteX446" fmla="*/ 5554582 w 5816794"/>
                    <a:gd name="connsiteY446" fmla="*/ 1543438 h 2367805"/>
                    <a:gd name="connsiteX447" fmla="*/ 5541462 w 5816794"/>
                    <a:gd name="connsiteY447" fmla="*/ 1528067 h 2367805"/>
                    <a:gd name="connsiteX448" fmla="*/ 5530702 w 5816794"/>
                    <a:gd name="connsiteY448" fmla="*/ 1514828 h 2367805"/>
                    <a:gd name="connsiteX449" fmla="*/ 5513973 w 5816794"/>
                    <a:gd name="connsiteY449" fmla="*/ 1499218 h 2367805"/>
                    <a:gd name="connsiteX450" fmla="*/ 5498626 w 5816794"/>
                    <a:gd name="connsiteY450" fmla="*/ 1486081 h 2367805"/>
                    <a:gd name="connsiteX451" fmla="*/ 5491880 w 5816794"/>
                    <a:gd name="connsiteY451" fmla="*/ 1491973 h 2367805"/>
                    <a:gd name="connsiteX452" fmla="*/ 5342390 w 5816794"/>
                    <a:gd name="connsiteY452" fmla="*/ 1590888 h 2367805"/>
                    <a:gd name="connsiteX453" fmla="*/ 5349069 w 5816794"/>
                    <a:gd name="connsiteY453" fmla="*/ 1604211 h 2367805"/>
                    <a:gd name="connsiteX454" fmla="*/ 5358040 w 5816794"/>
                    <a:gd name="connsiteY454" fmla="*/ 1621616 h 2367805"/>
                    <a:gd name="connsiteX455" fmla="*/ 5385125 w 5816794"/>
                    <a:gd name="connsiteY455" fmla="*/ 1657706 h 2367805"/>
                    <a:gd name="connsiteX456" fmla="*/ 5400102 w 5816794"/>
                    <a:gd name="connsiteY456" fmla="*/ 1676686 h 2367805"/>
                    <a:gd name="connsiteX457" fmla="*/ 5423510 w 5816794"/>
                    <a:gd name="connsiteY457" fmla="*/ 1701082 h 2367805"/>
                    <a:gd name="connsiteX458" fmla="*/ 5450999 w 5816794"/>
                    <a:gd name="connsiteY458" fmla="*/ 1734060 h 2367805"/>
                    <a:gd name="connsiteX459" fmla="*/ 5478388 w 5816794"/>
                    <a:gd name="connsiteY459" fmla="*/ 1768427 h 2367805"/>
                    <a:gd name="connsiteX460" fmla="*/ 5488203 w 5816794"/>
                    <a:gd name="connsiteY460" fmla="*/ 1781072 h 2367805"/>
                    <a:gd name="connsiteX461" fmla="*/ 5503077 w 5816794"/>
                    <a:gd name="connsiteY461" fmla="*/ 1799815 h 2367805"/>
                    <a:gd name="connsiteX462" fmla="*/ 5511645 w 5816794"/>
                    <a:gd name="connsiteY462" fmla="*/ 1811172 h 2367805"/>
                    <a:gd name="connsiteX463" fmla="*/ 5521696 w 5816794"/>
                    <a:gd name="connsiteY463" fmla="*/ 1827190 h 2367805"/>
                    <a:gd name="connsiteX464" fmla="*/ 5534682 w 5816794"/>
                    <a:gd name="connsiteY464" fmla="*/ 1817217 h 2367805"/>
                    <a:gd name="connsiteX465" fmla="*/ 5523518 w 5816794"/>
                    <a:gd name="connsiteY465" fmla="*/ 1799256 h 2367805"/>
                    <a:gd name="connsiteX466" fmla="*/ 5512522 w 5816794"/>
                    <a:gd name="connsiteY466" fmla="*/ 1781801 h 2367805"/>
                    <a:gd name="connsiteX467" fmla="*/ 5497074 w 5816794"/>
                    <a:gd name="connsiteY467" fmla="*/ 1758031 h 2367805"/>
                    <a:gd name="connsiteX468" fmla="*/ 5490058 w 5816794"/>
                    <a:gd name="connsiteY468" fmla="*/ 1744759 h 2367805"/>
                    <a:gd name="connsiteX469" fmla="*/ 5483784 w 5816794"/>
                    <a:gd name="connsiteY469" fmla="*/ 1732825 h 2367805"/>
                    <a:gd name="connsiteX470" fmla="*/ 5463918 w 5816794"/>
                    <a:gd name="connsiteY470" fmla="*/ 1708311 h 2367805"/>
                    <a:gd name="connsiteX471" fmla="*/ 5449448 w 5816794"/>
                    <a:gd name="connsiteY471" fmla="*/ 1690974 h 2367805"/>
                    <a:gd name="connsiteX472" fmla="*/ 5432988 w 5816794"/>
                    <a:gd name="connsiteY472" fmla="*/ 1674723 h 2367805"/>
                    <a:gd name="connsiteX473" fmla="*/ 5403374 w 5816794"/>
                    <a:gd name="connsiteY473" fmla="*/ 1640389 h 2367805"/>
                    <a:gd name="connsiteX474" fmla="*/ 5390691 w 5816794"/>
                    <a:gd name="connsiteY474" fmla="*/ 1625525 h 2367805"/>
                    <a:gd name="connsiteX475" fmla="*/ 5380302 w 5816794"/>
                    <a:gd name="connsiteY475" fmla="*/ 1612708 h 2367805"/>
                    <a:gd name="connsiteX476" fmla="*/ 5364044 w 5816794"/>
                    <a:gd name="connsiteY476" fmla="*/ 1597658 h 2367805"/>
                    <a:gd name="connsiteX477" fmla="*/ 5349136 w 5816794"/>
                    <a:gd name="connsiteY477" fmla="*/ 1585013 h 2367805"/>
                    <a:gd name="connsiteX478" fmla="*/ 5342390 w 5816794"/>
                    <a:gd name="connsiteY478" fmla="*/ 1590888 h 2367805"/>
                    <a:gd name="connsiteX479" fmla="*/ 5125881 w 5816794"/>
                    <a:gd name="connsiteY479" fmla="*/ 1651240 h 2367805"/>
                    <a:gd name="connsiteX480" fmla="*/ 5131919 w 5816794"/>
                    <a:gd name="connsiteY480" fmla="*/ 1663852 h 2367805"/>
                    <a:gd name="connsiteX481" fmla="*/ 5140047 w 5816794"/>
                    <a:gd name="connsiteY481" fmla="*/ 1680308 h 2367805"/>
                    <a:gd name="connsiteX482" fmla="*/ 5165142 w 5816794"/>
                    <a:gd name="connsiteY482" fmla="*/ 1714166 h 2367805"/>
                    <a:gd name="connsiteX483" fmla="*/ 5179072 w 5816794"/>
                    <a:gd name="connsiteY483" fmla="*/ 1731945 h 2367805"/>
                    <a:gd name="connsiteX484" fmla="*/ 5200997 w 5816794"/>
                    <a:gd name="connsiteY484" fmla="*/ 1754645 h 2367805"/>
                    <a:gd name="connsiteX485" fmla="*/ 5226597 w 5816794"/>
                    <a:gd name="connsiteY485" fmla="*/ 1785507 h 2367805"/>
                    <a:gd name="connsiteX486" fmla="*/ 5252029 w 5816794"/>
                    <a:gd name="connsiteY486" fmla="*/ 1817709 h 2367805"/>
                    <a:gd name="connsiteX487" fmla="*/ 5261169 w 5816794"/>
                    <a:gd name="connsiteY487" fmla="*/ 1829541 h 2367805"/>
                    <a:gd name="connsiteX488" fmla="*/ 5274999 w 5816794"/>
                    <a:gd name="connsiteY488" fmla="*/ 1847081 h 2367805"/>
                    <a:gd name="connsiteX489" fmla="*/ 5282892 w 5816794"/>
                    <a:gd name="connsiteY489" fmla="*/ 1857746 h 2367805"/>
                    <a:gd name="connsiteX490" fmla="*/ 5292134 w 5816794"/>
                    <a:gd name="connsiteY490" fmla="*/ 1872830 h 2367805"/>
                    <a:gd name="connsiteX491" fmla="*/ 5305085 w 5816794"/>
                    <a:gd name="connsiteY491" fmla="*/ 1862809 h 2367805"/>
                    <a:gd name="connsiteX492" fmla="*/ 5294831 w 5816794"/>
                    <a:gd name="connsiteY492" fmla="*/ 1845880 h 2367805"/>
                    <a:gd name="connsiteX493" fmla="*/ 5284746 w 5816794"/>
                    <a:gd name="connsiteY493" fmla="*/ 1829423 h 2367805"/>
                    <a:gd name="connsiteX494" fmla="*/ 5270513 w 5816794"/>
                    <a:gd name="connsiteY494" fmla="*/ 1807060 h 2367805"/>
                    <a:gd name="connsiteX495" fmla="*/ 5264104 w 5816794"/>
                    <a:gd name="connsiteY495" fmla="*/ 1794500 h 2367805"/>
                    <a:gd name="connsiteX496" fmla="*/ 5258472 w 5816794"/>
                    <a:gd name="connsiteY496" fmla="*/ 1783207 h 2367805"/>
                    <a:gd name="connsiteX497" fmla="*/ 5239953 w 5816794"/>
                    <a:gd name="connsiteY497" fmla="*/ 1760251 h 2367805"/>
                    <a:gd name="connsiteX498" fmla="*/ 5226495 w 5816794"/>
                    <a:gd name="connsiteY498" fmla="*/ 1744061 h 2367805"/>
                    <a:gd name="connsiteX499" fmla="*/ 5211048 w 5816794"/>
                    <a:gd name="connsiteY499" fmla="*/ 1728943 h 2367805"/>
                    <a:gd name="connsiteX500" fmla="*/ 5183457 w 5816794"/>
                    <a:gd name="connsiteY500" fmla="*/ 1696880 h 2367805"/>
                    <a:gd name="connsiteX501" fmla="*/ 5171618 w 5816794"/>
                    <a:gd name="connsiteY501" fmla="*/ 1682980 h 2367805"/>
                    <a:gd name="connsiteX502" fmla="*/ 5161971 w 5816794"/>
                    <a:gd name="connsiteY502" fmla="*/ 1670979 h 2367805"/>
                    <a:gd name="connsiteX503" fmla="*/ 5146692 w 5816794"/>
                    <a:gd name="connsiteY503" fmla="*/ 1657012 h 2367805"/>
                    <a:gd name="connsiteX504" fmla="*/ 5132661 w 5816794"/>
                    <a:gd name="connsiteY504" fmla="*/ 1645328 h 2367805"/>
                    <a:gd name="connsiteX505" fmla="*/ 5125881 w 5816794"/>
                    <a:gd name="connsiteY505" fmla="*/ 1651240 h 2367805"/>
                    <a:gd name="connsiteX506" fmla="*/ 4879554 w 5816794"/>
                    <a:gd name="connsiteY506" fmla="*/ 1678065 h 2367805"/>
                    <a:gd name="connsiteX507" fmla="*/ 4885660 w 5816794"/>
                    <a:gd name="connsiteY507" fmla="*/ 1690778 h 2367805"/>
                    <a:gd name="connsiteX508" fmla="*/ 4893923 w 5816794"/>
                    <a:gd name="connsiteY508" fmla="*/ 1707353 h 2367805"/>
                    <a:gd name="connsiteX509" fmla="*/ 4919288 w 5816794"/>
                    <a:gd name="connsiteY509" fmla="*/ 1741517 h 2367805"/>
                    <a:gd name="connsiteX510" fmla="*/ 4933353 w 5816794"/>
                    <a:gd name="connsiteY510" fmla="*/ 1759444 h 2367805"/>
                    <a:gd name="connsiteX511" fmla="*/ 4955446 w 5816794"/>
                    <a:gd name="connsiteY511" fmla="*/ 1782381 h 2367805"/>
                    <a:gd name="connsiteX512" fmla="*/ 4981316 w 5816794"/>
                    <a:gd name="connsiteY512" fmla="*/ 1813513 h 2367805"/>
                    <a:gd name="connsiteX513" fmla="*/ 5007018 w 5816794"/>
                    <a:gd name="connsiteY513" fmla="*/ 1846001 h 2367805"/>
                    <a:gd name="connsiteX514" fmla="*/ 5016226 w 5816794"/>
                    <a:gd name="connsiteY514" fmla="*/ 1857952 h 2367805"/>
                    <a:gd name="connsiteX515" fmla="*/ 5030190 w 5816794"/>
                    <a:gd name="connsiteY515" fmla="*/ 1875663 h 2367805"/>
                    <a:gd name="connsiteX516" fmla="*/ 5038184 w 5816794"/>
                    <a:gd name="connsiteY516" fmla="*/ 1886429 h 2367805"/>
                    <a:gd name="connsiteX517" fmla="*/ 5047561 w 5816794"/>
                    <a:gd name="connsiteY517" fmla="*/ 1901631 h 2367805"/>
                    <a:gd name="connsiteX518" fmla="*/ 5060513 w 5816794"/>
                    <a:gd name="connsiteY518" fmla="*/ 1891610 h 2367805"/>
                    <a:gd name="connsiteX519" fmla="*/ 5050125 w 5816794"/>
                    <a:gd name="connsiteY519" fmla="*/ 1874543 h 2367805"/>
                    <a:gd name="connsiteX520" fmla="*/ 5039904 w 5816794"/>
                    <a:gd name="connsiteY520" fmla="*/ 1857952 h 2367805"/>
                    <a:gd name="connsiteX521" fmla="*/ 5025536 w 5816794"/>
                    <a:gd name="connsiteY521" fmla="*/ 1835403 h 2367805"/>
                    <a:gd name="connsiteX522" fmla="*/ 5019059 w 5816794"/>
                    <a:gd name="connsiteY522" fmla="*/ 1822758 h 2367805"/>
                    <a:gd name="connsiteX523" fmla="*/ 5013291 w 5816794"/>
                    <a:gd name="connsiteY523" fmla="*/ 1811381 h 2367805"/>
                    <a:gd name="connsiteX524" fmla="*/ 4994639 w 5816794"/>
                    <a:gd name="connsiteY524" fmla="*/ 1788219 h 2367805"/>
                    <a:gd name="connsiteX525" fmla="*/ 4981013 w 5816794"/>
                    <a:gd name="connsiteY525" fmla="*/ 1771867 h 2367805"/>
                    <a:gd name="connsiteX526" fmla="*/ 4965429 w 5816794"/>
                    <a:gd name="connsiteY526" fmla="*/ 1756598 h 2367805"/>
                    <a:gd name="connsiteX527" fmla="*/ 4937603 w 5816794"/>
                    <a:gd name="connsiteY527" fmla="*/ 1724217 h 2367805"/>
                    <a:gd name="connsiteX528" fmla="*/ 4925628 w 5816794"/>
                    <a:gd name="connsiteY528" fmla="*/ 1710183 h 2367805"/>
                    <a:gd name="connsiteX529" fmla="*/ 4915881 w 5816794"/>
                    <a:gd name="connsiteY529" fmla="*/ 1698060 h 2367805"/>
                    <a:gd name="connsiteX530" fmla="*/ 4900466 w 5816794"/>
                    <a:gd name="connsiteY530" fmla="*/ 1683958 h 2367805"/>
                    <a:gd name="connsiteX531" fmla="*/ 4886300 w 5816794"/>
                    <a:gd name="connsiteY531" fmla="*/ 1672153 h 2367805"/>
                    <a:gd name="connsiteX532" fmla="*/ 4879554 w 5816794"/>
                    <a:gd name="connsiteY532" fmla="*/ 1678065 h 2367805"/>
                    <a:gd name="connsiteX533" fmla="*/ 4634847 w 5816794"/>
                    <a:gd name="connsiteY533" fmla="*/ 1706712 h 2367805"/>
                    <a:gd name="connsiteX534" fmla="*/ 4640614 w 5816794"/>
                    <a:gd name="connsiteY534" fmla="*/ 1719037 h 2367805"/>
                    <a:gd name="connsiteX535" fmla="*/ 4648372 w 5816794"/>
                    <a:gd name="connsiteY535" fmla="*/ 1735102 h 2367805"/>
                    <a:gd name="connsiteX536" fmla="*/ 4672657 w 5816794"/>
                    <a:gd name="connsiteY536" fmla="*/ 1768032 h 2367805"/>
                    <a:gd name="connsiteX537" fmla="*/ 4686149 w 5816794"/>
                    <a:gd name="connsiteY537" fmla="*/ 1785298 h 2367805"/>
                    <a:gd name="connsiteX538" fmla="*/ 4707433 w 5816794"/>
                    <a:gd name="connsiteY538" fmla="*/ 1807307 h 2367805"/>
                    <a:gd name="connsiteX539" fmla="*/ 4732292 w 5816794"/>
                    <a:gd name="connsiteY539" fmla="*/ 1837272 h 2367805"/>
                    <a:gd name="connsiteX540" fmla="*/ 4756880 w 5816794"/>
                    <a:gd name="connsiteY540" fmla="*/ 1868576 h 2367805"/>
                    <a:gd name="connsiteX541" fmla="*/ 4765717 w 5816794"/>
                    <a:gd name="connsiteY541" fmla="*/ 1880088 h 2367805"/>
                    <a:gd name="connsiteX542" fmla="*/ 4779108 w 5816794"/>
                    <a:gd name="connsiteY542" fmla="*/ 1897152 h 2367805"/>
                    <a:gd name="connsiteX543" fmla="*/ 4786764 w 5816794"/>
                    <a:gd name="connsiteY543" fmla="*/ 1907514 h 2367805"/>
                    <a:gd name="connsiteX544" fmla="*/ 4795669 w 5816794"/>
                    <a:gd name="connsiteY544" fmla="*/ 1922223 h 2367805"/>
                    <a:gd name="connsiteX545" fmla="*/ 4808587 w 5816794"/>
                    <a:gd name="connsiteY545" fmla="*/ 1912168 h 2367805"/>
                    <a:gd name="connsiteX546" fmla="*/ 4798739 w 5816794"/>
                    <a:gd name="connsiteY546" fmla="*/ 1895678 h 2367805"/>
                    <a:gd name="connsiteX547" fmla="*/ 4788990 w 5816794"/>
                    <a:gd name="connsiteY547" fmla="*/ 1879646 h 2367805"/>
                    <a:gd name="connsiteX548" fmla="*/ 4775297 w 5816794"/>
                    <a:gd name="connsiteY548" fmla="*/ 1857844 h 2367805"/>
                    <a:gd name="connsiteX549" fmla="*/ 4769191 w 5816794"/>
                    <a:gd name="connsiteY549" fmla="*/ 1845603 h 2367805"/>
                    <a:gd name="connsiteX550" fmla="*/ 4763727 w 5816794"/>
                    <a:gd name="connsiteY550" fmla="*/ 1834580 h 2367805"/>
                    <a:gd name="connsiteX551" fmla="*/ 4745850 w 5816794"/>
                    <a:gd name="connsiteY551" fmla="*/ 1812268 h 2367805"/>
                    <a:gd name="connsiteX552" fmla="*/ 4732763 w 5816794"/>
                    <a:gd name="connsiteY552" fmla="*/ 1796523 h 2367805"/>
                    <a:gd name="connsiteX553" fmla="*/ 4717754 w 5816794"/>
                    <a:gd name="connsiteY553" fmla="*/ 1781895 h 2367805"/>
                    <a:gd name="connsiteX554" fmla="*/ 4690973 w 5816794"/>
                    <a:gd name="connsiteY554" fmla="*/ 1750763 h 2367805"/>
                    <a:gd name="connsiteX555" fmla="*/ 4679538 w 5816794"/>
                    <a:gd name="connsiteY555" fmla="*/ 1737271 h 2367805"/>
                    <a:gd name="connsiteX556" fmla="*/ 4670161 w 5816794"/>
                    <a:gd name="connsiteY556" fmla="*/ 1725590 h 2367805"/>
                    <a:gd name="connsiteX557" fmla="*/ 4655287 w 5816794"/>
                    <a:gd name="connsiteY557" fmla="*/ 1712078 h 2367805"/>
                    <a:gd name="connsiteX558" fmla="*/ 4641593 w 5816794"/>
                    <a:gd name="connsiteY558" fmla="*/ 1700802 h 2367805"/>
                    <a:gd name="connsiteX559" fmla="*/ 4634847 w 5816794"/>
                    <a:gd name="connsiteY559" fmla="*/ 1706712 h 2367805"/>
                    <a:gd name="connsiteX560" fmla="*/ 4388689 w 5816794"/>
                    <a:gd name="connsiteY560" fmla="*/ 1733726 h 2367805"/>
                    <a:gd name="connsiteX561" fmla="*/ 4394625 w 5816794"/>
                    <a:gd name="connsiteY561" fmla="*/ 1746236 h 2367805"/>
                    <a:gd name="connsiteX562" fmla="*/ 4402619 w 5816794"/>
                    <a:gd name="connsiteY562" fmla="*/ 1762541 h 2367805"/>
                    <a:gd name="connsiteX563" fmla="*/ 4427410 w 5816794"/>
                    <a:gd name="connsiteY563" fmla="*/ 1796044 h 2367805"/>
                    <a:gd name="connsiteX564" fmla="*/ 4441172 w 5816794"/>
                    <a:gd name="connsiteY564" fmla="*/ 1813634 h 2367805"/>
                    <a:gd name="connsiteX565" fmla="*/ 4462826 w 5816794"/>
                    <a:gd name="connsiteY565" fmla="*/ 1836081 h 2367805"/>
                    <a:gd name="connsiteX566" fmla="*/ 4488157 w 5816794"/>
                    <a:gd name="connsiteY566" fmla="*/ 1866607 h 2367805"/>
                    <a:gd name="connsiteX567" fmla="*/ 4513285 w 5816794"/>
                    <a:gd name="connsiteY567" fmla="*/ 1898451 h 2367805"/>
                    <a:gd name="connsiteX568" fmla="*/ 4522326 w 5816794"/>
                    <a:gd name="connsiteY568" fmla="*/ 1910182 h 2367805"/>
                    <a:gd name="connsiteX569" fmla="*/ 4535952 w 5816794"/>
                    <a:gd name="connsiteY569" fmla="*/ 1927552 h 2367805"/>
                    <a:gd name="connsiteX570" fmla="*/ 4543777 w 5816794"/>
                    <a:gd name="connsiteY570" fmla="*/ 1938100 h 2367805"/>
                    <a:gd name="connsiteX571" fmla="*/ 4552884 w 5816794"/>
                    <a:gd name="connsiteY571" fmla="*/ 1953049 h 2367805"/>
                    <a:gd name="connsiteX572" fmla="*/ 4565836 w 5816794"/>
                    <a:gd name="connsiteY572" fmla="*/ 1943007 h 2367805"/>
                    <a:gd name="connsiteX573" fmla="*/ 4555717 w 5816794"/>
                    <a:gd name="connsiteY573" fmla="*/ 1926247 h 2367805"/>
                    <a:gd name="connsiteX574" fmla="*/ 4545767 w 5816794"/>
                    <a:gd name="connsiteY574" fmla="*/ 1909946 h 2367805"/>
                    <a:gd name="connsiteX575" fmla="*/ 4531735 w 5816794"/>
                    <a:gd name="connsiteY575" fmla="*/ 1887802 h 2367805"/>
                    <a:gd name="connsiteX576" fmla="*/ 4525428 w 5816794"/>
                    <a:gd name="connsiteY576" fmla="*/ 1875359 h 2367805"/>
                    <a:gd name="connsiteX577" fmla="*/ 4519862 w 5816794"/>
                    <a:gd name="connsiteY577" fmla="*/ 1864168 h 2367805"/>
                    <a:gd name="connsiteX578" fmla="*/ 4501581 w 5816794"/>
                    <a:gd name="connsiteY578" fmla="*/ 1841465 h 2367805"/>
                    <a:gd name="connsiteX579" fmla="*/ 4488292 w 5816794"/>
                    <a:gd name="connsiteY579" fmla="*/ 1825433 h 2367805"/>
                    <a:gd name="connsiteX580" fmla="*/ 4472979 w 5816794"/>
                    <a:gd name="connsiteY580" fmla="*/ 1810501 h 2367805"/>
                    <a:gd name="connsiteX581" fmla="*/ 4445725 w 5816794"/>
                    <a:gd name="connsiteY581" fmla="*/ 1778775 h 2367805"/>
                    <a:gd name="connsiteX582" fmla="*/ 4434021 w 5816794"/>
                    <a:gd name="connsiteY582" fmla="*/ 1765030 h 2367805"/>
                    <a:gd name="connsiteX583" fmla="*/ 4424442 w 5816794"/>
                    <a:gd name="connsiteY583" fmla="*/ 1753127 h 2367805"/>
                    <a:gd name="connsiteX584" fmla="*/ 4409365 w 5816794"/>
                    <a:gd name="connsiteY584" fmla="*/ 1739362 h 2367805"/>
                    <a:gd name="connsiteX585" fmla="*/ 4395435 w 5816794"/>
                    <a:gd name="connsiteY585" fmla="*/ 1727816 h 2367805"/>
                    <a:gd name="connsiteX586" fmla="*/ 4388689 w 5816794"/>
                    <a:gd name="connsiteY586" fmla="*/ 1733729 h 2367805"/>
                    <a:gd name="connsiteX587" fmla="*/ 4141249 w 5816794"/>
                    <a:gd name="connsiteY587" fmla="*/ 1759296 h 2367805"/>
                    <a:gd name="connsiteX588" fmla="*/ 4147085 w 5816794"/>
                    <a:gd name="connsiteY588" fmla="*/ 1771688 h 2367805"/>
                    <a:gd name="connsiteX589" fmla="*/ 4154943 w 5816794"/>
                    <a:gd name="connsiteY589" fmla="*/ 1787855 h 2367805"/>
                    <a:gd name="connsiteX590" fmla="*/ 4179397 w 5816794"/>
                    <a:gd name="connsiteY590" fmla="*/ 1820987 h 2367805"/>
                    <a:gd name="connsiteX591" fmla="*/ 4192990 w 5816794"/>
                    <a:gd name="connsiteY591" fmla="*/ 1838388 h 2367805"/>
                    <a:gd name="connsiteX592" fmla="*/ 4214409 w 5816794"/>
                    <a:gd name="connsiteY592" fmla="*/ 1860569 h 2367805"/>
                    <a:gd name="connsiteX593" fmla="*/ 4239436 w 5816794"/>
                    <a:gd name="connsiteY593" fmla="*/ 1890754 h 2367805"/>
                    <a:gd name="connsiteX594" fmla="*/ 4264261 w 5816794"/>
                    <a:gd name="connsiteY594" fmla="*/ 1922257 h 2367805"/>
                    <a:gd name="connsiteX595" fmla="*/ 4273165 w 5816794"/>
                    <a:gd name="connsiteY595" fmla="*/ 1933856 h 2367805"/>
                    <a:gd name="connsiteX596" fmla="*/ 4286657 w 5816794"/>
                    <a:gd name="connsiteY596" fmla="*/ 1951021 h 2367805"/>
                    <a:gd name="connsiteX597" fmla="*/ 4294381 w 5816794"/>
                    <a:gd name="connsiteY597" fmla="*/ 1961477 h 2367805"/>
                    <a:gd name="connsiteX598" fmla="*/ 4303353 w 5816794"/>
                    <a:gd name="connsiteY598" fmla="*/ 1976275 h 2367805"/>
                    <a:gd name="connsiteX599" fmla="*/ 4316272 w 5816794"/>
                    <a:gd name="connsiteY599" fmla="*/ 1966233 h 2367805"/>
                    <a:gd name="connsiteX600" fmla="*/ 4306322 w 5816794"/>
                    <a:gd name="connsiteY600" fmla="*/ 1949625 h 2367805"/>
                    <a:gd name="connsiteX601" fmla="*/ 4296506 w 5816794"/>
                    <a:gd name="connsiteY601" fmla="*/ 1933492 h 2367805"/>
                    <a:gd name="connsiteX602" fmla="*/ 4282677 w 5816794"/>
                    <a:gd name="connsiteY602" fmla="*/ 1911568 h 2367805"/>
                    <a:gd name="connsiteX603" fmla="*/ 4276471 w 5816794"/>
                    <a:gd name="connsiteY603" fmla="*/ 1899243 h 2367805"/>
                    <a:gd name="connsiteX604" fmla="*/ 4271007 w 5816794"/>
                    <a:gd name="connsiteY604" fmla="*/ 1888156 h 2367805"/>
                    <a:gd name="connsiteX605" fmla="*/ 4252961 w 5816794"/>
                    <a:gd name="connsiteY605" fmla="*/ 1865706 h 2367805"/>
                    <a:gd name="connsiteX606" fmla="*/ 4239807 w 5816794"/>
                    <a:gd name="connsiteY606" fmla="*/ 1849853 h 2367805"/>
                    <a:gd name="connsiteX607" fmla="*/ 4224663 w 5816794"/>
                    <a:gd name="connsiteY607" fmla="*/ 1835110 h 2367805"/>
                    <a:gd name="connsiteX608" fmla="*/ 4197712 w 5816794"/>
                    <a:gd name="connsiteY608" fmla="*/ 1803742 h 2367805"/>
                    <a:gd name="connsiteX609" fmla="*/ 4186143 w 5816794"/>
                    <a:gd name="connsiteY609" fmla="*/ 1790149 h 2367805"/>
                    <a:gd name="connsiteX610" fmla="*/ 4176732 w 5816794"/>
                    <a:gd name="connsiteY610" fmla="*/ 1778380 h 2367805"/>
                    <a:gd name="connsiteX611" fmla="*/ 4161757 w 5816794"/>
                    <a:gd name="connsiteY611" fmla="*/ 1764770 h 2367805"/>
                    <a:gd name="connsiteX612" fmla="*/ 4147961 w 5816794"/>
                    <a:gd name="connsiteY612" fmla="*/ 1753394 h 2367805"/>
                    <a:gd name="connsiteX613" fmla="*/ 4141249 w 5816794"/>
                    <a:gd name="connsiteY613" fmla="*/ 1759300 h 2367805"/>
                    <a:gd name="connsiteX614" fmla="*/ 3896576 w 5816794"/>
                    <a:gd name="connsiteY614" fmla="*/ 1788037 h 2367805"/>
                    <a:gd name="connsiteX615" fmla="*/ 3902478 w 5816794"/>
                    <a:gd name="connsiteY615" fmla="*/ 1800480 h 2367805"/>
                    <a:gd name="connsiteX616" fmla="*/ 3910404 w 5816794"/>
                    <a:gd name="connsiteY616" fmla="*/ 1816714 h 2367805"/>
                    <a:gd name="connsiteX617" fmla="*/ 3935061 w 5816794"/>
                    <a:gd name="connsiteY617" fmla="*/ 1850066 h 2367805"/>
                    <a:gd name="connsiteX618" fmla="*/ 3948755 w 5816794"/>
                    <a:gd name="connsiteY618" fmla="*/ 1867571 h 2367805"/>
                    <a:gd name="connsiteX619" fmla="*/ 3970308 w 5816794"/>
                    <a:gd name="connsiteY619" fmla="*/ 1889900 h 2367805"/>
                    <a:gd name="connsiteX620" fmla="*/ 3995504 w 5816794"/>
                    <a:gd name="connsiteY620" fmla="*/ 1920257 h 2367805"/>
                    <a:gd name="connsiteX621" fmla="*/ 4020464 w 5816794"/>
                    <a:gd name="connsiteY621" fmla="*/ 1951962 h 2367805"/>
                    <a:gd name="connsiteX622" fmla="*/ 4029470 w 5816794"/>
                    <a:gd name="connsiteY622" fmla="*/ 1963643 h 2367805"/>
                    <a:gd name="connsiteX623" fmla="*/ 4043029 w 5816794"/>
                    <a:gd name="connsiteY623" fmla="*/ 1980909 h 2367805"/>
                    <a:gd name="connsiteX624" fmla="*/ 4050787 w 5816794"/>
                    <a:gd name="connsiteY624" fmla="*/ 1991406 h 2367805"/>
                    <a:gd name="connsiteX625" fmla="*/ 4059860 w 5816794"/>
                    <a:gd name="connsiteY625" fmla="*/ 2006287 h 2367805"/>
                    <a:gd name="connsiteX626" fmla="*/ 4072779 w 5816794"/>
                    <a:gd name="connsiteY626" fmla="*/ 1996249 h 2367805"/>
                    <a:gd name="connsiteX627" fmla="*/ 4062761 w 5816794"/>
                    <a:gd name="connsiteY627" fmla="*/ 1979557 h 2367805"/>
                    <a:gd name="connsiteX628" fmla="*/ 4052844 w 5816794"/>
                    <a:gd name="connsiteY628" fmla="*/ 1963336 h 2367805"/>
                    <a:gd name="connsiteX629" fmla="*/ 4038914 w 5816794"/>
                    <a:gd name="connsiteY629" fmla="*/ 1941280 h 2367805"/>
                    <a:gd name="connsiteX630" fmla="*/ 4032674 w 5816794"/>
                    <a:gd name="connsiteY630" fmla="*/ 1928885 h 2367805"/>
                    <a:gd name="connsiteX631" fmla="*/ 4027142 w 5816794"/>
                    <a:gd name="connsiteY631" fmla="*/ 1917754 h 2367805"/>
                    <a:gd name="connsiteX632" fmla="*/ 4008996 w 5816794"/>
                    <a:gd name="connsiteY632" fmla="*/ 1895155 h 2367805"/>
                    <a:gd name="connsiteX633" fmla="*/ 3995740 w 5816794"/>
                    <a:gd name="connsiteY633" fmla="*/ 1879191 h 2367805"/>
                    <a:gd name="connsiteX634" fmla="*/ 3980528 w 5816794"/>
                    <a:gd name="connsiteY634" fmla="*/ 1864350 h 2367805"/>
                    <a:gd name="connsiteX635" fmla="*/ 3953376 w 5816794"/>
                    <a:gd name="connsiteY635" fmla="*/ 1832793 h 2367805"/>
                    <a:gd name="connsiteX636" fmla="*/ 3941739 w 5816794"/>
                    <a:gd name="connsiteY636" fmla="*/ 1819115 h 2367805"/>
                    <a:gd name="connsiteX637" fmla="*/ 3932227 w 5816794"/>
                    <a:gd name="connsiteY637" fmla="*/ 1807310 h 2367805"/>
                    <a:gd name="connsiteX638" fmla="*/ 3917184 w 5816794"/>
                    <a:gd name="connsiteY638" fmla="*/ 1793596 h 2367805"/>
                    <a:gd name="connsiteX639" fmla="*/ 3903355 w 5816794"/>
                    <a:gd name="connsiteY639" fmla="*/ 1782128 h 2367805"/>
                    <a:gd name="connsiteX640" fmla="*/ 3896576 w 5816794"/>
                    <a:gd name="connsiteY640" fmla="*/ 1788040 h 2367805"/>
                    <a:gd name="connsiteX641" fmla="*/ 3641243 w 5816794"/>
                    <a:gd name="connsiteY641" fmla="*/ 1804750 h 2367805"/>
                    <a:gd name="connsiteX642" fmla="*/ 3647449 w 5816794"/>
                    <a:gd name="connsiteY642" fmla="*/ 1817500 h 2367805"/>
                    <a:gd name="connsiteX643" fmla="*/ 3655713 w 5816794"/>
                    <a:gd name="connsiteY643" fmla="*/ 1834159 h 2367805"/>
                    <a:gd name="connsiteX644" fmla="*/ 3681246 w 5816794"/>
                    <a:gd name="connsiteY644" fmla="*/ 1868455 h 2367805"/>
                    <a:gd name="connsiteX645" fmla="*/ 3695379 w 5816794"/>
                    <a:gd name="connsiteY645" fmla="*/ 1886487 h 2367805"/>
                    <a:gd name="connsiteX646" fmla="*/ 3717573 w 5816794"/>
                    <a:gd name="connsiteY646" fmla="*/ 1909527 h 2367805"/>
                    <a:gd name="connsiteX647" fmla="*/ 3743578 w 5816794"/>
                    <a:gd name="connsiteY647" fmla="*/ 1940815 h 2367805"/>
                    <a:gd name="connsiteX648" fmla="*/ 3769381 w 5816794"/>
                    <a:gd name="connsiteY648" fmla="*/ 1973451 h 2367805"/>
                    <a:gd name="connsiteX649" fmla="*/ 3778657 w 5816794"/>
                    <a:gd name="connsiteY649" fmla="*/ 1985456 h 2367805"/>
                    <a:gd name="connsiteX650" fmla="*/ 3792689 w 5816794"/>
                    <a:gd name="connsiteY650" fmla="*/ 2003248 h 2367805"/>
                    <a:gd name="connsiteX651" fmla="*/ 3800750 w 5816794"/>
                    <a:gd name="connsiteY651" fmla="*/ 2014042 h 2367805"/>
                    <a:gd name="connsiteX652" fmla="*/ 3810160 w 5816794"/>
                    <a:gd name="connsiteY652" fmla="*/ 2029331 h 2367805"/>
                    <a:gd name="connsiteX653" fmla="*/ 3823113 w 5816794"/>
                    <a:gd name="connsiteY653" fmla="*/ 2019307 h 2367805"/>
                    <a:gd name="connsiteX654" fmla="*/ 3812656 w 5816794"/>
                    <a:gd name="connsiteY654" fmla="*/ 2002176 h 2367805"/>
                    <a:gd name="connsiteX655" fmla="*/ 3802402 w 5816794"/>
                    <a:gd name="connsiteY655" fmla="*/ 1985516 h 2367805"/>
                    <a:gd name="connsiteX656" fmla="*/ 3787932 w 5816794"/>
                    <a:gd name="connsiteY656" fmla="*/ 1962864 h 2367805"/>
                    <a:gd name="connsiteX657" fmla="*/ 3781389 w 5816794"/>
                    <a:gd name="connsiteY657" fmla="*/ 1950151 h 2367805"/>
                    <a:gd name="connsiteX658" fmla="*/ 3775621 w 5816794"/>
                    <a:gd name="connsiteY658" fmla="*/ 1938740 h 2367805"/>
                    <a:gd name="connsiteX659" fmla="*/ 3756868 w 5816794"/>
                    <a:gd name="connsiteY659" fmla="*/ 1915467 h 2367805"/>
                    <a:gd name="connsiteX660" fmla="*/ 3743174 w 5816794"/>
                    <a:gd name="connsiteY660" fmla="*/ 1899011 h 2367805"/>
                    <a:gd name="connsiteX661" fmla="*/ 3727523 w 5816794"/>
                    <a:gd name="connsiteY661" fmla="*/ 1883690 h 2367805"/>
                    <a:gd name="connsiteX662" fmla="*/ 3699527 w 5816794"/>
                    <a:gd name="connsiteY662" fmla="*/ 1851152 h 2367805"/>
                    <a:gd name="connsiteX663" fmla="*/ 3687520 w 5816794"/>
                    <a:gd name="connsiteY663" fmla="*/ 1837066 h 2367805"/>
                    <a:gd name="connsiteX664" fmla="*/ 3677705 w 5816794"/>
                    <a:gd name="connsiteY664" fmla="*/ 1824876 h 2367805"/>
                    <a:gd name="connsiteX665" fmla="*/ 3662223 w 5816794"/>
                    <a:gd name="connsiteY665" fmla="*/ 1810710 h 2367805"/>
                    <a:gd name="connsiteX666" fmla="*/ 3648022 w 5816794"/>
                    <a:gd name="connsiteY666" fmla="*/ 1798824 h 2367805"/>
                    <a:gd name="connsiteX667" fmla="*/ 3641243 w 5816794"/>
                    <a:gd name="connsiteY667" fmla="*/ 1804753 h 2367805"/>
                    <a:gd name="connsiteX668" fmla="*/ 3395288 w 5816794"/>
                    <a:gd name="connsiteY668" fmla="*/ 1831966 h 2367805"/>
                    <a:gd name="connsiteX669" fmla="*/ 3401763 w 5816794"/>
                    <a:gd name="connsiteY669" fmla="*/ 1845067 h 2367805"/>
                    <a:gd name="connsiteX670" fmla="*/ 3410466 w 5816794"/>
                    <a:gd name="connsiteY670" fmla="*/ 1862201 h 2367805"/>
                    <a:gd name="connsiteX671" fmla="*/ 3436944 w 5816794"/>
                    <a:gd name="connsiteY671" fmla="*/ 1897617 h 2367805"/>
                    <a:gd name="connsiteX672" fmla="*/ 3451616 w 5816794"/>
                    <a:gd name="connsiteY672" fmla="*/ 1916239 h 2367805"/>
                    <a:gd name="connsiteX673" fmla="*/ 3474586 w 5816794"/>
                    <a:gd name="connsiteY673" fmla="*/ 1940127 h 2367805"/>
                    <a:gd name="connsiteX674" fmla="*/ 3501502 w 5816794"/>
                    <a:gd name="connsiteY674" fmla="*/ 1972463 h 2367805"/>
                    <a:gd name="connsiteX675" fmla="*/ 3528283 w 5816794"/>
                    <a:gd name="connsiteY675" fmla="*/ 2006193 h 2367805"/>
                    <a:gd name="connsiteX676" fmla="*/ 3537930 w 5816794"/>
                    <a:gd name="connsiteY676" fmla="*/ 2018585 h 2367805"/>
                    <a:gd name="connsiteX677" fmla="*/ 3552501 w 5816794"/>
                    <a:gd name="connsiteY677" fmla="*/ 2036971 h 2367805"/>
                    <a:gd name="connsiteX678" fmla="*/ 3560832 w 5816794"/>
                    <a:gd name="connsiteY678" fmla="*/ 2048128 h 2367805"/>
                    <a:gd name="connsiteX679" fmla="*/ 3570647 w 5816794"/>
                    <a:gd name="connsiteY679" fmla="*/ 2063853 h 2367805"/>
                    <a:gd name="connsiteX680" fmla="*/ 3583633 w 5816794"/>
                    <a:gd name="connsiteY680" fmla="*/ 2053866 h 2367805"/>
                    <a:gd name="connsiteX681" fmla="*/ 3572739 w 5816794"/>
                    <a:gd name="connsiteY681" fmla="*/ 2036208 h 2367805"/>
                    <a:gd name="connsiteX682" fmla="*/ 3562012 w 5816794"/>
                    <a:gd name="connsiteY682" fmla="*/ 2019060 h 2367805"/>
                    <a:gd name="connsiteX683" fmla="*/ 3546935 w 5816794"/>
                    <a:gd name="connsiteY683" fmla="*/ 1995713 h 2367805"/>
                    <a:gd name="connsiteX684" fmla="*/ 3540088 w 5816794"/>
                    <a:gd name="connsiteY684" fmla="*/ 1982660 h 2367805"/>
                    <a:gd name="connsiteX685" fmla="*/ 3534017 w 5816794"/>
                    <a:gd name="connsiteY685" fmla="*/ 1970912 h 2367805"/>
                    <a:gd name="connsiteX686" fmla="*/ 3514555 w 5816794"/>
                    <a:gd name="connsiteY686" fmla="*/ 1946873 h 2367805"/>
                    <a:gd name="connsiteX687" fmla="*/ 3500388 w 5816794"/>
                    <a:gd name="connsiteY687" fmla="*/ 1929876 h 2367805"/>
                    <a:gd name="connsiteX688" fmla="*/ 3484233 w 5816794"/>
                    <a:gd name="connsiteY688" fmla="*/ 1913963 h 2367805"/>
                    <a:gd name="connsiteX689" fmla="*/ 3455225 w 5816794"/>
                    <a:gd name="connsiteY689" fmla="*/ 1880324 h 2367805"/>
                    <a:gd name="connsiteX690" fmla="*/ 3442813 w 5816794"/>
                    <a:gd name="connsiteY690" fmla="*/ 1865747 h 2367805"/>
                    <a:gd name="connsiteX691" fmla="*/ 3432626 w 5816794"/>
                    <a:gd name="connsiteY691" fmla="*/ 1853152 h 2367805"/>
                    <a:gd name="connsiteX692" fmla="*/ 3416672 w 5816794"/>
                    <a:gd name="connsiteY692" fmla="*/ 1838439 h 2367805"/>
                    <a:gd name="connsiteX693" fmla="*/ 3402033 w 5816794"/>
                    <a:gd name="connsiteY693" fmla="*/ 1826081 h 2367805"/>
                    <a:gd name="connsiteX694" fmla="*/ 3395288 w 5816794"/>
                    <a:gd name="connsiteY694" fmla="*/ 1831970 h 2367805"/>
                    <a:gd name="connsiteX695" fmla="*/ 3149164 w 5816794"/>
                    <a:gd name="connsiteY695" fmla="*/ 1859038 h 2367805"/>
                    <a:gd name="connsiteX696" fmla="*/ 3155303 w 5816794"/>
                    <a:gd name="connsiteY696" fmla="*/ 1871767 h 2367805"/>
                    <a:gd name="connsiteX697" fmla="*/ 3163566 w 5816794"/>
                    <a:gd name="connsiteY697" fmla="*/ 1888392 h 2367805"/>
                    <a:gd name="connsiteX698" fmla="*/ 3188998 w 5816794"/>
                    <a:gd name="connsiteY698" fmla="*/ 1922624 h 2367805"/>
                    <a:gd name="connsiteX699" fmla="*/ 3203131 w 5816794"/>
                    <a:gd name="connsiteY699" fmla="*/ 1940602 h 2367805"/>
                    <a:gd name="connsiteX700" fmla="*/ 3225291 w 5816794"/>
                    <a:gd name="connsiteY700" fmla="*/ 1963609 h 2367805"/>
                    <a:gd name="connsiteX701" fmla="*/ 3251229 w 5816794"/>
                    <a:gd name="connsiteY701" fmla="*/ 1994829 h 2367805"/>
                    <a:gd name="connsiteX702" fmla="*/ 3276998 w 5816794"/>
                    <a:gd name="connsiteY702" fmla="*/ 2027402 h 2367805"/>
                    <a:gd name="connsiteX703" fmla="*/ 3286240 w 5816794"/>
                    <a:gd name="connsiteY703" fmla="*/ 2039386 h 2367805"/>
                    <a:gd name="connsiteX704" fmla="*/ 3300272 w 5816794"/>
                    <a:gd name="connsiteY704" fmla="*/ 2057144 h 2367805"/>
                    <a:gd name="connsiteX705" fmla="*/ 3308265 w 5816794"/>
                    <a:gd name="connsiteY705" fmla="*/ 2067938 h 2367805"/>
                    <a:gd name="connsiteX706" fmla="*/ 3317642 w 5816794"/>
                    <a:gd name="connsiteY706" fmla="*/ 2083173 h 2367805"/>
                    <a:gd name="connsiteX707" fmla="*/ 3330628 w 5816794"/>
                    <a:gd name="connsiteY707" fmla="*/ 2073149 h 2367805"/>
                    <a:gd name="connsiteX708" fmla="*/ 3320206 w 5816794"/>
                    <a:gd name="connsiteY708" fmla="*/ 2056052 h 2367805"/>
                    <a:gd name="connsiteX709" fmla="*/ 3309952 w 5816794"/>
                    <a:gd name="connsiteY709" fmla="*/ 2039426 h 2367805"/>
                    <a:gd name="connsiteX710" fmla="*/ 3295515 w 5816794"/>
                    <a:gd name="connsiteY710" fmla="*/ 2016828 h 2367805"/>
                    <a:gd name="connsiteX711" fmla="*/ 3289006 w 5816794"/>
                    <a:gd name="connsiteY711" fmla="*/ 2004145 h 2367805"/>
                    <a:gd name="connsiteX712" fmla="*/ 3283238 w 5816794"/>
                    <a:gd name="connsiteY712" fmla="*/ 1992752 h 2367805"/>
                    <a:gd name="connsiteX713" fmla="*/ 3264518 w 5816794"/>
                    <a:gd name="connsiteY713" fmla="*/ 1969542 h 2367805"/>
                    <a:gd name="connsiteX714" fmla="*/ 3250891 w 5816794"/>
                    <a:gd name="connsiteY714" fmla="*/ 1953136 h 2367805"/>
                    <a:gd name="connsiteX715" fmla="*/ 3235241 w 5816794"/>
                    <a:gd name="connsiteY715" fmla="*/ 1937816 h 2367805"/>
                    <a:gd name="connsiteX716" fmla="*/ 3207347 w 5816794"/>
                    <a:gd name="connsiteY716" fmla="*/ 1905362 h 2367805"/>
                    <a:gd name="connsiteX717" fmla="*/ 3195339 w 5816794"/>
                    <a:gd name="connsiteY717" fmla="*/ 1891293 h 2367805"/>
                    <a:gd name="connsiteX718" fmla="*/ 3185524 w 5816794"/>
                    <a:gd name="connsiteY718" fmla="*/ 1879151 h 2367805"/>
                    <a:gd name="connsiteX719" fmla="*/ 3170109 w 5816794"/>
                    <a:gd name="connsiteY719" fmla="*/ 1864984 h 2367805"/>
                    <a:gd name="connsiteX720" fmla="*/ 3155909 w 5816794"/>
                    <a:gd name="connsiteY720" fmla="*/ 1853132 h 2367805"/>
                    <a:gd name="connsiteX721" fmla="*/ 3149164 w 5816794"/>
                    <a:gd name="connsiteY721" fmla="*/ 1859041 h 2367805"/>
                    <a:gd name="connsiteX722" fmla="*/ 2903175 w 5816794"/>
                    <a:gd name="connsiteY722" fmla="*/ 1886241 h 2367805"/>
                    <a:gd name="connsiteX723" fmla="*/ 2909549 w 5816794"/>
                    <a:gd name="connsiteY723" fmla="*/ 1899260 h 2367805"/>
                    <a:gd name="connsiteX724" fmla="*/ 2918150 w 5816794"/>
                    <a:gd name="connsiteY724" fmla="*/ 1916223 h 2367805"/>
                    <a:gd name="connsiteX725" fmla="*/ 2944358 w 5816794"/>
                    <a:gd name="connsiteY725" fmla="*/ 1951335 h 2367805"/>
                    <a:gd name="connsiteX726" fmla="*/ 2958862 w 5816794"/>
                    <a:gd name="connsiteY726" fmla="*/ 1969772 h 2367805"/>
                    <a:gd name="connsiteX727" fmla="*/ 2981596 w 5816794"/>
                    <a:gd name="connsiteY727" fmla="*/ 1993423 h 2367805"/>
                    <a:gd name="connsiteX728" fmla="*/ 3008275 w 5816794"/>
                    <a:gd name="connsiteY728" fmla="*/ 2025466 h 2367805"/>
                    <a:gd name="connsiteX729" fmla="*/ 3034787 w 5816794"/>
                    <a:gd name="connsiteY729" fmla="*/ 2058858 h 2367805"/>
                    <a:gd name="connsiteX730" fmla="*/ 3044298 w 5816794"/>
                    <a:gd name="connsiteY730" fmla="*/ 2071149 h 2367805"/>
                    <a:gd name="connsiteX731" fmla="*/ 3058735 w 5816794"/>
                    <a:gd name="connsiteY731" fmla="*/ 2089363 h 2367805"/>
                    <a:gd name="connsiteX732" fmla="*/ 3066998 w 5816794"/>
                    <a:gd name="connsiteY732" fmla="*/ 2100419 h 2367805"/>
                    <a:gd name="connsiteX733" fmla="*/ 3076679 w 5816794"/>
                    <a:gd name="connsiteY733" fmla="*/ 2116026 h 2367805"/>
                    <a:gd name="connsiteX734" fmla="*/ 3089665 w 5816794"/>
                    <a:gd name="connsiteY734" fmla="*/ 2106022 h 2367805"/>
                    <a:gd name="connsiteX735" fmla="*/ 3078905 w 5816794"/>
                    <a:gd name="connsiteY735" fmla="*/ 2088516 h 2367805"/>
                    <a:gd name="connsiteX736" fmla="*/ 3068280 w 5816794"/>
                    <a:gd name="connsiteY736" fmla="*/ 2071503 h 2367805"/>
                    <a:gd name="connsiteX737" fmla="*/ 3053372 w 5816794"/>
                    <a:gd name="connsiteY737" fmla="*/ 2048361 h 2367805"/>
                    <a:gd name="connsiteX738" fmla="*/ 3046660 w 5816794"/>
                    <a:gd name="connsiteY738" fmla="*/ 2035392 h 2367805"/>
                    <a:gd name="connsiteX739" fmla="*/ 3040656 w 5816794"/>
                    <a:gd name="connsiteY739" fmla="*/ 2023745 h 2367805"/>
                    <a:gd name="connsiteX740" fmla="*/ 3021396 w 5816794"/>
                    <a:gd name="connsiteY740" fmla="*/ 1999926 h 2367805"/>
                    <a:gd name="connsiteX741" fmla="*/ 3007365 w 5816794"/>
                    <a:gd name="connsiteY741" fmla="*/ 1983081 h 2367805"/>
                    <a:gd name="connsiteX742" fmla="*/ 2991343 w 5816794"/>
                    <a:gd name="connsiteY742" fmla="*/ 1967336 h 2367805"/>
                    <a:gd name="connsiteX743" fmla="*/ 2962639 w 5816794"/>
                    <a:gd name="connsiteY743" fmla="*/ 1934018 h 2367805"/>
                    <a:gd name="connsiteX744" fmla="*/ 2950328 w 5816794"/>
                    <a:gd name="connsiteY744" fmla="*/ 1919579 h 2367805"/>
                    <a:gd name="connsiteX745" fmla="*/ 2940243 w 5816794"/>
                    <a:gd name="connsiteY745" fmla="*/ 1907099 h 2367805"/>
                    <a:gd name="connsiteX746" fmla="*/ 2924424 w 5816794"/>
                    <a:gd name="connsiteY746" fmla="*/ 1892538 h 2367805"/>
                    <a:gd name="connsiteX747" fmla="*/ 2909920 w 5816794"/>
                    <a:gd name="connsiteY747" fmla="*/ 1880314 h 2367805"/>
                    <a:gd name="connsiteX748" fmla="*/ 2903175 w 5816794"/>
                    <a:gd name="connsiteY748" fmla="*/ 1886244 h 2367805"/>
                    <a:gd name="connsiteX749" fmla="*/ 2657084 w 5816794"/>
                    <a:gd name="connsiteY749" fmla="*/ 1913356 h 2367805"/>
                    <a:gd name="connsiteX750" fmla="*/ 2663358 w 5816794"/>
                    <a:gd name="connsiteY750" fmla="*/ 1926240 h 2367805"/>
                    <a:gd name="connsiteX751" fmla="*/ 2671790 w 5816794"/>
                    <a:gd name="connsiteY751" fmla="*/ 1943034 h 2367805"/>
                    <a:gd name="connsiteX752" fmla="*/ 2697626 w 5816794"/>
                    <a:gd name="connsiteY752" fmla="*/ 1977722 h 2367805"/>
                    <a:gd name="connsiteX753" fmla="*/ 2711961 w 5816794"/>
                    <a:gd name="connsiteY753" fmla="*/ 1995935 h 2367805"/>
                    <a:gd name="connsiteX754" fmla="*/ 2734392 w 5816794"/>
                    <a:gd name="connsiteY754" fmla="*/ 2019266 h 2367805"/>
                    <a:gd name="connsiteX755" fmla="*/ 2760735 w 5816794"/>
                    <a:gd name="connsiteY755" fmla="*/ 2050908 h 2367805"/>
                    <a:gd name="connsiteX756" fmla="*/ 2786875 w 5816794"/>
                    <a:gd name="connsiteY756" fmla="*/ 2083919 h 2367805"/>
                    <a:gd name="connsiteX757" fmla="*/ 2796251 w 5816794"/>
                    <a:gd name="connsiteY757" fmla="*/ 2096061 h 2367805"/>
                    <a:gd name="connsiteX758" fmla="*/ 2810486 w 5816794"/>
                    <a:gd name="connsiteY758" fmla="*/ 2114039 h 2367805"/>
                    <a:gd name="connsiteX759" fmla="*/ 2818615 w 5816794"/>
                    <a:gd name="connsiteY759" fmla="*/ 2124978 h 2367805"/>
                    <a:gd name="connsiteX760" fmla="*/ 2828160 w 5816794"/>
                    <a:gd name="connsiteY760" fmla="*/ 2140399 h 2367805"/>
                    <a:gd name="connsiteX761" fmla="*/ 2841146 w 5816794"/>
                    <a:gd name="connsiteY761" fmla="*/ 2130395 h 2367805"/>
                    <a:gd name="connsiteX762" fmla="*/ 2830555 w 5816794"/>
                    <a:gd name="connsiteY762" fmla="*/ 2113075 h 2367805"/>
                    <a:gd name="connsiteX763" fmla="*/ 2820098 w 5816794"/>
                    <a:gd name="connsiteY763" fmla="*/ 2096264 h 2367805"/>
                    <a:gd name="connsiteX764" fmla="*/ 2805427 w 5816794"/>
                    <a:gd name="connsiteY764" fmla="*/ 2073375 h 2367805"/>
                    <a:gd name="connsiteX765" fmla="*/ 2798815 w 5816794"/>
                    <a:gd name="connsiteY765" fmla="*/ 2060558 h 2367805"/>
                    <a:gd name="connsiteX766" fmla="*/ 2792912 w 5816794"/>
                    <a:gd name="connsiteY766" fmla="*/ 2049046 h 2367805"/>
                    <a:gd name="connsiteX767" fmla="*/ 2773923 w 5816794"/>
                    <a:gd name="connsiteY767" fmla="*/ 2025513 h 2367805"/>
                    <a:gd name="connsiteX768" fmla="*/ 2760094 w 5816794"/>
                    <a:gd name="connsiteY768" fmla="*/ 2008888 h 2367805"/>
                    <a:gd name="connsiteX769" fmla="*/ 2744241 w 5816794"/>
                    <a:gd name="connsiteY769" fmla="*/ 1993345 h 2367805"/>
                    <a:gd name="connsiteX770" fmla="*/ 2715942 w 5816794"/>
                    <a:gd name="connsiteY770" fmla="*/ 1960452 h 2367805"/>
                    <a:gd name="connsiteX771" fmla="*/ 2703765 w 5816794"/>
                    <a:gd name="connsiteY771" fmla="*/ 1946181 h 2367805"/>
                    <a:gd name="connsiteX772" fmla="*/ 2693849 w 5816794"/>
                    <a:gd name="connsiteY772" fmla="*/ 1933856 h 2367805"/>
                    <a:gd name="connsiteX773" fmla="*/ 2678198 w 5816794"/>
                    <a:gd name="connsiteY773" fmla="*/ 1919501 h 2367805"/>
                    <a:gd name="connsiteX774" fmla="*/ 2663830 w 5816794"/>
                    <a:gd name="connsiteY774" fmla="*/ 1907463 h 2367805"/>
                    <a:gd name="connsiteX775" fmla="*/ 2657084 w 5816794"/>
                    <a:gd name="connsiteY775" fmla="*/ 1913359 h 2367805"/>
                    <a:gd name="connsiteX776" fmla="*/ 2411061 w 5816794"/>
                    <a:gd name="connsiteY776" fmla="*/ 1940535 h 2367805"/>
                    <a:gd name="connsiteX777" fmla="*/ 2417436 w 5816794"/>
                    <a:gd name="connsiteY777" fmla="*/ 1953551 h 2367805"/>
                    <a:gd name="connsiteX778" fmla="*/ 2426037 w 5816794"/>
                    <a:gd name="connsiteY778" fmla="*/ 1970517 h 2367805"/>
                    <a:gd name="connsiteX779" fmla="*/ 2452278 w 5816794"/>
                    <a:gd name="connsiteY779" fmla="*/ 2005596 h 2367805"/>
                    <a:gd name="connsiteX780" fmla="*/ 2466782 w 5816794"/>
                    <a:gd name="connsiteY780" fmla="*/ 2024049 h 2367805"/>
                    <a:gd name="connsiteX781" fmla="*/ 2489516 w 5816794"/>
                    <a:gd name="connsiteY781" fmla="*/ 2047700 h 2367805"/>
                    <a:gd name="connsiteX782" fmla="*/ 2516196 w 5816794"/>
                    <a:gd name="connsiteY782" fmla="*/ 2079743 h 2367805"/>
                    <a:gd name="connsiteX783" fmla="*/ 2542707 w 5816794"/>
                    <a:gd name="connsiteY783" fmla="*/ 2113162 h 2367805"/>
                    <a:gd name="connsiteX784" fmla="*/ 2552219 w 5816794"/>
                    <a:gd name="connsiteY784" fmla="*/ 2125453 h 2367805"/>
                    <a:gd name="connsiteX785" fmla="*/ 2566622 w 5816794"/>
                    <a:gd name="connsiteY785" fmla="*/ 2143667 h 2367805"/>
                    <a:gd name="connsiteX786" fmla="*/ 2574885 w 5816794"/>
                    <a:gd name="connsiteY786" fmla="*/ 2154720 h 2367805"/>
                    <a:gd name="connsiteX787" fmla="*/ 2584599 w 5816794"/>
                    <a:gd name="connsiteY787" fmla="*/ 2170331 h 2367805"/>
                    <a:gd name="connsiteX788" fmla="*/ 2597585 w 5816794"/>
                    <a:gd name="connsiteY788" fmla="*/ 2160326 h 2367805"/>
                    <a:gd name="connsiteX789" fmla="*/ 2586792 w 5816794"/>
                    <a:gd name="connsiteY789" fmla="*/ 2142821 h 2367805"/>
                    <a:gd name="connsiteX790" fmla="*/ 2576200 w 5816794"/>
                    <a:gd name="connsiteY790" fmla="*/ 2125808 h 2367805"/>
                    <a:gd name="connsiteX791" fmla="*/ 2561292 w 5816794"/>
                    <a:gd name="connsiteY791" fmla="*/ 2102662 h 2367805"/>
                    <a:gd name="connsiteX792" fmla="*/ 2554546 w 5816794"/>
                    <a:gd name="connsiteY792" fmla="*/ 2089697 h 2367805"/>
                    <a:gd name="connsiteX793" fmla="*/ 2548576 w 5816794"/>
                    <a:gd name="connsiteY793" fmla="*/ 2078067 h 2367805"/>
                    <a:gd name="connsiteX794" fmla="*/ 2529283 w 5816794"/>
                    <a:gd name="connsiteY794" fmla="*/ 2054227 h 2367805"/>
                    <a:gd name="connsiteX795" fmla="*/ 2515285 w 5816794"/>
                    <a:gd name="connsiteY795" fmla="*/ 2037382 h 2367805"/>
                    <a:gd name="connsiteX796" fmla="*/ 2499230 w 5816794"/>
                    <a:gd name="connsiteY796" fmla="*/ 2021641 h 2367805"/>
                    <a:gd name="connsiteX797" fmla="*/ 2470560 w 5816794"/>
                    <a:gd name="connsiteY797" fmla="*/ 1988323 h 2367805"/>
                    <a:gd name="connsiteX798" fmla="*/ 2458215 w 5816794"/>
                    <a:gd name="connsiteY798" fmla="*/ 1973883 h 2367805"/>
                    <a:gd name="connsiteX799" fmla="*/ 2448163 w 5816794"/>
                    <a:gd name="connsiteY799" fmla="*/ 1961403 h 2367805"/>
                    <a:gd name="connsiteX800" fmla="*/ 2432344 w 5816794"/>
                    <a:gd name="connsiteY800" fmla="*/ 1946846 h 2367805"/>
                    <a:gd name="connsiteX801" fmla="*/ 2417807 w 5816794"/>
                    <a:gd name="connsiteY801" fmla="*/ 1934622 h 2367805"/>
                    <a:gd name="connsiteX802" fmla="*/ 2411061 w 5816794"/>
                    <a:gd name="connsiteY802" fmla="*/ 1940538 h 2367805"/>
                    <a:gd name="connsiteX803" fmla="*/ 2164970 w 5816794"/>
                    <a:gd name="connsiteY803" fmla="*/ 1967630 h 2367805"/>
                    <a:gd name="connsiteX804" fmla="*/ 2171143 w 5816794"/>
                    <a:gd name="connsiteY804" fmla="*/ 1980379 h 2367805"/>
                    <a:gd name="connsiteX805" fmla="*/ 2179441 w 5816794"/>
                    <a:gd name="connsiteY805" fmla="*/ 1997039 h 2367805"/>
                    <a:gd name="connsiteX806" fmla="*/ 2204940 w 5816794"/>
                    <a:gd name="connsiteY806" fmla="*/ 2031338 h 2367805"/>
                    <a:gd name="connsiteX807" fmla="*/ 2219073 w 5816794"/>
                    <a:gd name="connsiteY807" fmla="*/ 2049366 h 2367805"/>
                    <a:gd name="connsiteX808" fmla="*/ 2241301 w 5816794"/>
                    <a:gd name="connsiteY808" fmla="*/ 2072424 h 2367805"/>
                    <a:gd name="connsiteX809" fmla="*/ 2267306 w 5816794"/>
                    <a:gd name="connsiteY809" fmla="*/ 2103711 h 2367805"/>
                    <a:gd name="connsiteX810" fmla="*/ 2293109 w 5816794"/>
                    <a:gd name="connsiteY810" fmla="*/ 2136335 h 2367805"/>
                    <a:gd name="connsiteX811" fmla="*/ 2302384 w 5816794"/>
                    <a:gd name="connsiteY811" fmla="*/ 2148336 h 2367805"/>
                    <a:gd name="connsiteX812" fmla="*/ 2316449 w 5816794"/>
                    <a:gd name="connsiteY812" fmla="*/ 2166128 h 2367805"/>
                    <a:gd name="connsiteX813" fmla="*/ 2324444 w 5816794"/>
                    <a:gd name="connsiteY813" fmla="*/ 2176948 h 2367805"/>
                    <a:gd name="connsiteX814" fmla="*/ 2333854 w 5816794"/>
                    <a:gd name="connsiteY814" fmla="*/ 2192218 h 2367805"/>
                    <a:gd name="connsiteX815" fmla="*/ 2346840 w 5816794"/>
                    <a:gd name="connsiteY815" fmla="*/ 2182193 h 2367805"/>
                    <a:gd name="connsiteX816" fmla="*/ 2336384 w 5816794"/>
                    <a:gd name="connsiteY816" fmla="*/ 2165079 h 2367805"/>
                    <a:gd name="connsiteX817" fmla="*/ 2326130 w 5816794"/>
                    <a:gd name="connsiteY817" fmla="*/ 2148403 h 2367805"/>
                    <a:gd name="connsiteX818" fmla="*/ 2311660 w 5816794"/>
                    <a:gd name="connsiteY818" fmla="*/ 2125754 h 2367805"/>
                    <a:gd name="connsiteX819" fmla="*/ 2305117 w 5816794"/>
                    <a:gd name="connsiteY819" fmla="*/ 2113038 h 2367805"/>
                    <a:gd name="connsiteX820" fmla="*/ 2299349 w 5816794"/>
                    <a:gd name="connsiteY820" fmla="*/ 2101644 h 2367805"/>
                    <a:gd name="connsiteX821" fmla="*/ 2280562 w 5816794"/>
                    <a:gd name="connsiteY821" fmla="*/ 2078370 h 2367805"/>
                    <a:gd name="connsiteX822" fmla="*/ 2266901 w 5816794"/>
                    <a:gd name="connsiteY822" fmla="*/ 2061931 h 2367805"/>
                    <a:gd name="connsiteX823" fmla="*/ 2251251 w 5816794"/>
                    <a:gd name="connsiteY823" fmla="*/ 2046594 h 2367805"/>
                    <a:gd name="connsiteX824" fmla="*/ 2223255 w 5816794"/>
                    <a:gd name="connsiteY824" fmla="*/ 2014055 h 2367805"/>
                    <a:gd name="connsiteX825" fmla="*/ 2211247 w 5816794"/>
                    <a:gd name="connsiteY825" fmla="*/ 1999969 h 2367805"/>
                    <a:gd name="connsiteX826" fmla="*/ 2201399 w 5816794"/>
                    <a:gd name="connsiteY826" fmla="*/ 1987780 h 2367805"/>
                    <a:gd name="connsiteX827" fmla="*/ 2185950 w 5816794"/>
                    <a:gd name="connsiteY827" fmla="*/ 1973613 h 2367805"/>
                    <a:gd name="connsiteX828" fmla="*/ 2171716 w 5816794"/>
                    <a:gd name="connsiteY828" fmla="*/ 1961730 h 2367805"/>
                    <a:gd name="connsiteX829" fmla="*/ 2164970 w 5816794"/>
                    <a:gd name="connsiteY829" fmla="*/ 1967633 h 2367805"/>
                    <a:gd name="connsiteX830" fmla="*/ 1918981 w 5816794"/>
                    <a:gd name="connsiteY830" fmla="*/ 1994843 h 2367805"/>
                    <a:gd name="connsiteX831" fmla="*/ 1925491 w 5816794"/>
                    <a:gd name="connsiteY831" fmla="*/ 2007997 h 2367805"/>
                    <a:gd name="connsiteX832" fmla="*/ 1934227 w 5816794"/>
                    <a:gd name="connsiteY832" fmla="*/ 2025149 h 2367805"/>
                    <a:gd name="connsiteX833" fmla="*/ 1960806 w 5816794"/>
                    <a:gd name="connsiteY833" fmla="*/ 2060649 h 2367805"/>
                    <a:gd name="connsiteX834" fmla="*/ 1975512 w 5816794"/>
                    <a:gd name="connsiteY834" fmla="*/ 2079305 h 2367805"/>
                    <a:gd name="connsiteX835" fmla="*/ 1998515 w 5816794"/>
                    <a:gd name="connsiteY835" fmla="*/ 2103253 h 2367805"/>
                    <a:gd name="connsiteX836" fmla="*/ 2025499 w 5816794"/>
                    <a:gd name="connsiteY836" fmla="*/ 2135657 h 2367805"/>
                    <a:gd name="connsiteX837" fmla="*/ 2052381 w 5816794"/>
                    <a:gd name="connsiteY837" fmla="*/ 2169447 h 2367805"/>
                    <a:gd name="connsiteX838" fmla="*/ 2062028 w 5816794"/>
                    <a:gd name="connsiteY838" fmla="*/ 2181890 h 2367805"/>
                    <a:gd name="connsiteX839" fmla="*/ 2076633 w 5816794"/>
                    <a:gd name="connsiteY839" fmla="*/ 2200309 h 2367805"/>
                    <a:gd name="connsiteX840" fmla="*/ 2084998 w 5816794"/>
                    <a:gd name="connsiteY840" fmla="*/ 2211484 h 2367805"/>
                    <a:gd name="connsiteX841" fmla="*/ 2094847 w 5816794"/>
                    <a:gd name="connsiteY841" fmla="*/ 2227263 h 2367805"/>
                    <a:gd name="connsiteX842" fmla="*/ 2107833 w 5816794"/>
                    <a:gd name="connsiteY842" fmla="*/ 2217272 h 2367805"/>
                    <a:gd name="connsiteX843" fmla="*/ 2096905 w 5816794"/>
                    <a:gd name="connsiteY843" fmla="*/ 2199581 h 2367805"/>
                    <a:gd name="connsiteX844" fmla="*/ 2086111 w 5816794"/>
                    <a:gd name="connsiteY844" fmla="*/ 2182399 h 2367805"/>
                    <a:gd name="connsiteX845" fmla="*/ 2071000 w 5816794"/>
                    <a:gd name="connsiteY845" fmla="*/ 2159001 h 2367805"/>
                    <a:gd name="connsiteX846" fmla="*/ 2064153 w 5816794"/>
                    <a:gd name="connsiteY846" fmla="*/ 2145897 h 2367805"/>
                    <a:gd name="connsiteX847" fmla="*/ 2058048 w 5816794"/>
                    <a:gd name="connsiteY847" fmla="*/ 2134149 h 2367805"/>
                    <a:gd name="connsiteX848" fmla="*/ 2038552 w 5816794"/>
                    <a:gd name="connsiteY848" fmla="*/ 2110042 h 2367805"/>
                    <a:gd name="connsiteX849" fmla="*/ 2024352 w 5816794"/>
                    <a:gd name="connsiteY849" fmla="*/ 2092992 h 2367805"/>
                    <a:gd name="connsiteX850" fmla="*/ 2008128 w 5816794"/>
                    <a:gd name="connsiteY850" fmla="*/ 2077062 h 2367805"/>
                    <a:gd name="connsiteX851" fmla="*/ 1979087 w 5816794"/>
                    <a:gd name="connsiteY851" fmla="*/ 2043332 h 2367805"/>
                    <a:gd name="connsiteX852" fmla="*/ 1966607 w 5816794"/>
                    <a:gd name="connsiteY852" fmla="*/ 2028707 h 2367805"/>
                    <a:gd name="connsiteX853" fmla="*/ 1956421 w 5816794"/>
                    <a:gd name="connsiteY853" fmla="*/ 2016092 h 2367805"/>
                    <a:gd name="connsiteX854" fmla="*/ 1940400 w 5816794"/>
                    <a:gd name="connsiteY854" fmla="*/ 2001332 h 2367805"/>
                    <a:gd name="connsiteX855" fmla="*/ 1925727 w 5816794"/>
                    <a:gd name="connsiteY855" fmla="*/ 1988937 h 2367805"/>
                    <a:gd name="connsiteX856" fmla="*/ 1918981 w 5816794"/>
                    <a:gd name="connsiteY856" fmla="*/ 1994846 h 2367805"/>
                    <a:gd name="connsiteX857" fmla="*/ 1670496 w 5816794"/>
                    <a:gd name="connsiteY857" fmla="*/ 2019263 h 2367805"/>
                    <a:gd name="connsiteX858" fmla="*/ 1676736 w 5816794"/>
                    <a:gd name="connsiteY858" fmla="*/ 2032080 h 2367805"/>
                    <a:gd name="connsiteX859" fmla="*/ 1685101 w 5816794"/>
                    <a:gd name="connsiteY859" fmla="*/ 2048827 h 2367805"/>
                    <a:gd name="connsiteX860" fmla="*/ 1710769 w 5816794"/>
                    <a:gd name="connsiteY860" fmla="*/ 2083325 h 2367805"/>
                    <a:gd name="connsiteX861" fmla="*/ 1725037 w 5816794"/>
                    <a:gd name="connsiteY861" fmla="*/ 2101441 h 2367805"/>
                    <a:gd name="connsiteX862" fmla="*/ 1747366 w 5816794"/>
                    <a:gd name="connsiteY862" fmla="*/ 2124634 h 2367805"/>
                    <a:gd name="connsiteX863" fmla="*/ 1773506 w 5816794"/>
                    <a:gd name="connsiteY863" fmla="*/ 2156107 h 2367805"/>
                    <a:gd name="connsiteX864" fmla="*/ 1799511 w 5816794"/>
                    <a:gd name="connsiteY864" fmla="*/ 2188949 h 2367805"/>
                    <a:gd name="connsiteX865" fmla="*/ 1808855 w 5816794"/>
                    <a:gd name="connsiteY865" fmla="*/ 2201021 h 2367805"/>
                    <a:gd name="connsiteX866" fmla="*/ 1822987 w 5816794"/>
                    <a:gd name="connsiteY866" fmla="*/ 2218898 h 2367805"/>
                    <a:gd name="connsiteX867" fmla="*/ 1831048 w 5816794"/>
                    <a:gd name="connsiteY867" fmla="*/ 2229765 h 2367805"/>
                    <a:gd name="connsiteX868" fmla="*/ 1840560 w 5816794"/>
                    <a:gd name="connsiteY868" fmla="*/ 2245122 h 2367805"/>
                    <a:gd name="connsiteX869" fmla="*/ 1853512 w 5816794"/>
                    <a:gd name="connsiteY869" fmla="*/ 2235101 h 2367805"/>
                    <a:gd name="connsiteX870" fmla="*/ 1842989 w 5816794"/>
                    <a:gd name="connsiteY870" fmla="*/ 2217882 h 2367805"/>
                    <a:gd name="connsiteX871" fmla="*/ 1832634 w 5816794"/>
                    <a:gd name="connsiteY871" fmla="*/ 2201139 h 2367805"/>
                    <a:gd name="connsiteX872" fmla="*/ 1818063 w 5816794"/>
                    <a:gd name="connsiteY872" fmla="*/ 2178368 h 2367805"/>
                    <a:gd name="connsiteX873" fmla="*/ 1811486 w 5816794"/>
                    <a:gd name="connsiteY873" fmla="*/ 2165605 h 2367805"/>
                    <a:gd name="connsiteX874" fmla="*/ 1805650 w 5816794"/>
                    <a:gd name="connsiteY874" fmla="*/ 2154110 h 2367805"/>
                    <a:gd name="connsiteX875" fmla="*/ 1786762 w 5816794"/>
                    <a:gd name="connsiteY875" fmla="*/ 2130712 h 2367805"/>
                    <a:gd name="connsiteX876" fmla="*/ 1773000 w 5816794"/>
                    <a:gd name="connsiteY876" fmla="*/ 2114185 h 2367805"/>
                    <a:gd name="connsiteX877" fmla="*/ 1757248 w 5816794"/>
                    <a:gd name="connsiteY877" fmla="*/ 2098746 h 2367805"/>
                    <a:gd name="connsiteX878" fmla="*/ 1729084 w 5816794"/>
                    <a:gd name="connsiteY878" fmla="*/ 2066029 h 2367805"/>
                    <a:gd name="connsiteX879" fmla="*/ 1716975 w 5816794"/>
                    <a:gd name="connsiteY879" fmla="*/ 2051862 h 2367805"/>
                    <a:gd name="connsiteX880" fmla="*/ 1707126 w 5816794"/>
                    <a:gd name="connsiteY880" fmla="*/ 2039605 h 2367805"/>
                    <a:gd name="connsiteX881" fmla="*/ 1691577 w 5816794"/>
                    <a:gd name="connsiteY881" fmla="*/ 2025334 h 2367805"/>
                    <a:gd name="connsiteX882" fmla="*/ 1677276 w 5816794"/>
                    <a:gd name="connsiteY882" fmla="*/ 2013363 h 2367805"/>
                    <a:gd name="connsiteX883" fmla="*/ 1670496 w 5816794"/>
                    <a:gd name="connsiteY883" fmla="*/ 2019266 h 2367805"/>
                    <a:gd name="connsiteX884" fmla="*/ 1426902 w 5816794"/>
                    <a:gd name="connsiteY884" fmla="*/ 2049137 h 2367805"/>
                    <a:gd name="connsiteX885" fmla="*/ 1433378 w 5816794"/>
                    <a:gd name="connsiteY885" fmla="*/ 2062275 h 2367805"/>
                    <a:gd name="connsiteX886" fmla="*/ 1442114 w 5816794"/>
                    <a:gd name="connsiteY886" fmla="*/ 2079443 h 2367805"/>
                    <a:gd name="connsiteX887" fmla="*/ 1468726 w 5816794"/>
                    <a:gd name="connsiteY887" fmla="*/ 2114910 h 2367805"/>
                    <a:gd name="connsiteX888" fmla="*/ 1483432 w 5816794"/>
                    <a:gd name="connsiteY888" fmla="*/ 2133582 h 2367805"/>
                    <a:gd name="connsiteX889" fmla="*/ 1506402 w 5816794"/>
                    <a:gd name="connsiteY889" fmla="*/ 2157530 h 2367805"/>
                    <a:gd name="connsiteX890" fmla="*/ 1533419 w 5816794"/>
                    <a:gd name="connsiteY890" fmla="*/ 2189951 h 2367805"/>
                    <a:gd name="connsiteX891" fmla="*/ 1560268 w 5816794"/>
                    <a:gd name="connsiteY891" fmla="*/ 2223741 h 2367805"/>
                    <a:gd name="connsiteX892" fmla="*/ 1569915 w 5816794"/>
                    <a:gd name="connsiteY892" fmla="*/ 2236184 h 2367805"/>
                    <a:gd name="connsiteX893" fmla="*/ 1584520 w 5816794"/>
                    <a:gd name="connsiteY893" fmla="*/ 2254604 h 2367805"/>
                    <a:gd name="connsiteX894" fmla="*/ 1592885 w 5816794"/>
                    <a:gd name="connsiteY894" fmla="*/ 2265778 h 2367805"/>
                    <a:gd name="connsiteX895" fmla="*/ 1602767 w 5816794"/>
                    <a:gd name="connsiteY895" fmla="*/ 2281557 h 2367805"/>
                    <a:gd name="connsiteX896" fmla="*/ 1615753 w 5816794"/>
                    <a:gd name="connsiteY896" fmla="*/ 2271566 h 2367805"/>
                    <a:gd name="connsiteX897" fmla="*/ 1604791 w 5816794"/>
                    <a:gd name="connsiteY897" fmla="*/ 2253875 h 2367805"/>
                    <a:gd name="connsiteX898" fmla="*/ 1594031 w 5816794"/>
                    <a:gd name="connsiteY898" fmla="*/ 2236693 h 2367805"/>
                    <a:gd name="connsiteX899" fmla="*/ 1578920 w 5816794"/>
                    <a:gd name="connsiteY899" fmla="*/ 2213295 h 2367805"/>
                    <a:gd name="connsiteX900" fmla="*/ 1572040 w 5816794"/>
                    <a:gd name="connsiteY900" fmla="*/ 2200191 h 2367805"/>
                    <a:gd name="connsiteX901" fmla="*/ 1565968 w 5816794"/>
                    <a:gd name="connsiteY901" fmla="*/ 2188443 h 2367805"/>
                    <a:gd name="connsiteX902" fmla="*/ 1546439 w 5816794"/>
                    <a:gd name="connsiteY902" fmla="*/ 2164337 h 2367805"/>
                    <a:gd name="connsiteX903" fmla="*/ 1532239 w 5816794"/>
                    <a:gd name="connsiteY903" fmla="*/ 2147287 h 2367805"/>
                    <a:gd name="connsiteX904" fmla="*/ 1516049 w 5816794"/>
                    <a:gd name="connsiteY904" fmla="*/ 2131356 h 2367805"/>
                    <a:gd name="connsiteX905" fmla="*/ 1486974 w 5816794"/>
                    <a:gd name="connsiteY905" fmla="*/ 2097627 h 2367805"/>
                    <a:gd name="connsiteX906" fmla="*/ 1474494 w 5816794"/>
                    <a:gd name="connsiteY906" fmla="*/ 2083001 h 2367805"/>
                    <a:gd name="connsiteX907" fmla="*/ 1464308 w 5816794"/>
                    <a:gd name="connsiteY907" fmla="*/ 2070387 h 2367805"/>
                    <a:gd name="connsiteX908" fmla="*/ 1448320 w 5816794"/>
                    <a:gd name="connsiteY908" fmla="*/ 2055627 h 2367805"/>
                    <a:gd name="connsiteX909" fmla="*/ 1433648 w 5816794"/>
                    <a:gd name="connsiteY909" fmla="*/ 2043234 h 2367805"/>
                    <a:gd name="connsiteX910" fmla="*/ 1426902 w 5816794"/>
                    <a:gd name="connsiteY910" fmla="*/ 2049140 h 2367805"/>
                    <a:gd name="connsiteX911" fmla="*/ 1180744 w 5816794"/>
                    <a:gd name="connsiteY911" fmla="*/ 2076191 h 2367805"/>
                    <a:gd name="connsiteX912" fmla="*/ 1186815 w 5816794"/>
                    <a:gd name="connsiteY912" fmla="*/ 2088823 h 2367805"/>
                    <a:gd name="connsiteX913" fmla="*/ 1194944 w 5816794"/>
                    <a:gd name="connsiteY913" fmla="*/ 2105310 h 2367805"/>
                    <a:gd name="connsiteX914" fmla="*/ 1220106 w 5816794"/>
                    <a:gd name="connsiteY914" fmla="*/ 2139222 h 2367805"/>
                    <a:gd name="connsiteX915" fmla="*/ 1234070 w 5816794"/>
                    <a:gd name="connsiteY915" fmla="*/ 2157014 h 2367805"/>
                    <a:gd name="connsiteX916" fmla="*/ 1255994 w 5816794"/>
                    <a:gd name="connsiteY916" fmla="*/ 2179785 h 2367805"/>
                    <a:gd name="connsiteX917" fmla="*/ 1281662 w 5816794"/>
                    <a:gd name="connsiteY917" fmla="*/ 2210681 h 2367805"/>
                    <a:gd name="connsiteX918" fmla="*/ 1307162 w 5816794"/>
                    <a:gd name="connsiteY918" fmla="*/ 2242950 h 2367805"/>
                    <a:gd name="connsiteX919" fmla="*/ 1316303 w 5816794"/>
                    <a:gd name="connsiteY919" fmla="*/ 2254816 h 2367805"/>
                    <a:gd name="connsiteX920" fmla="*/ 1330165 w 5816794"/>
                    <a:gd name="connsiteY920" fmla="*/ 2272406 h 2367805"/>
                    <a:gd name="connsiteX921" fmla="*/ 1338092 w 5816794"/>
                    <a:gd name="connsiteY921" fmla="*/ 2283088 h 2367805"/>
                    <a:gd name="connsiteX922" fmla="*/ 1347367 w 5816794"/>
                    <a:gd name="connsiteY922" fmla="*/ 2298189 h 2367805"/>
                    <a:gd name="connsiteX923" fmla="*/ 1360320 w 5816794"/>
                    <a:gd name="connsiteY923" fmla="*/ 2288168 h 2367805"/>
                    <a:gd name="connsiteX924" fmla="*/ 1350032 w 5816794"/>
                    <a:gd name="connsiteY924" fmla="*/ 2271219 h 2367805"/>
                    <a:gd name="connsiteX925" fmla="*/ 1339913 w 5816794"/>
                    <a:gd name="connsiteY925" fmla="*/ 2254732 h 2367805"/>
                    <a:gd name="connsiteX926" fmla="*/ 1325680 w 5816794"/>
                    <a:gd name="connsiteY926" fmla="*/ 2232332 h 2367805"/>
                    <a:gd name="connsiteX927" fmla="*/ 1319237 w 5816794"/>
                    <a:gd name="connsiteY927" fmla="*/ 2219737 h 2367805"/>
                    <a:gd name="connsiteX928" fmla="*/ 1313571 w 5816794"/>
                    <a:gd name="connsiteY928" fmla="*/ 2208445 h 2367805"/>
                    <a:gd name="connsiteX929" fmla="*/ 1295020 w 5816794"/>
                    <a:gd name="connsiteY929" fmla="*/ 2185455 h 2367805"/>
                    <a:gd name="connsiteX930" fmla="*/ 1281528 w 5816794"/>
                    <a:gd name="connsiteY930" fmla="*/ 2169204 h 2367805"/>
                    <a:gd name="connsiteX931" fmla="*/ 1266046 w 5816794"/>
                    <a:gd name="connsiteY931" fmla="*/ 2154070 h 2367805"/>
                    <a:gd name="connsiteX932" fmla="*/ 1238421 w 5816794"/>
                    <a:gd name="connsiteY932" fmla="*/ 2121935 h 2367805"/>
                    <a:gd name="connsiteX933" fmla="*/ 1226549 w 5816794"/>
                    <a:gd name="connsiteY933" fmla="*/ 2108022 h 2367805"/>
                    <a:gd name="connsiteX934" fmla="*/ 1216868 w 5816794"/>
                    <a:gd name="connsiteY934" fmla="*/ 2095967 h 2367805"/>
                    <a:gd name="connsiteX935" fmla="*/ 1201555 w 5816794"/>
                    <a:gd name="connsiteY935" fmla="*/ 2082000 h 2367805"/>
                    <a:gd name="connsiteX936" fmla="*/ 1187524 w 5816794"/>
                    <a:gd name="connsiteY936" fmla="*/ 2070269 h 2367805"/>
                    <a:gd name="connsiteX937" fmla="*/ 1180744 w 5816794"/>
                    <a:gd name="connsiteY937" fmla="*/ 2076195 h 2367805"/>
                    <a:gd name="connsiteX938" fmla="*/ 934687 w 5816794"/>
                    <a:gd name="connsiteY938" fmla="*/ 2103324 h 2367805"/>
                    <a:gd name="connsiteX939" fmla="*/ 940691 w 5816794"/>
                    <a:gd name="connsiteY939" fmla="*/ 2115868 h 2367805"/>
                    <a:gd name="connsiteX940" fmla="*/ 948719 w 5816794"/>
                    <a:gd name="connsiteY940" fmla="*/ 2132240 h 2367805"/>
                    <a:gd name="connsiteX941" fmla="*/ 973645 w 5816794"/>
                    <a:gd name="connsiteY941" fmla="*/ 2165895 h 2367805"/>
                    <a:gd name="connsiteX942" fmla="*/ 987508 w 5816794"/>
                    <a:gd name="connsiteY942" fmla="*/ 2183569 h 2367805"/>
                    <a:gd name="connsiteX943" fmla="*/ 1009263 w 5816794"/>
                    <a:gd name="connsiteY943" fmla="*/ 2206138 h 2367805"/>
                    <a:gd name="connsiteX944" fmla="*/ 1034729 w 5816794"/>
                    <a:gd name="connsiteY944" fmla="*/ 2236794 h 2367805"/>
                    <a:gd name="connsiteX945" fmla="*/ 1059958 w 5816794"/>
                    <a:gd name="connsiteY945" fmla="*/ 2268794 h 2367805"/>
                    <a:gd name="connsiteX946" fmla="*/ 1069032 w 5816794"/>
                    <a:gd name="connsiteY946" fmla="*/ 2280599 h 2367805"/>
                    <a:gd name="connsiteX947" fmla="*/ 1082760 w 5816794"/>
                    <a:gd name="connsiteY947" fmla="*/ 2298037 h 2367805"/>
                    <a:gd name="connsiteX948" fmla="*/ 1090618 w 5816794"/>
                    <a:gd name="connsiteY948" fmla="*/ 2308635 h 2367805"/>
                    <a:gd name="connsiteX949" fmla="*/ 1099793 w 5816794"/>
                    <a:gd name="connsiteY949" fmla="*/ 2323651 h 2367805"/>
                    <a:gd name="connsiteX950" fmla="*/ 1112745 w 5816794"/>
                    <a:gd name="connsiteY950" fmla="*/ 2313613 h 2367805"/>
                    <a:gd name="connsiteX951" fmla="*/ 1102559 w 5816794"/>
                    <a:gd name="connsiteY951" fmla="*/ 2296749 h 2367805"/>
                    <a:gd name="connsiteX952" fmla="*/ 1092541 w 5816794"/>
                    <a:gd name="connsiteY952" fmla="*/ 2280397 h 2367805"/>
                    <a:gd name="connsiteX953" fmla="*/ 1078442 w 5816794"/>
                    <a:gd name="connsiteY953" fmla="*/ 2258152 h 2367805"/>
                    <a:gd name="connsiteX954" fmla="*/ 1072101 w 5816794"/>
                    <a:gd name="connsiteY954" fmla="*/ 2245638 h 2367805"/>
                    <a:gd name="connsiteX955" fmla="*/ 1066502 w 5816794"/>
                    <a:gd name="connsiteY955" fmla="*/ 2234417 h 2367805"/>
                    <a:gd name="connsiteX956" fmla="*/ 1048119 w 5816794"/>
                    <a:gd name="connsiteY956" fmla="*/ 2211595 h 2367805"/>
                    <a:gd name="connsiteX957" fmla="*/ 1034729 w 5816794"/>
                    <a:gd name="connsiteY957" fmla="*/ 2195496 h 2367805"/>
                    <a:gd name="connsiteX958" fmla="*/ 1019382 w 5816794"/>
                    <a:gd name="connsiteY958" fmla="*/ 2180497 h 2367805"/>
                    <a:gd name="connsiteX959" fmla="*/ 991960 w 5816794"/>
                    <a:gd name="connsiteY959" fmla="*/ 2148619 h 2367805"/>
                    <a:gd name="connsiteX960" fmla="*/ 980188 w 5816794"/>
                    <a:gd name="connsiteY960" fmla="*/ 2134790 h 2367805"/>
                    <a:gd name="connsiteX961" fmla="*/ 970609 w 5816794"/>
                    <a:gd name="connsiteY961" fmla="*/ 2122836 h 2367805"/>
                    <a:gd name="connsiteX962" fmla="*/ 955431 w 5816794"/>
                    <a:gd name="connsiteY962" fmla="*/ 2108990 h 2367805"/>
                    <a:gd name="connsiteX963" fmla="*/ 941433 w 5816794"/>
                    <a:gd name="connsiteY963" fmla="*/ 2097374 h 2367805"/>
                    <a:gd name="connsiteX964" fmla="*/ 934687 w 5816794"/>
                    <a:gd name="connsiteY964" fmla="*/ 2103327 h 2367805"/>
                    <a:gd name="connsiteX965" fmla="*/ 680164 w 5816794"/>
                    <a:gd name="connsiteY965" fmla="*/ 2120947 h 2367805"/>
                    <a:gd name="connsiteX966" fmla="*/ 686539 w 5816794"/>
                    <a:gd name="connsiteY966" fmla="*/ 2133899 h 2367805"/>
                    <a:gd name="connsiteX967" fmla="*/ 695005 w 5816794"/>
                    <a:gd name="connsiteY967" fmla="*/ 2150794 h 2367805"/>
                    <a:gd name="connsiteX968" fmla="*/ 721078 w 5816794"/>
                    <a:gd name="connsiteY968" fmla="*/ 2185684 h 2367805"/>
                    <a:gd name="connsiteX969" fmla="*/ 735515 w 5816794"/>
                    <a:gd name="connsiteY969" fmla="*/ 2204036 h 2367805"/>
                    <a:gd name="connsiteX970" fmla="*/ 758113 w 5816794"/>
                    <a:gd name="connsiteY970" fmla="*/ 2227536 h 2367805"/>
                    <a:gd name="connsiteX971" fmla="*/ 784591 w 5816794"/>
                    <a:gd name="connsiteY971" fmla="*/ 2259380 h 2367805"/>
                    <a:gd name="connsiteX972" fmla="*/ 810934 w 5816794"/>
                    <a:gd name="connsiteY972" fmla="*/ 2292597 h 2367805"/>
                    <a:gd name="connsiteX973" fmla="*/ 820412 w 5816794"/>
                    <a:gd name="connsiteY973" fmla="*/ 2304820 h 2367805"/>
                    <a:gd name="connsiteX974" fmla="*/ 834713 w 5816794"/>
                    <a:gd name="connsiteY974" fmla="*/ 2322933 h 2367805"/>
                    <a:gd name="connsiteX975" fmla="*/ 842943 w 5816794"/>
                    <a:gd name="connsiteY975" fmla="*/ 2333922 h 2367805"/>
                    <a:gd name="connsiteX976" fmla="*/ 852556 w 5816794"/>
                    <a:gd name="connsiteY976" fmla="*/ 2349437 h 2367805"/>
                    <a:gd name="connsiteX977" fmla="*/ 865508 w 5816794"/>
                    <a:gd name="connsiteY977" fmla="*/ 2339450 h 2367805"/>
                    <a:gd name="connsiteX978" fmla="*/ 854850 w 5816794"/>
                    <a:gd name="connsiteY978" fmla="*/ 2322029 h 2367805"/>
                    <a:gd name="connsiteX979" fmla="*/ 844326 w 5816794"/>
                    <a:gd name="connsiteY979" fmla="*/ 2305117 h 2367805"/>
                    <a:gd name="connsiteX980" fmla="*/ 829519 w 5816794"/>
                    <a:gd name="connsiteY980" fmla="*/ 2282093 h 2367805"/>
                    <a:gd name="connsiteX981" fmla="*/ 822807 w 5816794"/>
                    <a:gd name="connsiteY981" fmla="*/ 2269192 h 2367805"/>
                    <a:gd name="connsiteX982" fmla="*/ 816904 w 5816794"/>
                    <a:gd name="connsiteY982" fmla="*/ 2257595 h 2367805"/>
                    <a:gd name="connsiteX983" fmla="*/ 797745 w 5816794"/>
                    <a:gd name="connsiteY983" fmla="*/ 2233928 h 2367805"/>
                    <a:gd name="connsiteX984" fmla="*/ 783815 w 5816794"/>
                    <a:gd name="connsiteY984" fmla="*/ 2217184 h 2367805"/>
                    <a:gd name="connsiteX985" fmla="*/ 767895 w 5816794"/>
                    <a:gd name="connsiteY985" fmla="*/ 2201541 h 2367805"/>
                    <a:gd name="connsiteX986" fmla="*/ 739360 w 5816794"/>
                    <a:gd name="connsiteY986" fmla="*/ 2168411 h 2367805"/>
                    <a:gd name="connsiteX987" fmla="*/ 727116 w 5816794"/>
                    <a:gd name="connsiteY987" fmla="*/ 2154056 h 2367805"/>
                    <a:gd name="connsiteX988" fmla="*/ 717098 w 5816794"/>
                    <a:gd name="connsiteY988" fmla="*/ 2141664 h 2367805"/>
                    <a:gd name="connsiteX989" fmla="*/ 701380 w 5816794"/>
                    <a:gd name="connsiteY989" fmla="*/ 2127187 h 2367805"/>
                    <a:gd name="connsiteX990" fmla="*/ 686944 w 5816794"/>
                    <a:gd name="connsiteY990" fmla="*/ 2115044 h 2367805"/>
                    <a:gd name="connsiteX991" fmla="*/ 680164 w 5816794"/>
                    <a:gd name="connsiteY991" fmla="*/ 2120951 h 2367805"/>
                    <a:gd name="connsiteX992" fmla="*/ 417614 w 5816794"/>
                    <a:gd name="connsiteY992" fmla="*/ 2129511 h 2367805"/>
                    <a:gd name="connsiteX993" fmla="*/ 423618 w 5816794"/>
                    <a:gd name="connsiteY993" fmla="*/ 2142106 h 2367805"/>
                    <a:gd name="connsiteX994" fmla="*/ 431713 w 5816794"/>
                    <a:gd name="connsiteY994" fmla="*/ 2158545 h 2367805"/>
                    <a:gd name="connsiteX995" fmla="*/ 456774 w 5816794"/>
                    <a:gd name="connsiteY995" fmla="*/ 2192336 h 2367805"/>
                    <a:gd name="connsiteX996" fmla="*/ 470671 w 5816794"/>
                    <a:gd name="connsiteY996" fmla="*/ 2210077 h 2367805"/>
                    <a:gd name="connsiteX997" fmla="*/ 492527 w 5816794"/>
                    <a:gd name="connsiteY997" fmla="*/ 2232764 h 2367805"/>
                    <a:gd name="connsiteX998" fmla="*/ 518094 w 5816794"/>
                    <a:gd name="connsiteY998" fmla="*/ 2263542 h 2367805"/>
                    <a:gd name="connsiteX999" fmla="*/ 543492 w 5816794"/>
                    <a:gd name="connsiteY999" fmla="*/ 2295673 h 2367805"/>
                    <a:gd name="connsiteX1000" fmla="*/ 552599 w 5816794"/>
                    <a:gd name="connsiteY1000" fmla="*/ 2307525 h 2367805"/>
                    <a:gd name="connsiteX1001" fmla="*/ 566395 w 5816794"/>
                    <a:gd name="connsiteY1001" fmla="*/ 2325048 h 2367805"/>
                    <a:gd name="connsiteX1002" fmla="*/ 574287 w 5816794"/>
                    <a:gd name="connsiteY1002" fmla="*/ 2335679 h 2367805"/>
                    <a:gd name="connsiteX1003" fmla="*/ 583529 w 5816794"/>
                    <a:gd name="connsiteY1003" fmla="*/ 2350743 h 2367805"/>
                    <a:gd name="connsiteX1004" fmla="*/ 596481 w 5816794"/>
                    <a:gd name="connsiteY1004" fmla="*/ 2340722 h 2367805"/>
                    <a:gd name="connsiteX1005" fmla="*/ 586228 w 5816794"/>
                    <a:gd name="connsiteY1005" fmla="*/ 2323827 h 2367805"/>
                    <a:gd name="connsiteX1006" fmla="*/ 576143 w 5816794"/>
                    <a:gd name="connsiteY1006" fmla="*/ 2307387 h 2367805"/>
                    <a:gd name="connsiteX1007" fmla="*/ 561976 w 5816794"/>
                    <a:gd name="connsiteY1007" fmla="*/ 2285058 h 2367805"/>
                    <a:gd name="connsiteX1008" fmla="*/ 555601 w 5816794"/>
                    <a:gd name="connsiteY1008" fmla="*/ 2272514 h 2367805"/>
                    <a:gd name="connsiteX1009" fmla="*/ 549935 w 5816794"/>
                    <a:gd name="connsiteY1009" fmla="*/ 2261238 h 2367805"/>
                    <a:gd name="connsiteX1010" fmla="*/ 531485 w 5816794"/>
                    <a:gd name="connsiteY1010" fmla="*/ 2238349 h 2367805"/>
                    <a:gd name="connsiteX1011" fmla="*/ 518060 w 5816794"/>
                    <a:gd name="connsiteY1011" fmla="*/ 2222159 h 2367805"/>
                    <a:gd name="connsiteX1012" fmla="*/ 502612 w 5816794"/>
                    <a:gd name="connsiteY1012" fmla="*/ 2207075 h 2367805"/>
                    <a:gd name="connsiteX1013" fmla="*/ 475089 w 5816794"/>
                    <a:gd name="connsiteY1013" fmla="*/ 2175059 h 2367805"/>
                    <a:gd name="connsiteX1014" fmla="*/ 463284 w 5816794"/>
                    <a:gd name="connsiteY1014" fmla="*/ 2161197 h 2367805"/>
                    <a:gd name="connsiteX1015" fmla="*/ 453637 w 5816794"/>
                    <a:gd name="connsiteY1015" fmla="*/ 2149192 h 2367805"/>
                    <a:gd name="connsiteX1016" fmla="*/ 438357 w 5816794"/>
                    <a:gd name="connsiteY1016" fmla="*/ 2135276 h 2367805"/>
                    <a:gd name="connsiteX1017" fmla="*/ 424360 w 5816794"/>
                    <a:gd name="connsiteY1017" fmla="*/ 2123612 h 2367805"/>
                    <a:gd name="connsiteX1018" fmla="*/ 417614 w 5816794"/>
                    <a:gd name="connsiteY1018" fmla="*/ 2129515 h 2367805"/>
                    <a:gd name="connsiteX1019" fmla="*/ 205759 w 5816794"/>
                    <a:gd name="connsiteY1019" fmla="*/ 2062190 h 2367805"/>
                    <a:gd name="connsiteX1020" fmla="*/ 328804 w 5816794"/>
                    <a:gd name="connsiteY1020" fmla="*/ 2190956 h 2367805"/>
                    <a:gd name="connsiteX1021" fmla="*/ 359667 w 5816794"/>
                    <a:gd name="connsiteY1021" fmla="*/ 2223141 h 2367805"/>
                    <a:gd name="connsiteX1022" fmla="*/ 375014 w 5816794"/>
                    <a:gd name="connsiteY1022" fmla="*/ 2239139 h 2367805"/>
                    <a:gd name="connsiteX1023" fmla="*/ 391541 w 5816794"/>
                    <a:gd name="connsiteY1023" fmla="*/ 2253713 h 2367805"/>
                    <a:gd name="connsiteX1024" fmla="*/ 465139 w 5816794"/>
                    <a:gd name="connsiteY1024" fmla="*/ 2302827 h 2367805"/>
                    <a:gd name="connsiteX1025" fmla="*/ 690014 w 5816794"/>
                    <a:gd name="connsiteY1025" fmla="*/ 2364653 h 2367805"/>
                    <a:gd name="connsiteX1026" fmla="*/ 925310 w 5816794"/>
                    <a:gd name="connsiteY1026" fmla="*/ 2358845 h 2367805"/>
                    <a:gd name="connsiteX1027" fmla="*/ 2032852 w 5816794"/>
                    <a:gd name="connsiteY1027" fmla="*/ 2244249 h 2367805"/>
                    <a:gd name="connsiteX1028" fmla="*/ 2627301 w 5816794"/>
                    <a:gd name="connsiteY1028" fmla="*/ 2181512 h 2367805"/>
                    <a:gd name="connsiteX1029" fmla="*/ 3457890 w 5816794"/>
                    <a:gd name="connsiteY1029" fmla="*/ 2087336 h 2367805"/>
                    <a:gd name="connsiteX1030" fmla="*/ 4514669 w 5816794"/>
                    <a:gd name="connsiteY1030" fmla="*/ 1973465 h 2367805"/>
                    <a:gd name="connsiteX1031" fmla="*/ 5054678 w 5816794"/>
                    <a:gd name="connsiteY1031" fmla="*/ 1916179 h 2367805"/>
                    <a:gd name="connsiteX1032" fmla="*/ 5325020 w 5816794"/>
                    <a:gd name="connsiteY1032" fmla="*/ 1887617 h 2367805"/>
                    <a:gd name="connsiteX1033" fmla="*/ 5594923 w 5816794"/>
                    <a:gd name="connsiteY1033" fmla="*/ 1827096 h 2367805"/>
                    <a:gd name="connsiteX1034" fmla="*/ 5687342 w 5816794"/>
                    <a:gd name="connsiteY1034" fmla="*/ 1777068 h 2367805"/>
                    <a:gd name="connsiteX1035" fmla="*/ 5758781 w 5816794"/>
                    <a:gd name="connsiteY1035" fmla="*/ 1696178 h 2367805"/>
                    <a:gd name="connsiteX1036" fmla="*/ 5811803 w 5816794"/>
                    <a:gd name="connsiteY1036" fmla="*/ 1495801 h 2367805"/>
                    <a:gd name="connsiteX1037" fmla="*/ 5814738 w 5816794"/>
                    <a:gd name="connsiteY1037" fmla="*/ 1345196 h 2367805"/>
                    <a:gd name="connsiteX1038" fmla="*/ 5812074 w 5816794"/>
                    <a:gd name="connsiteY1038" fmla="*/ 1197876 h 2367805"/>
                    <a:gd name="connsiteX1039" fmla="*/ 5807115 w 5816794"/>
                    <a:gd name="connsiteY1039" fmla="*/ 900833 h 2367805"/>
                    <a:gd name="connsiteX1040" fmla="*/ 5789374 w 5816794"/>
                    <a:gd name="connsiteY1040" fmla="*/ 723548 h 2367805"/>
                    <a:gd name="connsiteX1041" fmla="*/ 5753553 w 5816794"/>
                    <a:gd name="connsiteY1041" fmla="*/ 548124 h 2367805"/>
                    <a:gd name="connsiteX1042" fmla="*/ 5704847 w 5816794"/>
                    <a:gd name="connsiteY1042" fmla="*/ 420053 h 2367805"/>
                    <a:gd name="connsiteX1043" fmla="*/ 5621198 w 5816794"/>
                    <a:gd name="connsiteY1043" fmla="*/ 305710 h 2367805"/>
                    <a:gd name="connsiteX1044" fmla="*/ 5596205 w 5816794"/>
                    <a:gd name="connsiteY1044" fmla="*/ 281975 h 2367805"/>
                    <a:gd name="connsiteX1045" fmla="*/ 5572594 w 5816794"/>
                    <a:gd name="connsiteY1045" fmla="*/ 308469 h 2367805"/>
                    <a:gd name="connsiteX1046" fmla="*/ 5572560 w 5816794"/>
                    <a:gd name="connsiteY1046" fmla="*/ 308469 h 2367805"/>
                    <a:gd name="connsiteX1047" fmla="*/ 5622244 w 5816794"/>
                    <a:gd name="connsiteY1047" fmla="*/ 306725 h 2367805"/>
                    <a:gd name="connsiteX1048" fmla="*/ 5482739 w 5816794"/>
                    <a:gd name="connsiteY1048" fmla="*/ 163217 h 2367805"/>
                    <a:gd name="connsiteX1049" fmla="*/ 5438688 w 5816794"/>
                    <a:gd name="connsiteY1049" fmla="*/ 165399 h 2367805"/>
                    <a:gd name="connsiteX1050" fmla="*/ 5598431 w 5816794"/>
                    <a:gd name="connsiteY1050" fmla="*/ 330545 h 2367805"/>
                    <a:gd name="connsiteX1051" fmla="*/ 5597993 w 5816794"/>
                    <a:gd name="connsiteY1051" fmla="*/ 330545 h 2367805"/>
                    <a:gd name="connsiteX1052" fmla="*/ 5597993 w 5816794"/>
                    <a:gd name="connsiteY1052" fmla="*/ 330545 h 2367805"/>
                    <a:gd name="connsiteX1053" fmla="*/ 5598229 w 5816794"/>
                    <a:gd name="connsiteY1053" fmla="*/ 330292 h 2367805"/>
                    <a:gd name="connsiteX1054" fmla="*/ 5598464 w 5816794"/>
                    <a:gd name="connsiteY1054" fmla="*/ 330511 h 2367805"/>
                    <a:gd name="connsiteX1055" fmla="*/ 5680529 w 5816794"/>
                    <a:gd name="connsiteY1055" fmla="*/ 446463 h 2367805"/>
                    <a:gd name="connsiteX1056" fmla="*/ 5727952 w 5816794"/>
                    <a:gd name="connsiteY1056" fmla="*/ 581118 h 2367805"/>
                    <a:gd name="connsiteX1057" fmla="*/ 5766944 w 5816794"/>
                    <a:gd name="connsiteY1057" fmla="*/ 829168 h 2367805"/>
                    <a:gd name="connsiteX1058" fmla="*/ 5774398 w 5816794"/>
                    <a:gd name="connsiteY1058" fmla="*/ 1080470 h 2367805"/>
                    <a:gd name="connsiteX1059" fmla="*/ 5774060 w 5816794"/>
                    <a:gd name="connsiteY1059" fmla="*/ 1254082 h 2367805"/>
                    <a:gd name="connsiteX1060" fmla="*/ 5775275 w 5816794"/>
                    <a:gd name="connsiteY1060" fmla="*/ 1427067 h 2367805"/>
                    <a:gd name="connsiteX1061" fmla="*/ 5754430 w 5816794"/>
                    <a:gd name="connsiteY1061" fmla="*/ 1595448 h 2367805"/>
                    <a:gd name="connsiteX1062" fmla="*/ 5673377 w 5816794"/>
                    <a:gd name="connsiteY1062" fmla="*/ 1733712 h 2367805"/>
                    <a:gd name="connsiteX1063" fmla="*/ 5600826 w 5816794"/>
                    <a:gd name="connsiteY1063" fmla="*/ 1777456 h 2367805"/>
                    <a:gd name="connsiteX1064" fmla="*/ 5518222 w 5816794"/>
                    <a:gd name="connsiteY1064" fmla="*/ 1805981 h 2367805"/>
                    <a:gd name="connsiteX1065" fmla="*/ 5344009 w 5816794"/>
                    <a:gd name="connsiteY1065" fmla="*/ 1837012 h 2367805"/>
                    <a:gd name="connsiteX1066" fmla="*/ 5183929 w 5816794"/>
                    <a:gd name="connsiteY1066" fmla="*/ 1851607 h 2367805"/>
                    <a:gd name="connsiteX1067" fmla="*/ 5022601 w 5816794"/>
                    <a:gd name="connsiteY1067" fmla="*/ 1866448 h 2367805"/>
                    <a:gd name="connsiteX1068" fmla="*/ 4246418 w 5816794"/>
                    <a:gd name="connsiteY1068" fmla="*/ 1949200 h 2367805"/>
                    <a:gd name="connsiteX1069" fmla="*/ 3690960 w 5816794"/>
                    <a:gd name="connsiteY1069" fmla="*/ 2009046 h 2367805"/>
                    <a:gd name="connsiteX1070" fmla="*/ 3122956 w 5816794"/>
                    <a:gd name="connsiteY1070" fmla="*/ 2074748 h 2367805"/>
                    <a:gd name="connsiteX1071" fmla="*/ 2008027 w 5816794"/>
                    <a:gd name="connsiteY1071" fmla="*/ 2196353 h 2367805"/>
                    <a:gd name="connsiteX1072" fmla="*/ 1526673 w 5816794"/>
                    <a:gd name="connsiteY1072" fmla="*/ 2248664 h 2367805"/>
                    <a:gd name="connsiteX1073" fmla="*/ 1120604 w 5816794"/>
                    <a:gd name="connsiteY1073" fmla="*/ 2291919 h 2367805"/>
                    <a:gd name="connsiteX1074" fmla="*/ 850465 w 5816794"/>
                    <a:gd name="connsiteY1074" fmla="*/ 2322275 h 2367805"/>
                    <a:gd name="connsiteX1075" fmla="*/ 589027 w 5816794"/>
                    <a:gd name="connsiteY1075" fmla="*/ 2313944 h 2367805"/>
                    <a:gd name="connsiteX1076" fmla="*/ 482712 w 5816794"/>
                    <a:gd name="connsiteY1076" fmla="*/ 2278140 h 2367805"/>
                    <a:gd name="connsiteX1077" fmla="*/ 434209 w 5816794"/>
                    <a:gd name="connsiteY1077" fmla="*/ 2250934 h 2367805"/>
                    <a:gd name="connsiteX1078" fmla="*/ 411644 w 5816794"/>
                    <a:gd name="connsiteY1078" fmla="*/ 2234970 h 2367805"/>
                    <a:gd name="connsiteX1079" fmla="*/ 400850 w 5816794"/>
                    <a:gd name="connsiteY1079" fmla="*/ 2226386 h 2367805"/>
                    <a:gd name="connsiteX1080" fmla="*/ 391372 w 5816794"/>
                    <a:gd name="connsiteY1080" fmla="*/ 2218176 h 2367805"/>
                    <a:gd name="connsiteX1081" fmla="*/ 219959 w 5816794"/>
                    <a:gd name="connsiteY1081" fmla="*/ 2050996 h 2367805"/>
                    <a:gd name="connsiteX1082" fmla="*/ 205759 w 5816794"/>
                    <a:gd name="connsiteY1082" fmla="*/ 2062194 h 236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Lst>
                  <a:rect l="l" t="t" r="r" b="b"/>
                  <a:pathLst>
                    <a:path w="5816794" h="2367805">
                      <a:moveTo>
                        <a:pt x="106460" y="518908"/>
                      </a:moveTo>
                      <a:cubicBezTo>
                        <a:pt x="128282" y="501139"/>
                        <a:pt x="153006" y="487279"/>
                        <a:pt x="179551" y="477940"/>
                      </a:cubicBezTo>
                      <a:cubicBezTo>
                        <a:pt x="205591" y="468492"/>
                        <a:pt x="232540" y="461746"/>
                        <a:pt x="259963" y="457810"/>
                      </a:cubicBezTo>
                      <a:cubicBezTo>
                        <a:pt x="314368" y="449411"/>
                        <a:pt x="369145" y="448635"/>
                        <a:pt x="423348" y="446770"/>
                      </a:cubicBezTo>
                      <a:cubicBezTo>
                        <a:pt x="531856" y="443080"/>
                        <a:pt x="639992" y="429757"/>
                        <a:pt x="747961" y="416535"/>
                      </a:cubicBezTo>
                      <a:cubicBezTo>
                        <a:pt x="889894" y="397677"/>
                        <a:pt x="1032705" y="389788"/>
                        <a:pt x="1175246" y="378107"/>
                      </a:cubicBezTo>
                      <a:lnTo>
                        <a:pt x="1603577" y="344297"/>
                      </a:lnTo>
                      <a:lnTo>
                        <a:pt x="3635206" y="178388"/>
                      </a:lnTo>
                      <a:cubicBezTo>
                        <a:pt x="3998708" y="148608"/>
                        <a:pt x="4362346" y="118899"/>
                        <a:pt x="4725680" y="86276"/>
                      </a:cubicBezTo>
                      <a:lnTo>
                        <a:pt x="4916218" y="68943"/>
                      </a:lnTo>
                      <a:cubicBezTo>
                        <a:pt x="4979596" y="63492"/>
                        <a:pt x="5043682" y="56331"/>
                        <a:pt x="5106081" y="52351"/>
                      </a:cubicBezTo>
                      <a:cubicBezTo>
                        <a:pt x="5168178" y="49083"/>
                        <a:pt x="5230948" y="51842"/>
                        <a:pt x="5284983" y="77986"/>
                      </a:cubicBezTo>
                      <a:cubicBezTo>
                        <a:pt x="5299048" y="83268"/>
                        <a:pt x="5311224" y="92152"/>
                        <a:pt x="5324177" y="99555"/>
                      </a:cubicBezTo>
                      <a:cubicBezTo>
                        <a:pt x="5330281" y="103873"/>
                        <a:pt x="5336016" y="108713"/>
                        <a:pt x="5341985" y="113250"/>
                      </a:cubicBezTo>
                      <a:lnTo>
                        <a:pt x="5350823" y="120191"/>
                      </a:lnTo>
                      <a:lnTo>
                        <a:pt x="5358884" y="128114"/>
                      </a:lnTo>
                      <a:cubicBezTo>
                        <a:pt x="5381247" y="148278"/>
                        <a:pt x="5399056" y="173369"/>
                        <a:pt x="5415482" y="199084"/>
                      </a:cubicBezTo>
                      <a:cubicBezTo>
                        <a:pt x="5447121" y="251702"/>
                        <a:pt x="5468808" y="310783"/>
                        <a:pt x="5484392" y="371493"/>
                      </a:cubicBezTo>
                      <a:cubicBezTo>
                        <a:pt x="5499839" y="432671"/>
                        <a:pt x="5511476" y="494754"/>
                        <a:pt x="5519234" y="557379"/>
                      </a:cubicBezTo>
                      <a:cubicBezTo>
                        <a:pt x="5535525" y="682641"/>
                        <a:pt x="5535897" y="809932"/>
                        <a:pt x="5536841" y="937464"/>
                      </a:cubicBezTo>
                      <a:cubicBezTo>
                        <a:pt x="5537144" y="978044"/>
                        <a:pt x="5537550" y="1018691"/>
                        <a:pt x="5538561" y="1059389"/>
                      </a:cubicBezTo>
                      <a:cubicBezTo>
                        <a:pt x="5539674" y="1100306"/>
                        <a:pt x="5541259" y="1140515"/>
                        <a:pt x="5541462" y="1180603"/>
                      </a:cubicBezTo>
                      <a:cubicBezTo>
                        <a:pt x="5541698" y="1220549"/>
                        <a:pt x="5539674" y="1260477"/>
                        <a:pt x="5535390" y="1300194"/>
                      </a:cubicBezTo>
                      <a:cubicBezTo>
                        <a:pt x="5531849" y="1339300"/>
                        <a:pt x="5523315" y="1377795"/>
                        <a:pt x="5510026" y="1414739"/>
                      </a:cubicBezTo>
                      <a:cubicBezTo>
                        <a:pt x="5496669" y="1450918"/>
                        <a:pt x="5476499" y="1483885"/>
                        <a:pt x="5448672" y="1509543"/>
                      </a:cubicBezTo>
                      <a:cubicBezTo>
                        <a:pt x="5421048" y="1535427"/>
                        <a:pt x="5386711" y="1554137"/>
                        <a:pt x="5350351" y="1568863"/>
                      </a:cubicBezTo>
                      <a:cubicBezTo>
                        <a:pt x="5276922" y="1598407"/>
                        <a:pt x="5198095" y="1613406"/>
                        <a:pt x="5118393" y="1624516"/>
                      </a:cubicBezTo>
                      <a:cubicBezTo>
                        <a:pt x="4797153" y="1660863"/>
                        <a:pt x="4473856" y="1694839"/>
                        <a:pt x="4151739" y="1730053"/>
                      </a:cubicBezTo>
                      <a:cubicBezTo>
                        <a:pt x="3492765" y="1801158"/>
                        <a:pt x="2833827" y="1872246"/>
                        <a:pt x="2174954" y="1943314"/>
                      </a:cubicBezTo>
                      <a:lnTo>
                        <a:pt x="1454560" y="2020686"/>
                      </a:lnTo>
                      <a:lnTo>
                        <a:pt x="916338" y="2078748"/>
                      </a:lnTo>
                      <a:cubicBezTo>
                        <a:pt x="826753" y="2088192"/>
                        <a:pt x="736560" y="2098649"/>
                        <a:pt x="647649" y="2107226"/>
                      </a:cubicBezTo>
                      <a:cubicBezTo>
                        <a:pt x="558873" y="2115284"/>
                        <a:pt x="470232" y="2118620"/>
                        <a:pt x="385099" y="2103738"/>
                      </a:cubicBezTo>
                      <a:cubicBezTo>
                        <a:pt x="285597" y="2086199"/>
                        <a:pt x="187646" y="2041099"/>
                        <a:pt x="126292" y="1964152"/>
                      </a:cubicBezTo>
                      <a:cubicBezTo>
                        <a:pt x="95700" y="1926180"/>
                        <a:pt x="75294" y="1880473"/>
                        <a:pt x="63488" y="1831562"/>
                      </a:cubicBezTo>
                      <a:cubicBezTo>
                        <a:pt x="51447" y="1782620"/>
                        <a:pt x="46826" y="1731048"/>
                        <a:pt x="44768" y="1678824"/>
                      </a:cubicBezTo>
                      <a:cubicBezTo>
                        <a:pt x="42171" y="1538105"/>
                        <a:pt x="39574" y="1397318"/>
                        <a:pt x="37010" y="1256467"/>
                      </a:cubicBezTo>
                      <a:lnTo>
                        <a:pt x="33401" y="1044983"/>
                      </a:lnTo>
                      <a:cubicBezTo>
                        <a:pt x="32322" y="974333"/>
                        <a:pt x="30534" y="904773"/>
                        <a:pt x="36032" y="837257"/>
                      </a:cubicBezTo>
                      <a:cubicBezTo>
                        <a:pt x="38663" y="802721"/>
                        <a:pt x="42272" y="764064"/>
                        <a:pt x="47163" y="729821"/>
                      </a:cubicBezTo>
                      <a:cubicBezTo>
                        <a:pt x="51953" y="695606"/>
                        <a:pt x="57821" y="665735"/>
                        <a:pt x="59845" y="648763"/>
                      </a:cubicBezTo>
                      <a:cubicBezTo>
                        <a:pt x="61768" y="631766"/>
                        <a:pt x="59103" y="627449"/>
                        <a:pt x="49187" y="645633"/>
                      </a:cubicBezTo>
                      <a:cubicBezTo>
                        <a:pt x="39810" y="663847"/>
                        <a:pt x="21427" y="704733"/>
                        <a:pt x="9015" y="781256"/>
                      </a:cubicBezTo>
                      <a:cubicBezTo>
                        <a:pt x="-2588" y="858284"/>
                        <a:pt x="-1812" y="937039"/>
                        <a:pt x="-665" y="1015574"/>
                      </a:cubicBezTo>
                      <a:cubicBezTo>
                        <a:pt x="650" y="1094194"/>
                        <a:pt x="1965" y="1172956"/>
                        <a:pt x="3247" y="1251860"/>
                      </a:cubicBezTo>
                      <a:cubicBezTo>
                        <a:pt x="4664" y="1330733"/>
                        <a:pt x="6081" y="1409639"/>
                        <a:pt x="7497" y="1488583"/>
                      </a:cubicBezTo>
                      <a:cubicBezTo>
                        <a:pt x="9487" y="1567493"/>
                        <a:pt x="8745" y="1646417"/>
                        <a:pt x="14041" y="1725293"/>
                      </a:cubicBezTo>
                      <a:cubicBezTo>
                        <a:pt x="19910" y="1801728"/>
                        <a:pt x="33840" y="1880280"/>
                        <a:pt x="73944" y="1947814"/>
                      </a:cubicBezTo>
                      <a:cubicBezTo>
                        <a:pt x="113273" y="2015752"/>
                        <a:pt x="177764" y="2066066"/>
                        <a:pt x="248224" y="2098419"/>
                      </a:cubicBezTo>
                      <a:cubicBezTo>
                        <a:pt x="283742" y="2114475"/>
                        <a:pt x="320844" y="2126722"/>
                        <a:pt x="358925" y="2134952"/>
                      </a:cubicBezTo>
                      <a:cubicBezTo>
                        <a:pt x="397005" y="2142824"/>
                        <a:pt x="435626" y="2147631"/>
                        <a:pt x="474482" y="2149324"/>
                      </a:cubicBezTo>
                      <a:cubicBezTo>
                        <a:pt x="552094" y="2152997"/>
                        <a:pt x="629469" y="2146531"/>
                        <a:pt x="706035" y="2138810"/>
                      </a:cubicBezTo>
                      <a:cubicBezTo>
                        <a:pt x="1127148" y="2095218"/>
                        <a:pt x="1548294" y="2051620"/>
                        <a:pt x="1969508" y="2008014"/>
                      </a:cubicBezTo>
                      <a:cubicBezTo>
                        <a:pt x="2189458" y="1986140"/>
                        <a:pt x="2408531" y="1964372"/>
                        <a:pt x="2627942" y="1942548"/>
                      </a:cubicBezTo>
                      <a:cubicBezTo>
                        <a:pt x="2824382" y="1923097"/>
                        <a:pt x="3020486" y="1905109"/>
                        <a:pt x="3217162" y="1884126"/>
                      </a:cubicBezTo>
                      <a:lnTo>
                        <a:pt x="4638017" y="1730252"/>
                      </a:lnTo>
                      <a:lnTo>
                        <a:pt x="4892203" y="1702725"/>
                      </a:lnTo>
                      <a:cubicBezTo>
                        <a:pt x="4976392" y="1693466"/>
                        <a:pt x="5061795" y="1686424"/>
                        <a:pt x="5147670" y="1673556"/>
                      </a:cubicBezTo>
                      <a:cubicBezTo>
                        <a:pt x="5233511" y="1660536"/>
                        <a:pt x="5320500" y="1642693"/>
                        <a:pt x="5403845" y="1602758"/>
                      </a:cubicBezTo>
                      <a:cubicBezTo>
                        <a:pt x="5445367" y="1582577"/>
                        <a:pt x="5486314" y="1553239"/>
                        <a:pt x="5516097" y="1513843"/>
                      </a:cubicBezTo>
                      <a:cubicBezTo>
                        <a:pt x="5545982" y="1474552"/>
                        <a:pt x="5563757" y="1428960"/>
                        <a:pt x="5574078" y="1384518"/>
                      </a:cubicBezTo>
                      <a:cubicBezTo>
                        <a:pt x="5584332" y="1339752"/>
                        <a:pt x="5590302" y="1294106"/>
                        <a:pt x="5591854" y="1248203"/>
                      </a:cubicBezTo>
                      <a:cubicBezTo>
                        <a:pt x="5594248" y="1203137"/>
                        <a:pt x="5593371" y="1158594"/>
                        <a:pt x="5591887" y="1114223"/>
                      </a:cubicBezTo>
                      <a:cubicBezTo>
                        <a:pt x="5588278" y="1027697"/>
                        <a:pt x="5587975" y="941069"/>
                        <a:pt x="5586760" y="853389"/>
                      </a:cubicBezTo>
                      <a:cubicBezTo>
                        <a:pt x="5585445" y="765814"/>
                        <a:pt x="5582679" y="677409"/>
                        <a:pt x="5573201" y="588920"/>
                      </a:cubicBezTo>
                      <a:cubicBezTo>
                        <a:pt x="5563150" y="500275"/>
                        <a:pt x="5548983" y="413189"/>
                        <a:pt x="5523619" y="326005"/>
                      </a:cubicBezTo>
                      <a:cubicBezTo>
                        <a:pt x="5511240" y="282788"/>
                        <a:pt x="5494746" y="240848"/>
                        <a:pt x="5474407" y="200761"/>
                      </a:cubicBezTo>
                      <a:cubicBezTo>
                        <a:pt x="5453192" y="160451"/>
                        <a:pt x="5426276" y="121733"/>
                        <a:pt x="5391636" y="89312"/>
                      </a:cubicBezTo>
                      <a:cubicBezTo>
                        <a:pt x="5356624" y="56631"/>
                        <a:pt x="5314901" y="31959"/>
                        <a:pt x="5269400" y="17006"/>
                      </a:cubicBezTo>
                      <a:cubicBezTo>
                        <a:pt x="5223663" y="2718"/>
                        <a:pt x="5176812" y="-668"/>
                        <a:pt x="5132087" y="43"/>
                      </a:cubicBezTo>
                      <a:cubicBezTo>
                        <a:pt x="5087160" y="806"/>
                        <a:pt x="5044019" y="5545"/>
                        <a:pt x="5001621" y="9218"/>
                      </a:cubicBezTo>
                      <a:lnTo>
                        <a:pt x="4873854" y="20713"/>
                      </a:lnTo>
                      <a:lnTo>
                        <a:pt x="4618252" y="43433"/>
                      </a:lnTo>
                      <a:lnTo>
                        <a:pt x="3595472" y="131265"/>
                      </a:lnTo>
                      <a:cubicBezTo>
                        <a:pt x="3301014" y="155948"/>
                        <a:pt x="3006555" y="180624"/>
                        <a:pt x="2712130" y="205297"/>
                      </a:cubicBezTo>
                      <a:cubicBezTo>
                        <a:pt x="2463747" y="225950"/>
                        <a:pt x="2215160" y="245469"/>
                        <a:pt x="1967080" y="267309"/>
                      </a:cubicBezTo>
                      <a:cubicBezTo>
                        <a:pt x="1635148" y="296563"/>
                        <a:pt x="1303519" y="327338"/>
                        <a:pt x="972160" y="359627"/>
                      </a:cubicBezTo>
                      <a:cubicBezTo>
                        <a:pt x="825100" y="371985"/>
                        <a:pt x="680198" y="398648"/>
                        <a:pt x="536612" y="413412"/>
                      </a:cubicBezTo>
                      <a:cubicBezTo>
                        <a:pt x="500656" y="417203"/>
                        <a:pt x="464700" y="420127"/>
                        <a:pt x="428745" y="422182"/>
                      </a:cubicBezTo>
                      <a:cubicBezTo>
                        <a:pt x="393025" y="424266"/>
                        <a:pt x="355653" y="425382"/>
                        <a:pt x="318382" y="428836"/>
                      </a:cubicBezTo>
                      <a:cubicBezTo>
                        <a:pt x="280166" y="431764"/>
                        <a:pt x="242288" y="438314"/>
                        <a:pt x="205320" y="448399"/>
                      </a:cubicBezTo>
                      <a:cubicBezTo>
                        <a:pt x="167780" y="459193"/>
                        <a:pt x="130171" y="476216"/>
                        <a:pt x="98364" y="502319"/>
                      </a:cubicBezTo>
                      <a:cubicBezTo>
                        <a:pt x="86222" y="512320"/>
                        <a:pt x="75023" y="523400"/>
                        <a:pt x="64871" y="535418"/>
                      </a:cubicBezTo>
                      <a:cubicBezTo>
                        <a:pt x="56911" y="546745"/>
                        <a:pt x="49220" y="556310"/>
                        <a:pt x="44363" y="565569"/>
                      </a:cubicBezTo>
                      <a:cubicBezTo>
                        <a:pt x="39506" y="574828"/>
                        <a:pt x="35290" y="582670"/>
                        <a:pt x="32120" y="589389"/>
                      </a:cubicBezTo>
                      <a:cubicBezTo>
                        <a:pt x="29556" y="596313"/>
                        <a:pt x="27566" y="601966"/>
                        <a:pt x="26082" y="606469"/>
                      </a:cubicBezTo>
                      <a:cubicBezTo>
                        <a:pt x="20247" y="624484"/>
                        <a:pt x="22608" y="624079"/>
                        <a:pt x="28949" y="614173"/>
                      </a:cubicBezTo>
                      <a:cubicBezTo>
                        <a:pt x="32120" y="609232"/>
                        <a:pt x="36302" y="601916"/>
                        <a:pt x="41024" y="593281"/>
                      </a:cubicBezTo>
                      <a:cubicBezTo>
                        <a:pt x="46792" y="585088"/>
                        <a:pt x="52863" y="575438"/>
                        <a:pt x="59811" y="565960"/>
                      </a:cubicBezTo>
                      <a:cubicBezTo>
                        <a:pt x="74619" y="547537"/>
                        <a:pt x="91956" y="529303"/>
                        <a:pt x="106460" y="518908"/>
                      </a:cubicBezTo>
                      <a:close/>
                      <a:moveTo>
                        <a:pt x="1224592" y="1973998"/>
                      </a:moveTo>
                      <a:cubicBezTo>
                        <a:pt x="1214372" y="1973779"/>
                        <a:pt x="1204253" y="1973556"/>
                        <a:pt x="1194101" y="1973323"/>
                      </a:cubicBezTo>
                      <a:cubicBezTo>
                        <a:pt x="1180710" y="1973070"/>
                        <a:pt x="1167252" y="1971974"/>
                        <a:pt x="1153929" y="1972649"/>
                      </a:cubicBezTo>
                      <a:cubicBezTo>
                        <a:pt x="1122426" y="1974274"/>
                        <a:pt x="1090956" y="1976696"/>
                        <a:pt x="1059486" y="1978899"/>
                      </a:cubicBezTo>
                      <a:cubicBezTo>
                        <a:pt x="1042588" y="1980083"/>
                        <a:pt x="1025655" y="1981030"/>
                        <a:pt x="1008824" y="1982875"/>
                      </a:cubicBezTo>
                      <a:lnTo>
                        <a:pt x="938330" y="1991780"/>
                      </a:lnTo>
                      <a:cubicBezTo>
                        <a:pt x="908412" y="1995032"/>
                        <a:pt x="878427" y="1997706"/>
                        <a:pt x="848441" y="2000432"/>
                      </a:cubicBezTo>
                      <a:lnTo>
                        <a:pt x="756461" y="2008304"/>
                      </a:lnTo>
                      <a:lnTo>
                        <a:pt x="722933" y="2011003"/>
                      </a:lnTo>
                      <a:lnTo>
                        <a:pt x="672879" y="2015252"/>
                      </a:lnTo>
                      <a:cubicBezTo>
                        <a:pt x="662962" y="2016065"/>
                        <a:pt x="653080" y="2017165"/>
                        <a:pt x="643130" y="2017367"/>
                      </a:cubicBezTo>
                      <a:cubicBezTo>
                        <a:pt x="630009" y="2017637"/>
                        <a:pt x="616955" y="2018622"/>
                        <a:pt x="603801" y="2018605"/>
                      </a:cubicBezTo>
                      <a:cubicBezTo>
                        <a:pt x="597122" y="2019010"/>
                        <a:pt x="588420" y="2033605"/>
                        <a:pt x="603093" y="2035133"/>
                      </a:cubicBezTo>
                      <a:cubicBezTo>
                        <a:pt x="617765" y="2035574"/>
                        <a:pt x="632403" y="2034353"/>
                        <a:pt x="647076" y="2033864"/>
                      </a:cubicBezTo>
                      <a:lnTo>
                        <a:pt x="690014" y="2032492"/>
                      </a:lnTo>
                      <a:cubicBezTo>
                        <a:pt x="709678" y="2031716"/>
                        <a:pt x="729308" y="2030937"/>
                        <a:pt x="749040" y="2030174"/>
                      </a:cubicBezTo>
                      <a:cubicBezTo>
                        <a:pt x="759327" y="2029871"/>
                        <a:pt x="769683" y="2030208"/>
                        <a:pt x="779970" y="2030309"/>
                      </a:cubicBezTo>
                      <a:cubicBezTo>
                        <a:pt x="789178" y="2030377"/>
                        <a:pt x="798487" y="2031156"/>
                        <a:pt x="807628" y="2030495"/>
                      </a:cubicBezTo>
                      <a:cubicBezTo>
                        <a:pt x="829687" y="2028869"/>
                        <a:pt x="851679" y="2026569"/>
                        <a:pt x="873704" y="2024518"/>
                      </a:cubicBezTo>
                      <a:cubicBezTo>
                        <a:pt x="889456" y="2023064"/>
                        <a:pt x="905208" y="2021877"/>
                        <a:pt x="920926" y="2019981"/>
                      </a:cubicBezTo>
                      <a:cubicBezTo>
                        <a:pt x="936981" y="2018069"/>
                        <a:pt x="952935" y="2014986"/>
                        <a:pt x="969024" y="2013208"/>
                      </a:cubicBezTo>
                      <a:lnTo>
                        <a:pt x="1063770" y="2003764"/>
                      </a:lnTo>
                      <a:lnTo>
                        <a:pt x="1104718" y="1999801"/>
                      </a:lnTo>
                      <a:cubicBezTo>
                        <a:pt x="1116253" y="1998769"/>
                        <a:pt x="1127856" y="1998364"/>
                        <a:pt x="1139290" y="1996924"/>
                      </a:cubicBezTo>
                      <a:cubicBezTo>
                        <a:pt x="1154671" y="1994994"/>
                        <a:pt x="1169917" y="1992404"/>
                        <a:pt x="1185196" y="1989932"/>
                      </a:cubicBezTo>
                      <a:cubicBezTo>
                        <a:pt x="1198587" y="1987749"/>
                        <a:pt x="1212011" y="1985479"/>
                        <a:pt x="1225368" y="1982956"/>
                      </a:cubicBezTo>
                      <a:cubicBezTo>
                        <a:pt x="1236769" y="1980474"/>
                        <a:pt x="1227830" y="1974524"/>
                        <a:pt x="1224592" y="1973991"/>
                      </a:cubicBezTo>
                      <a:close/>
                      <a:moveTo>
                        <a:pt x="999077" y="1937290"/>
                      </a:moveTo>
                      <a:cubicBezTo>
                        <a:pt x="995097" y="1936221"/>
                        <a:pt x="991184" y="1935512"/>
                        <a:pt x="987238" y="1934666"/>
                      </a:cubicBezTo>
                      <a:cubicBezTo>
                        <a:pt x="982145" y="1933141"/>
                        <a:pt x="976950" y="1932059"/>
                        <a:pt x="971688" y="1931431"/>
                      </a:cubicBezTo>
                      <a:cubicBezTo>
                        <a:pt x="959647" y="1931006"/>
                        <a:pt x="947673" y="1931381"/>
                        <a:pt x="935665" y="1931549"/>
                      </a:cubicBezTo>
                      <a:cubicBezTo>
                        <a:pt x="929223" y="1931441"/>
                        <a:pt x="922780" y="1931657"/>
                        <a:pt x="916372" y="1932193"/>
                      </a:cubicBezTo>
                      <a:cubicBezTo>
                        <a:pt x="907434" y="1933243"/>
                        <a:pt x="898664" y="1935408"/>
                        <a:pt x="889726" y="1936373"/>
                      </a:cubicBezTo>
                      <a:cubicBezTo>
                        <a:pt x="878190" y="1937627"/>
                        <a:pt x="866958" y="1938423"/>
                        <a:pt x="855558" y="1939034"/>
                      </a:cubicBezTo>
                      <a:cubicBezTo>
                        <a:pt x="843921" y="1939540"/>
                        <a:pt x="832217" y="1940066"/>
                        <a:pt x="820547" y="1940572"/>
                      </a:cubicBezTo>
                      <a:lnTo>
                        <a:pt x="807763" y="1940929"/>
                      </a:lnTo>
                      <a:lnTo>
                        <a:pt x="788706" y="1941726"/>
                      </a:lnTo>
                      <a:cubicBezTo>
                        <a:pt x="784928" y="1942053"/>
                        <a:pt x="781150" y="1942073"/>
                        <a:pt x="777373" y="1941793"/>
                      </a:cubicBezTo>
                      <a:cubicBezTo>
                        <a:pt x="772279" y="1941166"/>
                        <a:pt x="767321" y="1941250"/>
                        <a:pt x="762228" y="1940336"/>
                      </a:cubicBezTo>
                      <a:cubicBezTo>
                        <a:pt x="759665" y="1940285"/>
                        <a:pt x="757304" y="1954185"/>
                        <a:pt x="763105" y="1956691"/>
                      </a:cubicBezTo>
                      <a:cubicBezTo>
                        <a:pt x="768671" y="1957717"/>
                        <a:pt x="774337" y="1958293"/>
                        <a:pt x="780004" y="1958418"/>
                      </a:cubicBezTo>
                      <a:lnTo>
                        <a:pt x="796497" y="1959990"/>
                      </a:lnTo>
                      <a:cubicBezTo>
                        <a:pt x="804087" y="1960567"/>
                        <a:pt x="811507" y="1961143"/>
                        <a:pt x="819164" y="1961734"/>
                      </a:cubicBezTo>
                      <a:cubicBezTo>
                        <a:pt x="823144" y="1962142"/>
                        <a:pt x="827157" y="1963191"/>
                        <a:pt x="831138" y="1963987"/>
                      </a:cubicBezTo>
                      <a:cubicBezTo>
                        <a:pt x="834646" y="1965029"/>
                        <a:pt x="838221" y="1965727"/>
                        <a:pt x="841863" y="1966068"/>
                      </a:cubicBezTo>
                      <a:cubicBezTo>
                        <a:pt x="850296" y="1965950"/>
                        <a:pt x="858661" y="1965188"/>
                        <a:pt x="867060" y="1964631"/>
                      </a:cubicBezTo>
                      <a:cubicBezTo>
                        <a:pt x="872996" y="1964257"/>
                        <a:pt x="879337" y="1964054"/>
                        <a:pt x="885071" y="1963191"/>
                      </a:cubicBezTo>
                      <a:cubicBezTo>
                        <a:pt x="890906" y="1962327"/>
                        <a:pt x="896944" y="1960364"/>
                        <a:pt x="903015" y="1959669"/>
                      </a:cubicBezTo>
                      <a:cubicBezTo>
                        <a:pt x="914955" y="1958320"/>
                        <a:pt x="926963" y="1957518"/>
                        <a:pt x="938971" y="1956486"/>
                      </a:cubicBezTo>
                      <a:lnTo>
                        <a:pt x="954520" y="1955217"/>
                      </a:lnTo>
                      <a:cubicBezTo>
                        <a:pt x="958905" y="1954927"/>
                        <a:pt x="963357" y="1955268"/>
                        <a:pt x="967675" y="1954573"/>
                      </a:cubicBezTo>
                      <a:cubicBezTo>
                        <a:pt x="973476" y="1953642"/>
                        <a:pt x="979176" y="1952067"/>
                        <a:pt x="984910" y="1950580"/>
                      </a:cubicBezTo>
                      <a:cubicBezTo>
                        <a:pt x="989936" y="1949274"/>
                        <a:pt x="994962" y="1947881"/>
                        <a:pt x="999954" y="1946228"/>
                      </a:cubicBezTo>
                      <a:cubicBezTo>
                        <a:pt x="1004170" y="1944505"/>
                        <a:pt x="1000358" y="1938025"/>
                        <a:pt x="999077" y="1937283"/>
                      </a:cubicBezTo>
                      <a:close/>
                      <a:moveTo>
                        <a:pt x="4230835" y="280464"/>
                      </a:moveTo>
                      <a:cubicBezTo>
                        <a:pt x="4226551" y="279415"/>
                        <a:pt x="4222335" y="278757"/>
                        <a:pt x="4218051" y="277944"/>
                      </a:cubicBezTo>
                      <a:cubicBezTo>
                        <a:pt x="4212520" y="276457"/>
                        <a:pt x="4206921" y="275414"/>
                        <a:pt x="4201220" y="274827"/>
                      </a:cubicBezTo>
                      <a:cubicBezTo>
                        <a:pt x="4188167" y="274524"/>
                        <a:pt x="4175147" y="275013"/>
                        <a:pt x="4162094" y="275269"/>
                      </a:cubicBezTo>
                      <a:cubicBezTo>
                        <a:pt x="4155112" y="275404"/>
                        <a:pt x="4148096" y="275303"/>
                        <a:pt x="4141182" y="276096"/>
                      </a:cubicBezTo>
                      <a:cubicBezTo>
                        <a:pt x="4131501" y="277199"/>
                        <a:pt x="4121922" y="279448"/>
                        <a:pt x="4112242" y="280481"/>
                      </a:cubicBezTo>
                      <a:cubicBezTo>
                        <a:pt x="4099930" y="281752"/>
                        <a:pt x="4087518" y="282413"/>
                        <a:pt x="4075139" y="283088"/>
                      </a:cubicBezTo>
                      <a:cubicBezTo>
                        <a:pt x="4062491" y="283648"/>
                        <a:pt x="4049775" y="284191"/>
                        <a:pt x="4037093" y="284747"/>
                      </a:cubicBezTo>
                      <a:lnTo>
                        <a:pt x="4023229" y="285172"/>
                      </a:lnTo>
                      <a:lnTo>
                        <a:pt x="4002486" y="286053"/>
                      </a:lnTo>
                      <a:cubicBezTo>
                        <a:pt x="3998405" y="286400"/>
                        <a:pt x="3994290" y="286447"/>
                        <a:pt x="3990175" y="286188"/>
                      </a:cubicBezTo>
                      <a:cubicBezTo>
                        <a:pt x="3984711" y="285594"/>
                        <a:pt x="3979281" y="285695"/>
                        <a:pt x="3973782" y="284798"/>
                      </a:cubicBezTo>
                      <a:cubicBezTo>
                        <a:pt x="3970982" y="284747"/>
                        <a:pt x="3968285" y="298681"/>
                        <a:pt x="3974524" y="301153"/>
                      </a:cubicBezTo>
                      <a:cubicBezTo>
                        <a:pt x="3980596" y="302165"/>
                        <a:pt x="3986735" y="302715"/>
                        <a:pt x="3992873" y="302796"/>
                      </a:cubicBezTo>
                      <a:cubicBezTo>
                        <a:pt x="3998809" y="303302"/>
                        <a:pt x="4004847" y="303808"/>
                        <a:pt x="4010783" y="304283"/>
                      </a:cubicBezTo>
                      <a:cubicBezTo>
                        <a:pt x="4018979" y="304843"/>
                        <a:pt x="4027007" y="305386"/>
                        <a:pt x="4035339" y="305926"/>
                      </a:cubicBezTo>
                      <a:cubicBezTo>
                        <a:pt x="4039622" y="306317"/>
                        <a:pt x="4043973" y="307349"/>
                        <a:pt x="4048325" y="308129"/>
                      </a:cubicBezTo>
                      <a:cubicBezTo>
                        <a:pt x="4052102" y="309181"/>
                        <a:pt x="4055981" y="309866"/>
                        <a:pt x="4059894" y="310176"/>
                      </a:cubicBezTo>
                      <a:cubicBezTo>
                        <a:pt x="4069034" y="310058"/>
                        <a:pt x="4078107" y="309262"/>
                        <a:pt x="4087181" y="308702"/>
                      </a:cubicBezTo>
                      <a:cubicBezTo>
                        <a:pt x="4093691" y="308314"/>
                        <a:pt x="4100234" y="308179"/>
                        <a:pt x="4106676" y="307333"/>
                      </a:cubicBezTo>
                      <a:cubicBezTo>
                        <a:pt x="4113321" y="306469"/>
                        <a:pt x="4119797" y="304455"/>
                        <a:pt x="4126408" y="303710"/>
                      </a:cubicBezTo>
                      <a:cubicBezTo>
                        <a:pt x="4139394" y="302270"/>
                        <a:pt x="4152447" y="301349"/>
                        <a:pt x="4165467" y="300239"/>
                      </a:cubicBezTo>
                      <a:lnTo>
                        <a:pt x="4182332" y="298816"/>
                      </a:lnTo>
                      <a:cubicBezTo>
                        <a:pt x="4187087" y="298495"/>
                        <a:pt x="4191911" y="298816"/>
                        <a:pt x="4196600" y="298070"/>
                      </a:cubicBezTo>
                      <a:cubicBezTo>
                        <a:pt x="4202907" y="297059"/>
                        <a:pt x="4209113" y="295429"/>
                        <a:pt x="4215353" y="293908"/>
                      </a:cubicBezTo>
                      <a:cubicBezTo>
                        <a:pt x="4220817" y="292559"/>
                        <a:pt x="4226282" y="291112"/>
                        <a:pt x="4231712" y="289405"/>
                      </a:cubicBezTo>
                      <a:cubicBezTo>
                        <a:pt x="4236299" y="287645"/>
                        <a:pt x="4232252" y="281192"/>
                        <a:pt x="4230835" y="280464"/>
                      </a:cubicBezTo>
                      <a:close/>
                      <a:moveTo>
                        <a:pt x="4401675" y="188584"/>
                      </a:moveTo>
                      <a:cubicBezTo>
                        <a:pt x="4391421" y="188348"/>
                        <a:pt x="4381269" y="188129"/>
                        <a:pt x="4371048" y="187890"/>
                      </a:cubicBezTo>
                      <a:cubicBezTo>
                        <a:pt x="4357658" y="187586"/>
                        <a:pt x="4344200" y="186402"/>
                        <a:pt x="4330843" y="187026"/>
                      </a:cubicBezTo>
                      <a:cubicBezTo>
                        <a:pt x="4299204" y="188736"/>
                        <a:pt x="4267701" y="190446"/>
                        <a:pt x="4236130" y="192156"/>
                      </a:cubicBezTo>
                      <a:cubicBezTo>
                        <a:pt x="4219198" y="193087"/>
                        <a:pt x="4202198" y="193748"/>
                        <a:pt x="4185300" y="195273"/>
                      </a:cubicBezTo>
                      <a:cubicBezTo>
                        <a:pt x="4161689" y="197422"/>
                        <a:pt x="4138146" y="200670"/>
                        <a:pt x="4114502" y="202694"/>
                      </a:cubicBezTo>
                      <a:cubicBezTo>
                        <a:pt x="4084415" y="205233"/>
                        <a:pt x="4054295" y="207146"/>
                        <a:pt x="4024174" y="209143"/>
                      </a:cubicBezTo>
                      <a:lnTo>
                        <a:pt x="3931755" y="215018"/>
                      </a:lnTo>
                      <a:lnTo>
                        <a:pt x="3898093" y="217137"/>
                      </a:lnTo>
                      <a:lnTo>
                        <a:pt x="3847768" y="220708"/>
                      </a:lnTo>
                      <a:cubicBezTo>
                        <a:pt x="3837818" y="221437"/>
                        <a:pt x="3827868" y="222452"/>
                        <a:pt x="3817885" y="222587"/>
                      </a:cubicBezTo>
                      <a:cubicBezTo>
                        <a:pt x="3804697" y="222739"/>
                        <a:pt x="3791542" y="223737"/>
                        <a:pt x="3778320" y="223687"/>
                      </a:cubicBezTo>
                      <a:cubicBezTo>
                        <a:pt x="3771608" y="224061"/>
                        <a:pt x="3762872" y="238636"/>
                        <a:pt x="3777612" y="240194"/>
                      </a:cubicBezTo>
                      <a:cubicBezTo>
                        <a:pt x="3792284" y="240700"/>
                        <a:pt x="3806990" y="239449"/>
                        <a:pt x="3821696" y="239091"/>
                      </a:cubicBezTo>
                      <a:lnTo>
                        <a:pt x="3864734" y="238143"/>
                      </a:lnTo>
                      <a:lnTo>
                        <a:pt x="3923930" y="236723"/>
                      </a:lnTo>
                      <a:cubicBezTo>
                        <a:pt x="3934218" y="236568"/>
                        <a:pt x="3944573" y="237162"/>
                        <a:pt x="3954893" y="237448"/>
                      </a:cubicBezTo>
                      <a:cubicBezTo>
                        <a:pt x="3964102" y="237722"/>
                        <a:pt x="3973378" y="238686"/>
                        <a:pt x="3982586" y="238231"/>
                      </a:cubicBezTo>
                      <a:cubicBezTo>
                        <a:pt x="4004678" y="237094"/>
                        <a:pt x="4026805" y="235350"/>
                        <a:pt x="4048898" y="233846"/>
                      </a:cubicBezTo>
                      <a:cubicBezTo>
                        <a:pt x="4064717" y="232763"/>
                        <a:pt x="4080536" y="231984"/>
                        <a:pt x="4096355" y="230473"/>
                      </a:cubicBezTo>
                      <a:cubicBezTo>
                        <a:pt x="4112512" y="228932"/>
                        <a:pt x="4128566" y="226223"/>
                        <a:pt x="4144757" y="224783"/>
                      </a:cubicBezTo>
                      <a:lnTo>
                        <a:pt x="4240043" y="217096"/>
                      </a:lnTo>
                      <a:lnTo>
                        <a:pt x="4281193" y="213723"/>
                      </a:lnTo>
                      <a:cubicBezTo>
                        <a:pt x="4292762" y="212860"/>
                        <a:pt x="4304399" y="212519"/>
                        <a:pt x="4315968" y="211183"/>
                      </a:cubicBezTo>
                      <a:cubicBezTo>
                        <a:pt x="4331382" y="209423"/>
                        <a:pt x="4346730" y="206866"/>
                        <a:pt x="4362077" y="204478"/>
                      </a:cubicBezTo>
                      <a:cubicBezTo>
                        <a:pt x="4375535" y="202380"/>
                        <a:pt x="4389026" y="200076"/>
                        <a:pt x="4402451" y="197553"/>
                      </a:cubicBezTo>
                      <a:cubicBezTo>
                        <a:pt x="4413885" y="195071"/>
                        <a:pt x="4404913" y="189128"/>
                        <a:pt x="4401675" y="188584"/>
                      </a:cubicBezTo>
                      <a:close/>
                      <a:moveTo>
                        <a:pt x="740473" y="528450"/>
                      </a:moveTo>
                      <a:lnTo>
                        <a:pt x="692813" y="528905"/>
                      </a:lnTo>
                      <a:cubicBezTo>
                        <a:pt x="671901" y="529107"/>
                        <a:pt x="650887" y="528042"/>
                        <a:pt x="630110" y="529448"/>
                      </a:cubicBezTo>
                      <a:cubicBezTo>
                        <a:pt x="581000" y="532767"/>
                        <a:pt x="531923" y="536558"/>
                        <a:pt x="482881" y="538319"/>
                      </a:cubicBezTo>
                      <a:lnTo>
                        <a:pt x="403920" y="540569"/>
                      </a:lnTo>
                      <a:cubicBezTo>
                        <a:pt x="366784" y="542228"/>
                        <a:pt x="329647" y="545918"/>
                        <a:pt x="292241" y="550728"/>
                      </a:cubicBezTo>
                      <a:cubicBezTo>
                        <a:pt x="267990" y="553440"/>
                        <a:pt x="244076" y="558462"/>
                        <a:pt x="220769" y="565727"/>
                      </a:cubicBezTo>
                      <a:cubicBezTo>
                        <a:pt x="196079" y="573384"/>
                        <a:pt x="173682" y="587082"/>
                        <a:pt x="155603" y="605579"/>
                      </a:cubicBezTo>
                      <a:cubicBezTo>
                        <a:pt x="136883" y="624744"/>
                        <a:pt x="125382" y="650628"/>
                        <a:pt x="117590" y="673196"/>
                      </a:cubicBezTo>
                      <a:cubicBezTo>
                        <a:pt x="109124" y="696396"/>
                        <a:pt x="101939" y="720057"/>
                        <a:pt x="96138" y="744062"/>
                      </a:cubicBezTo>
                      <a:cubicBezTo>
                        <a:pt x="92023" y="761601"/>
                        <a:pt x="88246" y="779276"/>
                        <a:pt x="85547" y="797102"/>
                      </a:cubicBezTo>
                      <a:cubicBezTo>
                        <a:pt x="81432" y="823714"/>
                        <a:pt x="78970" y="850465"/>
                        <a:pt x="77317" y="877111"/>
                      </a:cubicBezTo>
                      <a:cubicBezTo>
                        <a:pt x="76305" y="892924"/>
                        <a:pt x="76137" y="908719"/>
                        <a:pt x="74754" y="924377"/>
                      </a:cubicBezTo>
                      <a:cubicBezTo>
                        <a:pt x="73438" y="945066"/>
                        <a:pt x="72156" y="965618"/>
                        <a:pt x="70807" y="986358"/>
                      </a:cubicBezTo>
                      <a:cubicBezTo>
                        <a:pt x="70538" y="996888"/>
                        <a:pt x="91214" y="1012461"/>
                        <a:pt x="95430" y="989778"/>
                      </a:cubicBezTo>
                      <a:cubicBezTo>
                        <a:pt x="97960" y="967007"/>
                        <a:pt x="98229" y="944000"/>
                        <a:pt x="99983" y="921162"/>
                      </a:cubicBezTo>
                      <a:cubicBezTo>
                        <a:pt x="101670" y="898867"/>
                        <a:pt x="103964" y="876700"/>
                        <a:pt x="106898" y="854661"/>
                      </a:cubicBezTo>
                      <a:cubicBezTo>
                        <a:pt x="110473" y="824514"/>
                        <a:pt x="116140" y="794650"/>
                        <a:pt x="123797" y="765278"/>
                      </a:cubicBezTo>
                      <a:cubicBezTo>
                        <a:pt x="128147" y="750208"/>
                        <a:pt x="133376" y="735400"/>
                        <a:pt x="139447" y="720940"/>
                      </a:cubicBezTo>
                      <a:cubicBezTo>
                        <a:pt x="144607" y="707938"/>
                        <a:pt x="151252" y="695579"/>
                        <a:pt x="156278" y="682678"/>
                      </a:cubicBezTo>
                      <a:cubicBezTo>
                        <a:pt x="167577" y="651596"/>
                        <a:pt x="181777" y="628997"/>
                        <a:pt x="206602" y="615013"/>
                      </a:cubicBezTo>
                      <a:cubicBezTo>
                        <a:pt x="223770" y="604702"/>
                        <a:pt x="245290" y="599066"/>
                        <a:pt x="267653" y="594290"/>
                      </a:cubicBezTo>
                      <a:cubicBezTo>
                        <a:pt x="291364" y="589048"/>
                        <a:pt x="315346" y="585280"/>
                        <a:pt x="339530" y="583014"/>
                      </a:cubicBezTo>
                      <a:cubicBezTo>
                        <a:pt x="363714" y="581017"/>
                        <a:pt x="388303" y="580221"/>
                        <a:pt x="412959" y="579374"/>
                      </a:cubicBezTo>
                      <a:cubicBezTo>
                        <a:pt x="438054" y="578595"/>
                        <a:pt x="463149" y="577398"/>
                        <a:pt x="488210" y="575786"/>
                      </a:cubicBezTo>
                      <a:lnTo>
                        <a:pt x="552937" y="570827"/>
                      </a:lnTo>
                      <a:cubicBezTo>
                        <a:pt x="571117" y="569370"/>
                        <a:pt x="589364" y="568591"/>
                        <a:pt x="607410" y="566220"/>
                      </a:cubicBezTo>
                      <a:cubicBezTo>
                        <a:pt x="631560" y="562989"/>
                        <a:pt x="655474" y="558587"/>
                        <a:pt x="679321" y="554202"/>
                      </a:cubicBezTo>
                      <a:cubicBezTo>
                        <a:pt x="700301" y="550374"/>
                        <a:pt x="721213" y="546313"/>
                        <a:pt x="741990" y="541844"/>
                      </a:cubicBezTo>
                      <a:cubicBezTo>
                        <a:pt x="759698" y="537573"/>
                        <a:pt x="745566" y="529091"/>
                        <a:pt x="740473" y="528450"/>
                      </a:cubicBezTo>
                      <a:close/>
                      <a:moveTo>
                        <a:pt x="490841" y="645980"/>
                      </a:moveTo>
                      <a:cubicBezTo>
                        <a:pt x="483184" y="644064"/>
                        <a:pt x="475494" y="642728"/>
                        <a:pt x="467804" y="641153"/>
                      </a:cubicBezTo>
                      <a:cubicBezTo>
                        <a:pt x="457719" y="639190"/>
                        <a:pt x="447498" y="636023"/>
                        <a:pt x="437380" y="635517"/>
                      </a:cubicBezTo>
                      <a:cubicBezTo>
                        <a:pt x="413263" y="634698"/>
                        <a:pt x="389146" y="635244"/>
                        <a:pt x="365097" y="637160"/>
                      </a:cubicBezTo>
                      <a:cubicBezTo>
                        <a:pt x="351875" y="638010"/>
                        <a:pt x="338755" y="639926"/>
                        <a:pt x="325870" y="642894"/>
                      </a:cubicBezTo>
                      <a:cubicBezTo>
                        <a:pt x="307589" y="648260"/>
                        <a:pt x="290049" y="655900"/>
                        <a:pt x="273656" y="665631"/>
                      </a:cubicBezTo>
                      <a:cubicBezTo>
                        <a:pt x="251935" y="678185"/>
                        <a:pt x="233721" y="696058"/>
                        <a:pt x="220802" y="717574"/>
                      </a:cubicBezTo>
                      <a:cubicBezTo>
                        <a:pt x="207715" y="740025"/>
                        <a:pt x="199991" y="761996"/>
                        <a:pt x="191829" y="784446"/>
                      </a:cubicBezTo>
                      <a:cubicBezTo>
                        <a:pt x="188996" y="792690"/>
                        <a:pt x="186061" y="800900"/>
                        <a:pt x="183565" y="809265"/>
                      </a:cubicBezTo>
                      <a:cubicBezTo>
                        <a:pt x="179754" y="821744"/>
                        <a:pt x="176515" y="834386"/>
                        <a:pt x="173446" y="847085"/>
                      </a:cubicBezTo>
                      <a:cubicBezTo>
                        <a:pt x="171659" y="854634"/>
                        <a:pt x="170377" y="862287"/>
                        <a:pt x="167982" y="869735"/>
                      </a:cubicBezTo>
                      <a:cubicBezTo>
                        <a:pt x="164710" y="879574"/>
                        <a:pt x="162821" y="889662"/>
                        <a:pt x="159583" y="899565"/>
                      </a:cubicBezTo>
                      <a:cubicBezTo>
                        <a:pt x="158538" y="904830"/>
                        <a:pt x="178000" y="914430"/>
                        <a:pt x="183767" y="903967"/>
                      </a:cubicBezTo>
                      <a:cubicBezTo>
                        <a:pt x="187916" y="893352"/>
                        <a:pt x="189839" y="882451"/>
                        <a:pt x="193144" y="871819"/>
                      </a:cubicBezTo>
                      <a:cubicBezTo>
                        <a:pt x="196348" y="861441"/>
                        <a:pt x="199991" y="851244"/>
                        <a:pt x="203600" y="841125"/>
                      </a:cubicBezTo>
                      <a:cubicBezTo>
                        <a:pt x="208626" y="827209"/>
                        <a:pt x="213719" y="813430"/>
                        <a:pt x="219959" y="800120"/>
                      </a:cubicBezTo>
                      <a:cubicBezTo>
                        <a:pt x="223399" y="793206"/>
                        <a:pt x="227245" y="786504"/>
                        <a:pt x="231495" y="780045"/>
                      </a:cubicBezTo>
                      <a:cubicBezTo>
                        <a:pt x="235509" y="774462"/>
                        <a:pt x="239185" y="768631"/>
                        <a:pt x="242490" y="762590"/>
                      </a:cubicBezTo>
                      <a:cubicBezTo>
                        <a:pt x="245728" y="754785"/>
                        <a:pt x="249000" y="749044"/>
                        <a:pt x="251935" y="742409"/>
                      </a:cubicBezTo>
                      <a:cubicBezTo>
                        <a:pt x="259591" y="728165"/>
                        <a:pt x="270317" y="715793"/>
                        <a:pt x="283337" y="706180"/>
                      </a:cubicBezTo>
                      <a:cubicBezTo>
                        <a:pt x="290960" y="700426"/>
                        <a:pt x="298616" y="693620"/>
                        <a:pt x="308432" y="689538"/>
                      </a:cubicBezTo>
                      <a:cubicBezTo>
                        <a:pt x="327522" y="681497"/>
                        <a:pt x="349514" y="677365"/>
                        <a:pt x="371944" y="674303"/>
                      </a:cubicBezTo>
                      <a:cubicBezTo>
                        <a:pt x="381793" y="673254"/>
                        <a:pt x="391508" y="671813"/>
                        <a:pt x="401559" y="671324"/>
                      </a:cubicBezTo>
                      <a:cubicBezTo>
                        <a:pt x="409957" y="670714"/>
                        <a:pt x="418491" y="671152"/>
                        <a:pt x="426991" y="670255"/>
                      </a:cubicBezTo>
                      <a:cubicBezTo>
                        <a:pt x="438257" y="668869"/>
                        <a:pt x="449623" y="666818"/>
                        <a:pt x="461024" y="664906"/>
                      </a:cubicBezTo>
                      <a:cubicBezTo>
                        <a:pt x="471042" y="663196"/>
                        <a:pt x="481194" y="661587"/>
                        <a:pt x="491245" y="659438"/>
                      </a:cubicBezTo>
                      <a:cubicBezTo>
                        <a:pt x="499813" y="657185"/>
                        <a:pt x="493269" y="647181"/>
                        <a:pt x="490841" y="645980"/>
                      </a:cubicBezTo>
                      <a:close/>
                      <a:moveTo>
                        <a:pt x="4959055" y="1551077"/>
                      </a:moveTo>
                      <a:cubicBezTo>
                        <a:pt x="4975043" y="1551671"/>
                        <a:pt x="4991030" y="1551671"/>
                        <a:pt x="5007018" y="1551839"/>
                      </a:cubicBezTo>
                      <a:cubicBezTo>
                        <a:pt x="5028032" y="1552042"/>
                        <a:pt x="5049180" y="1553432"/>
                        <a:pt x="5070160" y="1551873"/>
                      </a:cubicBezTo>
                      <a:cubicBezTo>
                        <a:pt x="5120012" y="1548342"/>
                        <a:pt x="5169594" y="1542021"/>
                        <a:pt x="5218738" y="1532948"/>
                      </a:cubicBezTo>
                      <a:cubicBezTo>
                        <a:pt x="5245384" y="1528128"/>
                        <a:pt x="5271660" y="1521517"/>
                        <a:pt x="5297429" y="1513155"/>
                      </a:cubicBezTo>
                      <a:cubicBezTo>
                        <a:pt x="5333047" y="1501050"/>
                        <a:pt x="5369947" y="1484580"/>
                        <a:pt x="5399090" y="1456409"/>
                      </a:cubicBezTo>
                      <a:cubicBezTo>
                        <a:pt x="5417910" y="1438768"/>
                        <a:pt x="5430761" y="1416166"/>
                        <a:pt x="5440847" y="1393399"/>
                      </a:cubicBezTo>
                      <a:cubicBezTo>
                        <a:pt x="5445637" y="1381961"/>
                        <a:pt x="5449650" y="1370199"/>
                        <a:pt x="5452787" y="1358202"/>
                      </a:cubicBezTo>
                      <a:lnTo>
                        <a:pt x="5457610" y="1340373"/>
                      </a:lnTo>
                      <a:lnTo>
                        <a:pt x="5460983" y="1322412"/>
                      </a:lnTo>
                      <a:cubicBezTo>
                        <a:pt x="5469787" y="1273386"/>
                        <a:pt x="5472788" y="1224188"/>
                        <a:pt x="5473868" y="1175260"/>
                      </a:cubicBezTo>
                      <a:lnTo>
                        <a:pt x="5474239" y="1121816"/>
                      </a:lnTo>
                      <a:lnTo>
                        <a:pt x="5474711" y="1042838"/>
                      </a:lnTo>
                      <a:cubicBezTo>
                        <a:pt x="5474880" y="1027265"/>
                        <a:pt x="5474576" y="1011638"/>
                        <a:pt x="5475622" y="996112"/>
                      </a:cubicBezTo>
                      <a:cubicBezTo>
                        <a:pt x="5477004" y="975578"/>
                        <a:pt x="5477376" y="955027"/>
                        <a:pt x="5479197" y="934556"/>
                      </a:cubicBezTo>
                      <a:cubicBezTo>
                        <a:pt x="5479534" y="924100"/>
                        <a:pt x="5458892" y="908112"/>
                        <a:pt x="5454608" y="930846"/>
                      </a:cubicBezTo>
                      <a:cubicBezTo>
                        <a:pt x="5451944" y="953684"/>
                        <a:pt x="5451741" y="976843"/>
                        <a:pt x="5450494" y="999883"/>
                      </a:cubicBezTo>
                      <a:lnTo>
                        <a:pt x="5446648" y="1067450"/>
                      </a:lnTo>
                      <a:lnTo>
                        <a:pt x="5442330" y="1160156"/>
                      </a:lnTo>
                      <a:cubicBezTo>
                        <a:pt x="5441588" y="1176204"/>
                        <a:pt x="5438789" y="1192067"/>
                        <a:pt x="5436968" y="1207913"/>
                      </a:cubicBezTo>
                      <a:cubicBezTo>
                        <a:pt x="5435484" y="1222167"/>
                        <a:pt x="5431571" y="1236000"/>
                        <a:pt x="5430525" y="1250052"/>
                      </a:cubicBezTo>
                      <a:cubicBezTo>
                        <a:pt x="5429514" y="1267082"/>
                        <a:pt x="5426511" y="1283444"/>
                        <a:pt x="5424825" y="1300147"/>
                      </a:cubicBezTo>
                      <a:cubicBezTo>
                        <a:pt x="5421722" y="1316263"/>
                        <a:pt x="5419530" y="1332864"/>
                        <a:pt x="5414706" y="1348043"/>
                      </a:cubicBezTo>
                      <a:cubicBezTo>
                        <a:pt x="5409276" y="1369272"/>
                        <a:pt x="5400439" y="1389473"/>
                        <a:pt x="5388498" y="1407855"/>
                      </a:cubicBezTo>
                      <a:cubicBezTo>
                        <a:pt x="5377301" y="1426244"/>
                        <a:pt x="5361650" y="1441544"/>
                        <a:pt x="5343031" y="1452361"/>
                      </a:cubicBezTo>
                      <a:cubicBezTo>
                        <a:pt x="5322288" y="1463070"/>
                        <a:pt x="5300566" y="1471735"/>
                        <a:pt x="5278169" y="1478232"/>
                      </a:cubicBezTo>
                      <a:cubicBezTo>
                        <a:pt x="5254626" y="1485652"/>
                        <a:pt x="5231926" y="1491656"/>
                        <a:pt x="5207978" y="1496702"/>
                      </a:cubicBezTo>
                      <a:cubicBezTo>
                        <a:pt x="5187471" y="1501036"/>
                        <a:pt x="5166727" y="1504807"/>
                        <a:pt x="5145713" y="1508008"/>
                      </a:cubicBezTo>
                      <a:cubicBezTo>
                        <a:pt x="5128039" y="1510666"/>
                        <a:pt x="5110095" y="1512022"/>
                        <a:pt x="5092387" y="1514815"/>
                      </a:cubicBezTo>
                      <a:lnTo>
                        <a:pt x="5020982" y="1526785"/>
                      </a:lnTo>
                      <a:lnTo>
                        <a:pt x="4957942" y="1537670"/>
                      </a:lnTo>
                      <a:cubicBezTo>
                        <a:pt x="4940031" y="1541410"/>
                        <a:pt x="4953962" y="1550298"/>
                        <a:pt x="4959055" y="1551077"/>
                      </a:cubicBezTo>
                      <a:close/>
                      <a:moveTo>
                        <a:pt x="5200524" y="1432801"/>
                      </a:moveTo>
                      <a:cubicBezTo>
                        <a:pt x="5208552" y="1432633"/>
                        <a:pt x="5216444" y="1431989"/>
                        <a:pt x="5224405" y="1431378"/>
                      </a:cubicBezTo>
                      <a:cubicBezTo>
                        <a:pt x="5234726" y="1430262"/>
                        <a:pt x="5245823" y="1430973"/>
                        <a:pt x="5255807" y="1427806"/>
                      </a:cubicBezTo>
                      <a:cubicBezTo>
                        <a:pt x="5280463" y="1421451"/>
                        <a:pt x="5303601" y="1410314"/>
                        <a:pt x="5323940" y="1395031"/>
                      </a:cubicBezTo>
                      <a:cubicBezTo>
                        <a:pt x="5329674" y="1390950"/>
                        <a:pt x="5335004" y="1386342"/>
                        <a:pt x="5339894" y="1381270"/>
                      </a:cubicBezTo>
                      <a:cubicBezTo>
                        <a:pt x="5345156" y="1376517"/>
                        <a:pt x="5349743" y="1371060"/>
                        <a:pt x="5353487" y="1365049"/>
                      </a:cubicBezTo>
                      <a:cubicBezTo>
                        <a:pt x="5359120" y="1357025"/>
                        <a:pt x="5363775" y="1348346"/>
                        <a:pt x="5367316" y="1339199"/>
                      </a:cubicBezTo>
                      <a:cubicBezTo>
                        <a:pt x="5371735" y="1330463"/>
                        <a:pt x="5373894" y="1321153"/>
                        <a:pt x="5377301" y="1312215"/>
                      </a:cubicBezTo>
                      <a:cubicBezTo>
                        <a:pt x="5384990" y="1289546"/>
                        <a:pt x="5390994" y="1266343"/>
                        <a:pt x="5395278" y="1242790"/>
                      </a:cubicBezTo>
                      <a:cubicBezTo>
                        <a:pt x="5399292" y="1218936"/>
                        <a:pt x="5402935" y="1194961"/>
                        <a:pt x="5404992" y="1171023"/>
                      </a:cubicBezTo>
                      <a:cubicBezTo>
                        <a:pt x="5405802" y="1162291"/>
                        <a:pt x="5407117" y="1153521"/>
                        <a:pt x="5407488" y="1144819"/>
                      </a:cubicBezTo>
                      <a:lnTo>
                        <a:pt x="5409748" y="1105659"/>
                      </a:lnTo>
                      <a:cubicBezTo>
                        <a:pt x="5410221" y="1097925"/>
                        <a:pt x="5409849" y="1090221"/>
                        <a:pt x="5411030" y="1082500"/>
                      </a:cubicBezTo>
                      <a:cubicBezTo>
                        <a:pt x="5412514" y="1072290"/>
                        <a:pt x="5412986" y="1062084"/>
                        <a:pt x="5414909" y="1051840"/>
                      </a:cubicBezTo>
                      <a:cubicBezTo>
                        <a:pt x="5415280" y="1046575"/>
                        <a:pt x="5394806" y="1039482"/>
                        <a:pt x="5390387" y="1050774"/>
                      </a:cubicBezTo>
                      <a:cubicBezTo>
                        <a:pt x="5388195" y="1061946"/>
                        <a:pt x="5386677" y="1073242"/>
                        <a:pt x="5385867" y="1084598"/>
                      </a:cubicBezTo>
                      <a:cubicBezTo>
                        <a:pt x="5384620" y="1095587"/>
                        <a:pt x="5382933" y="1106523"/>
                        <a:pt x="5381145" y="1117444"/>
                      </a:cubicBezTo>
                      <a:cubicBezTo>
                        <a:pt x="5378650" y="1132427"/>
                        <a:pt x="5377401" y="1147463"/>
                        <a:pt x="5374062" y="1162203"/>
                      </a:cubicBezTo>
                      <a:cubicBezTo>
                        <a:pt x="5372409" y="1169924"/>
                        <a:pt x="5369812" y="1177527"/>
                        <a:pt x="5367586" y="1185109"/>
                      </a:cubicBezTo>
                      <a:cubicBezTo>
                        <a:pt x="5365731" y="1191916"/>
                        <a:pt x="5362527" y="1198537"/>
                        <a:pt x="5361212" y="1205222"/>
                      </a:cubicBezTo>
                      <a:cubicBezTo>
                        <a:pt x="5358446" y="1221442"/>
                        <a:pt x="5356523" y="1237643"/>
                        <a:pt x="5352847" y="1253216"/>
                      </a:cubicBezTo>
                      <a:cubicBezTo>
                        <a:pt x="5350924" y="1264684"/>
                        <a:pt x="5346910" y="1275106"/>
                        <a:pt x="5344482" y="1286011"/>
                      </a:cubicBezTo>
                      <a:cubicBezTo>
                        <a:pt x="5343436" y="1291745"/>
                        <a:pt x="5341918" y="1296996"/>
                        <a:pt x="5340501" y="1302396"/>
                      </a:cubicBezTo>
                      <a:cubicBezTo>
                        <a:pt x="5339321" y="1307847"/>
                        <a:pt x="5337669" y="1313180"/>
                        <a:pt x="5335543" y="1318327"/>
                      </a:cubicBezTo>
                      <a:cubicBezTo>
                        <a:pt x="5327212" y="1337303"/>
                        <a:pt x="5314462" y="1354030"/>
                        <a:pt x="5298407" y="1367137"/>
                      </a:cubicBezTo>
                      <a:cubicBezTo>
                        <a:pt x="5291526" y="1372864"/>
                        <a:pt x="5284106" y="1377883"/>
                        <a:pt x="5276213" y="1382119"/>
                      </a:cubicBezTo>
                      <a:cubicBezTo>
                        <a:pt x="5269299" y="1385708"/>
                        <a:pt x="5261575" y="1387992"/>
                        <a:pt x="5254525" y="1391732"/>
                      </a:cubicBezTo>
                      <a:cubicBezTo>
                        <a:pt x="5244575" y="1396677"/>
                        <a:pt x="5234523" y="1401656"/>
                        <a:pt x="5224472" y="1406631"/>
                      </a:cubicBezTo>
                      <a:cubicBezTo>
                        <a:pt x="5215264" y="1411016"/>
                        <a:pt x="5205988" y="1415427"/>
                        <a:pt x="5196713" y="1419870"/>
                      </a:cubicBezTo>
                      <a:cubicBezTo>
                        <a:pt x="5188887" y="1424302"/>
                        <a:pt x="5197825" y="1432279"/>
                        <a:pt x="5200524" y="1432801"/>
                      </a:cubicBezTo>
                      <a:close/>
                      <a:moveTo>
                        <a:pt x="5535087" y="472766"/>
                      </a:moveTo>
                      <a:cubicBezTo>
                        <a:pt x="5537616" y="477859"/>
                        <a:pt x="5540450" y="482719"/>
                        <a:pt x="5543182" y="487681"/>
                      </a:cubicBezTo>
                      <a:cubicBezTo>
                        <a:pt x="5546352" y="494393"/>
                        <a:pt x="5549962" y="500896"/>
                        <a:pt x="5553975" y="507149"/>
                      </a:cubicBezTo>
                      <a:cubicBezTo>
                        <a:pt x="5564128" y="521117"/>
                        <a:pt x="5574888" y="534575"/>
                        <a:pt x="5585479" y="548185"/>
                      </a:cubicBezTo>
                      <a:cubicBezTo>
                        <a:pt x="5591179" y="555484"/>
                        <a:pt x="5596677" y="562948"/>
                        <a:pt x="5602816" y="569805"/>
                      </a:cubicBezTo>
                      <a:cubicBezTo>
                        <a:pt x="5611451" y="579405"/>
                        <a:pt x="5620963" y="588242"/>
                        <a:pt x="5629529" y="597909"/>
                      </a:cubicBezTo>
                      <a:cubicBezTo>
                        <a:pt x="5640391" y="610200"/>
                        <a:pt x="5650779" y="622912"/>
                        <a:pt x="5661235" y="635608"/>
                      </a:cubicBezTo>
                      <a:cubicBezTo>
                        <a:pt x="5671894" y="648560"/>
                        <a:pt x="5682350" y="661715"/>
                        <a:pt x="5692873" y="674802"/>
                      </a:cubicBezTo>
                      <a:cubicBezTo>
                        <a:pt x="5696719" y="679558"/>
                        <a:pt x="5700462" y="684418"/>
                        <a:pt x="5704274" y="689191"/>
                      </a:cubicBezTo>
                      <a:cubicBezTo>
                        <a:pt x="5710008" y="696335"/>
                        <a:pt x="5715776" y="703411"/>
                        <a:pt x="5721510" y="710555"/>
                      </a:cubicBezTo>
                      <a:cubicBezTo>
                        <a:pt x="5725051" y="714680"/>
                        <a:pt x="5728357" y="718994"/>
                        <a:pt x="5731427" y="723474"/>
                      </a:cubicBezTo>
                      <a:cubicBezTo>
                        <a:pt x="5735271" y="729585"/>
                        <a:pt x="5739656" y="735238"/>
                        <a:pt x="5743299" y="741536"/>
                      </a:cubicBezTo>
                      <a:cubicBezTo>
                        <a:pt x="5745458" y="744484"/>
                        <a:pt x="5759321" y="739657"/>
                        <a:pt x="5756420" y="731700"/>
                      </a:cubicBezTo>
                      <a:cubicBezTo>
                        <a:pt x="5752406" y="724711"/>
                        <a:pt x="5747988" y="717955"/>
                        <a:pt x="5743232" y="711463"/>
                      </a:cubicBezTo>
                      <a:cubicBezTo>
                        <a:pt x="5738847" y="704912"/>
                        <a:pt x="5734597" y="698278"/>
                        <a:pt x="5730212" y="691758"/>
                      </a:cubicBezTo>
                      <a:cubicBezTo>
                        <a:pt x="5724174" y="682786"/>
                        <a:pt x="5717935" y="673999"/>
                        <a:pt x="5712032" y="664926"/>
                      </a:cubicBezTo>
                      <a:cubicBezTo>
                        <a:pt x="5708928" y="660184"/>
                        <a:pt x="5706331" y="655020"/>
                        <a:pt x="5703566" y="650044"/>
                      </a:cubicBezTo>
                      <a:cubicBezTo>
                        <a:pt x="5701373" y="645410"/>
                        <a:pt x="5698877" y="640941"/>
                        <a:pt x="5696044" y="636671"/>
                      </a:cubicBezTo>
                      <a:cubicBezTo>
                        <a:pt x="5688657" y="627105"/>
                        <a:pt x="5680765" y="617981"/>
                        <a:pt x="5673074" y="608675"/>
                      </a:cubicBezTo>
                      <a:cubicBezTo>
                        <a:pt x="5667576" y="602037"/>
                        <a:pt x="5662281" y="595183"/>
                        <a:pt x="5656412" y="588869"/>
                      </a:cubicBezTo>
                      <a:cubicBezTo>
                        <a:pt x="5650408" y="582366"/>
                        <a:pt x="5643561" y="576663"/>
                        <a:pt x="5637692" y="570075"/>
                      </a:cubicBezTo>
                      <a:cubicBezTo>
                        <a:pt x="5626123" y="557157"/>
                        <a:pt x="5614992" y="543904"/>
                        <a:pt x="5603659" y="530784"/>
                      </a:cubicBezTo>
                      <a:cubicBezTo>
                        <a:pt x="5598802" y="525110"/>
                        <a:pt x="5593844" y="519491"/>
                        <a:pt x="5589054" y="513750"/>
                      </a:cubicBezTo>
                      <a:cubicBezTo>
                        <a:pt x="5584973" y="508927"/>
                        <a:pt x="5581432" y="503662"/>
                        <a:pt x="5577047" y="499108"/>
                      </a:cubicBezTo>
                      <a:cubicBezTo>
                        <a:pt x="5571212" y="493013"/>
                        <a:pt x="5564904" y="487357"/>
                        <a:pt x="5558664" y="481636"/>
                      </a:cubicBezTo>
                      <a:cubicBezTo>
                        <a:pt x="5553166" y="476624"/>
                        <a:pt x="5547601" y="471649"/>
                        <a:pt x="5541866" y="466873"/>
                      </a:cubicBezTo>
                      <a:cubicBezTo>
                        <a:pt x="5536740" y="462981"/>
                        <a:pt x="5534615" y="470887"/>
                        <a:pt x="5535087" y="472766"/>
                      </a:cubicBezTo>
                      <a:close/>
                      <a:moveTo>
                        <a:pt x="5556033" y="763244"/>
                      </a:moveTo>
                      <a:cubicBezTo>
                        <a:pt x="5558495" y="768273"/>
                        <a:pt x="5561294" y="773063"/>
                        <a:pt x="5563925" y="777957"/>
                      </a:cubicBezTo>
                      <a:cubicBezTo>
                        <a:pt x="5567063" y="784564"/>
                        <a:pt x="5570570" y="790976"/>
                        <a:pt x="5574483" y="797156"/>
                      </a:cubicBezTo>
                      <a:cubicBezTo>
                        <a:pt x="5584467" y="810900"/>
                        <a:pt x="5595024" y="824139"/>
                        <a:pt x="5605413" y="837530"/>
                      </a:cubicBezTo>
                      <a:cubicBezTo>
                        <a:pt x="5610978" y="844728"/>
                        <a:pt x="5616375" y="852074"/>
                        <a:pt x="5622480" y="858830"/>
                      </a:cubicBezTo>
                      <a:cubicBezTo>
                        <a:pt x="5630946" y="868274"/>
                        <a:pt x="5640289" y="876926"/>
                        <a:pt x="5648722" y="886441"/>
                      </a:cubicBezTo>
                      <a:cubicBezTo>
                        <a:pt x="5659380" y="898530"/>
                        <a:pt x="5669634" y="911040"/>
                        <a:pt x="5679888" y="923516"/>
                      </a:cubicBezTo>
                      <a:cubicBezTo>
                        <a:pt x="5690377" y="936280"/>
                        <a:pt x="5700631" y="949198"/>
                        <a:pt x="5710953" y="962083"/>
                      </a:cubicBezTo>
                      <a:cubicBezTo>
                        <a:pt x="5714730" y="966771"/>
                        <a:pt x="5718407" y="971561"/>
                        <a:pt x="5722151" y="976249"/>
                      </a:cubicBezTo>
                      <a:cubicBezTo>
                        <a:pt x="5727784" y="983275"/>
                        <a:pt x="5733450" y="990230"/>
                        <a:pt x="5739050" y="997256"/>
                      </a:cubicBezTo>
                      <a:cubicBezTo>
                        <a:pt x="5742557" y="1001313"/>
                        <a:pt x="5745795" y="1005563"/>
                        <a:pt x="5748831" y="1009989"/>
                      </a:cubicBezTo>
                      <a:cubicBezTo>
                        <a:pt x="5752575" y="1016013"/>
                        <a:pt x="5756892" y="1021568"/>
                        <a:pt x="5760467" y="1027781"/>
                      </a:cubicBezTo>
                      <a:cubicBezTo>
                        <a:pt x="5762593" y="1030675"/>
                        <a:pt x="5776387" y="1025784"/>
                        <a:pt x="5773555" y="1017929"/>
                      </a:cubicBezTo>
                      <a:cubicBezTo>
                        <a:pt x="5769642" y="1011034"/>
                        <a:pt x="5765324" y="1004369"/>
                        <a:pt x="5760636" y="997968"/>
                      </a:cubicBezTo>
                      <a:cubicBezTo>
                        <a:pt x="5756352" y="991518"/>
                        <a:pt x="5752204" y="984985"/>
                        <a:pt x="5747886" y="978566"/>
                      </a:cubicBezTo>
                      <a:cubicBezTo>
                        <a:pt x="5741984" y="969729"/>
                        <a:pt x="5735845" y="961061"/>
                        <a:pt x="5730043" y="952122"/>
                      </a:cubicBezTo>
                      <a:cubicBezTo>
                        <a:pt x="5727042" y="947451"/>
                        <a:pt x="5724512" y="942371"/>
                        <a:pt x="5721780" y="937464"/>
                      </a:cubicBezTo>
                      <a:cubicBezTo>
                        <a:pt x="5719655" y="932890"/>
                        <a:pt x="5717193" y="928481"/>
                        <a:pt x="5714427" y="924275"/>
                      </a:cubicBezTo>
                      <a:cubicBezTo>
                        <a:pt x="5707174" y="914861"/>
                        <a:pt x="5699451" y="905873"/>
                        <a:pt x="5691862" y="896745"/>
                      </a:cubicBezTo>
                      <a:cubicBezTo>
                        <a:pt x="5686465" y="890212"/>
                        <a:pt x="5681237" y="883490"/>
                        <a:pt x="5675503" y="877246"/>
                      </a:cubicBezTo>
                      <a:cubicBezTo>
                        <a:pt x="5669600" y="870861"/>
                        <a:pt x="5662854" y="865259"/>
                        <a:pt x="5657053" y="858790"/>
                      </a:cubicBezTo>
                      <a:cubicBezTo>
                        <a:pt x="5645686" y="846111"/>
                        <a:pt x="5634724" y="833057"/>
                        <a:pt x="5623626" y="820142"/>
                      </a:cubicBezTo>
                      <a:cubicBezTo>
                        <a:pt x="5618803" y="814570"/>
                        <a:pt x="5613980" y="809052"/>
                        <a:pt x="5609258" y="803416"/>
                      </a:cubicBezTo>
                      <a:cubicBezTo>
                        <a:pt x="5605244" y="798640"/>
                        <a:pt x="5601736" y="793476"/>
                        <a:pt x="5597453" y="788990"/>
                      </a:cubicBezTo>
                      <a:cubicBezTo>
                        <a:pt x="5591685" y="782999"/>
                        <a:pt x="5585479" y="777461"/>
                        <a:pt x="5579340" y="771842"/>
                      </a:cubicBezTo>
                      <a:cubicBezTo>
                        <a:pt x="5573943" y="766897"/>
                        <a:pt x="5568445" y="762040"/>
                        <a:pt x="5562779" y="757338"/>
                      </a:cubicBezTo>
                      <a:cubicBezTo>
                        <a:pt x="5557753" y="753543"/>
                        <a:pt x="5555561" y="761399"/>
                        <a:pt x="5556033" y="763244"/>
                      </a:cubicBezTo>
                      <a:close/>
                      <a:moveTo>
                        <a:pt x="5568749" y="1044514"/>
                      </a:moveTo>
                      <a:cubicBezTo>
                        <a:pt x="5571178" y="1049459"/>
                        <a:pt x="5573875" y="1054181"/>
                        <a:pt x="5576439" y="1058974"/>
                      </a:cubicBezTo>
                      <a:cubicBezTo>
                        <a:pt x="5579475" y="1065491"/>
                        <a:pt x="5582916" y="1071805"/>
                        <a:pt x="5586727" y="1077883"/>
                      </a:cubicBezTo>
                      <a:cubicBezTo>
                        <a:pt x="5596475" y="1091395"/>
                        <a:pt x="5606829" y="1104381"/>
                        <a:pt x="5617016" y="1117515"/>
                      </a:cubicBezTo>
                      <a:cubicBezTo>
                        <a:pt x="5622480" y="1124575"/>
                        <a:pt x="5627742" y="1131786"/>
                        <a:pt x="5633679" y="1138390"/>
                      </a:cubicBezTo>
                      <a:cubicBezTo>
                        <a:pt x="5642010" y="1147652"/>
                        <a:pt x="5651218" y="1156132"/>
                        <a:pt x="5659448" y="1165462"/>
                      </a:cubicBezTo>
                      <a:cubicBezTo>
                        <a:pt x="5669938" y="1177311"/>
                        <a:pt x="5679955" y="1189585"/>
                        <a:pt x="5690007" y="1201825"/>
                      </a:cubicBezTo>
                      <a:cubicBezTo>
                        <a:pt x="5700261" y="1214352"/>
                        <a:pt x="5710312" y="1227031"/>
                        <a:pt x="5720431" y="1239680"/>
                      </a:cubicBezTo>
                      <a:cubicBezTo>
                        <a:pt x="5724141" y="1244284"/>
                        <a:pt x="5727716" y="1248972"/>
                        <a:pt x="5731393" y="1253576"/>
                      </a:cubicBezTo>
                      <a:cubicBezTo>
                        <a:pt x="5736924" y="1260467"/>
                        <a:pt x="5742490" y="1267308"/>
                        <a:pt x="5747954" y="1274199"/>
                      </a:cubicBezTo>
                      <a:cubicBezTo>
                        <a:pt x="5751360" y="1278169"/>
                        <a:pt x="5754531" y="1282338"/>
                        <a:pt x="5757466" y="1286679"/>
                      </a:cubicBezTo>
                      <a:cubicBezTo>
                        <a:pt x="5761175" y="1292588"/>
                        <a:pt x="5765392" y="1298072"/>
                        <a:pt x="5768866" y="1304167"/>
                      </a:cubicBezTo>
                      <a:cubicBezTo>
                        <a:pt x="5770957" y="1307011"/>
                        <a:pt x="5784652" y="1302032"/>
                        <a:pt x="5781953" y="1294281"/>
                      </a:cubicBezTo>
                      <a:cubicBezTo>
                        <a:pt x="5778141" y="1287498"/>
                        <a:pt x="5773925" y="1280951"/>
                        <a:pt x="5769305" y="1274674"/>
                      </a:cubicBezTo>
                      <a:cubicBezTo>
                        <a:pt x="5765156" y="1268343"/>
                        <a:pt x="5761074" y="1261928"/>
                        <a:pt x="5756892" y="1255614"/>
                      </a:cubicBezTo>
                      <a:cubicBezTo>
                        <a:pt x="5751090" y="1246928"/>
                        <a:pt x="5745120" y="1238412"/>
                        <a:pt x="5739454" y="1229642"/>
                      </a:cubicBezTo>
                      <a:cubicBezTo>
                        <a:pt x="5736486" y="1225038"/>
                        <a:pt x="5734058" y="1220042"/>
                        <a:pt x="5731393" y="1215202"/>
                      </a:cubicBezTo>
                      <a:cubicBezTo>
                        <a:pt x="5729335" y="1210706"/>
                        <a:pt x="5726940" y="1206369"/>
                        <a:pt x="5724242" y="1202233"/>
                      </a:cubicBezTo>
                      <a:cubicBezTo>
                        <a:pt x="5717159" y="1192991"/>
                        <a:pt x="5709536" y="1184171"/>
                        <a:pt x="5702149" y="1175250"/>
                      </a:cubicBezTo>
                      <a:cubicBezTo>
                        <a:pt x="5696820" y="1168841"/>
                        <a:pt x="5691727" y="1162230"/>
                        <a:pt x="5686094" y="1156118"/>
                      </a:cubicBezTo>
                      <a:cubicBezTo>
                        <a:pt x="5680326" y="1149872"/>
                        <a:pt x="5673648" y="1144387"/>
                        <a:pt x="5667981" y="1138039"/>
                      </a:cubicBezTo>
                      <a:cubicBezTo>
                        <a:pt x="5656850" y="1125610"/>
                        <a:pt x="5646091" y="1112796"/>
                        <a:pt x="5635230" y="1100151"/>
                      </a:cubicBezTo>
                      <a:cubicBezTo>
                        <a:pt x="5630507" y="1094680"/>
                        <a:pt x="5625752" y="1089263"/>
                        <a:pt x="5621131" y="1083728"/>
                      </a:cubicBezTo>
                      <a:cubicBezTo>
                        <a:pt x="5617218" y="1079057"/>
                        <a:pt x="5613811" y="1073977"/>
                        <a:pt x="5609595" y="1069592"/>
                      </a:cubicBezTo>
                      <a:cubicBezTo>
                        <a:pt x="5603963" y="1063716"/>
                        <a:pt x="5597824" y="1058299"/>
                        <a:pt x="5591786" y="1052798"/>
                      </a:cubicBezTo>
                      <a:cubicBezTo>
                        <a:pt x="5586491" y="1047972"/>
                        <a:pt x="5581094" y="1043199"/>
                        <a:pt x="5575529" y="1038632"/>
                      </a:cubicBezTo>
                      <a:cubicBezTo>
                        <a:pt x="5570536" y="1034901"/>
                        <a:pt x="5568310" y="1042686"/>
                        <a:pt x="5568749" y="1044514"/>
                      </a:cubicBezTo>
                      <a:close/>
                      <a:moveTo>
                        <a:pt x="5563183" y="1305193"/>
                      </a:moveTo>
                      <a:cubicBezTo>
                        <a:pt x="5565544" y="1310087"/>
                        <a:pt x="5568209" y="1314741"/>
                        <a:pt x="5570739" y="1319518"/>
                      </a:cubicBezTo>
                      <a:cubicBezTo>
                        <a:pt x="5573707" y="1325956"/>
                        <a:pt x="5577080" y="1332200"/>
                        <a:pt x="5580858" y="1338207"/>
                      </a:cubicBezTo>
                      <a:cubicBezTo>
                        <a:pt x="5590471" y="1351564"/>
                        <a:pt x="5600657" y="1364398"/>
                        <a:pt x="5610709" y="1377380"/>
                      </a:cubicBezTo>
                      <a:cubicBezTo>
                        <a:pt x="5616071" y="1384356"/>
                        <a:pt x="5621299" y="1391483"/>
                        <a:pt x="5627168" y="1398020"/>
                      </a:cubicBezTo>
                      <a:cubicBezTo>
                        <a:pt x="5635399" y="1407160"/>
                        <a:pt x="5644472" y="1415525"/>
                        <a:pt x="5652634" y="1424733"/>
                      </a:cubicBezTo>
                      <a:cubicBezTo>
                        <a:pt x="5662989" y="1436431"/>
                        <a:pt x="5672838" y="1448570"/>
                        <a:pt x="5682754" y="1460675"/>
                      </a:cubicBezTo>
                      <a:cubicBezTo>
                        <a:pt x="5692907" y="1473034"/>
                        <a:pt x="5702824" y="1485561"/>
                        <a:pt x="5712808" y="1498054"/>
                      </a:cubicBezTo>
                      <a:cubicBezTo>
                        <a:pt x="5716450" y="1502608"/>
                        <a:pt x="5719992" y="1507246"/>
                        <a:pt x="5723635" y="1511803"/>
                      </a:cubicBezTo>
                      <a:cubicBezTo>
                        <a:pt x="5729065" y="1518606"/>
                        <a:pt x="5734563" y="1525345"/>
                        <a:pt x="5739960" y="1532169"/>
                      </a:cubicBezTo>
                      <a:cubicBezTo>
                        <a:pt x="5743333" y="1536098"/>
                        <a:pt x="5746470" y="1540216"/>
                        <a:pt x="5749370" y="1544510"/>
                      </a:cubicBezTo>
                      <a:cubicBezTo>
                        <a:pt x="5753013" y="1550365"/>
                        <a:pt x="5757162" y="1555769"/>
                        <a:pt x="5760569" y="1561810"/>
                      </a:cubicBezTo>
                      <a:cubicBezTo>
                        <a:pt x="5762626" y="1564623"/>
                        <a:pt x="5776320" y="1559594"/>
                        <a:pt x="5773656" y="1551924"/>
                      </a:cubicBezTo>
                      <a:cubicBezTo>
                        <a:pt x="5769878" y="1545229"/>
                        <a:pt x="5765729" y="1538749"/>
                        <a:pt x="5761209" y="1532523"/>
                      </a:cubicBezTo>
                      <a:cubicBezTo>
                        <a:pt x="5757094" y="1526259"/>
                        <a:pt x="5753114" y="1519911"/>
                        <a:pt x="5748966" y="1513664"/>
                      </a:cubicBezTo>
                      <a:cubicBezTo>
                        <a:pt x="5743266" y="1505080"/>
                        <a:pt x="5737363" y="1496665"/>
                        <a:pt x="5731797" y="1487983"/>
                      </a:cubicBezTo>
                      <a:cubicBezTo>
                        <a:pt x="5728897" y="1483446"/>
                        <a:pt x="5726468" y="1478485"/>
                        <a:pt x="5723871" y="1473692"/>
                      </a:cubicBezTo>
                      <a:cubicBezTo>
                        <a:pt x="5721847" y="1469253"/>
                        <a:pt x="5719486" y="1464969"/>
                        <a:pt x="5716821" y="1460874"/>
                      </a:cubicBezTo>
                      <a:cubicBezTo>
                        <a:pt x="5709839" y="1451768"/>
                        <a:pt x="5702318" y="1443048"/>
                        <a:pt x="5695032" y="1434194"/>
                      </a:cubicBezTo>
                      <a:cubicBezTo>
                        <a:pt x="5689770" y="1427860"/>
                        <a:pt x="5684745" y="1421343"/>
                        <a:pt x="5679180" y="1415306"/>
                      </a:cubicBezTo>
                      <a:cubicBezTo>
                        <a:pt x="5673479" y="1409127"/>
                        <a:pt x="5666902" y="1403727"/>
                        <a:pt x="5661303" y="1397463"/>
                      </a:cubicBezTo>
                      <a:cubicBezTo>
                        <a:pt x="5650273" y="1385189"/>
                        <a:pt x="5639682" y="1372544"/>
                        <a:pt x="5628922" y="1360023"/>
                      </a:cubicBezTo>
                      <a:cubicBezTo>
                        <a:pt x="5624268" y="1354627"/>
                        <a:pt x="5619579" y="1349287"/>
                        <a:pt x="5615026" y="1343803"/>
                      </a:cubicBezTo>
                      <a:cubicBezTo>
                        <a:pt x="5611180" y="1339199"/>
                        <a:pt x="5607774" y="1334170"/>
                        <a:pt x="5603625" y="1329852"/>
                      </a:cubicBezTo>
                      <a:cubicBezTo>
                        <a:pt x="5598060" y="1324047"/>
                        <a:pt x="5591989" y="1318698"/>
                        <a:pt x="5586052" y="1313281"/>
                      </a:cubicBezTo>
                      <a:cubicBezTo>
                        <a:pt x="5580790" y="1308522"/>
                        <a:pt x="5575495" y="1303816"/>
                        <a:pt x="5569929" y="1299297"/>
                      </a:cubicBezTo>
                      <a:cubicBezTo>
                        <a:pt x="5565005" y="1295630"/>
                        <a:pt x="5562745" y="1303381"/>
                        <a:pt x="5563183" y="1305193"/>
                      </a:cubicBezTo>
                      <a:close/>
                      <a:moveTo>
                        <a:pt x="5491880" y="1491973"/>
                      </a:moveTo>
                      <a:cubicBezTo>
                        <a:pt x="5494038" y="1496661"/>
                        <a:pt x="5496500" y="1501114"/>
                        <a:pt x="5498861" y="1505667"/>
                      </a:cubicBezTo>
                      <a:cubicBezTo>
                        <a:pt x="5501593" y="1511833"/>
                        <a:pt x="5504697" y="1517803"/>
                        <a:pt x="5508238" y="1523544"/>
                      </a:cubicBezTo>
                      <a:cubicBezTo>
                        <a:pt x="5517244" y="1536243"/>
                        <a:pt x="5526890" y="1548433"/>
                        <a:pt x="5536335" y="1560758"/>
                      </a:cubicBezTo>
                      <a:cubicBezTo>
                        <a:pt x="5541428" y="1567375"/>
                        <a:pt x="5546319" y="1574165"/>
                        <a:pt x="5551885" y="1580344"/>
                      </a:cubicBezTo>
                      <a:cubicBezTo>
                        <a:pt x="5559642" y="1588996"/>
                        <a:pt x="5568310" y="1596872"/>
                        <a:pt x="5576035" y="1605571"/>
                      </a:cubicBezTo>
                      <a:cubicBezTo>
                        <a:pt x="5585816" y="1616658"/>
                        <a:pt x="5595159" y="1628152"/>
                        <a:pt x="5604502" y="1639637"/>
                      </a:cubicBezTo>
                      <a:cubicBezTo>
                        <a:pt x="5614048" y="1651368"/>
                        <a:pt x="5623425" y="1663272"/>
                        <a:pt x="5632835" y="1675121"/>
                      </a:cubicBezTo>
                      <a:cubicBezTo>
                        <a:pt x="5636242" y="1679438"/>
                        <a:pt x="5639615" y="1683840"/>
                        <a:pt x="5643021" y="1688157"/>
                      </a:cubicBezTo>
                      <a:cubicBezTo>
                        <a:pt x="5648148" y="1694623"/>
                        <a:pt x="5653342" y="1701025"/>
                        <a:pt x="5658436" y="1707491"/>
                      </a:cubicBezTo>
                      <a:cubicBezTo>
                        <a:pt x="5661640" y="1711215"/>
                        <a:pt x="5664575" y="1715131"/>
                        <a:pt x="5667273" y="1719222"/>
                      </a:cubicBezTo>
                      <a:cubicBezTo>
                        <a:pt x="5670680" y="1724794"/>
                        <a:pt x="5674592" y="1729938"/>
                        <a:pt x="5677762" y="1735713"/>
                      </a:cubicBezTo>
                      <a:cubicBezTo>
                        <a:pt x="5679719" y="1738387"/>
                        <a:pt x="5693177" y="1733139"/>
                        <a:pt x="5690816" y="1725759"/>
                      </a:cubicBezTo>
                      <a:cubicBezTo>
                        <a:pt x="5687308" y="1719364"/>
                        <a:pt x="5683396" y="1713188"/>
                        <a:pt x="5679146" y="1707272"/>
                      </a:cubicBezTo>
                      <a:cubicBezTo>
                        <a:pt x="5675334" y="1701312"/>
                        <a:pt x="5671591" y="1695251"/>
                        <a:pt x="5667711" y="1689308"/>
                      </a:cubicBezTo>
                      <a:cubicBezTo>
                        <a:pt x="5662382" y="1681131"/>
                        <a:pt x="5656850" y="1673117"/>
                        <a:pt x="5651622" y="1664830"/>
                      </a:cubicBezTo>
                      <a:cubicBezTo>
                        <a:pt x="5648891" y="1660513"/>
                        <a:pt x="5646698" y="1655770"/>
                        <a:pt x="5644269" y="1651183"/>
                      </a:cubicBezTo>
                      <a:cubicBezTo>
                        <a:pt x="5642414" y="1646933"/>
                        <a:pt x="5640222" y="1642835"/>
                        <a:pt x="5637726" y="1638926"/>
                      </a:cubicBezTo>
                      <a:cubicBezTo>
                        <a:pt x="5631149" y="1630257"/>
                        <a:pt x="5624065" y="1622014"/>
                        <a:pt x="5617151" y="1613629"/>
                      </a:cubicBezTo>
                      <a:cubicBezTo>
                        <a:pt x="5612193" y="1607618"/>
                        <a:pt x="5607471" y="1601422"/>
                        <a:pt x="5602175" y="1595715"/>
                      </a:cubicBezTo>
                      <a:cubicBezTo>
                        <a:pt x="5596778" y="1589876"/>
                        <a:pt x="5590505" y="1584813"/>
                        <a:pt x="5585209" y="1578887"/>
                      </a:cubicBezTo>
                      <a:cubicBezTo>
                        <a:pt x="5574752" y="1567257"/>
                        <a:pt x="5564769" y="1555277"/>
                        <a:pt x="5554582" y="1543438"/>
                      </a:cubicBezTo>
                      <a:cubicBezTo>
                        <a:pt x="5550198" y="1538307"/>
                        <a:pt x="5545779" y="1533248"/>
                        <a:pt x="5541462" y="1528067"/>
                      </a:cubicBezTo>
                      <a:cubicBezTo>
                        <a:pt x="5537819" y="1523699"/>
                        <a:pt x="5534648" y="1518906"/>
                        <a:pt x="5530702" y="1514828"/>
                      </a:cubicBezTo>
                      <a:cubicBezTo>
                        <a:pt x="5525407" y="1509340"/>
                        <a:pt x="5519639" y="1504315"/>
                        <a:pt x="5513973" y="1499218"/>
                      </a:cubicBezTo>
                      <a:cubicBezTo>
                        <a:pt x="5508980" y="1494732"/>
                        <a:pt x="5503887" y="1490314"/>
                        <a:pt x="5498626" y="1486081"/>
                      </a:cubicBezTo>
                      <a:cubicBezTo>
                        <a:pt x="5493903" y="1482643"/>
                        <a:pt x="5491508" y="1490229"/>
                        <a:pt x="5491880" y="1491973"/>
                      </a:cubicBezTo>
                      <a:close/>
                      <a:moveTo>
                        <a:pt x="5342390" y="1590888"/>
                      </a:moveTo>
                      <a:cubicBezTo>
                        <a:pt x="5344448" y="1595458"/>
                        <a:pt x="5346843" y="1599793"/>
                        <a:pt x="5349069" y="1604211"/>
                      </a:cubicBezTo>
                      <a:cubicBezTo>
                        <a:pt x="5351632" y="1610222"/>
                        <a:pt x="5354634" y="1616037"/>
                        <a:pt x="5358040" y="1621616"/>
                      </a:cubicBezTo>
                      <a:cubicBezTo>
                        <a:pt x="5366709" y="1633920"/>
                        <a:pt x="5376019" y="1645739"/>
                        <a:pt x="5385125" y="1657706"/>
                      </a:cubicBezTo>
                      <a:cubicBezTo>
                        <a:pt x="5390017" y="1664115"/>
                        <a:pt x="5394739" y="1670709"/>
                        <a:pt x="5400102" y="1676686"/>
                      </a:cubicBezTo>
                      <a:cubicBezTo>
                        <a:pt x="5407623" y="1685048"/>
                        <a:pt x="5416056" y="1692650"/>
                        <a:pt x="5423510" y="1701082"/>
                      </a:cubicBezTo>
                      <a:cubicBezTo>
                        <a:pt x="5432988" y="1711798"/>
                        <a:pt x="5441994" y="1722936"/>
                        <a:pt x="5450999" y="1734060"/>
                      </a:cubicBezTo>
                      <a:cubicBezTo>
                        <a:pt x="5460241" y="1745420"/>
                        <a:pt x="5469281" y="1756949"/>
                        <a:pt x="5478388" y="1768427"/>
                      </a:cubicBezTo>
                      <a:cubicBezTo>
                        <a:pt x="5481693" y="1772609"/>
                        <a:pt x="5484931" y="1776893"/>
                        <a:pt x="5488203" y="1781072"/>
                      </a:cubicBezTo>
                      <a:cubicBezTo>
                        <a:pt x="5493161" y="1787336"/>
                        <a:pt x="5498153" y="1793532"/>
                        <a:pt x="5503077" y="1799815"/>
                      </a:cubicBezTo>
                      <a:cubicBezTo>
                        <a:pt x="5506181" y="1803414"/>
                        <a:pt x="5509047" y="1807206"/>
                        <a:pt x="5511645" y="1811172"/>
                      </a:cubicBezTo>
                      <a:cubicBezTo>
                        <a:pt x="5514883" y="1816609"/>
                        <a:pt x="5518661" y="1821568"/>
                        <a:pt x="5521696" y="1827190"/>
                      </a:cubicBezTo>
                      <a:cubicBezTo>
                        <a:pt x="5523551" y="1829777"/>
                        <a:pt x="5536908" y="1824428"/>
                        <a:pt x="5534682" y="1817217"/>
                      </a:cubicBezTo>
                      <a:cubicBezTo>
                        <a:pt x="5531377" y="1810983"/>
                        <a:pt x="5527632" y="1804983"/>
                        <a:pt x="5523518" y="1799256"/>
                      </a:cubicBezTo>
                      <a:cubicBezTo>
                        <a:pt x="5519842" y="1793447"/>
                        <a:pt x="5516232" y="1787575"/>
                        <a:pt x="5512522" y="1781801"/>
                      </a:cubicBezTo>
                      <a:cubicBezTo>
                        <a:pt x="5507395" y="1773861"/>
                        <a:pt x="5502066" y="1766072"/>
                        <a:pt x="5497074" y="1758031"/>
                      </a:cubicBezTo>
                      <a:cubicBezTo>
                        <a:pt x="5494477" y="1753832"/>
                        <a:pt x="5492352" y="1749211"/>
                        <a:pt x="5490058" y="1744759"/>
                      </a:cubicBezTo>
                      <a:cubicBezTo>
                        <a:pt x="5488304" y="1740613"/>
                        <a:pt x="5486213" y="1736623"/>
                        <a:pt x="5483784" y="1732825"/>
                      </a:cubicBezTo>
                      <a:cubicBezTo>
                        <a:pt x="5477443" y="1724393"/>
                        <a:pt x="5470596" y="1716436"/>
                        <a:pt x="5463918" y="1708311"/>
                      </a:cubicBezTo>
                      <a:cubicBezTo>
                        <a:pt x="5459128" y="1702486"/>
                        <a:pt x="5454575" y="1696505"/>
                        <a:pt x="5449448" y="1690974"/>
                      </a:cubicBezTo>
                      <a:cubicBezTo>
                        <a:pt x="5444219" y="1685321"/>
                        <a:pt x="5438114" y="1680443"/>
                        <a:pt x="5432988" y="1674723"/>
                      </a:cubicBezTo>
                      <a:cubicBezTo>
                        <a:pt x="5422903" y="1663464"/>
                        <a:pt x="5413256" y="1651868"/>
                        <a:pt x="5403374" y="1640389"/>
                      </a:cubicBezTo>
                      <a:cubicBezTo>
                        <a:pt x="5399157" y="1635445"/>
                        <a:pt x="5394874" y="1630537"/>
                        <a:pt x="5390691" y="1625525"/>
                      </a:cubicBezTo>
                      <a:cubicBezTo>
                        <a:pt x="5387183" y="1621292"/>
                        <a:pt x="5384114" y="1616637"/>
                        <a:pt x="5380302" y="1612708"/>
                      </a:cubicBezTo>
                      <a:cubicBezTo>
                        <a:pt x="5375175" y="1607426"/>
                        <a:pt x="5369576" y="1602569"/>
                        <a:pt x="5364044" y="1597658"/>
                      </a:cubicBezTo>
                      <a:cubicBezTo>
                        <a:pt x="5359188" y="1593340"/>
                        <a:pt x="5354263" y="1589094"/>
                        <a:pt x="5349136" y="1585013"/>
                      </a:cubicBezTo>
                      <a:cubicBezTo>
                        <a:pt x="5344549" y="1581710"/>
                        <a:pt x="5342053" y="1589178"/>
                        <a:pt x="5342390" y="1590888"/>
                      </a:cubicBezTo>
                      <a:close/>
                      <a:moveTo>
                        <a:pt x="5125881" y="1651240"/>
                      </a:moveTo>
                      <a:cubicBezTo>
                        <a:pt x="5127736" y="1655575"/>
                        <a:pt x="5129895" y="1659673"/>
                        <a:pt x="5131919" y="1663852"/>
                      </a:cubicBezTo>
                      <a:cubicBezTo>
                        <a:pt x="5134212" y="1669532"/>
                        <a:pt x="5136944" y="1675030"/>
                        <a:pt x="5140047" y="1680308"/>
                      </a:cubicBezTo>
                      <a:cubicBezTo>
                        <a:pt x="5148074" y="1691888"/>
                        <a:pt x="5156709" y="1702944"/>
                        <a:pt x="5165142" y="1714166"/>
                      </a:cubicBezTo>
                      <a:cubicBezTo>
                        <a:pt x="5169695" y="1720177"/>
                        <a:pt x="5174047" y="1726356"/>
                        <a:pt x="5179072" y="1731945"/>
                      </a:cubicBezTo>
                      <a:cubicBezTo>
                        <a:pt x="5186121" y="1739747"/>
                        <a:pt x="5194014" y="1746786"/>
                        <a:pt x="5200997" y="1754645"/>
                      </a:cubicBezTo>
                      <a:cubicBezTo>
                        <a:pt x="5209833" y="1764669"/>
                        <a:pt x="5218198" y="1775099"/>
                        <a:pt x="5226597" y="1785507"/>
                      </a:cubicBezTo>
                      <a:cubicBezTo>
                        <a:pt x="5235198" y="1796139"/>
                        <a:pt x="5243563" y="1806942"/>
                        <a:pt x="5252029" y="1817709"/>
                      </a:cubicBezTo>
                      <a:cubicBezTo>
                        <a:pt x="5255099" y="1821618"/>
                        <a:pt x="5258100" y="1825632"/>
                        <a:pt x="5261169" y="1829541"/>
                      </a:cubicBezTo>
                      <a:cubicBezTo>
                        <a:pt x="5265757" y="1835417"/>
                        <a:pt x="5270411" y="1841222"/>
                        <a:pt x="5274999" y="1847081"/>
                      </a:cubicBezTo>
                      <a:cubicBezTo>
                        <a:pt x="5277866" y="1850457"/>
                        <a:pt x="5280496" y="1854019"/>
                        <a:pt x="5282892" y="1857746"/>
                      </a:cubicBezTo>
                      <a:cubicBezTo>
                        <a:pt x="5285860" y="1862859"/>
                        <a:pt x="5289368" y="1867527"/>
                        <a:pt x="5292134" y="1872830"/>
                      </a:cubicBezTo>
                      <a:cubicBezTo>
                        <a:pt x="5293854" y="1875268"/>
                        <a:pt x="5307008" y="1869666"/>
                        <a:pt x="5305085" y="1862809"/>
                      </a:cubicBezTo>
                      <a:cubicBezTo>
                        <a:pt x="5302050" y="1856933"/>
                        <a:pt x="5298643" y="1851276"/>
                        <a:pt x="5294831" y="1845880"/>
                      </a:cubicBezTo>
                      <a:cubicBezTo>
                        <a:pt x="5291425" y="1840412"/>
                        <a:pt x="5288153" y="1834857"/>
                        <a:pt x="5284746" y="1829423"/>
                      </a:cubicBezTo>
                      <a:cubicBezTo>
                        <a:pt x="5280025" y="1821942"/>
                        <a:pt x="5275100" y="1814626"/>
                        <a:pt x="5270513" y="1807060"/>
                      </a:cubicBezTo>
                      <a:cubicBezTo>
                        <a:pt x="5268118" y="1803080"/>
                        <a:pt x="5266229" y="1798712"/>
                        <a:pt x="5264104" y="1794500"/>
                      </a:cubicBezTo>
                      <a:cubicBezTo>
                        <a:pt x="5262587" y="1790573"/>
                        <a:pt x="5260698" y="1786792"/>
                        <a:pt x="5258472" y="1783207"/>
                      </a:cubicBezTo>
                      <a:cubicBezTo>
                        <a:pt x="5252569" y="1775318"/>
                        <a:pt x="5246160" y="1767867"/>
                        <a:pt x="5239953" y="1760251"/>
                      </a:cubicBezTo>
                      <a:cubicBezTo>
                        <a:pt x="5235536" y="1754817"/>
                        <a:pt x="5231286" y="1749194"/>
                        <a:pt x="5226495" y="1744061"/>
                      </a:cubicBezTo>
                      <a:cubicBezTo>
                        <a:pt x="5221605" y="1738795"/>
                        <a:pt x="5215837" y="1734309"/>
                        <a:pt x="5211048" y="1728943"/>
                      </a:cubicBezTo>
                      <a:cubicBezTo>
                        <a:pt x="5201637" y="1718446"/>
                        <a:pt x="5192632" y="1707596"/>
                        <a:pt x="5183457" y="1696880"/>
                      </a:cubicBezTo>
                      <a:cubicBezTo>
                        <a:pt x="5179510" y="1692259"/>
                        <a:pt x="5175497" y="1687672"/>
                        <a:pt x="5171618" y="1682980"/>
                      </a:cubicBezTo>
                      <a:cubicBezTo>
                        <a:pt x="5168346" y="1679020"/>
                        <a:pt x="5165547" y="1674635"/>
                        <a:pt x="5161971" y="1670979"/>
                      </a:cubicBezTo>
                      <a:cubicBezTo>
                        <a:pt x="5157182" y="1666051"/>
                        <a:pt x="5151886" y="1661565"/>
                        <a:pt x="5146692" y="1657012"/>
                      </a:cubicBezTo>
                      <a:cubicBezTo>
                        <a:pt x="5142138" y="1653015"/>
                        <a:pt x="5137484" y="1649088"/>
                        <a:pt x="5132661" y="1645328"/>
                      </a:cubicBezTo>
                      <a:cubicBezTo>
                        <a:pt x="5128309" y="1642319"/>
                        <a:pt x="5125611" y="1649598"/>
                        <a:pt x="5125881" y="1651240"/>
                      </a:cubicBezTo>
                      <a:close/>
                      <a:moveTo>
                        <a:pt x="4879554" y="1678065"/>
                      </a:moveTo>
                      <a:cubicBezTo>
                        <a:pt x="4881443" y="1682450"/>
                        <a:pt x="4883635" y="1686545"/>
                        <a:pt x="4885660" y="1690778"/>
                      </a:cubicBezTo>
                      <a:cubicBezTo>
                        <a:pt x="4887987" y="1696499"/>
                        <a:pt x="4890753" y="1702040"/>
                        <a:pt x="4893923" y="1707353"/>
                      </a:cubicBezTo>
                      <a:cubicBezTo>
                        <a:pt x="4902018" y="1719033"/>
                        <a:pt x="4910754" y="1730208"/>
                        <a:pt x="4919288" y="1741517"/>
                      </a:cubicBezTo>
                      <a:cubicBezTo>
                        <a:pt x="4923874" y="1747589"/>
                        <a:pt x="4928293" y="1753825"/>
                        <a:pt x="4933353" y="1759444"/>
                      </a:cubicBezTo>
                      <a:cubicBezTo>
                        <a:pt x="4940470" y="1767317"/>
                        <a:pt x="4948396" y="1774444"/>
                        <a:pt x="4955446" y="1782381"/>
                      </a:cubicBezTo>
                      <a:cubicBezTo>
                        <a:pt x="4964384" y="1792500"/>
                        <a:pt x="4972850" y="1803016"/>
                        <a:pt x="4981316" y="1813513"/>
                      </a:cubicBezTo>
                      <a:cubicBezTo>
                        <a:pt x="4989985" y="1824246"/>
                        <a:pt x="4998485" y="1835150"/>
                        <a:pt x="5007018" y="1846001"/>
                      </a:cubicBezTo>
                      <a:cubicBezTo>
                        <a:pt x="5010121" y="1849961"/>
                        <a:pt x="5013156" y="1854009"/>
                        <a:pt x="5016226" y="1857952"/>
                      </a:cubicBezTo>
                      <a:cubicBezTo>
                        <a:pt x="5020881" y="1863878"/>
                        <a:pt x="5025569" y="1869737"/>
                        <a:pt x="5030190" y="1875663"/>
                      </a:cubicBezTo>
                      <a:cubicBezTo>
                        <a:pt x="5033091" y="1879056"/>
                        <a:pt x="5035790" y="1882655"/>
                        <a:pt x="5038184" y="1886429"/>
                      </a:cubicBezTo>
                      <a:cubicBezTo>
                        <a:pt x="5041220" y="1891576"/>
                        <a:pt x="5044761" y="1896282"/>
                        <a:pt x="5047561" y="1901631"/>
                      </a:cubicBezTo>
                      <a:cubicBezTo>
                        <a:pt x="5049281" y="1904104"/>
                        <a:pt x="5062469" y="1898515"/>
                        <a:pt x="5060513" y="1891610"/>
                      </a:cubicBezTo>
                      <a:cubicBezTo>
                        <a:pt x="5057444" y="1885694"/>
                        <a:pt x="5053969" y="1879990"/>
                        <a:pt x="5050125" y="1874543"/>
                      </a:cubicBezTo>
                      <a:cubicBezTo>
                        <a:pt x="5046684" y="1869042"/>
                        <a:pt x="5043379" y="1863439"/>
                        <a:pt x="5039904" y="1857952"/>
                      </a:cubicBezTo>
                      <a:cubicBezTo>
                        <a:pt x="5035114" y="1850420"/>
                        <a:pt x="5030156" y="1843057"/>
                        <a:pt x="5025536" y="1835403"/>
                      </a:cubicBezTo>
                      <a:cubicBezTo>
                        <a:pt x="5023107" y="1831406"/>
                        <a:pt x="5021151" y="1826991"/>
                        <a:pt x="5019059" y="1822758"/>
                      </a:cubicBezTo>
                      <a:cubicBezTo>
                        <a:pt x="5017474" y="1818798"/>
                        <a:pt x="5015552" y="1814990"/>
                        <a:pt x="5013291" y="1811381"/>
                      </a:cubicBezTo>
                      <a:cubicBezTo>
                        <a:pt x="5007355" y="1803424"/>
                        <a:pt x="5000913" y="1795889"/>
                        <a:pt x="4994639" y="1788219"/>
                      </a:cubicBezTo>
                      <a:cubicBezTo>
                        <a:pt x="4990153" y="1782718"/>
                        <a:pt x="4985836" y="1777048"/>
                        <a:pt x="4981013" y="1771867"/>
                      </a:cubicBezTo>
                      <a:cubicBezTo>
                        <a:pt x="4976088" y="1766535"/>
                        <a:pt x="4970286" y="1761998"/>
                        <a:pt x="4965429" y="1756598"/>
                      </a:cubicBezTo>
                      <a:cubicBezTo>
                        <a:pt x="4955951" y="1746000"/>
                        <a:pt x="4946844" y="1735045"/>
                        <a:pt x="4937603" y="1724217"/>
                      </a:cubicBezTo>
                      <a:cubicBezTo>
                        <a:pt x="4933589" y="1719543"/>
                        <a:pt x="4929542" y="1714922"/>
                        <a:pt x="4925628" y="1710183"/>
                      </a:cubicBezTo>
                      <a:cubicBezTo>
                        <a:pt x="4922323" y="1706186"/>
                        <a:pt x="4919490" y="1701750"/>
                        <a:pt x="4915881" y="1698060"/>
                      </a:cubicBezTo>
                      <a:cubicBezTo>
                        <a:pt x="4911024" y="1693102"/>
                        <a:pt x="4905695" y="1688565"/>
                        <a:pt x="4900466" y="1683958"/>
                      </a:cubicBezTo>
                      <a:cubicBezTo>
                        <a:pt x="4895846" y="1679910"/>
                        <a:pt x="4891191" y="1675934"/>
                        <a:pt x="4886300" y="1672153"/>
                      </a:cubicBezTo>
                      <a:cubicBezTo>
                        <a:pt x="4881915" y="1669107"/>
                        <a:pt x="4879250" y="1676423"/>
                        <a:pt x="4879554" y="1678065"/>
                      </a:cubicBezTo>
                      <a:close/>
                      <a:moveTo>
                        <a:pt x="4634847" y="1706712"/>
                      </a:moveTo>
                      <a:cubicBezTo>
                        <a:pt x="4636601" y="1710945"/>
                        <a:pt x="4638692" y="1714939"/>
                        <a:pt x="4640614" y="1719037"/>
                      </a:cubicBezTo>
                      <a:cubicBezTo>
                        <a:pt x="4642807" y="1724578"/>
                        <a:pt x="4645371" y="1729948"/>
                        <a:pt x="4648372" y="1735102"/>
                      </a:cubicBezTo>
                      <a:cubicBezTo>
                        <a:pt x="4656130" y="1746361"/>
                        <a:pt x="4664495" y="1757127"/>
                        <a:pt x="4672657" y="1768032"/>
                      </a:cubicBezTo>
                      <a:cubicBezTo>
                        <a:pt x="4677076" y="1773871"/>
                        <a:pt x="4681258" y="1779881"/>
                        <a:pt x="4686149" y="1785298"/>
                      </a:cubicBezTo>
                      <a:cubicBezTo>
                        <a:pt x="4692996" y="1792867"/>
                        <a:pt x="4700687" y="1799674"/>
                        <a:pt x="4707433" y="1807307"/>
                      </a:cubicBezTo>
                      <a:cubicBezTo>
                        <a:pt x="4716000" y="1817041"/>
                        <a:pt x="4724129" y="1827167"/>
                        <a:pt x="4732292" y="1837272"/>
                      </a:cubicBezTo>
                      <a:cubicBezTo>
                        <a:pt x="4740589" y="1847617"/>
                        <a:pt x="4748717" y="1858114"/>
                        <a:pt x="4756880" y="1868576"/>
                      </a:cubicBezTo>
                      <a:cubicBezTo>
                        <a:pt x="4759882" y="1872384"/>
                        <a:pt x="4762749" y="1876277"/>
                        <a:pt x="4765717" y="1880088"/>
                      </a:cubicBezTo>
                      <a:cubicBezTo>
                        <a:pt x="4770170" y="1885792"/>
                        <a:pt x="4774689" y="1891445"/>
                        <a:pt x="4779108" y="1897152"/>
                      </a:cubicBezTo>
                      <a:cubicBezTo>
                        <a:pt x="4781908" y="1900420"/>
                        <a:pt x="4784471" y="1903884"/>
                        <a:pt x="4786764" y="1907514"/>
                      </a:cubicBezTo>
                      <a:cubicBezTo>
                        <a:pt x="4789632" y="1912506"/>
                        <a:pt x="4793038" y="1917046"/>
                        <a:pt x="4795669" y="1922223"/>
                      </a:cubicBezTo>
                      <a:cubicBezTo>
                        <a:pt x="4797321" y="1924584"/>
                        <a:pt x="4810375" y="1918891"/>
                        <a:pt x="4808587" y="1912168"/>
                      </a:cubicBezTo>
                      <a:cubicBezTo>
                        <a:pt x="4805686" y="1906444"/>
                        <a:pt x="4802415" y="1900933"/>
                        <a:pt x="4798739" y="1895678"/>
                      </a:cubicBezTo>
                      <a:cubicBezTo>
                        <a:pt x="4795467" y="1890345"/>
                        <a:pt x="4792296" y="1884928"/>
                        <a:pt x="4788990" y="1879646"/>
                      </a:cubicBezTo>
                      <a:cubicBezTo>
                        <a:pt x="4784471" y="1872351"/>
                        <a:pt x="4779715" y="1865240"/>
                        <a:pt x="4775297" y="1857844"/>
                      </a:cubicBezTo>
                      <a:cubicBezTo>
                        <a:pt x="4772969" y="1853982"/>
                        <a:pt x="4771181" y="1849698"/>
                        <a:pt x="4769191" y="1845603"/>
                      </a:cubicBezTo>
                      <a:cubicBezTo>
                        <a:pt x="4767708" y="1841771"/>
                        <a:pt x="4765886" y="1838081"/>
                        <a:pt x="4763727" y="1834580"/>
                      </a:cubicBezTo>
                      <a:cubicBezTo>
                        <a:pt x="4758027" y="1826910"/>
                        <a:pt x="4751854" y="1819665"/>
                        <a:pt x="4745850" y="1812268"/>
                      </a:cubicBezTo>
                      <a:cubicBezTo>
                        <a:pt x="4741533" y="1806986"/>
                        <a:pt x="4737418" y="1801519"/>
                        <a:pt x="4732763" y="1796523"/>
                      </a:cubicBezTo>
                      <a:cubicBezTo>
                        <a:pt x="4728042" y="1791410"/>
                        <a:pt x="4722408" y="1787079"/>
                        <a:pt x="4717754" y="1781895"/>
                      </a:cubicBezTo>
                      <a:cubicBezTo>
                        <a:pt x="4708613" y="1771705"/>
                        <a:pt x="4699877" y="1761158"/>
                        <a:pt x="4690973" y="1750763"/>
                      </a:cubicBezTo>
                      <a:cubicBezTo>
                        <a:pt x="4687161" y="1746277"/>
                        <a:pt x="4683249" y="1741824"/>
                        <a:pt x="4679538" y="1737271"/>
                      </a:cubicBezTo>
                      <a:cubicBezTo>
                        <a:pt x="4676334" y="1733409"/>
                        <a:pt x="4673636" y="1729145"/>
                        <a:pt x="4670161" y="1725590"/>
                      </a:cubicBezTo>
                      <a:cubicBezTo>
                        <a:pt x="4665507" y="1720814"/>
                        <a:pt x="4660346" y="1716483"/>
                        <a:pt x="4655287" y="1712078"/>
                      </a:cubicBezTo>
                      <a:cubicBezTo>
                        <a:pt x="4650834" y="1708220"/>
                        <a:pt x="4646314" y="1704428"/>
                        <a:pt x="4641593" y="1700802"/>
                      </a:cubicBezTo>
                      <a:cubicBezTo>
                        <a:pt x="4637343" y="1697912"/>
                        <a:pt x="4634577" y="1705106"/>
                        <a:pt x="4634847" y="1706712"/>
                      </a:cubicBezTo>
                      <a:close/>
                      <a:moveTo>
                        <a:pt x="4388689" y="1733726"/>
                      </a:moveTo>
                      <a:cubicBezTo>
                        <a:pt x="4390510" y="1738026"/>
                        <a:pt x="4392635" y="1742091"/>
                        <a:pt x="4394625" y="1746236"/>
                      </a:cubicBezTo>
                      <a:cubicBezTo>
                        <a:pt x="4396851" y="1751869"/>
                        <a:pt x="4399550" y="1757323"/>
                        <a:pt x="4402619" y="1762541"/>
                      </a:cubicBezTo>
                      <a:cubicBezTo>
                        <a:pt x="4410512" y="1774009"/>
                        <a:pt x="4419045" y="1784954"/>
                        <a:pt x="4427410" y="1796044"/>
                      </a:cubicBezTo>
                      <a:cubicBezTo>
                        <a:pt x="4431897" y="1802001"/>
                        <a:pt x="4436214" y="1808113"/>
                        <a:pt x="4441172" y="1813634"/>
                      </a:cubicBezTo>
                      <a:cubicBezTo>
                        <a:pt x="4448121" y="1821352"/>
                        <a:pt x="4455945" y="1828293"/>
                        <a:pt x="4462826" y="1836081"/>
                      </a:cubicBezTo>
                      <a:cubicBezTo>
                        <a:pt x="4471562" y="1845984"/>
                        <a:pt x="4479860" y="1856319"/>
                        <a:pt x="4488157" y="1866607"/>
                      </a:cubicBezTo>
                      <a:cubicBezTo>
                        <a:pt x="4496657" y="1877120"/>
                        <a:pt x="4504921" y="1887819"/>
                        <a:pt x="4513285" y="1898451"/>
                      </a:cubicBezTo>
                      <a:cubicBezTo>
                        <a:pt x="4516322" y="1902326"/>
                        <a:pt x="4519256" y="1906306"/>
                        <a:pt x="4522326" y="1910182"/>
                      </a:cubicBezTo>
                      <a:cubicBezTo>
                        <a:pt x="4526845" y="1915990"/>
                        <a:pt x="4531466" y="1921727"/>
                        <a:pt x="4535952" y="1927552"/>
                      </a:cubicBezTo>
                      <a:cubicBezTo>
                        <a:pt x="4538819" y="1930878"/>
                        <a:pt x="4541416" y="1934403"/>
                        <a:pt x="4543777" y="1938100"/>
                      </a:cubicBezTo>
                      <a:cubicBezTo>
                        <a:pt x="4546712" y="1943179"/>
                        <a:pt x="4550185" y="1947783"/>
                        <a:pt x="4552884" y="1953049"/>
                      </a:cubicBezTo>
                      <a:cubicBezTo>
                        <a:pt x="4554604" y="1955467"/>
                        <a:pt x="4567692" y="1949814"/>
                        <a:pt x="4565836" y="1943007"/>
                      </a:cubicBezTo>
                      <a:cubicBezTo>
                        <a:pt x="4562868" y="1937192"/>
                        <a:pt x="4559461" y="1931593"/>
                        <a:pt x="4555717" y="1926247"/>
                      </a:cubicBezTo>
                      <a:cubicBezTo>
                        <a:pt x="4552378" y="1920830"/>
                        <a:pt x="4549107" y="1915329"/>
                        <a:pt x="4545767" y="1909946"/>
                      </a:cubicBezTo>
                      <a:cubicBezTo>
                        <a:pt x="4541112" y="1902545"/>
                        <a:pt x="4536255" y="1895300"/>
                        <a:pt x="4531735" y="1887802"/>
                      </a:cubicBezTo>
                      <a:cubicBezTo>
                        <a:pt x="4529374" y="1883873"/>
                        <a:pt x="4527519" y="1879522"/>
                        <a:pt x="4525428" y="1875359"/>
                      </a:cubicBezTo>
                      <a:cubicBezTo>
                        <a:pt x="4523911" y="1871467"/>
                        <a:pt x="4522055" y="1867720"/>
                        <a:pt x="4519862" y="1864168"/>
                      </a:cubicBezTo>
                      <a:cubicBezTo>
                        <a:pt x="4514061" y="1856363"/>
                        <a:pt x="4507754" y="1848990"/>
                        <a:pt x="4501581" y="1841465"/>
                      </a:cubicBezTo>
                      <a:cubicBezTo>
                        <a:pt x="4497230" y="1836068"/>
                        <a:pt x="4493014" y="1830513"/>
                        <a:pt x="4488292" y="1825433"/>
                      </a:cubicBezTo>
                      <a:cubicBezTo>
                        <a:pt x="4483469" y="1820218"/>
                        <a:pt x="4477734" y="1815783"/>
                        <a:pt x="4472979" y="1810501"/>
                      </a:cubicBezTo>
                      <a:cubicBezTo>
                        <a:pt x="4463669" y="1800106"/>
                        <a:pt x="4454799" y="1789373"/>
                        <a:pt x="4445725" y="1778775"/>
                      </a:cubicBezTo>
                      <a:cubicBezTo>
                        <a:pt x="4441813" y="1774205"/>
                        <a:pt x="4437833" y="1769668"/>
                        <a:pt x="4434021" y="1765030"/>
                      </a:cubicBezTo>
                      <a:cubicBezTo>
                        <a:pt x="4430783" y="1761118"/>
                        <a:pt x="4428017" y="1756767"/>
                        <a:pt x="4424442" y="1753127"/>
                      </a:cubicBezTo>
                      <a:cubicBezTo>
                        <a:pt x="4419720" y="1748270"/>
                        <a:pt x="4414492" y="1743851"/>
                        <a:pt x="4409365" y="1739362"/>
                      </a:cubicBezTo>
                      <a:cubicBezTo>
                        <a:pt x="4404812" y="1735419"/>
                        <a:pt x="4400224" y="1731527"/>
                        <a:pt x="4395435" y="1727816"/>
                      </a:cubicBezTo>
                      <a:cubicBezTo>
                        <a:pt x="4391117" y="1724858"/>
                        <a:pt x="4388419" y="1732103"/>
                        <a:pt x="4388689" y="1733729"/>
                      </a:cubicBezTo>
                      <a:close/>
                      <a:moveTo>
                        <a:pt x="4141249" y="1759296"/>
                      </a:moveTo>
                      <a:cubicBezTo>
                        <a:pt x="4143003" y="1763543"/>
                        <a:pt x="4145094" y="1767573"/>
                        <a:pt x="4147085" y="1771688"/>
                      </a:cubicBezTo>
                      <a:cubicBezTo>
                        <a:pt x="4149277" y="1777281"/>
                        <a:pt x="4151908" y="1782684"/>
                        <a:pt x="4154943" y="1787855"/>
                      </a:cubicBezTo>
                      <a:cubicBezTo>
                        <a:pt x="4162735" y="1799181"/>
                        <a:pt x="4171167" y="1810015"/>
                        <a:pt x="4179397" y="1820987"/>
                      </a:cubicBezTo>
                      <a:cubicBezTo>
                        <a:pt x="4183850" y="1826876"/>
                        <a:pt x="4188066" y="1832938"/>
                        <a:pt x="4192990" y="1838388"/>
                      </a:cubicBezTo>
                      <a:cubicBezTo>
                        <a:pt x="4199871" y="1846025"/>
                        <a:pt x="4207629" y="1852892"/>
                        <a:pt x="4214409" y="1860569"/>
                      </a:cubicBezTo>
                      <a:cubicBezTo>
                        <a:pt x="4223077" y="1870371"/>
                        <a:pt x="4231240" y="1880560"/>
                        <a:pt x="4239436" y="1890754"/>
                      </a:cubicBezTo>
                      <a:cubicBezTo>
                        <a:pt x="4247834" y="1901149"/>
                        <a:pt x="4255997" y="1911726"/>
                        <a:pt x="4264261" y="1922257"/>
                      </a:cubicBezTo>
                      <a:cubicBezTo>
                        <a:pt x="4267263" y="1926102"/>
                        <a:pt x="4270164" y="1930015"/>
                        <a:pt x="4273165" y="1933856"/>
                      </a:cubicBezTo>
                      <a:cubicBezTo>
                        <a:pt x="4277652" y="1939591"/>
                        <a:pt x="4282171" y="1945267"/>
                        <a:pt x="4286657" y="1951021"/>
                      </a:cubicBezTo>
                      <a:cubicBezTo>
                        <a:pt x="4289457" y="1954330"/>
                        <a:pt x="4292054" y="1957821"/>
                        <a:pt x="4294381" y="1961477"/>
                      </a:cubicBezTo>
                      <a:cubicBezTo>
                        <a:pt x="4297248" y="1966507"/>
                        <a:pt x="4300688" y="1971060"/>
                        <a:pt x="4303353" y="1976275"/>
                      </a:cubicBezTo>
                      <a:cubicBezTo>
                        <a:pt x="4305006" y="1978659"/>
                        <a:pt x="4318093" y="1972989"/>
                        <a:pt x="4316272" y="1966233"/>
                      </a:cubicBezTo>
                      <a:cubicBezTo>
                        <a:pt x="4313371" y="1960462"/>
                        <a:pt x="4310031" y="1954914"/>
                        <a:pt x="4306322" y="1949625"/>
                      </a:cubicBezTo>
                      <a:cubicBezTo>
                        <a:pt x="4303016" y="1944259"/>
                        <a:pt x="4299811" y="1938831"/>
                        <a:pt x="4296506" y="1933492"/>
                      </a:cubicBezTo>
                      <a:cubicBezTo>
                        <a:pt x="4291919" y="1926163"/>
                        <a:pt x="4287129" y="1918988"/>
                        <a:pt x="4282677" y="1911568"/>
                      </a:cubicBezTo>
                      <a:cubicBezTo>
                        <a:pt x="4280349" y="1907676"/>
                        <a:pt x="4278495" y="1903375"/>
                        <a:pt x="4276471" y="1899243"/>
                      </a:cubicBezTo>
                      <a:cubicBezTo>
                        <a:pt x="4274987" y="1895385"/>
                        <a:pt x="4273165" y="1891671"/>
                        <a:pt x="4271007" y="1888156"/>
                      </a:cubicBezTo>
                      <a:cubicBezTo>
                        <a:pt x="4265272" y="1880436"/>
                        <a:pt x="4259033" y="1873140"/>
                        <a:pt x="4252961" y="1865706"/>
                      </a:cubicBezTo>
                      <a:cubicBezTo>
                        <a:pt x="4248610" y="1860373"/>
                        <a:pt x="4244495" y="1854872"/>
                        <a:pt x="4239807" y="1849853"/>
                      </a:cubicBezTo>
                      <a:cubicBezTo>
                        <a:pt x="4235017" y="1844706"/>
                        <a:pt x="4229351" y="1840341"/>
                        <a:pt x="4224663" y="1835110"/>
                      </a:cubicBezTo>
                      <a:cubicBezTo>
                        <a:pt x="4215488" y="1824850"/>
                        <a:pt x="4206685" y="1814218"/>
                        <a:pt x="4197712" y="1803742"/>
                      </a:cubicBezTo>
                      <a:cubicBezTo>
                        <a:pt x="4193867" y="1799205"/>
                        <a:pt x="4189955" y="1794736"/>
                        <a:pt x="4186143" y="1790149"/>
                      </a:cubicBezTo>
                      <a:cubicBezTo>
                        <a:pt x="4182939" y="1786270"/>
                        <a:pt x="4180240" y="1781969"/>
                        <a:pt x="4176732" y="1778380"/>
                      </a:cubicBezTo>
                      <a:cubicBezTo>
                        <a:pt x="4172010" y="1773574"/>
                        <a:pt x="4166850" y="1769206"/>
                        <a:pt x="4161757" y="1764770"/>
                      </a:cubicBezTo>
                      <a:cubicBezTo>
                        <a:pt x="4157270" y="1760878"/>
                        <a:pt x="4152717" y="1757050"/>
                        <a:pt x="4147961" y="1753394"/>
                      </a:cubicBezTo>
                      <a:cubicBezTo>
                        <a:pt x="4143712" y="1750479"/>
                        <a:pt x="4140980" y="1757691"/>
                        <a:pt x="4141249" y="1759300"/>
                      </a:cubicBezTo>
                      <a:close/>
                      <a:moveTo>
                        <a:pt x="3896576" y="1788037"/>
                      </a:moveTo>
                      <a:cubicBezTo>
                        <a:pt x="3898396" y="1792304"/>
                        <a:pt x="3900488" y="1796348"/>
                        <a:pt x="3902478" y="1800480"/>
                      </a:cubicBezTo>
                      <a:cubicBezTo>
                        <a:pt x="3904704" y="1806086"/>
                        <a:pt x="3907369" y="1811513"/>
                        <a:pt x="3910404" y="1816714"/>
                      </a:cubicBezTo>
                      <a:cubicBezTo>
                        <a:pt x="3918297" y="1828141"/>
                        <a:pt x="3926763" y="1839026"/>
                        <a:pt x="3935061" y="1850066"/>
                      </a:cubicBezTo>
                      <a:cubicBezTo>
                        <a:pt x="3939513" y="1855992"/>
                        <a:pt x="3943797" y="1862087"/>
                        <a:pt x="3948755" y="1867571"/>
                      </a:cubicBezTo>
                      <a:cubicBezTo>
                        <a:pt x="3955670" y="1875241"/>
                        <a:pt x="3963461" y="1882166"/>
                        <a:pt x="3970308" y="1889900"/>
                      </a:cubicBezTo>
                      <a:cubicBezTo>
                        <a:pt x="3979010" y="1899752"/>
                        <a:pt x="3987240" y="1910030"/>
                        <a:pt x="3995504" y="1920257"/>
                      </a:cubicBezTo>
                      <a:cubicBezTo>
                        <a:pt x="4003936" y="1930713"/>
                        <a:pt x="4012167" y="1941368"/>
                        <a:pt x="4020464" y="1951962"/>
                      </a:cubicBezTo>
                      <a:cubicBezTo>
                        <a:pt x="4023499" y="1955821"/>
                        <a:pt x="4026434" y="1959764"/>
                        <a:pt x="4029470" y="1963643"/>
                      </a:cubicBezTo>
                      <a:cubicBezTo>
                        <a:pt x="4033956" y="1969397"/>
                        <a:pt x="4038543" y="1975111"/>
                        <a:pt x="4043029" y="1980909"/>
                      </a:cubicBezTo>
                      <a:cubicBezTo>
                        <a:pt x="4045863" y="1984225"/>
                        <a:pt x="4048459" y="1987732"/>
                        <a:pt x="4050787" y="1991406"/>
                      </a:cubicBezTo>
                      <a:cubicBezTo>
                        <a:pt x="4053721" y="1996465"/>
                        <a:pt x="4057161" y="2001056"/>
                        <a:pt x="4059860" y="2006287"/>
                      </a:cubicBezTo>
                      <a:cubicBezTo>
                        <a:pt x="4061546" y="2008692"/>
                        <a:pt x="4074667" y="2003036"/>
                        <a:pt x="4072779" y="1996249"/>
                      </a:cubicBezTo>
                      <a:cubicBezTo>
                        <a:pt x="4069844" y="1990451"/>
                        <a:pt x="4066505" y="1984872"/>
                        <a:pt x="4062761" y="1979557"/>
                      </a:cubicBezTo>
                      <a:cubicBezTo>
                        <a:pt x="4059421" y="1974160"/>
                        <a:pt x="4056217" y="1968689"/>
                        <a:pt x="4052844" y="1963336"/>
                      </a:cubicBezTo>
                      <a:cubicBezTo>
                        <a:pt x="4048223" y="1955956"/>
                        <a:pt x="4043433" y="1948762"/>
                        <a:pt x="4038914" y="1941280"/>
                      </a:cubicBezTo>
                      <a:cubicBezTo>
                        <a:pt x="4036587" y="1937368"/>
                        <a:pt x="4034732" y="1933050"/>
                        <a:pt x="4032674" y="1928885"/>
                      </a:cubicBezTo>
                      <a:cubicBezTo>
                        <a:pt x="4031156" y="1925019"/>
                        <a:pt x="4029301" y="1921296"/>
                        <a:pt x="4027142" y="1917754"/>
                      </a:cubicBezTo>
                      <a:cubicBezTo>
                        <a:pt x="4021375" y="1909996"/>
                        <a:pt x="4015067" y="1902653"/>
                        <a:pt x="4008996" y="1895155"/>
                      </a:cubicBezTo>
                      <a:cubicBezTo>
                        <a:pt x="4004611" y="1889789"/>
                        <a:pt x="4000428" y="1884254"/>
                        <a:pt x="3995740" y="1879191"/>
                      </a:cubicBezTo>
                      <a:cubicBezTo>
                        <a:pt x="3990917" y="1874010"/>
                        <a:pt x="3985216" y="1869608"/>
                        <a:pt x="3980528" y="1864350"/>
                      </a:cubicBezTo>
                      <a:cubicBezTo>
                        <a:pt x="3971252" y="1854022"/>
                        <a:pt x="3962416" y="1843343"/>
                        <a:pt x="3953376" y="1832793"/>
                      </a:cubicBezTo>
                      <a:cubicBezTo>
                        <a:pt x="3949497" y="1828239"/>
                        <a:pt x="3945551" y="1823736"/>
                        <a:pt x="3941739" y="1819115"/>
                      </a:cubicBezTo>
                      <a:cubicBezTo>
                        <a:pt x="3938535" y="1815223"/>
                        <a:pt x="3935769" y="1810906"/>
                        <a:pt x="3932227" y="1807310"/>
                      </a:cubicBezTo>
                      <a:cubicBezTo>
                        <a:pt x="3927539" y="1802466"/>
                        <a:pt x="3922345" y="1798065"/>
                        <a:pt x="3917184" y="1793596"/>
                      </a:cubicBezTo>
                      <a:cubicBezTo>
                        <a:pt x="3912665" y="1789669"/>
                        <a:pt x="3908145" y="1785808"/>
                        <a:pt x="3903355" y="1782128"/>
                      </a:cubicBezTo>
                      <a:cubicBezTo>
                        <a:pt x="3899072" y="1779186"/>
                        <a:pt x="3896306" y="1786415"/>
                        <a:pt x="3896576" y="1788040"/>
                      </a:cubicBezTo>
                      <a:close/>
                      <a:moveTo>
                        <a:pt x="3641243" y="1804750"/>
                      </a:moveTo>
                      <a:cubicBezTo>
                        <a:pt x="3643166" y="1809118"/>
                        <a:pt x="3645359" y="1813267"/>
                        <a:pt x="3647449" y="1817500"/>
                      </a:cubicBezTo>
                      <a:cubicBezTo>
                        <a:pt x="3649776" y="1823254"/>
                        <a:pt x="3652543" y="1828823"/>
                        <a:pt x="3655713" y="1834159"/>
                      </a:cubicBezTo>
                      <a:cubicBezTo>
                        <a:pt x="3663876" y="1845890"/>
                        <a:pt x="3672645" y="1857095"/>
                        <a:pt x="3681246" y="1868455"/>
                      </a:cubicBezTo>
                      <a:cubicBezTo>
                        <a:pt x="3685867" y="1874550"/>
                        <a:pt x="3690286" y="1880813"/>
                        <a:pt x="3695379" y="1886487"/>
                      </a:cubicBezTo>
                      <a:cubicBezTo>
                        <a:pt x="3702496" y="1894393"/>
                        <a:pt x="3710523" y="1901554"/>
                        <a:pt x="3717573" y="1909527"/>
                      </a:cubicBezTo>
                      <a:cubicBezTo>
                        <a:pt x="3726545" y="1919687"/>
                        <a:pt x="3735045" y="1930264"/>
                        <a:pt x="3743578" y="1940815"/>
                      </a:cubicBezTo>
                      <a:cubicBezTo>
                        <a:pt x="3752315" y="1951608"/>
                        <a:pt x="3760815" y="1962550"/>
                        <a:pt x="3769381" y="1973451"/>
                      </a:cubicBezTo>
                      <a:cubicBezTo>
                        <a:pt x="3772519" y="1977432"/>
                        <a:pt x="3775554" y="1981476"/>
                        <a:pt x="3778657" y="1985456"/>
                      </a:cubicBezTo>
                      <a:cubicBezTo>
                        <a:pt x="3783346" y="1991399"/>
                        <a:pt x="3788067" y="1997288"/>
                        <a:pt x="3792689" y="2003248"/>
                      </a:cubicBezTo>
                      <a:cubicBezTo>
                        <a:pt x="3795623" y="2006658"/>
                        <a:pt x="3798321" y="2010264"/>
                        <a:pt x="3800750" y="2014042"/>
                      </a:cubicBezTo>
                      <a:cubicBezTo>
                        <a:pt x="3803786" y="2019222"/>
                        <a:pt x="3807327" y="2023948"/>
                        <a:pt x="3810160" y="2029331"/>
                      </a:cubicBezTo>
                      <a:cubicBezTo>
                        <a:pt x="3811914" y="2031804"/>
                        <a:pt x="3825102" y="2026231"/>
                        <a:pt x="3823113" y="2019307"/>
                      </a:cubicBezTo>
                      <a:cubicBezTo>
                        <a:pt x="3820043" y="2013360"/>
                        <a:pt x="3816536" y="2007636"/>
                        <a:pt x="3812656" y="2002176"/>
                      </a:cubicBezTo>
                      <a:cubicBezTo>
                        <a:pt x="3809216" y="1996640"/>
                        <a:pt x="3805877" y="1991018"/>
                        <a:pt x="3802402" y="1985516"/>
                      </a:cubicBezTo>
                      <a:cubicBezTo>
                        <a:pt x="3797579" y="1977934"/>
                        <a:pt x="3792587" y="1970534"/>
                        <a:pt x="3787932" y="1962864"/>
                      </a:cubicBezTo>
                      <a:cubicBezTo>
                        <a:pt x="3785470" y="1958853"/>
                        <a:pt x="3783548" y="1954431"/>
                        <a:pt x="3781389" y="1950151"/>
                      </a:cubicBezTo>
                      <a:cubicBezTo>
                        <a:pt x="3779804" y="1946188"/>
                        <a:pt x="3777881" y="1942373"/>
                        <a:pt x="3775621" y="1938740"/>
                      </a:cubicBezTo>
                      <a:cubicBezTo>
                        <a:pt x="3769651" y="1930750"/>
                        <a:pt x="3763142" y="1923181"/>
                        <a:pt x="3756868" y="1915467"/>
                      </a:cubicBezTo>
                      <a:cubicBezTo>
                        <a:pt x="3752348" y="1909946"/>
                        <a:pt x="3748031" y="1904242"/>
                        <a:pt x="3743174" y="1899011"/>
                      </a:cubicBezTo>
                      <a:cubicBezTo>
                        <a:pt x="3738215" y="1893678"/>
                        <a:pt x="3732380" y="1889107"/>
                        <a:pt x="3727523" y="1883690"/>
                      </a:cubicBezTo>
                      <a:cubicBezTo>
                        <a:pt x="3717977" y="1873025"/>
                        <a:pt x="3708837" y="1862019"/>
                        <a:pt x="3699527" y="1851152"/>
                      </a:cubicBezTo>
                      <a:cubicBezTo>
                        <a:pt x="3695514" y="1846463"/>
                        <a:pt x="3691466" y="1841805"/>
                        <a:pt x="3687520" y="1837066"/>
                      </a:cubicBezTo>
                      <a:cubicBezTo>
                        <a:pt x="3684180" y="1833019"/>
                        <a:pt x="3681348" y="1828634"/>
                        <a:pt x="3677705" y="1824876"/>
                      </a:cubicBezTo>
                      <a:cubicBezTo>
                        <a:pt x="3672848" y="1819881"/>
                        <a:pt x="3667518" y="1815328"/>
                        <a:pt x="3662223" y="1810710"/>
                      </a:cubicBezTo>
                      <a:cubicBezTo>
                        <a:pt x="3657602" y="1806646"/>
                        <a:pt x="3652914" y="1802635"/>
                        <a:pt x="3648022" y="1798824"/>
                      </a:cubicBezTo>
                      <a:cubicBezTo>
                        <a:pt x="3643638" y="1795781"/>
                        <a:pt x="3640940" y="1803094"/>
                        <a:pt x="3641243" y="1804753"/>
                      </a:cubicBezTo>
                      <a:close/>
                      <a:moveTo>
                        <a:pt x="3395288" y="1831966"/>
                      </a:moveTo>
                      <a:cubicBezTo>
                        <a:pt x="3397278" y="1836469"/>
                        <a:pt x="3399605" y="1840736"/>
                        <a:pt x="3401763" y="1845067"/>
                      </a:cubicBezTo>
                      <a:cubicBezTo>
                        <a:pt x="3404259" y="1850976"/>
                        <a:pt x="3407160" y="1856704"/>
                        <a:pt x="3410466" y="1862201"/>
                      </a:cubicBezTo>
                      <a:cubicBezTo>
                        <a:pt x="3418966" y="1874290"/>
                        <a:pt x="3428073" y="1885886"/>
                        <a:pt x="3436944" y="1897617"/>
                      </a:cubicBezTo>
                      <a:cubicBezTo>
                        <a:pt x="3441733" y="1903915"/>
                        <a:pt x="3446354" y="1910384"/>
                        <a:pt x="3451616" y="1916239"/>
                      </a:cubicBezTo>
                      <a:cubicBezTo>
                        <a:pt x="3459036" y="1924436"/>
                        <a:pt x="3467267" y="1931849"/>
                        <a:pt x="3474586" y="1940127"/>
                      </a:cubicBezTo>
                      <a:cubicBezTo>
                        <a:pt x="3483861" y="1950623"/>
                        <a:pt x="3492665" y="1961562"/>
                        <a:pt x="3501502" y="1972463"/>
                      </a:cubicBezTo>
                      <a:cubicBezTo>
                        <a:pt x="3510575" y="1983594"/>
                        <a:pt x="3519412" y="1994927"/>
                        <a:pt x="3528283" y="2006193"/>
                      </a:cubicBezTo>
                      <a:cubicBezTo>
                        <a:pt x="3531554" y="2010291"/>
                        <a:pt x="3534692" y="2014490"/>
                        <a:pt x="3537930" y="2018585"/>
                      </a:cubicBezTo>
                      <a:cubicBezTo>
                        <a:pt x="3542753" y="2024730"/>
                        <a:pt x="3547677" y="2030808"/>
                        <a:pt x="3552501" y="2036971"/>
                      </a:cubicBezTo>
                      <a:cubicBezTo>
                        <a:pt x="3555503" y="2040509"/>
                        <a:pt x="3558302" y="2044236"/>
                        <a:pt x="3560832" y="2048128"/>
                      </a:cubicBezTo>
                      <a:cubicBezTo>
                        <a:pt x="3564003" y="2053461"/>
                        <a:pt x="3567713" y="2058335"/>
                        <a:pt x="3570647" y="2063853"/>
                      </a:cubicBezTo>
                      <a:cubicBezTo>
                        <a:pt x="3572469" y="2066410"/>
                        <a:pt x="3585792" y="2060976"/>
                        <a:pt x="3583633" y="2053866"/>
                      </a:cubicBezTo>
                      <a:cubicBezTo>
                        <a:pt x="3580395" y="2047737"/>
                        <a:pt x="3576786" y="2041838"/>
                        <a:pt x="3572739" y="2036208"/>
                      </a:cubicBezTo>
                      <a:cubicBezTo>
                        <a:pt x="3569130" y="2030522"/>
                        <a:pt x="3565622" y="2024741"/>
                        <a:pt x="3562012" y="2019060"/>
                      </a:cubicBezTo>
                      <a:cubicBezTo>
                        <a:pt x="3557020" y="2011255"/>
                        <a:pt x="3551826" y="2003619"/>
                        <a:pt x="3546935" y="1995713"/>
                      </a:cubicBezTo>
                      <a:cubicBezTo>
                        <a:pt x="3544406" y="1991584"/>
                        <a:pt x="3542349" y="1987044"/>
                        <a:pt x="3540088" y="1982660"/>
                      </a:cubicBezTo>
                      <a:cubicBezTo>
                        <a:pt x="3538402" y="1978575"/>
                        <a:pt x="3536378" y="1974645"/>
                        <a:pt x="3534017" y="1970912"/>
                      </a:cubicBezTo>
                      <a:cubicBezTo>
                        <a:pt x="3527811" y="1962668"/>
                        <a:pt x="3521099" y="1954846"/>
                        <a:pt x="3514555" y="1946873"/>
                      </a:cubicBezTo>
                      <a:cubicBezTo>
                        <a:pt x="3509867" y="1941166"/>
                        <a:pt x="3505414" y="1935293"/>
                        <a:pt x="3500388" y="1929876"/>
                      </a:cubicBezTo>
                      <a:cubicBezTo>
                        <a:pt x="3495262" y="1924338"/>
                        <a:pt x="3489258" y="1919582"/>
                        <a:pt x="3484233" y="1913963"/>
                      </a:cubicBezTo>
                      <a:cubicBezTo>
                        <a:pt x="3474349" y="1902940"/>
                        <a:pt x="3464872" y="1891563"/>
                        <a:pt x="3455225" y="1880324"/>
                      </a:cubicBezTo>
                      <a:cubicBezTo>
                        <a:pt x="3451076" y="1875481"/>
                        <a:pt x="3446894" y="1870674"/>
                        <a:pt x="3442813" y="1865747"/>
                      </a:cubicBezTo>
                      <a:cubicBezTo>
                        <a:pt x="3439338" y="1861598"/>
                        <a:pt x="3436370" y="1857027"/>
                        <a:pt x="3432626" y="1853152"/>
                      </a:cubicBezTo>
                      <a:cubicBezTo>
                        <a:pt x="3427601" y="1847988"/>
                        <a:pt x="3422102" y="1843246"/>
                        <a:pt x="3416672" y="1838439"/>
                      </a:cubicBezTo>
                      <a:cubicBezTo>
                        <a:pt x="3411882" y="1834223"/>
                        <a:pt x="3407059" y="1830061"/>
                        <a:pt x="3402033" y="1826081"/>
                      </a:cubicBezTo>
                      <a:cubicBezTo>
                        <a:pt x="3397513" y="1822859"/>
                        <a:pt x="3394950" y="1830276"/>
                        <a:pt x="3395288" y="1831970"/>
                      </a:cubicBezTo>
                      <a:close/>
                      <a:moveTo>
                        <a:pt x="3149164" y="1859038"/>
                      </a:moveTo>
                      <a:cubicBezTo>
                        <a:pt x="3151053" y="1863406"/>
                        <a:pt x="3153245" y="1867534"/>
                        <a:pt x="3155303" y="1871767"/>
                      </a:cubicBezTo>
                      <a:cubicBezTo>
                        <a:pt x="3157630" y="1877504"/>
                        <a:pt x="3160396" y="1883063"/>
                        <a:pt x="3163566" y="1888392"/>
                      </a:cubicBezTo>
                      <a:cubicBezTo>
                        <a:pt x="3171728" y="1900090"/>
                        <a:pt x="3180465" y="1911281"/>
                        <a:pt x="3188998" y="1922624"/>
                      </a:cubicBezTo>
                      <a:cubicBezTo>
                        <a:pt x="3193619" y="1928719"/>
                        <a:pt x="3198038" y="1934966"/>
                        <a:pt x="3203131" y="1940602"/>
                      </a:cubicBezTo>
                      <a:cubicBezTo>
                        <a:pt x="3210248" y="1948509"/>
                        <a:pt x="3218241" y="1955652"/>
                        <a:pt x="3225291" y="1963609"/>
                      </a:cubicBezTo>
                      <a:cubicBezTo>
                        <a:pt x="3234229" y="1973752"/>
                        <a:pt x="3242729" y="1984299"/>
                        <a:pt x="3251229" y="1994829"/>
                      </a:cubicBezTo>
                      <a:cubicBezTo>
                        <a:pt x="3259932" y="2005579"/>
                        <a:pt x="3268431" y="2016514"/>
                        <a:pt x="3276998" y="2027402"/>
                      </a:cubicBezTo>
                      <a:cubicBezTo>
                        <a:pt x="3280102" y="2031362"/>
                        <a:pt x="3283137" y="2035409"/>
                        <a:pt x="3286240" y="2039386"/>
                      </a:cubicBezTo>
                      <a:cubicBezTo>
                        <a:pt x="3290895" y="2045312"/>
                        <a:pt x="3295617" y="2051191"/>
                        <a:pt x="3300272" y="2057144"/>
                      </a:cubicBezTo>
                      <a:cubicBezTo>
                        <a:pt x="3303172" y="2060551"/>
                        <a:pt x="3305871" y="2064160"/>
                        <a:pt x="3308265" y="2067938"/>
                      </a:cubicBezTo>
                      <a:cubicBezTo>
                        <a:pt x="3311301" y="2073098"/>
                        <a:pt x="3314842" y="2077824"/>
                        <a:pt x="3317642" y="2083173"/>
                      </a:cubicBezTo>
                      <a:cubicBezTo>
                        <a:pt x="3319396" y="2085646"/>
                        <a:pt x="3332584" y="2080091"/>
                        <a:pt x="3330628" y="2073149"/>
                      </a:cubicBezTo>
                      <a:cubicBezTo>
                        <a:pt x="3327525" y="2067230"/>
                        <a:pt x="3324051" y="2061516"/>
                        <a:pt x="3320206" y="2056052"/>
                      </a:cubicBezTo>
                      <a:cubicBezTo>
                        <a:pt x="3316765" y="2050533"/>
                        <a:pt x="3313426" y="2044921"/>
                        <a:pt x="3309952" y="2039426"/>
                      </a:cubicBezTo>
                      <a:cubicBezTo>
                        <a:pt x="3305162" y="2031861"/>
                        <a:pt x="3300171" y="2024477"/>
                        <a:pt x="3295515" y="2016828"/>
                      </a:cubicBezTo>
                      <a:cubicBezTo>
                        <a:pt x="3293087" y="2012831"/>
                        <a:pt x="3291165" y="2008395"/>
                        <a:pt x="3289006" y="2004145"/>
                      </a:cubicBezTo>
                      <a:cubicBezTo>
                        <a:pt x="3287421" y="2000182"/>
                        <a:pt x="3285498" y="1996371"/>
                        <a:pt x="3283238" y="1992752"/>
                      </a:cubicBezTo>
                      <a:cubicBezTo>
                        <a:pt x="3277268" y="1984778"/>
                        <a:pt x="3270792" y="1977236"/>
                        <a:pt x="3264518" y="1969542"/>
                      </a:cubicBezTo>
                      <a:cubicBezTo>
                        <a:pt x="3260032" y="1964024"/>
                        <a:pt x="3255715" y="1958334"/>
                        <a:pt x="3250891" y="1953136"/>
                      </a:cubicBezTo>
                      <a:cubicBezTo>
                        <a:pt x="3245933" y="1947804"/>
                        <a:pt x="3240098" y="1943250"/>
                        <a:pt x="3235241" y="1937816"/>
                      </a:cubicBezTo>
                      <a:cubicBezTo>
                        <a:pt x="3225729" y="1927202"/>
                        <a:pt x="3216589" y="1916229"/>
                        <a:pt x="3207347" y="1905362"/>
                      </a:cubicBezTo>
                      <a:cubicBezTo>
                        <a:pt x="3203300" y="1900690"/>
                        <a:pt x="3199252" y="1896052"/>
                        <a:pt x="3195339" y="1891293"/>
                      </a:cubicBezTo>
                      <a:cubicBezTo>
                        <a:pt x="3192034" y="1887300"/>
                        <a:pt x="3189167" y="1882861"/>
                        <a:pt x="3185524" y="1879151"/>
                      </a:cubicBezTo>
                      <a:cubicBezTo>
                        <a:pt x="3180701" y="1874155"/>
                        <a:pt x="3175371" y="1869618"/>
                        <a:pt x="3170109" y="1864984"/>
                      </a:cubicBezTo>
                      <a:cubicBezTo>
                        <a:pt x="3165489" y="1860937"/>
                        <a:pt x="3160800" y="1856940"/>
                        <a:pt x="3155909" y="1853132"/>
                      </a:cubicBezTo>
                      <a:cubicBezTo>
                        <a:pt x="3151524" y="1850086"/>
                        <a:pt x="3148860" y="1857398"/>
                        <a:pt x="3149164" y="1859041"/>
                      </a:cubicBezTo>
                      <a:close/>
                      <a:moveTo>
                        <a:pt x="2903175" y="1886241"/>
                      </a:moveTo>
                      <a:cubicBezTo>
                        <a:pt x="2905130" y="1890693"/>
                        <a:pt x="2907425" y="1894926"/>
                        <a:pt x="2909549" y="1899260"/>
                      </a:cubicBezTo>
                      <a:cubicBezTo>
                        <a:pt x="2912011" y="1905119"/>
                        <a:pt x="2914879" y="1910789"/>
                        <a:pt x="2918150" y="1916223"/>
                      </a:cubicBezTo>
                      <a:cubicBezTo>
                        <a:pt x="2926515" y="1928227"/>
                        <a:pt x="2935521" y="1939705"/>
                        <a:pt x="2944358" y="1951335"/>
                      </a:cubicBezTo>
                      <a:cubicBezTo>
                        <a:pt x="2949080" y="1957565"/>
                        <a:pt x="2953634" y="1963963"/>
                        <a:pt x="2958862" y="1969772"/>
                      </a:cubicBezTo>
                      <a:cubicBezTo>
                        <a:pt x="2966215" y="1977897"/>
                        <a:pt x="2974377" y="1985243"/>
                        <a:pt x="2981596" y="1993423"/>
                      </a:cubicBezTo>
                      <a:cubicBezTo>
                        <a:pt x="2990804" y="2003832"/>
                        <a:pt x="2999539" y="2014652"/>
                        <a:pt x="3008275" y="2025466"/>
                      </a:cubicBezTo>
                      <a:cubicBezTo>
                        <a:pt x="3017247" y="2036485"/>
                        <a:pt x="3025983" y="2047727"/>
                        <a:pt x="3034787" y="2058858"/>
                      </a:cubicBezTo>
                      <a:cubicBezTo>
                        <a:pt x="3037991" y="2062906"/>
                        <a:pt x="3041128" y="2067068"/>
                        <a:pt x="3044298" y="2071149"/>
                      </a:cubicBezTo>
                      <a:cubicBezTo>
                        <a:pt x="3049122" y="2077244"/>
                        <a:pt x="3053945" y="2083254"/>
                        <a:pt x="3058735" y="2089363"/>
                      </a:cubicBezTo>
                      <a:cubicBezTo>
                        <a:pt x="3061737" y="2092857"/>
                        <a:pt x="3064502" y="2096551"/>
                        <a:pt x="3066998" y="2100419"/>
                      </a:cubicBezTo>
                      <a:cubicBezTo>
                        <a:pt x="3070136" y="2105702"/>
                        <a:pt x="3073778" y="2110538"/>
                        <a:pt x="3076679" y="2116026"/>
                      </a:cubicBezTo>
                      <a:cubicBezTo>
                        <a:pt x="3078500" y="2118549"/>
                        <a:pt x="3091756" y="2113081"/>
                        <a:pt x="3089665" y="2106022"/>
                      </a:cubicBezTo>
                      <a:cubicBezTo>
                        <a:pt x="3086494" y="2099951"/>
                        <a:pt x="3082885" y="2094102"/>
                        <a:pt x="3078905" y="2088516"/>
                      </a:cubicBezTo>
                      <a:cubicBezTo>
                        <a:pt x="3075330" y="2082863"/>
                        <a:pt x="3071890" y="2077122"/>
                        <a:pt x="3068280" y="2071503"/>
                      </a:cubicBezTo>
                      <a:cubicBezTo>
                        <a:pt x="3063356" y="2063765"/>
                        <a:pt x="3058229" y="2056200"/>
                        <a:pt x="3053372" y="2048361"/>
                      </a:cubicBezTo>
                      <a:cubicBezTo>
                        <a:pt x="3050876" y="2044246"/>
                        <a:pt x="3048852" y="2039743"/>
                        <a:pt x="3046660" y="2035392"/>
                      </a:cubicBezTo>
                      <a:cubicBezTo>
                        <a:pt x="3044974" y="2031348"/>
                        <a:pt x="3042983" y="2027452"/>
                        <a:pt x="3040656" y="2023745"/>
                      </a:cubicBezTo>
                      <a:cubicBezTo>
                        <a:pt x="3034517" y="2015569"/>
                        <a:pt x="3027872" y="2007832"/>
                        <a:pt x="3021396" y="1999926"/>
                      </a:cubicBezTo>
                      <a:cubicBezTo>
                        <a:pt x="3016742" y="1994273"/>
                        <a:pt x="3012357" y="1988458"/>
                        <a:pt x="3007365" y="1983081"/>
                      </a:cubicBezTo>
                      <a:cubicBezTo>
                        <a:pt x="3002271" y="1977597"/>
                        <a:pt x="2996335" y="1972905"/>
                        <a:pt x="2991343" y="1967336"/>
                      </a:cubicBezTo>
                      <a:cubicBezTo>
                        <a:pt x="2981562" y="1956418"/>
                        <a:pt x="2972185" y="1945142"/>
                        <a:pt x="2962639" y="1934018"/>
                      </a:cubicBezTo>
                      <a:cubicBezTo>
                        <a:pt x="2958524" y="1929212"/>
                        <a:pt x="2954342" y="1924456"/>
                        <a:pt x="2950328" y="1919579"/>
                      </a:cubicBezTo>
                      <a:cubicBezTo>
                        <a:pt x="2946922" y="1915464"/>
                        <a:pt x="2943987" y="1910927"/>
                        <a:pt x="2940243" y="1907099"/>
                      </a:cubicBezTo>
                      <a:cubicBezTo>
                        <a:pt x="2935285" y="1901985"/>
                        <a:pt x="2929821" y="1897297"/>
                        <a:pt x="2924424" y="1892538"/>
                      </a:cubicBezTo>
                      <a:cubicBezTo>
                        <a:pt x="2919702" y="1888355"/>
                        <a:pt x="2914912" y="1884244"/>
                        <a:pt x="2909920" y="1880314"/>
                      </a:cubicBezTo>
                      <a:cubicBezTo>
                        <a:pt x="2905434" y="1877171"/>
                        <a:pt x="2902837" y="1884567"/>
                        <a:pt x="2903175" y="1886244"/>
                      </a:cubicBezTo>
                      <a:close/>
                      <a:moveTo>
                        <a:pt x="2657084" y="1913356"/>
                      </a:moveTo>
                      <a:cubicBezTo>
                        <a:pt x="2659006" y="1917774"/>
                        <a:pt x="2661267" y="1921953"/>
                        <a:pt x="2663358" y="1926240"/>
                      </a:cubicBezTo>
                      <a:cubicBezTo>
                        <a:pt x="2665752" y="1932035"/>
                        <a:pt x="2668586" y="1937648"/>
                        <a:pt x="2671790" y="1943034"/>
                      </a:cubicBezTo>
                      <a:cubicBezTo>
                        <a:pt x="2680053" y="1954900"/>
                        <a:pt x="2688959" y="1966243"/>
                        <a:pt x="2697626" y="1977722"/>
                      </a:cubicBezTo>
                      <a:cubicBezTo>
                        <a:pt x="2702315" y="1983884"/>
                        <a:pt x="2706802" y="1990201"/>
                        <a:pt x="2711961" y="1995935"/>
                      </a:cubicBezTo>
                      <a:cubicBezTo>
                        <a:pt x="2719180" y="2003960"/>
                        <a:pt x="2727275" y="2011191"/>
                        <a:pt x="2734392" y="2019266"/>
                      </a:cubicBezTo>
                      <a:cubicBezTo>
                        <a:pt x="2743499" y="2029540"/>
                        <a:pt x="2752100" y="2040242"/>
                        <a:pt x="2760735" y="2050908"/>
                      </a:cubicBezTo>
                      <a:cubicBezTo>
                        <a:pt x="2769538" y="2061809"/>
                        <a:pt x="2778173" y="2072883"/>
                        <a:pt x="2786875" y="2083919"/>
                      </a:cubicBezTo>
                      <a:cubicBezTo>
                        <a:pt x="2790046" y="2087933"/>
                        <a:pt x="2793115" y="2092014"/>
                        <a:pt x="2796251" y="2096061"/>
                      </a:cubicBezTo>
                      <a:cubicBezTo>
                        <a:pt x="2800974" y="2102072"/>
                        <a:pt x="2805763" y="2108029"/>
                        <a:pt x="2810486" y="2114039"/>
                      </a:cubicBezTo>
                      <a:cubicBezTo>
                        <a:pt x="2813454" y="2117497"/>
                        <a:pt x="2816152" y="2121149"/>
                        <a:pt x="2818615" y="2124978"/>
                      </a:cubicBezTo>
                      <a:cubicBezTo>
                        <a:pt x="2821684" y="2130209"/>
                        <a:pt x="2825293" y="2134982"/>
                        <a:pt x="2828160" y="2140399"/>
                      </a:cubicBezTo>
                      <a:cubicBezTo>
                        <a:pt x="2829948" y="2142905"/>
                        <a:pt x="2843170" y="2137387"/>
                        <a:pt x="2841146" y="2130395"/>
                      </a:cubicBezTo>
                      <a:cubicBezTo>
                        <a:pt x="2838009" y="2124391"/>
                        <a:pt x="2834467" y="2118606"/>
                        <a:pt x="2830555" y="2113075"/>
                      </a:cubicBezTo>
                      <a:cubicBezTo>
                        <a:pt x="2827047" y="2107489"/>
                        <a:pt x="2823640" y="2101816"/>
                        <a:pt x="2820098" y="2096264"/>
                      </a:cubicBezTo>
                      <a:cubicBezTo>
                        <a:pt x="2815242" y="2088611"/>
                        <a:pt x="2810182" y="2081129"/>
                        <a:pt x="2805427" y="2073375"/>
                      </a:cubicBezTo>
                      <a:cubicBezTo>
                        <a:pt x="2802964" y="2069328"/>
                        <a:pt x="2800974" y="2064858"/>
                        <a:pt x="2798815" y="2060558"/>
                      </a:cubicBezTo>
                      <a:cubicBezTo>
                        <a:pt x="2797162" y="2056561"/>
                        <a:pt x="2795206" y="2052709"/>
                        <a:pt x="2792912" y="2049046"/>
                      </a:cubicBezTo>
                      <a:cubicBezTo>
                        <a:pt x="2786875" y="2040951"/>
                        <a:pt x="2780331" y="2033301"/>
                        <a:pt x="2773923" y="2025513"/>
                      </a:cubicBezTo>
                      <a:cubicBezTo>
                        <a:pt x="2769335" y="2019927"/>
                        <a:pt x="2764985" y="2014170"/>
                        <a:pt x="2760094" y="2008888"/>
                      </a:cubicBezTo>
                      <a:cubicBezTo>
                        <a:pt x="2755068" y="2003471"/>
                        <a:pt x="2749165" y="1998833"/>
                        <a:pt x="2744241" y="1993345"/>
                      </a:cubicBezTo>
                      <a:cubicBezTo>
                        <a:pt x="2734595" y="1982552"/>
                        <a:pt x="2725353" y="1971441"/>
                        <a:pt x="2715942" y="1960452"/>
                      </a:cubicBezTo>
                      <a:cubicBezTo>
                        <a:pt x="2711861" y="1955696"/>
                        <a:pt x="2707745" y="1951008"/>
                        <a:pt x="2703765" y="1946181"/>
                      </a:cubicBezTo>
                      <a:cubicBezTo>
                        <a:pt x="2700426" y="1942117"/>
                        <a:pt x="2697526" y="1937648"/>
                        <a:pt x="2693849" y="1933856"/>
                      </a:cubicBezTo>
                      <a:cubicBezTo>
                        <a:pt x="2688925" y="1928797"/>
                        <a:pt x="2683528" y="1924189"/>
                        <a:pt x="2678198" y="1919501"/>
                      </a:cubicBezTo>
                      <a:cubicBezTo>
                        <a:pt x="2673544" y="1915386"/>
                        <a:pt x="2668788" y="1911339"/>
                        <a:pt x="2663830" y="1907463"/>
                      </a:cubicBezTo>
                      <a:cubicBezTo>
                        <a:pt x="2659411" y="1904367"/>
                        <a:pt x="2656780" y="1911699"/>
                        <a:pt x="2657084" y="1913359"/>
                      </a:cubicBezTo>
                      <a:close/>
                      <a:moveTo>
                        <a:pt x="2411061" y="1940535"/>
                      </a:moveTo>
                      <a:cubicBezTo>
                        <a:pt x="2413051" y="1944987"/>
                        <a:pt x="2415311" y="1949217"/>
                        <a:pt x="2417436" y="1953551"/>
                      </a:cubicBezTo>
                      <a:cubicBezTo>
                        <a:pt x="2419898" y="1959400"/>
                        <a:pt x="2422799" y="1965066"/>
                        <a:pt x="2426037" y="1970517"/>
                      </a:cubicBezTo>
                      <a:cubicBezTo>
                        <a:pt x="2434436" y="1982518"/>
                        <a:pt x="2443441" y="1993996"/>
                        <a:pt x="2452278" y="2005596"/>
                      </a:cubicBezTo>
                      <a:cubicBezTo>
                        <a:pt x="2457001" y="2011842"/>
                        <a:pt x="2461554" y="2018244"/>
                        <a:pt x="2466782" y="2024049"/>
                      </a:cubicBezTo>
                      <a:cubicBezTo>
                        <a:pt x="2474102" y="2032175"/>
                        <a:pt x="2482264" y="2039524"/>
                        <a:pt x="2489516" y="2047700"/>
                      </a:cubicBezTo>
                      <a:cubicBezTo>
                        <a:pt x="2498690" y="2058112"/>
                        <a:pt x="2507426" y="2068929"/>
                        <a:pt x="2516196" y="2079743"/>
                      </a:cubicBezTo>
                      <a:cubicBezTo>
                        <a:pt x="2525134" y="2090783"/>
                        <a:pt x="2533904" y="2102005"/>
                        <a:pt x="2542707" y="2113162"/>
                      </a:cubicBezTo>
                      <a:cubicBezTo>
                        <a:pt x="2545911" y="2117210"/>
                        <a:pt x="2549015" y="2121376"/>
                        <a:pt x="2552219" y="2125453"/>
                      </a:cubicBezTo>
                      <a:cubicBezTo>
                        <a:pt x="2557008" y="2131548"/>
                        <a:pt x="2561865" y="2137559"/>
                        <a:pt x="2566622" y="2143667"/>
                      </a:cubicBezTo>
                      <a:cubicBezTo>
                        <a:pt x="2569623" y="2147162"/>
                        <a:pt x="2572389" y="2150855"/>
                        <a:pt x="2574885" y="2154720"/>
                      </a:cubicBezTo>
                      <a:cubicBezTo>
                        <a:pt x="2578022" y="2160003"/>
                        <a:pt x="2581699" y="2164839"/>
                        <a:pt x="2584599" y="2170331"/>
                      </a:cubicBezTo>
                      <a:cubicBezTo>
                        <a:pt x="2586387" y="2172854"/>
                        <a:pt x="2599677" y="2167386"/>
                        <a:pt x="2597585" y="2160326"/>
                      </a:cubicBezTo>
                      <a:cubicBezTo>
                        <a:pt x="2594381" y="2154252"/>
                        <a:pt x="2590772" y="2148403"/>
                        <a:pt x="2586792" y="2142821"/>
                      </a:cubicBezTo>
                      <a:cubicBezTo>
                        <a:pt x="2583250" y="2137168"/>
                        <a:pt x="2579776" y="2131427"/>
                        <a:pt x="2576200" y="2125808"/>
                      </a:cubicBezTo>
                      <a:cubicBezTo>
                        <a:pt x="2571276" y="2118070"/>
                        <a:pt x="2566115" y="2110501"/>
                        <a:pt x="2561292" y="2102662"/>
                      </a:cubicBezTo>
                      <a:cubicBezTo>
                        <a:pt x="2558796" y="2098551"/>
                        <a:pt x="2556772" y="2094048"/>
                        <a:pt x="2554546" y="2089697"/>
                      </a:cubicBezTo>
                      <a:cubicBezTo>
                        <a:pt x="2552860" y="2085666"/>
                        <a:pt x="2550869" y="2081777"/>
                        <a:pt x="2548576" y="2078067"/>
                      </a:cubicBezTo>
                      <a:cubicBezTo>
                        <a:pt x="2542404" y="2069871"/>
                        <a:pt x="2535759" y="2062116"/>
                        <a:pt x="2529283" y="2054227"/>
                      </a:cubicBezTo>
                      <a:cubicBezTo>
                        <a:pt x="2524662" y="2048574"/>
                        <a:pt x="2520244" y="2042759"/>
                        <a:pt x="2515285" y="2037382"/>
                      </a:cubicBezTo>
                      <a:cubicBezTo>
                        <a:pt x="2510192" y="2031898"/>
                        <a:pt x="2504256" y="2027210"/>
                        <a:pt x="2499230" y="2021641"/>
                      </a:cubicBezTo>
                      <a:cubicBezTo>
                        <a:pt x="2489448" y="2010719"/>
                        <a:pt x="2480105" y="1999443"/>
                        <a:pt x="2470560" y="1988323"/>
                      </a:cubicBezTo>
                      <a:cubicBezTo>
                        <a:pt x="2466445" y="1983513"/>
                        <a:pt x="2462263" y="1978757"/>
                        <a:pt x="2458215" y="1973883"/>
                      </a:cubicBezTo>
                      <a:cubicBezTo>
                        <a:pt x="2454808" y="1969768"/>
                        <a:pt x="2451874" y="1965232"/>
                        <a:pt x="2448163" y="1961403"/>
                      </a:cubicBezTo>
                      <a:cubicBezTo>
                        <a:pt x="2443171" y="1956293"/>
                        <a:pt x="2437741" y="1951601"/>
                        <a:pt x="2432344" y="1946846"/>
                      </a:cubicBezTo>
                      <a:cubicBezTo>
                        <a:pt x="2427622" y="1942663"/>
                        <a:pt x="2422799" y="1938548"/>
                        <a:pt x="2417807" y="1934622"/>
                      </a:cubicBezTo>
                      <a:cubicBezTo>
                        <a:pt x="2413321" y="1931462"/>
                        <a:pt x="2410758" y="1938862"/>
                        <a:pt x="2411061" y="1940538"/>
                      </a:cubicBezTo>
                      <a:close/>
                      <a:moveTo>
                        <a:pt x="2164970" y="1967630"/>
                      </a:moveTo>
                      <a:cubicBezTo>
                        <a:pt x="2166860" y="1972015"/>
                        <a:pt x="2169085" y="1976146"/>
                        <a:pt x="2171143" y="1980379"/>
                      </a:cubicBezTo>
                      <a:cubicBezTo>
                        <a:pt x="2173470" y="1986134"/>
                        <a:pt x="2176270" y="1991702"/>
                        <a:pt x="2179441" y="1997039"/>
                      </a:cubicBezTo>
                      <a:cubicBezTo>
                        <a:pt x="2187603" y="2008770"/>
                        <a:pt x="2196339" y="2019975"/>
                        <a:pt x="2204940" y="2031338"/>
                      </a:cubicBezTo>
                      <a:cubicBezTo>
                        <a:pt x="2209561" y="2037450"/>
                        <a:pt x="2213980" y="2043697"/>
                        <a:pt x="2219073" y="2049366"/>
                      </a:cubicBezTo>
                      <a:cubicBezTo>
                        <a:pt x="2226223" y="2057273"/>
                        <a:pt x="2234217" y="2064433"/>
                        <a:pt x="2241301" y="2072424"/>
                      </a:cubicBezTo>
                      <a:cubicBezTo>
                        <a:pt x="2250273" y="2082583"/>
                        <a:pt x="2258772" y="2093164"/>
                        <a:pt x="2267306" y="2103711"/>
                      </a:cubicBezTo>
                      <a:cubicBezTo>
                        <a:pt x="2276008" y="2114478"/>
                        <a:pt x="2284541" y="2125430"/>
                        <a:pt x="2293109" y="2136335"/>
                      </a:cubicBezTo>
                      <a:cubicBezTo>
                        <a:pt x="2296245" y="2140311"/>
                        <a:pt x="2299282" y="2144376"/>
                        <a:pt x="2302384" y="2148336"/>
                      </a:cubicBezTo>
                      <a:cubicBezTo>
                        <a:pt x="2307073" y="2154296"/>
                        <a:pt x="2311795" y="2160188"/>
                        <a:pt x="2316449" y="2166128"/>
                      </a:cubicBezTo>
                      <a:cubicBezTo>
                        <a:pt x="2319350" y="2169548"/>
                        <a:pt x="2322015" y="2173164"/>
                        <a:pt x="2324444" y="2176948"/>
                      </a:cubicBezTo>
                      <a:cubicBezTo>
                        <a:pt x="2327513" y="2182129"/>
                        <a:pt x="2331054" y="2186851"/>
                        <a:pt x="2333854" y="2192218"/>
                      </a:cubicBezTo>
                      <a:cubicBezTo>
                        <a:pt x="2335642" y="2194707"/>
                        <a:pt x="2348796" y="2189135"/>
                        <a:pt x="2346840" y="2182193"/>
                      </a:cubicBezTo>
                      <a:cubicBezTo>
                        <a:pt x="2343737" y="2176257"/>
                        <a:pt x="2340263" y="2170540"/>
                        <a:pt x="2336384" y="2165079"/>
                      </a:cubicBezTo>
                      <a:cubicBezTo>
                        <a:pt x="2332944" y="2159527"/>
                        <a:pt x="2329604" y="2153904"/>
                        <a:pt x="2326130" y="2148403"/>
                      </a:cubicBezTo>
                      <a:cubicBezTo>
                        <a:pt x="2321307" y="2140838"/>
                        <a:pt x="2316315" y="2133420"/>
                        <a:pt x="2311660" y="2125754"/>
                      </a:cubicBezTo>
                      <a:cubicBezTo>
                        <a:pt x="2309198" y="2121740"/>
                        <a:pt x="2307275" y="2117321"/>
                        <a:pt x="2305117" y="2113038"/>
                      </a:cubicBezTo>
                      <a:cubicBezTo>
                        <a:pt x="2303532" y="2109085"/>
                        <a:pt x="2301575" y="2105270"/>
                        <a:pt x="2299349" y="2101644"/>
                      </a:cubicBezTo>
                      <a:cubicBezTo>
                        <a:pt x="2293345" y="2093636"/>
                        <a:pt x="2286869" y="2086088"/>
                        <a:pt x="2280562" y="2078370"/>
                      </a:cubicBezTo>
                      <a:cubicBezTo>
                        <a:pt x="2276041" y="2072849"/>
                        <a:pt x="2271758" y="2067145"/>
                        <a:pt x="2266901" y="2061931"/>
                      </a:cubicBezTo>
                      <a:cubicBezTo>
                        <a:pt x="2261943" y="2056581"/>
                        <a:pt x="2256108" y="2052011"/>
                        <a:pt x="2251251" y="2046594"/>
                      </a:cubicBezTo>
                      <a:cubicBezTo>
                        <a:pt x="2241705" y="2035945"/>
                        <a:pt x="2232565" y="2024923"/>
                        <a:pt x="2223255" y="2014055"/>
                      </a:cubicBezTo>
                      <a:cubicBezTo>
                        <a:pt x="2219242" y="2009367"/>
                        <a:pt x="2215160" y="2004725"/>
                        <a:pt x="2211247" y="1999969"/>
                      </a:cubicBezTo>
                      <a:cubicBezTo>
                        <a:pt x="2207908" y="1995942"/>
                        <a:pt x="2205042" y="1991504"/>
                        <a:pt x="2201399" y="1987780"/>
                      </a:cubicBezTo>
                      <a:cubicBezTo>
                        <a:pt x="2196542" y="1982788"/>
                        <a:pt x="2191212" y="1978231"/>
                        <a:pt x="2185950" y="1973613"/>
                      </a:cubicBezTo>
                      <a:cubicBezTo>
                        <a:pt x="2181330" y="1969566"/>
                        <a:pt x="2176607" y="1965539"/>
                        <a:pt x="2171716" y="1961730"/>
                      </a:cubicBezTo>
                      <a:cubicBezTo>
                        <a:pt x="2167331" y="1958671"/>
                        <a:pt x="2164667" y="1965977"/>
                        <a:pt x="2164970" y="1967633"/>
                      </a:cubicBezTo>
                      <a:close/>
                      <a:moveTo>
                        <a:pt x="1918981" y="1994843"/>
                      </a:moveTo>
                      <a:cubicBezTo>
                        <a:pt x="1921005" y="1999345"/>
                        <a:pt x="1923299" y="2003629"/>
                        <a:pt x="1925491" y="2007997"/>
                      </a:cubicBezTo>
                      <a:cubicBezTo>
                        <a:pt x="1927987" y="2013913"/>
                        <a:pt x="1930921" y="2019644"/>
                        <a:pt x="1934227" y="2025149"/>
                      </a:cubicBezTo>
                      <a:cubicBezTo>
                        <a:pt x="1942727" y="2037268"/>
                        <a:pt x="1951868" y="2048881"/>
                        <a:pt x="1960806" y="2060649"/>
                      </a:cubicBezTo>
                      <a:cubicBezTo>
                        <a:pt x="1965595" y="2066946"/>
                        <a:pt x="1970216" y="2073429"/>
                        <a:pt x="1975512" y="2079305"/>
                      </a:cubicBezTo>
                      <a:cubicBezTo>
                        <a:pt x="1982899" y="2087514"/>
                        <a:pt x="1991162" y="2094982"/>
                        <a:pt x="1998515" y="2103253"/>
                      </a:cubicBezTo>
                      <a:cubicBezTo>
                        <a:pt x="2007825" y="2113783"/>
                        <a:pt x="2016662" y="2124718"/>
                        <a:pt x="2025499" y="2135657"/>
                      </a:cubicBezTo>
                      <a:cubicBezTo>
                        <a:pt x="2034572" y="2146831"/>
                        <a:pt x="2043443" y="2158171"/>
                        <a:pt x="2052381" y="2169447"/>
                      </a:cubicBezTo>
                      <a:cubicBezTo>
                        <a:pt x="2055620" y="2173562"/>
                        <a:pt x="2058756" y="2177761"/>
                        <a:pt x="2062028" y="2181890"/>
                      </a:cubicBezTo>
                      <a:cubicBezTo>
                        <a:pt x="2066851" y="2188052"/>
                        <a:pt x="2071776" y="2194147"/>
                        <a:pt x="2076633" y="2200309"/>
                      </a:cubicBezTo>
                      <a:cubicBezTo>
                        <a:pt x="2079669" y="2203854"/>
                        <a:pt x="2082434" y="2207588"/>
                        <a:pt x="2084998" y="2211484"/>
                      </a:cubicBezTo>
                      <a:cubicBezTo>
                        <a:pt x="2088168" y="2216833"/>
                        <a:pt x="2091879" y="2221724"/>
                        <a:pt x="2094847" y="2227263"/>
                      </a:cubicBezTo>
                      <a:cubicBezTo>
                        <a:pt x="2096668" y="2229802"/>
                        <a:pt x="2109958" y="2224382"/>
                        <a:pt x="2107833" y="2217272"/>
                      </a:cubicBezTo>
                      <a:cubicBezTo>
                        <a:pt x="2104595" y="2211143"/>
                        <a:pt x="2100918" y="2205234"/>
                        <a:pt x="2096905" y="2199581"/>
                      </a:cubicBezTo>
                      <a:cubicBezTo>
                        <a:pt x="2093295" y="2193877"/>
                        <a:pt x="2089788" y="2188086"/>
                        <a:pt x="2086111" y="2182399"/>
                      </a:cubicBezTo>
                      <a:cubicBezTo>
                        <a:pt x="2081119" y="2174577"/>
                        <a:pt x="2075891" y="2166924"/>
                        <a:pt x="2071000" y="2159001"/>
                      </a:cubicBezTo>
                      <a:cubicBezTo>
                        <a:pt x="2068437" y="2154856"/>
                        <a:pt x="2066379" y="2150302"/>
                        <a:pt x="2064153" y="2145897"/>
                      </a:cubicBezTo>
                      <a:cubicBezTo>
                        <a:pt x="2062466" y="2141816"/>
                        <a:pt x="2060409" y="2137886"/>
                        <a:pt x="2058048" y="2134149"/>
                      </a:cubicBezTo>
                      <a:cubicBezTo>
                        <a:pt x="2051842" y="2125872"/>
                        <a:pt x="2045096" y="2118033"/>
                        <a:pt x="2038552" y="2110042"/>
                      </a:cubicBezTo>
                      <a:cubicBezTo>
                        <a:pt x="2033864" y="2104308"/>
                        <a:pt x="2029344" y="2098429"/>
                        <a:pt x="2024352" y="2092992"/>
                      </a:cubicBezTo>
                      <a:cubicBezTo>
                        <a:pt x="2019192" y="2087457"/>
                        <a:pt x="2013188" y="2082684"/>
                        <a:pt x="2008128" y="2077062"/>
                      </a:cubicBezTo>
                      <a:cubicBezTo>
                        <a:pt x="1998246" y="2066009"/>
                        <a:pt x="1988768" y="2054598"/>
                        <a:pt x="1979087" y="2043332"/>
                      </a:cubicBezTo>
                      <a:cubicBezTo>
                        <a:pt x="1974905" y="2038475"/>
                        <a:pt x="1970689" y="2033649"/>
                        <a:pt x="1966607" y="2028707"/>
                      </a:cubicBezTo>
                      <a:cubicBezTo>
                        <a:pt x="1963133" y="2024558"/>
                        <a:pt x="1960165" y="2019971"/>
                        <a:pt x="1956421" y="2016092"/>
                      </a:cubicBezTo>
                      <a:cubicBezTo>
                        <a:pt x="1951395" y="2010911"/>
                        <a:pt x="1945864" y="2006156"/>
                        <a:pt x="1940400" y="2001332"/>
                      </a:cubicBezTo>
                      <a:cubicBezTo>
                        <a:pt x="1935644" y="1997099"/>
                        <a:pt x="1930787" y="1992934"/>
                        <a:pt x="1925727" y="1988937"/>
                      </a:cubicBezTo>
                      <a:cubicBezTo>
                        <a:pt x="1921207" y="1985739"/>
                        <a:pt x="1918644" y="1993153"/>
                        <a:pt x="1918981" y="1994846"/>
                      </a:cubicBezTo>
                      <a:close/>
                      <a:moveTo>
                        <a:pt x="1670496" y="2019263"/>
                      </a:moveTo>
                      <a:cubicBezTo>
                        <a:pt x="1672419" y="2023665"/>
                        <a:pt x="1674645" y="2027827"/>
                        <a:pt x="1676736" y="2032080"/>
                      </a:cubicBezTo>
                      <a:cubicBezTo>
                        <a:pt x="1679097" y="2037865"/>
                        <a:pt x="1681897" y="2043460"/>
                        <a:pt x="1685101" y="2048827"/>
                      </a:cubicBezTo>
                      <a:cubicBezTo>
                        <a:pt x="1693297" y="2060608"/>
                        <a:pt x="1702134" y="2071898"/>
                        <a:pt x="1710769" y="2083325"/>
                      </a:cubicBezTo>
                      <a:cubicBezTo>
                        <a:pt x="1715424" y="2089454"/>
                        <a:pt x="1719876" y="2095751"/>
                        <a:pt x="1725037" y="2101441"/>
                      </a:cubicBezTo>
                      <a:cubicBezTo>
                        <a:pt x="1732187" y="2109415"/>
                        <a:pt x="1740249" y="2116620"/>
                        <a:pt x="1747366" y="2124634"/>
                      </a:cubicBezTo>
                      <a:cubicBezTo>
                        <a:pt x="1756405" y="2134861"/>
                        <a:pt x="1764939" y="2145509"/>
                        <a:pt x="1773506" y="2156107"/>
                      </a:cubicBezTo>
                      <a:cubicBezTo>
                        <a:pt x="1782309" y="2166958"/>
                        <a:pt x="1790877" y="2177980"/>
                        <a:pt x="1799511" y="2188949"/>
                      </a:cubicBezTo>
                      <a:cubicBezTo>
                        <a:pt x="1802648" y="2192929"/>
                        <a:pt x="1805718" y="2197024"/>
                        <a:pt x="1808855" y="2201021"/>
                      </a:cubicBezTo>
                      <a:cubicBezTo>
                        <a:pt x="1813543" y="2206998"/>
                        <a:pt x="1818299" y="2212921"/>
                        <a:pt x="1822987" y="2218898"/>
                      </a:cubicBezTo>
                      <a:cubicBezTo>
                        <a:pt x="1825921" y="2222335"/>
                        <a:pt x="1828620" y="2225964"/>
                        <a:pt x="1831048" y="2229765"/>
                      </a:cubicBezTo>
                      <a:cubicBezTo>
                        <a:pt x="1834118" y="2234980"/>
                        <a:pt x="1837727" y="2239739"/>
                        <a:pt x="1840560" y="2245122"/>
                      </a:cubicBezTo>
                      <a:cubicBezTo>
                        <a:pt x="1842314" y="2247612"/>
                        <a:pt x="1855536" y="2242087"/>
                        <a:pt x="1853512" y="2235101"/>
                      </a:cubicBezTo>
                      <a:cubicBezTo>
                        <a:pt x="1850409" y="2229124"/>
                        <a:pt x="1846902" y="2223370"/>
                        <a:pt x="1842989" y="2217882"/>
                      </a:cubicBezTo>
                      <a:cubicBezTo>
                        <a:pt x="1839515" y="2212330"/>
                        <a:pt x="1836142" y="2206674"/>
                        <a:pt x="1832634" y="2201139"/>
                      </a:cubicBezTo>
                      <a:cubicBezTo>
                        <a:pt x="1827811" y="2193520"/>
                        <a:pt x="1822785" y="2186089"/>
                        <a:pt x="1818063" y="2178368"/>
                      </a:cubicBezTo>
                      <a:cubicBezTo>
                        <a:pt x="1815600" y="2174341"/>
                        <a:pt x="1813644" y="2169889"/>
                        <a:pt x="1811486" y="2165605"/>
                      </a:cubicBezTo>
                      <a:cubicBezTo>
                        <a:pt x="1809866" y="2161615"/>
                        <a:pt x="1807910" y="2157770"/>
                        <a:pt x="1805650" y="2154110"/>
                      </a:cubicBezTo>
                      <a:cubicBezTo>
                        <a:pt x="1799646" y="2146086"/>
                        <a:pt x="1793103" y="2138466"/>
                        <a:pt x="1786762" y="2130712"/>
                      </a:cubicBezTo>
                      <a:cubicBezTo>
                        <a:pt x="1782208" y="2125160"/>
                        <a:pt x="1777857" y="2119419"/>
                        <a:pt x="1773000" y="2114185"/>
                      </a:cubicBezTo>
                      <a:cubicBezTo>
                        <a:pt x="1768008" y="2108818"/>
                        <a:pt x="1762139" y="2104214"/>
                        <a:pt x="1757248" y="2098746"/>
                      </a:cubicBezTo>
                      <a:cubicBezTo>
                        <a:pt x="1747635" y="2088031"/>
                        <a:pt x="1738461" y="2076957"/>
                        <a:pt x="1729084" y="2066029"/>
                      </a:cubicBezTo>
                      <a:cubicBezTo>
                        <a:pt x="1725037" y="2061307"/>
                        <a:pt x="1720955" y="2056649"/>
                        <a:pt x="1716975" y="2051862"/>
                      </a:cubicBezTo>
                      <a:cubicBezTo>
                        <a:pt x="1713636" y="2047815"/>
                        <a:pt x="1710769" y="2043363"/>
                        <a:pt x="1707126" y="2039605"/>
                      </a:cubicBezTo>
                      <a:cubicBezTo>
                        <a:pt x="1702236" y="2034576"/>
                        <a:pt x="1696839" y="2029989"/>
                        <a:pt x="1691577" y="2025334"/>
                      </a:cubicBezTo>
                      <a:cubicBezTo>
                        <a:pt x="1686922" y="2021236"/>
                        <a:pt x="1682200" y="2017205"/>
                        <a:pt x="1677276" y="2013363"/>
                      </a:cubicBezTo>
                      <a:cubicBezTo>
                        <a:pt x="1672857" y="2010277"/>
                        <a:pt x="1670193" y="2017607"/>
                        <a:pt x="1670496" y="2019266"/>
                      </a:cubicBezTo>
                      <a:close/>
                      <a:moveTo>
                        <a:pt x="1426902" y="2049137"/>
                      </a:moveTo>
                      <a:cubicBezTo>
                        <a:pt x="1428892" y="2053640"/>
                        <a:pt x="1431219" y="2057907"/>
                        <a:pt x="1433378" y="2062275"/>
                      </a:cubicBezTo>
                      <a:cubicBezTo>
                        <a:pt x="1435874" y="2068198"/>
                        <a:pt x="1438808" y="2073935"/>
                        <a:pt x="1442114" y="2079443"/>
                      </a:cubicBezTo>
                      <a:cubicBezTo>
                        <a:pt x="1450647" y="2091545"/>
                        <a:pt x="1459754" y="2103162"/>
                        <a:pt x="1468726" y="2114910"/>
                      </a:cubicBezTo>
                      <a:cubicBezTo>
                        <a:pt x="1473516" y="2121224"/>
                        <a:pt x="1478137" y="2127707"/>
                        <a:pt x="1483432" y="2133582"/>
                      </a:cubicBezTo>
                      <a:cubicBezTo>
                        <a:pt x="1490819" y="2141792"/>
                        <a:pt x="1499083" y="2149260"/>
                        <a:pt x="1506402" y="2157530"/>
                      </a:cubicBezTo>
                      <a:cubicBezTo>
                        <a:pt x="1515711" y="2168077"/>
                        <a:pt x="1524549" y="2179013"/>
                        <a:pt x="1533419" y="2189951"/>
                      </a:cubicBezTo>
                      <a:cubicBezTo>
                        <a:pt x="1542493" y="2201125"/>
                        <a:pt x="1551364" y="2212465"/>
                        <a:pt x="1560268" y="2223741"/>
                      </a:cubicBezTo>
                      <a:cubicBezTo>
                        <a:pt x="1563540" y="2227856"/>
                        <a:pt x="1566677" y="2232056"/>
                        <a:pt x="1569915" y="2236184"/>
                      </a:cubicBezTo>
                      <a:cubicBezTo>
                        <a:pt x="1574772" y="2242346"/>
                        <a:pt x="1579696" y="2248441"/>
                        <a:pt x="1584520" y="2254604"/>
                      </a:cubicBezTo>
                      <a:cubicBezTo>
                        <a:pt x="1587555" y="2258142"/>
                        <a:pt x="1590355" y="2261872"/>
                        <a:pt x="1592885" y="2265778"/>
                      </a:cubicBezTo>
                      <a:cubicBezTo>
                        <a:pt x="1596055" y="2271128"/>
                        <a:pt x="1599765" y="2276019"/>
                        <a:pt x="1602767" y="2281557"/>
                      </a:cubicBezTo>
                      <a:cubicBezTo>
                        <a:pt x="1604555" y="2284097"/>
                        <a:pt x="1617878" y="2278676"/>
                        <a:pt x="1615753" y="2271566"/>
                      </a:cubicBezTo>
                      <a:cubicBezTo>
                        <a:pt x="1612482" y="2265438"/>
                        <a:pt x="1608838" y="2259528"/>
                        <a:pt x="1604791" y="2253875"/>
                      </a:cubicBezTo>
                      <a:cubicBezTo>
                        <a:pt x="1601182" y="2248141"/>
                        <a:pt x="1597674" y="2242380"/>
                        <a:pt x="1594031" y="2236693"/>
                      </a:cubicBezTo>
                      <a:cubicBezTo>
                        <a:pt x="1589039" y="2228871"/>
                        <a:pt x="1583811" y="2221218"/>
                        <a:pt x="1578920" y="2213295"/>
                      </a:cubicBezTo>
                      <a:cubicBezTo>
                        <a:pt x="1576357" y="2209150"/>
                        <a:pt x="1574300" y="2204596"/>
                        <a:pt x="1572040" y="2200191"/>
                      </a:cubicBezTo>
                      <a:cubicBezTo>
                        <a:pt x="1570353" y="2196107"/>
                        <a:pt x="1568329" y="2192174"/>
                        <a:pt x="1565968" y="2188443"/>
                      </a:cubicBezTo>
                      <a:cubicBezTo>
                        <a:pt x="1559729" y="2180166"/>
                        <a:pt x="1552983" y="2172327"/>
                        <a:pt x="1546439" y="2164337"/>
                      </a:cubicBezTo>
                      <a:cubicBezTo>
                        <a:pt x="1541750" y="2158603"/>
                        <a:pt x="1537265" y="2152724"/>
                        <a:pt x="1532239" y="2147287"/>
                      </a:cubicBezTo>
                      <a:cubicBezTo>
                        <a:pt x="1527112" y="2141752"/>
                        <a:pt x="1521074" y="2136979"/>
                        <a:pt x="1516049" y="2131356"/>
                      </a:cubicBezTo>
                      <a:cubicBezTo>
                        <a:pt x="1506132" y="2120303"/>
                        <a:pt x="1496654" y="2108892"/>
                        <a:pt x="1486974" y="2097627"/>
                      </a:cubicBezTo>
                      <a:cubicBezTo>
                        <a:pt x="1482825" y="2092769"/>
                        <a:pt x="1478609" y="2087943"/>
                        <a:pt x="1474494" y="2083001"/>
                      </a:cubicBezTo>
                      <a:cubicBezTo>
                        <a:pt x="1471054" y="2078836"/>
                        <a:pt x="1468052" y="2074266"/>
                        <a:pt x="1464308" y="2070387"/>
                      </a:cubicBezTo>
                      <a:cubicBezTo>
                        <a:pt x="1459282" y="2065209"/>
                        <a:pt x="1453750" y="2060450"/>
                        <a:pt x="1448320" y="2055627"/>
                      </a:cubicBezTo>
                      <a:cubicBezTo>
                        <a:pt x="1443530" y="2051394"/>
                        <a:pt x="1438673" y="2047228"/>
                        <a:pt x="1433648" y="2043234"/>
                      </a:cubicBezTo>
                      <a:cubicBezTo>
                        <a:pt x="1429094" y="2040034"/>
                        <a:pt x="1426565" y="2047447"/>
                        <a:pt x="1426902" y="2049140"/>
                      </a:cubicBezTo>
                      <a:close/>
                      <a:moveTo>
                        <a:pt x="1180744" y="2076191"/>
                      </a:moveTo>
                      <a:cubicBezTo>
                        <a:pt x="1182599" y="2080526"/>
                        <a:pt x="1184758" y="2084624"/>
                        <a:pt x="1186815" y="2088823"/>
                      </a:cubicBezTo>
                      <a:cubicBezTo>
                        <a:pt x="1189109" y="2094510"/>
                        <a:pt x="1191841" y="2100021"/>
                        <a:pt x="1194944" y="2105310"/>
                      </a:cubicBezTo>
                      <a:cubicBezTo>
                        <a:pt x="1203005" y="2116893"/>
                        <a:pt x="1211640" y="2127997"/>
                        <a:pt x="1220106" y="2139222"/>
                      </a:cubicBezTo>
                      <a:cubicBezTo>
                        <a:pt x="1224659" y="2145232"/>
                        <a:pt x="1229044" y="2151429"/>
                        <a:pt x="1234070" y="2157014"/>
                      </a:cubicBezTo>
                      <a:cubicBezTo>
                        <a:pt x="1241119" y="2164836"/>
                        <a:pt x="1249012" y="2171896"/>
                        <a:pt x="1255994" y="2179785"/>
                      </a:cubicBezTo>
                      <a:cubicBezTo>
                        <a:pt x="1264865" y="2189806"/>
                        <a:pt x="1273264" y="2200269"/>
                        <a:pt x="1281662" y="2210681"/>
                      </a:cubicBezTo>
                      <a:cubicBezTo>
                        <a:pt x="1290297" y="2221330"/>
                        <a:pt x="1298696" y="2232180"/>
                        <a:pt x="1307162" y="2242950"/>
                      </a:cubicBezTo>
                      <a:cubicBezTo>
                        <a:pt x="1310232" y="2246876"/>
                        <a:pt x="1313233" y="2250870"/>
                        <a:pt x="1316303" y="2254816"/>
                      </a:cubicBezTo>
                      <a:cubicBezTo>
                        <a:pt x="1320924" y="2260692"/>
                        <a:pt x="1325578" y="2266497"/>
                        <a:pt x="1330165" y="2272406"/>
                      </a:cubicBezTo>
                      <a:cubicBezTo>
                        <a:pt x="1333066" y="2275779"/>
                        <a:pt x="1335697" y="2279348"/>
                        <a:pt x="1338092" y="2283088"/>
                      </a:cubicBezTo>
                      <a:cubicBezTo>
                        <a:pt x="1341094" y="2288202"/>
                        <a:pt x="1344602" y="2292870"/>
                        <a:pt x="1347367" y="2298189"/>
                      </a:cubicBezTo>
                      <a:cubicBezTo>
                        <a:pt x="1349054" y="2300644"/>
                        <a:pt x="1362242" y="2295039"/>
                        <a:pt x="1360320" y="2288168"/>
                      </a:cubicBezTo>
                      <a:cubicBezTo>
                        <a:pt x="1357284" y="2282289"/>
                        <a:pt x="1353844" y="2276626"/>
                        <a:pt x="1350032" y="2271219"/>
                      </a:cubicBezTo>
                      <a:cubicBezTo>
                        <a:pt x="1346625" y="2265734"/>
                        <a:pt x="1343320" y="2260183"/>
                        <a:pt x="1339913" y="2254732"/>
                      </a:cubicBezTo>
                      <a:cubicBezTo>
                        <a:pt x="1335191" y="2247247"/>
                        <a:pt x="1330267" y="2239918"/>
                        <a:pt x="1325680" y="2232332"/>
                      </a:cubicBezTo>
                      <a:cubicBezTo>
                        <a:pt x="1323251" y="2228355"/>
                        <a:pt x="1321362" y="2223970"/>
                        <a:pt x="1319237" y="2219737"/>
                      </a:cubicBezTo>
                      <a:cubicBezTo>
                        <a:pt x="1317686" y="2215811"/>
                        <a:pt x="1315797" y="2212030"/>
                        <a:pt x="1313571" y="2208445"/>
                      </a:cubicBezTo>
                      <a:cubicBezTo>
                        <a:pt x="1307668" y="2200539"/>
                        <a:pt x="1301259" y="2193057"/>
                        <a:pt x="1295020" y="2185455"/>
                      </a:cubicBezTo>
                      <a:cubicBezTo>
                        <a:pt x="1290567" y="2180004"/>
                        <a:pt x="1286317" y="2174368"/>
                        <a:pt x="1281528" y="2169204"/>
                      </a:cubicBezTo>
                      <a:cubicBezTo>
                        <a:pt x="1276637" y="2163939"/>
                        <a:pt x="1270869" y="2159422"/>
                        <a:pt x="1266046" y="2154070"/>
                      </a:cubicBezTo>
                      <a:cubicBezTo>
                        <a:pt x="1256635" y="2143556"/>
                        <a:pt x="1247596" y="2132668"/>
                        <a:pt x="1238421" y="2121935"/>
                      </a:cubicBezTo>
                      <a:cubicBezTo>
                        <a:pt x="1234441" y="2117315"/>
                        <a:pt x="1230461" y="2112711"/>
                        <a:pt x="1226549" y="2108022"/>
                      </a:cubicBezTo>
                      <a:cubicBezTo>
                        <a:pt x="1223277" y="2104059"/>
                        <a:pt x="1220477" y="2099657"/>
                        <a:pt x="1216868" y="2095967"/>
                      </a:cubicBezTo>
                      <a:cubicBezTo>
                        <a:pt x="1212078" y="2091039"/>
                        <a:pt x="1206783" y="2086553"/>
                        <a:pt x="1201555" y="2082000"/>
                      </a:cubicBezTo>
                      <a:cubicBezTo>
                        <a:pt x="1197001" y="2077969"/>
                        <a:pt x="1192381" y="2074043"/>
                        <a:pt x="1187524" y="2070269"/>
                      </a:cubicBezTo>
                      <a:cubicBezTo>
                        <a:pt x="1183172" y="2067280"/>
                        <a:pt x="1180474" y="2074556"/>
                        <a:pt x="1180744" y="2076195"/>
                      </a:cubicBezTo>
                      <a:close/>
                      <a:moveTo>
                        <a:pt x="934687" y="2103324"/>
                      </a:moveTo>
                      <a:cubicBezTo>
                        <a:pt x="936509" y="2107624"/>
                        <a:pt x="938667" y="2111705"/>
                        <a:pt x="940691" y="2115868"/>
                      </a:cubicBezTo>
                      <a:cubicBezTo>
                        <a:pt x="942951" y="2121524"/>
                        <a:pt x="945615" y="2126998"/>
                        <a:pt x="948719" y="2132240"/>
                      </a:cubicBezTo>
                      <a:cubicBezTo>
                        <a:pt x="956679" y="2143769"/>
                        <a:pt x="965246" y="2154754"/>
                        <a:pt x="973645" y="2165895"/>
                      </a:cubicBezTo>
                      <a:cubicBezTo>
                        <a:pt x="978164" y="2171889"/>
                        <a:pt x="982482" y="2178018"/>
                        <a:pt x="987508" y="2183569"/>
                      </a:cubicBezTo>
                      <a:cubicBezTo>
                        <a:pt x="994489" y="2191327"/>
                        <a:pt x="1002349" y="2198316"/>
                        <a:pt x="1009263" y="2206138"/>
                      </a:cubicBezTo>
                      <a:cubicBezTo>
                        <a:pt x="1018033" y="2216074"/>
                        <a:pt x="1026364" y="2226453"/>
                        <a:pt x="1034729" y="2236794"/>
                      </a:cubicBezTo>
                      <a:cubicBezTo>
                        <a:pt x="1043263" y="2247375"/>
                        <a:pt x="1051560" y="2258128"/>
                        <a:pt x="1059958" y="2268794"/>
                      </a:cubicBezTo>
                      <a:cubicBezTo>
                        <a:pt x="1063028" y="2272703"/>
                        <a:pt x="1065996" y="2276683"/>
                        <a:pt x="1069032" y="2280599"/>
                      </a:cubicBezTo>
                      <a:cubicBezTo>
                        <a:pt x="1073585" y="2286407"/>
                        <a:pt x="1078206" y="2292178"/>
                        <a:pt x="1082760" y="2298037"/>
                      </a:cubicBezTo>
                      <a:cubicBezTo>
                        <a:pt x="1085627" y="2301380"/>
                        <a:pt x="1088258" y="2304921"/>
                        <a:pt x="1090618" y="2308635"/>
                      </a:cubicBezTo>
                      <a:cubicBezTo>
                        <a:pt x="1093553" y="2313731"/>
                        <a:pt x="1097061" y="2318352"/>
                        <a:pt x="1099793" y="2323651"/>
                      </a:cubicBezTo>
                      <a:cubicBezTo>
                        <a:pt x="1101480" y="2326073"/>
                        <a:pt x="1114634" y="2320433"/>
                        <a:pt x="1112745" y="2313613"/>
                      </a:cubicBezTo>
                      <a:cubicBezTo>
                        <a:pt x="1109743" y="2307758"/>
                        <a:pt x="1106337" y="2302122"/>
                        <a:pt x="1102559" y="2296749"/>
                      </a:cubicBezTo>
                      <a:cubicBezTo>
                        <a:pt x="1099186" y="2291315"/>
                        <a:pt x="1095948" y="2285797"/>
                        <a:pt x="1092541" y="2280397"/>
                      </a:cubicBezTo>
                      <a:cubicBezTo>
                        <a:pt x="1087853" y="2272976"/>
                        <a:pt x="1082996" y="2265684"/>
                        <a:pt x="1078442" y="2258152"/>
                      </a:cubicBezTo>
                      <a:cubicBezTo>
                        <a:pt x="1076081" y="2254206"/>
                        <a:pt x="1074158" y="2249838"/>
                        <a:pt x="1072101" y="2245638"/>
                      </a:cubicBezTo>
                      <a:cubicBezTo>
                        <a:pt x="1070550" y="2241743"/>
                        <a:pt x="1068694" y="2237988"/>
                        <a:pt x="1066502" y="2234417"/>
                      </a:cubicBezTo>
                      <a:cubicBezTo>
                        <a:pt x="1060633" y="2226578"/>
                        <a:pt x="1054292" y="2219181"/>
                        <a:pt x="1048119" y="2211595"/>
                      </a:cubicBezTo>
                      <a:cubicBezTo>
                        <a:pt x="1043701" y="2206198"/>
                        <a:pt x="1039485" y="2200610"/>
                        <a:pt x="1034729" y="2195496"/>
                      </a:cubicBezTo>
                      <a:cubicBezTo>
                        <a:pt x="1029872" y="2190265"/>
                        <a:pt x="1024138" y="2185812"/>
                        <a:pt x="1019382" y="2180497"/>
                      </a:cubicBezTo>
                      <a:cubicBezTo>
                        <a:pt x="1010039" y="2170041"/>
                        <a:pt x="1001067" y="2159267"/>
                        <a:pt x="991960" y="2148619"/>
                      </a:cubicBezTo>
                      <a:cubicBezTo>
                        <a:pt x="988047" y="2144011"/>
                        <a:pt x="984067" y="2139475"/>
                        <a:pt x="980188" y="2134790"/>
                      </a:cubicBezTo>
                      <a:cubicBezTo>
                        <a:pt x="976950" y="2130860"/>
                        <a:pt x="974151" y="2126496"/>
                        <a:pt x="970609" y="2122836"/>
                      </a:cubicBezTo>
                      <a:cubicBezTo>
                        <a:pt x="965819" y="2117962"/>
                        <a:pt x="960592" y="2113510"/>
                        <a:pt x="955431" y="2108990"/>
                      </a:cubicBezTo>
                      <a:cubicBezTo>
                        <a:pt x="950877" y="2105027"/>
                        <a:pt x="946256" y="2101118"/>
                        <a:pt x="941433" y="2097374"/>
                      </a:cubicBezTo>
                      <a:cubicBezTo>
                        <a:pt x="937115" y="2094439"/>
                        <a:pt x="934417" y="2101684"/>
                        <a:pt x="934687" y="2103327"/>
                      </a:cubicBezTo>
                      <a:close/>
                      <a:moveTo>
                        <a:pt x="680164" y="2120947"/>
                      </a:moveTo>
                      <a:cubicBezTo>
                        <a:pt x="682154" y="2125399"/>
                        <a:pt x="684381" y="2129599"/>
                        <a:pt x="686539" y="2133899"/>
                      </a:cubicBezTo>
                      <a:cubicBezTo>
                        <a:pt x="688934" y="2139728"/>
                        <a:pt x="691767" y="2145374"/>
                        <a:pt x="695005" y="2150794"/>
                      </a:cubicBezTo>
                      <a:cubicBezTo>
                        <a:pt x="703370" y="2162731"/>
                        <a:pt x="712309" y="2174139"/>
                        <a:pt x="721078" y="2185684"/>
                      </a:cubicBezTo>
                      <a:cubicBezTo>
                        <a:pt x="725767" y="2191901"/>
                        <a:pt x="730286" y="2198265"/>
                        <a:pt x="735515" y="2204036"/>
                      </a:cubicBezTo>
                      <a:cubicBezTo>
                        <a:pt x="742766" y="2212115"/>
                        <a:pt x="750895" y="2219393"/>
                        <a:pt x="758113" y="2227536"/>
                      </a:cubicBezTo>
                      <a:cubicBezTo>
                        <a:pt x="767254" y="2237881"/>
                        <a:pt x="775889" y="2248647"/>
                        <a:pt x="784591" y="2259380"/>
                      </a:cubicBezTo>
                      <a:cubicBezTo>
                        <a:pt x="793495" y="2270352"/>
                        <a:pt x="802164" y="2281490"/>
                        <a:pt x="810934" y="2292597"/>
                      </a:cubicBezTo>
                      <a:cubicBezTo>
                        <a:pt x="814104" y="2296644"/>
                        <a:pt x="817207" y="2300773"/>
                        <a:pt x="820412" y="2304820"/>
                      </a:cubicBezTo>
                      <a:cubicBezTo>
                        <a:pt x="825167" y="2310891"/>
                        <a:pt x="829991" y="2316855"/>
                        <a:pt x="834713" y="2322933"/>
                      </a:cubicBezTo>
                      <a:cubicBezTo>
                        <a:pt x="837681" y="2326417"/>
                        <a:pt x="840447" y="2330087"/>
                        <a:pt x="842943" y="2333922"/>
                      </a:cubicBezTo>
                      <a:cubicBezTo>
                        <a:pt x="846013" y="2339184"/>
                        <a:pt x="849655" y="2343994"/>
                        <a:pt x="852556" y="2349437"/>
                      </a:cubicBezTo>
                      <a:cubicBezTo>
                        <a:pt x="854344" y="2351977"/>
                        <a:pt x="867599" y="2346476"/>
                        <a:pt x="865508" y="2339450"/>
                      </a:cubicBezTo>
                      <a:cubicBezTo>
                        <a:pt x="862371" y="2333406"/>
                        <a:pt x="858796" y="2327588"/>
                        <a:pt x="854850" y="2322029"/>
                      </a:cubicBezTo>
                      <a:cubicBezTo>
                        <a:pt x="851308" y="2316410"/>
                        <a:pt x="847901" y="2310702"/>
                        <a:pt x="844326" y="2305117"/>
                      </a:cubicBezTo>
                      <a:cubicBezTo>
                        <a:pt x="839401" y="2297413"/>
                        <a:pt x="834308" y="2289898"/>
                        <a:pt x="829519" y="2282093"/>
                      </a:cubicBezTo>
                      <a:cubicBezTo>
                        <a:pt x="827023" y="2278012"/>
                        <a:pt x="825032" y="2273526"/>
                        <a:pt x="822807" y="2269192"/>
                      </a:cubicBezTo>
                      <a:cubicBezTo>
                        <a:pt x="821154" y="2265168"/>
                        <a:pt x="819197" y="2261289"/>
                        <a:pt x="816904" y="2257595"/>
                      </a:cubicBezTo>
                      <a:cubicBezTo>
                        <a:pt x="810799" y="2249470"/>
                        <a:pt x="804188" y="2241766"/>
                        <a:pt x="797745" y="2233928"/>
                      </a:cubicBezTo>
                      <a:cubicBezTo>
                        <a:pt x="793158" y="2228308"/>
                        <a:pt x="788739" y="2222500"/>
                        <a:pt x="783815" y="2217184"/>
                      </a:cubicBezTo>
                      <a:cubicBezTo>
                        <a:pt x="778756" y="2211733"/>
                        <a:pt x="772853" y="2207065"/>
                        <a:pt x="767895" y="2201541"/>
                      </a:cubicBezTo>
                      <a:cubicBezTo>
                        <a:pt x="758147" y="2190690"/>
                        <a:pt x="748838" y="2179468"/>
                        <a:pt x="739360" y="2168411"/>
                      </a:cubicBezTo>
                      <a:cubicBezTo>
                        <a:pt x="735278" y="2163639"/>
                        <a:pt x="731130" y="2158896"/>
                        <a:pt x="727116" y="2154056"/>
                      </a:cubicBezTo>
                      <a:cubicBezTo>
                        <a:pt x="723743" y="2149975"/>
                        <a:pt x="720809" y="2145455"/>
                        <a:pt x="717098" y="2141664"/>
                      </a:cubicBezTo>
                      <a:cubicBezTo>
                        <a:pt x="712174" y="2136567"/>
                        <a:pt x="706743" y="2131913"/>
                        <a:pt x="701380" y="2127187"/>
                      </a:cubicBezTo>
                      <a:cubicBezTo>
                        <a:pt x="696692" y="2123042"/>
                        <a:pt x="691902" y="2118960"/>
                        <a:pt x="686944" y="2115044"/>
                      </a:cubicBezTo>
                      <a:cubicBezTo>
                        <a:pt x="682492" y="2111911"/>
                        <a:pt x="679861" y="2119274"/>
                        <a:pt x="680164" y="2120951"/>
                      </a:cubicBezTo>
                      <a:close/>
                      <a:moveTo>
                        <a:pt x="417614" y="2129511"/>
                      </a:moveTo>
                      <a:cubicBezTo>
                        <a:pt x="419435" y="2133829"/>
                        <a:pt x="421594" y="2137923"/>
                        <a:pt x="423618" y="2142106"/>
                      </a:cubicBezTo>
                      <a:cubicBezTo>
                        <a:pt x="425911" y="2147779"/>
                        <a:pt x="428610" y="2153274"/>
                        <a:pt x="431713" y="2158545"/>
                      </a:cubicBezTo>
                      <a:cubicBezTo>
                        <a:pt x="439740" y="2170091"/>
                        <a:pt x="448342" y="2181144"/>
                        <a:pt x="456774" y="2192336"/>
                      </a:cubicBezTo>
                      <a:cubicBezTo>
                        <a:pt x="461327" y="2198329"/>
                        <a:pt x="465645" y="2204509"/>
                        <a:pt x="470671" y="2210077"/>
                      </a:cubicBezTo>
                      <a:cubicBezTo>
                        <a:pt x="477720" y="2217882"/>
                        <a:pt x="485579" y="2224891"/>
                        <a:pt x="492527" y="2232764"/>
                      </a:cubicBezTo>
                      <a:cubicBezTo>
                        <a:pt x="501364" y="2242734"/>
                        <a:pt x="509729" y="2253163"/>
                        <a:pt x="518094" y="2263542"/>
                      </a:cubicBezTo>
                      <a:cubicBezTo>
                        <a:pt x="526695" y="2274157"/>
                        <a:pt x="535060" y="2284957"/>
                        <a:pt x="543492" y="2295673"/>
                      </a:cubicBezTo>
                      <a:cubicBezTo>
                        <a:pt x="546562" y="2299602"/>
                        <a:pt x="549530" y="2303596"/>
                        <a:pt x="552599" y="2307525"/>
                      </a:cubicBezTo>
                      <a:cubicBezTo>
                        <a:pt x="557187" y="2313364"/>
                        <a:pt x="561842" y="2319172"/>
                        <a:pt x="566395" y="2325048"/>
                      </a:cubicBezTo>
                      <a:cubicBezTo>
                        <a:pt x="569262" y="2328400"/>
                        <a:pt x="571927" y="2331956"/>
                        <a:pt x="574287" y="2335679"/>
                      </a:cubicBezTo>
                      <a:cubicBezTo>
                        <a:pt x="577289" y="2340789"/>
                        <a:pt x="580764" y="2345461"/>
                        <a:pt x="583529" y="2350743"/>
                      </a:cubicBezTo>
                      <a:cubicBezTo>
                        <a:pt x="585216" y="2353182"/>
                        <a:pt x="598370" y="2347579"/>
                        <a:pt x="596481" y="2340722"/>
                      </a:cubicBezTo>
                      <a:cubicBezTo>
                        <a:pt x="593446" y="2334860"/>
                        <a:pt x="590039" y="2329217"/>
                        <a:pt x="586228" y="2323827"/>
                      </a:cubicBezTo>
                      <a:cubicBezTo>
                        <a:pt x="582855" y="2318359"/>
                        <a:pt x="579583" y="2312824"/>
                        <a:pt x="576143" y="2307387"/>
                      </a:cubicBezTo>
                      <a:cubicBezTo>
                        <a:pt x="571454" y="2299923"/>
                        <a:pt x="566530" y="2292627"/>
                        <a:pt x="561976" y="2285058"/>
                      </a:cubicBezTo>
                      <a:cubicBezTo>
                        <a:pt x="559581" y="2281095"/>
                        <a:pt x="557692" y="2276713"/>
                        <a:pt x="555601" y="2272514"/>
                      </a:cubicBezTo>
                      <a:cubicBezTo>
                        <a:pt x="554050" y="2268601"/>
                        <a:pt x="552127" y="2264827"/>
                        <a:pt x="549935" y="2261238"/>
                      </a:cubicBezTo>
                      <a:cubicBezTo>
                        <a:pt x="544066" y="2253366"/>
                        <a:pt x="537691" y="2245935"/>
                        <a:pt x="531485" y="2238349"/>
                      </a:cubicBezTo>
                      <a:cubicBezTo>
                        <a:pt x="527066" y="2232899"/>
                        <a:pt x="522816" y="2227279"/>
                        <a:pt x="518060" y="2222159"/>
                      </a:cubicBezTo>
                      <a:cubicBezTo>
                        <a:pt x="513170" y="2216894"/>
                        <a:pt x="507402" y="2212408"/>
                        <a:pt x="502612" y="2207075"/>
                      </a:cubicBezTo>
                      <a:cubicBezTo>
                        <a:pt x="493235" y="2196619"/>
                        <a:pt x="484230" y="2185762"/>
                        <a:pt x="475089" y="2175059"/>
                      </a:cubicBezTo>
                      <a:cubicBezTo>
                        <a:pt x="471143" y="2170455"/>
                        <a:pt x="467129" y="2165868"/>
                        <a:pt x="463284" y="2161197"/>
                      </a:cubicBezTo>
                      <a:cubicBezTo>
                        <a:pt x="460012" y="2157250"/>
                        <a:pt x="457213" y="2152865"/>
                        <a:pt x="453637" y="2149192"/>
                      </a:cubicBezTo>
                      <a:cubicBezTo>
                        <a:pt x="448848" y="2144285"/>
                        <a:pt x="443552" y="2139812"/>
                        <a:pt x="438357" y="2135276"/>
                      </a:cubicBezTo>
                      <a:cubicBezTo>
                        <a:pt x="433804" y="2131282"/>
                        <a:pt x="429183" y="2127353"/>
                        <a:pt x="424360" y="2123612"/>
                      </a:cubicBezTo>
                      <a:cubicBezTo>
                        <a:pt x="420009" y="2120610"/>
                        <a:pt x="417310" y="2127872"/>
                        <a:pt x="417614" y="2129515"/>
                      </a:cubicBezTo>
                      <a:close/>
                      <a:moveTo>
                        <a:pt x="205759" y="2062190"/>
                      </a:moveTo>
                      <a:cubicBezTo>
                        <a:pt x="246707" y="2105040"/>
                        <a:pt x="287722" y="2147961"/>
                        <a:pt x="328804" y="2190956"/>
                      </a:cubicBezTo>
                      <a:lnTo>
                        <a:pt x="359667" y="2223141"/>
                      </a:lnTo>
                      <a:lnTo>
                        <a:pt x="375014" y="2239139"/>
                      </a:lnTo>
                      <a:cubicBezTo>
                        <a:pt x="380444" y="2243895"/>
                        <a:pt x="385773" y="2249160"/>
                        <a:pt x="391541" y="2253713"/>
                      </a:cubicBezTo>
                      <a:cubicBezTo>
                        <a:pt x="414241" y="2272659"/>
                        <a:pt x="438931" y="2289123"/>
                        <a:pt x="465139" y="2302827"/>
                      </a:cubicBezTo>
                      <a:cubicBezTo>
                        <a:pt x="534116" y="2339494"/>
                        <a:pt x="611828" y="2358457"/>
                        <a:pt x="690014" y="2364653"/>
                      </a:cubicBezTo>
                      <a:cubicBezTo>
                        <a:pt x="768367" y="2371304"/>
                        <a:pt x="847227" y="2366296"/>
                        <a:pt x="925310" y="2358845"/>
                      </a:cubicBezTo>
                      <a:cubicBezTo>
                        <a:pt x="1294311" y="2320686"/>
                        <a:pt x="1663481" y="2282488"/>
                        <a:pt x="2032852" y="2244249"/>
                      </a:cubicBezTo>
                      <a:cubicBezTo>
                        <a:pt x="2230979" y="2223613"/>
                        <a:pt x="2429241" y="2203436"/>
                        <a:pt x="2627301" y="2181512"/>
                      </a:cubicBezTo>
                      <a:lnTo>
                        <a:pt x="3457890" y="2087336"/>
                      </a:lnTo>
                      <a:cubicBezTo>
                        <a:pt x="3810127" y="2049380"/>
                        <a:pt x="4162397" y="2011421"/>
                        <a:pt x="4514669" y="1973465"/>
                      </a:cubicBezTo>
                      <a:lnTo>
                        <a:pt x="5054678" y="1916179"/>
                      </a:lnTo>
                      <a:cubicBezTo>
                        <a:pt x="5144701" y="1906087"/>
                        <a:pt x="5234287" y="1898538"/>
                        <a:pt x="5325020" y="1887617"/>
                      </a:cubicBezTo>
                      <a:cubicBezTo>
                        <a:pt x="5415145" y="1876290"/>
                        <a:pt x="5507395" y="1861733"/>
                        <a:pt x="5594923" y="1827096"/>
                      </a:cubicBezTo>
                      <a:cubicBezTo>
                        <a:pt x="5626663" y="1814026"/>
                        <a:pt x="5658874" y="1799438"/>
                        <a:pt x="5687342" y="1777068"/>
                      </a:cubicBezTo>
                      <a:cubicBezTo>
                        <a:pt x="5716147" y="1754972"/>
                        <a:pt x="5740398" y="1727503"/>
                        <a:pt x="5758781" y="1696178"/>
                      </a:cubicBezTo>
                      <a:cubicBezTo>
                        <a:pt x="5793792" y="1632743"/>
                        <a:pt x="5806407" y="1563011"/>
                        <a:pt x="5811803" y="1495801"/>
                      </a:cubicBezTo>
                      <a:cubicBezTo>
                        <a:pt x="5815413" y="1445686"/>
                        <a:pt x="5816391" y="1395416"/>
                        <a:pt x="5814738" y="1345196"/>
                      </a:cubicBezTo>
                      <a:cubicBezTo>
                        <a:pt x="5813456" y="1295593"/>
                        <a:pt x="5812209" y="1247208"/>
                        <a:pt x="5812074" y="1197876"/>
                      </a:cubicBezTo>
                      <a:cubicBezTo>
                        <a:pt x="5811433" y="1099584"/>
                        <a:pt x="5812411" y="1000514"/>
                        <a:pt x="5807115" y="900833"/>
                      </a:cubicBezTo>
                      <a:cubicBezTo>
                        <a:pt x="5804181" y="841834"/>
                        <a:pt x="5798110" y="782224"/>
                        <a:pt x="5789374" y="723548"/>
                      </a:cubicBezTo>
                      <a:cubicBezTo>
                        <a:pt x="5781009" y="664403"/>
                        <a:pt x="5769035" y="605818"/>
                        <a:pt x="5753553" y="548124"/>
                      </a:cubicBezTo>
                      <a:cubicBezTo>
                        <a:pt x="5741747" y="503874"/>
                        <a:pt x="5725456" y="460957"/>
                        <a:pt x="5704847" y="420053"/>
                      </a:cubicBezTo>
                      <a:cubicBezTo>
                        <a:pt x="5683598" y="377513"/>
                        <a:pt x="5655299" y="338856"/>
                        <a:pt x="5621198" y="305710"/>
                      </a:cubicBezTo>
                      <a:lnTo>
                        <a:pt x="5596205" y="281975"/>
                      </a:lnTo>
                      <a:lnTo>
                        <a:pt x="5572594" y="308469"/>
                      </a:lnTo>
                      <a:lnTo>
                        <a:pt x="5572560" y="308469"/>
                      </a:lnTo>
                      <a:lnTo>
                        <a:pt x="5622244" y="306725"/>
                      </a:lnTo>
                      <a:cubicBezTo>
                        <a:pt x="5575663" y="258816"/>
                        <a:pt x="5529151" y="210981"/>
                        <a:pt x="5482739" y="163217"/>
                      </a:cubicBezTo>
                      <a:cubicBezTo>
                        <a:pt x="5427591" y="107145"/>
                        <a:pt x="5322895" y="40866"/>
                        <a:pt x="5438688" y="165399"/>
                      </a:cubicBezTo>
                      <a:cubicBezTo>
                        <a:pt x="5491205" y="220435"/>
                        <a:pt x="5544463" y="275485"/>
                        <a:pt x="5598431" y="330545"/>
                      </a:cubicBezTo>
                      <a:lnTo>
                        <a:pt x="5597993" y="330545"/>
                      </a:lnTo>
                      <a:lnTo>
                        <a:pt x="5597993" y="330545"/>
                      </a:lnTo>
                      <a:lnTo>
                        <a:pt x="5598229" y="330292"/>
                      </a:lnTo>
                      <a:lnTo>
                        <a:pt x="5598464" y="330511"/>
                      </a:lnTo>
                      <a:cubicBezTo>
                        <a:pt x="5632532" y="363941"/>
                        <a:pt x="5660325" y="403212"/>
                        <a:pt x="5680529" y="446463"/>
                      </a:cubicBezTo>
                      <a:cubicBezTo>
                        <a:pt x="5700766" y="489671"/>
                        <a:pt x="5716619" y="534777"/>
                        <a:pt x="5727952" y="581118"/>
                      </a:cubicBezTo>
                      <a:cubicBezTo>
                        <a:pt x="5747954" y="662481"/>
                        <a:pt x="5759692" y="745877"/>
                        <a:pt x="5766944" y="829168"/>
                      </a:cubicBezTo>
                      <a:cubicBezTo>
                        <a:pt x="5773723" y="912649"/>
                        <a:pt x="5774499" y="996517"/>
                        <a:pt x="5774398" y="1080470"/>
                      </a:cubicBezTo>
                      <a:lnTo>
                        <a:pt x="5774060" y="1254082"/>
                      </a:lnTo>
                      <a:cubicBezTo>
                        <a:pt x="5774195" y="1312252"/>
                        <a:pt x="5777400" y="1369963"/>
                        <a:pt x="5775275" y="1427067"/>
                      </a:cubicBezTo>
                      <a:cubicBezTo>
                        <a:pt x="5773352" y="1484155"/>
                        <a:pt x="5768731" y="1541410"/>
                        <a:pt x="5754430" y="1595448"/>
                      </a:cubicBezTo>
                      <a:cubicBezTo>
                        <a:pt x="5740331" y="1649267"/>
                        <a:pt x="5715203" y="1699673"/>
                        <a:pt x="5673377" y="1733712"/>
                      </a:cubicBezTo>
                      <a:cubicBezTo>
                        <a:pt x="5651555" y="1751913"/>
                        <a:pt x="5627101" y="1766663"/>
                        <a:pt x="5600826" y="1777456"/>
                      </a:cubicBezTo>
                      <a:cubicBezTo>
                        <a:pt x="5574618" y="1789261"/>
                        <a:pt x="5546386" y="1797822"/>
                        <a:pt x="5518222" y="1805981"/>
                      </a:cubicBezTo>
                      <a:cubicBezTo>
                        <a:pt x="5461927" y="1821355"/>
                        <a:pt x="5403070" y="1829956"/>
                        <a:pt x="5344009" y="1837012"/>
                      </a:cubicBezTo>
                      <a:cubicBezTo>
                        <a:pt x="5291054" y="1843276"/>
                        <a:pt x="5237660" y="1847273"/>
                        <a:pt x="5183929" y="1851607"/>
                      </a:cubicBezTo>
                      <a:cubicBezTo>
                        <a:pt x="5129996" y="1855904"/>
                        <a:pt x="5076332" y="1860950"/>
                        <a:pt x="5022601" y="1866448"/>
                      </a:cubicBezTo>
                      <a:cubicBezTo>
                        <a:pt x="4763997" y="1894029"/>
                        <a:pt x="4505258" y="1921613"/>
                        <a:pt x="4246418" y="1949200"/>
                      </a:cubicBezTo>
                      <a:cubicBezTo>
                        <a:pt x="4061243" y="1969161"/>
                        <a:pt x="3876102" y="1989109"/>
                        <a:pt x="3690960" y="2009046"/>
                      </a:cubicBezTo>
                      <a:cubicBezTo>
                        <a:pt x="3501603" y="2030953"/>
                        <a:pt x="3312280" y="2052854"/>
                        <a:pt x="3122956" y="2074748"/>
                      </a:cubicBezTo>
                      <a:lnTo>
                        <a:pt x="2008027" y="2196353"/>
                      </a:lnTo>
                      <a:lnTo>
                        <a:pt x="1526673" y="2248664"/>
                      </a:lnTo>
                      <a:cubicBezTo>
                        <a:pt x="1391317" y="2263225"/>
                        <a:pt x="1255758" y="2276531"/>
                        <a:pt x="1120604" y="2291919"/>
                      </a:cubicBezTo>
                      <a:cubicBezTo>
                        <a:pt x="1030378" y="2301791"/>
                        <a:pt x="939342" y="2313843"/>
                        <a:pt x="850465" y="2322275"/>
                      </a:cubicBezTo>
                      <a:cubicBezTo>
                        <a:pt x="761722" y="2330266"/>
                        <a:pt x="673048" y="2331858"/>
                        <a:pt x="589027" y="2313944"/>
                      </a:cubicBezTo>
                      <a:cubicBezTo>
                        <a:pt x="552363" y="2306034"/>
                        <a:pt x="516711" y="2294023"/>
                        <a:pt x="482712" y="2278140"/>
                      </a:cubicBezTo>
                      <a:cubicBezTo>
                        <a:pt x="465948" y="2270170"/>
                        <a:pt x="449758" y="2261080"/>
                        <a:pt x="434209" y="2250934"/>
                      </a:cubicBezTo>
                      <a:cubicBezTo>
                        <a:pt x="426417" y="2245939"/>
                        <a:pt x="418896" y="2240619"/>
                        <a:pt x="411644" y="2234970"/>
                      </a:cubicBezTo>
                      <a:cubicBezTo>
                        <a:pt x="408001" y="2232143"/>
                        <a:pt x="404291" y="2229435"/>
                        <a:pt x="400850" y="2226386"/>
                      </a:cubicBezTo>
                      <a:cubicBezTo>
                        <a:pt x="397511" y="2223458"/>
                        <a:pt x="393329" y="2220274"/>
                        <a:pt x="391372" y="2218176"/>
                      </a:cubicBezTo>
                      <a:cubicBezTo>
                        <a:pt x="334201" y="2162428"/>
                        <a:pt x="277063" y="2106700"/>
                        <a:pt x="219959" y="2050996"/>
                      </a:cubicBezTo>
                      <a:cubicBezTo>
                        <a:pt x="121705" y="1956310"/>
                        <a:pt x="180597" y="2034583"/>
                        <a:pt x="205759" y="2062194"/>
                      </a:cubicBezTo>
                      <a:close/>
                    </a:path>
                  </a:pathLst>
                </a:custGeom>
                <a:solidFill>
                  <a:srgbClr val="000000"/>
                </a:solidFill>
                <a:ln w="3372" cap="flat">
                  <a:noFill/>
                  <a:prstDash val="solid"/>
                  <a:miter/>
                </a:ln>
              </p:spPr>
              <p:txBody>
                <a:bodyPr rtlCol="0" anchor="ctr">
                  <a:noAutofit/>
                </a:bodyPr>
                <a:lstStyle/>
                <a:p>
                  <a:endParaRPr lang="zh-CN" altLang="en-US" sz="1050">
                    <a:cs typeface="思源黑体 CN Bold" panose="020B0800000000000000" pitchFamily="34" charset="-122"/>
                  </a:endParaRPr>
                </a:p>
              </p:txBody>
            </p:sp>
          </p:grpSp>
          <p:sp>
            <p:nvSpPr>
              <p:cNvPr id="70" name="PPT世界-9-6"/>
              <p:cNvSpPr/>
              <p:nvPr/>
            </p:nvSpPr>
            <p:spPr>
              <a:xfrm rot="21240000">
                <a:off x="6266224" y="913794"/>
                <a:ext cx="1621920" cy="830997"/>
              </a:xfrm>
              <a:prstGeom prst="rect">
                <a:avLst/>
              </a:prstGeom>
            </p:spPr>
            <p:txBody>
              <a:bodyPr wrap="square">
                <a:noAutofit/>
              </a:bodyPr>
              <a:lstStyle/>
              <a:p>
                <a:pPr algn="ctr"/>
                <a:r>
                  <a:rPr lang="zh-CN" altLang="en-US" sz="4800" i="1" dirty="0">
                    <a:latin typeface="思源黑体 CN Bold" panose="020B0800000000000000" pitchFamily="34" charset="-122"/>
                    <a:ea typeface="思源黑体 CN Bold" panose="020B0800000000000000" pitchFamily="34" charset="-122"/>
                    <a:cs typeface="思源黑体 CN Bold" panose="020B0800000000000000" pitchFamily="34" charset="-122"/>
                  </a:rPr>
                  <a:t>目录</a:t>
                </a:r>
              </a:p>
            </p:txBody>
          </p:sp>
        </p:grpSp>
        <p:sp>
          <p:nvSpPr>
            <p:cNvPr id="56" name="PPT世界-9-7"/>
            <p:cNvSpPr/>
            <p:nvPr/>
          </p:nvSpPr>
          <p:spPr>
            <a:xfrm>
              <a:off x="7654581" y="1392889"/>
              <a:ext cx="1705224" cy="646536"/>
            </a:xfrm>
            <a:custGeom>
              <a:avLst/>
              <a:gdLst>
                <a:gd name="connsiteX0" fmla="*/ 35314 w 4399375"/>
                <a:gd name="connsiteY0" fmla="*/ 470429 h 1668023"/>
                <a:gd name="connsiteX1" fmla="*/ -406 w 4399375"/>
                <a:gd name="connsiteY1" fmla="*/ 767458 h 1668023"/>
                <a:gd name="connsiteX2" fmla="*/ 11096 w 4399375"/>
                <a:gd name="connsiteY2" fmla="*/ 1249152 h 1668023"/>
                <a:gd name="connsiteX3" fmla="*/ 67964 w 4399375"/>
                <a:gd name="connsiteY3" fmla="*/ 1520222 h 1668023"/>
                <a:gd name="connsiteX4" fmla="*/ 303734 w 4399375"/>
                <a:gd name="connsiteY4" fmla="*/ 1659997 h 1668023"/>
                <a:gd name="connsiteX5" fmla="*/ 584902 w 4399375"/>
                <a:gd name="connsiteY5" fmla="*/ 1654972 h 1668023"/>
                <a:gd name="connsiteX6" fmla="*/ 3880105 w 4399375"/>
                <a:gd name="connsiteY6" fmla="*/ 1291503 h 1668023"/>
                <a:gd name="connsiteX7" fmla="*/ 4190552 w 4399375"/>
                <a:gd name="connsiteY7" fmla="*/ 1243694 h 1668023"/>
                <a:gd name="connsiteX8" fmla="*/ 4396876 w 4399375"/>
                <a:gd name="connsiteY8" fmla="*/ 850850 h 1668023"/>
                <a:gd name="connsiteX9" fmla="*/ 4378088 w 4399375"/>
                <a:gd name="connsiteY9" fmla="*/ 394463 h 1668023"/>
                <a:gd name="connsiteX10" fmla="*/ 4173856 w 4399375"/>
                <a:gd name="connsiteY10" fmla="*/ 16251 h 1668023"/>
                <a:gd name="connsiteX11" fmla="*/ 3984700 w 4399375"/>
                <a:gd name="connsiteY11" fmla="*/ 5083 h 1668023"/>
                <a:gd name="connsiteX12" fmla="*/ 742723 w 4399375"/>
                <a:gd name="connsiteY12" fmla="*/ 286593 h 1668023"/>
                <a:gd name="connsiteX13" fmla="*/ 323128 w 4399375"/>
                <a:gd name="connsiteY13" fmla="*/ 331821 h 1668023"/>
                <a:gd name="connsiteX14" fmla="*/ 35314 w 4399375"/>
                <a:gd name="connsiteY14" fmla="*/ 470429 h 1668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9375" h="1668023">
                  <a:moveTo>
                    <a:pt x="35314" y="470429"/>
                  </a:moveTo>
                  <a:cubicBezTo>
                    <a:pt x="-1923" y="572602"/>
                    <a:pt x="-3037" y="658741"/>
                    <a:pt x="-406" y="767458"/>
                  </a:cubicBezTo>
                  <a:cubicBezTo>
                    <a:pt x="3406" y="928034"/>
                    <a:pt x="7251" y="1088600"/>
                    <a:pt x="11096" y="1249152"/>
                  </a:cubicBezTo>
                  <a:cubicBezTo>
                    <a:pt x="13322" y="1342697"/>
                    <a:pt x="17134" y="1441646"/>
                    <a:pt x="67964" y="1520222"/>
                  </a:cubicBezTo>
                  <a:cubicBezTo>
                    <a:pt x="119065" y="1599217"/>
                    <a:pt x="211011" y="1644347"/>
                    <a:pt x="303734" y="1659997"/>
                  </a:cubicBezTo>
                  <a:cubicBezTo>
                    <a:pt x="396490" y="1675580"/>
                    <a:pt x="491404" y="1665293"/>
                    <a:pt x="584902" y="1654972"/>
                  </a:cubicBezTo>
                  <a:cubicBezTo>
                    <a:pt x="1683338" y="1533815"/>
                    <a:pt x="2781738" y="1412659"/>
                    <a:pt x="3880105" y="1291503"/>
                  </a:cubicBezTo>
                  <a:cubicBezTo>
                    <a:pt x="3975695" y="1280942"/>
                    <a:pt x="4098537" y="1271541"/>
                    <a:pt x="4190552" y="1243694"/>
                  </a:cubicBezTo>
                  <a:cubicBezTo>
                    <a:pt x="4345539" y="1196831"/>
                    <a:pt x="4407838" y="1127240"/>
                    <a:pt x="4396876" y="850850"/>
                  </a:cubicBezTo>
                  <a:cubicBezTo>
                    <a:pt x="4390804" y="698090"/>
                    <a:pt x="4399810" y="545787"/>
                    <a:pt x="4378088" y="394463"/>
                  </a:cubicBezTo>
                  <a:cubicBezTo>
                    <a:pt x="4356636" y="245200"/>
                    <a:pt x="4314947" y="69402"/>
                    <a:pt x="4173856" y="16251"/>
                  </a:cubicBezTo>
                  <a:cubicBezTo>
                    <a:pt x="4114222" y="-6216"/>
                    <a:pt x="4048180" y="-721"/>
                    <a:pt x="3984700" y="5083"/>
                  </a:cubicBezTo>
                  <a:cubicBezTo>
                    <a:pt x="2904041" y="103938"/>
                    <a:pt x="1823382" y="187739"/>
                    <a:pt x="742723" y="286593"/>
                  </a:cubicBezTo>
                  <a:cubicBezTo>
                    <a:pt x="605545" y="299144"/>
                    <a:pt x="473191" y="325979"/>
                    <a:pt x="323128" y="331821"/>
                  </a:cubicBezTo>
                  <a:cubicBezTo>
                    <a:pt x="204636" y="336429"/>
                    <a:pt x="81557" y="343579"/>
                    <a:pt x="35314" y="470429"/>
                  </a:cubicBezTo>
                  <a:close/>
                </a:path>
              </a:pathLst>
            </a:custGeom>
            <a:solidFill>
              <a:srgbClr val="F9F9F9"/>
            </a:solidFill>
            <a:ln w="3372" cap="flat">
              <a:noFill/>
              <a:prstDash val="solid"/>
              <a:miter/>
            </a:ln>
          </p:spPr>
          <p:txBody>
            <a:bodyPr rtlCol="0" anchor="ctr">
              <a:noAutofit/>
            </a:bodyPr>
            <a:lstStyle/>
            <a:p>
              <a:endParaRPr lang="zh-CN" altLang="en-US" sz="1050">
                <a:cs typeface="思源黑体 CN Bold" panose="020B0800000000000000" pitchFamily="34" charset="-122"/>
              </a:endParaRPr>
            </a:p>
          </p:txBody>
        </p:sp>
        <p:sp>
          <p:nvSpPr>
            <p:cNvPr id="57" name="PPT世界-9-8"/>
            <p:cNvSpPr/>
            <p:nvPr/>
          </p:nvSpPr>
          <p:spPr>
            <a:xfrm>
              <a:off x="7683800" y="1433803"/>
              <a:ext cx="1705225" cy="646539"/>
            </a:xfrm>
            <a:custGeom>
              <a:avLst/>
              <a:gdLst>
                <a:gd name="connsiteX0" fmla="*/ 35284 w 4399377"/>
                <a:gd name="connsiteY0" fmla="*/ 470431 h 1668033"/>
                <a:gd name="connsiteX1" fmla="*/ -403 w 4399377"/>
                <a:gd name="connsiteY1" fmla="*/ 767456 h 1668033"/>
                <a:gd name="connsiteX2" fmla="*/ 11099 w 4399377"/>
                <a:gd name="connsiteY2" fmla="*/ 1249150 h 1668033"/>
                <a:gd name="connsiteX3" fmla="*/ 67967 w 4399377"/>
                <a:gd name="connsiteY3" fmla="*/ 1520207 h 1668033"/>
                <a:gd name="connsiteX4" fmla="*/ 303736 w 4399377"/>
                <a:gd name="connsiteY4" fmla="*/ 1659982 h 1668033"/>
                <a:gd name="connsiteX5" fmla="*/ 584906 w 4399377"/>
                <a:gd name="connsiteY5" fmla="*/ 1654990 h 1668033"/>
                <a:gd name="connsiteX6" fmla="*/ 3880108 w 4399377"/>
                <a:gd name="connsiteY6" fmla="*/ 1291501 h 1668033"/>
                <a:gd name="connsiteX7" fmla="*/ 4190555 w 4399377"/>
                <a:gd name="connsiteY7" fmla="*/ 1243713 h 1668033"/>
                <a:gd name="connsiteX8" fmla="*/ 4396878 w 4399377"/>
                <a:gd name="connsiteY8" fmla="*/ 850852 h 1668033"/>
                <a:gd name="connsiteX9" fmla="*/ 4378090 w 4399377"/>
                <a:gd name="connsiteY9" fmla="*/ 394462 h 1668033"/>
                <a:gd name="connsiteX10" fmla="*/ 4173859 w 4399377"/>
                <a:gd name="connsiteY10" fmla="*/ 16253 h 1668033"/>
                <a:gd name="connsiteX11" fmla="*/ 3984704 w 4399377"/>
                <a:gd name="connsiteY11" fmla="*/ 5082 h 1668033"/>
                <a:gd name="connsiteX12" fmla="*/ 742726 w 4399377"/>
                <a:gd name="connsiteY12" fmla="*/ 286595 h 1668033"/>
                <a:gd name="connsiteX13" fmla="*/ 323131 w 4399377"/>
                <a:gd name="connsiteY13" fmla="*/ 331820 h 1668033"/>
                <a:gd name="connsiteX14" fmla="*/ 35284 w 4399377"/>
                <a:gd name="connsiteY14" fmla="*/ 470431 h 166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9377" h="1668033">
                  <a:moveTo>
                    <a:pt x="35284" y="470431"/>
                  </a:moveTo>
                  <a:cubicBezTo>
                    <a:pt x="-1954" y="572601"/>
                    <a:pt x="-3034" y="658743"/>
                    <a:pt x="-403" y="767456"/>
                  </a:cubicBezTo>
                  <a:cubicBezTo>
                    <a:pt x="3408" y="928035"/>
                    <a:pt x="7254" y="1088601"/>
                    <a:pt x="11099" y="1249150"/>
                  </a:cubicBezTo>
                  <a:cubicBezTo>
                    <a:pt x="13326" y="1342699"/>
                    <a:pt x="17137" y="1441651"/>
                    <a:pt x="67967" y="1520207"/>
                  </a:cubicBezTo>
                  <a:cubicBezTo>
                    <a:pt x="119033" y="1599202"/>
                    <a:pt x="211014" y="1644366"/>
                    <a:pt x="303736" y="1659982"/>
                  </a:cubicBezTo>
                  <a:cubicBezTo>
                    <a:pt x="396458" y="1675599"/>
                    <a:pt x="491407" y="1665311"/>
                    <a:pt x="584906" y="1654990"/>
                  </a:cubicBezTo>
                  <a:cubicBezTo>
                    <a:pt x="1683306" y="1533834"/>
                    <a:pt x="2781708" y="1412678"/>
                    <a:pt x="3880108" y="1291501"/>
                  </a:cubicBezTo>
                  <a:cubicBezTo>
                    <a:pt x="3975698" y="1280940"/>
                    <a:pt x="4098507" y="1271543"/>
                    <a:pt x="4190555" y="1243713"/>
                  </a:cubicBezTo>
                  <a:cubicBezTo>
                    <a:pt x="4345542" y="1196849"/>
                    <a:pt x="4407840" y="1127239"/>
                    <a:pt x="4396878" y="850852"/>
                  </a:cubicBezTo>
                  <a:cubicBezTo>
                    <a:pt x="4390807" y="698088"/>
                    <a:pt x="4399813" y="545789"/>
                    <a:pt x="4378090" y="394462"/>
                  </a:cubicBezTo>
                  <a:cubicBezTo>
                    <a:pt x="4356639" y="245202"/>
                    <a:pt x="4314949" y="69401"/>
                    <a:pt x="4173859" y="16253"/>
                  </a:cubicBezTo>
                  <a:cubicBezTo>
                    <a:pt x="4114225" y="-6214"/>
                    <a:pt x="4048183" y="-723"/>
                    <a:pt x="3984704" y="5082"/>
                  </a:cubicBezTo>
                  <a:cubicBezTo>
                    <a:pt x="2904045" y="103909"/>
                    <a:pt x="1823385" y="187737"/>
                    <a:pt x="742726" y="286595"/>
                  </a:cubicBezTo>
                  <a:cubicBezTo>
                    <a:pt x="605548" y="299146"/>
                    <a:pt x="473159" y="325978"/>
                    <a:pt x="323131" y="331820"/>
                  </a:cubicBezTo>
                  <a:cubicBezTo>
                    <a:pt x="204639" y="336427"/>
                    <a:pt x="81560" y="343577"/>
                    <a:pt x="35284" y="470431"/>
                  </a:cubicBezTo>
                  <a:close/>
                </a:path>
              </a:pathLst>
            </a:custGeom>
            <a:solidFill>
              <a:schemeClr val="accent3"/>
            </a:solidFill>
            <a:ln w="3372" cap="flat">
              <a:noFill/>
              <a:prstDash val="solid"/>
              <a:miter/>
            </a:ln>
          </p:spPr>
          <p:txBody>
            <a:bodyPr rtlCol="0" anchor="ctr">
              <a:noAutofit/>
            </a:bodyPr>
            <a:lstStyle/>
            <a:p>
              <a:endParaRPr lang="zh-CN" altLang="en-US" sz="1050">
                <a:cs typeface="思源黑体 CN Bold" panose="020B0800000000000000" pitchFamily="34" charset="-122"/>
              </a:endParaRPr>
            </a:p>
          </p:txBody>
        </p:sp>
        <p:sp>
          <p:nvSpPr>
            <p:cNvPr id="58" name="PPT世界-9-9"/>
            <p:cNvSpPr/>
            <p:nvPr/>
          </p:nvSpPr>
          <p:spPr>
            <a:xfrm>
              <a:off x="7648891" y="1384056"/>
              <a:ext cx="1782868" cy="730448"/>
            </a:xfrm>
            <a:custGeom>
              <a:avLst/>
              <a:gdLst>
                <a:gd name="connsiteX0" fmla="*/ 83523 w 4599693"/>
                <a:gd name="connsiteY0" fmla="*/ 419955 h 1884512"/>
                <a:gd name="connsiteX1" fmla="*/ 205185 w 4599693"/>
                <a:gd name="connsiteY1" fmla="*/ 371634 h 1884512"/>
                <a:gd name="connsiteX2" fmla="*/ 334504 w 4599693"/>
                <a:gd name="connsiteY2" fmla="*/ 363006 h 1884512"/>
                <a:gd name="connsiteX3" fmla="*/ 591287 w 4599693"/>
                <a:gd name="connsiteY3" fmla="*/ 339287 h 1884512"/>
                <a:gd name="connsiteX4" fmla="*/ 929391 w 4599693"/>
                <a:gd name="connsiteY4" fmla="*/ 309892 h 1884512"/>
                <a:gd name="connsiteX5" fmla="*/ 1268305 w 4599693"/>
                <a:gd name="connsiteY5" fmla="*/ 283981 h 1884512"/>
                <a:gd name="connsiteX6" fmla="*/ 2875279 w 4599693"/>
                <a:gd name="connsiteY6" fmla="*/ 150793 h 1884512"/>
                <a:gd name="connsiteX7" fmla="*/ 3737878 w 4599693"/>
                <a:gd name="connsiteY7" fmla="*/ 78255 h 1884512"/>
                <a:gd name="connsiteX8" fmla="*/ 4038779 w 4599693"/>
                <a:gd name="connsiteY8" fmla="*/ 52283 h 1884512"/>
                <a:gd name="connsiteX9" fmla="*/ 4179869 w 4599693"/>
                <a:gd name="connsiteY9" fmla="*/ 72446 h 1884512"/>
                <a:gd name="connsiteX10" fmla="*/ 4282744 w 4599693"/>
                <a:gd name="connsiteY10" fmla="*/ 167854 h 1884512"/>
                <a:gd name="connsiteX11" fmla="*/ 4337184 w 4599693"/>
                <a:gd name="connsiteY11" fmla="*/ 303993 h 1884512"/>
                <a:gd name="connsiteX12" fmla="*/ 4364707 w 4599693"/>
                <a:gd name="connsiteY12" fmla="*/ 450895 h 1884512"/>
                <a:gd name="connsiteX13" fmla="*/ 4378671 w 4599693"/>
                <a:gd name="connsiteY13" fmla="*/ 751425 h 1884512"/>
                <a:gd name="connsiteX14" fmla="*/ 4380020 w 4599693"/>
                <a:gd name="connsiteY14" fmla="*/ 847891 h 1884512"/>
                <a:gd name="connsiteX15" fmla="*/ 4382313 w 4599693"/>
                <a:gd name="connsiteY15" fmla="*/ 943743 h 1884512"/>
                <a:gd name="connsiteX16" fmla="*/ 4377524 w 4599693"/>
                <a:gd name="connsiteY16" fmla="*/ 1038233 h 1884512"/>
                <a:gd name="connsiteX17" fmla="*/ 4357489 w 4599693"/>
                <a:gd name="connsiteY17" fmla="*/ 1128628 h 1884512"/>
                <a:gd name="connsiteX18" fmla="*/ 4309154 w 4599693"/>
                <a:gd name="connsiteY18" fmla="*/ 1203305 h 1884512"/>
                <a:gd name="connsiteX19" fmla="*/ 4231644 w 4599693"/>
                <a:gd name="connsiteY19" fmla="*/ 1250024 h 1884512"/>
                <a:gd name="connsiteX20" fmla="*/ 4048357 w 4599693"/>
                <a:gd name="connsiteY20" fmla="*/ 1293997 h 1884512"/>
                <a:gd name="connsiteX21" fmla="*/ 3283710 w 4599693"/>
                <a:gd name="connsiteY21" fmla="*/ 1377373 h 1884512"/>
                <a:gd name="connsiteX22" fmla="*/ 1719943 w 4599693"/>
                <a:gd name="connsiteY22" fmla="*/ 1545744 h 1884512"/>
                <a:gd name="connsiteX23" fmla="*/ 1150083 w 4599693"/>
                <a:gd name="connsiteY23" fmla="*/ 1606828 h 1884512"/>
                <a:gd name="connsiteX24" fmla="*/ 724316 w 4599693"/>
                <a:gd name="connsiteY24" fmla="*/ 1652700 h 1884512"/>
                <a:gd name="connsiteX25" fmla="*/ 511786 w 4599693"/>
                <a:gd name="connsiteY25" fmla="*/ 1675164 h 1884512"/>
                <a:gd name="connsiteX26" fmla="*/ 304485 w 4599693"/>
                <a:gd name="connsiteY26" fmla="*/ 1672398 h 1884512"/>
                <a:gd name="connsiteX27" fmla="*/ 100691 w 4599693"/>
                <a:gd name="connsiteY27" fmla="*/ 1562474 h 1884512"/>
                <a:gd name="connsiteX28" fmla="*/ 51345 w 4599693"/>
                <a:gd name="connsiteY28" fmla="*/ 1458196 h 1884512"/>
                <a:gd name="connsiteX29" fmla="*/ 36639 w 4599693"/>
                <a:gd name="connsiteY29" fmla="*/ 1337684 h 1884512"/>
                <a:gd name="connsiteX30" fmla="*/ 30635 w 4599693"/>
                <a:gd name="connsiteY30" fmla="*/ 1003687 h 1884512"/>
                <a:gd name="connsiteX31" fmla="*/ 27869 w 4599693"/>
                <a:gd name="connsiteY31" fmla="*/ 836389 h 1884512"/>
                <a:gd name="connsiteX32" fmla="*/ 30062 w 4599693"/>
                <a:gd name="connsiteY32" fmla="*/ 672255 h 1884512"/>
                <a:gd name="connsiteX33" fmla="*/ 38596 w 4599693"/>
                <a:gd name="connsiteY33" fmla="*/ 587533 h 1884512"/>
                <a:gd name="connsiteX34" fmla="*/ 48107 w 4599693"/>
                <a:gd name="connsiteY34" fmla="*/ 523447 h 1884512"/>
                <a:gd name="connsiteX35" fmla="*/ 39135 w 4599693"/>
                <a:gd name="connsiteY35" fmla="*/ 520792 h 1884512"/>
                <a:gd name="connsiteX36" fmla="*/ 6991 w 4599693"/>
                <a:gd name="connsiteY36" fmla="*/ 627867 h 1884512"/>
                <a:gd name="connsiteX37" fmla="*/ -801 w 4599693"/>
                <a:gd name="connsiteY37" fmla="*/ 813176 h 1884512"/>
                <a:gd name="connsiteX38" fmla="*/ 2168 w 4599693"/>
                <a:gd name="connsiteY38" fmla="*/ 1000072 h 1884512"/>
                <a:gd name="connsiteX39" fmla="*/ 5473 w 4599693"/>
                <a:gd name="connsiteY39" fmla="*/ 1187314 h 1884512"/>
                <a:gd name="connsiteX40" fmla="*/ 10566 w 4599693"/>
                <a:gd name="connsiteY40" fmla="*/ 1374540 h 1884512"/>
                <a:gd name="connsiteX41" fmla="*/ 57923 w 4599693"/>
                <a:gd name="connsiteY41" fmla="*/ 1550669 h 1884512"/>
                <a:gd name="connsiteX42" fmla="*/ 195808 w 4599693"/>
                <a:gd name="connsiteY42" fmla="*/ 1669936 h 1884512"/>
                <a:gd name="connsiteX43" fmla="*/ 374946 w 4599693"/>
                <a:gd name="connsiteY43" fmla="*/ 1710344 h 1884512"/>
                <a:gd name="connsiteX44" fmla="*/ 558198 w 4599693"/>
                <a:gd name="connsiteY44" fmla="*/ 1702080 h 1884512"/>
                <a:gd name="connsiteX45" fmla="*/ 1557704 w 4599693"/>
                <a:gd name="connsiteY45" fmla="*/ 1599070 h 1884512"/>
                <a:gd name="connsiteX46" fmla="*/ 2078589 w 4599693"/>
                <a:gd name="connsiteY46" fmla="*/ 1547667 h 1884512"/>
                <a:gd name="connsiteX47" fmla="*/ 2544697 w 4599693"/>
                <a:gd name="connsiteY47" fmla="*/ 1501791 h 1884512"/>
                <a:gd name="connsiteX48" fmla="*/ 3668665 w 4599693"/>
                <a:gd name="connsiteY48" fmla="*/ 1380247 h 1884512"/>
                <a:gd name="connsiteX49" fmla="*/ 3869760 w 4599693"/>
                <a:gd name="connsiteY49" fmla="*/ 1358502 h 1884512"/>
                <a:gd name="connsiteX50" fmla="*/ 4071901 w 4599693"/>
                <a:gd name="connsiteY50" fmla="*/ 1335444 h 1884512"/>
                <a:gd name="connsiteX51" fmla="*/ 4275121 w 4599693"/>
                <a:gd name="connsiteY51" fmla="*/ 1279291 h 1884512"/>
                <a:gd name="connsiteX52" fmla="*/ 4364605 w 4599693"/>
                <a:gd name="connsiteY52" fmla="*/ 1208412 h 1884512"/>
                <a:gd name="connsiteX53" fmla="*/ 4410782 w 4599693"/>
                <a:gd name="connsiteY53" fmla="*/ 1105426 h 1884512"/>
                <a:gd name="connsiteX54" fmla="*/ 4424914 w 4599693"/>
                <a:gd name="connsiteY54" fmla="*/ 891129 h 1884512"/>
                <a:gd name="connsiteX55" fmla="*/ 4420799 w 4599693"/>
                <a:gd name="connsiteY55" fmla="*/ 684883 h 1884512"/>
                <a:gd name="connsiteX56" fmla="*/ 4410005 w 4599693"/>
                <a:gd name="connsiteY56" fmla="*/ 475541 h 1884512"/>
                <a:gd name="connsiteX57" fmla="*/ 4370677 w 4599693"/>
                <a:gd name="connsiteY57" fmla="*/ 267268 h 1884512"/>
                <a:gd name="connsiteX58" fmla="*/ 4265812 w 4599693"/>
                <a:gd name="connsiteY58" fmla="*/ 79307 h 1884512"/>
                <a:gd name="connsiteX59" fmla="*/ 4168502 w 4599693"/>
                <a:gd name="connsiteY59" fmla="*/ 21714 h 1884512"/>
                <a:gd name="connsiteX60" fmla="*/ 4059286 w 4599693"/>
                <a:gd name="connsiteY60" fmla="*/ 8222 h 1884512"/>
                <a:gd name="connsiteX61" fmla="*/ 3955973 w 4599693"/>
                <a:gd name="connsiteY61" fmla="*/ 15373 h 1884512"/>
                <a:gd name="connsiteX62" fmla="*/ 3854818 w 4599693"/>
                <a:gd name="connsiteY62" fmla="*/ 24092 h 1884512"/>
                <a:gd name="connsiteX63" fmla="*/ 3652542 w 4599693"/>
                <a:gd name="connsiteY63" fmla="*/ 41469 h 1884512"/>
                <a:gd name="connsiteX64" fmla="*/ 2843371 w 4599693"/>
                <a:gd name="connsiteY64" fmla="*/ 110952 h 1884512"/>
                <a:gd name="connsiteX65" fmla="*/ 2144733 w 4599693"/>
                <a:gd name="connsiteY65" fmla="*/ 170960 h 1884512"/>
                <a:gd name="connsiteX66" fmla="*/ 1555445 w 4599693"/>
                <a:gd name="connsiteY66" fmla="*/ 220812 h 1884512"/>
                <a:gd name="connsiteX67" fmla="*/ 768502 w 4599693"/>
                <a:gd name="connsiteY67" fmla="*/ 292794 h 1884512"/>
                <a:gd name="connsiteX68" fmla="*/ 423955 w 4599693"/>
                <a:gd name="connsiteY68" fmla="*/ 335331 h 1884512"/>
                <a:gd name="connsiteX69" fmla="*/ 338687 w 4599693"/>
                <a:gd name="connsiteY69" fmla="*/ 342296 h 1884512"/>
                <a:gd name="connsiteX70" fmla="*/ 251327 w 4599693"/>
                <a:gd name="connsiteY70" fmla="*/ 347585 h 1884512"/>
                <a:gd name="connsiteX71" fmla="*/ 161641 w 4599693"/>
                <a:gd name="connsiteY71" fmla="*/ 363158 h 1884512"/>
                <a:gd name="connsiteX72" fmla="*/ 76541 w 4599693"/>
                <a:gd name="connsiteY72" fmla="*/ 406099 h 1884512"/>
                <a:gd name="connsiteX73" fmla="*/ 49895 w 4599693"/>
                <a:gd name="connsiteY73" fmla="*/ 432489 h 1884512"/>
                <a:gd name="connsiteX74" fmla="*/ 33569 w 4599693"/>
                <a:gd name="connsiteY74" fmla="*/ 456521 h 1884512"/>
                <a:gd name="connsiteX75" fmla="*/ 23889 w 4599693"/>
                <a:gd name="connsiteY75" fmla="*/ 475504 h 1884512"/>
                <a:gd name="connsiteX76" fmla="*/ 19134 w 4599693"/>
                <a:gd name="connsiteY76" fmla="*/ 489107 h 1884512"/>
                <a:gd name="connsiteX77" fmla="*/ 21663 w 4599693"/>
                <a:gd name="connsiteY77" fmla="*/ 495333 h 1884512"/>
                <a:gd name="connsiteX78" fmla="*/ 31343 w 4599693"/>
                <a:gd name="connsiteY78" fmla="*/ 478806 h 1884512"/>
                <a:gd name="connsiteX79" fmla="*/ 46387 w 4599693"/>
                <a:gd name="connsiteY79" fmla="*/ 457219 h 1884512"/>
                <a:gd name="connsiteX80" fmla="*/ 83523 w 4599693"/>
                <a:gd name="connsiteY80" fmla="*/ 419955 h 1884512"/>
                <a:gd name="connsiteX81" fmla="*/ 82073 w 4599693"/>
                <a:gd name="connsiteY81" fmla="*/ 418224 h 1884512"/>
                <a:gd name="connsiteX82" fmla="*/ 204915 w 4599693"/>
                <a:gd name="connsiteY82" fmla="*/ 369920 h 1884512"/>
                <a:gd name="connsiteX83" fmla="*/ 334437 w 4599693"/>
                <a:gd name="connsiteY83" fmla="*/ 361738 h 1884512"/>
                <a:gd name="connsiteX84" fmla="*/ 591219 w 4599693"/>
                <a:gd name="connsiteY84" fmla="*/ 338923 h 1884512"/>
                <a:gd name="connsiteX85" fmla="*/ 929459 w 4599693"/>
                <a:gd name="connsiteY85" fmla="*/ 310928 h 1884512"/>
                <a:gd name="connsiteX86" fmla="*/ 1268508 w 4599693"/>
                <a:gd name="connsiteY86" fmla="*/ 286028 h 1884512"/>
                <a:gd name="connsiteX87" fmla="*/ 2875651 w 4599693"/>
                <a:gd name="connsiteY87" fmla="*/ 154625 h 1884512"/>
                <a:gd name="connsiteX88" fmla="*/ 3738282 w 4599693"/>
                <a:gd name="connsiteY88" fmla="*/ 82805 h 1884512"/>
                <a:gd name="connsiteX89" fmla="*/ 4039048 w 4599693"/>
                <a:gd name="connsiteY89" fmla="*/ 56729 h 1884512"/>
                <a:gd name="connsiteX90" fmla="*/ 4178048 w 4599693"/>
                <a:gd name="connsiteY90" fmla="*/ 76393 h 1884512"/>
                <a:gd name="connsiteX91" fmla="*/ 4279102 w 4599693"/>
                <a:gd name="connsiteY91" fmla="*/ 170070 h 1884512"/>
                <a:gd name="connsiteX92" fmla="*/ 4333170 w 4599693"/>
                <a:gd name="connsiteY92" fmla="*/ 305011 h 1884512"/>
                <a:gd name="connsiteX93" fmla="*/ 4360727 w 4599693"/>
                <a:gd name="connsiteY93" fmla="*/ 451397 h 1884512"/>
                <a:gd name="connsiteX94" fmla="*/ 4374724 w 4599693"/>
                <a:gd name="connsiteY94" fmla="*/ 751431 h 1884512"/>
                <a:gd name="connsiteX95" fmla="*/ 4376074 w 4599693"/>
                <a:gd name="connsiteY95" fmla="*/ 847948 h 1884512"/>
                <a:gd name="connsiteX96" fmla="*/ 4378333 w 4599693"/>
                <a:gd name="connsiteY96" fmla="*/ 943706 h 1884512"/>
                <a:gd name="connsiteX97" fmla="*/ 4373544 w 4599693"/>
                <a:gd name="connsiteY97" fmla="*/ 1037734 h 1884512"/>
                <a:gd name="connsiteX98" fmla="*/ 4353711 w 4599693"/>
                <a:gd name="connsiteY98" fmla="*/ 1127175 h 1884512"/>
                <a:gd name="connsiteX99" fmla="*/ 4306422 w 4599693"/>
                <a:gd name="connsiteY99" fmla="*/ 1200304 h 1884512"/>
                <a:gd name="connsiteX100" fmla="*/ 4230126 w 4599693"/>
                <a:gd name="connsiteY100" fmla="*/ 1246192 h 1884512"/>
                <a:gd name="connsiteX101" fmla="*/ 4047784 w 4599693"/>
                <a:gd name="connsiteY101" fmla="*/ 1289815 h 1884512"/>
                <a:gd name="connsiteX102" fmla="*/ 3283204 w 4599693"/>
                <a:gd name="connsiteY102" fmla="*/ 1372746 h 1884512"/>
                <a:gd name="connsiteX103" fmla="*/ 1719302 w 4599693"/>
                <a:gd name="connsiteY103" fmla="*/ 1539976 h 1884512"/>
                <a:gd name="connsiteX104" fmla="*/ 1149409 w 4599693"/>
                <a:gd name="connsiteY104" fmla="*/ 1600554 h 1884512"/>
                <a:gd name="connsiteX105" fmla="*/ 723574 w 4599693"/>
                <a:gd name="connsiteY105" fmla="*/ 1646089 h 1884512"/>
                <a:gd name="connsiteX106" fmla="*/ 511145 w 4599693"/>
                <a:gd name="connsiteY106" fmla="*/ 1668418 h 1884512"/>
                <a:gd name="connsiteX107" fmla="*/ 305666 w 4599693"/>
                <a:gd name="connsiteY107" fmla="*/ 1665517 h 1884512"/>
                <a:gd name="connsiteX108" fmla="*/ 106256 w 4599693"/>
                <a:gd name="connsiteY108" fmla="*/ 1558022 h 1884512"/>
                <a:gd name="connsiteX109" fmla="*/ 44161 w 4599693"/>
                <a:gd name="connsiteY109" fmla="*/ 1337306 h 1884512"/>
                <a:gd name="connsiteX110" fmla="*/ 38899 w 4599693"/>
                <a:gd name="connsiteY110" fmla="*/ 1003475 h 1884512"/>
                <a:gd name="connsiteX111" fmla="*/ 36470 w 4599693"/>
                <a:gd name="connsiteY111" fmla="*/ 836177 h 1884512"/>
                <a:gd name="connsiteX112" fmla="*/ 39101 w 4599693"/>
                <a:gd name="connsiteY112" fmla="*/ 672889 h 1884512"/>
                <a:gd name="connsiteX113" fmla="*/ 46522 w 4599693"/>
                <a:gd name="connsiteY113" fmla="*/ 589240 h 1884512"/>
                <a:gd name="connsiteX114" fmla="*/ 53504 w 4599693"/>
                <a:gd name="connsiteY114" fmla="*/ 525289 h 1884512"/>
                <a:gd name="connsiteX115" fmla="*/ 41935 w 4599693"/>
                <a:gd name="connsiteY115" fmla="*/ 521730 h 1884512"/>
                <a:gd name="connsiteX116" fmla="*/ 8003 w 4599693"/>
                <a:gd name="connsiteY116" fmla="*/ 627978 h 1884512"/>
                <a:gd name="connsiteX117" fmla="*/ -396 w 4599693"/>
                <a:gd name="connsiteY117" fmla="*/ 813123 h 1884512"/>
                <a:gd name="connsiteX118" fmla="*/ 2168 w 4599693"/>
                <a:gd name="connsiteY118" fmla="*/ 1000018 h 1884512"/>
                <a:gd name="connsiteX119" fmla="*/ 5135 w 4599693"/>
                <a:gd name="connsiteY119" fmla="*/ 1187260 h 1884512"/>
                <a:gd name="connsiteX120" fmla="*/ 9858 w 4599693"/>
                <a:gd name="connsiteY120" fmla="*/ 1374560 h 1884512"/>
                <a:gd name="connsiteX121" fmla="*/ 56944 w 4599693"/>
                <a:gd name="connsiteY121" fmla="*/ 1551208 h 1884512"/>
                <a:gd name="connsiteX122" fmla="*/ 195168 w 4599693"/>
                <a:gd name="connsiteY122" fmla="*/ 1671319 h 1884512"/>
                <a:gd name="connsiteX123" fmla="*/ 374845 w 4599693"/>
                <a:gd name="connsiteY123" fmla="*/ 1712266 h 1884512"/>
                <a:gd name="connsiteX124" fmla="*/ 558434 w 4599693"/>
                <a:gd name="connsiteY124" fmla="*/ 1704408 h 1884512"/>
                <a:gd name="connsiteX125" fmla="*/ 1558176 w 4599693"/>
                <a:gd name="connsiteY125" fmla="*/ 1603489 h 1884512"/>
                <a:gd name="connsiteX126" fmla="*/ 2079263 w 4599693"/>
                <a:gd name="connsiteY126" fmla="*/ 1553805 h 1884512"/>
                <a:gd name="connsiteX127" fmla="*/ 2545573 w 4599693"/>
                <a:gd name="connsiteY127" fmla="*/ 1509539 h 1884512"/>
                <a:gd name="connsiteX128" fmla="*/ 3669609 w 4599693"/>
                <a:gd name="connsiteY128" fmla="*/ 1388676 h 1884512"/>
                <a:gd name="connsiteX129" fmla="*/ 3870704 w 4599693"/>
                <a:gd name="connsiteY129" fmla="*/ 1367059 h 1884512"/>
                <a:gd name="connsiteX130" fmla="*/ 4073216 w 4599693"/>
                <a:gd name="connsiteY130" fmla="*/ 1344096 h 1884512"/>
                <a:gd name="connsiteX131" fmla="*/ 4279034 w 4599693"/>
                <a:gd name="connsiteY131" fmla="*/ 1287221 h 1884512"/>
                <a:gd name="connsiteX132" fmla="*/ 4371689 w 4599693"/>
                <a:gd name="connsiteY132" fmla="*/ 1213762 h 1884512"/>
                <a:gd name="connsiteX133" fmla="*/ 4419416 w 4599693"/>
                <a:gd name="connsiteY133" fmla="*/ 1107514 h 1884512"/>
                <a:gd name="connsiteX134" fmla="*/ 4433616 w 4599693"/>
                <a:gd name="connsiteY134" fmla="*/ 890781 h 1884512"/>
                <a:gd name="connsiteX135" fmla="*/ 4429265 w 4599693"/>
                <a:gd name="connsiteY135" fmla="*/ 684758 h 1884512"/>
                <a:gd name="connsiteX136" fmla="*/ 4418236 w 4599693"/>
                <a:gd name="connsiteY136" fmla="*/ 474640 h 1884512"/>
                <a:gd name="connsiteX137" fmla="*/ 4378502 w 4599693"/>
                <a:gd name="connsiteY137" fmla="*/ 264931 h 1884512"/>
                <a:gd name="connsiteX138" fmla="*/ 4271377 w 4599693"/>
                <a:gd name="connsiteY138" fmla="*/ 73320 h 1884512"/>
                <a:gd name="connsiteX139" fmla="*/ 4170931 w 4599693"/>
                <a:gd name="connsiteY139" fmla="*/ 13902 h 1884512"/>
                <a:gd name="connsiteX140" fmla="*/ 4059184 w 4599693"/>
                <a:gd name="connsiteY140" fmla="*/ 26 h 1884512"/>
                <a:gd name="connsiteX141" fmla="*/ 3955197 w 4599693"/>
                <a:gd name="connsiteY141" fmla="*/ 7194 h 1884512"/>
                <a:gd name="connsiteX142" fmla="*/ 3854076 w 4599693"/>
                <a:gd name="connsiteY142" fmla="*/ 15875 h 1884512"/>
                <a:gd name="connsiteX143" fmla="*/ 3651767 w 4599693"/>
                <a:gd name="connsiteY143" fmla="*/ 33219 h 1884512"/>
                <a:gd name="connsiteX144" fmla="*/ 2842596 w 4599693"/>
                <a:gd name="connsiteY144" fmla="*/ 102456 h 1884512"/>
                <a:gd name="connsiteX145" fmla="*/ 2143957 w 4599693"/>
                <a:gd name="connsiteY145" fmla="*/ 162278 h 1884512"/>
                <a:gd name="connsiteX146" fmla="*/ 1554635 w 4599693"/>
                <a:gd name="connsiteY146" fmla="*/ 211763 h 1884512"/>
                <a:gd name="connsiteX147" fmla="*/ 767760 w 4599693"/>
                <a:gd name="connsiteY147" fmla="*/ 284780 h 1884512"/>
                <a:gd name="connsiteX148" fmla="*/ 423246 w 4599693"/>
                <a:gd name="connsiteY148" fmla="*/ 327954 h 1884512"/>
                <a:gd name="connsiteX149" fmla="*/ 338315 w 4599693"/>
                <a:gd name="connsiteY149" fmla="*/ 335037 h 1884512"/>
                <a:gd name="connsiteX150" fmla="*/ 250754 w 4599693"/>
                <a:gd name="connsiteY150" fmla="*/ 340545 h 1884512"/>
                <a:gd name="connsiteX151" fmla="*/ 159785 w 4599693"/>
                <a:gd name="connsiteY151" fmla="*/ 356543 h 1884512"/>
                <a:gd name="connsiteX152" fmla="*/ 72358 w 4599693"/>
                <a:gd name="connsiteY152" fmla="*/ 400901 h 1884512"/>
                <a:gd name="connsiteX153" fmla="*/ 44903 w 4599693"/>
                <a:gd name="connsiteY153" fmla="*/ 428289 h 1884512"/>
                <a:gd name="connsiteX154" fmla="*/ 28207 w 4599693"/>
                <a:gd name="connsiteY154" fmla="*/ 453188 h 1884512"/>
                <a:gd name="connsiteX155" fmla="*/ 18425 w 4599693"/>
                <a:gd name="connsiteY155" fmla="*/ 472832 h 1884512"/>
                <a:gd name="connsiteX156" fmla="*/ 13804 w 4599693"/>
                <a:gd name="connsiteY156" fmla="*/ 486877 h 1884512"/>
                <a:gd name="connsiteX157" fmla="*/ 17548 w 4599693"/>
                <a:gd name="connsiteY157" fmla="*/ 493731 h 1884512"/>
                <a:gd name="connsiteX158" fmla="*/ 28072 w 4599693"/>
                <a:gd name="connsiteY158" fmla="*/ 477163 h 1884512"/>
                <a:gd name="connsiteX159" fmla="*/ 43857 w 4599693"/>
                <a:gd name="connsiteY159" fmla="*/ 455492 h 1884512"/>
                <a:gd name="connsiteX160" fmla="*/ 82073 w 4599693"/>
                <a:gd name="connsiteY160" fmla="*/ 418238 h 1884512"/>
                <a:gd name="connsiteX161" fmla="*/ 319292 w 4599693"/>
                <a:gd name="connsiteY161" fmla="*/ 465328 h 1884512"/>
                <a:gd name="connsiteX162" fmla="*/ 290116 w 4599693"/>
                <a:gd name="connsiteY162" fmla="*/ 462562 h 1884512"/>
                <a:gd name="connsiteX163" fmla="*/ 251530 w 4599693"/>
                <a:gd name="connsiteY163" fmla="*/ 460221 h 1884512"/>
                <a:gd name="connsiteX164" fmla="*/ 160325 w 4599693"/>
                <a:gd name="connsiteY164" fmla="*/ 478152 h 1884512"/>
                <a:gd name="connsiteX165" fmla="*/ 120423 w 4599693"/>
                <a:gd name="connsiteY165" fmla="*/ 513207 h 1884512"/>
                <a:gd name="connsiteX166" fmla="*/ 97555 w 4599693"/>
                <a:gd name="connsiteY166" fmla="*/ 580086 h 1884512"/>
                <a:gd name="connsiteX167" fmla="*/ 81398 w 4599693"/>
                <a:gd name="connsiteY167" fmla="*/ 666686 h 1884512"/>
                <a:gd name="connsiteX168" fmla="*/ 76001 w 4599693"/>
                <a:gd name="connsiteY168" fmla="*/ 756069 h 1884512"/>
                <a:gd name="connsiteX169" fmla="*/ 75327 w 4599693"/>
                <a:gd name="connsiteY169" fmla="*/ 788486 h 1884512"/>
                <a:gd name="connsiteX170" fmla="*/ 75023 w 4599693"/>
                <a:gd name="connsiteY170" fmla="*/ 836720 h 1884512"/>
                <a:gd name="connsiteX171" fmla="*/ 74416 w 4599693"/>
                <a:gd name="connsiteY171" fmla="*/ 865305 h 1884512"/>
                <a:gd name="connsiteX172" fmla="*/ 71920 w 4599693"/>
                <a:gd name="connsiteY172" fmla="*/ 903029 h 1884512"/>
                <a:gd name="connsiteX173" fmla="*/ 89763 w 4599693"/>
                <a:gd name="connsiteY173" fmla="*/ 905002 h 1884512"/>
                <a:gd name="connsiteX174" fmla="*/ 92663 w 4599693"/>
                <a:gd name="connsiteY174" fmla="*/ 862870 h 1884512"/>
                <a:gd name="connsiteX175" fmla="*/ 95362 w 4599693"/>
                <a:gd name="connsiteY175" fmla="*/ 821720 h 1884512"/>
                <a:gd name="connsiteX176" fmla="*/ 98836 w 4599693"/>
                <a:gd name="connsiteY176" fmla="*/ 765196 h 1884512"/>
                <a:gd name="connsiteX177" fmla="*/ 102580 w 4599693"/>
                <a:gd name="connsiteY177" fmla="*/ 735966 h 1884512"/>
                <a:gd name="connsiteX178" fmla="*/ 106560 w 4599693"/>
                <a:gd name="connsiteY178" fmla="*/ 710055 h 1884512"/>
                <a:gd name="connsiteX179" fmla="*/ 112598 w 4599693"/>
                <a:gd name="connsiteY179" fmla="*/ 648462 h 1884512"/>
                <a:gd name="connsiteX180" fmla="*/ 120625 w 4599693"/>
                <a:gd name="connsiteY180" fmla="*/ 605467 h 1884512"/>
                <a:gd name="connsiteX181" fmla="*/ 130744 w 4599693"/>
                <a:gd name="connsiteY181" fmla="*/ 561865 h 1884512"/>
                <a:gd name="connsiteX182" fmla="*/ 146833 w 4599693"/>
                <a:gd name="connsiteY182" fmla="*/ 524762 h 1884512"/>
                <a:gd name="connsiteX183" fmla="*/ 174256 w 4599693"/>
                <a:gd name="connsiteY183" fmla="*/ 501742 h 1884512"/>
                <a:gd name="connsiteX184" fmla="*/ 207209 w 4599693"/>
                <a:gd name="connsiteY184" fmla="*/ 490949 h 1884512"/>
                <a:gd name="connsiteX185" fmla="*/ 238274 w 4599693"/>
                <a:gd name="connsiteY185" fmla="*/ 486395 h 1884512"/>
                <a:gd name="connsiteX186" fmla="*/ 281110 w 4599693"/>
                <a:gd name="connsiteY186" fmla="*/ 480020 h 1884512"/>
                <a:gd name="connsiteX187" fmla="*/ 319528 w 4599693"/>
                <a:gd name="connsiteY187" fmla="*/ 475042 h 1884512"/>
                <a:gd name="connsiteX188" fmla="*/ 319292 w 4599693"/>
                <a:gd name="connsiteY188" fmla="*/ 465341 h 1884512"/>
                <a:gd name="connsiteX189" fmla="*/ 235002 w 4599693"/>
                <a:gd name="connsiteY189" fmla="*/ 539512 h 1884512"/>
                <a:gd name="connsiteX190" fmla="*/ 218238 w 4599693"/>
                <a:gd name="connsiteY190" fmla="*/ 542548 h 1884512"/>
                <a:gd name="connsiteX191" fmla="*/ 196719 w 4599693"/>
                <a:gd name="connsiteY191" fmla="*/ 551358 h 1884512"/>
                <a:gd name="connsiteX192" fmla="*/ 164912 w 4599693"/>
                <a:gd name="connsiteY192" fmla="*/ 596583 h 1884512"/>
                <a:gd name="connsiteX193" fmla="*/ 154625 w 4599693"/>
                <a:gd name="connsiteY193" fmla="*/ 623566 h 1884512"/>
                <a:gd name="connsiteX194" fmla="*/ 146462 w 4599693"/>
                <a:gd name="connsiteY194" fmla="*/ 663134 h 1884512"/>
                <a:gd name="connsiteX195" fmla="*/ 137456 w 4599693"/>
                <a:gd name="connsiteY195" fmla="*/ 713614 h 1884512"/>
                <a:gd name="connsiteX196" fmla="*/ 131621 w 4599693"/>
                <a:gd name="connsiteY196" fmla="*/ 765638 h 1884512"/>
                <a:gd name="connsiteX197" fmla="*/ 130137 w 4599693"/>
                <a:gd name="connsiteY197" fmla="*/ 784604 h 1884512"/>
                <a:gd name="connsiteX198" fmla="*/ 128687 w 4599693"/>
                <a:gd name="connsiteY198" fmla="*/ 812893 h 1884512"/>
                <a:gd name="connsiteX199" fmla="*/ 127641 w 4599693"/>
                <a:gd name="connsiteY199" fmla="*/ 829647 h 1884512"/>
                <a:gd name="connsiteX200" fmla="*/ 124673 w 4599693"/>
                <a:gd name="connsiteY200" fmla="*/ 851706 h 1884512"/>
                <a:gd name="connsiteX201" fmla="*/ 142482 w 4599693"/>
                <a:gd name="connsiteY201" fmla="*/ 852718 h 1884512"/>
                <a:gd name="connsiteX202" fmla="*/ 145922 w 4599693"/>
                <a:gd name="connsiteY202" fmla="*/ 828186 h 1884512"/>
                <a:gd name="connsiteX203" fmla="*/ 149329 w 4599693"/>
                <a:gd name="connsiteY203" fmla="*/ 804302 h 1884512"/>
                <a:gd name="connsiteX204" fmla="*/ 154220 w 4599693"/>
                <a:gd name="connsiteY204" fmla="*/ 771682 h 1884512"/>
                <a:gd name="connsiteX205" fmla="*/ 158638 w 4599693"/>
                <a:gd name="connsiteY205" fmla="*/ 754909 h 1884512"/>
                <a:gd name="connsiteX206" fmla="*/ 162990 w 4599693"/>
                <a:gd name="connsiteY206" fmla="*/ 740112 h 1884512"/>
                <a:gd name="connsiteX207" fmla="*/ 167779 w 4599693"/>
                <a:gd name="connsiteY207" fmla="*/ 704507 h 1884512"/>
                <a:gd name="connsiteX208" fmla="*/ 172299 w 4599693"/>
                <a:gd name="connsiteY208" fmla="*/ 679442 h 1884512"/>
                <a:gd name="connsiteX209" fmla="*/ 175908 w 4599693"/>
                <a:gd name="connsiteY209" fmla="*/ 653602 h 1884512"/>
                <a:gd name="connsiteX210" fmla="*/ 191053 w 4599693"/>
                <a:gd name="connsiteY210" fmla="*/ 604782 h 1884512"/>
                <a:gd name="connsiteX211" fmla="*/ 199114 w 4599693"/>
                <a:gd name="connsiteY211" fmla="*/ 586612 h 1884512"/>
                <a:gd name="connsiteX212" fmla="*/ 208356 w 4599693"/>
                <a:gd name="connsiteY212" fmla="*/ 574615 h 1884512"/>
                <a:gd name="connsiteX213" fmla="*/ 222185 w 4599693"/>
                <a:gd name="connsiteY213" fmla="*/ 559851 h 1884512"/>
                <a:gd name="connsiteX214" fmla="*/ 238375 w 4599693"/>
                <a:gd name="connsiteY214" fmla="*/ 548683 h 1884512"/>
                <a:gd name="connsiteX215" fmla="*/ 235002 w 4599693"/>
                <a:gd name="connsiteY215" fmla="*/ 539526 h 1884512"/>
                <a:gd name="connsiteX216" fmla="*/ 3920995 w 4599693"/>
                <a:gd name="connsiteY216" fmla="*/ 1225452 h 1884512"/>
                <a:gd name="connsiteX217" fmla="*/ 3958097 w 4599693"/>
                <a:gd name="connsiteY217" fmla="*/ 1225766 h 1884512"/>
                <a:gd name="connsiteX218" fmla="*/ 4006938 w 4599693"/>
                <a:gd name="connsiteY218" fmla="*/ 1225469 h 1884512"/>
                <a:gd name="connsiteX219" fmla="*/ 4121888 w 4599693"/>
                <a:gd name="connsiteY219" fmla="*/ 1210837 h 1884512"/>
                <a:gd name="connsiteX220" fmla="*/ 4182702 w 4599693"/>
                <a:gd name="connsiteY220" fmla="*/ 1195892 h 1884512"/>
                <a:gd name="connsiteX221" fmla="*/ 4261832 w 4599693"/>
                <a:gd name="connsiteY221" fmla="*/ 1153133 h 1884512"/>
                <a:gd name="connsiteX222" fmla="*/ 4293065 w 4599693"/>
                <a:gd name="connsiteY222" fmla="*/ 1103945 h 1884512"/>
                <a:gd name="connsiteX223" fmla="*/ 4307738 w 4599693"/>
                <a:gd name="connsiteY223" fmla="*/ 1048966 h 1884512"/>
                <a:gd name="connsiteX224" fmla="*/ 4316743 w 4599693"/>
                <a:gd name="connsiteY224" fmla="*/ 935220 h 1884512"/>
                <a:gd name="connsiteX225" fmla="*/ 4316811 w 4599693"/>
                <a:gd name="connsiteY225" fmla="*/ 893898 h 1884512"/>
                <a:gd name="connsiteX226" fmla="*/ 4317115 w 4599693"/>
                <a:gd name="connsiteY226" fmla="*/ 832807 h 1884512"/>
                <a:gd name="connsiteX227" fmla="*/ 4317755 w 4599693"/>
                <a:gd name="connsiteY227" fmla="*/ 796629 h 1884512"/>
                <a:gd name="connsiteX228" fmla="*/ 4320285 w 4599693"/>
                <a:gd name="connsiteY228" fmla="*/ 748986 h 1884512"/>
                <a:gd name="connsiteX229" fmla="*/ 4302442 w 4599693"/>
                <a:gd name="connsiteY229" fmla="*/ 746095 h 1884512"/>
                <a:gd name="connsiteX230" fmla="*/ 4299507 w 4599693"/>
                <a:gd name="connsiteY230" fmla="*/ 799540 h 1884512"/>
                <a:gd name="connsiteX231" fmla="*/ 4296776 w 4599693"/>
                <a:gd name="connsiteY231" fmla="*/ 851820 h 1884512"/>
                <a:gd name="connsiteX232" fmla="*/ 4293706 w 4599693"/>
                <a:gd name="connsiteY232" fmla="*/ 923587 h 1884512"/>
                <a:gd name="connsiteX233" fmla="*/ 4289929 w 4599693"/>
                <a:gd name="connsiteY233" fmla="*/ 960611 h 1884512"/>
                <a:gd name="connsiteX234" fmla="*/ 4285341 w 4599693"/>
                <a:gd name="connsiteY234" fmla="*/ 993329 h 1884512"/>
                <a:gd name="connsiteX235" fmla="*/ 4274110 w 4599693"/>
                <a:gd name="connsiteY235" fmla="*/ 1069814 h 1884512"/>
                <a:gd name="connsiteX236" fmla="*/ 4254749 w 4599693"/>
                <a:gd name="connsiteY236" fmla="*/ 1117083 h 1884512"/>
                <a:gd name="connsiteX237" fmla="*/ 4219569 w 4599693"/>
                <a:gd name="connsiteY237" fmla="*/ 1151234 h 1884512"/>
                <a:gd name="connsiteX238" fmla="*/ 4168671 w 4599693"/>
                <a:gd name="connsiteY238" fmla="*/ 1170493 h 1884512"/>
                <a:gd name="connsiteX239" fmla="*/ 4114062 w 4599693"/>
                <a:gd name="connsiteY239" fmla="*/ 1184518 h 1884512"/>
                <a:gd name="connsiteX240" fmla="*/ 4065729 w 4599693"/>
                <a:gd name="connsiteY240" fmla="*/ 1193160 h 1884512"/>
                <a:gd name="connsiteX241" fmla="*/ 4024376 w 4599693"/>
                <a:gd name="connsiteY241" fmla="*/ 1198452 h 1884512"/>
                <a:gd name="connsiteX242" fmla="*/ 3969026 w 4599693"/>
                <a:gd name="connsiteY242" fmla="*/ 1207518 h 1884512"/>
                <a:gd name="connsiteX243" fmla="*/ 3920219 w 4599693"/>
                <a:gd name="connsiteY243" fmla="*/ 1215738 h 1884512"/>
                <a:gd name="connsiteX244" fmla="*/ 3920995 w 4599693"/>
                <a:gd name="connsiteY244" fmla="*/ 1225452 h 1884512"/>
                <a:gd name="connsiteX245" fmla="*/ 4108329 w 4599693"/>
                <a:gd name="connsiteY245" fmla="*/ 1130635 h 1884512"/>
                <a:gd name="connsiteX246" fmla="*/ 4126408 w 4599693"/>
                <a:gd name="connsiteY246" fmla="*/ 1129455 h 1884512"/>
                <a:gd name="connsiteX247" fmla="*/ 4150221 w 4599693"/>
                <a:gd name="connsiteY247" fmla="*/ 1126820 h 1884512"/>
                <a:gd name="connsiteX248" fmla="*/ 4202164 w 4599693"/>
                <a:gd name="connsiteY248" fmla="*/ 1102087 h 1884512"/>
                <a:gd name="connsiteX249" fmla="*/ 4214105 w 4599693"/>
                <a:gd name="connsiteY249" fmla="*/ 1091293 h 1884512"/>
                <a:gd name="connsiteX250" fmla="*/ 4224021 w 4599693"/>
                <a:gd name="connsiteY250" fmla="*/ 1078631 h 1884512"/>
                <a:gd name="connsiteX251" fmla="*/ 4234072 w 4599693"/>
                <a:gd name="connsiteY251" fmla="*/ 1058822 h 1884512"/>
                <a:gd name="connsiteX252" fmla="*/ 4241156 w 4599693"/>
                <a:gd name="connsiteY252" fmla="*/ 1038199 h 1884512"/>
                <a:gd name="connsiteX253" fmla="*/ 4248340 w 4599693"/>
                <a:gd name="connsiteY253" fmla="*/ 1011917 h 1884512"/>
                <a:gd name="connsiteX254" fmla="*/ 4253737 w 4599693"/>
                <a:gd name="connsiteY254" fmla="*/ 985379 h 1884512"/>
                <a:gd name="connsiteX255" fmla="*/ 4257784 w 4599693"/>
                <a:gd name="connsiteY255" fmla="*/ 958159 h 1884512"/>
                <a:gd name="connsiteX256" fmla="*/ 4260652 w 4599693"/>
                <a:gd name="connsiteY256" fmla="*/ 930903 h 1884512"/>
                <a:gd name="connsiteX257" fmla="*/ 4262372 w 4599693"/>
                <a:gd name="connsiteY257" fmla="*/ 911036 h 1884512"/>
                <a:gd name="connsiteX258" fmla="*/ 4264025 w 4599693"/>
                <a:gd name="connsiteY258" fmla="*/ 881307 h 1884512"/>
                <a:gd name="connsiteX259" fmla="*/ 4264902 w 4599693"/>
                <a:gd name="connsiteY259" fmla="*/ 863727 h 1884512"/>
                <a:gd name="connsiteX260" fmla="*/ 4267701 w 4599693"/>
                <a:gd name="connsiteY260" fmla="*/ 840454 h 1884512"/>
                <a:gd name="connsiteX261" fmla="*/ 4249891 w 4599693"/>
                <a:gd name="connsiteY261" fmla="*/ 839624 h 1884512"/>
                <a:gd name="connsiteX262" fmla="*/ 4246653 w 4599693"/>
                <a:gd name="connsiteY262" fmla="*/ 865312 h 1884512"/>
                <a:gd name="connsiteX263" fmla="*/ 4243280 w 4599693"/>
                <a:gd name="connsiteY263" fmla="*/ 890272 h 1884512"/>
                <a:gd name="connsiteX264" fmla="*/ 4238221 w 4599693"/>
                <a:gd name="connsiteY264" fmla="*/ 924339 h 1884512"/>
                <a:gd name="connsiteX265" fmla="*/ 4233432 w 4599693"/>
                <a:gd name="connsiteY265" fmla="*/ 941774 h 1884512"/>
                <a:gd name="connsiteX266" fmla="*/ 4228979 w 4599693"/>
                <a:gd name="connsiteY266" fmla="*/ 957164 h 1884512"/>
                <a:gd name="connsiteX267" fmla="*/ 4222874 w 4599693"/>
                <a:gd name="connsiteY267" fmla="*/ 993855 h 1884512"/>
                <a:gd name="connsiteX268" fmla="*/ 4216837 w 4599693"/>
                <a:gd name="connsiteY268" fmla="*/ 1019031 h 1884512"/>
                <a:gd name="connsiteX269" fmla="*/ 4210462 w 4599693"/>
                <a:gd name="connsiteY269" fmla="*/ 1043991 h 1884512"/>
                <a:gd name="connsiteX270" fmla="*/ 4183309 w 4599693"/>
                <a:gd name="connsiteY270" fmla="*/ 1082065 h 1884512"/>
                <a:gd name="connsiteX271" fmla="*/ 4166444 w 4599693"/>
                <a:gd name="connsiteY271" fmla="*/ 1093253 h 1884512"/>
                <a:gd name="connsiteX272" fmla="*/ 4150086 w 4599693"/>
                <a:gd name="connsiteY272" fmla="*/ 1100478 h 1884512"/>
                <a:gd name="connsiteX273" fmla="*/ 4126981 w 4599693"/>
                <a:gd name="connsiteY273" fmla="*/ 1111423 h 1884512"/>
                <a:gd name="connsiteX274" fmla="*/ 4105596 w 4599693"/>
                <a:gd name="connsiteY274" fmla="*/ 1121248 h 1884512"/>
                <a:gd name="connsiteX275" fmla="*/ 4108329 w 4599693"/>
                <a:gd name="connsiteY275" fmla="*/ 1130635 h 1884512"/>
                <a:gd name="connsiteX276" fmla="*/ 4379143 w 4599693"/>
                <a:gd name="connsiteY276" fmla="*/ 382940 h 1884512"/>
                <a:gd name="connsiteX277" fmla="*/ 4384674 w 4599693"/>
                <a:gd name="connsiteY277" fmla="*/ 395511 h 1884512"/>
                <a:gd name="connsiteX278" fmla="*/ 4392129 w 4599693"/>
                <a:gd name="connsiteY278" fmla="*/ 411877 h 1884512"/>
                <a:gd name="connsiteX279" fmla="*/ 4416212 w 4599693"/>
                <a:gd name="connsiteY279" fmla="*/ 445066 h 1884512"/>
                <a:gd name="connsiteX280" fmla="*/ 4429636 w 4599693"/>
                <a:gd name="connsiteY280" fmla="*/ 462447 h 1884512"/>
                <a:gd name="connsiteX281" fmla="*/ 4451021 w 4599693"/>
                <a:gd name="connsiteY281" fmla="*/ 484435 h 1884512"/>
                <a:gd name="connsiteX282" fmla="*/ 4475811 w 4599693"/>
                <a:gd name="connsiteY282" fmla="*/ 514509 h 1884512"/>
                <a:gd name="connsiteX283" fmla="*/ 4500299 w 4599693"/>
                <a:gd name="connsiteY283" fmla="*/ 545988 h 1884512"/>
                <a:gd name="connsiteX284" fmla="*/ 4509103 w 4599693"/>
                <a:gd name="connsiteY284" fmla="*/ 557598 h 1884512"/>
                <a:gd name="connsiteX285" fmla="*/ 4522392 w 4599693"/>
                <a:gd name="connsiteY285" fmla="*/ 574736 h 1884512"/>
                <a:gd name="connsiteX286" fmla="*/ 4529981 w 4599693"/>
                <a:gd name="connsiteY286" fmla="*/ 585192 h 1884512"/>
                <a:gd name="connsiteX287" fmla="*/ 4538717 w 4599693"/>
                <a:gd name="connsiteY287" fmla="*/ 600084 h 1884512"/>
                <a:gd name="connsiteX288" fmla="*/ 4552715 w 4599693"/>
                <a:gd name="connsiteY288" fmla="*/ 589081 h 1884512"/>
                <a:gd name="connsiteX289" fmla="*/ 4543069 w 4599693"/>
                <a:gd name="connsiteY289" fmla="*/ 572328 h 1884512"/>
                <a:gd name="connsiteX290" fmla="*/ 4533523 w 4599693"/>
                <a:gd name="connsiteY290" fmla="*/ 556094 h 1884512"/>
                <a:gd name="connsiteX291" fmla="*/ 4520065 w 4599693"/>
                <a:gd name="connsiteY291" fmla="*/ 534015 h 1884512"/>
                <a:gd name="connsiteX292" fmla="*/ 4514196 w 4599693"/>
                <a:gd name="connsiteY292" fmla="*/ 521535 h 1884512"/>
                <a:gd name="connsiteX293" fmla="*/ 4509002 w 4599693"/>
                <a:gd name="connsiteY293" fmla="*/ 510309 h 1884512"/>
                <a:gd name="connsiteX294" fmla="*/ 4491125 w 4599693"/>
                <a:gd name="connsiteY294" fmla="*/ 487899 h 1884512"/>
                <a:gd name="connsiteX295" fmla="*/ 4478106 w 4599693"/>
                <a:gd name="connsiteY295" fmla="*/ 472087 h 1884512"/>
                <a:gd name="connsiteX296" fmla="*/ 4462961 w 4599693"/>
                <a:gd name="connsiteY296" fmla="*/ 457529 h 1884512"/>
                <a:gd name="connsiteX297" fmla="*/ 4436213 w 4599693"/>
                <a:gd name="connsiteY297" fmla="*/ 426309 h 1884512"/>
                <a:gd name="connsiteX298" fmla="*/ 4424745 w 4599693"/>
                <a:gd name="connsiteY298" fmla="*/ 412764 h 1884512"/>
                <a:gd name="connsiteX299" fmla="*/ 4415402 w 4599693"/>
                <a:gd name="connsiteY299" fmla="*/ 401022 h 1884512"/>
                <a:gd name="connsiteX300" fmla="*/ 4400359 w 4599693"/>
                <a:gd name="connsiteY300" fmla="*/ 387642 h 1884512"/>
                <a:gd name="connsiteX301" fmla="*/ 4386496 w 4599693"/>
                <a:gd name="connsiteY301" fmla="*/ 376511 h 1884512"/>
                <a:gd name="connsiteX302" fmla="*/ 4379143 w 4599693"/>
                <a:gd name="connsiteY302" fmla="*/ 382927 h 1884512"/>
                <a:gd name="connsiteX303" fmla="*/ 4395704 w 4599693"/>
                <a:gd name="connsiteY303" fmla="*/ 612698 h 1884512"/>
                <a:gd name="connsiteX304" fmla="*/ 4401101 w 4599693"/>
                <a:gd name="connsiteY304" fmla="*/ 625101 h 1884512"/>
                <a:gd name="connsiteX305" fmla="*/ 4408352 w 4599693"/>
                <a:gd name="connsiteY305" fmla="*/ 641264 h 1884512"/>
                <a:gd name="connsiteX306" fmla="*/ 4431997 w 4599693"/>
                <a:gd name="connsiteY306" fmla="*/ 673921 h 1884512"/>
                <a:gd name="connsiteX307" fmla="*/ 4445152 w 4599693"/>
                <a:gd name="connsiteY307" fmla="*/ 691042 h 1884512"/>
                <a:gd name="connsiteX308" fmla="*/ 4466199 w 4599693"/>
                <a:gd name="connsiteY308" fmla="*/ 712629 h 1884512"/>
                <a:gd name="connsiteX309" fmla="*/ 4490552 w 4599693"/>
                <a:gd name="connsiteY309" fmla="*/ 742210 h 1884512"/>
                <a:gd name="connsiteX310" fmla="*/ 4514600 w 4599693"/>
                <a:gd name="connsiteY310" fmla="*/ 773207 h 1884512"/>
                <a:gd name="connsiteX311" fmla="*/ 4523235 w 4599693"/>
                <a:gd name="connsiteY311" fmla="*/ 784615 h 1884512"/>
                <a:gd name="connsiteX312" fmla="*/ 4536323 w 4599693"/>
                <a:gd name="connsiteY312" fmla="*/ 801479 h 1884512"/>
                <a:gd name="connsiteX313" fmla="*/ 4543743 w 4599693"/>
                <a:gd name="connsiteY313" fmla="*/ 811780 h 1884512"/>
                <a:gd name="connsiteX314" fmla="*/ 4552277 w 4599693"/>
                <a:gd name="connsiteY314" fmla="*/ 826469 h 1884512"/>
                <a:gd name="connsiteX315" fmla="*/ 4566274 w 4599693"/>
                <a:gd name="connsiteY315" fmla="*/ 815450 h 1884512"/>
                <a:gd name="connsiteX316" fmla="*/ 4556830 w 4599693"/>
                <a:gd name="connsiteY316" fmla="*/ 798923 h 1884512"/>
                <a:gd name="connsiteX317" fmla="*/ 4547520 w 4599693"/>
                <a:gd name="connsiteY317" fmla="*/ 782908 h 1884512"/>
                <a:gd name="connsiteX318" fmla="*/ 4534366 w 4599693"/>
                <a:gd name="connsiteY318" fmla="*/ 761179 h 1884512"/>
                <a:gd name="connsiteX319" fmla="*/ 4528599 w 4599693"/>
                <a:gd name="connsiteY319" fmla="*/ 748851 h 1884512"/>
                <a:gd name="connsiteX320" fmla="*/ 4523505 w 4599693"/>
                <a:gd name="connsiteY320" fmla="*/ 737774 h 1884512"/>
                <a:gd name="connsiteX321" fmla="*/ 4506000 w 4599693"/>
                <a:gd name="connsiteY321" fmla="*/ 715732 h 1884512"/>
                <a:gd name="connsiteX322" fmla="*/ 4493183 w 4599693"/>
                <a:gd name="connsiteY322" fmla="*/ 700159 h 1884512"/>
                <a:gd name="connsiteX323" fmla="*/ 4478274 w 4599693"/>
                <a:gd name="connsiteY323" fmla="*/ 685875 h 1884512"/>
                <a:gd name="connsiteX324" fmla="*/ 4451999 w 4599693"/>
                <a:gd name="connsiteY324" fmla="*/ 655154 h 1884512"/>
                <a:gd name="connsiteX325" fmla="*/ 4440699 w 4599693"/>
                <a:gd name="connsiteY325" fmla="*/ 641827 h 1884512"/>
                <a:gd name="connsiteX326" fmla="*/ 4431525 w 4599693"/>
                <a:gd name="connsiteY326" fmla="*/ 630292 h 1884512"/>
                <a:gd name="connsiteX327" fmla="*/ 4416717 w 4599693"/>
                <a:gd name="connsiteY327" fmla="*/ 617137 h 1884512"/>
                <a:gd name="connsiteX328" fmla="*/ 4403057 w 4599693"/>
                <a:gd name="connsiteY328" fmla="*/ 606209 h 1884512"/>
                <a:gd name="connsiteX329" fmla="*/ 4395704 w 4599693"/>
                <a:gd name="connsiteY329" fmla="*/ 612685 h 1884512"/>
                <a:gd name="connsiteX330" fmla="*/ 4405755 w 4599693"/>
                <a:gd name="connsiteY330" fmla="*/ 835168 h 1884512"/>
                <a:gd name="connsiteX331" fmla="*/ 4410983 w 4599693"/>
                <a:gd name="connsiteY331" fmla="*/ 847368 h 1884512"/>
                <a:gd name="connsiteX332" fmla="*/ 4418033 w 4599693"/>
                <a:gd name="connsiteY332" fmla="*/ 863272 h 1884512"/>
                <a:gd name="connsiteX333" fmla="*/ 4441138 w 4599693"/>
                <a:gd name="connsiteY333" fmla="*/ 895379 h 1884512"/>
                <a:gd name="connsiteX334" fmla="*/ 4454056 w 4599693"/>
                <a:gd name="connsiteY334" fmla="*/ 912186 h 1884512"/>
                <a:gd name="connsiteX335" fmla="*/ 4474699 w 4599693"/>
                <a:gd name="connsiteY335" fmla="*/ 933324 h 1884512"/>
                <a:gd name="connsiteX336" fmla="*/ 4498545 w 4599693"/>
                <a:gd name="connsiteY336" fmla="*/ 962332 h 1884512"/>
                <a:gd name="connsiteX337" fmla="*/ 4522089 w 4599693"/>
                <a:gd name="connsiteY337" fmla="*/ 992759 h 1884512"/>
                <a:gd name="connsiteX338" fmla="*/ 4530521 w 4599693"/>
                <a:gd name="connsiteY338" fmla="*/ 1003964 h 1884512"/>
                <a:gd name="connsiteX339" fmla="*/ 4543338 w 4599693"/>
                <a:gd name="connsiteY339" fmla="*/ 1020552 h 1884512"/>
                <a:gd name="connsiteX340" fmla="*/ 4550624 w 4599693"/>
                <a:gd name="connsiteY340" fmla="*/ 1030634 h 1884512"/>
                <a:gd name="connsiteX341" fmla="*/ 4558921 w 4599693"/>
                <a:gd name="connsiteY341" fmla="*/ 1045101 h 1884512"/>
                <a:gd name="connsiteX342" fmla="*/ 4572885 w 4599693"/>
                <a:gd name="connsiteY342" fmla="*/ 1034044 h 1884512"/>
                <a:gd name="connsiteX343" fmla="*/ 4563711 w 4599693"/>
                <a:gd name="connsiteY343" fmla="*/ 1017824 h 1884512"/>
                <a:gd name="connsiteX344" fmla="*/ 4554604 w 4599693"/>
                <a:gd name="connsiteY344" fmla="*/ 1002085 h 1884512"/>
                <a:gd name="connsiteX345" fmla="*/ 4541786 w 4599693"/>
                <a:gd name="connsiteY345" fmla="*/ 980670 h 1884512"/>
                <a:gd name="connsiteX346" fmla="*/ 4536221 w 4599693"/>
                <a:gd name="connsiteY346" fmla="*/ 968561 h 1884512"/>
                <a:gd name="connsiteX347" fmla="*/ 4531297 w 4599693"/>
                <a:gd name="connsiteY347" fmla="*/ 957654 h 1884512"/>
                <a:gd name="connsiteX348" fmla="*/ 4514128 w 4599693"/>
                <a:gd name="connsiteY348" fmla="*/ 936016 h 1884512"/>
                <a:gd name="connsiteX349" fmla="*/ 4501581 w 4599693"/>
                <a:gd name="connsiteY349" fmla="*/ 920757 h 1884512"/>
                <a:gd name="connsiteX350" fmla="*/ 4486909 w 4599693"/>
                <a:gd name="connsiteY350" fmla="*/ 906749 h 1884512"/>
                <a:gd name="connsiteX351" fmla="*/ 4461173 w 4599693"/>
                <a:gd name="connsiteY351" fmla="*/ 876635 h 1884512"/>
                <a:gd name="connsiteX352" fmla="*/ 4450110 w 4599693"/>
                <a:gd name="connsiteY352" fmla="*/ 863568 h 1884512"/>
                <a:gd name="connsiteX353" fmla="*/ 4441138 w 4599693"/>
                <a:gd name="connsiteY353" fmla="*/ 852252 h 1884512"/>
                <a:gd name="connsiteX354" fmla="*/ 4426601 w 4599693"/>
                <a:gd name="connsiteY354" fmla="*/ 839371 h 1884512"/>
                <a:gd name="connsiteX355" fmla="*/ 4413109 w 4599693"/>
                <a:gd name="connsiteY355" fmla="*/ 828702 h 1884512"/>
                <a:gd name="connsiteX356" fmla="*/ 4405755 w 4599693"/>
                <a:gd name="connsiteY356" fmla="*/ 835165 h 1884512"/>
                <a:gd name="connsiteX357" fmla="*/ 4401371 w 4599693"/>
                <a:gd name="connsiteY357" fmla="*/ 1041350 h 1884512"/>
                <a:gd name="connsiteX358" fmla="*/ 4406464 w 4599693"/>
                <a:gd name="connsiteY358" fmla="*/ 1053438 h 1884512"/>
                <a:gd name="connsiteX359" fmla="*/ 4413378 w 4599693"/>
                <a:gd name="connsiteY359" fmla="*/ 1069194 h 1884512"/>
                <a:gd name="connsiteX360" fmla="*/ 4436179 w 4599693"/>
                <a:gd name="connsiteY360" fmla="*/ 1100899 h 1884512"/>
                <a:gd name="connsiteX361" fmla="*/ 4448895 w 4599693"/>
                <a:gd name="connsiteY361" fmla="*/ 1117504 h 1884512"/>
                <a:gd name="connsiteX362" fmla="*/ 4469302 w 4599693"/>
                <a:gd name="connsiteY362" fmla="*/ 1138386 h 1884512"/>
                <a:gd name="connsiteX363" fmla="*/ 4492845 w 4599693"/>
                <a:gd name="connsiteY363" fmla="*/ 1167056 h 1884512"/>
                <a:gd name="connsiteX364" fmla="*/ 4516085 w 4599693"/>
                <a:gd name="connsiteY364" fmla="*/ 1197116 h 1884512"/>
                <a:gd name="connsiteX365" fmla="*/ 4524382 w 4599693"/>
                <a:gd name="connsiteY365" fmla="*/ 1208193 h 1884512"/>
                <a:gd name="connsiteX366" fmla="*/ 4537031 w 4599693"/>
                <a:gd name="connsiteY366" fmla="*/ 1224575 h 1884512"/>
                <a:gd name="connsiteX367" fmla="*/ 4544215 w 4599693"/>
                <a:gd name="connsiteY367" fmla="*/ 1234566 h 1884512"/>
                <a:gd name="connsiteX368" fmla="*/ 4552378 w 4599693"/>
                <a:gd name="connsiteY368" fmla="*/ 1248867 h 1884512"/>
                <a:gd name="connsiteX369" fmla="*/ 4566342 w 4599693"/>
                <a:gd name="connsiteY369" fmla="*/ 1237807 h 1884512"/>
                <a:gd name="connsiteX370" fmla="*/ 4557302 w 4599693"/>
                <a:gd name="connsiteY370" fmla="*/ 1221755 h 1884512"/>
                <a:gd name="connsiteX371" fmla="*/ 4548364 w 4599693"/>
                <a:gd name="connsiteY371" fmla="*/ 1206166 h 1884512"/>
                <a:gd name="connsiteX372" fmla="*/ 4535715 w 4599693"/>
                <a:gd name="connsiteY372" fmla="*/ 1185007 h 1884512"/>
                <a:gd name="connsiteX373" fmla="*/ 4530251 w 4599693"/>
                <a:gd name="connsiteY373" fmla="*/ 1173010 h 1884512"/>
                <a:gd name="connsiteX374" fmla="*/ 4525394 w 4599693"/>
                <a:gd name="connsiteY374" fmla="*/ 1162216 h 1884512"/>
                <a:gd name="connsiteX375" fmla="*/ 4508462 w 4599693"/>
                <a:gd name="connsiteY375" fmla="*/ 1140818 h 1884512"/>
                <a:gd name="connsiteX376" fmla="*/ 4496117 w 4599693"/>
                <a:gd name="connsiteY376" fmla="*/ 1125741 h 1884512"/>
                <a:gd name="connsiteX377" fmla="*/ 4481614 w 4599693"/>
                <a:gd name="connsiteY377" fmla="*/ 1111939 h 1884512"/>
                <a:gd name="connsiteX378" fmla="*/ 4456181 w 4599693"/>
                <a:gd name="connsiteY378" fmla="*/ 1082193 h 1884512"/>
                <a:gd name="connsiteX379" fmla="*/ 4445253 w 4599693"/>
                <a:gd name="connsiteY379" fmla="*/ 1069291 h 1884512"/>
                <a:gd name="connsiteX380" fmla="*/ 4436416 w 4599693"/>
                <a:gd name="connsiteY380" fmla="*/ 1058087 h 1884512"/>
                <a:gd name="connsiteX381" fmla="*/ 4422047 w 4599693"/>
                <a:gd name="connsiteY381" fmla="*/ 1045407 h 1884512"/>
                <a:gd name="connsiteX382" fmla="*/ 4408690 w 4599693"/>
                <a:gd name="connsiteY382" fmla="*/ 1034884 h 1884512"/>
                <a:gd name="connsiteX383" fmla="*/ 4401371 w 4599693"/>
                <a:gd name="connsiteY383" fmla="*/ 1041336 h 1884512"/>
                <a:gd name="connsiteX384" fmla="*/ 4344942 w 4599693"/>
                <a:gd name="connsiteY384" fmla="*/ 1189085 h 1884512"/>
                <a:gd name="connsiteX385" fmla="*/ 4349630 w 4599693"/>
                <a:gd name="connsiteY385" fmla="*/ 1200678 h 1884512"/>
                <a:gd name="connsiteX386" fmla="*/ 4355937 w 4599693"/>
                <a:gd name="connsiteY386" fmla="*/ 1215789 h 1884512"/>
                <a:gd name="connsiteX387" fmla="*/ 4377355 w 4599693"/>
                <a:gd name="connsiteY387" fmla="*/ 1245960 h 1884512"/>
                <a:gd name="connsiteX388" fmla="*/ 4389329 w 4599693"/>
                <a:gd name="connsiteY388" fmla="*/ 1261715 h 1884512"/>
                <a:gd name="connsiteX389" fmla="*/ 4408690 w 4599693"/>
                <a:gd name="connsiteY389" fmla="*/ 1281436 h 1884512"/>
                <a:gd name="connsiteX390" fmla="*/ 4430918 w 4599693"/>
                <a:gd name="connsiteY390" fmla="*/ 1308639 h 1884512"/>
                <a:gd name="connsiteX391" fmla="*/ 4452808 w 4599693"/>
                <a:gd name="connsiteY391" fmla="*/ 1337168 h 1884512"/>
                <a:gd name="connsiteX392" fmla="*/ 4460633 w 4599693"/>
                <a:gd name="connsiteY392" fmla="*/ 1347691 h 1884512"/>
                <a:gd name="connsiteX393" fmla="*/ 4472540 w 4599693"/>
                <a:gd name="connsiteY393" fmla="*/ 1363244 h 1884512"/>
                <a:gd name="connsiteX394" fmla="*/ 4479286 w 4599693"/>
                <a:gd name="connsiteY394" fmla="*/ 1372756 h 1884512"/>
                <a:gd name="connsiteX395" fmla="*/ 4486875 w 4599693"/>
                <a:gd name="connsiteY395" fmla="*/ 1386409 h 1884512"/>
                <a:gd name="connsiteX396" fmla="*/ 4500805 w 4599693"/>
                <a:gd name="connsiteY396" fmla="*/ 1375316 h 1884512"/>
                <a:gd name="connsiteX397" fmla="*/ 4492407 w 4599693"/>
                <a:gd name="connsiteY397" fmla="*/ 1359982 h 1884512"/>
                <a:gd name="connsiteX398" fmla="*/ 4484110 w 4599693"/>
                <a:gd name="connsiteY398" fmla="*/ 1345111 h 1884512"/>
                <a:gd name="connsiteX399" fmla="*/ 4472338 w 4599693"/>
                <a:gd name="connsiteY399" fmla="*/ 1324910 h 1884512"/>
                <a:gd name="connsiteX400" fmla="*/ 4467312 w 4599693"/>
                <a:gd name="connsiteY400" fmla="*/ 1313412 h 1884512"/>
                <a:gd name="connsiteX401" fmla="*/ 4462826 w 4599693"/>
                <a:gd name="connsiteY401" fmla="*/ 1303074 h 1884512"/>
                <a:gd name="connsiteX402" fmla="*/ 4446872 w 4599693"/>
                <a:gd name="connsiteY402" fmla="*/ 1282762 h 1884512"/>
                <a:gd name="connsiteX403" fmla="*/ 4435202 w 4599693"/>
                <a:gd name="connsiteY403" fmla="*/ 1268481 h 1884512"/>
                <a:gd name="connsiteX404" fmla="*/ 4421406 w 4599693"/>
                <a:gd name="connsiteY404" fmla="*/ 1255451 h 1884512"/>
                <a:gd name="connsiteX405" fmla="*/ 4397390 w 4599693"/>
                <a:gd name="connsiteY405" fmla="*/ 1227270 h 1884512"/>
                <a:gd name="connsiteX406" fmla="*/ 4387070 w 4599693"/>
                <a:gd name="connsiteY406" fmla="*/ 1215033 h 1884512"/>
                <a:gd name="connsiteX407" fmla="*/ 4378739 w 4599693"/>
                <a:gd name="connsiteY407" fmla="*/ 1204402 h 1884512"/>
                <a:gd name="connsiteX408" fmla="*/ 4365044 w 4599693"/>
                <a:gd name="connsiteY408" fmla="*/ 1192495 h 1884512"/>
                <a:gd name="connsiteX409" fmla="*/ 4352261 w 4599693"/>
                <a:gd name="connsiteY409" fmla="*/ 1182636 h 1884512"/>
                <a:gd name="connsiteX410" fmla="*/ 4344942 w 4599693"/>
                <a:gd name="connsiteY410" fmla="*/ 1189058 h 1884512"/>
                <a:gd name="connsiteX411" fmla="*/ 4226686 w 4599693"/>
                <a:gd name="connsiteY411" fmla="*/ 1267337 h 1884512"/>
                <a:gd name="connsiteX412" fmla="*/ 4231105 w 4599693"/>
                <a:gd name="connsiteY412" fmla="*/ 1278650 h 1884512"/>
                <a:gd name="connsiteX413" fmla="*/ 4237108 w 4599693"/>
                <a:gd name="connsiteY413" fmla="*/ 1293377 h 1884512"/>
                <a:gd name="connsiteX414" fmla="*/ 4257717 w 4599693"/>
                <a:gd name="connsiteY414" fmla="*/ 1322661 h 1884512"/>
                <a:gd name="connsiteX415" fmla="*/ 4269286 w 4599693"/>
                <a:gd name="connsiteY415" fmla="*/ 1337940 h 1884512"/>
                <a:gd name="connsiteX416" fmla="*/ 4288040 w 4599693"/>
                <a:gd name="connsiteY416" fmla="*/ 1356977 h 1884512"/>
                <a:gd name="connsiteX417" fmla="*/ 4309526 w 4599693"/>
                <a:gd name="connsiteY417" fmla="*/ 1383333 h 1884512"/>
                <a:gd name="connsiteX418" fmla="*/ 4330640 w 4599693"/>
                <a:gd name="connsiteY418" fmla="*/ 1410991 h 1884512"/>
                <a:gd name="connsiteX419" fmla="*/ 4338196 w 4599693"/>
                <a:gd name="connsiteY419" fmla="*/ 1421218 h 1884512"/>
                <a:gd name="connsiteX420" fmla="*/ 4349663 w 4599693"/>
                <a:gd name="connsiteY420" fmla="*/ 1436275 h 1884512"/>
                <a:gd name="connsiteX421" fmla="*/ 4356139 w 4599693"/>
                <a:gd name="connsiteY421" fmla="*/ 1445510 h 1884512"/>
                <a:gd name="connsiteX422" fmla="*/ 4363392 w 4599693"/>
                <a:gd name="connsiteY422" fmla="*/ 1458796 h 1884512"/>
                <a:gd name="connsiteX423" fmla="*/ 4377321 w 4599693"/>
                <a:gd name="connsiteY423" fmla="*/ 1447665 h 1884512"/>
                <a:gd name="connsiteX424" fmla="*/ 4369294 w 4599693"/>
                <a:gd name="connsiteY424" fmla="*/ 1432757 h 1884512"/>
                <a:gd name="connsiteX425" fmla="*/ 4361334 w 4599693"/>
                <a:gd name="connsiteY425" fmla="*/ 1418253 h 1884512"/>
                <a:gd name="connsiteX426" fmla="*/ 4350035 w 4599693"/>
                <a:gd name="connsiteY426" fmla="*/ 1398626 h 1884512"/>
                <a:gd name="connsiteX427" fmla="*/ 4345278 w 4599693"/>
                <a:gd name="connsiteY427" fmla="*/ 1387421 h 1884512"/>
                <a:gd name="connsiteX428" fmla="*/ 4341062 w 4599693"/>
                <a:gd name="connsiteY428" fmla="*/ 1377323 h 1884512"/>
                <a:gd name="connsiteX429" fmla="*/ 4325681 w 4599693"/>
                <a:gd name="connsiteY429" fmla="*/ 1357638 h 1884512"/>
                <a:gd name="connsiteX430" fmla="*/ 4314383 w 4599693"/>
                <a:gd name="connsiteY430" fmla="*/ 1343809 h 1884512"/>
                <a:gd name="connsiteX431" fmla="*/ 4301026 w 4599693"/>
                <a:gd name="connsiteY431" fmla="*/ 1331258 h 1884512"/>
                <a:gd name="connsiteX432" fmla="*/ 4277752 w 4599693"/>
                <a:gd name="connsiteY432" fmla="*/ 1303964 h 1884512"/>
                <a:gd name="connsiteX433" fmla="*/ 4267802 w 4599693"/>
                <a:gd name="connsiteY433" fmla="*/ 1292132 h 1884512"/>
                <a:gd name="connsiteX434" fmla="*/ 4259741 w 4599693"/>
                <a:gd name="connsiteY434" fmla="*/ 1281831 h 1884512"/>
                <a:gd name="connsiteX435" fmla="*/ 4246417 w 4599693"/>
                <a:gd name="connsiteY435" fmla="*/ 1270363 h 1884512"/>
                <a:gd name="connsiteX436" fmla="*/ 4234039 w 4599693"/>
                <a:gd name="connsiteY436" fmla="*/ 1260888 h 1884512"/>
                <a:gd name="connsiteX437" fmla="*/ 4226686 w 4599693"/>
                <a:gd name="connsiteY437" fmla="*/ 1267297 h 1884512"/>
                <a:gd name="connsiteX438" fmla="*/ 4055441 w 4599693"/>
                <a:gd name="connsiteY438" fmla="*/ 1315085 h 1884512"/>
                <a:gd name="connsiteX439" fmla="*/ 4059353 w 4599693"/>
                <a:gd name="connsiteY439" fmla="*/ 1325828 h 1884512"/>
                <a:gd name="connsiteX440" fmla="*/ 4064683 w 4599693"/>
                <a:gd name="connsiteY440" fmla="*/ 1339799 h 1884512"/>
                <a:gd name="connsiteX441" fmla="*/ 4083740 w 4599693"/>
                <a:gd name="connsiteY441" fmla="*/ 1367312 h 1884512"/>
                <a:gd name="connsiteX442" fmla="*/ 4094432 w 4599693"/>
                <a:gd name="connsiteY442" fmla="*/ 1381650 h 1884512"/>
                <a:gd name="connsiteX443" fmla="*/ 4112005 w 4599693"/>
                <a:gd name="connsiteY443" fmla="*/ 1399361 h 1884512"/>
                <a:gd name="connsiteX444" fmla="*/ 4131973 w 4599693"/>
                <a:gd name="connsiteY444" fmla="*/ 1424038 h 1884512"/>
                <a:gd name="connsiteX445" fmla="*/ 4151570 w 4599693"/>
                <a:gd name="connsiteY445" fmla="*/ 1449969 h 1884512"/>
                <a:gd name="connsiteX446" fmla="*/ 4158552 w 4599693"/>
                <a:gd name="connsiteY446" fmla="*/ 1459552 h 1884512"/>
                <a:gd name="connsiteX447" fmla="*/ 4169210 w 4599693"/>
                <a:gd name="connsiteY447" fmla="*/ 1473688 h 1884512"/>
                <a:gd name="connsiteX448" fmla="*/ 4175181 w 4599693"/>
                <a:gd name="connsiteY448" fmla="*/ 1482370 h 1884512"/>
                <a:gd name="connsiteX449" fmla="*/ 4181825 w 4599693"/>
                <a:gd name="connsiteY449" fmla="*/ 1494920 h 1884512"/>
                <a:gd name="connsiteX450" fmla="*/ 4195689 w 4599693"/>
                <a:gd name="connsiteY450" fmla="*/ 1483749 h 1884512"/>
                <a:gd name="connsiteX451" fmla="*/ 4188402 w 4599693"/>
                <a:gd name="connsiteY451" fmla="*/ 1469654 h 1884512"/>
                <a:gd name="connsiteX452" fmla="*/ 4181117 w 4599693"/>
                <a:gd name="connsiteY452" fmla="*/ 1455976 h 1884512"/>
                <a:gd name="connsiteX453" fmla="*/ 4170863 w 4599693"/>
                <a:gd name="connsiteY453" fmla="*/ 1437425 h 1884512"/>
                <a:gd name="connsiteX454" fmla="*/ 4166580 w 4599693"/>
                <a:gd name="connsiteY454" fmla="*/ 1426794 h 1884512"/>
                <a:gd name="connsiteX455" fmla="*/ 4162802 w 4599693"/>
                <a:gd name="connsiteY455" fmla="*/ 1417211 h 1884512"/>
                <a:gd name="connsiteX456" fmla="*/ 4148501 w 4599693"/>
                <a:gd name="connsiteY456" fmla="*/ 1398781 h 1884512"/>
                <a:gd name="connsiteX457" fmla="*/ 4138011 w 4599693"/>
                <a:gd name="connsiteY457" fmla="*/ 1385826 h 1884512"/>
                <a:gd name="connsiteX458" fmla="*/ 4125463 w 4599693"/>
                <a:gd name="connsiteY458" fmla="*/ 1374159 h 1884512"/>
                <a:gd name="connsiteX459" fmla="*/ 4103776 w 4599693"/>
                <a:gd name="connsiteY459" fmla="*/ 1348653 h 1884512"/>
                <a:gd name="connsiteX460" fmla="*/ 4094500 w 4599693"/>
                <a:gd name="connsiteY460" fmla="*/ 1337596 h 1884512"/>
                <a:gd name="connsiteX461" fmla="*/ 4087045 w 4599693"/>
                <a:gd name="connsiteY461" fmla="*/ 1327919 h 1884512"/>
                <a:gd name="connsiteX462" fmla="*/ 4074498 w 4599693"/>
                <a:gd name="connsiteY462" fmla="*/ 1317321 h 1884512"/>
                <a:gd name="connsiteX463" fmla="*/ 4062760 w 4599693"/>
                <a:gd name="connsiteY463" fmla="*/ 1308605 h 1884512"/>
                <a:gd name="connsiteX464" fmla="*/ 4055441 w 4599693"/>
                <a:gd name="connsiteY464" fmla="*/ 1315044 h 1884512"/>
                <a:gd name="connsiteX465" fmla="*/ 3860586 w 4599693"/>
                <a:gd name="connsiteY465" fmla="*/ 1336301 h 1884512"/>
                <a:gd name="connsiteX466" fmla="*/ 3864565 w 4599693"/>
                <a:gd name="connsiteY466" fmla="*/ 1347121 h 1884512"/>
                <a:gd name="connsiteX467" fmla="*/ 3869996 w 4599693"/>
                <a:gd name="connsiteY467" fmla="*/ 1361200 h 1884512"/>
                <a:gd name="connsiteX468" fmla="*/ 3889256 w 4599693"/>
                <a:gd name="connsiteY468" fmla="*/ 1388936 h 1884512"/>
                <a:gd name="connsiteX469" fmla="*/ 3900049 w 4599693"/>
                <a:gd name="connsiteY469" fmla="*/ 1403439 h 1884512"/>
                <a:gd name="connsiteX470" fmla="*/ 3917791 w 4599693"/>
                <a:gd name="connsiteY470" fmla="*/ 1421316 h 1884512"/>
                <a:gd name="connsiteX471" fmla="*/ 3937961 w 4599693"/>
                <a:gd name="connsiteY471" fmla="*/ 1446215 h 1884512"/>
                <a:gd name="connsiteX472" fmla="*/ 3957727 w 4599693"/>
                <a:gd name="connsiteY472" fmla="*/ 1472382 h 1884512"/>
                <a:gd name="connsiteX473" fmla="*/ 3964809 w 4599693"/>
                <a:gd name="connsiteY473" fmla="*/ 1482039 h 1884512"/>
                <a:gd name="connsiteX474" fmla="*/ 3975570 w 4599693"/>
                <a:gd name="connsiteY474" fmla="*/ 1496324 h 1884512"/>
                <a:gd name="connsiteX475" fmla="*/ 3981607 w 4599693"/>
                <a:gd name="connsiteY475" fmla="*/ 1505060 h 1884512"/>
                <a:gd name="connsiteX476" fmla="*/ 3988353 w 4599693"/>
                <a:gd name="connsiteY476" fmla="*/ 1517715 h 1884512"/>
                <a:gd name="connsiteX477" fmla="*/ 4002216 w 4599693"/>
                <a:gd name="connsiteY477" fmla="*/ 1506534 h 1884512"/>
                <a:gd name="connsiteX478" fmla="*/ 3994829 w 4599693"/>
                <a:gd name="connsiteY478" fmla="*/ 1492343 h 1884512"/>
                <a:gd name="connsiteX479" fmla="*/ 3987476 w 4599693"/>
                <a:gd name="connsiteY479" fmla="*/ 1478558 h 1884512"/>
                <a:gd name="connsiteX480" fmla="*/ 3977020 w 4599693"/>
                <a:gd name="connsiteY480" fmla="*/ 1459872 h 1884512"/>
                <a:gd name="connsiteX481" fmla="*/ 3972702 w 4599693"/>
                <a:gd name="connsiteY481" fmla="*/ 1449163 h 1884512"/>
                <a:gd name="connsiteX482" fmla="*/ 3968891 w 4599693"/>
                <a:gd name="connsiteY482" fmla="*/ 1439523 h 1884512"/>
                <a:gd name="connsiteX483" fmla="*/ 3954455 w 4599693"/>
                <a:gd name="connsiteY483" fmla="*/ 1420911 h 1884512"/>
                <a:gd name="connsiteX484" fmla="*/ 3943864 w 4599693"/>
                <a:gd name="connsiteY484" fmla="*/ 1407824 h 1884512"/>
                <a:gd name="connsiteX485" fmla="*/ 3931181 w 4599693"/>
                <a:gd name="connsiteY485" fmla="*/ 1396049 h 1884512"/>
                <a:gd name="connsiteX486" fmla="*/ 3909325 w 4599693"/>
                <a:gd name="connsiteY486" fmla="*/ 1370320 h 1884512"/>
                <a:gd name="connsiteX487" fmla="*/ 3899948 w 4599693"/>
                <a:gd name="connsiteY487" fmla="*/ 1359136 h 1884512"/>
                <a:gd name="connsiteX488" fmla="*/ 3892392 w 4599693"/>
                <a:gd name="connsiteY488" fmla="*/ 1349405 h 1884512"/>
                <a:gd name="connsiteX489" fmla="*/ 3879710 w 4599693"/>
                <a:gd name="connsiteY489" fmla="*/ 1338679 h 1884512"/>
                <a:gd name="connsiteX490" fmla="*/ 3867905 w 4599693"/>
                <a:gd name="connsiteY490" fmla="*/ 1329848 h 1884512"/>
                <a:gd name="connsiteX491" fmla="*/ 3860586 w 4599693"/>
                <a:gd name="connsiteY491" fmla="*/ 1336260 h 1884512"/>
                <a:gd name="connsiteX492" fmla="*/ 3667012 w 4599693"/>
                <a:gd name="connsiteY492" fmla="*/ 1358960 h 1884512"/>
                <a:gd name="connsiteX493" fmla="*/ 3670688 w 4599693"/>
                <a:gd name="connsiteY493" fmla="*/ 1369467 h 1884512"/>
                <a:gd name="connsiteX494" fmla="*/ 3675782 w 4599693"/>
                <a:gd name="connsiteY494" fmla="*/ 1383141 h 1884512"/>
                <a:gd name="connsiteX495" fmla="*/ 3694164 w 4599693"/>
                <a:gd name="connsiteY495" fmla="*/ 1409919 h 1884512"/>
                <a:gd name="connsiteX496" fmla="*/ 3704485 w 4599693"/>
                <a:gd name="connsiteY496" fmla="*/ 1423852 h 1884512"/>
                <a:gd name="connsiteX497" fmla="*/ 3721620 w 4599693"/>
                <a:gd name="connsiteY497" fmla="*/ 1441027 h 1884512"/>
                <a:gd name="connsiteX498" fmla="*/ 3740981 w 4599693"/>
                <a:gd name="connsiteY498" fmla="*/ 1464975 h 1884512"/>
                <a:gd name="connsiteX499" fmla="*/ 3759903 w 4599693"/>
                <a:gd name="connsiteY499" fmla="*/ 1490205 h 1884512"/>
                <a:gd name="connsiteX500" fmla="*/ 3766649 w 4599693"/>
                <a:gd name="connsiteY500" fmla="*/ 1499531 h 1884512"/>
                <a:gd name="connsiteX501" fmla="*/ 3776970 w 4599693"/>
                <a:gd name="connsiteY501" fmla="*/ 1513279 h 1884512"/>
                <a:gd name="connsiteX502" fmla="*/ 3782738 w 4599693"/>
                <a:gd name="connsiteY502" fmla="*/ 1521729 h 1884512"/>
                <a:gd name="connsiteX503" fmla="*/ 3789079 w 4599693"/>
                <a:gd name="connsiteY503" fmla="*/ 1533973 h 1884512"/>
                <a:gd name="connsiteX504" fmla="*/ 3802942 w 4599693"/>
                <a:gd name="connsiteY504" fmla="*/ 1522808 h 1884512"/>
                <a:gd name="connsiteX505" fmla="*/ 3795926 w 4599693"/>
                <a:gd name="connsiteY505" fmla="*/ 1509009 h 1884512"/>
                <a:gd name="connsiteX506" fmla="*/ 3788978 w 4599693"/>
                <a:gd name="connsiteY506" fmla="*/ 1495666 h 1884512"/>
                <a:gd name="connsiteX507" fmla="*/ 3779095 w 4599693"/>
                <a:gd name="connsiteY507" fmla="*/ 1477567 h 1884512"/>
                <a:gd name="connsiteX508" fmla="*/ 3775047 w 4599693"/>
                <a:gd name="connsiteY508" fmla="*/ 1467175 h 1884512"/>
                <a:gd name="connsiteX509" fmla="*/ 3771473 w 4599693"/>
                <a:gd name="connsiteY509" fmla="*/ 1457811 h 1884512"/>
                <a:gd name="connsiteX510" fmla="*/ 3757643 w 4599693"/>
                <a:gd name="connsiteY510" fmla="*/ 1439898 h 1884512"/>
                <a:gd name="connsiteX511" fmla="*/ 3747457 w 4599693"/>
                <a:gd name="connsiteY511" fmla="*/ 1427293 h 1884512"/>
                <a:gd name="connsiteX512" fmla="*/ 3735247 w 4599693"/>
                <a:gd name="connsiteY512" fmla="*/ 1416030 h 1884512"/>
                <a:gd name="connsiteX513" fmla="*/ 3714234 w 4599693"/>
                <a:gd name="connsiteY513" fmla="*/ 1391263 h 1884512"/>
                <a:gd name="connsiteX514" fmla="*/ 3705227 w 4599693"/>
                <a:gd name="connsiteY514" fmla="*/ 1380517 h 1884512"/>
                <a:gd name="connsiteX515" fmla="*/ 3698010 w 4599693"/>
                <a:gd name="connsiteY515" fmla="*/ 1371120 h 1884512"/>
                <a:gd name="connsiteX516" fmla="*/ 3685765 w 4599693"/>
                <a:gd name="connsiteY516" fmla="*/ 1360853 h 1884512"/>
                <a:gd name="connsiteX517" fmla="*/ 3674331 w 4599693"/>
                <a:gd name="connsiteY517" fmla="*/ 1352467 h 1884512"/>
                <a:gd name="connsiteX518" fmla="*/ 3667012 w 4599693"/>
                <a:gd name="connsiteY518" fmla="*/ 1358920 h 1884512"/>
                <a:gd name="connsiteX519" fmla="*/ 3472291 w 4599693"/>
                <a:gd name="connsiteY519" fmla="*/ 1380324 h 1884512"/>
                <a:gd name="connsiteX520" fmla="*/ 3476103 w 4599693"/>
                <a:gd name="connsiteY520" fmla="*/ 1390976 h 1884512"/>
                <a:gd name="connsiteX521" fmla="*/ 3481331 w 4599693"/>
                <a:gd name="connsiteY521" fmla="*/ 1404836 h 1884512"/>
                <a:gd name="connsiteX522" fmla="*/ 3500152 w 4599693"/>
                <a:gd name="connsiteY522" fmla="*/ 1432093 h 1884512"/>
                <a:gd name="connsiteX523" fmla="*/ 3510710 w 4599693"/>
                <a:gd name="connsiteY523" fmla="*/ 1446259 h 1884512"/>
                <a:gd name="connsiteX524" fmla="*/ 3528114 w 4599693"/>
                <a:gd name="connsiteY524" fmla="*/ 1463768 h 1884512"/>
                <a:gd name="connsiteX525" fmla="*/ 3547880 w 4599693"/>
                <a:gd name="connsiteY525" fmla="*/ 1488185 h 1884512"/>
                <a:gd name="connsiteX526" fmla="*/ 3567173 w 4599693"/>
                <a:gd name="connsiteY526" fmla="*/ 1513860 h 1884512"/>
                <a:gd name="connsiteX527" fmla="*/ 3574087 w 4599693"/>
                <a:gd name="connsiteY527" fmla="*/ 1523314 h 1884512"/>
                <a:gd name="connsiteX528" fmla="*/ 3584611 w 4599693"/>
                <a:gd name="connsiteY528" fmla="*/ 1537345 h 1884512"/>
                <a:gd name="connsiteX529" fmla="*/ 3590513 w 4599693"/>
                <a:gd name="connsiteY529" fmla="*/ 1545913 h 1884512"/>
                <a:gd name="connsiteX530" fmla="*/ 3597057 w 4599693"/>
                <a:gd name="connsiteY530" fmla="*/ 1558359 h 1884512"/>
                <a:gd name="connsiteX531" fmla="*/ 3610886 w 4599693"/>
                <a:gd name="connsiteY531" fmla="*/ 1547194 h 1884512"/>
                <a:gd name="connsiteX532" fmla="*/ 3603702 w 4599693"/>
                <a:gd name="connsiteY532" fmla="*/ 1533197 h 1884512"/>
                <a:gd name="connsiteX533" fmla="*/ 3596585 w 4599693"/>
                <a:gd name="connsiteY533" fmla="*/ 1519671 h 1884512"/>
                <a:gd name="connsiteX534" fmla="*/ 3586432 w 4599693"/>
                <a:gd name="connsiteY534" fmla="*/ 1501262 h 1884512"/>
                <a:gd name="connsiteX535" fmla="*/ 3582250 w 4599693"/>
                <a:gd name="connsiteY535" fmla="*/ 1490718 h 1884512"/>
                <a:gd name="connsiteX536" fmla="*/ 3578573 w 4599693"/>
                <a:gd name="connsiteY536" fmla="*/ 1481247 h 1884512"/>
                <a:gd name="connsiteX537" fmla="*/ 3564440 w 4599693"/>
                <a:gd name="connsiteY537" fmla="*/ 1462982 h 1884512"/>
                <a:gd name="connsiteX538" fmla="*/ 3554052 w 4599693"/>
                <a:gd name="connsiteY538" fmla="*/ 1450165 h 1884512"/>
                <a:gd name="connsiteX539" fmla="*/ 3541639 w 4599693"/>
                <a:gd name="connsiteY539" fmla="*/ 1438666 h 1884512"/>
                <a:gd name="connsiteX540" fmla="*/ 3520222 w 4599693"/>
                <a:gd name="connsiteY540" fmla="*/ 1413437 h 1884512"/>
                <a:gd name="connsiteX541" fmla="*/ 3511047 w 4599693"/>
                <a:gd name="connsiteY541" fmla="*/ 1402488 h 1884512"/>
                <a:gd name="connsiteX542" fmla="*/ 3503660 w 4599693"/>
                <a:gd name="connsiteY542" fmla="*/ 1392943 h 1884512"/>
                <a:gd name="connsiteX543" fmla="*/ 3491214 w 4599693"/>
                <a:gd name="connsiteY543" fmla="*/ 1382456 h 1884512"/>
                <a:gd name="connsiteX544" fmla="*/ 3479611 w 4599693"/>
                <a:gd name="connsiteY544" fmla="*/ 1373869 h 1884512"/>
                <a:gd name="connsiteX545" fmla="*/ 3472291 w 4599693"/>
                <a:gd name="connsiteY545" fmla="*/ 1380284 h 1884512"/>
                <a:gd name="connsiteX546" fmla="*/ 3276526 w 4599693"/>
                <a:gd name="connsiteY546" fmla="*/ 1400562 h 1884512"/>
                <a:gd name="connsiteX547" fmla="*/ 3280303 w 4599693"/>
                <a:gd name="connsiteY547" fmla="*/ 1411123 h 1884512"/>
                <a:gd name="connsiteX548" fmla="*/ 3285396 w 4599693"/>
                <a:gd name="connsiteY548" fmla="*/ 1424851 h 1884512"/>
                <a:gd name="connsiteX549" fmla="*/ 3303948 w 4599693"/>
                <a:gd name="connsiteY549" fmla="*/ 1451814 h 1884512"/>
                <a:gd name="connsiteX550" fmla="*/ 3314404 w 4599693"/>
                <a:gd name="connsiteY550" fmla="*/ 1465856 h 1884512"/>
                <a:gd name="connsiteX551" fmla="*/ 3331606 w 4599693"/>
                <a:gd name="connsiteY551" fmla="*/ 1483145 h 1884512"/>
                <a:gd name="connsiteX552" fmla="*/ 3351101 w 4599693"/>
                <a:gd name="connsiteY552" fmla="*/ 1507286 h 1884512"/>
                <a:gd name="connsiteX553" fmla="*/ 3370193 w 4599693"/>
                <a:gd name="connsiteY553" fmla="*/ 1532657 h 1884512"/>
                <a:gd name="connsiteX554" fmla="*/ 3377005 w 4599693"/>
                <a:gd name="connsiteY554" fmla="*/ 1542067 h 1884512"/>
                <a:gd name="connsiteX555" fmla="*/ 3387394 w 4599693"/>
                <a:gd name="connsiteY555" fmla="*/ 1555897 h 1884512"/>
                <a:gd name="connsiteX556" fmla="*/ 3393230 w 4599693"/>
                <a:gd name="connsiteY556" fmla="*/ 1564396 h 1884512"/>
                <a:gd name="connsiteX557" fmla="*/ 3399639 w 4599693"/>
                <a:gd name="connsiteY557" fmla="*/ 1576708 h 1884512"/>
                <a:gd name="connsiteX558" fmla="*/ 3413501 w 4599693"/>
                <a:gd name="connsiteY558" fmla="*/ 1565543 h 1884512"/>
                <a:gd name="connsiteX559" fmla="*/ 3406418 w 4599693"/>
                <a:gd name="connsiteY559" fmla="*/ 1551680 h 1884512"/>
                <a:gd name="connsiteX560" fmla="*/ 3399402 w 4599693"/>
                <a:gd name="connsiteY560" fmla="*/ 1538256 h 1884512"/>
                <a:gd name="connsiteX561" fmla="*/ 3389419 w 4599693"/>
                <a:gd name="connsiteY561" fmla="*/ 1520076 h 1884512"/>
                <a:gd name="connsiteX562" fmla="*/ 3385304 w 4599693"/>
                <a:gd name="connsiteY562" fmla="*/ 1509633 h 1884512"/>
                <a:gd name="connsiteX563" fmla="*/ 3381694 w 4599693"/>
                <a:gd name="connsiteY563" fmla="*/ 1500216 h 1884512"/>
                <a:gd name="connsiteX564" fmla="*/ 3367730 w 4599693"/>
                <a:gd name="connsiteY564" fmla="*/ 1482191 h 1884512"/>
                <a:gd name="connsiteX565" fmla="*/ 3357511 w 4599693"/>
                <a:gd name="connsiteY565" fmla="*/ 1469495 h 1884512"/>
                <a:gd name="connsiteX566" fmla="*/ 3345199 w 4599693"/>
                <a:gd name="connsiteY566" fmla="*/ 1458125 h 1884512"/>
                <a:gd name="connsiteX567" fmla="*/ 3324017 w 4599693"/>
                <a:gd name="connsiteY567" fmla="*/ 1433206 h 1884512"/>
                <a:gd name="connsiteX568" fmla="*/ 3314977 w 4599693"/>
                <a:gd name="connsiteY568" fmla="*/ 1422372 h 1884512"/>
                <a:gd name="connsiteX569" fmla="*/ 3307658 w 4599693"/>
                <a:gd name="connsiteY569" fmla="*/ 1412927 h 1884512"/>
                <a:gd name="connsiteX570" fmla="*/ 3295346 w 4599693"/>
                <a:gd name="connsiteY570" fmla="*/ 1402569 h 1884512"/>
                <a:gd name="connsiteX571" fmla="*/ 3283879 w 4599693"/>
                <a:gd name="connsiteY571" fmla="*/ 1394110 h 1884512"/>
                <a:gd name="connsiteX572" fmla="*/ 3276526 w 4599693"/>
                <a:gd name="connsiteY572" fmla="*/ 1400515 h 1884512"/>
                <a:gd name="connsiteX573" fmla="*/ 3083019 w 4599693"/>
                <a:gd name="connsiteY573" fmla="*/ 1423272 h 1884512"/>
                <a:gd name="connsiteX574" fmla="*/ 3086798 w 4599693"/>
                <a:gd name="connsiteY574" fmla="*/ 1433890 h 1884512"/>
                <a:gd name="connsiteX575" fmla="*/ 3091991 w 4599693"/>
                <a:gd name="connsiteY575" fmla="*/ 1447719 h 1884512"/>
                <a:gd name="connsiteX576" fmla="*/ 3110677 w 4599693"/>
                <a:gd name="connsiteY576" fmla="*/ 1474831 h 1884512"/>
                <a:gd name="connsiteX577" fmla="*/ 3121168 w 4599693"/>
                <a:gd name="connsiteY577" fmla="*/ 1488947 h 1884512"/>
                <a:gd name="connsiteX578" fmla="*/ 3138504 w 4599693"/>
                <a:gd name="connsiteY578" fmla="*/ 1506365 h 1884512"/>
                <a:gd name="connsiteX579" fmla="*/ 3158135 w 4599693"/>
                <a:gd name="connsiteY579" fmla="*/ 1530633 h 1884512"/>
                <a:gd name="connsiteX580" fmla="*/ 3177361 w 4599693"/>
                <a:gd name="connsiteY580" fmla="*/ 1556200 h 1884512"/>
                <a:gd name="connsiteX581" fmla="*/ 3184242 w 4599693"/>
                <a:gd name="connsiteY581" fmla="*/ 1565644 h 1884512"/>
                <a:gd name="connsiteX582" fmla="*/ 3194698 w 4599693"/>
                <a:gd name="connsiteY582" fmla="*/ 1579541 h 1884512"/>
                <a:gd name="connsiteX583" fmla="*/ 3200567 w 4599693"/>
                <a:gd name="connsiteY583" fmla="*/ 1588108 h 1884512"/>
                <a:gd name="connsiteX584" fmla="*/ 3207009 w 4599693"/>
                <a:gd name="connsiteY584" fmla="*/ 1600487 h 1884512"/>
                <a:gd name="connsiteX585" fmla="*/ 3220906 w 4599693"/>
                <a:gd name="connsiteY585" fmla="*/ 1589323 h 1884512"/>
                <a:gd name="connsiteX586" fmla="*/ 3213755 w 4599693"/>
                <a:gd name="connsiteY586" fmla="*/ 1575426 h 1884512"/>
                <a:gd name="connsiteX587" fmla="*/ 3206672 w 4599693"/>
                <a:gd name="connsiteY587" fmla="*/ 1561900 h 1884512"/>
                <a:gd name="connsiteX588" fmla="*/ 3196586 w 4599693"/>
                <a:gd name="connsiteY588" fmla="*/ 1543619 h 1884512"/>
                <a:gd name="connsiteX589" fmla="*/ 3192438 w 4599693"/>
                <a:gd name="connsiteY589" fmla="*/ 1533129 h 1884512"/>
                <a:gd name="connsiteX590" fmla="*/ 3188796 w 4599693"/>
                <a:gd name="connsiteY590" fmla="*/ 1523651 h 1884512"/>
                <a:gd name="connsiteX591" fmla="*/ 3174764 w 4599693"/>
                <a:gd name="connsiteY591" fmla="*/ 1505498 h 1884512"/>
                <a:gd name="connsiteX592" fmla="*/ 3164443 w 4599693"/>
                <a:gd name="connsiteY592" fmla="*/ 1492745 h 1884512"/>
                <a:gd name="connsiteX593" fmla="*/ 3152064 w 4599693"/>
                <a:gd name="connsiteY593" fmla="*/ 1481277 h 1884512"/>
                <a:gd name="connsiteX594" fmla="*/ 3130747 w 4599693"/>
                <a:gd name="connsiteY594" fmla="*/ 1456179 h 1884512"/>
                <a:gd name="connsiteX595" fmla="*/ 3121640 w 4599693"/>
                <a:gd name="connsiteY595" fmla="*/ 1445284 h 1884512"/>
                <a:gd name="connsiteX596" fmla="*/ 3114287 w 4599693"/>
                <a:gd name="connsiteY596" fmla="*/ 1435793 h 1884512"/>
                <a:gd name="connsiteX597" fmla="*/ 3101908 w 4599693"/>
                <a:gd name="connsiteY597" fmla="*/ 1425364 h 1884512"/>
                <a:gd name="connsiteX598" fmla="*/ 3090339 w 4599693"/>
                <a:gd name="connsiteY598" fmla="*/ 1416830 h 1884512"/>
                <a:gd name="connsiteX599" fmla="*/ 3083019 w 4599693"/>
                <a:gd name="connsiteY599" fmla="*/ 1423225 h 1884512"/>
                <a:gd name="connsiteX600" fmla="*/ 2881048 w 4599693"/>
                <a:gd name="connsiteY600" fmla="*/ 1436501 h 1884512"/>
                <a:gd name="connsiteX601" fmla="*/ 2885061 w 4599693"/>
                <a:gd name="connsiteY601" fmla="*/ 1447358 h 1884512"/>
                <a:gd name="connsiteX602" fmla="*/ 2890525 w 4599693"/>
                <a:gd name="connsiteY602" fmla="*/ 1461491 h 1884512"/>
                <a:gd name="connsiteX603" fmla="*/ 2909886 w 4599693"/>
                <a:gd name="connsiteY603" fmla="*/ 1489359 h 1884512"/>
                <a:gd name="connsiteX604" fmla="*/ 2920747 w 4599693"/>
                <a:gd name="connsiteY604" fmla="*/ 1503899 h 1884512"/>
                <a:gd name="connsiteX605" fmla="*/ 2938590 w 4599693"/>
                <a:gd name="connsiteY605" fmla="*/ 1521864 h 1884512"/>
                <a:gd name="connsiteX606" fmla="*/ 2958861 w 4599693"/>
                <a:gd name="connsiteY606" fmla="*/ 1546857 h 1884512"/>
                <a:gd name="connsiteX607" fmla="*/ 2978762 w 4599693"/>
                <a:gd name="connsiteY607" fmla="*/ 1573166 h 1884512"/>
                <a:gd name="connsiteX608" fmla="*/ 2985845 w 4599693"/>
                <a:gd name="connsiteY608" fmla="*/ 1582880 h 1884512"/>
                <a:gd name="connsiteX609" fmla="*/ 2996639 w 4599693"/>
                <a:gd name="connsiteY609" fmla="*/ 1597215 h 1884512"/>
                <a:gd name="connsiteX610" fmla="*/ 3002743 w 4599693"/>
                <a:gd name="connsiteY610" fmla="*/ 1605985 h 1884512"/>
                <a:gd name="connsiteX611" fmla="*/ 3009523 w 4599693"/>
                <a:gd name="connsiteY611" fmla="*/ 1618667 h 1884512"/>
                <a:gd name="connsiteX612" fmla="*/ 3023386 w 4599693"/>
                <a:gd name="connsiteY612" fmla="*/ 1607503 h 1884512"/>
                <a:gd name="connsiteX613" fmla="*/ 3015932 w 4599693"/>
                <a:gd name="connsiteY613" fmla="*/ 1593269 h 1884512"/>
                <a:gd name="connsiteX614" fmla="*/ 3008544 w 4599693"/>
                <a:gd name="connsiteY614" fmla="*/ 1579440 h 1884512"/>
                <a:gd name="connsiteX615" fmla="*/ 2998055 w 4599693"/>
                <a:gd name="connsiteY615" fmla="*/ 1560652 h 1884512"/>
                <a:gd name="connsiteX616" fmla="*/ 2993670 w 4599693"/>
                <a:gd name="connsiteY616" fmla="*/ 1549893 h 1884512"/>
                <a:gd name="connsiteX617" fmla="*/ 2989825 w 4599693"/>
                <a:gd name="connsiteY617" fmla="*/ 1540212 h 1884512"/>
                <a:gd name="connsiteX618" fmla="*/ 2975321 w 4599693"/>
                <a:gd name="connsiteY618" fmla="*/ 1521526 h 1884512"/>
                <a:gd name="connsiteX619" fmla="*/ 2964662 w 4599693"/>
                <a:gd name="connsiteY619" fmla="*/ 1508416 h 1884512"/>
                <a:gd name="connsiteX620" fmla="*/ 2951947 w 4599693"/>
                <a:gd name="connsiteY620" fmla="*/ 1496583 h 1884512"/>
                <a:gd name="connsiteX621" fmla="*/ 2929955 w 4599693"/>
                <a:gd name="connsiteY621" fmla="*/ 1470706 h 1884512"/>
                <a:gd name="connsiteX622" fmla="*/ 2920545 w 4599693"/>
                <a:gd name="connsiteY622" fmla="*/ 1459484 h 1884512"/>
                <a:gd name="connsiteX623" fmla="*/ 2912922 w 4599693"/>
                <a:gd name="connsiteY623" fmla="*/ 1449703 h 1884512"/>
                <a:gd name="connsiteX624" fmla="*/ 2900206 w 4599693"/>
                <a:gd name="connsiteY624" fmla="*/ 1438909 h 1884512"/>
                <a:gd name="connsiteX625" fmla="*/ 2888367 w 4599693"/>
                <a:gd name="connsiteY625" fmla="*/ 1430045 h 1884512"/>
                <a:gd name="connsiteX626" fmla="*/ 2881048 w 4599693"/>
                <a:gd name="connsiteY626" fmla="*/ 1436454 h 1884512"/>
                <a:gd name="connsiteX627" fmla="*/ 2686462 w 4599693"/>
                <a:gd name="connsiteY627" fmla="*/ 1458027 h 1884512"/>
                <a:gd name="connsiteX628" fmla="*/ 2690712 w 4599693"/>
                <a:gd name="connsiteY628" fmla="*/ 1469158 h 1884512"/>
                <a:gd name="connsiteX629" fmla="*/ 2696513 w 4599693"/>
                <a:gd name="connsiteY629" fmla="*/ 1483682 h 1884512"/>
                <a:gd name="connsiteX630" fmla="*/ 2716650 w 4599693"/>
                <a:gd name="connsiteY630" fmla="*/ 1512413 h 1884512"/>
                <a:gd name="connsiteX631" fmla="*/ 2727949 w 4599693"/>
                <a:gd name="connsiteY631" fmla="*/ 1527429 h 1884512"/>
                <a:gd name="connsiteX632" fmla="*/ 2746365 w 4599693"/>
                <a:gd name="connsiteY632" fmla="*/ 1546048 h 1884512"/>
                <a:gd name="connsiteX633" fmla="*/ 2767379 w 4599693"/>
                <a:gd name="connsiteY633" fmla="*/ 1571884 h 1884512"/>
                <a:gd name="connsiteX634" fmla="*/ 2788055 w 4599693"/>
                <a:gd name="connsiteY634" fmla="*/ 1599037 h 1884512"/>
                <a:gd name="connsiteX635" fmla="*/ 2795408 w 4599693"/>
                <a:gd name="connsiteY635" fmla="*/ 1609054 h 1884512"/>
                <a:gd name="connsiteX636" fmla="*/ 2806606 w 4599693"/>
                <a:gd name="connsiteY636" fmla="*/ 1623861 h 1884512"/>
                <a:gd name="connsiteX637" fmla="*/ 2812981 w 4599693"/>
                <a:gd name="connsiteY637" fmla="*/ 1632901 h 1884512"/>
                <a:gd name="connsiteX638" fmla="*/ 2820064 w 4599693"/>
                <a:gd name="connsiteY638" fmla="*/ 1645988 h 1884512"/>
                <a:gd name="connsiteX639" fmla="*/ 2833961 w 4599693"/>
                <a:gd name="connsiteY639" fmla="*/ 1634857 h 1884512"/>
                <a:gd name="connsiteX640" fmla="*/ 2826136 w 4599693"/>
                <a:gd name="connsiteY640" fmla="*/ 1620185 h 1884512"/>
                <a:gd name="connsiteX641" fmla="*/ 2818378 w 4599693"/>
                <a:gd name="connsiteY641" fmla="*/ 1605918 h 1884512"/>
                <a:gd name="connsiteX642" fmla="*/ 2807416 w 4599693"/>
                <a:gd name="connsiteY642" fmla="*/ 1586624 h 1884512"/>
                <a:gd name="connsiteX643" fmla="*/ 2802795 w 4599693"/>
                <a:gd name="connsiteY643" fmla="*/ 1575595 h 1884512"/>
                <a:gd name="connsiteX644" fmla="*/ 2798747 w 4599693"/>
                <a:gd name="connsiteY644" fmla="*/ 1565644 h 1884512"/>
                <a:gd name="connsiteX645" fmla="*/ 2783636 w 4599693"/>
                <a:gd name="connsiteY645" fmla="*/ 1546351 h 1884512"/>
                <a:gd name="connsiteX646" fmla="*/ 2772607 w 4599693"/>
                <a:gd name="connsiteY646" fmla="*/ 1532792 h 1884512"/>
                <a:gd name="connsiteX647" fmla="*/ 2759486 w 4599693"/>
                <a:gd name="connsiteY647" fmla="*/ 1520481 h 1884512"/>
                <a:gd name="connsiteX648" fmla="*/ 2736719 w 4599693"/>
                <a:gd name="connsiteY648" fmla="*/ 1493743 h 1884512"/>
                <a:gd name="connsiteX649" fmla="*/ 2726937 w 4599693"/>
                <a:gd name="connsiteY649" fmla="*/ 1482150 h 1884512"/>
                <a:gd name="connsiteX650" fmla="*/ 2719079 w 4599693"/>
                <a:gd name="connsiteY650" fmla="*/ 1472032 h 1884512"/>
                <a:gd name="connsiteX651" fmla="*/ 2705991 w 4599693"/>
                <a:gd name="connsiteY651" fmla="*/ 1460810 h 1884512"/>
                <a:gd name="connsiteX652" fmla="*/ 2693781 w 4599693"/>
                <a:gd name="connsiteY652" fmla="*/ 1451575 h 1884512"/>
                <a:gd name="connsiteX653" fmla="*/ 2686462 w 4599693"/>
                <a:gd name="connsiteY653" fmla="*/ 1457980 h 1884512"/>
                <a:gd name="connsiteX654" fmla="*/ 2491775 w 4599693"/>
                <a:gd name="connsiteY654" fmla="*/ 1479442 h 1884512"/>
                <a:gd name="connsiteX655" fmla="*/ 2495756 w 4599693"/>
                <a:gd name="connsiteY655" fmla="*/ 1490279 h 1884512"/>
                <a:gd name="connsiteX656" fmla="*/ 2501219 w 4599693"/>
                <a:gd name="connsiteY656" fmla="*/ 1504395 h 1884512"/>
                <a:gd name="connsiteX657" fmla="*/ 2520513 w 4599693"/>
                <a:gd name="connsiteY657" fmla="*/ 1532185 h 1884512"/>
                <a:gd name="connsiteX658" fmla="*/ 2531373 w 4599693"/>
                <a:gd name="connsiteY658" fmla="*/ 1546688 h 1884512"/>
                <a:gd name="connsiteX659" fmla="*/ 2549183 w 4599693"/>
                <a:gd name="connsiteY659" fmla="*/ 1564633 h 1884512"/>
                <a:gd name="connsiteX660" fmla="*/ 2569387 w 4599693"/>
                <a:gd name="connsiteY660" fmla="*/ 1589592 h 1884512"/>
                <a:gd name="connsiteX661" fmla="*/ 2589254 w 4599693"/>
                <a:gd name="connsiteY661" fmla="*/ 1615834 h 1884512"/>
                <a:gd name="connsiteX662" fmla="*/ 2596303 w 4599693"/>
                <a:gd name="connsiteY662" fmla="*/ 1625514 h 1884512"/>
                <a:gd name="connsiteX663" fmla="*/ 2607097 w 4599693"/>
                <a:gd name="connsiteY663" fmla="*/ 1639815 h 1884512"/>
                <a:gd name="connsiteX664" fmla="*/ 2613167 w 4599693"/>
                <a:gd name="connsiteY664" fmla="*/ 1648585 h 1884512"/>
                <a:gd name="connsiteX665" fmla="*/ 2619913 w 4599693"/>
                <a:gd name="connsiteY665" fmla="*/ 1661267 h 1884512"/>
                <a:gd name="connsiteX666" fmla="*/ 2633810 w 4599693"/>
                <a:gd name="connsiteY666" fmla="*/ 1650103 h 1884512"/>
                <a:gd name="connsiteX667" fmla="*/ 2626356 w 4599693"/>
                <a:gd name="connsiteY667" fmla="*/ 1635869 h 1884512"/>
                <a:gd name="connsiteX668" fmla="*/ 2619003 w 4599693"/>
                <a:gd name="connsiteY668" fmla="*/ 1622040 h 1884512"/>
                <a:gd name="connsiteX669" fmla="*/ 2608547 w 4599693"/>
                <a:gd name="connsiteY669" fmla="*/ 1603320 h 1884512"/>
                <a:gd name="connsiteX670" fmla="*/ 2604196 w 4599693"/>
                <a:gd name="connsiteY670" fmla="*/ 1592594 h 1884512"/>
                <a:gd name="connsiteX671" fmla="*/ 2600351 w 4599693"/>
                <a:gd name="connsiteY671" fmla="*/ 1582914 h 1884512"/>
                <a:gd name="connsiteX672" fmla="*/ 2585881 w 4599693"/>
                <a:gd name="connsiteY672" fmla="*/ 1564295 h 1884512"/>
                <a:gd name="connsiteX673" fmla="*/ 2575222 w 4599693"/>
                <a:gd name="connsiteY673" fmla="*/ 1551174 h 1884512"/>
                <a:gd name="connsiteX674" fmla="*/ 2562506 w 4599693"/>
                <a:gd name="connsiteY674" fmla="*/ 1539369 h 1884512"/>
                <a:gd name="connsiteX675" fmla="*/ 2540582 w 4599693"/>
                <a:gd name="connsiteY675" fmla="*/ 1513576 h 1884512"/>
                <a:gd name="connsiteX676" fmla="*/ 2531205 w 4599693"/>
                <a:gd name="connsiteY676" fmla="*/ 1502351 h 1884512"/>
                <a:gd name="connsiteX677" fmla="*/ 2523616 w 4599693"/>
                <a:gd name="connsiteY677" fmla="*/ 1492569 h 1884512"/>
                <a:gd name="connsiteX678" fmla="*/ 2510934 w 4599693"/>
                <a:gd name="connsiteY678" fmla="*/ 1481806 h 1884512"/>
                <a:gd name="connsiteX679" fmla="*/ 2499095 w 4599693"/>
                <a:gd name="connsiteY679" fmla="*/ 1472979 h 1884512"/>
                <a:gd name="connsiteX680" fmla="*/ 2491775 w 4599693"/>
                <a:gd name="connsiteY680" fmla="*/ 1479398 h 1884512"/>
                <a:gd name="connsiteX681" fmla="*/ 2297156 w 4599693"/>
                <a:gd name="connsiteY681" fmla="*/ 1500951 h 1884512"/>
                <a:gd name="connsiteX682" fmla="*/ 2301372 w 4599693"/>
                <a:gd name="connsiteY682" fmla="*/ 1512028 h 1884512"/>
                <a:gd name="connsiteX683" fmla="*/ 2307072 w 4599693"/>
                <a:gd name="connsiteY683" fmla="*/ 1526417 h 1884512"/>
                <a:gd name="connsiteX684" fmla="*/ 2326973 w 4599693"/>
                <a:gd name="connsiteY684" fmla="*/ 1554885 h 1884512"/>
                <a:gd name="connsiteX685" fmla="*/ 2338171 w 4599693"/>
                <a:gd name="connsiteY685" fmla="*/ 1569759 h 1884512"/>
                <a:gd name="connsiteX686" fmla="*/ 2356419 w 4599693"/>
                <a:gd name="connsiteY686" fmla="*/ 1588209 h 1884512"/>
                <a:gd name="connsiteX687" fmla="*/ 2377196 w 4599693"/>
                <a:gd name="connsiteY687" fmla="*/ 1613810 h 1884512"/>
                <a:gd name="connsiteX688" fmla="*/ 2397636 w 4599693"/>
                <a:gd name="connsiteY688" fmla="*/ 1640726 h 1884512"/>
                <a:gd name="connsiteX689" fmla="*/ 2404955 w 4599693"/>
                <a:gd name="connsiteY689" fmla="*/ 1650643 h 1884512"/>
                <a:gd name="connsiteX690" fmla="*/ 2416052 w 4599693"/>
                <a:gd name="connsiteY690" fmla="*/ 1665315 h 1884512"/>
                <a:gd name="connsiteX691" fmla="*/ 2422327 w 4599693"/>
                <a:gd name="connsiteY691" fmla="*/ 1674287 h 1884512"/>
                <a:gd name="connsiteX692" fmla="*/ 2429308 w 4599693"/>
                <a:gd name="connsiteY692" fmla="*/ 1687239 h 1884512"/>
                <a:gd name="connsiteX693" fmla="*/ 2443205 w 4599693"/>
                <a:gd name="connsiteY693" fmla="*/ 1676142 h 1884512"/>
                <a:gd name="connsiteX694" fmla="*/ 2435481 w 4599693"/>
                <a:gd name="connsiteY694" fmla="*/ 1661571 h 1884512"/>
                <a:gd name="connsiteX695" fmla="*/ 2427858 w 4599693"/>
                <a:gd name="connsiteY695" fmla="*/ 1647438 h 1884512"/>
                <a:gd name="connsiteX696" fmla="*/ 2416997 w 4599693"/>
                <a:gd name="connsiteY696" fmla="*/ 1628280 h 1884512"/>
                <a:gd name="connsiteX697" fmla="*/ 2412477 w 4599693"/>
                <a:gd name="connsiteY697" fmla="*/ 1617318 h 1884512"/>
                <a:gd name="connsiteX698" fmla="*/ 2408463 w 4599693"/>
                <a:gd name="connsiteY698" fmla="*/ 1607469 h 1884512"/>
                <a:gd name="connsiteX699" fmla="*/ 2393521 w 4599693"/>
                <a:gd name="connsiteY699" fmla="*/ 1588344 h 1884512"/>
                <a:gd name="connsiteX700" fmla="*/ 2382593 w 4599693"/>
                <a:gd name="connsiteY700" fmla="*/ 1574886 h 1884512"/>
                <a:gd name="connsiteX701" fmla="*/ 2369573 w 4599693"/>
                <a:gd name="connsiteY701" fmla="*/ 1562744 h 1884512"/>
                <a:gd name="connsiteX702" fmla="*/ 2347042 w 4599693"/>
                <a:gd name="connsiteY702" fmla="*/ 1536232 h 1884512"/>
                <a:gd name="connsiteX703" fmla="*/ 2337361 w 4599693"/>
                <a:gd name="connsiteY703" fmla="*/ 1524731 h 1884512"/>
                <a:gd name="connsiteX704" fmla="*/ 2329570 w 4599693"/>
                <a:gd name="connsiteY704" fmla="*/ 1514737 h 1884512"/>
                <a:gd name="connsiteX705" fmla="*/ 2316618 w 4599693"/>
                <a:gd name="connsiteY705" fmla="*/ 1503639 h 1884512"/>
                <a:gd name="connsiteX706" fmla="*/ 2304509 w 4599693"/>
                <a:gd name="connsiteY706" fmla="*/ 1494499 h 1884512"/>
                <a:gd name="connsiteX707" fmla="*/ 2297156 w 4599693"/>
                <a:gd name="connsiteY707" fmla="*/ 1500904 h 1884512"/>
                <a:gd name="connsiteX708" fmla="*/ 2102503 w 4599693"/>
                <a:gd name="connsiteY708" fmla="*/ 1522403 h 1884512"/>
                <a:gd name="connsiteX709" fmla="*/ 2106618 w 4599693"/>
                <a:gd name="connsiteY709" fmla="*/ 1533365 h 1884512"/>
                <a:gd name="connsiteX710" fmla="*/ 2112183 w 4599693"/>
                <a:gd name="connsiteY710" fmla="*/ 1547599 h 1884512"/>
                <a:gd name="connsiteX711" fmla="*/ 2131814 w 4599693"/>
                <a:gd name="connsiteY711" fmla="*/ 1575763 h 1884512"/>
                <a:gd name="connsiteX712" fmla="*/ 2142844 w 4599693"/>
                <a:gd name="connsiteY712" fmla="*/ 1590436 h 1884512"/>
                <a:gd name="connsiteX713" fmla="*/ 2160855 w 4599693"/>
                <a:gd name="connsiteY713" fmla="*/ 1608683 h 1884512"/>
                <a:gd name="connsiteX714" fmla="*/ 2181396 w 4599693"/>
                <a:gd name="connsiteY714" fmla="*/ 1633947 h 1884512"/>
                <a:gd name="connsiteX715" fmla="*/ 2201533 w 4599693"/>
                <a:gd name="connsiteY715" fmla="*/ 1660525 h 1884512"/>
                <a:gd name="connsiteX716" fmla="*/ 2208717 w 4599693"/>
                <a:gd name="connsiteY716" fmla="*/ 1670341 h 1884512"/>
                <a:gd name="connsiteX717" fmla="*/ 2219679 w 4599693"/>
                <a:gd name="connsiteY717" fmla="*/ 1684845 h 1884512"/>
                <a:gd name="connsiteX718" fmla="*/ 2225852 w 4599693"/>
                <a:gd name="connsiteY718" fmla="*/ 1693715 h 1884512"/>
                <a:gd name="connsiteX719" fmla="*/ 2232732 w 4599693"/>
                <a:gd name="connsiteY719" fmla="*/ 1706533 h 1884512"/>
                <a:gd name="connsiteX720" fmla="*/ 2246596 w 4599693"/>
                <a:gd name="connsiteY720" fmla="*/ 1695402 h 1884512"/>
                <a:gd name="connsiteX721" fmla="*/ 2239006 w 4599693"/>
                <a:gd name="connsiteY721" fmla="*/ 1680966 h 1884512"/>
                <a:gd name="connsiteX722" fmla="*/ 2231519 w 4599693"/>
                <a:gd name="connsiteY722" fmla="*/ 1667002 h 1884512"/>
                <a:gd name="connsiteX723" fmla="*/ 2220860 w 4599693"/>
                <a:gd name="connsiteY723" fmla="*/ 1648046 h 1884512"/>
                <a:gd name="connsiteX724" fmla="*/ 2216408 w 4599693"/>
                <a:gd name="connsiteY724" fmla="*/ 1637218 h 1884512"/>
                <a:gd name="connsiteX725" fmla="*/ 2212495 w 4599693"/>
                <a:gd name="connsiteY725" fmla="*/ 1627437 h 1884512"/>
                <a:gd name="connsiteX726" fmla="*/ 2197755 w 4599693"/>
                <a:gd name="connsiteY726" fmla="*/ 1608582 h 1884512"/>
                <a:gd name="connsiteX727" fmla="*/ 2186996 w 4599693"/>
                <a:gd name="connsiteY727" fmla="*/ 1595259 h 1884512"/>
                <a:gd name="connsiteX728" fmla="*/ 2174111 w 4599693"/>
                <a:gd name="connsiteY728" fmla="*/ 1583285 h 1884512"/>
                <a:gd name="connsiteX729" fmla="*/ 2151883 w 4599693"/>
                <a:gd name="connsiteY729" fmla="*/ 1557111 h 1884512"/>
                <a:gd name="connsiteX730" fmla="*/ 2142338 w 4599693"/>
                <a:gd name="connsiteY730" fmla="*/ 1545744 h 1884512"/>
                <a:gd name="connsiteX731" fmla="*/ 2134681 w 4599693"/>
                <a:gd name="connsiteY731" fmla="*/ 1535828 h 1884512"/>
                <a:gd name="connsiteX732" fmla="*/ 2121830 w 4599693"/>
                <a:gd name="connsiteY732" fmla="*/ 1524933 h 1884512"/>
                <a:gd name="connsiteX733" fmla="*/ 2109856 w 4599693"/>
                <a:gd name="connsiteY733" fmla="*/ 1515954 h 1884512"/>
                <a:gd name="connsiteX734" fmla="*/ 2102503 w 4599693"/>
                <a:gd name="connsiteY734" fmla="*/ 1522370 h 1884512"/>
                <a:gd name="connsiteX735" fmla="*/ 1907884 w 4599693"/>
                <a:gd name="connsiteY735" fmla="*/ 1543889 h 1884512"/>
                <a:gd name="connsiteX736" fmla="*/ 1912100 w 4599693"/>
                <a:gd name="connsiteY736" fmla="*/ 1554952 h 1884512"/>
                <a:gd name="connsiteX737" fmla="*/ 1917800 w 4599693"/>
                <a:gd name="connsiteY737" fmla="*/ 1569321 h 1884512"/>
                <a:gd name="connsiteX738" fmla="*/ 1937700 w 4599693"/>
                <a:gd name="connsiteY738" fmla="*/ 1597856 h 1884512"/>
                <a:gd name="connsiteX739" fmla="*/ 1948865 w 4599693"/>
                <a:gd name="connsiteY739" fmla="*/ 1612697 h 1884512"/>
                <a:gd name="connsiteX740" fmla="*/ 1967146 w 4599693"/>
                <a:gd name="connsiteY740" fmla="*/ 1631147 h 1884512"/>
                <a:gd name="connsiteX741" fmla="*/ 1987958 w 4599693"/>
                <a:gd name="connsiteY741" fmla="*/ 1656748 h 1884512"/>
                <a:gd name="connsiteX742" fmla="*/ 2008364 w 4599693"/>
                <a:gd name="connsiteY742" fmla="*/ 1683664 h 1884512"/>
                <a:gd name="connsiteX743" fmla="*/ 2015683 w 4599693"/>
                <a:gd name="connsiteY743" fmla="*/ 1693614 h 1884512"/>
                <a:gd name="connsiteX744" fmla="*/ 2026781 w 4599693"/>
                <a:gd name="connsiteY744" fmla="*/ 1708287 h 1884512"/>
                <a:gd name="connsiteX745" fmla="*/ 2033054 w 4599693"/>
                <a:gd name="connsiteY745" fmla="*/ 1717225 h 1884512"/>
                <a:gd name="connsiteX746" fmla="*/ 2040036 w 4599693"/>
                <a:gd name="connsiteY746" fmla="*/ 1730211 h 1884512"/>
                <a:gd name="connsiteX747" fmla="*/ 2053933 w 4599693"/>
                <a:gd name="connsiteY747" fmla="*/ 1719080 h 1884512"/>
                <a:gd name="connsiteX748" fmla="*/ 2046209 w 4599693"/>
                <a:gd name="connsiteY748" fmla="*/ 1704509 h 1884512"/>
                <a:gd name="connsiteX749" fmla="*/ 2038586 w 4599693"/>
                <a:gd name="connsiteY749" fmla="*/ 1690376 h 1884512"/>
                <a:gd name="connsiteX750" fmla="*/ 2027725 w 4599693"/>
                <a:gd name="connsiteY750" fmla="*/ 1671218 h 1884512"/>
                <a:gd name="connsiteX751" fmla="*/ 2023205 w 4599693"/>
                <a:gd name="connsiteY751" fmla="*/ 1660256 h 1884512"/>
                <a:gd name="connsiteX752" fmla="*/ 2019191 w 4599693"/>
                <a:gd name="connsiteY752" fmla="*/ 1650407 h 1884512"/>
                <a:gd name="connsiteX753" fmla="*/ 2004249 w 4599693"/>
                <a:gd name="connsiteY753" fmla="*/ 1631282 h 1884512"/>
                <a:gd name="connsiteX754" fmla="*/ 1993320 w 4599693"/>
                <a:gd name="connsiteY754" fmla="*/ 1617824 h 1884512"/>
                <a:gd name="connsiteX755" fmla="*/ 1980301 w 4599693"/>
                <a:gd name="connsiteY755" fmla="*/ 1605681 h 1884512"/>
                <a:gd name="connsiteX756" fmla="*/ 1957770 w 4599693"/>
                <a:gd name="connsiteY756" fmla="*/ 1579170 h 1884512"/>
                <a:gd name="connsiteX757" fmla="*/ 1948089 w 4599693"/>
                <a:gd name="connsiteY757" fmla="*/ 1567668 h 1884512"/>
                <a:gd name="connsiteX758" fmla="*/ 1940298 w 4599693"/>
                <a:gd name="connsiteY758" fmla="*/ 1557650 h 1884512"/>
                <a:gd name="connsiteX759" fmla="*/ 1927312 w 4599693"/>
                <a:gd name="connsiteY759" fmla="*/ 1546587 h 1884512"/>
                <a:gd name="connsiteX760" fmla="*/ 1915237 w 4599693"/>
                <a:gd name="connsiteY760" fmla="*/ 1537413 h 1884512"/>
                <a:gd name="connsiteX761" fmla="*/ 1907884 w 4599693"/>
                <a:gd name="connsiteY761" fmla="*/ 1543855 h 1884512"/>
                <a:gd name="connsiteX762" fmla="*/ 1713231 w 4599693"/>
                <a:gd name="connsiteY762" fmla="*/ 1565307 h 1884512"/>
                <a:gd name="connsiteX763" fmla="*/ 1717245 w 4599693"/>
                <a:gd name="connsiteY763" fmla="*/ 1576168 h 1884512"/>
                <a:gd name="connsiteX764" fmla="*/ 1722709 w 4599693"/>
                <a:gd name="connsiteY764" fmla="*/ 1590301 h 1884512"/>
                <a:gd name="connsiteX765" fmla="*/ 1742069 w 4599693"/>
                <a:gd name="connsiteY765" fmla="*/ 1618161 h 1884512"/>
                <a:gd name="connsiteX766" fmla="*/ 1752930 w 4599693"/>
                <a:gd name="connsiteY766" fmla="*/ 1632699 h 1884512"/>
                <a:gd name="connsiteX767" fmla="*/ 1770807 w 4599693"/>
                <a:gd name="connsiteY767" fmla="*/ 1650710 h 1884512"/>
                <a:gd name="connsiteX768" fmla="*/ 1791078 w 4599693"/>
                <a:gd name="connsiteY768" fmla="*/ 1675704 h 1884512"/>
                <a:gd name="connsiteX769" fmla="*/ 1810946 w 4599693"/>
                <a:gd name="connsiteY769" fmla="*/ 1701979 h 1884512"/>
                <a:gd name="connsiteX770" fmla="*/ 1818028 w 4599693"/>
                <a:gd name="connsiteY770" fmla="*/ 1711693 h 1884512"/>
                <a:gd name="connsiteX771" fmla="*/ 1828855 w 4599693"/>
                <a:gd name="connsiteY771" fmla="*/ 1726028 h 1884512"/>
                <a:gd name="connsiteX772" fmla="*/ 1834961 w 4599693"/>
                <a:gd name="connsiteY772" fmla="*/ 1734798 h 1884512"/>
                <a:gd name="connsiteX773" fmla="*/ 1841706 w 4599693"/>
                <a:gd name="connsiteY773" fmla="*/ 1747514 h 1884512"/>
                <a:gd name="connsiteX774" fmla="*/ 1855603 w 4599693"/>
                <a:gd name="connsiteY774" fmla="*/ 1736349 h 1884512"/>
                <a:gd name="connsiteX775" fmla="*/ 1848116 w 4599693"/>
                <a:gd name="connsiteY775" fmla="*/ 1722082 h 1884512"/>
                <a:gd name="connsiteX776" fmla="*/ 1840728 w 4599693"/>
                <a:gd name="connsiteY776" fmla="*/ 1708253 h 1884512"/>
                <a:gd name="connsiteX777" fmla="*/ 1830273 w 4599693"/>
                <a:gd name="connsiteY777" fmla="*/ 1689499 h 1884512"/>
                <a:gd name="connsiteX778" fmla="*/ 1825888 w 4599693"/>
                <a:gd name="connsiteY778" fmla="*/ 1678739 h 1884512"/>
                <a:gd name="connsiteX779" fmla="*/ 1822043 w 4599693"/>
                <a:gd name="connsiteY779" fmla="*/ 1669059 h 1884512"/>
                <a:gd name="connsiteX780" fmla="*/ 1807505 w 4599693"/>
                <a:gd name="connsiteY780" fmla="*/ 1650373 h 1884512"/>
                <a:gd name="connsiteX781" fmla="*/ 1796846 w 4599693"/>
                <a:gd name="connsiteY781" fmla="*/ 1637218 h 1884512"/>
                <a:gd name="connsiteX782" fmla="*/ 1784130 w 4599693"/>
                <a:gd name="connsiteY782" fmla="*/ 1625380 h 1884512"/>
                <a:gd name="connsiteX783" fmla="*/ 1762139 w 4599693"/>
                <a:gd name="connsiteY783" fmla="*/ 1599509 h 1884512"/>
                <a:gd name="connsiteX784" fmla="*/ 1752728 w 4599693"/>
                <a:gd name="connsiteY784" fmla="*/ 1588311 h 1884512"/>
                <a:gd name="connsiteX785" fmla="*/ 1745139 w 4599693"/>
                <a:gd name="connsiteY785" fmla="*/ 1578495 h 1884512"/>
                <a:gd name="connsiteX786" fmla="*/ 1732423 w 4599693"/>
                <a:gd name="connsiteY786" fmla="*/ 1567736 h 1884512"/>
                <a:gd name="connsiteX787" fmla="*/ 1720550 w 4599693"/>
                <a:gd name="connsiteY787" fmla="*/ 1558865 h 1884512"/>
                <a:gd name="connsiteX788" fmla="*/ 1713231 w 4599693"/>
                <a:gd name="connsiteY788" fmla="*/ 1565273 h 1884512"/>
                <a:gd name="connsiteX789" fmla="*/ 1518645 w 4599693"/>
                <a:gd name="connsiteY789" fmla="*/ 1586827 h 1884512"/>
                <a:gd name="connsiteX790" fmla="*/ 1522929 w 4599693"/>
                <a:gd name="connsiteY790" fmla="*/ 1597991 h 1884512"/>
                <a:gd name="connsiteX791" fmla="*/ 1528764 w 4599693"/>
                <a:gd name="connsiteY791" fmla="*/ 1612528 h 1884512"/>
                <a:gd name="connsiteX792" fmla="*/ 1548968 w 4599693"/>
                <a:gd name="connsiteY792" fmla="*/ 1641334 h 1884512"/>
                <a:gd name="connsiteX793" fmla="*/ 1560268 w 4599693"/>
                <a:gd name="connsiteY793" fmla="*/ 1656377 h 1884512"/>
                <a:gd name="connsiteX794" fmla="*/ 1578718 w 4599693"/>
                <a:gd name="connsiteY794" fmla="*/ 1675063 h 1884512"/>
                <a:gd name="connsiteX795" fmla="*/ 1599799 w 4599693"/>
                <a:gd name="connsiteY795" fmla="*/ 1700967 h 1884512"/>
                <a:gd name="connsiteX796" fmla="*/ 1620509 w 4599693"/>
                <a:gd name="connsiteY796" fmla="*/ 1728187 h 1884512"/>
                <a:gd name="connsiteX797" fmla="*/ 1627896 w 4599693"/>
                <a:gd name="connsiteY797" fmla="*/ 1738238 h 1884512"/>
                <a:gd name="connsiteX798" fmla="*/ 1639161 w 4599693"/>
                <a:gd name="connsiteY798" fmla="*/ 1753079 h 1884512"/>
                <a:gd name="connsiteX799" fmla="*/ 1645536 w 4599693"/>
                <a:gd name="connsiteY799" fmla="*/ 1762152 h 1884512"/>
                <a:gd name="connsiteX800" fmla="*/ 1652619 w 4599693"/>
                <a:gd name="connsiteY800" fmla="*/ 1775239 h 1884512"/>
                <a:gd name="connsiteX801" fmla="*/ 1666516 w 4599693"/>
                <a:gd name="connsiteY801" fmla="*/ 1764109 h 1884512"/>
                <a:gd name="connsiteX802" fmla="*/ 1658690 w 4599693"/>
                <a:gd name="connsiteY802" fmla="*/ 1749403 h 1884512"/>
                <a:gd name="connsiteX803" fmla="*/ 1650898 w 4599693"/>
                <a:gd name="connsiteY803" fmla="*/ 1735135 h 1884512"/>
                <a:gd name="connsiteX804" fmla="*/ 1639903 w 4599693"/>
                <a:gd name="connsiteY804" fmla="*/ 1715774 h 1884512"/>
                <a:gd name="connsiteX805" fmla="*/ 1635248 w 4599693"/>
                <a:gd name="connsiteY805" fmla="*/ 1704711 h 1884512"/>
                <a:gd name="connsiteX806" fmla="*/ 1631167 w 4599693"/>
                <a:gd name="connsiteY806" fmla="*/ 1694761 h 1884512"/>
                <a:gd name="connsiteX807" fmla="*/ 1616056 w 4599693"/>
                <a:gd name="connsiteY807" fmla="*/ 1675434 h 1884512"/>
                <a:gd name="connsiteX808" fmla="*/ 1604993 w 4599693"/>
                <a:gd name="connsiteY808" fmla="*/ 1661807 h 1884512"/>
                <a:gd name="connsiteX809" fmla="*/ 1591839 w 4599693"/>
                <a:gd name="connsiteY809" fmla="*/ 1649496 h 1884512"/>
                <a:gd name="connsiteX810" fmla="*/ 1569004 w 4599693"/>
                <a:gd name="connsiteY810" fmla="*/ 1622681 h 1884512"/>
                <a:gd name="connsiteX811" fmla="*/ 1559222 w 4599693"/>
                <a:gd name="connsiteY811" fmla="*/ 1611045 h 1884512"/>
                <a:gd name="connsiteX812" fmla="*/ 1551296 w 4599693"/>
                <a:gd name="connsiteY812" fmla="*/ 1600926 h 1884512"/>
                <a:gd name="connsiteX813" fmla="*/ 1538175 w 4599693"/>
                <a:gd name="connsiteY813" fmla="*/ 1589660 h 1884512"/>
                <a:gd name="connsiteX814" fmla="*/ 1525965 w 4599693"/>
                <a:gd name="connsiteY814" fmla="*/ 1580384 h 1884512"/>
                <a:gd name="connsiteX815" fmla="*/ 1518645 w 4599693"/>
                <a:gd name="connsiteY815" fmla="*/ 1586793 h 1884512"/>
                <a:gd name="connsiteX816" fmla="*/ 1322070 w 4599693"/>
                <a:gd name="connsiteY816" fmla="*/ 1606154 h 1884512"/>
                <a:gd name="connsiteX817" fmla="*/ 1326152 w 4599693"/>
                <a:gd name="connsiteY817" fmla="*/ 1617048 h 1884512"/>
                <a:gd name="connsiteX818" fmla="*/ 1331683 w 4599693"/>
                <a:gd name="connsiteY818" fmla="*/ 1631248 h 1884512"/>
                <a:gd name="connsiteX819" fmla="*/ 1351179 w 4599693"/>
                <a:gd name="connsiteY819" fmla="*/ 1659277 h 1884512"/>
                <a:gd name="connsiteX820" fmla="*/ 1362107 w 4599693"/>
                <a:gd name="connsiteY820" fmla="*/ 1673883 h 1884512"/>
                <a:gd name="connsiteX821" fmla="*/ 1380051 w 4599693"/>
                <a:gd name="connsiteY821" fmla="*/ 1691995 h 1884512"/>
                <a:gd name="connsiteX822" fmla="*/ 1400457 w 4599693"/>
                <a:gd name="connsiteY822" fmla="*/ 1717157 h 1884512"/>
                <a:gd name="connsiteX823" fmla="*/ 1420493 w 4599693"/>
                <a:gd name="connsiteY823" fmla="*/ 1743601 h 1884512"/>
                <a:gd name="connsiteX824" fmla="*/ 1427643 w 4599693"/>
                <a:gd name="connsiteY824" fmla="*/ 1753383 h 1884512"/>
                <a:gd name="connsiteX825" fmla="*/ 1438504 w 4599693"/>
                <a:gd name="connsiteY825" fmla="*/ 1767785 h 1884512"/>
                <a:gd name="connsiteX826" fmla="*/ 1444643 w 4599693"/>
                <a:gd name="connsiteY826" fmla="*/ 1776622 h 1884512"/>
                <a:gd name="connsiteX827" fmla="*/ 1451490 w 4599693"/>
                <a:gd name="connsiteY827" fmla="*/ 1789372 h 1884512"/>
                <a:gd name="connsiteX828" fmla="*/ 1465353 w 4599693"/>
                <a:gd name="connsiteY828" fmla="*/ 1778241 h 1884512"/>
                <a:gd name="connsiteX829" fmla="*/ 1457831 w 4599693"/>
                <a:gd name="connsiteY829" fmla="*/ 1763906 h 1884512"/>
                <a:gd name="connsiteX830" fmla="*/ 1450377 w 4599693"/>
                <a:gd name="connsiteY830" fmla="*/ 1749976 h 1884512"/>
                <a:gd name="connsiteX831" fmla="*/ 1439820 w 4599693"/>
                <a:gd name="connsiteY831" fmla="*/ 1731088 h 1884512"/>
                <a:gd name="connsiteX832" fmla="*/ 1435401 w 4599693"/>
                <a:gd name="connsiteY832" fmla="*/ 1720294 h 1884512"/>
                <a:gd name="connsiteX833" fmla="*/ 1431489 w 4599693"/>
                <a:gd name="connsiteY833" fmla="*/ 1710580 h 1884512"/>
                <a:gd name="connsiteX834" fmla="*/ 1416884 w 4599693"/>
                <a:gd name="connsiteY834" fmla="*/ 1691793 h 1884512"/>
                <a:gd name="connsiteX835" fmla="*/ 1406158 w 4599693"/>
                <a:gd name="connsiteY835" fmla="*/ 1678571 h 1884512"/>
                <a:gd name="connsiteX836" fmla="*/ 1393341 w 4599693"/>
                <a:gd name="connsiteY836" fmla="*/ 1666664 h 1884512"/>
                <a:gd name="connsiteX837" fmla="*/ 1371214 w 4599693"/>
                <a:gd name="connsiteY837" fmla="*/ 1640625 h 1884512"/>
                <a:gd name="connsiteX838" fmla="*/ 1361769 w 4599693"/>
                <a:gd name="connsiteY838" fmla="*/ 1629326 h 1884512"/>
                <a:gd name="connsiteX839" fmla="*/ 1354113 w 4599693"/>
                <a:gd name="connsiteY839" fmla="*/ 1619510 h 1884512"/>
                <a:gd name="connsiteX840" fmla="*/ 1341330 w 4599693"/>
                <a:gd name="connsiteY840" fmla="*/ 1608649 h 1884512"/>
                <a:gd name="connsiteX841" fmla="*/ 1329423 w 4599693"/>
                <a:gd name="connsiteY841" fmla="*/ 1599711 h 1884512"/>
                <a:gd name="connsiteX842" fmla="*/ 1322070 w 4599693"/>
                <a:gd name="connsiteY842" fmla="*/ 1606120 h 1884512"/>
                <a:gd name="connsiteX843" fmla="*/ 1129373 w 4599693"/>
                <a:gd name="connsiteY843" fmla="*/ 1629798 h 1884512"/>
                <a:gd name="connsiteX844" fmla="*/ 1133657 w 4599693"/>
                <a:gd name="connsiteY844" fmla="*/ 1640929 h 1884512"/>
                <a:gd name="connsiteX845" fmla="*/ 1139459 w 4599693"/>
                <a:gd name="connsiteY845" fmla="*/ 1655466 h 1884512"/>
                <a:gd name="connsiteX846" fmla="*/ 1159662 w 4599693"/>
                <a:gd name="connsiteY846" fmla="*/ 1684271 h 1884512"/>
                <a:gd name="connsiteX847" fmla="*/ 1170996 w 4599693"/>
                <a:gd name="connsiteY847" fmla="*/ 1699314 h 1884512"/>
                <a:gd name="connsiteX848" fmla="*/ 1189480 w 4599693"/>
                <a:gd name="connsiteY848" fmla="*/ 1718001 h 1884512"/>
                <a:gd name="connsiteX849" fmla="*/ 1210561 w 4599693"/>
                <a:gd name="connsiteY849" fmla="*/ 1743905 h 1884512"/>
                <a:gd name="connsiteX850" fmla="*/ 1231236 w 4599693"/>
                <a:gd name="connsiteY850" fmla="*/ 1771125 h 1884512"/>
                <a:gd name="connsiteX851" fmla="*/ 1238657 w 4599693"/>
                <a:gd name="connsiteY851" fmla="*/ 1781176 h 1884512"/>
                <a:gd name="connsiteX852" fmla="*/ 1249889 w 4599693"/>
                <a:gd name="connsiteY852" fmla="*/ 1796017 h 1884512"/>
                <a:gd name="connsiteX853" fmla="*/ 1256230 w 4599693"/>
                <a:gd name="connsiteY853" fmla="*/ 1805090 h 1884512"/>
                <a:gd name="connsiteX854" fmla="*/ 1263347 w 4599693"/>
                <a:gd name="connsiteY854" fmla="*/ 1818177 h 1884512"/>
                <a:gd name="connsiteX855" fmla="*/ 1277244 w 4599693"/>
                <a:gd name="connsiteY855" fmla="*/ 1807047 h 1884512"/>
                <a:gd name="connsiteX856" fmla="*/ 1269418 w 4599693"/>
                <a:gd name="connsiteY856" fmla="*/ 1792341 h 1884512"/>
                <a:gd name="connsiteX857" fmla="*/ 1261627 w 4599693"/>
                <a:gd name="connsiteY857" fmla="*/ 1778073 h 1884512"/>
                <a:gd name="connsiteX858" fmla="*/ 1250631 w 4599693"/>
                <a:gd name="connsiteY858" fmla="*/ 1758712 h 1884512"/>
                <a:gd name="connsiteX859" fmla="*/ 1246010 w 4599693"/>
                <a:gd name="connsiteY859" fmla="*/ 1747649 h 1884512"/>
                <a:gd name="connsiteX860" fmla="*/ 1241895 w 4599693"/>
                <a:gd name="connsiteY860" fmla="*/ 1737699 h 1884512"/>
                <a:gd name="connsiteX861" fmla="*/ 1226784 w 4599693"/>
                <a:gd name="connsiteY861" fmla="*/ 1718372 h 1884512"/>
                <a:gd name="connsiteX862" fmla="*/ 1215721 w 4599693"/>
                <a:gd name="connsiteY862" fmla="*/ 1704745 h 1884512"/>
                <a:gd name="connsiteX863" fmla="*/ 1202566 w 4599693"/>
                <a:gd name="connsiteY863" fmla="*/ 1692434 h 1884512"/>
                <a:gd name="connsiteX864" fmla="*/ 1179731 w 4599693"/>
                <a:gd name="connsiteY864" fmla="*/ 1665619 h 1884512"/>
                <a:gd name="connsiteX865" fmla="*/ 1169950 w 4599693"/>
                <a:gd name="connsiteY865" fmla="*/ 1653982 h 1884512"/>
                <a:gd name="connsiteX866" fmla="*/ 1162057 w 4599693"/>
                <a:gd name="connsiteY866" fmla="*/ 1643863 h 1884512"/>
                <a:gd name="connsiteX867" fmla="*/ 1148937 w 4599693"/>
                <a:gd name="connsiteY867" fmla="*/ 1632597 h 1884512"/>
                <a:gd name="connsiteX868" fmla="*/ 1136693 w 4599693"/>
                <a:gd name="connsiteY868" fmla="*/ 1623322 h 1884512"/>
                <a:gd name="connsiteX869" fmla="*/ 1129373 w 4599693"/>
                <a:gd name="connsiteY869" fmla="*/ 1629764 h 1884512"/>
                <a:gd name="connsiteX870" fmla="*/ 934653 w 4599693"/>
                <a:gd name="connsiteY870" fmla="*/ 1651182 h 1884512"/>
                <a:gd name="connsiteX871" fmla="*/ 938599 w 4599693"/>
                <a:gd name="connsiteY871" fmla="*/ 1661942 h 1884512"/>
                <a:gd name="connsiteX872" fmla="*/ 943963 w 4599693"/>
                <a:gd name="connsiteY872" fmla="*/ 1675940 h 1884512"/>
                <a:gd name="connsiteX873" fmla="*/ 963019 w 4599693"/>
                <a:gd name="connsiteY873" fmla="*/ 1703497 h 1884512"/>
                <a:gd name="connsiteX874" fmla="*/ 973779 w 4599693"/>
                <a:gd name="connsiteY874" fmla="*/ 1717866 h 1884512"/>
                <a:gd name="connsiteX875" fmla="*/ 991386 w 4599693"/>
                <a:gd name="connsiteY875" fmla="*/ 1735607 h 1884512"/>
                <a:gd name="connsiteX876" fmla="*/ 1011388 w 4599693"/>
                <a:gd name="connsiteY876" fmla="*/ 1760331 h 1884512"/>
                <a:gd name="connsiteX877" fmla="*/ 1031019 w 4599693"/>
                <a:gd name="connsiteY877" fmla="*/ 1786303 h 1884512"/>
                <a:gd name="connsiteX878" fmla="*/ 1038034 w 4599693"/>
                <a:gd name="connsiteY878" fmla="*/ 1795916 h 1884512"/>
                <a:gd name="connsiteX879" fmla="*/ 1048659 w 4599693"/>
                <a:gd name="connsiteY879" fmla="*/ 1810082 h 1884512"/>
                <a:gd name="connsiteX880" fmla="*/ 1054697 w 4599693"/>
                <a:gd name="connsiteY880" fmla="*/ 1818751 h 1884512"/>
                <a:gd name="connsiteX881" fmla="*/ 1061341 w 4599693"/>
                <a:gd name="connsiteY881" fmla="*/ 1831332 h 1884512"/>
                <a:gd name="connsiteX882" fmla="*/ 1075204 w 4599693"/>
                <a:gd name="connsiteY882" fmla="*/ 1820167 h 1884512"/>
                <a:gd name="connsiteX883" fmla="*/ 1067885 w 4599693"/>
                <a:gd name="connsiteY883" fmla="*/ 1806035 h 1884512"/>
                <a:gd name="connsiteX884" fmla="*/ 1060599 w 4599693"/>
                <a:gd name="connsiteY884" fmla="*/ 1792341 h 1884512"/>
                <a:gd name="connsiteX885" fmla="*/ 1050278 w 4599693"/>
                <a:gd name="connsiteY885" fmla="*/ 1773789 h 1884512"/>
                <a:gd name="connsiteX886" fmla="*/ 1045994 w 4599693"/>
                <a:gd name="connsiteY886" fmla="*/ 1763131 h 1884512"/>
                <a:gd name="connsiteX887" fmla="*/ 1042250 w 4599693"/>
                <a:gd name="connsiteY887" fmla="*/ 1753552 h 1884512"/>
                <a:gd name="connsiteX888" fmla="*/ 1027915 w 4599693"/>
                <a:gd name="connsiteY888" fmla="*/ 1735068 h 1884512"/>
                <a:gd name="connsiteX889" fmla="*/ 1017392 w 4599693"/>
                <a:gd name="connsiteY889" fmla="*/ 1722116 h 1884512"/>
                <a:gd name="connsiteX890" fmla="*/ 1004811 w 4599693"/>
                <a:gd name="connsiteY890" fmla="*/ 1710411 h 1884512"/>
                <a:gd name="connsiteX891" fmla="*/ 983088 w 4599693"/>
                <a:gd name="connsiteY891" fmla="*/ 1684845 h 1884512"/>
                <a:gd name="connsiteX892" fmla="*/ 973813 w 4599693"/>
                <a:gd name="connsiteY892" fmla="*/ 1673781 h 1884512"/>
                <a:gd name="connsiteX893" fmla="*/ 966325 w 4599693"/>
                <a:gd name="connsiteY893" fmla="*/ 1664067 h 1884512"/>
                <a:gd name="connsiteX894" fmla="*/ 953744 w 4599693"/>
                <a:gd name="connsiteY894" fmla="*/ 1653442 h 1884512"/>
                <a:gd name="connsiteX895" fmla="*/ 942006 w 4599693"/>
                <a:gd name="connsiteY895" fmla="*/ 1644740 h 1884512"/>
                <a:gd name="connsiteX896" fmla="*/ 934653 w 4599693"/>
                <a:gd name="connsiteY896" fmla="*/ 1651149 h 1884512"/>
                <a:gd name="connsiteX897" fmla="*/ 740034 w 4599693"/>
                <a:gd name="connsiteY897" fmla="*/ 1672634 h 1884512"/>
                <a:gd name="connsiteX898" fmla="*/ 743913 w 4599693"/>
                <a:gd name="connsiteY898" fmla="*/ 1683327 h 1884512"/>
                <a:gd name="connsiteX899" fmla="*/ 749175 w 4599693"/>
                <a:gd name="connsiteY899" fmla="*/ 1697257 h 1884512"/>
                <a:gd name="connsiteX900" fmla="*/ 768063 w 4599693"/>
                <a:gd name="connsiteY900" fmla="*/ 1724611 h 1884512"/>
                <a:gd name="connsiteX901" fmla="*/ 778688 w 4599693"/>
                <a:gd name="connsiteY901" fmla="*/ 1738879 h 1884512"/>
                <a:gd name="connsiteX902" fmla="*/ 796193 w 4599693"/>
                <a:gd name="connsiteY902" fmla="*/ 1756486 h 1884512"/>
                <a:gd name="connsiteX903" fmla="*/ 816027 w 4599693"/>
                <a:gd name="connsiteY903" fmla="*/ 1780974 h 1884512"/>
                <a:gd name="connsiteX904" fmla="*/ 835488 w 4599693"/>
                <a:gd name="connsiteY904" fmla="*/ 1806776 h 1884512"/>
                <a:gd name="connsiteX905" fmla="*/ 842403 w 4599693"/>
                <a:gd name="connsiteY905" fmla="*/ 1816288 h 1884512"/>
                <a:gd name="connsiteX906" fmla="*/ 852994 w 4599693"/>
                <a:gd name="connsiteY906" fmla="*/ 1830353 h 1884512"/>
                <a:gd name="connsiteX907" fmla="*/ 858931 w 4599693"/>
                <a:gd name="connsiteY907" fmla="*/ 1838955 h 1884512"/>
                <a:gd name="connsiteX908" fmla="*/ 865508 w 4599693"/>
                <a:gd name="connsiteY908" fmla="*/ 1851468 h 1884512"/>
                <a:gd name="connsiteX909" fmla="*/ 879370 w 4599693"/>
                <a:gd name="connsiteY909" fmla="*/ 1840304 h 1884512"/>
                <a:gd name="connsiteX910" fmla="*/ 872119 w 4599693"/>
                <a:gd name="connsiteY910" fmla="*/ 1826272 h 1884512"/>
                <a:gd name="connsiteX911" fmla="*/ 864935 w 4599693"/>
                <a:gd name="connsiteY911" fmla="*/ 1812645 h 1884512"/>
                <a:gd name="connsiteX912" fmla="*/ 854748 w 4599693"/>
                <a:gd name="connsiteY912" fmla="*/ 1794229 h 1884512"/>
                <a:gd name="connsiteX913" fmla="*/ 850498 w 4599693"/>
                <a:gd name="connsiteY913" fmla="*/ 1783604 h 1884512"/>
                <a:gd name="connsiteX914" fmla="*/ 846788 w 4599693"/>
                <a:gd name="connsiteY914" fmla="*/ 1774093 h 1884512"/>
                <a:gd name="connsiteX915" fmla="*/ 832588 w 4599693"/>
                <a:gd name="connsiteY915" fmla="*/ 1755777 h 1884512"/>
                <a:gd name="connsiteX916" fmla="*/ 822165 w 4599693"/>
                <a:gd name="connsiteY916" fmla="*/ 1742893 h 1884512"/>
                <a:gd name="connsiteX917" fmla="*/ 809685 w 4599693"/>
                <a:gd name="connsiteY917" fmla="*/ 1731324 h 1884512"/>
                <a:gd name="connsiteX918" fmla="*/ 788132 w 4599693"/>
                <a:gd name="connsiteY918" fmla="*/ 1705959 h 1884512"/>
                <a:gd name="connsiteX919" fmla="*/ 778924 w 4599693"/>
                <a:gd name="connsiteY919" fmla="*/ 1694964 h 1884512"/>
                <a:gd name="connsiteX920" fmla="*/ 771503 w 4599693"/>
                <a:gd name="connsiteY920" fmla="*/ 1685350 h 1884512"/>
                <a:gd name="connsiteX921" fmla="*/ 759023 w 4599693"/>
                <a:gd name="connsiteY921" fmla="*/ 1674827 h 1884512"/>
                <a:gd name="connsiteX922" fmla="*/ 747353 w 4599693"/>
                <a:gd name="connsiteY922" fmla="*/ 1666192 h 1884512"/>
                <a:gd name="connsiteX923" fmla="*/ 740034 w 4599693"/>
                <a:gd name="connsiteY923" fmla="*/ 1672601 h 1884512"/>
                <a:gd name="connsiteX924" fmla="*/ 538702 w 4599693"/>
                <a:gd name="connsiteY924" fmla="*/ 1686598 h 1884512"/>
                <a:gd name="connsiteX925" fmla="*/ 542852 w 4599693"/>
                <a:gd name="connsiteY925" fmla="*/ 1697594 h 1884512"/>
                <a:gd name="connsiteX926" fmla="*/ 548484 w 4599693"/>
                <a:gd name="connsiteY926" fmla="*/ 1711929 h 1884512"/>
                <a:gd name="connsiteX927" fmla="*/ 568249 w 4599693"/>
                <a:gd name="connsiteY927" fmla="*/ 1740262 h 1884512"/>
                <a:gd name="connsiteX928" fmla="*/ 579346 w 4599693"/>
                <a:gd name="connsiteY928" fmla="*/ 1755036 h 1884512"/>
                <a:gd name="connsiteX929" fmla="*/ 597493 w 4599693"/>
                <a:gd name="connsiteY929" fmla="*/ 1773385 h 1884512"/>
                <a:gd name="connsiteX930" fmla="*/ 618169 w 4599693"/>
                <a:gd name="connsiteY930" fmla="*/ 1798850 h 1884512"/>
                <a:gd name="connsiteX931" fmla="*/ 638474 w 4599693"/>
                <a:gd name="connsiteY931" fmla="*/ 1825598 h 1884512"/>
                <a:gd name="connsiteX932" fmla="*/ 645727 w 4599693"/>
                <a:gd name="connsiteY932" fmla="*/ 1835447 h 1884512"/>
                <a:gd name="connsiteX933" fmla="*/ 656755 w 4599693"/>
                <a:gd name="connsiteY933" fmla="*/ 1850052 h 1884512"/>
                <a:gd name="connsiteX934" fmla="*/ 662996 w 4599693"/>
                <a:gd name="connsiteY934" fmla="*/ 1858990 h 1884512"/>
                <a:gd name="connsiteX935" fmla="*/ 669910 w 4599693"/>
                <a:gd name="connsiteY935" fmla="*/ 1871875 h 1884512"/>
                <a:gd name="connsiteX936" fmla="*/ 683806 w 4599693"/>
                <a:gd name="connsiteY936" fmla="*/ 1860710 h 1884512"/>
                <a:gd name="connsiteX937" fmla="*/ 676150 w 4599693"/>
                <a:gd name="connsiteY937" fmla="*/ 1846240 h 1884512"/>
                <a:gd name="connsiteX938" fmla="*/ 668594 w 4599693"/>
                <a:gd name="connsiteY938" fmla="*/ 1832175 h 1884512"/>
                <a:gd name="connsiteX939" fmla="*/ 657835 w 4599693"/>
                <a:gd name="connsiteY939" fmla="*/ 1813151 h 1884512"/>
                <a:gd name="connsiteX940" fmla="*/ 653316 w 4599693"/>
                <a:gd name="connsiteY940" fmla="*/ 1802223 h 1884512"/>
                <a:gd name="connsiteX941" fmla="*/ 649369 w 4599693"/>
                <a:gd name="connsiteY941" fmla="*/ 1792408 h 1884512"/>
                <a:gd name="connsiteX942" fmla="*/ 634528 w 4599693"/>
                <a:gd name="connsiteY942" fmla="*/ 1773418 h 1884512"/>
                <a:gd name="connsiteX943" fmla="*/ 623667 w 4599693"/>
                <a:gd name="connsiteY943" fmla="*/ 1759994 h 1884512"/>
                <a:gd name="connsiteX944" fmla="*/ 610749 w 4599693"/>
                <a:gd name="connsiteY944" fmla="*/ 1747919 h 1884512"/>
                <a:gd name="connsiteX945" fmla="*/ 588319 w 4599693"/>
                <a:gd name="connsiteY945" fmla="*/ 1721609 h 1884512"/>
                <a:gd name="connsiteX946" fmla="*/ 578739 w 4599693"/>
                <a:gd name="connsiteY946" fmla="*/ 1710175 h 1884512"/>
                <a:gd name="connsiteX947" fmla="*/ 570981 w 4599693"/>
                <a:gd name="connsiteY947" fmla="*/ 1700191 h 1884512"/>
                <a:gd name="connsiteX948" fmla="*/ 558063 w 4599693"/>
                <a:gd name="connsiteY948" fmla="*/ 1689195 h 1884512"/>
                <a:gd name="connsiteX949" fmla="*/ 546022 w 4599693"/>
                <a:gd name="connsiteY949" fmla="*/ 1680122 h 1884512"/>
                <a:gd name="connsiteX950" fmla="*/ 538702 w 4599693"/>
                <a:gd name="connsiteY950" fmla="*/ 1686564 h 1884512"/>
                <a:gd name="connsiteX951" fmla="*/ 330996 w 4599693"/>
                <a:gd name="connsiteY951" fmla="*/ 1693344 h 1884512"/>
                <a:gd name="connsiteX952" fmla="*/ 334875 w 4599693"/>
                <a:gd name="connsiteY952" fmla="*/ 1704070 h 1884512"/>
                <a:gd name="connsiteX953" fmla="*/ 340205 w 4599693"/>
                <a:gd name="connsiteY953" fmla="*/ 1718034 h 1884512"/>
                <a:gd name="connsiteX954" fmla="*/ 359194 w 4599693"/>
                <a:gd name="connsiteY954" fmla="*/ 1745490 h 1884512"/>
                <a:gd name="connsiteX955" fmla="*/ 369887 w 4599693"/>
                <a:gd name="connsiteY955" fmla="*/ 1759825 h 1884512"/>
                <a:gd name="connsiteX956" fmla="*/ 387426 w 4599693"/>
                <a:gd name="connsiteY956" fmla="*/ 1777499 h 1884512"/>
                <a:gd name="connsiteX957" fmla="*/ 407393 w 4599693"/>
                <a:gd name="connsiteY957" fmla="*/ 1802122 h 1884512"/>
                <a:gd name="connsiteX958" fmla="*/ 426923 w 4599693"/>
                <a:gd name="connsiteY958" fmla="*/ 1828026 h 1884512"/>
                <a:gd name="connsiteX959" fmla="*/ 433905 w 4599693"/>
                <a:gd name="connsiteY959" fmla="*/ 1837605 h 1884512"/>
                <a:gd name="connsiteX960" fmla="*/ 444496 w 4599693"/>
                <a:gd name="connsiteY960" fmla="*/ 1851704 h 1884512"/>
                <a:gd name="connsiteX961" fmla="*/ 450500 w 4599693"/>
                <a:gd name="connsiteY961" fmla="*/ 1860373 h 1884512"/>
                <a:gd name="connsiteX962" fmla="*/ 457111 w 4599693"/>
                <a:gd name="connsiteY962" fmla="*/ 1872920 h 1884512"/>
                <a:gd name="connsiteX963" fmla="*/ 470974 w 4599693"/>
                <a:gd name="connsiteY963" fmla="*/ 1861756 h 1884512"/>
                <a:gd name="connsiteX964" fmla="*/ 463688 w 4599693"/>
                <a:gd name="connsiteY964" fmla="*/ 1847657 h 1884512"/>
                <a:gd name="connsiteX965" fmla="*/ 456436 w 4599693"/>
                <a:gd name="connsiteY965" fmla="*/ 1833996 h 1884512"/>
                <a:gd name="connsiteX966" fmla="*/ 446182 w 4599693"/>
                <a:gd name="connsiteY966" fmla="*/ 1815479 h 1884512"/>
                <a:gd name="connsiteX967" fmla="*/ 441932 w 4599693"/>
                <a:gd name="connsiteY967" fmla="*/ 1804854 h 1884512"/>
                <a:gd name="connsiteX968" fmla="*/ 438189 w 4599693"/>
                <a:gd name="connsiteY968" fmla="*/ 1795309 h 1884512"/>
                <a:gd name="connsiteX969" fmla="*/ 423921 w 4599693"/>
                <a:gd name="connsiteY969" fmla="*/ 1776892 h 1884512"/>
                <a:gd name="connsiteX970" fmla="*/ 413431 w 4599693"/>
                <a:gd name="connsiteY970" fmla="*/ 1763940 h 1884512"/>
                <a:gd name="connsiteX971" fmla="*/ 400884 w 4599693"/>
                <a:gd name="connsiteY971" fmla="*/ 1752337 h 1884512"/>
                <a:gd name="connsiteX972" fmla="*/ 379264 w 4599693"/>
                <a:gd name="connsiteY972" fmla="*/ 1726871 h 1884512"/>
                <a:gd name="connsiteX973" fmla="*/ 370021 w 4599693"/>
                <a:gd name="connsiteY973" fmla="*/ 1715808 h 1884512"/>
                <a:gd name="connsiteX974" fmla="*/ 362533 w 4599693"/>
                <a:gd name="connsiteY974" fmla="*/ 1706162 h 1884512"/>
                <a:gd name="connsiteX975" fmla="*/ 350020 w 4599693"/>
                <a:gd name="connsiteY975" fmla="*/ 1695570 h 1884512"/>
                <a:gd name="connsiteX976" fmla="*/ 338315 w 4599693"/>
                <a:gd name="connsiteY976" fmla="*/ 1686902 h 1884512"/>
                <a:gd name="connsiteX977" fmla="*/ 330996 w 4599693"/>
                <a:gd name="connsiteY977" fmla="*/ 1693310 h 1884512"/>
                <a:gd name="connsiteX978" fmla="*/ 154995 w 4599693"/>
                <a:gd name="connsiteY978" fmla="*/ 1639074 h 1884512"/>
                <a:gd name="connsiteX979" fmla="*/ 251496 w 4599693"/>
                <a:gd name="connsiteY979" fmla="*/ 1741780 h 1884512"/>
                <a:gd name="connsiteX980" fmla="*/ 275713 w 4599693"/>
                <a:gd name="connsiteY980" fmla="*/ 1767448 h 1884512"/>
                <a:gd name="connsiteX981" fmla="*/ 300640 w 4599693"/>
                <a:gd name="connsiteY981" fmla="*/ 1791733 h 1884512"/>
                <a:gd name="connsiteX982" fmla="*/ 358452 w 4599693"/>
                <a:gd name="connsiteY982" fmla="*/ 1830961 h 1884512"/>
                <a:gd name="connsiteX983" fmla="*/ 536072 w 4599693"/>
                <a:gd name="connsiteY983" fmla="*/ 1881487 h 1884512"/>
                <a:gd name="connsiteX984" fmla="*/ 722528 w 4599693"/>
                <a:gd name="connsiteY984" fmla="*/ 1878114 h 1884512"/>
                <a:gd name="connsiteX985" fmla="*/ 1598888 w 4599693"/>
                <a:gd name="connsiteY985" fmla="*/ 1789710 h 1884512"/>
                <a:gd name="connsiteX986" fmla="*/ 2069212 w 4599693"/>
                <a:gd name="connsiteY986" fmla="*/ 1740869 h 1884512"/>
                <a:gd name="connsiteX987" fmla="*/ 2726161 w 4599693"/>
                <a:gd name="connsiteY987" fmla="*/ 1665652 h 1884512"/>
                <a:gd name="connsiteX988" fmla="*/ 3562215 w 4599693"/>
                <a:gd name="connsiteY988" fmla="*/ 1576404 h 1884512"/>
                <a:gd name="connsiteX989" fmla="*/ 3989432 w 4599693"/>
                <a:gd name="connsiteY989" fmla="*/ 1531746 h 1884512"/>
                <a:gd name="connsiteX990" fmla="*/ 4203479 w 4599693"/>
                <a:gd name="connsiteY990" fmla="*/ 1509542 h 1884512"/>
                <a:gd name="connsiteX991" fmla="*/ 4418741 w 4599693"/>
                <a:gd name="connsiteY991" fmla="*/ 1461606 h 1884512"/>
                <a:gd name="connsiteX992" fmla="*/ 4493621 w 4599693"/>
                <a:gd name="connsiteY992" fmla="*/ 1421208 h 1884512"/>
                <a:gd name="connsiteX993" fmla="*/ 4552108 w 4599693"/>
                <a:gd name="connsiteY993" fmla="*/ 1355176 h 1884512"/>
                <a:gd name="connsiteX994" fmla="*/ 4595316 w 4599693"/>
                <a:gd name="connsiteY994" fmla="*/ 1193659 h 1884512"/>
                <a:gd name="connsiteX995" fmla="*/ 4597879 w 4599693"/>
                <a:gd name="connsiteY995" fmla="*/ 1073683 h 1884512"/>
                <a:gd name="connsiteX996" fmla="*/ 4595922 w 4599693"/>
                <a:gd name="connsiteY996" fmla="*/ 957316 h 1884512"/>
                <a:gd name="connsiteX997" fmla="*/ 4592414 w 4599693"/>
                <a:gd name="connsiteY997" fmla="*/ 721972 h 1884512"/>
                <a:gd name="connsiteX998" fmla="*/ 4578485 w 4599693"/>
                <a:gd name="connsiteY998" fmla="*/ 580929 h 1884512"/>
                <a:gd name="connsiteX999" fmla="*/ 4550388 w 4599693"/>
                <a:gd name="connsiteY999" fmla="*/ 440867 h 1884512"/>
                <a:gd name="connsiteX1000" fmla="*/ 4443735 w 4599693"/>
                <a:gd name="connsiteY1000" fmla="*/ 244261 h 1884512"/>
                <a:gd name="connsiteX1001" fmla="*/ 4416886 w 4599693"/>
                <a:gd name="connsiteY1001" fmla="*/ 218289 h 1884512"/>
                <a:gd name="connsiteX1002" fmla="*/ 4390847 w 4599693"/>
                <a:gd name="connsiteY1002" fmla="*/ 247260 h 1884512"/>
                <a:gd name="connsiteX1003" fmla="*/ 4390847 w 4599693"/>
                <a:gd name="connsiteY1003" fmla="*/ 247260 h 1884512"/>
                <a:gd name="connsiteX1004" fmla="*/ 4444882 w 4599693"/>
                <a:gd name="connsiteY1004" fmla="*/ 245364 h 1884512"/>
                <a:gd name="connsiteX1005" fmla="*/ 4335160 w 4599693"/>
                <a:gd name="connsiteY1005" fmla="*/ 131227 h 1884512"/>
                <a:gd name="connsiteX1006" fmla="*/ 4293437 w 4599693"/>
                <a:gd name="connsiteY1006" fmla="*/ 139835 h 1884512"/>
                <a:gd name="connsiteX1007" fmla="*/ 4418978 w 4599693"/>
                <a:gd name="connsiteY1007" fmla="*/ 271292 h 1884512"/>
                <a:gd name="connsiteX1008" fmla="*/ 4418471 w 4599693"/>
                <a:gd name="connsiteY1008" fmla="*/ 271312 h 1884512"/>
                <a:gd name="connsiteX1009" fmla="*/ 4418505 w 4599693"/>
                <a:gd name="connsiteY1009" fmla="*/ 271292 h 1884512"/>
                <a:gd name="connsiteX1010" fmla="*/ 4418741 w 4599693"/>
                <a:gd name="connsiteY1010" fmla="*/ 271015 h 1884512"/>
                <a:gd name="connsiteX1011" fmla="*/ 4418978 w 4599693"/>
                <a:gd name="connsiteY1011" fmla="*/ 271255 h 1884512"/>
                <a:gd name="connsiteX1012" fmla="*/ 4520537 w 4599693"/>
                <a:gd name="connsiteY1012" fmla="*/ 469780 h 1884512"/>
                <a:gd name="connsiteX1013" fmla="*/ 4550354 w 4599693"/>
                <a:gd name="connsiteY1013" fmla="*/ 665924 h 1884512"/>
                <a:gd name="connsiteX1014" fmla="*/ 4555211 w 4599693"/>
                <a:gd name="connsiteY1014" fmla="*/ 864540 h 1884512"/>
                <a:gd name="connsiteX1015" fmla="*/ 4554368 w 4599693"/>
                <a:gd name="connsiteY1015" fmla="*/ 1001896 h 1884512"/>
                <a:gd name="connsiteX1016" fmla="*/ 4554671 w 4599693"/>
                <a:gd name="connsiteY1016" fmla="*/ 1138568 h 1884512"/>
                <a:gd name="connsiteX1017" fmla="*/ 4537705 w 4599693"/>
                <a:gd name="connsiteY1017" fmla="*/ 1270653 h 1884512"/>
                <a:gd name="connsiteX1018" fmla="*/ 4474631 w 4599693"/>
                <a:gd name="connsiteY1018" fmla="*/ 1377103 h 1884512"/>
                <a:gd name="connsiteX1019" fmla="*/ 4353643 w 4599693"/>
                <a:gd name="connsiteY1019" fmla="*/ 1432207 h 1884512"/>
                <a:gd name="connsiteX1020" fmla="*/ 4216601 w 4599693"/>
                <a:gd name="connsiteY1020" fmla="*/ 1455410 h 1884512"/>
                <a:gd name="connsiteX1021" fmla="*/ 4090115 w 4599693"/>
                <a:gd name="connsiteY1021" fmla="*/ 1465805 h 1884512"/>
                <a:gd name="connsiteX1022" fmla="*/ 3962381 w 4599693"/>
                <a:gd name="connsiteY1022" fmla="*/ 1476750 h 1884512"/>
                <a:gd name="connsiteX1023" fmla="*/ 3348235 w 4599693"/>
                <a:gd name="connsiteY1023" fmla="*/ 1541359 h 1884512"/>
                <a:gd name="connsiteX1024" fmla="*/ 2908841 w 4599693"/>
                <a:gd name="connsiteY1024" fmla="*/ 1588277 h 1884512"/>
                <a:gd name="connsiteX1025" fmla="*/ 2459631 w 4599693"/>
                <a:gd name="connsiteY1025" fmla="*/ 1641131 h 1884512"/>
                <a:gd name="connsiteX1026" fmla="*/ 1577604 w 4599693"/>
                <a:gd name="connsiteY1026" fmla="*/ 1736889 h 1884512"/>
                <a:gd name="connsiteX1027" fmla="*/ 1196799 w 4599693"/>
                <a:gd name="connsiteY1027" fmla="*/ 1778039 h 1884512"/>
                <a:gd name="connsiteX1028" fmla="*/ 875559 w 4599693"/>
                <a:gd name="connsiteY1028" fmla="*/ 1811802 h 1884512"/>
                <a:gd name="connsiteX1029" fmla="*/ 662220 w 4599693"/>
                <a:gd name="connsiteY1029" fmla="*/ 1836256 h 1884512"/>
                <a:gd name="connsiteX1030" fmla="*/ 458427 w 4599693"/>
                <a:gd name="connsiteY1030" fmla="*/ 1830657 h 1884512"/>
                <a:gd name="connsiteX1031" fmla="*/ 376227 w 4599693"/>
                <a:gd name="connsiteY1031" fmla="*/ 1803370 h 1884512"/>
                <a:gd name="connsiteX1032" fmla="*/ 338889 w 4599693"/>
                <a:gd name="connsiteY1032" fmla="*/ 1782660 h 1884512"/>
                <a:gd name="connsiteX1033" fmla="*/ 321518 w 4599693"/>
                <a:gd name="connsiteY1033" fmla="*/ 1770517 h 1884512"/>
                <a:gd name="connsiteX1034" fmla="*/ 313255 w 4599693"/>
                <a:gd name="connsiteY1034" fmla="*/ 1763974 h 1884512"/>
                <a:gd name="connsiteX1035" fmla="*/ 306239 w 4599693"/>
                <a:gd name="connsiteY1035" fmla="*/ 1758004 h 1884512"/>
                <a:gd name="connsiteX1036" fmla="*/ 170006 w 4599693"/>
                <a:gd name="connsiteY1036" fmla="*/ 1626425 h 1884512"/>
                <a:gd name="connsiteX1037" fmla="*/ 154995 w 4599693"/>
                <a:gd name="connsiteY1037" fmla="*/ 1639040 h 1884512"/>
                <a:gd name="connsiteX1038" fmla="*/ 1754010 w 4599693"/>
                <a:gd name="connsiteY1038" fmla="*/ 295550 h 1884512"/>
                <a:gd name="connsiteX1039" fmla="*/ 1718695 w 4599693"/>
                <a:gd name="connsiteY1039" fmla="*/ 296049 h 1884512"/>
                <a:gd name="connsiteX1040" fmla="*/ 1672283 w 4599693"/>
                <a:gd name="connsiteY1040" fmla="*/ 296859 h 1884512"/>
                <a:gd name="connsiteX1041" fmla="*/ 1562494 w 4599693"/>
                <a:gd name="connsiteY1041" fmla="*/ 303882 h 1884512"/>
                <a:gd name="connsiteX1042" fmla="*/ 1503602 w 4599693"/>
                <a:gd name="connsiteY1042" fmla="*/ 308044 h 1884512"/>
                <a:gd name="connsiteX1043" fmla="*/ 1421404 w 4599693"/>
                <a:gd name="connsiteY1043" fmla="*/ 315953 h 1884512"/>
                <a:gd name="connsiteX1044" fmla="*/ 1316741 w 4599693"/>
                <a:gd name="connsiteY1044" fmla="*/ 324116 h 1884512"/>
                <a:gd name="connsiteX1045" fmla="*/ 1209717 w 4599693"/>
                <a:gd name="connsiteY1045" fmla="*/ 331766 h 1884512"/>
                <a:gd name="connsiteX1046" fmla="*/ 1170692 w 4599693"/>
                <a:gd name="connsiteY1046" fmla="*/ 334417 h 1884512"/>
                <a:gd name="connsiteX1047" fmla="*/ 1112441 w 4599693"/>
                <a:gd name="connsiteY1047" fmla="*/ 338582 h 1884512"/>
                <a:gd name="connsiteX1048" fmla="*/ 1077868 w 4599693"/>
                <a:gd name="connsiteY1048" fmla="*/ 340795 h 1884512"/>
                <a:gd name="connsiteX1049" fmla="*/ 1032232 w 4599693"/>
                <a:gd name="connsiteY1049" fmla="*/ 342694 h 1884512"/>
                <a:gd name="connsiteX1050" fmla="*/ 1030243 w 4599693"/>
                <a:gd name="connsiteY1050" fmla="*/ 353568 h 1884512"/>
                <a:gd name="connsiteX1051" fmla="*/ 1081208 w 4599693"/>
                <a:gd name="connsiteY1051" fmla="*/ 351521 h 1884512"/>
                <a:gd name="connsiteX1052" fmla="*/ 1130992 w 4599693"/>
                <a:gd name="connsiteY1052" fmla="*/ 349457 h 1884512"/>
                <a:gd name="connsiteX1053" fmla="*/ 1199497 w 4599693"/>
                <a:gd name="connsiteY1053" fmla="*/ 346323 h 1884512"/>
                <a:gd name="connsiteX1054" fmla="*/ 1235284 w 4599693"/>
                <a:gd name="connsiteY1054" fmla="*/ 345585 h 1884512"/>
                <a:gd name="connsiteX1055" fmla="*/ 1267293 w 4599693"/>
                <a:gd name="connsiteY1055" fmla="*/ 344977 h 1884512"/>
                <a:gd name="connsiteX1056" fmla="*/ 1344196 w 4599693"/>
                <a:gd name="connsiteY1056" fmla="*/ 339284 h 1884512"/>
                <a:gd name="connsiteX1057" fmla="*/ 1399209 w 4599693"/>
                <a:gd name="connsiteY1057" fmla="*/ 335007 h 1884512"/>
                <a:gd name="connsiteX1058" fmla="*/ 1455402 w 4599693"/>
                <a:gd name="connsiteY1058" fmla="*/ 329165 h 1884512"/>
                <a:gd name="connsiteX1059" fmla="*/ 1565833 w 4599693"/>
                <a:gd name="connsiteY1059" fmla="*/ 320099 h 1884512"/>
                <a:gd name="connsiteX1060" fmla="*/ 1613493 w 4599693"/>
                <a:gd name="connsiteY1060" fmla="*/ 316247 h 1884512"/>
                <a:gd name="connsiteX1061" fmla="*/ 1653732 w 4599693"/>
                <a:gd name="connsiteY1061" fmla="*/ 313278 h 1884512"/>
                <a:gd name="connsiteX1062" fmla="*/ 1707295 w 4599693"/>
                <a:gd name="connsiteY1062" fmla="*/ 307254 h 1884512"/>
                <a:gd name="connsiteX1063" fmla="*/ 1754280 w 4599693"/>
                <a:gd name="connsiteY1063" fmla="*/ 301409 h 1884512"/>
                <a:gd name="connsiteX1064" fmla="*/ 1754010 w 4599693"/>
                <a:gd name="connsiteY1064" fmla="*/ 295550 h 1884512"/>
                <a:gd name="connsiteX1065" fmla="*/ 1608062 w 4599693"/>
                <a:gd name="connsiteY1065" fmla="*/ 360503 h 1884512"/>
                <a:gd name="connsiteX1066" fmla="*/ 1588701 w 4599693"/>
                <a:gd name="connsiteY1066" fmla="*/ 359636 h 1884512"/>
                <a:gd name="connsiteX1067" fmla="*/ 1563202 w 4599693"/>
                <a:gd name="connsiteY1067" fmla="*/ 358624 h 1884512"/>
                <a:gd name="connsiteX1068" fmla="*/ 1503164 w 4599693"/>
                <a:gd name="connsiteY1068" fmla="*/ 361370 h 1884512"/>
                <a:gd name="connsiteX1069" fmla="*/ 1470986 w 4599693"/>
                <a:gd name="connsiteY1069" fmla="*/ 363212 h 1884512"/>
                <a:gd name="connsiteX1070" fmla="*/ 1426092 w 4599693"/>
                <a:gd name="connsiteY1070" fmla="*/ 367910 h 1884512"/>
                <a:gd name="connsiteX1071" fmla="*/ 1368920 w 4599693"/>
                <a:gd name="connsiteY1071" fmla="*/ 371958 h 1884512"/>
                <a:gd name="connsiteX1072" fmla="*/ 1310433 w 4599693"/>
                <a:gd name="connsiteY1072" fmla="*/ 375422 h 1884512"/>
                <a:gd name="connsiteX1073" fmla="*/ 1289083 w 4599693"/>
                <a:gd name="connsiteY1073" fmla="*/ 376565 h 1884512"/>
                <a:gd name="connsiteX1074" fmla="*/ 1257208 w 4599693"/>
                <a:gd name="connsiteY1074" fmla="*/ 378444 h 1884512"/>
                <a:gd name="connsiteX1075" fmla="*/ 1238320 w 4599693"/>
                <a:gd name="connsiteY1075" fmla="*/ 379311 h 1884512"/>
                <a:gd name="connsiteX1076" fmla="*/ 1213292 w 4599693"/>
                <a:gd name="connsiteY1076" fmla="*/ 379402 h 1884512"/>
                <a:gd name="connsiteX1077" fmla="*/ 1212651 w 4599693"/>
                <a:gd name="connsiteY1077" fmla="*/ 390195 h 1884512"/>
                <a:gd name="connsiteX1078" fmla="*/ 1240580 w 4599693"/>
                <a:gd name="connsiteY1078" fmla="*/ 390138 h 1884512"/>
                <a:gd name="connsiteX1079" fmla="*/ 1267867 w 4599693"/>
                <a:gd name="connsiteY1079" fmla="*/ 390010 h 1884512"/>
                <a:gd name="connsiteX1080" fmla="*/ 1305374 w 4599693"/>
                <a:gd name="connsiteY1080" fmla="*/ 389548 h 1884512"/>
                <a:gd name="connsiteX1081" fmla="*/ 1325005 w 4599693"/>
                <a:gd name="connsiteY1081" fmla="*/ 390195 h 1884512"/>
                <a:gd name="connsiteX1082" fmla="*/ 1342577 w 4599693"/>
                <a:gd name="connsiteY1082" fmla="*/ 390840 h 1884512"/>
                <a:gd name="connsiteX1083" fmla="*/ 1384604 w 4599693"/>
                <a:gd name="connsiteY1083" fmla="*/ 388141 h 1884512"/>
                <a:gd name="connsiteX1084" fmla="*/ 1414658 w 4599693"/>
                <a:gd name="connsiteY1084" fmla="*/ 386023 h 1884512"/>
                <a:gd name="connsiteX1085" fmla="*/ 1445317 w 4599693"/>
                <a:gd name="connsiteY1085" fmla="*/ 382373 h 1884512"/>
                <a:gd name="connsiteX1086" fmla="*/ 1505626 w 4599693"/>
                <a:gd name="connsiteY1086" fmla="*/ 377651 h 1884512"/>
                <a:gd name="connsiteX1087" fmla="*/ 1531665 w 4599693"/>
                <a:gd name="connsiteY1087" fmla="*/ 375628 h 1884512"/>
                <a:gd name="connsiteX1088" fmla="*/ 1553657 w 4599693"/>
                <a:gd name="connsiteY1088" fmla="*/ 374248 h 1884512"/>
                <a:gd name="connsiteX1089" fmla="*/ 1582866 w 4599693"/>
                <a:gd name="connsiteY1089" fmla="*/ 370322 h 1884512"/>
                <a:gd name="connsiteX1090" fmla="*/ 1608467 w 4599693"/>
                <a:gd name="connsiteY1090" fmla="*/ 366321 h 1884512"/>
                <a:gd name="connsiteX1091" fmla="*/ 1608062 w 4599693"/>
                <a:gd name="connsiteY1091" fmla="*/ 360503 h 1884512"/>
                <a:gd name="connsiteX1092" fmla="*/ 3047401 w 4599693"/>
                <a:gd name="connsiteY1092" fmla="*/ 1303792 h 1884512"/>
                <a:gd name="connsiteX1093" fmla="*/ 3027467 w 4599693"/>
                <a:gd name="connsiteY1093" fmla="*/ 1302966 h 1884512"/>
                <a:gd name="connsiteX1094" fmla="*/ 3001225 w 4599693"/>
                <a:gd name="connsiteY1094" fmla="*/ 1302025 h 1884512"/>
                <a:gd name="connsiteX1095" fmla="*/ 2939433 w 4599693"/>
                <a:gd name="connsiteY1095" fmla="*/ 1304936 h 1884512"/>
                <a:gd name="connsiteX1096" fmla="*/ 2906277 w 4599693"/>
                <a:gd name="connsiteY1096" fmla="*/ 1306852 h 1884512"/>
                <a:gd name="connsiteX1097" fmla="*/ 2860101 w 4599693"/>
                <a:gd name="connsiteY1097" fmla="*/ 1311682 h 1884512"/>
                <a:gd name="connsiteX1098" fmla="*/ 2801209 w 4599693"/>
                <a:gd name="connsiteY1098" fmla="*/ 1315847 h 1884512"/>
                <a:gd name="connsiteX1099" fmla="*/ 2740969 w 4599693"/>
                <a:gd name="connsiteY1099" fmla="*/ 1319476 h 1884512"/>
                <a:gd name="connsiteX1100" fmla="*/ 2719011 w 4599693"/>
                <a:gd name="connsiteY1100" fmla="*/ 1320674 h 1884512"/>
                <a:gd name="connsiteX1101" fmla="*/ 2686192 w 4599693"/>
                <a:gd name="connsiteY1101" fmla="*/ 1322627 h 1884512"/>
                <a:gd name="connsiteX1102" fmla="*/ 2666730 w 4599693"/>
                <a:gd name="connsiteY1102" fmla="*/ 1323531 h 1884512"/>
                <a:gd name="connsiteX1103" fmla="*/ 2640994 w 4599693"/>
                <a:gd name="connsiteY1103" fmla="*/ 1323716 h 1884512"/>
                <a:gd name="connsiteX1104" fmla="*/ 2640286 w 4599693"/>
                <a:gd name="connsiteY1104" fmla="*/ 1334510 h 1884512"/>
                <a:gd name="connsiteX1105" fmla="*/ 2669057 w 4599693"/>
                <a:gd name="connsiteY1105" fmla="*/ 1334382 h 1884512"/>
                <a:gd name="connsiteX1106" fmla="*/ 2697121 w 4599693"/>
                <a:gd name="connsiteY1106" fmla="*/ 1334179 h 1884512"/>
                <a:gd name="connsiteX1107" fmla="*/ 2735741 w 4599693"/>
                <a:gd name="connsiteY1107" fmla="*/ 1333626 h 1884512"/>
                <a:gd name="connsiteX1108" fmla="*/ 2755945 w 4599693"/>
                <a:gd name="connsiteY1108" fmla="*/ 1334216 h 1884512"/>
                <a:gd name="connsiteX1109" fmla="*/ 2774024 w 4599693"/>
                <a:gd name="connsiteY1109" fmla="*/ 1334823 h 1884512"/>
                <a:gd name="connsiteX1110" fmla="*/ 2817298 w 4599693"/>
                <a:gd name="connsiteY1110" fmla="*/ 1332024 h 1884512"/>
                <a:gd name="connsiteX1111" fmla="*/ 2848229 w 4599693"/>
                <a:gd name="connsiteY1111" fmla="*/ 1329811 h 1884512"/>
                <a:gd name="connsiteX1112" fmla="*/ 2879799 w 4599693"/>
                <a:gd name="connsiteY1112" fmla="*/ 1326101 h 1884512"/>
                <a:gd name="connsiteX1113" fmla="*/ 2941895 w 4599693"/>
                <a:gd name="connsiteY1113" fmla="*/ 1321197 h 1884512"/>
                <a:gd name="connsiteX1114" fmla="*/ 2968711 w 4599693"/>
                <a:gd name="connsiteY1114" fmla="*/ 1319153 h 1884512"/>
                <a:gd name="connsiteX1115" fmla="*/ 2991377 w 4599693"/>
                <a:gd name="connsiteY1115" fmla="*/ 1317696 h 1884512"/>
                <a:gd name="connsiteX1116" fmla="*/ 3021429 w 4599693"/>
                <a:gd name="connsiteY1116" fmla="*/ 1313699 h 1884512"/>
                <a:gd name="connsiteX1117" fmla="*/ 3047772 w 4599693"/>
                <a:gd name="connsiteY1117" fmla="*/ 1309651 h 1884512"/>
                <a:gd name="connsiteX1118" fmla="*/ 3047401 w 4599693"/>
                <a:gd name="connsiteY1118" fmla="*/ 1303792 h 1884512"/>
                <a:gd name="connsiteX1119" fmla="*/ 3169805 w 4599693"/>
                <a:gd name="connsiteY1119" fmla="*/ 1345583 h 1884512"/>
                <a:gd name="connsiteX1120" fmla="*/ 3151052 w 4599693"/>
                <a:gd name="connsiteY1120" fmla="*/ 1344662 h 1884512"/>
                <a:gd name="connsiteX1121" fmla="*/ 3126362 w 4599693"/>
                <a:gd name="connsiteY1121" fmla="*/ 1343613 h 1884512"/>
                <a:gd name="connsiteX1122" fmla="*/ 3068179 w 4599693"/>
                <a:gd name="connsiteY1122" fmla="*/ 1346173 h 1884512"/>
                <a:gd name="connsiteX1123" fmla="*/ 3036979 w 4599693"/>
                <a:gd name="connsiteY1123" fmla="*/ 1347944 h 1884512"/>
                <a:gd name="connsiteX1124" fmla="*/ 2993535 w 4599693"/>
                <a:gd name="connsiteY1124" fmla="*/ 1352514 h 1884512"/>
                <a:gd name="connsiteX1125" fmla="*/ 2938118 w 4599693"/>
                <a:gd name="connsiteY1125" fmla="*/ 1356404 h 1884512"/>
                <a:gd name="connsiteX1126" fmla="*/ 2881452 w 4599693"/>
                <a:gd name="connsiteY1126" fmla="*/ 1359719 h 1884512"/>
                <a:gd name="connsiteX1127" fmla="*/ 2860776 w 4599693"/>
                <a:gd name="connsiteY1127" fmla="*/ 1360809 h 1884512"/>
                <a:gd name="connsiteX1128" fmla="*/ 2829913 w 4599693"/>
                <a:gd name="connsiteY1128" fmla="*/ 1362596 h 1884512"/>
                <a:gd name="connsiteX1129" fmla="*/ 2811598 w 4599693"/>
                <a:gd name="connsiteY1129" fmla="*/ 1363406 h 1884512"/>
                <a:gd name="connsiteX1130" fmla="*/ 2787347 w 4599693"/>
                <a:gd name="connsiteY1130" fmla="*/ 1363460 h 1884512"/>
                <a:gd name="connsiteX1131" fmla="*/ 2786739 w 4599693"/>
                <a:gd name="connsiteY1131" fmla="*/ 1374223 h 1884512"/>
                <a:gd name="connsiteX1132" fmla="*/ 2813790 w 4599693"/>
                <a:gd name="connsiteY1132" fmla="*/ 1374243 h 1884512"/>
                <a:gd name="connsiteX1133" fmla="*/ 2840235 w 4599693"/>
                <a:gd name="connsiteY1133" fmla="*/ 1374189 h 1884512"/>
                <a:gd name="connsiteX1134" fmla="*/ 2876595 w 4599693"/>
                <a:gd name="connsiteY1134" fmla="*/ 1373818 h 1884512"/>
                <a:gd name="connsiteX1135" fmla="*/ 2895618 w 4599693"/>
                <a:gd name="connsiteY1135" fmla="*/ 1374520 h 1884512"/>
                <a:gd name="connsiteX1136" fmla="*/ 2912652 w 4599693"/>
                <a:gd name="connsiteY1136" fmla="*/ 1375194 h 1884512"/>
                <a:gd name="connsiteX1137" fmla="*/ 2953363 w 4599693"/>
                <a:gd name="connsiteY1137" fmla="*/ 1372634 h 1884512"/>
                <a:gd name="connsiteX1138" fmla="*/ 2982472 w 4599693"/>
                <a:gd name="connsiteY1138" fmla="*/ 1370566 h 1884512"/>
                <a:gd name="connsiteX1139" fmla="*/ 3012154 w 4599693"/>
                <a:gd name="connsiteY1139" fmla="*/ 1367028 h 1884512"/>
                <a:gd name="connsiteX1140" fmla="*/ 3070607 w 4599693"/>
                <a:gd name="connsiteY1140" fmla="*/ 1362458 h 1884512"/>
                <a:gd name="connsiteX1141" fmla="*/ 3095837 w 4599693"/>
                <a:gd name="connsiteY1141" fmla="*/ 1360542 h 1884512"/>
                <a:gd name="connsiteX1142" fmla="*/ 3117154 w 4599693"/>
                <a:gd name="connsiteY1142" fmla="*/ 1359193 h 1884512"/>
                <a:gd name="connsiteX1143" fmla="*/ 3145453 w 4599693"/>
                <a:gd name="connsiteY1143" fmla="*/ 1355341 h 1884512"/>
                <a:gd name="connsiteX1144" fmla="*/ 3170211 w 4599693"/>
                <a:gd name="connsiteY1144" fmla="*/ 1351418 h 1884512"/>
                <a:gd name="connsiteX1145" fmla="*/ 3169805 w 4599693"/>
                <a:gd name="connsiteY1145" fmla="*/ 1345583 h 188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Lst>
              <a:rect l="l" t="t" r="r" b="b"/>
              <a:pathLst>
                <a:path w="4599693" h="1884512">
                  <a:moveTo>
                    <a:pt x="83523" y="419955"/>
                  </a:moveTo>
                  <a:cubicBezTo>
                    <a:pt x="118399" y="391096"/>
                    <a:pt x="162552" y="378360"/>
                    <a:pt x="205185" y="371634"/>
                  </a:cubicBezTo>
                  <a:cubicBezTo>
                    <a:pt x="248258" y="365033"/>
                    <a:pt x="291634" y="364446"/>
                    <a:pt x="334504" y="363006"/>
                  </a:cubicBezTo>
                  <a:cubicBezTo>
                    <a:pt x="420312" y="360149"/>
                    <a:pt x="505883" y="349683"/>
                    <a:pt x="591287" y="339287"/>
                  </a:cubicBezTo>
                  <a:cubicBezTo>
                    <a:pt x="703539" y="324305"/>
                    <a:pt x="816566" y="318517"/>
                    <a:pt x="929391" y="309892"/>
                  </a:cubicBezTo>
                  <a:cubicBezTo>
                    <a:pt x="1042216" y="301267"/>
                    <a:pt x="1155109" y="292643"/>
                    <a:pt x="1268305" y="283981"/>
                  </a:cubicBezTo>
                  <a:cubicBezTo>
                    <a:pt x="1803660" y="239613"/>
                    <a:pt x="2339318" y="195219"/>
                    <a:pt x="2875279" y="150793"/>
                  </a:cubicBezTo>
                  <a:cubicBezTo>
                    <a:pt x="3162756" y="126613"/>
                    <a:pt x="3450300" y="102432"/>
                    <a:pt x="3737878" y="78255"/>
                  </a:cubicBezTo>
                  <a:cubicBezTo>
                    <a:pt x="3838122" y="69775"/>
                    <a:pt x="3939445" y="60041"/>
                    <a:pt x="4038779" y="52283"/>
                  </a:cubicBezTo>
                  <a:cubicBezTo>
                    <a:pt x="4087888" y="49686"/>
                    <a:pt x="4137336" y="51861"/>
                    <a:pt x="4179869" y="72446"/>
                  </a:cubicBezTo>
                  <a:cubicBezTo>
                    <a:pt x="4223279" y="91170"/>
                    <a:pt x="4257548" y="126940"/>
                    <a:pt x="4282744" y="167854"/>
                  </a:cubicBezTo>
                  <a:cubicBezTo>
                    <a:pt x="4307704" y="209341"/>
                    <a:pt x="4324838" y="256023"/>
                    <a:pt x="4337184" y="303993"/>
                  </a:cubicBezTo>
                  <a:cubicBezTo>
                    <a:pt x="4349360" y="352347"/>
                    <a:pt x="4358568" y="401407"/>
                    <a:pt x="4364707" y="450895"/>
                  </a:cubicBezTo>
                  <a:cubicBezTo>
                    <a:pt x="4377625" y="549901"/>
                    <a:pt x="4377928" y="650543"/>
                    <a:pt x="4378671" y="751425"/>
                  </a:cubicBezTo>
                  <a:cubicBezTo>
                    <a:pt x="4378873" y="783528"/>
                    <a:pt x="4379210" y="815689"/>
                    <a:pt x="4380020" y="847891"/>
                  </a:cubicBezTo>
                  <a:cubicBezTo>
                    <a:pt x="4380897" y="880271"/>
                    <a:pt x="4382145" y="912065"/>
                    <a:pt x="4382313" y="943743"/>
                  </a:cubicBezTo>
                  <a:cubicBezTo>
                    <a:pt x="4382482" y="975304"/>
                    <a:pt x="4380897" y="1006851"/>
                    <a:pt x="4377524" y="1038233"/>
                  </a:cubicBezTo>
                  <a:cubicBezTo>
                    <a:pt x="4374690" y="1069092"/>
                    <a:pt x="4367978" y="1099466"/>
                    <a:pt x="4357489" y="1128628"/>
                  </a:cubicBezTo>
                  <a:cubicBezTo>
                    <a:pt x="4347539" y="1156998"/>
                    <a:pt x="4330943" y="1182596"/>
                    <a:pt x="4309154" y="1203305"/>
                  </a:cubicBezTo>
                  <a:cubicBezTo>
                    <a:pt x="4287433" y="1223668"/>
                    <a:pt x="4260348" y="1238414"/>
                    <a:pt x="4231644" y="1250024"/>
                  </a:cubicBezTo>
                  <a:cubicBezTo>
                    <a:pt x="4173663" y="1273355"/>
                    <a:pt x="4111399" y="1285204"/>
                    <a:pt x="4048357" y="1293997"/>
                  </a:cubicBezTo>
                  <a:lnTo>
                    <a:pt x="3283710" y="1377373"/>
                  </a:lnTo>
                  <a:cubicBezTo>
                    <a:pt x="2762420" y="1433496"/>
                    <a:pt x="2241165" y="1489622"/>
                    <a:pt x="1719943" y="1545744"/>
                  </a:cubicBezTo>
                  <a:lnTo>
                    <a:pt x="1150083" y="1606828"/>
                  </a:lnTo>
                  <a:lnTo>
                    <a:pt x="724316" y="1652700"/>
                  </a:lnTo>
                  <a:cubicBezTo>
                    <a:pt x="653484" y="1660154"/>
                    <a:pt x="582112" y="1668385"/>
                    <a:pt x="511786" y="1675164"/>
                  </a:cubicBezTo>
                  <a:cubicBezTo>
                    <a:pt x="441629" y="1681539"/>
                    <a:pt x="371641" y="1684136"/>
                    <a:pt x="304485" y="1672398"/>
                  </a:cubicBezTo>
                  <a:cubicBezTo>
                    <a:pt x="226030" y="1658536"/>
                    <a:pt x="148891" y="1622951"/>
                    <a:pt x="100691" y="1562474"/>
                  </a:cubicBezTo>
                  <a:cubicBezTo>
                    <a:pt x="76676" y="1532657"/>
                    <a:pt x="60654" y="1496732"/>
                    <a:pt x="51345" y="1458196"/>
                  </a:cubicBezTo>
                  <a:cubicBezTo>
                    <a:pt x="41867" y="1419643"/>
                    <a:pt x="38224" y="1378932"/>
                    <a:pt x="36639" y="1337684"/>
                  </a:cubicBezTo>
                  <a:cubicBezTo>
                    <a:pt x="34649" y="1226407"/>
                    <a:pt x="32659" y="1115076"/>
                    <a:pt x="30635" y="1003687"/>
                  </a:cubicBezTo>
                  <a:lnTo>
                    <a:pt x="27869" y="836389"/>
                  </a:lnTo>
                  <a:cubicBezTo>
                    <a:pt x="27026" y="780493"/>
                    <a:pt x="25677" y="725534"/>
                    <a:pt x="30062" y="672255"/>
                  </a:cubicBezTo>
                  <a:cubicBezTo>
                    <a:pt x="32119" y="645035"/>
                    <a:pt x="34885" y="614550"/>
                    <a:pt x="38596" y="587533"/>
                  </a:cubicBezTo>
                  <a:cubicBezTo>
                    <a:pt x="42238" y="560549"/>
                    <a:pt x="46690" y="536939"/>
                    <a:pt x="48107" y="523447"/>
                  </a:cubicBezTo>
                  <a:cubicBezTo>
                    <a:pt x="49423" y="509975"/>
                    <a:pt x="47128" y="506471"/>
                    <a:pt x="39135" y="520792"/>
                  </a:cubicBezTo>
                  <a:cubicBezTo>
                    <a:pt x="31546" y="535131"/>
                    <a:pt x="16873" y="567383"/>
                    <a:pt x="6991" y="627867"/>
                  </a:cubicBezTo>
                  <a:cubicBezTo>
                    <a:pt x="-2285" y="688779"/>
                    <a:pt x="-1712" y="751071"/>
                    <a:pt x="-801" y="813176"/>
                  </a:cubicBezTo>
                  <a:cubicBezTo>
                    <a:pt x="211" y="875360"/>
                    <a:pt x="1189" y="937659"/>
                    <a:pt x="2168" y="1000072"/>
                  </a:cubicBezTo>
                  <a:cubicBezTo>
                    <a:pt x="3280" y="1062438"/>
                    <a:pt x="4393" y="1124850"/>
                    <a:pt x="5473" y="1187314"/>
                  </a:cubicBezTo>
                  <a:cubicBezTo>
                    <a:pt x="7058" y="1249714"/>
                    <a:pt x="6418" y="1312140"/>
                    <a:pt x="10566" y="1374540"/>
                  </a:cubicBezTo>
                  <a:cubicBezTo>
                    <a:pt x="15187" y="1435010"/>
                    <a:pt x="26183" y="1497153"/>
                    <a:pt x="57923" y="1550669"/>
                  </a:cubicBezTo>
                  <a:cubicBezTo>
                    <a:pt x="89021" y="1604467"/>
                    <a:pt x="140087" y="1644302"/>
                    <a:pt x="195808" y="1669936"/>
                  </a:cubicBezTo>
                  <a:cubicBezTo>
                    <a:pt x="251935" y="1695874"/>
                    <a:pt x="313693" y="1707578"/>
                    <a:pt x="374946" y="1710344"/>
                  </a:cubicBezTo>
                  <a:cubicBezTo>
                    <a:pt x="436367" y="1713245"/>
                    <a:pt x="497586" y="1708185"/>
                    <a:pt x="558198" y="1702080"/>
                  </a:cubicBezTo>
                  <a:cubicBezTo>
                    <a:pt x="891310" y="1667744"/>
                    <a:pt x="1224490" y="1633407"/>
                    <a:pt x="1557704" y="1599070"/>
                  </a:cubicBezTo>
                  <a:cubicBezTo>
                    <a:pt x="1731681" y="1581902"/>
                    <a:pt x="1905321" y="1564768"/>
                    <a:pt x="2078589" y="1547667"/>
                  </a:cubicBezTo>
                  <a:cubicBezTo>
                    <a:pt x="2233981" y="1532421"/>
                    <a:pt x="2389136" y="1518390"/>
                    <a:pt x="2544697" y="1501791"/>
                  </a:cubicBezTo>
                  <a:cubicBezTo>
                    <a:pt x="2919195" y="1461302"/>
                    <a:pt x="3293863" y="1420786"/>
                    <a:pt x="3668665" y="1380247"/>
                  </a:cubicBezTo>
                  <a:lnTo>
                    <a:pt x="3869760" y="1358502"/>
                  </a:lnTo>
                  <a:cubicBezTo>
                    <a:pt x="3936342" y="1351186"/>
                    <a:pt x="4003902" y="1345637"/>
                    <a:pt x="4071901" y="1335444"/>
                  </a:cubicBezTo>
                  <a:cubicBezTo>
                    <a:pt x="4139900" y="1325126"/>
                    <a:pt x="4208877" y="1311044"/>
                    <a:pt x="4275121" y="1279291"/>
                  </a:cubicBezTo>
                  <a:cubicBezTo>
                    <a:pt x="4308142" y="1263239"/>
                    <a:pt x="4340826" y="1239851"/>
                    <a:pt x="4364605" y="1208412"/>
                  </a:cubicBezTo>
                  <a:cubicBezTo>
                    <a:pt x="4388419" y="1177064"/>
                    <a:pt x="4402585" y="1140737"/>
                    <a:pt x="4410782" y="1105426"/>
                  </a:cubicBezTo>
                  <a:cubicBezTo>
                    <a:pt x="4427511" y="1032610"/>
                    <a:pt x="4427174" y="961252"/>
                    <a:pt x="4424914" y="891129"/>
                  </a:cubicBezTo>
                  <a:cubicBezTo>
                    <a:pt x="4422013" y="822715"/>
                    <a:pt x="4421777" y="754268"/>
                    <a:pt x="4420799" y="684883"/>
                  </a:cubicBezTo>
                  <a:cubicBezTo>
                    <a:pt x="4419720" y="615586"/>
                    <a:pt x="4417528" y="545611"/>
                    <a:pt x="4410005" y="475541"/>
                  </a:cubicBezTo>
                  <a:cubicBezTo>
                    <a:pt x="4402045" y="405326"/>
                    <a:pt x="4390813" y="336434"/>
                    <a:pt x="4370677" y="267268"/>
                  </a:cubicBezTo>
                  <a:cubicBezTo>
                    <a:pt x="4350777" y="200443"/>
                    <a:pt x="4321263" y="131608"/>
                    <a:pt x="4265812" y="79307"/>
                  </a:cubicBezTo>
                  <a:cubicBezTo>
                    <a:pt x="4237918" y="53298"/>
                    <a:pt x="4204728" y="33647"/>
                    <a:pt x="4168502" y="21714"/>
                  </a:cubicBezTo>
                  <a:cubicBezTo>
                    <a:pt x="4132041" y="10324"/>
                    <a:pt x="4094769" y="7652"/>
                    <a:pt x="4059286" y="8222"/>
                  </a:cubicBezTo>
                  <a:cubicBezTo>
                    <a:pt x="4023634" y="8775"/>
                    <a:pt x="3989500" y="12664"/>
                    <a:pt x="3955973" y="15373"/>
                  </a:cubicBezTo>
                  <a:lnTo>
                    <a:pt x="3854818" y="24092"/>
                  </a:lnTo>
                  <a:lnTo>
                    <a:pt x="3652542" y="41469"/>
                  </a:lnTo>
                  <a:lnTo>
                    <a:pt x="2843371" y="110952"/>
                  </a:lnTo>
                  <a:lnTo>
                    <a:pt x="2144733" y="170960"/>
                  </a:lnTo>
                  <a:lnTo>
                    <a:pt x="1555445" y="220812"/>
                  </a:lnTo>
                  <a:cubicBezTo>
                    <a:pt x="1292995" y="244831"/>
                    <a:pt x="1030681" y="268823"/>
                    <a:pt x="768502" y="292794"/>
                  </a:cubicBezTo>
                  <a:cubicBezTo>
                    <a:pt x="652101" y="302377"/>
                    <a:pt x="537421" y="323664"/>
                    <a:pt x="423955" y="335331"/>
                  </a:cubicBezTo>
                  <a:cubicBezTo>
                    <a:pt x="395521" y="338333"/>
                    <a:pt x="367087" y="340599"/>
                    <a:pt x="338687" y="342296"/>
                  </a:cubicBezTo>
                  <a:cubicBezTo>
                    <a:pt x="310489" y="343955"/>
                    <a:pt x="280874" y="344839"/>
                    <a:pt x="251327" y="347585"/>
                  </a:cubicBezTo>
                  <a:cubicBezTo>
                    <a:pt x="221004" y="349932"/>
                    <a:pt x="190985" y="355147"/>
                    <a:pt x="161641" y="363158"/>
                  </a:cubicBezTo>
                  <a:cubicBezTo>
                    <a:pt x="130643" y="371543"/>
                    <a:pt x="101703" y="386154"/>
                    <a:pt x="76541" y="406099"/>
                  </a:cubicBezTo>
                  <a:cubicBezTo>
                    <a:pt x="66861" y="414066"/>
                    <a:pt x="57956" y="422899"/>
                    <a:pt x="49895" y="432489"/>
                  </a:cubicBezTo>
                  <a:cubicBezTo>
                    <a:pt x="43992" y="440172"/>
                    <a:pt x="38528" y="448196"/>
                    <a:pt x="33569" y="456521"/>
                  </a:cubicBezTo>
                  <a:cubicBezTo>
                    <a:pt x="29691" y="463894"/>
                    <a:pt x="26351" y="470161"/>
                    <a:pt x="23889" y="475504"/>
                  </a:cubicBezTo>
                  <a:cubicBezTo>
                    <a:pt x="21933" y="481032"/>
                    <a:pt x="20381" y="485532"/>
                    <a:pt x="19134" y="489107"/>
                  </a:cubicBezTo>
                  <a:cubicBezTo>
                    <a:pt x="14546" y="503462"/>
                    <a:pt x="16536" y="503169"/>
                    <a:pt x="21663" y="495333"/>
                  </a:cubicBezTo>
                  <a:cubicBezTo>
                    <a:pt x="24193" y="491428"/>
                    <a:pt x="27566" y="485623"/>
                    <a:pt x="31343" y="478806"/>
                  </a:cubicBezTo>
                  <a:cubicBezTo>
                    <a:pt x="35965" y="472337"/>
                    <a:pt x="40855" y="464690"/>
                    <a:pt x="46387" y="457219"/>
                  </a:cubicBezTo>
                  <a:cubicBezTo>
                    <a:pt x="57180" y="443316"/>
                    <a:pt x="69660" y="430799"/>
                    <a:pt x="83523" y="419955"/>
                  </a:cubicBezTo>
                  <a:close/>
                  <a:moveTo>
                    <a:pt x="82073" y="418224"/>
                  </a:moveTo>
                  <a:cubicBezTo>
                    <a:pt x="117522" y="389126"/>
                    <a:pt x="162079" y="376501"/>
                    <a:pt x="204915" y="369920"/>
                  </a:cubicBezTo>
                  <a:cubicBezTo>
                    <a:pt x="248157" y="363434"/>
                    <a:pt x="291567" y="363029"/>
                    <a:pt x="334437" y="361738"/>
                  </a:cubicBezTo>
                  <a:cubicBezTo>
                    <a:pt x="420211" y="359194"/>
                    <a:pt x="505782" y="349005"/>
                    <a:pt x="591219" y="338923"/>
                  </a:cubicBezTo>
                  <a:cubicBezTo>
                    <a:pt x="703572" y="324328"/>
                    <a:pt x="816600" y="319073"/>
                    <a:pt x="929459" y="310928"/>
                  </a:cubicBezTo>
                  <a:cubicBezTo>
                    <a:pt x="1042385" y="303133"/>
                    <a:pt x="1155345" y="295075"/>
                    <a:pt x="1268508" y="286028"/>
                  </a:cubicBezTo>
                  <a:cubicBezTo>
                    <a:pt x="1803896" y="242258"/>
                    <a:pt x="2339622" y="198456"/>
                    <a:pt x="2875651" y="154625"/>
                  </a:cubicBezTo>
                  <a:cubicBezTo>
                    <a:pt x="3163161" y="130687"/>
                    <a:pt x="3450705" y="106749"/>
                    <a:pt x="3738282" y="82805"/>
                  </a:cubicBezTo>
                  <a:cubicBezTo>
                    <a:pt x="3838459" y="74312"/>
                    <a:pt x="3940053" y="64523"/>
                    <a:pt x="4039048" y="56729"/>
                  </a:cubicBezTo>
                  <a:cubicBezTo>
                    <a:pt x="4087822" y="54094"/>
                    <a:pt x="4136527" y="56287"/>
                    <a:pt x="4178048" y="76393"/>
                  </a:cubicBezTo>
                  <a:cubicBezTo>
                    <a:pt x="4220581" y="94674"/>
                    <a:pt x="4254175" y="129685"/>
                    <a:pt x="4279102" y="170070"/>
                  </a:cubicBezTo>
                  <a:cubicBezTo>
                    <a:pt x="4303825" y="211021"/>
                    <a:pt x="4320892" y="257298"/>
                    <a:pt x="4333170" y="305011"/>
                  </a:cubicBezTo>
                  <a:cubicBezTo>
                    <a:pt x="4345380" y="353191"/>
                    <a:pt x="4354588" y="402078"/>
                    <a:pt x="4360727" y="451397"/>
                  </a:cubicBezTo>
                  <a:cubicBezTo>
                    <a:pt x="4373645" y="550053"/>
                    <a:pt x="4373982" y="650529"/>
                    <a:pt x="4374724" y="751431"/>
                  </a:cubicBezTo>
                  <a:cubicBezTo>
                    <a:pt x="4374961" y="783518"/>
                    <a:pt x="4375264" y="815696"/>
                    <a:pt x="4376074" y="847948"/>
                  </a:cubicBezTo>
                  <a:cubicBezTo>
                    <a:pt x="4376951" y="880420"/>
                    <a:pt x="4378198" y="912139"/>
                    <a:pt x="4378333" y="943706"/>
                  </a:cubicBezTo>
                  <a:cubicBezTo>
                    <a:pt x="4378536" y="975115"/>
                    <a:pt x="4376917" y="1006507"/>
                    <a:pt x="4373544" y="1037734"/>
                  </a:cubicBezTo>
                  <a:cubicBezTo>
                    <a:pt x="4370778" y="1068273"/>
                    <a:pt x="4364100" y="1098329"/>
                    <a:pt x="4353711" y="1127175"/>
                  </a:cubicBezTo>
                  <a:cubicBezTo>
                    <a:pt x="4343930" y="1154944"/>
                    <a:pt x="4327739" y="1180005"/>
                    <a:pt x="4306422" y="1200304"/>
                  </a:cubicBezTo>
                  <a:cubicBezTo>
                    <a:pt x="4285139" y="1220187"/>
                    <a:pt x="4258560" y="1234707"/>
                    <a:pt x="4230126" y="1246192"/>
                  </a:cubicBezTo>
                  <a:cubicBezTo>
                    <a:pt x="4172583" y="1269301"/>
                    <a:pt x="4110689" y="1281079"/>
                    <a:pt x="4047784" y="1289815"/>
                  </a:cubicBezTo>
                  <a:lnTo>
                    <a:pt x="3283204" y="1372746"/>
                  </a:lnTo>
                  <a:cubicBezTo>
                    <a:pt x="2761847" y="1428477"/>
                    <a:pt x="2240558" y="1484218"/>
                    <a:pt x="1719302" y="1539976"/>
                  </a:cubicBezTo>
                  <a:lnTo>
                    <a:pt x="1149409" y="1600554"/>
                  </a:lnTo>
                  <a:lnTo>
                    <a:pt x="723574" y="1646089"/>
                  </a:lnTo>
                  <a:cubicBezTo>
                    <a:pt x="652776" y="1653476"/>
                    <a:pt x="581269" y="1661706"/>
                    <a:pt x="511145" y="1668418"/>
                  </a:cubicBezTo>
                  <a:cubicBezTo>
                    <a:pt x="441224" y="1674726"/>
                    <a:pt x="371842" y="1677188"/>
                    <a:pt x="305666" y="1665517"/>
                  </a:cubicBezTo>
                  <a:cubicBezTo>
                    <a:pt x="228458" y="1651891"/>
                    <a:pt x="152871" y="1616711"/>
                    <a:pt x="106256" y="1558022"/>
                  </a:cubicBezTo>
                  <a:cubicBezTo>
                    <a:pt x="58900" y="1499949"/>
                    <a:pt x="46859" y="1418783"/>
                    <a:pt x="44161" y="1337306"/>
                  </a:cubicBezTo>
                  <a:cubicBezTo>
                    <a:pt x="42407" y="1226086"/>
                    <a:pt x="40653" y="1114809"/>
                    <a:pt x="38899" y="1003475"/>
                  </a:cubicBezTo>
                  <a:lnTo>
                    <a:pt x="36470" y="836177"/>
                  </a:lnTo>
                  <a:cubicBezTo>
                    <a:pt x="35762" y="780223"/>
                    <a:pt x="34581" y="725490"/>
                    <a:pt x="39101" y="672889"/>
                  </a:cubicBezTo>
                  <a:cubicBezTo>
                    <a:pt x="41192" y="646000"/>
                    <a:pt x="43520" y="615997"/>
                    <a:pt x="46522" y="589240"/>
                  </a:cubicBezTo>
                  <a:cubicBezTo>
                    <a:pt x="49456" y="562516"/>
                    <a:pt x="52997" y="538946"/>
                    <a:pt x="53504" y="525289"/>
                  </a:cubicBezTo>
                  <a:cubicBezTo>
                    <a:pt x="53908" y="511611"/>
                    <a:pt x="50704" y="507749"/>
                    <a:pt x="41935" y="521730"/>
                  </a:cubicBezTo>
                  <a:cubicBezTo>
                    <a:pt x="33603" y="535721"/>
                    <a:pt x="18290" y="567639"/>
                    <a:pt x="8003" y="627978"/>
                  </a:cubicBezTo>
                  <a:cubicBezTo>
                    <a:pt x="-1475" y="688742"/>
                    <a:pt x="-1104" y="751013"/>
                    <a:pt x="-396" y="813123"/>
                  </a:cubicBezTo>
                  <a:cubicBezTo>
                    <a:pt x="481" y="875323"/>
                    <a:pt x="1324" y="937622"/>
                    <a:pt x="2168" y="1000018"/>
                  </a:cubicBezTo>
                  <a:cubicBezTo>
                    <a:pt x="3146" y="1062400"/>
                    <a:pt x="4123" y="1124817"/>
                    <a:pt x="5135" y="1187260"/>
                  </a:cubicBezTo>
                  <a:cubicBezTo>
                    <a:pt x="6586" y="1249700"/>
                    <a:pt x="5844" y="1312083"/>
                    <a:pt x="9858" y="1374560"/>
                  </a:cubicBezTo>
                  <a:cubicBezTo>
                    <a:pt x="14343" y="1435081"/>
                    <a:pt x="25204" y="1497410"/>
                    <a:pt x="56944" y="1551208"/>
                  </a:cubicBezTo>
                  <a:cubicBezTo>
                    <a:pt x="88077" y="1605277"/>
                    <a:pt x="139278" y="1645482"/>
                    <a:pt x="195168" y="1671319"/>
                  </a:cubicBezTo>
                  <a:cubicBezTo>
                    <a:pt x="251462" y="1697459"/>
                    <a:pt x="313457" y="1709399"/>
                    <a:pt x="374845" y="1712266"/>
                  </a:cubicBezTo>
                  <a:cubicBezTo>
                    <a:pt x="436435" y="1715336"/>
                    <a:pt x="497789" y="1710378"/>
                    <a:pt x="558434" y="1704408"/>
                  </a:cubicBezTo>
                  <a:cubicBezTo>
                    <a:pt x="891648" y="1670779"/>
                    <a:pt x="1224896" y="1637117"/>
                    <a:pt x="1558176" y="1603489"/>
                  </a:cubicBezTo>
                  <a:cubicBezTo>
                    <a:pt x="1732221" y="1586894"/>
                    <a:pt x="1905928" y="1570333"/>
                    <a:pt x="2079263" y="1553805"/>
                  </a:cubicBezTo>
                  <a:cubicBezTo>
                    <a:pt x="2234723" y="1539099"/>
                    <a:pt x="2389946" y="1525945"/>
                    <a:pt x="2545573" y="1509539"/>
                  </a:cubicBezTo>
                  <a:cubicBezTo>
                    <a:pt x="2920072" y="1469269"/>
                    <a:pt x="3294740" y="1428979"/>
                    <a:pt x="3669609" y="1388676"/>
                  </a:cubicBezTo>
                  <a:lnTo>
                    <a:pt x="3870704" y="1367059"/>
                  </a:lnTo>
                  <a:cubicBezTo>
                    <a:pt x="3937151" y="1359817"/>
                    <a:pt x="4004847" y="1354289"/>
                    <a:pt x="4073216" y="1344096"/>
                  </a:cubicBezTo>
                  <a:cubicBezTo>
                    <a:pt x="4141654" y="1333721"/>
                    <a:pt x="4211237" y="1319659"/>
                    <a:pt x="4279034" y="1287221"/>
                  </a:cubicBezTo>
                  <a:cubicBezTo>
                    <a:pt x="4312899" y="1270802"/>
                    <a:pt x="4346931" y="1246513"/>
                    <a:pt x="4371689" y="1213762"/>
                  </a:cubicBezTo>
                  <a:cubicBezTo>
                    <a:pt x="4396480" y="1181122"/>
                    <a:pt x="4411017" y="1143547"/>
                    <a:pt x="4419416" y="1107514"/>
                  </a:cubicBezTo>
                  <a:cubicBezTo>
                    <a:pt x="4436449" y="1033093"/>
                    <a:pt x="4435977" y="961293"/>
                    <a:pt x="4433616" y="890781"/>
                  </a:cubicBezTo>
                  <a:cubicBezTo>
                    <a:pt x="4430682" y="822537"/>
                    <a:pt x="4430378" y="754217"/>
                    <a:pt x="4429265" y="684758"/>
                  </a:cubicBezTo>
                  <a:cubicBezTo>
                    <a:pt x="4428118" y="615370"/>
                    <a:pt x="4425825" y="545152"/>
                    <a:pt x="4418236" y="474640"/>
                  </a:cubicBezTo>
                  <a:cubicBezTo>
                    <a:pt x="4410106" y="403947"/>
                    <a:pt x="4398841" y="334909"/>
                    <a:pt x="4378502" y="264931"/>
                  </a:cubicBezTo>
                  <a:cubicBezTo>
                    <a:pt x="4358366" y="197408"/>
                    <a:pt x="4328447" y="127247"/>
                    <a:pt x="4271377" y="73320"/>
                  </a:cubicBezTo>
                  <a:cubicBezTo>
                    <a:pt x="4242606" y="46458"/>
                    <a:pt x="4208337" y="26183"/>
                    <a:pt x="4170931" y="13902"/>
                  </a:cubicBezTo>
                  <a:cubicBezTo>
                    <a:pt x="4133289" y="2144"/>
                    <a:pt x="4095141" y="-544"/>
                    <a:pt x="4059184" y="26"/>
                  </a:cubicBezTo>
                  <a:cubicBezTo>
                    <a:pt x="4022993" y="579"/>
                    <a:pt x="3988724" y="4485"/>
                    <a:pt x="3955197" y="7194"/>
                  </a:cubicBezTo>
                  <a:lnTo>
                    <a:pt x="3854076" y="15875"/>
                  </a:lnTo>
                  <a:lnTo>
                    <a:pt x="3651767" y="33219"/>
                  </a:lnTo>
                  <a:lnTo>
                    <a:pt x="2842596" y="102456"/>
                  </a:lnTo>
                  <a:lnTo>
                    <a:pt x="2143957" y="162278"/>
                  </a:lnTo>
                  <a:cubicBezTo>
                    <a:pt x="1947449" y="178775"/>
                    <a:pt x="1751008" y="195273"/>
                    <a:pt x="1554635" y="211763"/>
                  </a:cubicBezTo>
                  <a:cubicBezTo>
                    <a:pt x="1292186" y="236109"/>
                    <a:pt x="1029905" y="260448"/>
                    <a:pt x="767760" y="284780"/>
                  </a:cubicBezTo>
                  <a:cubicBezTo>
                    <a:pt x="651089" y="294586"/>
                    <a:pt x="536240" y="316092"/>
                    <a:pt x="423246" y="327954"/>
                  </a:cubicBezTo>
                  <a:cubicBezTo>
                    <a:pt x="394914" y="330993"/>
                    <a:pt x="366615" y="333354"/>
                    <a:pt x="338315" y="335037"/>
                  </a:cubicBezTo>
                  <a:cubicBezTo>
                    <a:pt x="310320" y="336768"/>
                    <a:pt x="280503" y="337736"/>
                    <a:pt x="250754" y="340545"/>
                  </a:cubicBezTo>
                  <a:cubicBezTo>
                    <a:pt x="219992" y="342987"/>
                    <a:pt x="189535" y="348344"/>
                    <a:pt x="159785" y="356543"/>
                  </a:cubicBezTo>
                  <a:cubicBezTo>
                    <a:pt x="127945" y="365239"/>
                    <a:pt x="98195" y="380333"/>
                    <a:pt x="72358" y="400901"/>
                  </a:cubicBezTo>
                  <a:cubicBezTo>
                    <a:pt x="62374" y="409165"/>
                    <a:pt x="53200" y="418332"/>
                    <a:pt x="44903" y="428289"/>
                  </a:cubicBezTo>
                  <a:cubicBezTo>
                    <a:pt x="38831" y="436236"/>
                    <a:pt x="33266" y="444550"/>
                    <a:pt x="28207" y="453188"/>
                  </a:cubicBezTo>
                  <a:cubicBezTo>
                    <a:pt x="24261" y="460818"/>
                    <a:pt x="20921" y="467284"/>
                    <a:pt x="18425" y="472832"/>
                  </a:cubicBezTo>
                  <a:cubicBezTo>
                    <a:pt x="16401" y="478509"/>
                    <a:pt x="14884" y="483154"/>
                    <a:pt x="13804" y="486877"/>
                  </a:cubicBezTo>
                  <a:cubicBezTo>
                    <a:pt x="9487" y="501695"/>
                    <a:pt x="11915" y="501526"/>
                    <a:pt x="17548" y="493731"/>
                  </a:cubicBezTo>
                  <a:cubicBezTo>
                    <a:pt x="20381" y="489825"/>
                    <a:pt x="24024" y="484000"/>
                    <a:pt x="28072" y="477163"/>
                  </a:cubicBezTo>
                  <a:cubicBezTo>
                    <a:pt x="32928" y="470677"/>
                    <a:pt x="38089" y="462997"/>
                    <a:pt x="43857" y="455492"/>
                  </a:cubicBezTo>
                  <a:cubicBezTo>
                    <a:pt x="55089" y="441623"/>
                    <a:pt x="67906" y="429119"/>
                    <a:pt x="82073" y="418238"/>
                  </a:cubicBezTo>
                  <a:close/>
                  <a:moveTo>
                    <a:pt x="319292" y="465328"/>
                  </a:moveTo>
                  <a:cubicBezTo>
                    <a:pt x="309578" y="464147"/>
                    <a:pt x="299864" y="463304"/>
                    <a:pt x="290116" y="462562"/>
                  </a:cubicBezTo>
                  <a:cubicBezTo>
                    <a:pt x="277332" y="460963"/>
                    <a:pt x="264414" y="460181"/>
                    <a:pt x="251530" y="460221"/>
                  </a:cubicBezTo>
                  <a:cubicBezTo>
                    <a:pt x="221207" y="461715"/>
                    <a:pt x="190075" y="464424"/>
                    <a:pt x="160325" y="478152"/>
                  </a:cubicBezTo>
                  <a:cubicBezTo>
                    <a:pt x="143798" y="485565"/>
                    <a:pt x="129901" y="497782"/>
                    <a:pt x="120423" y="513207"/>
                  </a:cubicBezTo>
                  <a:cubicBezTo>
                    <a:pt x="108145" y="535633"/>
                    <a:pt x="104064" y="557696"/>
                    <a:pt x="97555" y="580086"/>
                  </a:cubicBezTo>
                  <a:cubicBezTo>
                    <a:pt x="90033" y="608509"/>
                    <a:pt x="84636" y="637456"/>
                    <a:pt x="81398" y="666686"/>
                  </a:cubicBezTo>
                  <a:cubicBezTo>
                    <a:pt x="78160" y="696506"/>
                    <a:pt x="76642" y="726387"/>
                    <a:pt x="76001" y="756069"/>
                  </a:cubicBezTo>
                  <a:lnTo>
                    <a:pt x="75327" y="788486"/>
                  </a:lnTo>
                  <a:lnTo>
                    <a:pt x="75023" y="836720"/>
                  </a:lnTo>
                  <a:cubicBezTo>
                    <a:pt x="74922" y="846265"/>
                    <a:pt x="75158" y="855794"/>
                    <a:pt x="74416" y="865305"/>
                  </a:cubicBezTo>
                  <a:cubicBezTo>
                    <a:pt x="73438" y="877893"/>
                    <a:pt x="73235" y="890461"/>
                    <a:pt x="71920" y="903029"/>
                  </a:cubicBezTo>
                  <a:cubicBezTo>
                    <a:pt x="71717" y="909437"/>
                    <a:pt x="86693" y="918935"/>
                    <a:pt x="89763" y="905002"/>
                  </a:cubicBezTo>
                  <a:cubicBezTo>
                    <a:pt x="91686" y="891051"/>
                    <a:pt x="91786" y="876932"/>
                    <a:pt x="92663" y="862870"/>
                  </a:cubicBezTo>
                  <a:lnTo>
                    <a:pt x="95362" y="821720"/>
                  </a:lnTo>
                  <a:cubicBezTo>
                    <a:pt x="96509" y="802832"/>
                    <a:pt x="97318" y="783977"/>
                    <a:pt x="98836" y="765196"/>
                  </a:cubicBezTo>
                  <a:cubicBezTo>
                    <a:pt x="99646" y="755415"/>
                    <a:pt x="101163" y="745660"/>
                    <a:pt x="102580" y="735966"/>
                  </a:cubicBezTo>
                  <a:cubicBezTo>
                    <a:pt x="103760" y="727268"/>
                    <a:pt x="105953" y="718680"/>
                    <a:pt x="106560" y="710055"/>
                  </a:cubicBezTo>
                  <a:cubicBezTo>
                    <a:pt x="108078" y="689305"/>
                    <a:pt x="109596" y="668717"/>
                    <a:pt x="112598" y="648462"/>
                  </a:cubicBezTo>
                  <a:cubicBezTo>
                    <a:pt x="114655" y="633958"/>
                    <a:pt x="117826" y="619731"/>
                    <a:pt x="120625" y="605467"/>
                  </a:cubicBezTo>
                  <a:cubicBezTo>
                    <a:pt x="123763" y="590926"/>
                    <a:pt x="126191" y="576146"/>
                    <a:pt x="130744" y="561865"/>
                  </a:cubicBezTo>
                  <a:cubicBezTo>
                    <a:pt x="135534" y="547489"/>
                    <a:pt x="139885" y="534476"/>
                    <a:pt x="146833" y="524762"/>
                  </a:cubicBezTo>
                  <a:cubicBezTo>
                    <a:pt x="153782" y="514816"/>
                    <a:pt x="163260" y="506876"/>
                    <a:pt x="174256" y="501742"/>
                  </a:cubicBezTo>
                  <a:cubicBezTo>
                    <a:pt x="184711" y="496737"/>
                    <a:pt x="195808" y="493107"/>
                    <a:pt x="207209" y="490949"/>
                  </a:cubicBezTo>
                  <a:cubicBezTo>
                    <a:pt x="217261" y="488810"/>
                    <a:pt x="227784" y="488038"/>
                    <a:pt x="238274" y="486395"/>
                  </a:cubicBezTo>
                  <a:cubicBezTo>
                    <a:pt x="252508" y="484277"/>
                    <a:pt x="266775" y="482152"/>
                    <a:pt x="281110" y="480020"/>
                  </a:cubicBezTo>
                  <a:cubicBezTo>
                    <a:pt x="293860" y="478361"/>
                    <a:pt x="306678" y="476701"/>
                    <a:pt x="319528" y="475042"/>
                  </a:cubicBezTo>
                  <a:cubicBezTo>
                    <a:pt x="330490" y="473264"/>
                    <a:pt x="322361" y="466164"/>
                    <a:pt x="319292" y="465341"/>
                  </a:cubicBezTo>
                  <a:close/>
                  <a:moveTo>
                    <a:pt x="235002" y="539512"/>
                  </a:moveTo>
                  <a:cubicBezTo>
                    <a:pt x="229335" y="539984"/>
                    <a:pt x="223703" y="541000"/>
                    <a:pt x="218238" y="542548"/>
                  </a:cubicBezTo>
                  <a:cubicBezTo>
                    <a:pt x="210549" y="544066"/>
                    <a:pt x="203262" y="547058"/>
                    <a:pt x="196719" y="551358"/>
                  </a:cubicBezTo>
                  <a:cubicBezTo>
                    <a:pt x="181575" y="562398"/>
                    <a:pt x="171523" y="579944"/>
                    <a:pt x="164912" y="596583"/>
                  </a:cubicBezTo>
                  <a:cubicBezTo>
                    <a:pt x="160898" y="605349"/>
                    <a:pt x="157458" y="614361"/>
                    <a:pt x="154625" y="623566"/>
                  </a:cubicBezTo>
                  <a:cubicBezTo>
                    <a:pt x="151083" y="636596"/>
                    <a:pt x="148992" y="649939"/>
                    <a:pt x="146462" y="663134"/>
                  </a:cubicBezTo>
                  <a:cubicBezTo>
                    <a:pt x="143056" y="679867"/>
                    <a:pt x="139784" y="696678"/>
                    <a:pt x="137456" y="713614"/>
                  </a:cubicBezTo>
                  <a:cubicBezTo>
                    <a:pt x="135061" y="730917"/>
                    <a:pt x="133004" y="748278"/>
                    <a:pt x="131621" y="765638"/>
                  </a:cubicBezTo>
                  <a:lnTo>
                    <a:pt x="130137" y="784604"/>
                  </a:lnTo>
                  <a:lnTo>
                    <a:pt x="128687" y="812893"/>
                  </a:lnTo>
                  <a:cubicBezTo>
                    <a:pt x="128653" y="818492"/>
                    <a:pt x="128282" y="824085"/>
                    <a:pt x="127641" y="829647"/>
                  </a:cubicBezTo>
                  <a:cubicBezTo>
                    <a:pt x="126460" y="837037"/>
                    <a:pt x="126090" y="844370"/>
                    <a:pt x="124673" y="851706"/>
                  </a:cubicBezTo>
                  <a:cubicBezTo>
                    <a:pt x="124403" y="855483"/>
                    <a:pt x="139244" y="860863"/>
                    <a:pt x="142482" y="852718"/>
                  </a:cubicBezTo>
                  <a:cubicBezTo>
                    <a:pt x="144101" y="844612"/>
                    <a:pt x="145248" y="836423"/>
                    <a:pt x="145922" y="828186"/>
                  </a:cubicBezTo>
                  <a:cubicBezTo>
                    <a:pt x="147069" y="820243"/>
                    <a:pt x="148183" y="812225"/>
                    <a:pt x="149329" y="804302"/>
                  </a:cubicBezTo>
                  <a:cubicBezTo>
                    <a:pt x="150880" y="793374"/>
                    <a:pt x="152230" y="782500"/>
                    <a:pt x="154220" y="771682"/>
                  </a:cubicBezTo>
                  <a:cubicBezTo>
                    <a:pt x="155232" y="766023"/>
                    <a:pt x="157121" y="760474"/>
                    <a:pt x="158638" y="754909"/>
                  </a:cubicBezTo>
                  <a:cubicBezTo>
                    <a:pt x="160426" y="750082"/>
                    <a:pt x="161876" y="745137"/>
                    <a:pt x="162990" y="740112"/>
                  </a:cubicBezTo>
                  <a:cubicBezTo>
                    <a:pt x="164575" y="728151"/>
                    <a:pt x="166160" y="716373"/>
                    <a:pt x="167779" y="704507"/>
                  </a:cubicBezTo>
                  <a:lnTo>
                    <a:pt x="172299" y="679442"/>
                  </a:lnTo>
                  <a:cubicBezTo>
                    <a:pt x="173682" y="670889"/>
                    <a:pt x="173850" y="662062"/>
                    <a:pt x="175908" y="653602"/>
                  </a:cubicBezTo>
                  <a:cubicBezTo>
                    <a:pt x="179854" y="637007"/>
                    <a:pt x="184914" y="620696"/>
                    <a:pt x="191053" y="604782"/>
                  </a:cubicBezTo>
                  <a:cubicBezTo>
                    <a:pt x="193110" y="598465"/>
                    <a:pt x="195808" y="592377"/>
                    <a:pt x="199114" y="586612"/>
                  </a:cubicBezTo>
                  <a:cubicBezTo>
                    <a:pt x="201947" y="582420"/>
                    <a:pt x="205016" y="578413"/>
                    <a:pt x="208356" y="574615"/>
                  </a:cubicBezTo>
                  <a:cubicBezTo>
                    <a:pt x="212369" y="569181"/>
                    <a:pt x="217024" y="564226"/>
                    <a:pt x="222185" y="559851"/>
                  </a:cubicBezTo>
                  <a:cubicBezTo>
                    <a:pt x="227312" y="555730"/>
                    <a:pt x="232708" y="551999"/>
                    <a:pt x="238375" y="548683"/>
                  </a:cubicBezTo>
                  <a:cubicBezTo>
                    <a:pt x="243367" y="545331"/>
                    <a:pt x="237026" y="539782"/>
                    <a:pt x="235002" y="539526"/>
                  </a:cubicBezTo>
                  <a:close/>
                  <a:moveTo>
                    <a:pt x="3920995" y="1225452"/>
                  </a:moveTo>
                  <a:cubicBezTo>
                    <a:pt x="3933442" y="1225563"/>
                    <a:pt x="3945753" y="1225671"/>
                    <a:pt x="3958097" y="1225766"/>
                  </a:cubicBezTo>
                  <a:cubicBezTo>
                    <a:pt x="3974355" y="1225820"/>
                    <a:pt x="3990714" y="1226704"/>
                    <a:pt x="4006938" y="1225469"/>
                  </a:cubicBezTo>
                  <a:cubicBezTo>
                    <a:pt x="4045491" y="1222646"/>
                    <a:pt x="4083875" y="1217762"/>
                    <a:pt x="4121888" y="1210837"/>
                  </a:cubicBezTo>
                  <a:cubicBezTo>
                    <a:pt x="4142463" y="1207147"/>
                    <a:pt x="4162768" y="1202155"/>
                    <a:pt x="4182702" y="1195892"/>
                  </a:cubicBezTo>
                  <a:cubicBezTo>
                    <a:pt x="4210091" y="1186785"/>
                    <a:pt x="4239604" y="1175711"/>
                    <a:pt x="4261832" y="1153133"/>
                  </a:cubicBezTo>
                  <a:cubicBezTo>
                    <a:pt x="4275796" y="1139277"/>
                    <a:pt x="4286454" y="1122469"/>
                    <a:pt x="4293065" y="1103945"/>
                  </a:cubicBezTo>
                  <a:cubicBezTo>
                    <a:pt x="4299879" y="1086190"/>
                    <a:pt x="4304803" y="1067760"/>
                    <a:pt x="4307738" y="1048966"/>
                  </a:cubicBezTo>
                  <a:cubicBezTo>
                    <a:pt x="4314079" y="1011057"/>
                    <a:pt x="4315799" y="973075"/>
                    <a:pt x="4316743" y="935220"/>
                  </a:cubicBezTo>
                  <a:lnTo>
                    <a:pt x="4316811" y="893898"/>
                  </a:lnTo>
                  <a:lnTo>
                    <a:pt x="4317115" y="832807"/>
                  </a:lnTo>
                  <a:cubicBezTo>
                    <a:pt x="4317215" y="820752"/>
                    <a:pt x="4316980" y="808664"/>
                    <a:pt x="4317755" y="796629"/>
                  </a:cubicBezTo>
                  <a:cubicBezTo>
                    <a:pt x="4318734" y="780742"/>
                    <a:pt x="4318969" y="764839"/>
                    <a:pt x="4320285" y="748986"/>
                  </a:cubicBezTo>
                  <a:cubicBezTo>
                    <a:pt x="4320522" y="740891"/>
                    <a:pt x="4305545" y="728495"/>
                    <a:pt x="4302442" y="746095"/>
                  </a:cubicBezTo>
                  <a:cubicBezTo>
                    <a:pt x="4300553" y="763769"/>
                    <a:pt x="4300418" y="781700"/>
                    <a:pt x="4299507" y="799540"/>
                  </a:cubicBezTo>
                  <a:lnTo>
                    <a:pt x="4296776" y="851820"/>
                  </a:lnTo>
                  <a:cubicBezTo>
                    <a:pt x="4295730" y="875741"/>
                    <a:pt x="4294718" y="899608"/>
                    <a:pt x="4293706" y="923587"/>
                  </a:cubicBezTo>
                  <a:cubicBezTo>
                    <a:pt x="4293268" y="936026"/>
                    <a:pt x="4291311" y="948337"/>
                    <a:pt x="4289929" y="960611"/>
                  </a:cubicBezTo>
                  <a:cubicBezTo>
                    <a:pt x="4288815" y="971651"/>
                    <a:pt x="4286353" y="982468"/>
                    <a:pt x="4285341" y="993329"/>
                  </a:cubicBezTo>
                  <a:cubicBezTo>
                    <a:pt x="4283722" y="1019092"/>
                    <a:pt x="4279945" y="1044672"/>
                    <a:pt x="4274110" y="1069814"/>
                  </a:cubicBezTo>
                  <a:cubicBezTo>
                    <a:pt x="4270028" y="1086439"/>
                    <a:pt x="4263484" y="1102370"/>
                    <a:pt x="4254749" y="1117083"/>
                  </a:cubicBezTo>
                  <a:cubicBezTo>
                    <a:pt x="4246417" y="1131509"/>
                    <a:pt x="4234241" y="1143334"/>
                    <a:pt x="4219569" y="1151234"/>
                  </a:cubicBezTo>
                  <a:cubicBezTo>
                    <a:pt x="4203244" y="1159271"/>
                    <a:pt x="4186210" y="1165721"/>
                    <a:pt x="4168671" y="1170493"/>
                  </a:cubicBezTo>
                  <a:cubicBezTo>
                    <a:pt x="4150221" y="1176133"/>
                    <a:pt x="4132715" y="1180612"/>
                    <a:pt x="4114062" y="1184518"/>
                  </a:cubicBezTo>
                  <a:cubicBezTo>
                    <a:pt x="4098142" y="1187891"/>
                    <a:pt x="4081986" y="1190728"/>
                    <a:pt x="4065729" y="1193160"/>
                  </a:cubicBezTo>
                  <a:lnTo>
                    <a:pt x="4024376" y="1198452"/>
                  </a:lnTo>
                  <a:cubicBezTo>
                    <a:pt x="4005960" y="1201454"/>
                    <a:pt x="3987509" y="1204476"/>
                    <a:pt x="3969026" y="1207518"/>
                  </a:cubicBezTo>
                  <a:cubicBezTo>
                    <a:pt x="3952802" y="1210247"/>
                    <a:pt x="3936545" y="1212986"/>
                    <a:pt x="3920219" y="1215738"/>
                  </a:cubicBezTo>
                  <a:cubicBezTo>
                    <a:pt x="3906323" y="1218521"/>
                    <a:pt x="3917049" y="1224899"/>
                    <a:pt x="3920995" y="1225452"/>
                  </a:cubicBezTo>
                  <a:close/>
                  <a:moveTo>
                    <a:pt x="4108329" y="1130635"/>
                  </a:moveTo>
                  <a:cubicBezTo>
                    <a:pt x="4114400" y="1130450"/>
                    <a:pt x="4120404" y="1129961"/>
                    <a:pt x="4126408" y="1129455"/>
                  </a:cubicBezTo>
                  <a:cubicBezTo>
                    <a:pt x="4134300" y="1128736"/>
                    <a:pt x="4142598" y="1129030"/>
                    <a:pt x="4150221" y="1126820"/>
                  </a:cubicBezTo>
                  <a:cubicBezTo>
                    <a:pt x="4169008" y="1122102"/>
                    <a:pt x="4186648" y="1113693"/>
                    <a:pt x="4202164" y="1102087"/>
                  </a:cubicBezTo>
                  <a:lnTo>
                    <a:pt x="4214105" y="1091293"/>
                  </a:lnTo>
                  <a:cubicBezTo>
                    <a:pt x="4217647" y="1087276"/>
                    <a:pt x="4220986" y="1083046"/>
                    <a:pt x="4224021" y="1078631"/>
                  </a:cubicBezTo>
                  <a:cubicBezTo>
                    <a:pt x="4227832" y="1072266"/>
                    <a:pt x="4231172" y="1065648"/>
                    <a:pt x="4234072" y="1058822"/>
                  </a:cubicBezTo>
                  <a:lnTo>
                    <a:pt x="4241156" y="1038199"/>
                  </a:lnTo>
                  <a:cubicBezTo>
                    <a:pt x="4243517" y="1029430"/>
                    <a:pt x="4246182" y="1020690"/>
                    <a:pt x="4248340" y="1011917"/>
                  </a:cubicBezTo>
                  <a:lnTo>
                    <a:pt x="4253737" y="985379"/>
                  </a:lnTo>
                  <a:lnTo>
                    <a:pt x="4257784" y="958159"/>
                  </a:lnTo>
                  <a:lnTo>
                    <a:pt x="4260652" y="930903"/>
                  </a:lnTo>
                  <a:cubicBezTo>
                    <a:pt x="4261394" y="924268"/>
                    <a:pt x="4262068" y="917630"/>
                    <a:pt x="4262372" y="911036"/>
                  </a:cubicBezTo>
                  <a:lnTo>
                    <a:pt x="4264025" y="881307"/>
                  </a:lnTo>
                  <a:cubicBezTo>
                    <a:pt x="4264025" y="875434"/>
                    <a:pt x="4264294" y="869569"/>
                    <a:pt x="4264902" y="863727"/>
                  </a:cubicBezTo>
                  <a:cubicBezTo>
                    <a:pt x="4266014" y="855986"/>
                    <a:pt x="4266284" y="848211"/>
                    <a:pt x="4267701" y="840454"/>
                  </a:cubicBezTo>
                  <a:cubicBezTo>
                    <a:pt x="4267971" y="836453"/>
                    <a:pt x="4253063" y="831036"/>
                    <a:pt x="4249891" y="839624"/>
                  </a:cubicBezTo>
                  <a:cubicBezTo>
                    <a:pt x="4248306" y="848117"/>
                    <a:pt x="4247227" y="856694"/>
                    <a:pt x="4246653" y="865312"/>
                  </a:cubicBezTo>
                  <a:cubicBezTo>
                    <a:pt x="4245675" y="873664"/>
                    <a:pt x="4244596" y="881992"/>
                    <a:pt x="4243280" y="890272"/>
                  </a:cubicBezTo>
                  <a:cubicBezTo>
                    <a:pt x="4241526" y="901679"/>
                    <a:pt x="4240414" y="913087"/>
                    <a:pt x="4238221" y="924339"/>
                  </a:cubicBezTo>
                  <a:cubicBezTo>
                    <a:pt x="4237007" y="930201"/>
                    <a:pt x="4235084" y="935989"/>
                    <a:pt x="4233432" y="941774"/>
                  </a:cubicBezTo>
                  <a:cubicBezTo>
                    <a:pt x="4231678" y="946826"/>
                    <a:pt x="4230194" y="951963"/>
                    <a:pt x="4228979" y="957164"/>
                  </a:cubicBezTo>
                  <a:cubicBezTo>
                    <a:pt x="4226585" y="969401"/>
                    <a:pt x="4225809" y="982043"/>
                    <a:pt x="4222874" y="993855"/>
                  </a:cubicBezTo>
                  <a:cubicBezTo>
                    <a:pt x="4221221" y="1002480"/>
                    <a:pt x="4219097" y="1010922"/>
                    <a:pt x="4216837" y="1019031"/>
                  </a:cubicBezTo>
                  <a:cubicBezTo>
                    <a:pt x="4215386" y="1027511"/>
                    <a:pt x="4213262" y="1035859"/>
                    <a:pt x="4210462" y="1043991"/>
                  </a:cubicBezTo>
                  <a:cubicBezTo>
                    <a:pt x="4204492" y="1058619"/>
                    <a:pt x="4195182" y="1071656"/>
                    <a:pt x="4183309" y="1082065"/>
                  </a:cubicBezTo>
                  <a:cubicBezTo>
                    <a:pt x="4178081" y="1086365"/>
                    <a:pt x="4172448" y="1090113"/>
                    <a:pt x="4166444" y="1093253"/>
                  </a:cubicBezTo>
                  <a:cubicBezTo>
                    <a:pt x="4161621" y="1096289"/>
                    <a:pt x="4155281" y="1097584"/>
                    <a:pt x="4150086" y="1100478"/>
                  </a:cubicBezTo>
                  <a:cubicBezTo>
                    <a:pt x="4142497" y="1103851"/>
                    <a:pt x="4135110" y="1107898"/>
                    <a:pt x="4126981" y="1111423"/>
                  </a:cubicBezTo>
                  <a:cubicBezTo>
                    <a:pt x="4119898" y="1114668"/>
                    <a:pt x="4112815" y="1117929"/>
                    <a:pt x="4105596" y="1121248"/>
                  </a:cubicBezTo>
                  <a:cubicBezTo>
                    <a:pt x="4099559" y="1124520"/>
                    <a:pt x="4106272" y="1130251"/>
                    <a:pt x="4108329" y="1130635"/>
                  </a:cubicBezTo>
                  <a:close/>
                  <a:moveTo>
                    <a:pt x="4379143" y="382940"/>
                  </a:moveTo>
                  <a:cubicBezTo>
                    <a:pt x="4380796" y="387274"/>
                    <a:pt x="4382786" y="391345"/>
                    <a:pt x="4384674" y="395511"/>
                  </a:cubicBezTo>
                  <a:cubicBezTo>
                    <a:pt x="4386698" y="401161"/>
                    <a:pt x="4389194" y="406635"/>
                    <a:pt x="4392129" y="411877"/>
                  </a:cubicBezTo>
                  <a:cubicBezTo>
                    <a:pt x="4399786" y="423267"/>
                    <a:pt x="4408083" y="434084"/>
                    <a:pt x="4416212" y="445066"/>
                  </a:cubicBezTo>
                  <a:cubicBezTo>
                    <a:pt x="4420563" y="450945"/>
                    <a:pt x="4424745" y="457047"/>
                    <a:pt x="4429636" y="462447"/>
                  </a:cubicBezTo>
                  <a:cubicBezTo>
                    <a:pt x="4436449" y="470040"/>
                    <a:pt x="4444241" y="476786"/>
                    <a:pt x="4451021" y="484435"/>
                  </a:cubicBezTo>
                  <a:cubicBezTo>
                    <a:pt x="4459588" y="494163"/>
                    <a:pt x="4467683" y="504356"/>
                    <a:pt x="4475811" y="514509"/>
                  </a:cubicBezTo>
                  <a:cubicBezTo>
                    <a:pt x="4484076" y="524887"/>
                    <a:pt x="4492171" y="535465"/>
                    <a:pt x="4500299" y="545988"/>
                  </a:cubicBezTo>
                  <a:cubicBezTo>
                    <a:pt x="4503268" y="549820"/>
                    <a:pt x="4506134" y="553746"/>
                    <a:pt x="4509103" y="557598"/>
                  </a:cubicBezTo>
                  <a:cubicBezTo>
                    <a:pt x="4513488" y="563312"/>
                    <a:pt x="4518007" y="568988"/>
                    <a:pt x="4522392" y="574736"/>
                  </a:cubicBezTo>
                  <a:cubicBezTo>
                    <a:pt x="4525192" y="578015"/>
                    <a:pt x="4527722" y="581512"/>
                    <a:pt x="4529981" y="585192"/>
                  </a:cubicBezTo>
                  <a:cubicBezTo>
                    <a:pt x="4532781" y="590252"/>
                    <a:pt x="4536154" y="594812"/>
                    <a:pt x="4538717" y="600084"/>
                  </a:cubicBezTo>
                  <a:cubicBezTo>
                    <a:pt x="4540336" y="602479"/>
                    <a:pt x="4554334" y="595992"/>
                    <a:pt x="4552715" y="589081"/>
                  </a:cubicBezTo>
                  <a:cubicBezTo>
                    <a:pt x="4549949" y="583256"/>
                    <a:pt x="4546711" y="577657"/>
                    <a:pt x="4543069" y="572328"/>
                  </a:cubicBezTo>
                  <a:cubicBezTo>
                    <a:pt x="4539864" y="566931"/>
                    <a:pt x="4536761" y="561474"/>
                    <a:pt x="4533523" y="556094"/>
                  </a:cubicBezTo>
                  <a:cubicBezTo>
                    <a:pt x="4529104" y="548700"/>
                    <a:pt x="4524416" y="541516"/>
                    <a:pt x="4520065" y="534015"/>
                  </a:cubicBezTo>
                  <a:cubicBezTo>
                    <a:pt x="4517839" y="530109"/>
                    <a:pt x="4516153" y="525741"/>
                    <a:pt x="4514196" y="521535"/>
                  </a:cubicBezTo>
                  <a:cubicBezTo>
                    <a:pt x="4512813" y="517639"/>
                    <a:pt x="4511093" y="513881"/>
                    <a:pt x="4509002" y="510309"/>
                  </a:cubicBezTo>
                  <a:cubicBezTo>
                    <a:pt x="4503301" y="502589"/>
                    <a:pt x="4497129" y="495327"/>
                    <a:pt x="4491125" y="487899"/>
                  </a:cubicBezTo>
                  <a:cubicBezTo>
                    <a:pt x="4486841" y="482594"/>
                    <a:pt x="4482760" y="477062"/>
                    <a:pt x="4478106" y="472087"/>
                  </a:cubicBezTo>
                  <a:cubicBezTo>
                    <a:pt x="4473315" y="467001"/>
                    <a:pt x="4467615" y="462724"/>
                    <a:pt x="4462961" y="457529"/>
                  </a:cubicBezTo>
                  <a:cubicBezTo>
                    <a:pt x="4453787" y="447336"/>
                    <a:pt x="4445084" y="436739"/>
                    <a:pt x="4436213" y="426309"/>
                  </a:cubicBezTo>
                  <a:cubicBezTo>
                    <a:pt x="4432368" y="421793"/>
                    <a:pt x="4428490" y="417351"/>
                    <a:pt x="4424745" y="412764"/>
                  </a:cubicBezTo>
                  <a:cubicBezTo>
                    <a:pt x="4421575" y="408912"/>
                    <a:pt x="4418910" y="404598"/>
                    <a:pt x="4415402" y="401022"/>
                  </a:cubicBezTo>
                  <a:cubicBezTo>
                    <a:pt x="4410714" y="396300"/>
                    <a:pt x="4405486" y="391993"/>
                    <a:pt x="4400359" y="387642"/>
                  </a:cubicBezTo>
                  <a:cubicBezTo>
                    <a:pt x="4395873" y="383810"/>
                    <a:pt x="4391286" y="380049"/>
                    <a:pt x="4386496" y="376511"/>
                  </a:cubicBezTo>
                  <a:cubicBezTo>
                    <a:pt x="4382145" y="373678"/>
                    <a:pt x="4378940" y="381287"/>
                    <a:pt x="4379143" y="382927"/>
                  </a:cubicBezTo>
                  <a:close/>
                  <a:moveTo>
                    <a:pt x="4395704" y="612698"/>
                  </a:moveTo>
                  <a:cubicBezTo>
                    <a:pt x="4397323" y="616955"/>
                    <a:pt x="4399246" y="620976"/>
                    <a:pt x="4401101" y="625101"/>
                  </a:cubicBezTo>
                  <a:cubicBezTo>
                    <a:pt x="4403057" y="630680"/>
                    <a:pt x="4405486" y="636087"/>
                    <a:pt x="4408352" y="641264"/>
                  </a:cubicBezTo>
                  <a:cubicBezTo>
                    <a:pt x="4415874" y="652469"/>
                    <a:pt x="4424003" y="663121"/>
                    <a:pt x="4431997" y="673921"/>
                  </a:cubicBezTo>
                  <a:cubicBezTo>
                    <a:pt x="4436079" y="679847"/>
                    <a:pt x="4440463" y="685561"/>
                    <a:pt x="4445152" y="691042"/>
                  </a:cubicBezTo>
                  <a:cubicBezTo>
                    <a:pt x="4451898" y="698490"/>
                    <a:pt x="4459554" y="705124"/>
                    <a:pt x="4466199" y="712629"/>
                  </a:cubicBezTo>
                  <a:cubicBezTo>
                    <a:pt x="4474631" y="722174"/>
                    <a:pt x="4482591" y="732219"/>
                    <a:pt x="4490552" y="742210"/>
                  </a:cubicBezTo>
                  <a:cubicBezTo>
                    <a:pt x="4498680" y="752436"/>
                    <a:pt x="4506641" y="762832"/>
                    <a:pt x="4514600" y="773207"/>
                  </a:cubicBezTo>
                  <a:cubicBezTo>
                    <a:pt x="4517535" y="776968"/>
                    <a:pt x="4520335" y="780837"/>
                    <a:pt x="4523235" y="784615"/>
                  </a:cubicBezTo>
                  <a:cubicBezTo>
                    <a:pt x="4527553" y="790274"/>
                    <a:pt x="4531972" y="795840"/>
                    <a:pt x="4536323" y="801479"/>
                  </a:cubicBezTo>
                  <a:cubicBezTo>
                    <a:pt x="4539054" y="804717"/>
                    <a:pt x="4541550" y="808161"/>
                    <a:pt x="4543743" y="811780"/>
                  </a:cubicBezTo>
                  <a:cubicBezTo>
                    <a:pt x="4546509" y="816775"/>
                    <a:pt x="4549781" y="821272"/>
                    <a:pt x="4552277" y="826469"/>
                  </a:cubicBezTo>
                  <a:cubicBezTo>
                    <a:pt x="4553896" y="828830"/>
                    <a:pt x="4567826" y="822287"/>
                    <a:pt x="4566274" y="815450"/>
                  </a:cubicBezTo>
                  <a:cubicBezTo>
                    <a:pt x="4563576" y="809699"/>
                    <a:pt x="4560405" y="804171"/>
                    <a:pt x="4556830" y="798923"/>
                  </a:cubicBezTo>
                  <a:cubicBezTo>
                    <a:pt x="4553693" y="793617"/>
                    <a:pt x="4550692" y="788196"/>
                    <a:pt x="4547520" y="782908"/>
                  </a:cubicBezTo>
                  <a:cubicBezTo>
                    <a:pt x="4543170" y="775646"/>
                    <a:pt x="4538582" y="768552"/>
                    <a:pt x="4534366" y="761179"/>
                  </a:cubicBezTo>
                  <a:cubicBezTo>
                    <a:pt x="4532140" y="757307"/>
                    <a:pt x="4530488" y="752980"/>
                    <a:pt x="4528599" y="748851"/>
                  </a:cubicBezTo>
                  <a:cubicBezTo>
                    <a:pt x="4527283" y="744999"/>
                    <a:pt x="4525562" y="741289"/>
                    <a:pt x="4523505" y="737774"/>
                  </a:cubicBezTo>
                  <a:cubicBezTo>
                    <a:pt x="4517973" y="730161"/>
                    <a:pt x="4511903" y="723031"/>
                    <a:pt x="4506000" y="715732"/>
                  </a:cubicBezTo>
                  <a:cubicBezTo>
                    <a:pt x="4501784" y="710497"/>
                    <a:pt x="4497769" y="705080"/>
                    <a:pt x="4493183" y="700159"/>
                  </a:cubicBezTo>
                  <a:cubicBezTo>
                    <a:pt x="4488494" y="695147"/>
                    <a:pt x="4482861" y="690961"/>
                    <a:pt x="4478274" y="685875"/>
                  </a:cubicBezTo>
                  <a:cubicBezTo>
                    <a:pt x="4469268" y="675830"/>
                    <a:pt x="4460701" y="665401"/>
                    <a:pt x="4451999" y="655154"/>
                  </a:cubicBezTo>
                  <a:cubicBezTo>
                    <a:pt x="4448221" y="650712"/>
                    <a:pt x="4444376" y="646344"/>
                    <a:pt x="4440699" y="641827"/>
                  </a:cubicBezTo>
                  <a:cubicBezTo>
                    <a:pt x="4437563" y="638033"/>
                    <a:pt x="4434999" y="633776"/>
                    <a:pt x="4431525" y="630292"/>
                  </a:cubicBezTo>
                  <a:cubicBezTo>
                    <a:pt x="4426937" y="625610"/>
                    <a:pt x="4421777" y="621428"/>
                    <a:pt x="4416717" y="617137"/>
                  </a:cubicBezTo>
                  <a:cubicBezTo>
                    <a:pt x="4412299" y="613397"/>
                    <a:pt x="4407779" y="609717"/>
                    <a:pt x="4403057" y="606209"/>
                  </a:cubicBezTo>
                  <a:cubicBezTo>
                    <a:pt x="4398774" y="603490"/>
                    <a:pt x="4395502" y="611046"/>
                    <a:pt x="4395704" y="612685"/>
                  </a:cubicBezTo>
                  <a:close/>
                  <a:moveTo>
                    <a:pt x="4405755" y="835168"/>
                  </a:moveTo>
                  <a:cubicBezTo>
                    <a:pt x="4407341" y="839388"/>
                    <a:pt x="4409196" y="843314"/>
                    <a:pt x="4410983" y="847368"/>
                  </a:cubicBezTo>
                  <a:cubicBezTo>
                    <a:pt x="4412872" y="852859"/>
                    <a:pt x="4415233" y="858182"/>
                    <a:pt x="4418033" y="863272"/>
                  </a:cubicBezTo>
                  <a:cubicBezTo>
                    <a:pt x="4425352" y="874311"/>
                    <a:pt x="4433346" y="884761"/>
                    <a:pt x="4441138" y="895379"/>
                  </a:cubicBezTo>
                  <a:cubicBezTo>
                    <a:pt x="4445152" y="901194"/>
                    <a:pt x="4449469" y="906803"/>
                    <a:pt x="4454056" y="912186"/>
                  </a:cubicBezTo>
                  <a:cubicBezTo>
                    <a:pt x="4460633" y="919482"/>
                    <a:pt x="4468189" y="925951"/>
                    <a:pt x="4474699" y="933324"/>
                  </a:cubicBezTo>
                  <a:cubicBezTo>
                    <a:pt x="4482962" y="942705"/>
                    <a:pt x="4490754" y="952550"/>
                    <a:pt x="4498545" y="962332"/>
                  </a:cubicBezTo>
                  <a:cubicBezTo>
                    <a:pt x="4506539" y="972360"/>
                    <a:pt x="4514297" y="982569"/>
                    <a:pt x="4522089" y="992759"/>
                  </a:cubicBezTo>
                  <a:cubicBezTo>
                    <a:pt x="4524956" y="996469"/>
                    <a:pt x="4527688" y="1000261"/>
                    <a:pt x="4530521" y="1003964"/>
                  </a:cubicBezTo>
                  <a:cubicBezTo>
                    <a:pt x="4534804" y="1009513"/>
                    <a:pt x="4539088" y="1014987"/>
                    <a:pt x="4543338" y="1020552"/>
                  </a:cubicBezTo>
                  <a:cubicBezTo>
                    <a:pt x="4546036" y="1023709"/>
                    <a:pt x="4548465" y="1027079"/>
                    <a:pt x="4550624" y="1030634"/>
                  </a:cubicBezTo>
                  <a:cubicBezTo>
                    <a:pt x="4553255" y="1035552"/>
                    <a:pt x="4556527" y="1039977"/>
                    <a:pt x="4558921" y="1045101"/>
                  </a:cubicBezTo>
                  <a:cubicBezTo>
                    <a:pt x="4560507" y="1047421"/>
                    <a:pt x="4574336" y="1040787"/>
                    <a:pt x="4572885" y="1034044"/>
                  </a:cubicBezTo>
                  <a:cubicBezTo>
                    <a:pt x="4570288" y="1028398"/>
                    <a:pt x="4567219" y="1022971"/>
                    <a:pt x="4563711" y="1017824"/>
                  </a:cubicBezTo>
                  <a:cubicBezTo>
                    <a:pt x="4560675" y="1012609"/>
                    <a:pt x="4557707" y="1007283"/>
                    <a:pt x="4554604" y="1002085"/>
                  </a:cubicBezTo>
                  <a:cubicBezTo>
                    <a:pt x="4550388" y="994918"/>
                    <a:pt x="4545901" y="987949"/>
                    <a:pt x="4541786" y="980670"/>
                  </a:cubicBezTo>
                  <a:cubicBezTo>
                    <a:pt x="4539662" y="976893"/>
                    <a:pt x="4538043" y="972636"/>
                    <a:pt x="4536221" y="968561"/>
                  </a:cubicBezTo>
                  <a:cubicBezTo>
                    <a:pt x="4534906" y="964781"/>
                    <a:pt x="4533287" y="961128"/>
                    <a:pt x="4531297" y="957654"/>
                  </a:cubicBezTo>
                  <a:cubicBezTo>
                    <a:pt x="4525866" y="950189"/>
                    <a:pt x="4519896" y="943183"/>
                    <a:pt x="4514128" y="936016"/>
                  </a:cubicBezTo>
                  <a:cubicBezTo>
                    <a:pt x="4509980" y="930872"/>
                    <a:pt x="4506067" y="925560"/>
                    <a:pt x="4501581" y="920757"/>
                  </a:cubicBezTo>
                  <a:cubicBezTo>
                    <a:pt x="4496960" y="915836"/>
                    <a:pt x="4491429" y="911761"/>
                    <a:pt x="4486909" y="906749"/>
                  </a:cubicBezTo>
                  <a:cubicBezTo>
                    <a:pt x="4478106" y="896927"/>
                    <a:pt x="4469741" y="886697"/>
                    <a:pt x="4461173" y="876635"/>
                  </a:cubicBezTo>
                  <a:cubicBezTo>
                    <a:pt x="4457463" y="872304"/>
                    <a:pt x="4453719" y="867994"/>
                    <a:pt x="4450110" y="863568"/>
                  </a:cubicBezTo>
                  <a:cubicBezTo>
                    <a:pt x="4447310" y="859649"/>
                    <a:pt x="4444309" y="855871"/>
                    <a:pt x="4441138" y="852252"/>
                  </a:cubicBezTo>
                  <a:cubicBezTo>
                    <a:pt x="4436618" y="847665"/>
                    <a:pt x="4431559" y="843553"/>
                    <a:pt x="4426601" y="839371"/>
                  </a:cubicBezTo>
                  <a:cubicBezTo>
                    <a:pt x="4422216" y="835704"/>
                    <a:pt x="4417763" y="832109"/>
                    <a:pt x="4413109" y="828702"/>
                  </a:cubicBezTo>
                  <a:cubicBezTo>
                    <a:pt x="4408893" y="826031"/>
                    <a:pt x="4405587" y="833532"/>
                    <a:pt x="4405755" y="835165"/>
                  </a:cubicBezTo>
                  <a:close/>
                  <a:moveTo>
                    <a:pt x="4401371" y="1041350"/>
                  </a:moveTo>
                  <a:cubicBezTo>
                    <a:pt x="4402889" y="1045532"/>
                    <a:pt x="4404744" y="1049421"/>
                    <a:pt x="4406464" y="1053438"/>
                  </a:cubicBezTo>
                  <a:cubicBezTo>
                    <a:pt x="4408319" y="1058872"/>
                    <a:pt x="4410647" y="1064141"/>
                    <a:pt x="4413378" y="1069194"/>
                  </a:cubicBezTo>
                  <a:cubicBezTo>
                    <a:pt x="4420597" y="1080105"/>
                    <a:pt x="4428490" y="1090443"/>
                    <a:pt x="4436179" y="1100899"/>
                  </a:cubicBezTo>
                  <a:cubicBezTo>
                    <a:pt x="4440126" y="1106660"/>
                    <a:pt x="4444376" y="1112202"/>
                    <a:pt x="4448895" y="1117504"/>
                  </a:cubicBezTo>
                  <a:cubicBezTo>
                    <a:pt x="4455406" y="1124709"/>
                    <a:pt x="4462860" y="1131087"/>
                    <a:pt x="4469302" y="1138386"/>
                  </a:cubicBezTo>
                  <a:cubicBezTo>
                    <a:pt x="4477464" y="1147655"/>
                    <a:pt x="4485155" y="1157366"/>
                    <a:pt x="4492845" y="1167056"/>
                  </a:cubicBezTo>
                  <a:cubicBezTo>
                    <a:pt x="4500704" y="1176973"/>
                    <a:pt x="4508361" y="1187071"/>
                    <a:pt x="4516085" y="1197116"/>
                  </a:cubicBezTo>
                  <a:cubicBezTo>
                    <a:pt x="4518884" y="1200766"/>
                    <a:pt x="4521583" y="1204536"/>
                    <a:pt x="4524382" y="1208193"/>
                  </a:cubicBezTo>
                  <a:cubicBezTo>
                    <a:pt x="4528565" y="1213684"/>
                    <a:pt x="4532849" y="1219084"/>
                    <a:pt x="4537031" y="1224575"/>
                  </a:cubicBezTo>
                  <a:cubicBezTo>
                    <a:pt x="4539696" y="1227712"/>
                    <a:pt x="4542090" y="1231055"/>
                    <a:pt x="4544215" y="1234566"/>
                  </a:cubicBezTo>
                  <a:cubicBezTo>
                    <a:pt x="4546812" y="1239430"/>
                    <a:pt x="4549983" y="1243798"/>
                    <a:pt x="4552378" y="1248867"/>
                  </a:cubicBezTo>
                  <a:cubicBezTo>
                    <a:pt x="4553929" y="1251171"/>
                    <a:pt x="4567724" y="1244499"/>
                    <a:pt x="4566342" y="1237807"/>
                  </a:cubicBezTo>
                  <a:cubicBezTo>
                    <a:pt x="4563744" y="1232225"/>
                    <a:pt x="4560743" y="1226855"/>
                    <a:pt x="4557302" y="1221755"/>
                  </a:cubicBezTo>
                  <a:cubicBezTo>
                    <a:pt x="4554300" y="1216598"/>
                    <a:pt x="4551400" y="1211326"/>
                    <a:pt x="4548364" y="1206166"/>
                  </a:cubicBezTo>
                  <a:cubicBezTo>
                    <a:pt x="4544181" y="1199106"/>
                    <a:pt x="4539763" y="1192215"/>
                    <a:pt x="4535715" y="1185007"/>
                  </a:cubicBezTo>
                  <a:cubicBezTo>
                    <a:pt x="4533624" y="1181266"/>
                    <a:pt x="4532039" y="1177047"/>
                    <a:pt x="4530251" y="1173010"/>
                  </a:cubicBezTo>
                  <a:cubicBezTo>
                    <a:pt x="4529003" y="1169256"/>
                    <a:pt x="4527384" y="1165640"/>
                    <a:pt x="4525394" y="1162216"/>
                  </a:cubicBezTo>
                  <a:cubicBezTo>
                    <a:pt x="4520065" y="1154823"/>
                    <a:pt x="4514162" y="1147911"/>
                    <a:pt x="4508462" y="1140818"/>
                  </a:cubicBezTo>
                  <a:cubicBezTo>
                    <a:pt x="4504414" y="1135759"/>
                    <a:pt x="4500535" y="1130497"/>
                    <a:pt x="4496117" y="1125741"/>
                  </a:cubicBezTo>
                  <a:cubicBezTo>
                    <a:pt x="4491564" y="1120877"/>
                    <a:pt x="4486065" y="1116897"/>
                    <a:pt x="4481614" y="1111939"/>
                  </a:cubicBezTo>
                  <a:cubicBezTo>
                    <a:pt x="4472911" y="1102225"/>
                    <a:pt x="4464648" y="1092126"/>
                    <a:pt x="4456181" y="1082193"/>
                  </a:cubicBezTo>
                  <a:cubicBezTo>
                    <a:pt x="4452538" y="1077879"/>
                    <a:pt x="4448828" y="1073659"/>
                    <a:pt x="4445253" y="1069291"/>
                  </a:cubicBezTo>
                  <a:cubicBezTo>
                    <a:pt x="4442521" y="1065406"/>
                    <a:pt x="4439552" y="1061665"/>
                    <a:pt x="4436416" y="1058087"/>
                  </a:cubicBezTo>
                  <a:cubicBezTo>
                    <a:pt x="4431929" y="1053573"/>
                    <a:pt x="4426937" y="1049519"/>
                    <a:pt x="4422047" y="1045407"/>
                  </a:cubicBezTo>
                  <a:cubicBezTo>
                    <a:pt x="4417729" y="1041778"/>
                    <a:pt x="4413311" y="1038237"/>
                    <a:pt x="4408690" y="1034884"/>
                  </a:cubicBezTo>
                  <a:cubicBezTo>
                    <a:pt x="4404541" y="1032250"/>
                    <a:pt x="4401202" y="1039731"/>
                    <a:pt x="4401371" y="1041336"/>
                  </a:cubicBezTo>
                  <a:close/>
                  <a:moveTo>
                    <a:pt x="4344942" y="1189085"/>
                  </a:moveTo>
                  <a:cubicBezTo>
                    <a:pt x="4346324" y="1193102"/>
                    <a:pt x="4348044" y="1196843"/>
                    <a:pt x="4349630" y="1200678"/>
                  </a:cubicBezTo>
                  <a:cubicBezTo>
                    <a:pt x="4351282" y="1205892"/>
                    <a:pt x="4353374" y="1210952"/>
                    <a:pt x="4355937" y="1215789"/>
                  </a:cubicBezTo>
                  <a:cubicBezTo>
                    <a:pt x="4362717" y="1226167"/>
                    <a:pt x="4370104" y="1235989"/>
                    <a:pt x="4377355" y="1245960"/>
                  </a:cubicBezTo>
                  <a:cubicBezTo>
                    <a:pt x="4381066" y="1251424"/>
                    <a:pt x="4385046" y="1256686"/>
                    <a:pt x="4389329" y="1261715"/>
                  </a:cubicBezTo>
                  <a:cubicBezTo>
                    <a:pt x="4395502" y="1268555"/>
                    <a:pt x="4402585" y="1274532"/>
                    <a:pt x="4408690" y="1281436"/>
                  </a:cubicBezTo>
                  <a:cubicBezTo>
                    <a:pt x="4416448" y="1290206"/>
                    <a:pt x="4423666" y="1299441"/>
                    <a:pt x="4430918" y="1308639"/>
                  </a:cubicBezTo>
                  <a:cubicBezTo>
                    <a:pt x="4438338" y="1318036"/>
                    <a:pt x="4445522" y="1327639"/>
                    <a:pt x="4452808" y="1337168"/>
                  </a:cubicBezTo>
                  <a:cubicBezTo>
                    <a:pt x="4455439" y="1340652"/>
                    <a:pt x="4458003" y="1344227"/>
                    <a:pt x="4460633" y="1347691"/>
                  </a:cubicBezTo>
                  <a:cubicBezTo>
                    <a:pt x="4464580" y="1352906"/>
                    <a:pt x="4468594" y="1358046"/>
                    <a:pt x="4472540" y="1363244"/>
                  </a:cubicBezTo>
                  <a:cubicBezTo>
                    <a:pt x="4475036" y="1366226"/>
                    <a:pt x="4477296" y="1369406"/>
                    <a:pt x="4479286" y="1372756"/>
                  </a:cubicBezTo>
                  <a:cubicBezTo>
                    <a:pt x="4481680" y="1377417"/>
                    <a:pt x="4484683" y="1381562"/>
                    <a:pt x="4486875" y="1386409"/>
                  </a:cubicBezTo>
                  <a:cubicBezTo>
                    <a:pt x="4488326" y="1388605"/>
                    <a:pt x="4501986" y="1381768"/>
                    <a:pt x="4500805" y="1375316"/>
                  </a:cubicBezTo>
                  <a:cubicBezTo>
                    <a:pt x="4498445" y="1369973"/>
                    <a:pt x="4495645" y="1364843"/>
                    <a:pt x="4492407" y="1359982"/>
                  </a:cubicBezTo>
                  <a:cubicBezTo>
                    <a:pt x="4489607" y="1355044"/>
                    <a:pt x="4486909" y="1350012"/>
                    <a:pt x="4484110" y="1345111"/>
                  </a:cubicBezTo>
                  <a:cubicBezTo>
                    <a:pt x="4480196" y="1338345"/>
                    <a:pt x="4476082" y="1331767"/>
                    <a:pt x="4472338" y="1324910"/>
                  </a:cubicBezTo>
                  <a:cubicBezTo>
                    <a:pt x="4470449" y="1321170"/>
                    <a:pt x="4468796" y="1317331"/>
                    <a:pt x="4467312" y="1313412"/>
                  </a:cubicBezTo>
                  <a:cubicBezTo>
                    <a:pt x="4466199" y="1309816"/>
                    <a:pt x="4464681" y="1306349"/>
                    <a:pt x="4462826" y="1303074"/>
                  </a:cubicBezTo>
                  <a:cubicBezTo>
                    <a:pt x="4457834" y="1296051"/>
                    <a:pt x="4452268" y="1289471"/>
                    <a:pt x="4446872" y="1282762"/>
                  </a:cubicBezTo>
                  <a:cubicBezTo>
                    <a:pt x="4443026" y="1277952"/>
                    <a:pt x="4439418" y="1272960"/>
                    <a:pt x="4435202" y="1268481"/>
                  </a:cubicBezTo>
                  <a:cubicBezTo>
                    <a:pt x="4430918" y="1263873"/>
                    <a:pt x="4425622" y="1260113"/>
                    <a:pt x="4421406" y="1255451"/>
                  </a:cubicBezTo>
                  <a:cubicBezTo>
                    <a:pt x="4413176" y="1246273"/>
                    <a:pt x="4405351" y="1236688"/>
                    <a:pt x="4397390" y="1227270"/>
                  </a:cubicBezTo>
                  <a:cubicBezTo>
                    <a:pt x="4393950" y="1223223"/>
                    <a:pt x="4390443" y="1219175"/>
                    <a:pt x="4387070" y="1215033"/>
                  </a:cubicBezTo>
                  <a:cubicBezTo>
                    <a:pt x="4384236" y="1211552"/>
                    <a:pt x="4381909" y="1207589"/>
                    <a:pt x="4378739" y="1204402"/>
                  </a:cubicBezTo>
                  <a:cubicBezTo>
                    <a:pt x="4374489" y="1200162"/>
                    <a:pt x="4369699" y="1196364"/>
                    <a:pt x="4365044" y="1192495"/>
                  </a:cubicBezTo>
                  <a:cubicBezTo>
                    <a:pt x="4360896" y="1189122"/>
                    <a:pt x="4356713" y="1185769"/>
                    <a:pt x="4352261" y="1182636"/>
                  </a:cubicBezTo>
                  <a:cubicBezTo>
                    <a:pt x="4348281" y="1180177"/>
                    <a:pt x="4344840" y="1187510"/>
                    <a:pt x="4344942" y="1189058"/>
                  </a:cubicBezTo>
                  <a:close/>
                  <a:moveTo>
                    <a:pt x="4226686" y="1267337"/>
                  </a:moveTo>
                  <a:cubicBezTo>
                    <a:pt x="4228001" y="1271243"/>
                    <a:pt x="4229620" y="1274893"/>
                    <a:pt x="4231105" y="1278650"/>
                  </a:cubicBezTo>
                  <a:cubicBezTo>
                    <a:pt x="4232656" y="1283727"/>
                    <a:pt x="4234679" y="1288654"/>
                    <a:pt x="4237108" y="1293377"/>
                  </a:cubicBezTo>
                  <a:cubicBezTo>
                    <a:pt x="4243618" y="1303458"/>
                    <a:pt x="4250768" y="1312987"/>
                    <a:pt x="4257717" y="1322661"/>
                  </a:cubicBezTo>
                  <a:cubicBezTo>
                    <a:pt x="4261292" y="1327963"/>
                    <a:pt x="4265137" y="1333066"/>
                    <a:pt x="4269286" y="1337940"/>
                  </a:cubicBezTo>
                  <a:cubicBezTo>
                    <a:pt x="4275256" y="1344537"/>
                    <a:pt x="4282171" y="1350305"/>
                    <a:pt x="4288040" y="1356977"/>
                  </a:cubicBezTo>
                  <a:cubicBezTo>
                    <a:pt x="4295527" y="1365473"/>
                    <a:pt x="4302510" y="1374432"/>
                    <a:pt x="4309526" y="1383333"/>
                  </a:cubicBezTo>
                  <a:cubicBezTo>
                    <a:pt x="4316676" y="1392440"/>
                    <a:pt x="4323624" y="1401763"/>
                    <a:pt x="4330640" y="1410991"/>
                  </a:cubicBezTo>
                  <a:cubicBezTo>
                    <a:pt x="4333170" y="1414381"/>
                    <a:pt x="4335632" y="1417828"/>
                    <a:pt x="4338196" y="1421218"/>
                  </a:cubicBezTo>
                  <a:cubicBezTo>
                    <a:pt x="4341973" y="1426251"/>
                    <a:pt x="4345852" y="1431226"/>
                    <a:pt x="4349663" y="1436275"/>
                  </a:cubicBezTo>
                  <a:cubicBezTo>
                    <a:pt x="4352092" y="1439159"/>
                    <a:pt x="4354251" y="1442248"/>
                    <a:pt x="4356139" y="1445510"/>
                  </a:cubicBezTo>
                  <a:cubicBezTo>
                    <a:pt x="4358433" y="1450027"/>
                    <a:pt x="4361334" y="1454061"/>
                    <a:pt x="4363392" y="1458796"/>
                  </a:cubicBezTo>
                  <a:cubicBezTo>
                    <a:pt x="4364808" y="1460918"/>
                    <a:pt x="4378401" y="1453986"/>
                    <a:pt x="4377321" y="1447665"/>
                  </a:cubicBezTo>
                  <a:cubicBezTo>
                    <a:pt x="4375096" y="1442471"/>
                    <a:pt x="4372397" y="1437483"/>
                    <a:pt x="4369294" y="1432757"/>
                  </a:cubicBezTo>
                  <a:cubicBezTo>
                    <a:pt x="4366596" y="1427947"/>
                    <a:pt x="4364066" y="1423043"/>
                    <a:pt x="4361334" y="1418253"/>
                  </a:cubicBezTo>
                  <a:cubicBezTo>
                    <a:pt x="4357590" y="1411693"/>
                    <a:pt x="4353643" y="1405298"/>
                    <a:pt x="4350035" y="1398626"/>
                  </a:cubicBezTo>
                  <a:cubicBezTo>
                    <a:pt x="4348180" y="1395142"/>
                    <a:pt x="4346830" y="1391182"/>
                    <a:pt x="4345278" y="1387421"/>
                  </a:cubicBezTo>
                  <a:cubicBezTo>
                    <a:pt x="4344233" y="1383910"/>
                    <a:pt x="4342850" y="1380523"/>
                    <a:pt x="4341062" y="1377323"/>
                  </a:cubicBezTo>
                  <a:cubicBezTo>
                    <a:pt x="4336239" y="1370523"/>
                    <a:pt x="4330876" y="1364168"/>
                    <a:pt x="4325681" y="1357638"/>
                  </a:cubicBezTo>
                  <a:cubicBezTo>
                    <a:pt x="4321972" y="1352977"/>
                    <a:pt x="4318464" y="1348130"/>
                    <a:pt x="4314383" y="1343809"/>
                  </a:cubicBezTo>
                  <a:cubicBezTo>
                    <a:pt x="4310200" y="1339367"/>
                    <a:pt x="4305073" y="1335791"/>
                    <a:pt x="4301026" y="1331258"/>
                  </a:cubicBezTo>
                  <a:cubicBezTo>
                    <a:pt x="4293065" y="1322357"/>
                    <a:pt x="4285476" y="1313088"/>
                    <a:pt x="4277752" y="1303964"/>
                  </a:cubicBezTo>
                  <a:cubicBezTo>
                    <a:pt x="4274446" y="1300021"/>
                    <a:pt x="4271040" y="1296132"/>
                    <a:pt x="4267802" y="1292132"/>
                  </a:cubicBezTo>
                  <a:cubicBezTo>
                    <a:pt x="4265306" y="1288550"/>
                    <a:pt x="4262607" y="1285113"/>
                    <a:pt x="4259741" y="1281831"/>
                  </a:cubicBezTo>
                  <a:cubicBezTo>
                    <a:pt x="4255491" y="1277777"/>
                    <a:pt x="4251072" y="1273952"/>
                    <a:pt x="4246417" y="1270363"/>
                  </a:cubicBezTo>
                  <a:cubicBezTo>
                    <a:pt x="4242437" y="1267081"/>
                    <a:pt x="4238356" y="1263894"/>
                    <a:pt x="4234039" y="1260888"/>
                  </a:cubicBezTo>
                  <a:cubicBezTo>
                    <a:pt x="4230160" y="1258504"/>
                    <a:pt x="4226618" y="1265786"/>
                    <a:pt x="4226686" y="1267297"/>
                  </a:cubicBezTo>
                  <a:close/>
                  <a:moveTo>
                    <a:pt x="4055441" y="1315085"/>
                  </a:moveTo>
                  <a:cubicBezTo>
                    <a:pt x="4056588" y="1318795"/>
                    <a:pt x="4058038" y="1322273"/>
                    <a:pt x="4059353" y="1325828"/>
                  </a:cubicBezTo>
                  <a:cubicBezTo>
                    <a:pt x="4060669" y="1330644"/>
                    <a:pt x="4062457" y="1335323"/>
                    <a:pt x="4064683" y="1339799"/>
                  </a:cubicBezTo>
                  <a:cubicBezTo>
                    <a:pt x="4070653" y="1349290"/>
                    <a:pt x="4077298" y="1358225"/>
                    <a:pt x="4083740" y="1367312"/>
                  </a:cubicBezTo>
                  <a:cubicBezTo>
                    <a:pt x="4087011" y="1372310"/>
                    <a:pt x="4090587" y="1377097"/>
                    <a:pt x="4094432" y="1381650"/>
                  </a:cubicBezTo>
                  <a:cubicBezTo>
                    <a:pt x="4099998" y="1387806"/>
                    <a:pt x="4106507" y="1393118"/>
                    <a:pt x="4112005" y="1399361"/>
                  </a:cubicBezTo>
                  <a:cubicBezTo>
                    <a:pt x="4119021" y="1407305"/>
                    <a:pt x="4125497" y="1415673"/>
                    <a:pt x="4131973" y="1424038"/>
                  </a:cubicBezTo>
                  <a:cubicBezTo>
                    <a:pt x="4138651" y="1432572"/>
                    <a:pt x="4145060" y="1441307"/>
                    <a:pt x="4151570" y="1449969"/>
                  </a:cubicBezTo>
                  <a:cubicBezTo>
                    <a:pt x="4153965" y="1453140"/>
                    <a:pt x="4156191" y="1456401"/>
                    <a:pt x="4158552" y="1459552"/>
                  </a:cubicBezTo>
                  <a:cubicBezTo>
                    <a:pt x="4162059" y="1464274"/>
                    <a:pt x="4165703" y="1468969"/>
                    <a:pt x="4169210" y="1473688"/>
                  </a:cubicBezTo>
                  <a:cubicBezTo>
                    <a:pt x="4171470" y="1476393"/>
                    <a:pt x="4173460" y="1479297"/>
                    <a:pt x="4175181" y="1482370"/>
                  </a:cubicBezTo>
                  <a:cubicBezTo>
                    <a:pt x="4177271" y="1486664"/>
                    <a:pt x="4179936" y="1490441"/>
                    <a:pt x="4181825" y="1494920"/>
                  </a:cubicBezTo>
                  <a:cubicBezTo>
                    <a:pt x="4183107" y="1496910"/>
                    <a:pt x="4196532" y="1489794"/>
                    <a:pt x="4195689" y="1483749"/>
                  </a:cubicBezTo>
                  <a:cubicBezTo>
                    <a:pt x="4193698" y="1478842"/>
                    <a:pt x="4191236" y="1474126"/>
                    <a:pt x="4188402" y="1469654"/>
                  </a:cubicBezTo>
                  <a:cubicBezTo>
                    <a:pt x="4185940" y="1465117"/>
                    <a:pt x="4183613" y="1460493"/>
                    <a:pt x="4181117" y="1455976"/>
                  </a:cubicBezTo>
                  <a:cubicBezTo>
                    <a:pt x="4177744" y="1449784"/>
                    <a:pt x="4174101" y="1443739"/>
                    <a:pt x="4170863" y="1437425"/>
                  </a:cubicBezTo>
                  <a:cubicBezTo>
                    <a:pt x="4169244" y="1433961"/>
                    <a:pt x="4167828" y="1430413"/>
                    <a:pt x="4166580" y="1426794"/>
                  </a:cubicBezTo>
                  <a:cubicBezTo>
                    <a:pt x="4165703" y="1423465"/>
                    <a:pt x="4164421" y="1420250"/>
                    <a:pt x="4162802" y="1417211"/>
                  </a:cubicBezTo>
                  <a:cubicBezTo>
                    <a:pt x="4158350" y="1410802"/>
                    <a:pt x="4153324" y="1404880"/>
                    <a:pt x="4148501" y="1398781"/>
                  </a:cubicBezTo>
                  <a:cubicBezTo>
                    <a:pt x="4145060" y="1394430"/>
                    <a:pt x="4141822" y="1389860"/>
                    <a:pt x="4138011" y="1385826"/>
                  </a:cubicBezTo>
                  <a:cubicBezTo>
                    <a:pt x="4134132" y="1381677"/>
                    <a:pt x="4129274" y="1378405"/>
                    <a:pt x="4125463" y="1374159"/>
                  </a:cubicBezTo>
                  <a:cubicBezTo>
                    <a:pt x="4118009" y="1365865"/>
                    <a:pt x="4110993" y="1357186"/>
                    <a:pt x="4103776" y="1348653"/>
                  </a:cubicBezTo>
                  <a:cubicBezTo>
                    <a:pt x="4100706" y="1344986"/>
                    <a:pt x="4097535" y="1341354"/>
                    <a:pt x="4094500" y="1337596"/>
                  </a:cubicBezTo>
                  <a:cubicBezTo>
                    <a:pt x="4092206" y="1334230"/>
                    <a:pt x="4089710" y="1330999"/>
                    <a:pt x="4087045" y="1327919"/>
                  </a:cubicBezTo>
                  <a:cubicBezTo>
                    <a:pt x="4083065" y="1324158"/>
                    <a:pt x="4078883" y="1320620"/>
                    <a:pt x="4074498" y="1317321"/>
                  </a:cubicBezTo>
                  <a:cubicBezTo>
                    <a:pt x="4070687" y="1314286"/>
                    <a:pt x="4066841" y="1311368"/>
                    <a:pt x="4062760" y="1308605"/>
                  </a:cubicBezTo>
                  <a:cubicBezTo>
                    <a:pt x="4059050" y="1306453"/>
                    <a:pt x="4055407" y="1313571"/>
                    <a:pt x="4055441" y="1315044"/>
                  </a:cubicBezTo>
                  <a:close/>
                  <a:moveTo>
                    <a:pt x="3860586" y="1336301"/>
                  </a:moveTo>
                  <a:cubicBezTo>
                    <a:pt x="3861733" y="1340041"/>
                    <a:pt x="3863217" y="1343526"/>
                    <a:pt x="3864565" y="1347121"/>
                  </a:cubicBezTo>
                  <a:cubicBezTo>
                    <a:pt x="3865915" y="1351982"/>
                    <a:pt x="3867737" y="1356697"/>
                    <a:pt x="3869996" y="1361200"/>
                  </a:cubicBezTo>
                  <a:cubicBezTo>
                    <a:pt x="3876034" y="1370766"/>
                    <a:pt x="3882712" y="1379751"/>
                    <a:pt x="3889256" y="1388936"/>
                  </a:cubicBezTo>
                  <a:cubicBezTo>
                    <a:pt x="3892561" y="1393978"/>
                    <a:pt x="3896170" y="1398822"/>
                    <a:pt x="3900049" y="1403439"/>
                  </a:cubicBezTo>
                  <a:cubicBezTo>
                    <a:pt x="3905682" y="1409649"/>
                    <a:pt x="3912259" y="1415032"/>
                    <a:pt x="3917791" y="1421316"/>
                  </a:cubicBezTo>
                  <a:cubicBezTo>
                    <a:pt x="3924874" y="1429313"/>
                    <a:pt x="3931418" y="1437790"/>
                    <a:pt x="3937961" y="1446215"/>
                  </a:cubicBezTo>
                  <a:cubicBezTo>
                    <a:pt x="3944673" y="1454840"/>
                    <a:pt x="3951183" y="1463630"/>
                    <a:pt x="3957727" y="1472382"/>
                  </a:cubicBezTo>
                  <a:cubicBezTo>
                    <a:pt x="3960121" y="1475573"/>
                    <a:pt x="3962415" y="1478852"/>
                    <a:pt x="3964809" y="1482039"/>
                  </a:cubicBezTo>
                  <a:cubicBezTo>
                    <a:pt x="3968385" y="1486815"/>
                    <a:pt x="3972028" y="1491531"/>
                    <a:pt x="3975570" y="1496324"/>
                  </a:cubicBezTo>
                  <a:cubicBezTo>
                    <a:pt x="3977863" y="1499042"/>
                    <a:pt x="3979853" y="1501967"/>
                    <a:pt x="3981607" y="1505060"/>
                  </a:cubicBezTo>
                  <a:cubicBezTo>
                    <a:pt x="3983766" y="1509373"/>
                    <a:pt x="3986431" y="1513188"/>
                    <a:pt x="3988353" y="1517715"/>
                  </a:cubicBezTo>
                  <a:cubicBezTo>
                    <a:pt x="3989635" y="1519705"/>
                    <a:pt x="4003059" y="1512645"/>
                    <a:pt x="4002216" y="1506534"/>
                  </a:cubicBezTo>
                  <a:cubicBezTo>
                    <a:pt x="4000192" y="1501592"/>
                    <a:pt x="3997696" y="1496843"/>
                    <a:pt x="3994829" y="1492343"/>
                  </a:cubicBezTo>
                  <a:cubicBezTo>
                    <a:pt x="3992333" y="1487773"/>
                    <a:pt x="3989972" y="1483091"/>
                    <a:pt x="3987476" y="1478558"/>
                  </a:cubicBezTo>
                  <a:cubicBezTo>
                    <a:pt x="3984002" y="1472308"/>
                    <a:pt x="3980359" y="1466247"/>
                    <a:pt x="3977020" y="1459872"/>
                  </a:cubicBezTo>
                  <a:cubicBezTo>
                    <a:pt x="3975333" y="1456533"/>
                    <a:pt x="3974119" y="1452755"/>
                    <a:pt x="3972702" y="1449163"/>
                  </a:cubicBezTo>
                  <a:cubicBezTo>
                    <a:pt x="3971825" y="1445814"/>
                    <a:pt x="3970544" y="1442576"/>
                    <a:pt x="3968891" y="1439523"/>
                  </a:cubicBezTo>
                  <a:cubicBezTo>
                    <a:pt x="3964405" y="1433054"/>
                    <a:pt x="3959312" y="1427067"/>
                    <a:pt x="3954455" y="1420911"/>
                  </a:cubicBezTo>
                  <a:cubicBezTo>
                    <a:pt x="3950947" y="1416506"/>
                    <a:pt x="3947709" y="1411916"/>
                    <a:pt x="3943864" y="1407824"/>
                  </a:cubicBezTo>
                  <a:cubicBezTo>
                    <a:pt x="3939917" y="1403642"/>
                    <a:pt x="3935027" y="1400323"/>
                    <a:pt x="3931181" y="1396049"/>
                  </a:cubicBezTo>
                  <a:cubicBezTo>
                    <a:pt x="3923660" y="1387681"/>
                    <a:pt x="3916577" y="1378928"/>
                    <a:pt x="3909325" y="1370320"/>
                  </a:cubicBezTo>
                  <a:cubicBezTo>
                    <a:pt x="3906188" y="1366610"/>
                    <a:pt x="3902984" y="1362930"/>
                    <a:pt x="3899948" y="1359136"/>
                  </a:cubicBezTo>
                  <a:cubicBezTo>
                    <a:pt x="3897621" y="1355759"/>
                    <a:pt x="3895091" y="1352511"/>
                    <a:pt x="3892392" y="1349405"/>
                  </a:cubicBezTo>
                  <a:cubicBezTo>
                    <a:pt x="3888379" y="1345600"/>
                    <a:pt x="3884129" y="1342018"/>
                    <a:pt x="3879710" y="1338679"/>
                  </a:cubicBezTo>
                  <a:cubicBezTo>
                    <a:pt x="3875899" y="1335619"/>
                    <a:pt x="3872020" y="1332651"/>
                    <a:pt x="3867905" y="1329848"/>
                  </a:cubicBezTo>
                  <a:cubicBezTo>
                    <a:pt x="3864161" y="1327636"/>
                    <a:pt x="3860552" y="1334786"/>
                    <a:pt x="3860586" y="1336260"/>
                  </a:cubicBezTo>
                  <a:close/>
                  <a:moveTo>
                    <a:pt x="3667012" y="1358960"/>
                  </a:moveTo>
                  <a:cubicBezTo>
                    <a:pt x="3668057" y="1362589"/>
                    <a:pt x="3669441" y="1365983"/>
                    <a:pt x="3670688" y="1369467"/>
                  </a:cubicBezTo>
                  <a:cubicBezTo>
                    <a:pt x="3671937" y="1374176"/>
                    <a:pt x="3673657" y="1378756"/>
                    <a:pt x="3675782" y="1383141"/>
                  </a:cubicBezTo>
                  <a:cubicBezTo>
                    <a:pt x="3681515" y="1392373"/>
                    <a:pt x="3687925" y="1401071"/>
                    <a:pt x="3694164" y="1409919"/>
                  </a:cubicBezTo>
                  <a:cubicBezTo>
                    <a:pt x="3697301" y="1414772"/>
                    <a:pt x="3700776" y="1419427"/>
                    <a:pt x="3704485" y="1423852"/>
                  </a:cubicBezTo>
                  <a:cubicBezTo>
                    <a:pt x="3709916" y="1429839"/>
                    <a:pt x="3716257" y="1434983"/>
                    <a:pt x="3721620" y="1441027"/>
                  </a:cubicBezTo>
                  <a:cubicBezTo>
                    <a:pt x="3728400" y="1448711"/>
                    <a:pt x="3734673" y="1456857"/>
                    <a:pt x="3740981" y="1464975"/>
                  </a:cubicBezTo>
                  <a:cubicBezTo>
                    <a:pt x="3747389" y="1473286"/>
                    <a:pt x="3753596" y="1481783"/>
                    <a:pt x="3759903" y="1490205"/>
                  </a:cubicBezTo>
                  <a:cubicBezTo>
                    <a:pt x="3762197" y="1493285"/>
                    <a:pt x="3764355" y="1496452"/>
                    <a:pt x="3766649" y="1499531"/>
                  </a:cubicBezTo>
                  <a:cubicBezTo>
                    <a:pt x="3770055" y="1504139"/>
                    <a:pt x="3773530" y="1508672"/>
                    <a:pt x="3776970" y="1513279"/>
                  </a:cubicBezTo>
                  <a:cubicBezTo>
                    <a:pt x="3779163" y="1515904"/>
                    <a:pt x="3781085" y="1518727"/>
                    <a:pt x="3782738" y="1521729"/>
                  </a:cubicBezTo>
                  <a:cubicBezTo>
                    <a:pt x="3784762" y="1525877"/>
                    <a:pt x="3787325" y="1529588"/>
                    <a:pt x="3789079" y="1533973"/>
                  </a:cubicBezTo>
                  <a:cubicBezTo>
                    <a:pt x="3790327" y="1535929"/>
                    <a:pt x="3803684" y="1528711"/>
                    <a:pt x="3802942" y="1522808"/>
                  </a:cubicBezTo>
                  <a:cubicBezTo>
                    <a:pt x="3801053" y="1517985"/>
                    <a:pt x="3798692" y="1513364"/>
                    <a:pt x="3795926" y="1509009"/>
                  </a:cubicBezTo>
                  <a:cubicBezTo>
                    <a:pt x="3793598" y="1504567"/>
                    <a:pt x="3791373" y="1500051"/>
                    <a:pt x="3788978" y="1495666"/>
                  </a:cubicBezTo>
                  <a:cubicBezTo>
                    <a:pt x="3785740" y="1489594"/>
                    <a:pt x="3782232" y="1483742"/>
                    <a:pt x="3779095" y="1477567"/>
                  </a:cubicBezTo>
                  <a:cubicBezTo>
                    <a:pt x="3777543" y="1474184"/>
                    <a:pt x="3776194" y="1470713"/>
                    <a:pt x="3775047" y="1467175"/>
                  </a:cubicBezTo>
                  <a:cubicBezTo>
                    <a:pt x="3774238" y="1463923"/>
                    <a:pt x="3773024" y="1460779"/>
                    <a:pt x="3771473" y="1457811"/>
                  </a:cubicBezTo>
                  <a:cubicBezTo>
                    <a:pt x="3767155" y="1451581"/>
                    <a:pt x="3762298" y="1445831"/>
                    <a:pt x="3757643" y="1439898"/>
                  </a:cubicBezTo>
                  <a:cubicBezTo>
                    <a:pt x="3754304" y="1435658"/>
                    <a:pt x="3751167" y="1431216"/>
                    <a:pt x="3747457" y="1427293"/>
                  </a:cubicBezTo>
                  <a:cubicBezTo>
                    <a:pt x="3743679" y="1423292"/>
                    <a:pt x="3738923" y="1420122"/>
                    <a:pt x="3735247" y="1416030"/>
                  </a:cubicBezTo>
                  <a:cubicBezTo>
                    <a:pt x="3728029" y="1407979"/>
                    <a:pt x="3721181" y="1399537"/>
                    <a:pt x="3714234" y="1391263"/>
                  </a:cubicBezTo>
                  <a:cubicBezTo>
                    <a:pt x="3711231" y="1387688"/>
                    <a:pt x="3708162" y="1384149"/>
                    <a:pt x="3705227" y="1380517"/>
                  </a:cubicBezTo>
                  <a:cubicBezTo>
                    <a:pt x="3703002" y="1377248"/>
                    <a:pt x="3700607" y="1374108"/>
                    <a:pt x="3698010" y="1371120"/>
                  </a:cubicBezTo>
                  <a:cubicBezTo>
                    <a:pt x="3694130" y="1367480"/>
                    <a:pt x="3690015" y="1364050"/>
                    <a:pt x="3685765" y="1360853"/>
                  </a:cubicBezTo>
                  <a:cubicBezTo>
                    <a:pt x="3682089" y="1357958"/>
                    <a:pt x="3678311" y="1355119"/>
                    <a:pt x="3674331" y="1352467"/>
                  </a:cubicBezTo>
                  <a:cubicBezTo>
                    <a:pt x="3670688" y="1350423"/>
                    <a:pt x="3666979" y="1357483"/>
                    <a:pt x="3667012" y="1358920"/>
                  </a:cubicBezTo>
                  <a:close/>
                  <a:moveTo>
                    <a:pt x="3472291" y="1380324"/>
                  </a:moveTo>
                  <a:cubicBezTo>
                    <a:pt x="3473371" y="1384011"/>
                    <a:pt x="3474821" y="1387455"/>
                    <a:pt x="3476103" y="1390976"/>
                  </a:cubicBezTo>
                  <a:cubicBezTo>
                    <a:pt x="3477384" y="1395756"/>
                    <a:pt x="3479138" y="1400397"/>
                    <a:pt x="3481331" y="1404836"/>
                  </a:cubicBezTo>
                  <a:cubicBezTo>
                    <a:pt x="3487234" y="1414253"/>
                    <a:pt x="3493777" y="1423080"/>
                    <a:pt x="3500152" y="1432093"/>
                  </a:cubicBezTo>
                  <a:cubicBezTo>
                    <a:pt x="3503391" y="1437020"/>
                    <a:pt x="3506898" y="1441753"/>
                    <a:pt x="3510710" y="1446259"/>
                  </a:cubicBezTo>
                  <a:cubicBezTo>
                    <a:pt x="3516241" y="1452357"/>
                    <a:pt x="3522684" y="1457612"/>
                    <a:pt x="3528114" y="1463768"/>
                  </a:cubicBezTo>
                  <a:cubicBezTo>
                    <a:pt x="3535028" y="1471617"/>
                    <a:pt x="3541437" y="1479911"/>
                    <a:pt x="3547880" y="1488185"/>
                  </a:cubicBezTo>
                  <a:cubicBezTo>
                    <a:pt x="3554423" y="1496644"/>
                    <a:pt x="3560798" y="1505269"/>
                    <a:pt x="3567173" y="1513860"/>
                  </a:cubicBezTo>
                  <a:cubicBezTo>
                    <a:pt x="3569500" y="1516973"/>
                    <a:pt x="3571760" y="1520211"/>
                    <a:pt x="3574087" y="1523314"/>
                  </a:cubicBezTo>
                  <a:cubicBezTo>
                    <a:pt x="3577595" y="1528036"/>
                    <a:pt x="3581136" y="1532623"/>
                    <a:pt x="3584611" y="1537345"/>
                  </a:cubicBezTo>
                  <a:cubicBezTo>
                    <a:pt x="3586837" y="1540010"/>
                    <a:pt x="3588827" y="1542877"/>
                    <a:pt x="3590513" y="1545913"/>
                  </a:cubicBezTo>
                  <a:cubicBezTo>
                    <a:pt x="3592571" y="1550163"/>
                    <a:pt x="3595236" y="1553907"/>
                    <a:pt x="3597057" y="1558359"/>
                  </a:cubicBezTo>
                  <a:cubicBezTo>
                    <a:pt x="3598305" y="1560349"/>
                    <a:pt x="3611696" y="1553198"/>
                    <a:pt x="3610886" y="1547194"/>
                  </a:cubicBezTo>
                  <a:cubicBezTo>
                    <a:pt x="3608963" y="1542304"/>
                    <a:pt x="3606569" y="1537615"/>
                    <a:pt x="3603702" y="1533197"/>
                  </a:cubicBezTo>
                  <a:cubicBezTo>
                    <a:pt x="3601307" y="1528711"/>
                    <a:pt x="3599013" y="1524123"/>
                    <a:pt x="3596585" y="1519671"/>
                  </a:cubicBezTo>
                  <a:cubicBezTo>
                    <a:pt x="3593212" y="1513499"/>
                    <a:pt x="3589670" y="1507518"/>
                    <a:pt x="3586432" y="1501262"/>
                  </a:cubicBezTo>
                  <a:cubicBezTo>
                    <a:pt x="3584847" y="1497828"/>
                    <a:pt x="3583431" y="1494307"/>
                    <a:pt x="3582250" y="1490718"/>
                  </a:cubicBezTo>
                  <a:cubicBezTo>
                    <a:pt x="3581373" y="1487432"/>
                    <a:pt x="3580159" y="1484255"/>
                    <a:pt x="3578573" y="1481247"/>
                  </a:cubicBezTo>
                  <a:cubicBezTo>
                    <a:pt x="3574155" y="1474888"/>
                    <a:pt x="3569197" y="1469009"/>
                    <a:pt x="3564440" y="1462982"/>
                  </a:cubicBezTo>
                  <a:cubicBezTo>
                    <a:pt x="3561034" y="1458671"/>
                    <a:pt x="3557863" y="1454155"/>
                    <a:pt x="3554052" y="1450165"/>
                  </a:cubicBezTo>
                  <a:cubicBezTo>
                    <a:pt x="3550207" y="1446073"/>
                    <a:pt x="3545384" y="1442849"/>
                    <a:pt x="3541639" y="1438666"/>
                  </a:cubicBezTo>
                  <a:cubicBezTo>
                    <a:pt x="3534253" y="1430463"/>
                    <a:pt x="3527304" y="1421876"/>
                    <a:pt x="3520222" y="1413437"/>
                  </a:cubicBezTo>
                  <a:cubicBezTo>
                    <a:pt x="3517152" y="1409804"/>
                    <a:pt x="3514049" y="1406192"/>
                    <a:pt x="3511047" y="1402488"/>
                  </a:cubicBezTo>
                  <a:cubicBezTo>
                    <a:pt x="3508787" y="1399166"/>
                    <a:pt x="3506291" y="1395978"/>
                    <a:pt x="3503660" y="1392943"/>
                  </a:cubicBezTo>
                  <a:cubicBezTo>
                    <a:pt x="3499714" y="1389222"/>
                    <a:pt x="3495565" y="1385721"/>
                    <a:pt x="3491214" y="1382456"/>
                  </a:cubicBezTo>
                  <a:cubicBezTo>
                    <a:pt x="3487470" y="1379471"/>
                    <a:pt x="3483659" y="1376577"/>
                    <a:pt x="3479611" y="1373869"/>
                  </a:cubicBezTo>
                  <a:cubicBezTo>
                    <a:pt x="3475901" y="1371734"/>
                    <a:pt x="3472258" y="1378827"/>
                    <a:pt x="3472291" y="1380284"/>
                  </a:cubicBezTo>
                  <a:close/>
                  <a:moveTo>
                    <a:pt x="3276526" y="1400562"/>
                  </a:moveTo>
                  <a:cubicBezTo>
                    <a:pt x="3277605" y="1404212"/>
                    <a:pt x="3279022" y="1407618"/>
                    <a:pt x="3280303" y="1411123"/>
                  </a:cubicBezTo>
                  <a:cubicBezTo>
                    <a:pt x="3281552" y="1415855"/>
                    <a:pt x="3283238" y="1420453"/>
                    <a:pt x="3285396" y="1424851"/>
                  </a:cubicBezTo>
                  <a:cubicBezTo>
                    <a:pt x="3291232" y="1434157"/>
                    <a:pt x="3297674" y="1442913"/>
                    <a:pt x="3303948" y="1451814"/>
                  </a:cubicBezTo>
                  <a:cubicBezTo>
                    <a:pt x="3307152" y="1456705"/>
                    <a:pt x="3310626" y="1461393"/>
                    <a:pt x="3314404" y="1465856"/>
                  </a:cubicBezTo>
                  <a:cubicBezTo>
                    <a:pt x="3319834" y="1471883"/>
                    <a:pt x="3326243" y="1477064"/>
                    <a:pt x="3331606" y="1483145"/>
                  </a:cubicBezTo>
                  <a:cubicBezTo>
                    <a:pt x="3338453" y="1490903"/>
                    <a:pt x="3344761" y="1499123"/>
                    <a:pt x="3351101" y="1507286"/>
                  </a:cubicBezTo>
                  <a:cubicBezTo>
                    <a:pt x="3357578" y="1515634"/>
                    <a:pt x="3363851" y="1524157"/>
                    <a:pt x="3370193" y="1532657"/>
                  </a:cubicBezTo>
                  <a:cubicBezTo>
                    <a:pt x="3372520" y="1535760"/>
                    <a:pt x="3374712" y="1538964"/>
                    <a:pt x="3377005" y="1542067"/>
                  </a:cubicBezTo>
                  <a:cubicBezTo>
                    <a:pt x="3380446" y="1546688"/>
                    <a:pt x="3383954" y="1551276"/>
                    <a:pt x="3387394" y="1555897"/>
                  </a:cubicBezTo>
                  <a:cubicBezTo>
                    <a:pt x="3389587" y="1558561"/>
                    <a:pt x="3391543" y="1561395"/>
                    <a:pt x="3393230" y="1564396"/>
                  </a:cubicBezTo>
                  <a:cubicBezTo>
                    <a:pt x="3395220" y="1568579"/>
                    <a:pt x="3397851" y="1572289"/>
                    <a:pt x="3399639" y="1576708"/>
                  </a:cubicBezTo>
                  <a:cubicBezTo>
                    <a:pt x="3400886" y="1578664"/>
                    <a:pt x="3414243" y="1571480"/>
                    <a:pt x="3413501" y="1565543"/>
                  </a:cubicBezTo>
                  <a:cubicBezTo>
                    <a:pt x="3411612" y="1560720"/>
                    <a:pt x="3409217" y="1556065"/>
                    <a:pt x="3406418" y="1551680"/>
                  </a:cubicBezTo>
                  <a:cubicBezTo>
                    <a:pt x="3404057" y="1547228"/>
                    <a:pt x="3401797" y="1542708"/>
                    <a:pt x="3399402" y="1538256"/>
                  </a:cubicBezTo>
                  <a:cubicBezTo>
                    <a:pt x="3396097" y="1532185"/>
                    <a:pt x="3392589" y="1526282"/>
                    <a:pt x="3389419" y="1520076"/>
                  </a:cubicBezTo>
                  <a:cubicBezTo>
                    <a:pt x="3387867" y="1516676"/>
                    <a:pt x="3386484" y="1513188"/>
                    <a:pt x="3385304" y="1509633"/>
                  </a:cubicBezTo>
                  <a:cubicBezTo>
                    <a:pt x="3384460" y="1506365"/>
                    <a:pt x="3383246" y="1503204"/>
                    <a:pt x="3381694" y="1500216"/>
                  </a:cubicBezTo>
                  <a:cubicBezTo>
                    <a:pt x="3377377" y="1493949"/>
                    <a:pt x="3372452" y="1488144"/>
                    <a:pt x="3367730" y="1482191"/>
                  </a:cubicBezTo>
                  <a:cubicBezTo>
                    <a:pt x="3364391" y="1477897"/>
                    <a:pt x="3361220" y="1473421"/>
                    <a:pt x="3357511" y="1469495"/>
                  </a:cubicBezTo>
                  <a:cubicBezTo>
                    <a:pt x="3353699" y="1465448"/>
                    <a:pt x="3348909" y="1462270"/>
                    <a:pt x="3345199" y="1458125"/>
                  </a:cubicBezTo>
                  <a:cubicBezTo>
                    <a:pt x="3337913" y="1450030"/>
                    <a:pt x="3331066" y="1441537"/>
                    <a:pt x="3324017" y="1433206"/>
                  </a:cubicBezTo>
                  <a:cubicBezTo>
                    <a:pt x="3320981" y="1429593"/>
                    <a:pt x="3317912" y="1426038"/>
                    <a:pt x="3314977" y="1422372"/>
                  </a:cubicBezTo>
                  <a:cubicBezTo>
                    <a:pt x="3312718" y="1419076"/>
                    <a:pt x="3310289" y="1415923"/>
                    <a:pt x="3307658" y="1412927"/>
                  </a:cubicBezTo>
                  <a:cubicBezTo>
                    <a:pt x="3303745" y="1409248"/>
                    <a:pt x="3299630" y="1405787"/>
                    <a:pt x="3295346" y="1402569"/>
                  </a:cubicBezTo>
                  <a:cubicBezTo>
                    <a:pt x="3291670" y="1399638"/>
                    <a:pt x="3287859" y="1396781"/>
                    <a:pt x="3283879" y="1394110"/>
                  </a:cubicBezTo>
                  <a:cubicBezTo>
                    <a:pt x="3280202" y="1391998"/>
                    <a:pt x="3276526" y="1399058"/>
                    <a:pt x="3276526" y="1400515"/>
                  </a:cubicBezTo>
                  <a:close/>
                  <a:moveTo>
                    <a:pt x="3083019" y="1423272"/>
                  </a:moveTo>
                  <a:cubicBezTo>
                    <a:pt x="3084133" y="1426959"/>
                    <a:pt x="3085549" y="1430386"/>
                    <a:pt x="3086798" y="1433890"/>
                  </a:cubicBezTo>
                  <a:cubicBezTo>
                    <a:pt x="3088079" y="1438653"/>
                    <a:pt x="3089833" y="1443284"/>
                    <a:pt x="3091991" y="1447719"/>
                  </a:cubicBezTo>
                  <a:cubicBezTo>
                    <a:pt x="3097861" y="1457083"/>
                    <a:pt x="3104337" y="1465876"/>
                    <a:pt x="3110677" y="1474831"/>
                  </a:cubicBezTo>
                  <a:cubicBezTo>
                    <a:pt x="3113882" y="1479739"/>
                    <a:pt x="3117390" y="1484451"/>
                    <a:pt x="3121168" y="1488947"/>
                  </a:cubicBezTo>
                  <a:cubicBezTo>
                    <a:pt x="3126665" y="1495018"/>
                    <a:pt x="3133108" y="1500246"/>
                    <a:pt x="3138504" y="1506365"/>
                  </a:cubicBezTo>
                  <a:cubicBezTo>
                    <a:pt x="3145419" y="1514160"/>
                    <a:pt x="3151727" y="1522437"/>
                    <a:pt x="3158135" y="1530633"/>
                  </a:cubicBezTo>
                  <a:cubicBezTo>
                    <a:pt x="3164678" y="1539066"/>
                    <a:pt x="3170986" y="1547667"/>
                    <a:pt x="3177361" y="1556200"/>
                  </a:cubicBezTo>
                  <a:cubicBezTo>
                    <a:pt x="3179688" y="1559337"/>
                    <a:pt x="3181915" y="1562541"/>
                    <a:pt x="3184242" y="1565644"/>
                  </a:cubicBezTo>
                  <a:cubicBezTo>
                    <a:pt x="3187682" y="1570299"/>
                    <a:pt x="3191224" y="1574920"/>
                    <a:pt x="3194698" y="1579541"/>
                  </a:cubicBezTo>
                  <a:cubicBezTo>
                    <a:pt x="3196890" y="1582206"/>
                    <a:pt x="3198881" y="1585073"/>
                    <a:pt x="3200567" y="1588108"/>
                  </a:cubicBezTo>
                  <a:cubicBezTo>
                    <a:pt x="3202590" y="1592358"/>
                    <a:pt x="3205221" y="1596068"/>
                    <a:pt x="3207009" y="1600487"/>
                  </a:cubicBezTo>
                  <a:cubicBezTo>
                    <a:pt x="3208291" y="1602477"/>
                    <a:pt x="3221648" y="1595326"/>
                    <a:pt x="3220906" y="1589323"/>
                  </a:cubicBezTo>
                  <a:cubicBezTo>
                    <a:pt x="3218950" y="1584465"/>
                    <a:pt x="3216555" y="1579811"/>
                    <a:pt x="3213755" y="1575426"/>
                  </a:cubicBezTo>
                  <a:cubicBezTo>
                    <a:pt x="3211360" y="1570940"/>
                    <a:pt x="3209101" y="1566353"/>
                    <a:pt x="3206672" y="1561900"/>
                  </a:cubicBezTo>
                  <a:cubicBezTo>
                    <a:pt x="3203332" y="1555795"/>
                    <a:pt x="3199791" y="1549859"/>
                    <a:pt x="3196586" y="1543619"/>
                  </a:cubicBezTo>
                  <a:cubicBezTo>
                    <a:pt x="3195035" y="1540179"/>
                    <a:pt x="3193652" y="1536671"/>
                    <a:pt x="3192438" y="1533129"/>
                  </a:cubicBezTo>
                  <a:cubicBezTo>
                    <a:pt x="3191595" y="1529824"/>
                    <a:pt x="3190381" y="1526653"/>
                    <a:pt x="3188796" y="1523651"/>
                  </a:cubicBezTo>
                  <a:cubicBezTo>
                    <a:pt x="3184411" y="1517344"/>
                    <a:pt x="3179486" y="1511498"/>
                    <a:pt x="3174764" y="1505498"/>
                  </a:cubicBezTo>
                  <a:cubicBezTo>
                    <a:pt x="3171357" y="1501204"/>
                    <a:pt x="3168186" y="1496708"/>
                    <a:pt x="3164443" y="1492745"/>
                  </a:cubicBezTo>
                  <a:cubicBezTo>
                    <a:pt x="3160597" y="1488670"/>
                    <a:pt x="3155808" y="1485446"/>
                    <a:pt x="3152064" y="1481277"/>
                  </a:cubicBezTo>
                  <a:cubicBezTo>
                    <a:pt x="3144711" y="1473131"/>
                    <a:pt x="3137830" y="1464581"/>
                    <a:pt x="3130747" y="1456179"/>
                  </a:cubicBezTo>
                  <a:cubicBezTo>
                    <a:pt x="3127711" y="1452566"/>
                    <a:pt x="3124608" y="1448991"/>
                    <a:pt x="3121640" y="1445284"/>
                  </a:cubicBezTo>
                  <a:cubicBezTo>
                    <a:pt x="3119380" y="1441975"/>
                    <a:pt x="3116918" y="1438805"/>
                    <a:pt x="3114287" y="1435793"/>
                  </a:cubicBezTo>
                  <a:cubicBezTo>
                    <a:pt x="3110341" y="1432099"/>
                    <a:pt x="3106226" y="1428618"/>
                    <a:pt x="3101908" y="1425364"/>
                  </a:cubicBezTo>
                  <a:cubicBezTo>
                    <a:pt x="3098164" y="1422415"/>
                    <a:pt x="3094353" y="1419522"/>
                    <a:pt x="3090339" y="1416830"/>
                  </a:cubicBezTo>
                  <a:cubicBezTo>
                    <a:pt x="3086663" y="1414695"/>
                    <a:pt x="3082986" y="1421788"/>
                    <a:pt x="3083019" y="1423225"/>
                  </a:cubicBezTo>
                  <a:close/>
                  <a:moveTo>
                    <a:pt x="2881048" y="1436501"/>
                  </a:moveTo>
                  <a:cubicBezTo>
                    <a:pt x="2882194" y="1440262"/>
                    <a:pt x="2883712" y="1443763"/>
                    <a:pt x="2885061" y="1447358"/>
                  </a:cubicBezTo>
                  <a:cubicBezTo>
                    <a:pt x="2886410" y="1452236"/>
                    <a:pt x="2888265" y="1456968"/>
                    <a:pt x="2890525" y="1461491"/>
                  </a:cubicBezTo>
                  <a:cubicBezTo>
                    <a:pt x="2896596" y="1471114"/>
                    <a:pt x="2903342" y="1480143"/>
                    <a:pt x="2909886" y="1489359"/>
                  </a:cubicBezTo>
                  <a:cubicBezTo>
                    <a:pt x="2913225" y="1494418"/>
                    <a:pt x="2916834" y="1499272"/>
                    <a:pt x="2920747" y="1503899"/>
                  </a:cubicBezTo>
                  <a:cubicBezTo>
                    <a:pt x="2926414" y="1510146"/>
                    <a:pt x="2932991" y="1515566"/>
                    <a:pt x="2938590" y="1521864"/>
                  </a:cubicBezTo>
                  <a:cubicBezTo>
                    <a:pt x="2945673" y="1529891"/>
                    <a:pt x="2952250" y="1538391"/>
                    <a:pt x="2958861" y="1546857"/>
                  </a:cubicBezTo>
                  <a:cubicBezTo>
                    <a:pt x="2965607" y="1555526"/>
                    <a:pt x="2972151" y="1564363"/>
                    <a:pt x="2978762" y="1573166"/>
                  </a:cubicBezTo>
                  <a:cubicBezTo>
                    <a:pt x="2981157" y="1576371"/>
                    <a:pt x="2983450" y="1579676"/>
                    <a:pt x="2985845" y="1582880"/>
                  </a:cubicBezTo>
                  <a:cubicBezTo>
                    <a:pt x="2989454" y="1587670"/>
                    <a:pt x="2993097" y="1592392"/>
                    <a:pt x="2996639" y="1597215"/>
                  </a:cubicBezTo>
                  <a:cubicBezTo>
                    <a:pt x="2998966" y="1599947"/>
                    <a:pt x="3001023" y="1602882"/>
                    <a:pt x="3002743" y="1605985"/>
                  </a:cubicBezTo>
                  <a:cubicBezTo>
                    <a:pt x="3004902" y="1610336"/>
                    <a:pt x="3007601" y="1614147"/>
                    <a:pt x="3009523" y="1618667"/>
                  </a:cubicBezTo>
                  <a:cubicBezTo>
                    <a:pt x="3010805" y="1620725"/>
                    <a:pt x="3024263" y="1613641"/>
                    <a:pt x="3023386" y="1607503"/>
                  </a:cubicBezTo>
                  <a:cubicBezTo>
                    <a:pt x="3021362" y="1602545"/>
                    <a:pt x="3018866" y="1597789"/>
                    <a:pt x="3015932" y="1593269"/>
                  </a:cubicBezTo>
                  <a:cubicBezTo>
                    <a:pt x="3013436" y="1588682"/>
                    <a:pt x="3011074" y="1583993"/>
                    <a:pt x="3008544" y="1579440"/>
                  </a:cubicBezTo>
                  <a:cubicBezTo>
                    <a:pt x="3005071" y="1573132"/>
                    <a:pt x="3001394" y="1567061"/>
                    <a:pt x="2998055" y="1560652"/>
                  </a:cubicBezTo>
                  <a:cubicBezTo>
                    <a:pt x="2996402" y="1557178"/>
                    <a:pt x="2994918" y="1553569"/>
                    <a:pt x="2993670" y="1549893"/>
                  </a:cubicBezTo>
                  <a:cubicBezTo>
                    <a:pt x="2992759" y="1546554"/>
                    <a:pt x="2991478" y="1543282"/>
                    <a:pt x="2989825" y="1540212"/>
                  </a:cubicBezTo>
                  <a:cubicBezTo>
                    <a:pt x="2985305" y="1533736"/>
                    <a:pt x="2980212" y="1527699"/>
                    <a:pt x="2975321" y="1521526"/>
                  </a:cubicBezTo>
                  <a:cubicBezTo>
                    <a:pt x="2971813" y="1517108"/>
                    <a:pt x="2968542" y="1512507"/>
                    <a:pt x="2964662" y="1508416"/>
                  </a:cubicBezTo>
                  <a:cubicBezTo>
                    <a:pt x="2960683" y="1504213"/>
                    <a:pt x="2955792" y="1500857"/>
                    <a:pt x="2951947" y="1496583"/>
                  </a:cubicBezTo>
                  <a:cubicBezTo>
                    <a:pt x="2944358" y="1488178"/>
                    <a:pt x="2937241" y="1479351"/>
                    <a:pt x="2929955" y="1470706"/>
                  </a:cubicBezTo>
                  <a:cubicBezTo>
                    <a:pt x="2926784" y="1466996"/>
                    <a:pt x="2923614" y="1463286"/>
                    <a:pt x="2920545" y="1459484"/>
                  </a:cubicBezTo>
                  <a:cubicBezTo>
                    <a:pt x="2918184" y="1456081"/>
                    <a:pt x="2915654" y="1452816"/>
                    <a:pt x="2912922" y="1449703"/>
                  </a:cubicBezTo>
                  <a:cubicBezTo>
                    <a:pt x="2908908" y="1445864"/>
                    <a:pt x="2904658" y="1442262"/>
                    <a:pt x="2900206" y="1438909"/>
                  </a:cubicBezTo>
                  <a:cubicBezTo>
                    <a:pt x="2896394" y="1435850"/>
                    <a:pt x="2892482" y="1432838"/>
                    <a:pt x="2888367" y="1430045"/>
                  </a:cubicBezTo>
                  <a:cubicBezTo>
                    <a:pt x="2884622" y="1427829"/>
                    <a:pt x="2881014" y="1434980"/>
                    <a:pt x="2881048" y="1436454"/>
                  </a:cubicBezTo>
                  <a:close/>
                  <a:moveTo>
                    <a:pt x="2686462" y="1458027"/>
                  </a:moveTo>
                  <a:cubicBezTo>
                    <a:pt x="2687676" y="1461879"/>
                    <a:pt x="2689261" y="1465471"/>
                    <a:pt x="2690712" y="1469158"/>
                  </a:cubicBezTo>
                  <a:cubicBezTo>
                    <a:pt x="2692162" y="1474173"/>
                    <a:pt x="2694118" y="1479037"/>
                    <a:pt x="2696513" y="1483682"/>
                  </a:cubicBezTo>
                  <a:cubicBezTo>
                    <a:pt x="2702854" y="1493578"/>
                    <a:pt x="2709870" y="1502908"/>
                    <a:pt x="2716650" y="1512413"/>
                  </a:cubicBezTo>
                  <a:cubicBezTo>
                    <a:pt x="2720124" y="1517647"/>
                    <a:pt x="2723902" y="1522639"/>
                    <a:pt x="2727949" y="1527429"/>
                  </a:cubicBezTo>
                  <a:cubicBezTo>
                    <a:pt x="2733784" y="1533871"/>
                    <a:pt x="2740598" y="1539504"/>
                    <a:pt x="2746365" y="1546048"/>
                  </a:cubicBezTo>
                  <a:cubicBezTo>
                    <a:pt x="2753685" y="1554379"/>
                    <a:pt x="2760532" y="1563148"/>
                    <a:pt x="2767379" y="1571884"/>
                  </a:cubicBezTo>
                  <a:cubicBezTo>
                    <a:pt x="2774361" y="1580823"/>
                    <a:pt x="2781174" y="1589963"/>
                    <a:pt x="2788055" y="1599037"/>
                  </a:cubicBezTo>
                  <a:cubicBezTo>
                    <a:pt x="2790517" y="1602342"/>
                    <a:pt x="2792912" y="1605749"/>
                    <a:pt x="2795408" y="1609054"/>
                  </a:cubicBezTo>
                  <a:cubicBezTo>
                    <a:pt x="2799119" y="1614013"/>
                    <a:pt x="2802930" y="1618870"/>
                    <a:pt x="2806606" y="1623861"/>
                  </a:cubicBezTo>
                  <a:cubicBezTo>
                    <a:pt x="2809001" y="1626695"/>
                    <a:pt x="2811126" y="1629730"/>
                    <a:pt x="2812981" y="1632901"/>
                  </a:cubicBezTo>
                  <a:cubicBezTo>
                    <a:pt x="2815208" y="1637353"/>
                    <a:pt x="2818040" y="1641300"/>
                    <a:pt x="2820064" y="1645988"/>
                  </a:cubicBezTo>
                  <a:cubicBezTo>
                    <a:pt x="2821380" y="1648046"/>
                    <a:pt x="2834973" y="1641097"/>
                    <a:pt x="2833961" y="1634857"/>
                  </a:cubicBezTo>
                  <a:cubicBezTo>
                    <a:pt x="2831802" y="1629764"/>
                    <a:pt x="2829171" y="1624840"/>
                    <a:pt x="2826136" y="1620185"/>
                  </a:cubicBezTo>
                  <a:cubicBezTo>
                    <a:pt x="2823505" y="1615429"/>
                    <a:pt x="2821043" y="1610640"/>
                    <a:pt x="2818378" y="1605918"/>
                  </a:cubicBezTo>
                  <a:cubicBezTo>
                    <a:pt x="2814769" y="1599475"/>
                    <a:pt x="2810924" y="1593201"/>
                    <a:pt x="2807416" y="1586624"/>
                  </a:cubicBezTo>
                  <a:cubicBezTo>
                    <a:pt x="2805594" y="1583184"/>
                    <a:pt x="2804313" y="1579305"/>
                    <a:pt x="2802795" y="1575595"/>
                  </a:cubicBezTo>
                  <a:cubicBezTo>
                    <a:pt x="2801783" y="1572154"/>
                    <a:pt x="2800434" y="1568815"/>
                    <a:pt x="2798747" y="1565644"/>
                  </a:cubicBezTo>
                  <a:cubicBezTo>
                    <a:pt x="2793992" y="1558966"/>
                    <a:pt x="2788730" y="1552726"/>
                    <a:pt x="2783636" y="1546351"/>
                  </a:cubicBezTo>
                  <a:cubicBezTo>
                    <a:pt x="2779993" y="1541764"/>
                    <a:pt x="2776588" y="1537008"/>
                    <a:pt x="2772607" y="1532792"/>
                  </a:cubicBezTo>
                  <a:cubicBezTo>
                    <a:pt x="2768526" y="1528407"/>
                    <a:pt x="2763466" y="1524933"/>
                    <a:pt x="2759486" y="1520481"/>
                  </a:cubicBezTo>
                  <a:cubicBezTo>
                    <a:pt x="2751661" y="1511785"/>
                    <a:pt x="2744274" y="1502698"/>
                    <a:pt x="2736719" y="1493743"/>
                  </a:cubicBezTo>
                  <a:cubicBezTo>
                    <a:pt x="2733447" y="1489891"/>
                    <a:pt x="2730142" y="1486077"/>
                    <a:pt x="2726937" y="1482150"/>
                  </a:cubicBezTo>
                  <a:cubicBezTo>
                    <a:pt x="2724509" y="1478639"/>
                    <a:pt x="2721878" y="1475263"/>
                    <a:pt x="2719079" y="1472032"/>
                  </a:cubicBezTo>
                  <a:cubicBezTo>
                    <a:pt x="2714896" y="1468075"/>
                    <a:pt x="2710545" y="1464328"/>
                    <a:pt x="2705991" y="1460810"/>
                  </a:cubicBezTo>
                  <a:cubicBezTo>
                    <a:pt x="2702045" y="1457639"/>
                    <a:pt x="2698031" y="1454506"/>
                    <a:pt x="2693781" y="1451575"/>
                  </a:cubicBezTo>
                  <a:cubicBezTo>
                    <a:pt x="2689936" y="1449244"/>
                    <a:pt x="2686394" y="1456462"/>
                    <a:pt x="2686462" y="1457980"/>
                  </a:cubicBezTo>
                  <a:close/>
                  <a:moveTo>
                    <a:pt x="2491775" y="1479442"/>
                  </a:moveTo>
                  <a:cubicBezTo>
                    <a:pt x="2492922" y="1483182"/>
                    <a:pt x="2494406" y="1486687"/>
                    <a:pt x="2495756" y="1490279"/>
                  </a:cubicBezTo>
                  <a:cubicBezTo>
                    <a:pt x="2497105" y="1495150"/>
                    <a:pt x="2498960" y="1499875"/>
                    <a:pt x="2501219" y="1504395"/>
                  </a:cubicBezTo>
                  <a:cubicBezTo>
                    <a:pt x="2507291" y="1513981"/>
                    <a:pt x="2514003" y="1523010"/>
                    <a:pt x="2520513" y="1532185"/>
                  </a:cubicBezTo>
                  <a:cubicBezTo>
                    <a:pt x="2523852" y="1537244"/>
                    <a:pt x="2527461" y="1542101"/>
                    <a:pt x="2531373" y="1546688"/>
                  </a:cubicBezTo>
                  <a:cubicBezTo>
                    <a:pt x="2537007" y="1552928"/>
                    <a:pt x="2543618" y="1558325"/>
                    <a:pt x="2549183" y="1564633"/>
                  </a:cubicBezTo>
                  <a:cubicBezTo>
                    <a:pt x="2556266" y="1572660"/>
                    <a:pt x="2562810" y="1581160"/>
                    <a:pt x="2569387" y="1589592"/>
                  </a:cubicBezTo>
                  <a:cubicBezTo>
                    <a:pt x="2576133" y="1598227"/>
                    <a:pt x="2582643" y="1607064"/>
                    <a:pt x="2589254" y="1615834"/>
                  </a:cubicBezTo>
                  <a:cubicBezTo>
                    <a:pt x="2591648" y="1619038"/>
                    <a:pt x="2593908" y="1622310"/>
                    <a:pt x="2596303" y="1625514"/>
                  </a:cubicBezTo>
                  <a:cubicBezTo>
                    <a:pt x="2599912" y="1630304"/>
                    <a:pt x="2603555" y="1635026"/>
                    <a:pt x="2607097" y="1639815"/>
                  </a:cubicBezTo>
                  <a:cubicBezTo>
                    <a:pt x="2609390" y="1642548"/>
                    <a:pt x="2611447" y="1645482"/>
                    <a:pt x="2613167" y="1648585"/>
                  </a:cubicBezTo>
                  <a:cubicBezTo>
                    <a:pt x="2615327" y="1652903"/>
                    <a:pt x="2618025" y="1656748"/>
                    <a:pt x="2619913" y="1661267"/>
                  </a:cubicBezTo>
                  <a:cubicBezTo>
                    <a:pt x="2621229" y="1663291"/>
                    <a:pt x="2634654" y="1656208"/>
                    <a:pt x="2633810" y="1650103"/>
                  </a:cubicBezTo>
                  <a:cubicBezTo>
                    <a:pt x="2631786" y="1645145"/>
                    <a:pt x="2629290" y="1640389"/>
                    <a:pt x="2626356" y="1635869"/>
                  </a:cubicBezTo>
                  <a:cubicBezTo>
                    <a:pt x="2623894" y="1631282"/>
                    <a:pt x="2621532" y="1626594"/>
                    <a:pt x="2619003" y="1622040"/>
                  </a:cubicBezTo>
                  <a:cubicBezTo>
                    <a:pt x="2615529" y="1615766"/>
                    <a:pt x="2611852" y="1609695"/>
                    <a:pt x="2608547" y="1603320"/>
                  </a:cubicBezTo>
                  <a:cubicBezTo>
                    <a:pt x="2606894" y="1599846"/>
                    <a:pt x="2605443" y="1596271"/>
                    <a:pt x="2604196" y="1592594"/>
                  </a:cubicBezTo>
                  <a:cubicBezTo>
                    <a:pt x="2603285" y="1589255"/>
                    <a:pt x="2601970" y="1586017"/>
                    <a:pt x="2600351" y="1582914"/>
                  </a:cubicBezTo>
                  <a:cubicBezTo>
                    <a:pt x="2595831" y="1576472"/>
                    <a:pt x="2590738" y="1570434"/>
                    <a:pt x="2585881" y="1564295"/>
                  </a:cubicBezTo>
                  <a:cubicBezTo>
                    <a:pt x="2582373" y="1559843"/>
                    <a:pt x="2579101" y="1555256"/>
                    <a:pt x="2575222" y="1551174"/>
                  </a:cubicBezTo>
                  <a:cubicBezTo>
                    <a:pt x="2571276" y="1546958"/>
                    <a:pt x="2566385" y="1543619"/>
                    <a:pt x="2562506" y="1539369"/>
                  </a:cubicBezTo>
                  <a:cubicBezTo>
                    <a:pt x="2554984" y="1530971"/>
                    <a:pt x="2547868" y="1522167"/>
                    <a:pt x="2540582" y="1513576"/>
                  </a:cubicBezTo>
                  <a:cubicBezTo>
                    <a:pt x="2537445" y="1509832"/>
                    <a:pt x="2534241" y="1506156"/>
                    <a:pt x="2531205" y="1502351"/>
                  </a:cubicBezTo>
                  <a:cubicBezTo>
                    <a:pt x="2528844" y="1498951"/>
                    <a:pt x="2526314" y="1495686"/>
                    <a:pt x="2523616" y="1492569"/>
                  </a:cubicBezTo>
                  <a:cubicBezTo>
                    <a:pt x="2519568" y="1488765"/>
                    <a:pt x="2515352" y="1485173"/>
                    <a:pt x="2510934" y="1481806"/>
                  </a:cubicBezTo>
                  <a:cubicBezTo>
                    <a:pt x="2507122" y="1478771"/>
                    <a:pt x="2503210" y="1475782"/>
                    <a:pt x="2499095" y="1472979"/>
                  </a:cubicBezTo>
                  <a:cubicBezTo>
                    <a:pt x="2495351" y="1470770"/>
                    <a:pt x="2491708" y="1477921"/>
                    <a:pt x="2491775" y="1479398"/>
                  </a:cubicBezTo>
                  <a:close/>
                  <a:moveTo>
                    <a:pt x="2297156" y="1500951"/>
                  </a:moveTo>
                  <a:cubicBezTo>
                    <a:pt x="2298404" y="1504783"/>
                    <a:pt x="2299956" y="1508341"/>
                    <a:pt x="2301372" y="1512028"/>
                  </a:cubicBezTo>
                  <a:cubicBezTo>
                    <a:pt x="2302822" y="1517006"/>
                    <a:pt x="2304711" y="1521830"/>
                    <a:pt x="2307072" y="1526417"/>
                  </a:cubicBezTo>
                  <a:cubicBezTo>
                    <a:pt x="2313313" y="1536199"/>
                    <a:pt x="2320261" y="1545474"/>
                    <a:pt x="2326973" y="1554885"/>
                  </a:cubicBezTo>
                  <a:cubicBezTo>
                    <a:pt x="2330414" y="1560079"/>
                    <a:pt x="2334157" y="1565037"/>
                    <a:pt x="2338171" y="1569759"/>
                  </a:cubicBezTo>
                  <a:cubicBezTo>
                    <a:pt x="2343939" y="1576168"/>
                    <a:pt x="2350685" y="1581733"/>
                    <a:pt x="2356419" y="1588209"/>
                  </a:cubicBezTo>
                  <a:cubicBezTo>
                    <a:pt x="2363670" y="1596473"/>
                    <a:pt x="2370416" y="1605142"/>
                    <a:pt x="2377196" y="1613810"/>
                  </a:cubicBezTo>
                  <a:cubicBezTo>
                    <a:pt x="2384145" y="1622681"/>
                    <a:pt x="2390857" y="1631721"/>
                    <a:pt x="2397636" y="1640726"/>
                  </a:cubicBezTo>
                  <a:cubicBezTo>
                    <a:pt x="2400098" y="1643998"/>
                    <a:pt x="2402459" y="1647371"/>
                    <a:pt x="2404955" y="1650643"/>
                  </a:cubicBezTo>
                  <a:cubicBezTo>
                    <a:pt x="2408632" y="1655567"/>
                    <a:pt x="2412376" y="1660391"/>
                    <a:pt x="2416052" y="1665315"/>
                  </a:cubicBezTo>
                  <a:cubicBezTo>
                    <a:pt x="2418413" y="1668148"/>
                    <a:pt x="2420505" y="1671150"/>
                    <a:pt x="2422327" y="1674287"/>
                  </a:cubicBezTo>
                  <a:cubicBezTo>
                    <a:pt x="2424519" y="1678706"/>
                    <a:pt x="2427318" y="1682618"/>
                    <a:pt x="2429308" y="1687239"/>
                  </a:cubicBezTo>
                  <a:cubicBezTo>
                    <a:pt x="2430658" y="1689331"/>
                    <a:pt x="2444183" y="1682315"/>
                    <a:pt x="2443205" y="1676142"/>
                  </a:cubicBezTo>
                  <a:cubicBezTo>
                    <a:pt x="2441079" y="1671083"/>
                    <a:pt x="2438482" y="1666192"/>
                    <a:pt x="2435481" y="1661571"/>
                  </a:cubicBezTo>
                  <a:cubicBezTo>
                    <a:pt x="2432917" y="1656883"/>
                    <a:pt x="2430455" y="1652093"/>
                    <a:pt x="2427858" y="1647438"/>
                  </a:cubicBezTo>
                  <a:cubicBezTo>
                    <a:pt x="2424249" y="1641030"/>
                    <a:pt x="2420471" y="1634824"/>
                    <a:pt x="2416997" y="1628280"/>
                  </a:cubicBezTo>
                  <a:cubicBezTo>
                    <a:pt x="2415277" y="1624738"/>
                    <a:pt x="2413793" y="1621062"/>
                    <a:pt x="2412477" y="1617318"/>
                  </a:cubicBezTo>
                  <a:cubicBezTo>
                    <a:pt x="2411466" y="1613911"/>
                    <a:pt x="2410116" y="1610606"/>
                    <a:pt x="2408463" y="1607469"/>
                  </a:cubicBezTo>
                  <a:cubicBezTo>
                    <a:pt x="2403775" y="1600858"/>
                    <a:pt x="2398547" y="1594686"/>
                    <a:pt x="2393521" y="1588344"/>
                  </a:cubicBezTo>
                  <a:cubicBezTo>
                    <a:pt x="2389946" y="1583825"/>
                    <a:pt x="2386539" y="1579069"/>
                    <a:pt x="2382593" y="1574886"/>
                  </a:cubicBezTo>
                  <a:cubicBezTo>
                    <a:pt x="2378546" y="1570569"/>
                    <a:pt x="2373553" y="1567128"/>
                    <a:pt x="2369573" y="1562744"/>
                  </a:cubicBezTo>
                  <a:cubicBezTo>
                    <a:pt x="2361849" y="1554109"/>
                    <a:pt x="2354530" y="1545103"/>
                    <a:pt x="2347042" y="1536232"/>
                  </a:cubicBezTo>
                  <a:cubicBezTo>
                    <a:pt x="2343804" y="1532421"/>
                    <a:pt x="2340532" y="1528643"/>
                    <a:pt x="2337361" y="1524731"/>
                  </a:cubicBezTo>
                  <a:cubicBezTo>
                    <a:pt x="2334967" y="1521256"/>
                    <a:pt x="2332369" y="1517917"/>
                    <a:pt x="2329570" y="1514737"/>
                  </a:cubicBezTo>
                  <a:cubicBezTo>
                    <a:pt x="2325456" y="1510814"/>
                    <a:pt x="2321138" y="1507110"/>
                    <a:pt x="2316618" y="1503639"/>
                  </a:cubicBezTo>
                  <a:cubicBezTo>
                    <a:pt x="2312706" y="1500489"/>
                    <a:pt x="2308691" y="1497393"/>
                    <a:pt x="2304509" y="1494499"/>
                  </a:cubicBezTo>
                  <a:cubicBezTo>
                    <a:pt x="2300664" y="1492215"/>
                    <a:pt x="2297122" y="1499410"/>
                    <a:pt x="2297156" y="1500904"/>
                  </a:cubicBezTo>
                  <a:close/>
                  <a:moveTo>
                    <a:pt x="2102503" y="1522403"/>
                  </a:moveTo>
                  <a:cubicBezTo>
                    <a:pt x="2103717" y="1526181"/>
                    <a:pt x="2105236" y="1529723"/>
                    <a:pt x="2106618" y="1533365"/>
                  </a:cubicBezTo>
                  <a:cubicBezTo>
                    <a:pt x="2108034" y="1538290"/>
                    <a:pt x="2109890" y="1543046"/>
                    <a:pt x="2112183" y="1547599"/>
                  </a:cubicBezTo>
                  <a:cubicBezTo>
                    <a:pt x="2118356" y="1557313"/>
                    <a:pt x="2125169" y="1566454"/>
                    <a:pt x="2131814" y="1575763"/>
                  </a:cubicBezTo>
                  <a:cubicBezTo>
                    <a:pt x="2135187" y="1580890"/>
                    <a:pt x="2138864" y="1585781"/>
                    <a:pt x="2142844" y="1590436"/>
                  </a:cubicBezTo>
                  <a:cubicBezTo>
                    <a:pt x="2148577" y="1596777"/>
                    <a:pt x="2155222" y="1602275"/>
                    <a:pt x="2160855" y="1608683"/>
                  </a:cubicBezTo>
                  <a:cubicBezTo>
                    <a:pt x="2168039" y="1616778"/>
                    <a:pt x="2174684" y="1625380"/>
                    <a:pt x="2181396" y="1633947"/>
                  </a:cubicBezTo>
                  <a:cubicBezTo>
                    <a:pt x="2188210" y="1642683"/>
                    <a:pt x="2194854" y="1651655"/>
                    <a:pt x="2201533" y="1660525"/>
                  </a:cubicBezTo>
                  <a:cubicBezTo>
                    <a:pt x="2203962" y="1663764"/>
                    <a:pt x="2206289" y="1667103"/>
                    <a:pt x="2208717" y="1670341"/>
                  </a:cubicBezTo>
                  <a:cubicBezTo>
                    <a:pt x="2212360" y="1675198"/>
                    <a:pt x="2216070" y="1679987"/>
                    <a:pt x="2219679" y="1684845"/>
                  </a:cubicBezTo>
                  <a:cubicBezTo>
                    <a:pt x="2222007" y="1687610"/>
                    <a:pt x="2224064" y="1690579"/>
                    <a:pt x="2225852" y="1693715"/>
                  </a:cubicBezTo>
                  <a:cubicBezTo>
                    <a:pt x="2228044" y="1698066"/>
                    <a:pt x="2230777" y="1701945"/>
                    <a:pt x="2232732" y="1706533"/>
                  </a:cubicBezTo>
                  <a:cubicBezTo>
                    <a:pt x="2234048" y="1708590"/>
                    <a:pt x="2247506" y="1701541"/>
                    <a:pt x="2246596" y="1695402"/>
                  </a:cubicBezTo>
                  <a:cubicBezTo>
                    <a:pt x="2244505" y="1690376"/>
                    <a:pt x="2241975" y="1685553"/>
                    <a:pt x="2239006" y="1680966"/>
                  </a:cubicBezTo>
                  <a:cubicBezTo>
                    <a:pt x="2236510" y="1676345"/>
                    <a:pt x="2234082" y="1671623"/>
                    <a:pt x="2231519" y="1667002"/>
                  </a:cubicBezTo>
                  <a:cubicBezTo>
                    <a:pt x="2228011" y="1660660"/>
                    <a:pt x="2224233" y="1654521"/>
                    <a:pt x="2220860" y="1648046"/>
                  </a:cubicBezTo>
                  <a:cubicBezTo>
                    <a:pt x="2219174" y="1644538"/>
                    <a:pt x="2217689" y="1640929"/>
                    <a:pt x="2216408" y="1637218"/>
                  </a:cubicBezTo>
                  <a:cubicBezTo>
                    <a:pt x="2215463" y="1633845"/>
                    <a:pt x="2214148" y="1630574"/>
                    <a:pt x="2212495" y="1627437"/>
                  </a:cubicBezTo>
                  <a:cubicBezTo>
                    <a:pt x="2207874" y="1620893"/>
                    <a:pt x="2202747" y="1614822"/>
                    <a:pt x="2197755" y="1608582"/>
                  </a:cubicBezTo>
                  <a:cubicBezTo>
                    <a:pt x="2194214" y="1604096"/>
                    <a:pt x="2190874" y="1599408"/>
                    <a:pt x="2186996" y="1595259"/>
                  </a:cubicBezTo>
                  <a:cubicBezTo>
                    <a:pt x="2182981" y="1591009"/>
                    <a:pt x="2178023" y="1587602"/>
                    <a:pt x="2174111" y="1583285"/>
                  </a:cubicBezTo>
                  <a:cubicBezTo>
                    <a:pt x="2166488" y="1574751"/>
                    <a:pt x="2159270" y="1565847"/>
                    <a:pt x="2151883" y="1557111"/>
                  </a:cubicBezTo>
                  <a:cubicBezTo>
                    <a:pt x="2148679" y="1553333"/>
                    <a:pt x="2145441" y="1549623"/>
                    <a:pt x="2142338" y="1545744"/>
                  </a:cubicBezTo>
                  <a:cubicBezTo>
                    <a:pt x="2139943" y="1542337"/>
                    <a:pt x="2137414" y="1538998"/>
                    <a:pt x="2134681" y="1535828"/>
                  </a:cubicBezTo>
                  <a:cubicBezTo>
                    <a:pt x="2130701" y="1531949"/>
                    <a:pt x="2126215" y="1528475"/>
                    <a:pt x="2121830" y="1524933"/>
                  </a:cubicBezTo>
                  <a:cubicBezTo>
                    <a:pt x="2117952" y="1521830"/>
                    <a:pt x="2114005" y="1518794"/>
                    <a:pt x="2109856" y="1515954"/>
                  </a:cubicBezTo>
                  <a:cubicBezTo>
                    <a:pt x="2106045" y="1513694"/>
                    <a:pt x="2102469" y="1520852"/>
                    <a:pt x="2102503" y="1522370"/>
                  </a:cubicBezTo>
                  <a:close/>
                  <a:moveTo>
                    <a:pt x="1907884" y="1543889"/>
                  </a:moveTo>
                  <a:cubicBezTo>
                    <a:pt x="1909132" y="1547700"/>
                    <a:pt x="1910649" y="1551276"/>
                    <a:pt x="1912100" y="1554952"/>
                  </a:cubicBezTo>
                  <a:cubicBezTo>
                    <a:pt x="1913550" y="1559910"/>
                    <a:pt x="1915440" y="1564734"/>
                    <a:pt x="1917800" y="1569321"/>
                  </a:cubicBezTo>
                  <a:cubicBezTo>
                    <a:pt x="1924074" y="1579170"/>
                    <a:pt x="1930955" y="1588412"/>
                    <a:pt x="1937700" y="1597856"/>
                  </a:cubicBezTo>
                  <a:cubicBezTo>
                    <a:pt x="1941141" y="1603017"/>
                    <a:pt x="1944885" y="1607975"/>
                    <a:pt x="1948865" y="1612697"/>
                  </a:cubicBezTo>
                  <a:cubicBezTo>
                    <a:pt x="1954667" y="1619106"/>
                    <a:pt x="1961412" y="1624705"/>
                    <a:pt x="1967146" y="1631147"/>
                  </a:cubicBezTo>
                  <a:cubicBezTo>
                    <a:pt x="1974399" y="1639411"/>
                    <a:pt x="1981178" y="1648113"/>
                    <a:pt x="1987958" y="1656748"/>
                  </a:cubicBezTo>
                  <a:cubicBezTo>
                    <a:pt x="1994873" y="1665619"/>
                    <a:pt x="2001585" y="1674658"/>
                    <a:pt x="2008364" y="1683664"/>
                  </a:cubicBezTo>
                  <a:cubicBezTo>
                    <a:pt x="2010860" y="1686936"/>
                    <a:pt x="2013221" y="1690309"/>
                    <a:pt x="2015683" y="1693614"/>
                  </a:cubicBezTo>
                  <a:cubicBezTo>
                    <a:pt x="2019360" y="1698505"/>
                    <a:pt x="2023104" y="1703328"/>
                    <a:pt x="2026781" y="1708287"/>
                  </a:cubicBezTo>
                  <a:cubicBezTo>
                    <a:pt x="2029142" y="1711086"/>
                    <a:pt x="2031232" y="1714088"/>
                    <a:pt x="2033054" y="1717225"/>
                  </a:cubicBezTo>
                  <a:cubicBezTo>
                    <a:pt x="2035281" y="1721643"/>
                    <a:pt x="2038046" y="1725590"/>
                    <a:pt x="2040036" y="1730211"/>
                  </a:cubicBezTo>
                  <a:cubicBezTo>
                    <a:pt x="2041385" y="1732268"/>
                    <a:pt x="2054877" y="1725253"/>
                    <a:pt x="2053933" y="1719080"/>
                  </a:cubicBezTo>
                  <a:cubicBezTo>
                    <a:pt x="2051808" y="1714020"/>
                    <a:pt x="2049210" y="1709130"/>
                    <a:pt x="2046209" y="1704509"/>
                  </a:cubicBezTo>
                  <a:cubicBezTo>
                    <a:pt x="2043645" y="1699820"/>
                    <a:pt x="2041183" y="1695031"/>
                    <a:pt x="2038586" y="1690376"/>
                  </a:cubicBezTo>
                  <a:cubicBezTo>
                    <a:pt x="2034977" y="1683968"/>
                    <a:pt x="2031199" y="1677761"/>
                    <a:pt x="2027725" y="1671218"/>
                  </a:cubicBezTo>
                  <a:cubicBezTo>
                    <a:pt x="2026005" y="1667676"/>
                    <a:pt x="2024520" y="1664000"/>
                    <a:pt x="2023205" y="1660256"/>
                  </a:cubicBezTo>
                  <a:cubicBezTo>
                    <a:pt x="2022193" y="1656849"/>
                    <a:pt x="2020844" y="1653544"/>
                    <a:pt x="2019191" y="1650407"/>
                  </a:cubicBezTo>
                  <a:cubicBezTo>
                    <a:pt x="2014503" y="1643796"/>
                    <a:pt x="2009274" y="1637623"/>
                    <a:pt x="2004249" y="1631282"/>
                  </a:cubicBezTo>
                  <a:cubicBezTo>
                    <a:pt x="2000674" y="1626762"/>
                    <a:pt x="1997301" y="1622007"/>
                    <a:pt x="1993320" y="1617824"/>
                  </a:cubicBezTo>
                  <a:cubicBezTo>
                    <a:pt x="1989273" y="1613540"/>
                    <a:pt x="1984281" y="1610066"/>
                    <a:pt x="1980301" y="1605681"/>
                  </a:cubicBezTo>
                  <a:cubicBezTo>
                    <a:pt x="1972543" y="1597047"/>
                    <a:pt x="1965258" y="1588041"/>
                    <a:pt x="1957770" y="1579170"/>
                  </a:cubicBezTo>
                  <a:cubicBezTo>
                    <a:pt x="1954531" y="1575358"/>
                    <a:pt x="1951260" y="1571581"/>
                    <a:pt x="1948089" y="1567668"/>
                  </a:cubicBezTo>
                  <a:cubicBezTo>
                    <a:pt x="1945695" y="1564194"/>
                    <a:pt x="1943098" y="1560855"/>
                    <a:pt x="1940298" y="1557650"/>
                  </a:cubicBezTo>
                  <a:cubicBezTo>
                    <a:pt x="1936183" y="1553738"/>
                    <a:pt x="1931832" y="1550061"/>
                    <a:pt x="1927312" y="1546587"/>
                  </a:cubicBezTo>
                  <a:cubicBezTo>
                    <a:pt x="1923399" y="1543417"/>
                    <a:pt x="1919419" y="1540314"/>
                    <a:pt x="1915237" y="1537413"/>
                  </a:cubicBezTo>
                  <a:cubicBezTo>
                    <a:pt x="1911392" y="1535153"/>
                    <a:pt x="1907850" y="1542337"/>
                    <a:pt x="1907884" y="1543855"/>
                  </a:cubicBezTo>
                  <a:close/>
                  <a:moveTo>
                    <a:pt x="1713231" y="1565307"/>
                  </a:moveTo>
                  <a:cubicBezTo>
                    <a:pt x="1714378" y="1569085"/>
                    <a:pt x="1715895" y="1572593"/>
                    <a:pt x="1717245" y="1576168"/>
                  </a:cubicBezTo>
                  <a:cubicBezTo>
                    <a:pt x="1718594" y="1581059"/>
                    <a:pt x="1720449" y="1585781"/>
                    <a:pt x="1722709" y="1590301"/>
                  </a:cubicBezTo>
                  <a:cubicBezTo>
                    <a:pt x="1728814" y="1599914"/>
                    <a:pt x="1735526" y="1608987"/>
                    <a:pt x="1742069" y="1618161"/>
                  </a:cubicBezTo>
                  <a:cubicBezTo>
                    <a:pt x="1745409" y="1623221"/>
                    <a:pt x="1749018" y="1628078"/>
                    <a:pt x="1752930" y="1632699"/>
                  </a:cubicBezTo>
                  <a:cubicBezTo>
                    <a:pt x="1758597" y="1638972"/>
                    <a:pt x="1765208" y="1644369"/>
                    <a:pt x="1770807" y="1650710"/>
                  </a:cubicBezTo>
                  <a:cubicBezTo>
                    <a:pt x="1777857" y="1658738"/>
                    <a:pt x="1784434" y="1667238"/>
                    <a:pt x="1791078" y="1675704"/>
                  </a:cubicBezTo>
                  <a:cubicBezTo>
                    <a:pt x="1797791" y="1684372"/>
                    <a:pt x="1804335" y="1693210"/>
                    <a:pt x="1810946" y="1701979"/>
                  </a:cubicBezTo>
                  <a:cubicBezTo>
                    <a:pt x="1813374" y="1705183"/>
                    <a:pt x="1815634" y="1708522"/>
                    <a:pt x="1818028" y="1711693"/>
                  </a:cubicBezTo>
                  <a:cubicBezTo>
                    <a:pt x="1821638" y="1716483"/>
                    <a:pt x="1825314" y="1721239"/>
                    <a:pt x="1828855" y="1726028"/>
                  </a:cubicBezTo>
                  <a:cubicBezTo>
                    <a:pt x="1831150" y="1728794"/>
                    <a:pt x="1833173" y="1731728"/>
                    <a:pt x="1834961" y="1734798"/>
                  </a:cubicBezTo>
                  <a:cubicBezTo>
                    <a:pt x="1837086" y="1739149"/>
                    <a:pt x="1839817" y="1742994"/>
                    <a:pt x="1841706" y="1747514"/>
                  </a:cubicBezTo>
                  <a:cubicBezTo>
                    <a:pt x="1843022" y="1749538"/>
                    <a:pt x="1856447" y="1742454"/>
                    <a:pt x="1855603" y="1736349"/>
                  </a:cubicBezTo>
                  <a:cubicBezTo>
                    <a:pt x="1853546" y="1731391"/>
                    <a:pt x="1851050" y="1726601"/>
                    <a:pt x="1848116" y="1722082"/>
                  </a:cubicBezTo>
                  <a:cubicBezTo>
                    <a:pt x="1845653" y="1717495"/>
                    <a:pt x="1843258" y="1712840"/>
                    <a:pt x="1840728" y="1708253"/>
                  </a:cubicBezTo>
                  <a:cubicBezTo>
                    <a:pt x="1837288" y="1701979"/>
                    <a:pt x="1833578" y="1695874"/>
                    <a:pt x="1830273" y="1689499"/>
                  </a:cubicBezTo>
                  <a:cubicBezTo>
                    <a:pt x="1828620" y="1685991"/>
                    <a:pt x="1827169" y="1682416"/>
                    <a:pt x="1825888" y="1678739"/>
                  </a:cubicBezTo>
                  <a:cubicBezTo>
                    <a:pt x="1824977" y="1675400"/>
                    <a:pt x="1823662" y="1672162"/>
                    <a:pt x="1822043" y="1669059"/>
                  </a:cubicBezTo>
                  <a:cubicBezTo>
                    <a:pt x="1817489" y="1662583"/>
                    <a:pt x="1812396" y="1656546"/>
                    <a:pt x="1807505" y="1650373"/>
                  </a:cubicBezTo>
                  <a:cubicBezTo>
                    <a:pt x="1803997" y="1645954"/>
                    <a:pt x="1800725" y="1641334"/>
                    <a:pt x="1796846" y="1637218"/>
                  </a:cubicBezTo>
                  <a:cubicBezTo>
                    <a:pt x="1792900" y="1633036"/>
                    <a:pt x="1787976" y="1629697"/>
                    <a:pt x="1784130" y="1625380"/>
                  </a:cubicBezTo>
                  <a:cubicBezTo>
                    <a:pt x="1776575" y="1616981"/>
                    <a:pt x="1769458" y="1608177"/>
                    <a:pt x="1762139" y="1599509"/>
                  </a:cubicBezTo>
                  <a:cubicBezTo>
                    <a:pt x="1758968" y="1595799"/>
                    <a:pt x="1755798" y="1592122"/>
                    <a:pt x="1752728" y="1588311"/>
                  </a:cubicBezTo>
                  <a:cubicBezTo>
                    <a:pt x="1750131" y="1585106"/>
                    <a:pt x="1748040" y="1581430"/>
                    <a:pt x="1745139" y="1578495"/>
                  </a:cubicBezTo>
                  <a:cubicBezTo>
                    <a:pt x="1741092" y="1574684"/>
                    <a:pt x="1736842" y="1571109"/>
                    <a:pt x="1732423" y="1567736"/>
                  </a:cubicBezTo>
                  <a:cubicBezTo>
                    <a:pt x="1728578" y="1564666"/>
                    <a:pt x="1724699" y="1561664"/>
                    <a:pt x="1720550" y="1558865"/>
                  </a:cubicBezTo>
                  <a:cubicBezTo>
                    <a:pt x="1716806" y="1556672"/>
                    <a:pt x="1713198" y="1563823"/>
                    <a:pt x="1713231" y="1565273"/>
                  </a:cubicBezTo>
                  <a:close/>
                  <a:moveTo>
                    <a:pt x="1518645" y="1586827"/>
                  </a:moveTo>
                  <a:cubicBezTo>
                    <a:pt x="1519894" y="1590706"/>
                    <a:pt x="1521479" y="1594314"/>
                    <a:pt x="1522929" y="1597991"/>
                  </a:cubicBezTo>
                  <a:cubicBezTo>
                    <a:pt x="1524413" y="1603017"/>
                    <a:pt x="1526336" y="1607908"/>
                    <a:pt x="1528764" y="1612528"/>
                  </a:cubicBezTo>
                  <a:cubicBezTo>
                    <a:pt x="1535106" y="1622478"/>
                    <a:pt x="1542121" y="1631822"/>
                    <a:pt x="1548968" y="1641334"/>
                  </a:cubicBezTo>
                  <a:cubicBezTo>
                    <a:pt x="1552442" y="1646561"/>
                    <a:pt x="1556220" y="1651587"/>
                    <a:pt x="1560268" y="1656377"/>
                  </a:cubicBezTo>
                  <a:cubicBezTo>
                    <a:pt x="1566137" y="1662853"/>
                    <a:pt x="1572950" y="1668519"/>
                    <a:pt x="1578718" y="1675063"/>
                  </a:cubicBezTo>
                  <a:cubicBezTo>
                    <a:pt x="1586104" y="1683428"/>
                    <a:pt x="1592951" y="1692231"/>
                    <a:pt x="1599799" y="1700967"/>
                  </a:cubicBezTo>
                  <a:cubicBezTo>
                    <a:pt x="1606815" y="1709939"/>
                    <a:pt x="1613628" y="1719080"/>
                    <a:pt x="1620509" y="1728187"/>
                  </a:cubicBezTo>
                  <a:cubicBezTo>
                    <a:pt x="1623005" y="1731526"/>
                    <a:pt x="1625400" y="1734899"/>
                    <a:pt x="1627896" y="1738238"/>
                  </a:cubicBezTo>
                  <a:cubicBezTo>
                    <a:pt x="1631639" y="1743163"/>
                    <a:pt x="1635451" y="1748087"/>
                    <a:pt x="1639161" y="1753079"/>
                  </a:cubicBezTo>
                  <a:cubicBezTo>
                    <a:pt x="1641556" y="1755913"/>
                    <a:pt x="1643681" y="1758948"/>
                    <a:pt x="1645536" y="1762152"/>
                  </a:cubicBezTo>
                  <a:cubicBezTo>
                    <a:pt x="1647762" y="1766605"/>
                    <a:pt x="1650595" y="1770551"/>
                    <a:pt x="1652619" y="1775239"/>
                  </a:cubicBezTo>
                  <a:cubicBezTo>
                    <a:pt x="1653968" y="1777297"/>
                    <a:pt x="1667528" y="1770349"/>
                    <a:pt x="1666516" y="1764109"/>
                  </a:cubicBezTo>
                  <a:cubicBezTo>
                    <a:pt x="1664357" y="1758982"/>
                    <a:pt x="1661726" y="1754057"/>
                    <a:pt x="1658690" y="1749403"/>
                  </a:cubicBezTo>
                  <a:cubicBezTo>
                    <a:pt x="1656059" y="1744647"/>
                    <a:pt x="1653563" y="1739857"/>
                    <a:pt x="1650898" y="1735135"/>
                  </a:cubicBezTo>
                  <a:cubicBezTo>
                    <a:pt x="1647256" y="1728659"/>
                    <a:pt x="1643411" y="1722385"/>
                    <a:pt x="1639903" y="1715774"/>
                  </a:cubicBezTo>
                  <a:cubicBezTo>
                    <a:pt x="1638149" y="1712199"/>
                    <a:pt x="1636597" y="1708489"/>
                    <a:pt x="1635248" y="1704711"/>
                  </a:cubicBezTo>
                  <a:cubicBezTo>
                    <a:pt x="1634270" y="1701271"/>
                    <a:pt x="1632887" y="1697931"/>
                    <a:pt x="1631167" y="1694761"/>
                  </a:cubicBezTo>
                  <a:cubicBezTo>
                    <a:pt x="1626445" y="1688049"/>
                    <a:pt x="1621150" y="1681843"/>
                    <a:pt x="1616056" y="1675434"/>
                  </a:cubicBezTo>
                  <a:cubicBezTo>
                    <a:pt x="1612413" y="1670847"/>
                    <a:pt x="1608973" y="1666057"/>
                    <a:pt x="1604993" y="1661807"/>
                  </a:cubicBezTo>
                  <a:cubicBezTo>
                    <a:pt x="1600878" y="1657456"/>
                    <a:pt x="1595819" y="1653948"/>
                    <a:pt x="1591839" y="1649496"/>
                  </a:cubicBezTo>
                  <a:cubicBezTo>
                    <a:pt x="1583980" y="1640760"/>
                    <a:pt x="1576559" y="1631653"/>
                    <a:pt x="1569004" y="1622681"/>
                  </a:cubicBezTo>
                  <a:cubicBezTo>
                    <a:pt x="1565732" y="1618802"/>
                    <a:pt x="1562392" y="1614991"/>
                    <a:pt x="1559222" y="1611045"/>
                  </a:cubicBezTo>
                  <a:cubicBezTo>
                    <a:pt x="1556794" y="1607537"/>
                    <a:pt x="1554129" y="1604164"/>
                    <a:pt x="1551296" y="1600926"/>
                  </a:cubicBezTo>
                  <a:cubicBezTo>
                    <a:pt x="1547147" y="1596945"/>
                    <a:pt x="1542762" y="1593168"/>
                    <a:pt x="1538175" y="1589660"/>
                  </a:cubicBezTo>
                  <a:cubicBezTo>
                    <a:pt x="1534262" y="1586456"/>
                    <a:pt x="1530215" y="1583352"/>
                    <a:pt x="1525965" y="1580384"/>
                  </a:cubicBezTo>
                  <a:cubicBezTo>
                    <a:pt x="1522120" y="1578057"/>
                    <a:pt x="1518578" y="1585309"/>
                    <a:pt x="1518645" y="1586793"/>
                  </a:cubicBezTo>
                  <a:close/>
                  <a:moveTo>
                    <a:pt x="1322070" y="1606154"/>
                  </a:moveTo>
                  <a:cubicBezTo>
                    <a:pt x="1323251" y="1609931"/>
                    <a:pt x="1324768" y="1613439"/>
                    <a:pt x="1326152" y="1617048"/>
                  </a:cubicBezTo>
                  <a:cubicBezTo>
                    <a:pt x="1327534" y="1621973"/>
                    <a:pt x="1329390" y="1626728"/>
                    <a:pt x="1331683" y="1631248"/>
                  </a:cubicBezTo>
                  <a:cubicBezTo>
                    <a:pt x="1337788" y="1640929"/>
                    <a:pt x="1344568" y="1650036"/>
                    <a:pt x="1351179" y="1659277"/>
                  </a:cubicBezTo>
                  <a:cubicBezTo>
                    <a:pt x="1354552" y="1664371"/>
                    <a:pt x="1358195" y="1669228"/>
                    <a:pt x="1362107" y="1673883"/>
                  </a:cubicBezTo>
                  <a:cubicBezTo>
                    <a:pt x="1367807" y="1680190"/>
                    <a:pt x="1374452" y="1685654"/>
                    <a:pt x="1380051" y="1691995"/>
                  </a:cubicBezTo>
                  <a:cubicBezTo>
                    <a:pt x="1387202" y="1700090"/>
                    <a:pt x="1393812" y="1708657"/>
                    <a:pt x="1400457" y="1717157"/>
                  </a:cubicBezTo>
                  <a:cubicBezTo>
                    <a:pt x="1407270" y="1725859"/>
                    <a:pt x="1413815" y="1734764"/>
                    <a:pt x="1420493" y="1743601"/>
                  </a:cubicBezTo>
                  <a:cubicBezTo>
                    <a:pt x="1422921" y="1746839"/>
                    <a:pt x="1425215" y="1750111"/>
                    <a:pt x="1427643" y="1753383"/>
                  </a:cubicBezTo>
                  <a:cubicBezTo>
                    <a:pt x="1431252" y="1758206"/>
                    <a:pt x="1434929" y="1762962"/>
                    <a:pt x="1438504" y="1767785"/>
                  </a:cubicBezTo>
                  <a:cubicBezTo>
                    <a:pt x="1440832" y="1770551"/>
                    <a:pt x="1442889" y="1773485"/>
                    <a:pt x="1444643" y="1776622"/>
                  </a:cubicBezTo>
                  <a:cubicBezTo>
                    <a:pt x="1446802" y="1780940"/>
                    <a:pt x="1449534" y="1784819"/>
                    <a:pt x="1451490" y="1789372"/>
                  </a:cubicBezTo>
                  <a:cubicBezTo>
                    <a:pt x="1452771" y="1791396"/>
                    <a:pt x="1466263" y="1784347"/>
                    <a:pt x="1465353" y="1778241"/>
                  </a:cubicBezTo>
                  <a:cubicBezTo>
                    <a:pt x="1463295" y="1773250"/>
                    <a:pt x="1460800" y="1768460"/>
                    <a:pt x="1457831" y="1763906"/>
                  </a:cubicBezTo>
                  <a:cubicBezTo>
                    <a:pt x="1455335" y="1759285"/>
                    <a:pt x="1452940" y="1754563"/>
                    <a:pt x="1450377" y="1749976"/>
                  </a:cubicBezTo>
                  <a:cubicBezTo>
                    <a:pt x="1446903" y="1743669"/>
                    <a:pt x="1443159" y="1737530"/>
                    <a:pt x="1439820" y="1731088"/>
                  </a:cubicBezTo>
                  <a:cubicBezTo>
                    <a:pt x="1438133" y="1727580"/>
                    <a:pt x="1436649" y="1724005"/>
                    <a:pt x="1435401" y="1720294"/>
                  </a:cubicBezTo>
                  <a:cubicBezTo>
                    <a:pt x="1434457" y="1716921"/>
                    <a:pt x="1433141" y="1713683"/>
                    <a:pt x="1431489" y="1710580"/>
                  </a:cubicBezTo>
                  <a:cubicBezTo>
                    <a:pt x="1426935" y="1704037"/>
                    <a:pt x="1421808" y="1697999"/>
                    <a:pt x="1416884" y="1691793"/>
                  </a:cubicBezTo>
                  <a:cubicBezTo>
                    <a:pt x="1413342" y="1687341"/>
                    <a:pt x="1410036" y="1682686"/>
                    <a:pt x="1406158" y="1678571"/>
                  </a:cubicBezTo>
                  <a:cubicBezTo>
                    <a:pt x="1402177" y="1674354"/>
                    <a:pt x="1397253" y="1670981"/>
                    <a:pt x="1393341" y="1666664"/>
                  </a:cubicBezTo>
                  <a:cubicBezTo>
                    <a:pt x="1385751" y="1658165"/>
                    <a:pt x="1378567" y="1649327"/>
                    <a:pt x="1371214" y="1640625"/>
                  </a:cubicBezTo>
                  <a:cubicBezTo>
                    <a:pt x="1368077" y="1636881"/>
                    <a:pt x="1364839" y="1633171"/>
                    <a:pt x="1361769" y="1629326"/>
                  </a:cubicBezTo>
                  <a:cubicBezTo>
                    <a:pt x="1359408" y="1625919"/>
                    <a:pt x="1356845" y="1622647"/>
                    <a:pt x="1354113" y="1619510"/>
                  </a:cubicBezTo>
                  <a:cubicBezTo>
                    <a:pt x="1350032" y="1615665"/>
                    <a:pt x="1345782" y="1612056"/>
                    <a:pt x="1341330" y="1608649"/>
                  </a:cubicBezTo>
                  <a:cubicBezTo>
                    <a:pt x="1337484" y="1605547"/>
                    <a:pt x="1333572" y="1602545"/>
                    <a:pt x="1329423" y="1599711"/>
                  </a:cubicBezTo>
                  <a:cubicBezTo>
                    <a:pt x="1325645" y="1597485"/>
                    <a:pt x="1322036" y="1604636"/>
                    <a:pt x="1322070" y="1606120"/>
                  </a:cubicBezTo>
                  <a:close/>
                  <a:moveTo>
                    <a:pt x="1129373" y="1629798"/>
                  </a:moveTo>
                  <a:cubicBezTo>
                    <a:pt x="1130621" y="1633643"/>
                    <a:pt x="1132207" y="1637252"/>
                    <a:pt x="1133657" y="1640929"/>
                  </a:cubicBezTo>
                  <a:cubicBezTo>
                    <a:pt x="1135141" y="1645954"/>
                    <a:pt x="1137098" y="1650811"/>
                    <a:pt x="1139459" y="1655466"/>
                  </a:cubicBezTo>
                  <a:cubicBezTo>
                    <a:pt x="1145833" y="1665416"/>
                    <a:pt x="1152849" y="1674759"/>
                    <a:pt x="1159662" y="1684271"/>
                  </a:cubicBezTo>
                  <a:cubicBezTo>
                    <a:pt x="1163170" y="1689499"/>
                    <a:pt x="1166948" y="1694525"/>
                    <a:pt x="1170996" y="1699314"/>
                  </a:cubicBezTo>
                  <a:cubicBezTo>
                    <a:pt x="1176865" y="1705791"/>
                    <a:pt x="1183678" y="1711457"/>
                    <a:pt x="1189480" y="1718001"/>
                  </a:cubicBezTo>
                  <a:cubicBezTo>
                    <a:pt x="1196832" y="1726365"/>
                    <a:pt x="1203680" y="1735135"/>
                    <a:pt x="1210561" y="1743905"/>
                  </a:cubicBezTo>
                  <a:cubicBezTo>
                    <a:pt x="1217576" y="1752877"/>
                    <a:pt x="1224355" y="1762017"/>
                    <a:pt x="1231236" y="1771125"/>
                  </a:cubicBezTo>
                  <a:cubicBezTo>
                    <a:pt x="1233732" y="1774464"/>
                    <a:pt x="1236127" y="1777837"/>
                    <a:pt x="1238657" y="1781176"/>
                  </a:cubicBezTo>
                  <a:cubicBezTo>
                    <a:pt x="1242367" y="1786134"/>
                    <a:pt x="1246178" y="1791025"/>
                    <a:pt x="1249889" y="1796017"/>
                  </a:cubicBezTo>
                  <a:cubicBezTo>
                    <a:pt x="1252284" y="1798850"/>
                    <a:pt x="1254409" y="1801886"/>
                    <a:pt x="1256230" y="1805090"/>
                  </a:cubicBezTo>
                  <a:cubicBezTo>
                    <a:pt x="1258524" y="1809543"/>
                    <a:pt x="1261323" y="1813522"/>
                    <a:pt x="1263347" y="1818177"/>
                  </a:cubicBezTo>
                  <a:cubicBezTo>
                    <a:pt x="1264730" y="1820268"/>
                    <a:pt x="1278255" y="1813286"/>
                    <a:pt x="1277244" y="1807047"/>
                  </a:cubicBezTo>
                  <a:cubicBezTo>
                    <a:pt x="1275085" y="1801920"/>
                    <a:pt x="1272454" y="1796995"/>
                    <a:pt x="1269418" y="1792341"/>
                  </a:cubicBezTo>
                  <a:cubicBezTo>
                    <a:pt x="1266787" y="1787585"/>
                    <a:pt x="1264291" y="1782795"/>
                    <a:pt x="1261627" y="1778073"/>
                  </a:cubicBezTo>
                  <a:cubicBezTo>
                    <a:pt x="1257984" y="1771597"/>
                    <a:pt x="1254139" y="1765323"/>
                    <a:pt x="1250631" y="1758712"/>
                  </a:cubicBezTo>
                  <a:cubicBezTo>
                    <a:pt x="1248877" y="1755137"/>
                    <a:pt x="1247325" y="1751427"/>
                    <a:pt x="1246010" y="1747649"/>
                  </a:cubicBezTo>
                  <a:cubicBezTo>
                    <a:pt x="1244998" y="1744208"/>
                    <a:pt x="1243615" y="1740869"/>
                    <a:pt x="1241895" y="1737699"/>
                  </a:cubicBezTo>
                  <a:cubicBezTo>
                    <a:pt x="1237139" y="1730986"/>
                    <a:pt x="1231877" y="1724780"/>
                    <a:pt x="1226784" y="1718372"/>
                  </a:cubicBezTo>
                  <a:cubicBezTo>
                    <a:pt x="1223142" y="1713784"/>
                    <a:pt x="1219735" y="1708995"/>
                    <a:pt x="1215721" y="1704745"/>
                  </a:cubicBezTo>
                  <a:cubicBezTo>
                    <a:pt x="1211606" y="1700394"/>
                    <a:pt x="1206546" y="1696886"/>
                    <a:pt x="1202566" y="1692434"/>
                  </a:cubicBezTo>
                  <a:cubicBezTo>
                    <a:pt x="1194707" y="1683698"/>
                    <a:pt x="1187321" y="1674591"/>
                    <a:pt x="1179731" y="1665619"/>
                  </a:cubicBezTo>
                  <a:cubicBezTo>
                    <a:pt x="1176460" y="1661740"/>
                    <a:pt x="1173154" y="1657928"/>
                    <a:pt x="1169950" y="1653982"/>
                  </a:cubicBezTo>
                  <a:cubicBezTo>
                    <a:pt x="1167252" y="1650677"/>
                    <a:pt x="1165060" y="1646865"/>
                    <a:pt x="1162057" y="1643863"/>
                  </a:cubicBezTo>
                  <a:cubicBezTo>
                    <a:pt x="1157976" y="1639815"/>
                    <a:pt x="1153422" y="1636240"/>
                    <a:pt x="1148937" y="1632597"/>
                  </a:cubicBezTo>
                  <a:cubicBezTo>
                    <a:pt x="1144990" y="1629393"/>
                    <a:pt x="1140942" y="1626290"/>
                    <a:pt x="1136693" y="1623322"/>
                  </a:cubicBezTo>
                  <a:cubicBezTo>
                    <a:pt x="1132848" y="1621028"/>
                    <a:pt x="1129306" y="1628246"/>
                    <a:pt x="1129373" y="1629764"/>
                  </a:cubicBezTo>
                  <a:close/>
                  <a:moveTo>
                    <a:pt x="934653" y="1651182"/>
                  </a:moveTo>
                  <a:cubicBezTo>
                    <a:pt x="935800" y="1654893"/>
                    <a:pt x="937250" y="1658367"/>
                    <a:pt x="938599" y="1661942"/>
                  </a:cubicBezTo>
                  <a:cubicBezTo>
                    <a:pt x="939915" y="1666799"/>
                    <a:pt x="941703" y="1671488"/>
                    <a:pt x="943963" y="1675940"/>
                  </a:cubicBezTo>
                  <a:cubicBezTo>
                    <a:pt x="949933" y="1685452"/>
                    <a:pt x="956577" y="1694390"/>
                    <a:pt x="963019" y="1703497"/>
                  </a:cubicBezTo>
                  <a:cubicBezTo>
                    <a:pt x="966325" y="1708522"/>
                    <a:pt x="969900" y="1713312"/>
                    <a:pt x="973779" y="1717866"/>
                  </a:cubicBezTo>
                  <a:cubicBezTo>
                    <a:pt x="979345" y="1724038"/>
                    <a:pt x="985888" y="1729367"/>
                    <a:pt x="991386" y="1735607"/>
                  </a:cubicBezTo>
                  <a:cubicBezTo>
                    <a:pt x="998402" y="1743567"/>
                    <a:pt x="1004878" y="1751966"/>
                    <a:pt x="1011388" y="1760331"/>
                  </a:cubicBezTo>
                  <a:cubicBezTo>
                    <a:pt x="1018032" y="1768898"/>
                    <a:pt x="1024508" y="1777634"/>
                    <a:pt x="1031019" y="1786303"/>
                  </a:cubicBezTo>
                  <a:cubicBezTo>
                    <a:pt x="1033379" y="1789473"/>
                    <a:pt x="1035639" y="1792745"/>
                    <a:pt x="1038034" y="1795916"/>
                  </a:cubicBezTo>
                  <a:cubicBezTo>
                    <a:pt x="1041542" y="1800638"/>
                    <a:pt x="1045185" y="1805326"/>
                    <a:pt x="1048659" y="1810082"/>
                  </a:cubicBezTo>
                  <a:cubicBezTo>
                    <a:pt x="1050952" y="1812780"/>
                    <a:pt x="1052976" y="1815681"/>
                    <a:pt x="1054697" y="1818751"/>
                  </a:cubicBezTo>
                  <a:cubicBezTo>
                    <a:pt x="1056788" y="1823068"/>
                    <a:pt x="1059452" y="1826846"/>
                    <a:pt x="1061341" y="1831332"/>
                  </a:cubicBezTo>
                  <a:cubicBezTo>
                    <a:pt x="1062589" y="1833355"/>
                    <a:pt x="1076047" y="1826238"/>
                    <a:pt x="1075204" y="1820167"/>
                  </a:cubicBezTo>
                  <a:cubicBezTo>
                    <a:pt x="1073214" y="1815243"/>
                    <a:pt x="1070751" y="1810520"/>
                    <a:pt x="1067885" y="1806035"/>
                  </a:cubicBezTo>
                  <a:cubicBezTo>
                    <a:pt x="1065422" y="1801481"/>
                    <a:pt x="1063095" y="1796860"/>
                    <a:pt x="1060599" y="1792341"/>
                  </a:cubicBezTo>
                  <a:cubicBezTo>
                    <a:pt x="1057193" y="1786134"/>
                    <a:pt x="1053583" y="1780130"/>
                    <a:pt x="1050278" y="1773789"/>
                  </a:cubicBezTo>
                  <a:cubicBezTo>
                    <a:pt x="1048591" y="1770483"/>
                    <a:pt x="1047411" y="1766706"/>
                    <a:pt x="1045994" y="1763131"/>
                  </a:cubicBezTo>
                  <a:cubicBezTo>
                    <a:pt x="1045117" y="1759825"/>
                    <a:pt x="1043869" y="1756587"/>
                    <a:pt x="1042250" y="1753552"/>
                  </a:cubicBezTo>
                  <a:cubicBezTo>
                    <a:pt x="1037764" y="1747143"/>
                    <a:pt x="1032739" y="1741207"/>
                    <a:pt x="1027915" y="1735068"/>
                  </a:cubicBezTo>
                  <a:cubicBezTo>
                    <a:pt x="1024474" y="1730683"/>
                    <a:pt x="1021203" y="1726130"/>
                    <a:pt x="1017392" y="1722116"/>
                  </a:cubicBezTo>
                  <a:cubicBezTo>
                    <a:pt x="1013479" y="1717933"/>
                    <a:pt x="1008622" y="1714628"/>
                    <a:pt x="1004811" y="1710411"/>
                  </a:cubicBezTo>
                  <a:cubicBezTo>
                    <a:pt x="997323" y="1702114"/>
                    <a:pt x="990307" y="1693412"/>
                    <a:pt x="983088" y="1684845"/>
                  </a:cubicBezTo>
                  <a:cubicBezTo>
                    <a:pt x="979985" y="1681168"/>
                    <a:pt x="976815" y="1677525"/>
                    <a:pt x="973813" y="1673781"/>
                  </a:cubicBezTo>
                  <a:cubicBezTo>
                    <a:pt x="971485" y="1670408"/>
                    <a:pt x="968990" y="1667170"/>
                    <a:pt x="966325" y="1664067"/>
                  </a:cubicBezTo>
                  <a:cubicBezTo>
                    <a:pt x="962311" y="1660323"/>
                    <a:pt x="958129" y="1656782"/>
                    <a:pt x="953744" y="1653442"/>
                  </a:cubicBezTo>
                  <a:cubicBezTo>
                    <a:pt x="949966" y="1650440"/>
                    <a:pt x="946087" y="1647472"/>
                    <a:pt x="942006" y="1644740"/>
                  </a:cubicBezTo>
                  <a:cubicBezTo>
                    <a:pt x="938262" y="1642548"/>
                    <a:pt x="934653" y="1649698"/>
                    <a:pt x="934653" y="1651149"/>
                  </a:cubicBezTo>
                  <a:close/>
                  <a:moveTo>
                    <a:pt x="740034" y="1672634"/>
                  </a:moveTo>
                  <a:cubicBezTo>
                    <a:pt x="741147" y="1676345"/>
                    <a:pt x="742598" y="1679785"/>
                    <a:pt x="743913" y="1683327"/>
                  </a:cubicBezTo>
                  <a:cubicBezTo>
                    <a:pt x="745195" y="1688150"/>
                    <a:pt x="746948" y="1692805"/>
                    <a:pt x="749175" y="1697257"/>
                  </a:cubicBezTo>
                  <a:cubicBezTo>
                    <a:pt x="755111" y="1706701"/>
                    <a:pt x="761688" y="1715572"/>
                    <a:pt x="768063" y="1724611"/>
                  </a:cubicBezTo>
                  <a:cubicBezTo>
                    <a:pt x="771335" y="1729570"/>
                    <a:pt x="774876" y="1734359"/>
                    <a:pt x="778688" y="1738879"/>
                  </a:cubicBezTo>
                  <a:cubicBezTo>
                    <a:pt x="784253" y="1744984"/>
                    <a:pt x="790730" y="1750246"/>
                    <a:pt x="796193" y="1756486"/>
                  </a:cubicBezTo>
                  <a:cubicBezTo>
                    <a:pt x="803142" y="1764345"/>
                    <a:pt x="809584" y="1772676"/>
                    <a:pt x="816027" y="1780974"/>
                  </a:cubicBezTo>
                  <a:cubicBezTo>
                    <a:pt x="822638" y="1789473"/>
                    <a:pt x="829012" y="1798142"/>
                    <a:pt x="835488" y="1806776"/>
                  </a:cubicBezTo>
                  <a:cubicBezTo>
                    <a:pt x="837816" y="1809913"/>
                    <a:pt x="840075" y="1813151"/>
                    <a:pt x="842403" y="1816288"/>
                  </a:cubicBezTo>
                  <a:cubicBezTo>
                    <a:pt x="845911" y="1821011"/>
                    <a:pt x="849486" y="1825632"/>
                    <a:pt x="852994" y="1830353"/>
                  </a:cubicBezTo>
                  <a:cubicBezTo>
                    <a:pt x="855220" y="1833052"/>
                    <a:pt x="857210" y="1835919"/>
                    <a:pt x="858931" y="1838955"/>
                  </a:cubicBezTo>
                  <a:cubicBezTo>
                    <a:pt x="860988" y="1843238"/>
                    <a:pt x="863652" y="1846982"/>
                    <a:pt x="865508" y="1851468"/>
                  </a:cubicBezTo>
                  <a:cubicBezTo>
                    <a:pt x="866755" y="1853458"/>
                    <a:pt x="880147" y="1846308"/>
                    <a:pt x="879370" y="1840304"/>
                  </a:cubicBezTo>
                  <a:cubicBezTo>
                    <a:pt x="877381" y="1835413"/>
                    <a:pt x="874952" y="1830725"/>
                    <a:pt x="872119" y="1826272"/>
                  </a:cubicBezTo>
                  <a:cubicBezTo>
                    <a:pt x="869690" y="1821753"/>
                    <a:pt x="867397" y="1817132"/>
                    <a:pt x="864935" y="1812645"/>
                  </a:cubicBezTo>
                  <a:cubicBezTo>
                    <a:pt x="861562" y="1806473"/>
                    <a:pt x="857952" y="1800469"/>
                    <a:pt x="854748" y="1794229"/>
                  </a:cubicBezTo>
                  <a:cubicBezTo>
                    <a:pt x="853129" y="1790789"/>
                    <a:pt x="851712" y="1787247"/>
                    <a:pt x="850498" y="1783604"/>
                  </a:cubicBezTo>
                  <a:cubicBezTo>
                    <a:pt x="849621" y="1780299"/>
                    <a:pt x="848373" y="1777129"/>
                    <a:pt x="846788" y="1774093"/>
                  </a:cubicBezTo>
                  <a:cubicBezTo>
                    <a:pt x="842335" y="1767718"/>
                    <a:pt x="837377" y="1761849"/>
                    <a:pt x="832588" y="1755777"/>
                  </a:cubicBezTo>
                  <a:cubicBezTo>
                    <a:pt x="829147" y="1751427"/>
                    <a:pt x="825943" y="1746873"/>
                    <a:pt x="822165" y="1742893"/>
                  </a:cubicBezTo>
                  <a:cubicBezTo>
                    <a:pt x="818286" y="1738778"/>
                    <a:pt x="813430" y="1735506"/>
                    <a:pt x="809685" y="1731324"/>
                  </a:cubicBezTo>
                  <a:cubicBezTo>
                    <a:pt x="802265" y="1723060"/>
                    <a:pt x="795316" y="1714459"/>
                    <a:pt x="788132" y="1705959"/>
                  </a:cubicBezTo>
                  <a:cubicBezTo>
                    <a:pt x="785062" y="1702316"/>
                    <a:pt x="781926" y="1698707"/>
                    <a:pt x="778924" y="1694964"/>
                  </a:cubicBezTo>
                  <a:cubicBezTo>
                    <a:pt x="776630" y="1691658"/>
                    <a:pt x="774134" y="1688420"/>
                    <a:pt x="771503" y="1685350"/>
                  </a:cubicBezTo>
                  <a:cubicBezTo>
                    <a:pt x="767523" y="1681640"/>
                    <a:pt x="763375" y="1678132"/>
                    <a:pt x="759023" y="1674827"/>
                  </a:cubicBezTo>
                  <a:cubicBezTo>
                    <a:pt x="755280" y="1671825"/>
                    <a:pt x="751401" y="1668924"/>
                    <a:pt x="747353" y="1666192"/>
                  </a:cubicBezTo>
                  <a:cubicBezTo>
                    <a:pt x="743643" y="1664033"/>
                    <a:pt x="740000" y="1671150"/>
                    <a:pt x="740034" y="1672601"/>
                  </a:cubicBezTo>
                  <a:close/>
                  <a:moveTo>
                    <a:pt x="538702" y="1686598"/>
                  </a:moveTo>
                  <a:cubicBezTo>
                    <a:pt x="539917" y="1690410"/>
                    <a:pt x="541434" y="1693951"/>
                    <a:pt x="542852" y="1697594"/>
                  </a:cubicBezTo>
                  <a:cubicBezTo>
                    <a:pt x="544268" y="1702553"/>
                    <a:pt x="546157" y="1707342"/>
                    <a:pt x="548484" y="1711929"/>
                  </a:cubicBezTo>
                  <a:cubicBezTo>
                    <a:pt x="554690" y="1721677"/>
                    <a:pt x="561571" y="1730885"/>
                    <a:pt x="568249" y="1740262"/>
                  </a:cubicBezTo>
                  <a:cubicBezTo>
                    <a:pt x="571656" y="1745389"/>
                    <a:pt x="575366" y="1750347"/>
                    <a:pt x="579346" y="1755036"/>
                  </a:cubicBezTo>
                  <a:cubicBezTo>
                    <a:pt x="585114" y="1761410"/>
                    <a:pt x="591826" y="1766942"/>
                    <a:pt x="597493" y="1773385"/>
                  </a:cubicBezTo>
                  <a:cubicBezTo>
                    <a:pt x="604745" y="1781581"/>
                    <a:pt x="611423" y="1790216"/>
                    <a:pt x="618169" y="1798850"/>
                  </a:cubicBezTo>
                  <a:cubicBezTo>
                    <a:pt x="625084" y="1807653"/>
                    <a:pt x="631728" y="1816659"/>
                    <a:pt x="638474" y="1825598"/>
                  </a:cubicBezTo>
                  <a:cubicBezTo>
                    <a:pt x="640936" y="1828869"/>
                    <a:pt x="643264" y="1832209"/>
                    <a:pt x="645727" y="1835447"/>
                  </a:cubicBezTo>
                  <a:cubicBezTo>
                    <a:pt x="649369" y="1840338"/>
                    <a:pt x="653113" y="1845161"/>
                    <a:pt x="656755" y="1850052"/>
                  </a:cubicBezTo>
                  <a:cubicBezTo>
                    <a:pt x="659083" y="1852851"/>
                    <a:pt x="661174" y="1855853"/>
                    <a:pt x="662996" y="1858990"/>
                  </a:cubicBezTo>
                  <a:cubicBezTo>
                    <a:pt x="665188" y="1863375"/>
                    <a:pt x="667954" y="1867254"/>
                    <a:pt x="669910" y="1871875"/>
                  </a:cubicBezTo>
                  <a:cubicBezTo>
                    <a:pt x="671259" y="1873932"/>
                    <a:pt x="684751" y="1866883"/>
                    <a:pt x="683806" y="1860710"/>
                  </a:cubicBezTo>
                  <a:cubicBezTo>
                    <a:pt x="681716" y="1855684"/>
                    <a:pt x="679152" y="1850827"/>
                    <a:pt x="676150" y="1846240"/>
                  </a:cubicBezTo>
                  <a:cubicBezTo>
                    <a:pt x="673620" y="1841586"/>
                    <a:pt x="671158" y="1836830"/>
                    <a:pt x="668594" y="1832175"/>
                  </a:cubicBezTo>
                  <a:cubicBezTo>
                    <a:pt x="665020" y="1825834"/>
                    <a:pt x="661242" y="1819628"/>
                    <a:pt x="657835" y="1813151"/>
                  </a:cubicBezTo>
                  <a:cubicBezTo>
                    <a:pt x="656148" y="1809610"/>
                    <a:pt x="654631" y="1805967"/>
                    <a:pt x="653316" y="1802223"/>
                  </a:cubicBezTo>
                  <a:cubicBezTo>
                    <a:pt x="652337" y="1798850"/>
                    <a:pt x="651022" y="1795545"/>
                    <a:pt x="649369" y="1792408"/>
                  </a:cubicBezTo>
                  <a:cubicBezTo>
                    <a:pt x="644715" y="1785831"/>
                    <a:pt x="639520" y="1779692"/>
                    <a:pt x="634528" y="1773418"/>
                  </a:cubicBezTo>
                  <a:cubicBezTo>
                    <a:pt x="630953" y="1768898"/>
                    <a:pt x="627613" y="1764176"/>
                    <a:pt x="623667" y="1759994"/>
                  </a:cubicBezTo>
                  <a:cubicBezTo>
                    <a:pt x="619653" y="1755744"/>
                    <a:pt x="614661" y="1752304"/>
                    <a:pt x="610749" y="1747919"/>
                  </a:cubicBezTo>
                  <a:cubicBezTo>
                    <a:pt x="603025" y="1739351"/>
                    <a:pt x="595773" y="1730413"/>
                    <a:pt x="588319" y="1721609"/>
                  </a:cubicBezTo>
                  <a:cubicBezTo>
                    <a:pt x="585114" y="1717798"/>
                    <a:pt x="581842" y="1714054"/>
                    <a:pt x="578739" y="1710175"/>
                  </a:cubicBezTo>
                  <a:cubicBezTo>
                    <a:pt x="576311" y="1706735"/>
                    <a:pt x="573748" y="1703396"/>
                    <a:pt x="570981" y="1700191"/>
                  </a:cubicBezTo>
                  <a:cubicBezTo>
                    <a:pt x="566867" y="1696312"/>
                    <a:pt x="562549" y="1692670"/>
                    <a:pt x="558063" y="1689195"/>
                  </a:cubicBezTo>
                  <a:cubicBezTo>
                    <a:pt x="554184" y="1686059"/>
                    <a:pt x="550204" y="1683023"/>
                    <a:pt x="546022" y="1680122"/>
                  </a:cubicBezTo>
                  <a:cubicBezTo>
                    <a:pt x="542210" y="1677862"/>
                    <a:pt x="538635" y="1685047"/>
                    <a:pt x="538702" y="1686564"/>
                  </a:cubicBezTo>
                  <a:close/>
                  <a:moveTo>
                    <a:pt x="330996" y="1693344"/>
                  </a:moveTo>
                  <a:cubicBezTo>
                    <a:pt x="332109" y="1697088"/>
                    <a:pt x="333560" y="1700529"/>
                    <a:pt x="334875" y="1704070"/>
                  </a:cubicBezTo>
                  <a:cubicBezTo>
                    <a:pt x="336191" y="1708893"/>
                    <a:pt x="337978" y="1713582"/>
                    <a:pt x="340205" y="1718034"/>
                  </a:cubicBezTo>
                  <a:cubicBezTo>
                    <a:pt x="346175" y="1727512"/>
                    <a:pt x="352786" y="1736451"/>
                    <a:pt x="359194" y="1745490"/>
                  </a:cubicBezTo>
                  <a:cubicBezTo>
                    <a:pt x="362465" y="1750482"/>
                    <a:pt x="366041" y="1755271"/>
                    <a:pt x="369887" y="1759825"/>
                  </a:cubicBezTo>
                  <a:cubicBezTo>
                    <a:pt x="375452" y="1765998"/>
                    <a:pt x="381961" y="1771293"/>
                    <a:pt x="387426" y="1777499"/>
                  </a:cubicBezTo>
                  <a:cubicBezTo>
                    <a:pt x="394442" y="1785426"/>
                    <a:pt x="400884" y="1793791"/>
                    <a:pt x="407393" y="1802122"/>
                  </a:cubicBezTo>
                  <a:cubicBezTo>
                    <a:pt x="414004" y="1810655"/>
                    <a:pt x="420413" y="1819357"/>
                    <a:pt x="426923" y="1828026"/>
                  </a:cubicBezTo>
                  <a:cubicBezTo>
                    <a:pt x="429284" y="1831197"/>
                    <a:pt x="431544" y="1834435"/>
                    <a:pt x="433905" y="1837605"/>
                  </a:cubicBezTo>
                  <a:cubicBezTo>
                    <a:pt x="437413" y="1842327"/>
                    <a:pt x="441022" y="1846982"/>
                    <a:pt x="444496" y="1851704"/>
                  </a:cubicBezTo>
                  <a:cubicBezTo>
                    <a:pt x="446755" y="1854402"/>
                    <a:pt x="448780" y="1857303"/>
                    <a:pt x="450500" y="1860373"/>
                  </a:cubicBezTo>
                  <a:cubicBezTo>
                    <a:pt x="452591" y="1864656"/>
                    <a:pt x="455255" y="1868434"/>
                    <a:pt x="457111" y="1872920"/>
                  </a:cubicBezTo>
                  <a:cubicBezTo>
                    <a:pt x="458393" y="1874910"/>
                    <a:pt x="471817" y="1867793"/>
                    <a:pt x="470974" y="1861756"/>
                  </a:cubicBezTo>
                  <a:cubicBezTo>
                    <a:pt x="468984" y="1856865"/>
                    <a:pt x="466521" y="1852143"/>
                    <a:pt x="463688" y="1847657"/>
                  </a:cubicBezTo>
                  <a:cubicBezTo>
                    <a:pt x="461226" y="1843137"/>
                    <a:pt x="458932" y="1838516"/>
                    <a:pt x="456436" y="1833996"/>
                  </a:cubicBezTo>
                  <a:cubicBezTo>
                    <a:pt x="453063" y="1827824"/>
                    <a:pt x="449454" y="1821820"/>
                    <a:pt x="446182" y="1815479"/>
                  </a:cubicBezTo>
                  <a:cubicBezTo>
                    <a:pt x="444563" y="1812038"/>
                    <a:pt x="443147" y="1808497"/>
                    <a:pt x="441932" y="1804854"/>
                  </a:cubicBezTo>
                  <a:cubicBezTo>
                    <a:pt x="441022" y="1801549"/>
                    <a:pt x="439774" y="1798344"/>
                    <a:pt x="438189" y="1795309"/>
                  </a:cubicBezTo>
                  <a:cubicBezTo>
                    <a:pt x="433736" y="1788934"/>
                    <a:pt x="428744" y="1782997"/>
                    <a:pt x="423921" y="1776892"/>
                  </a:cubicBezTo>
                  <a:cubicBezTo>
                    <a:pt x="420447" y="1772541"/>
                    <a:pt x="417242" y="1767988"/>
                    <a:pt x="413431" y="1763940"/>
                  </a:cubicBezTo>
                  <a:cubicBezTo>
                    <a:pt x="409553" y="1759825"/>
                    <a:pt x="404695" y="1756553"/>
                    <a:pt x="400884" y="1752337"/>
                  </a:cubicBezTo>
                  <a:cubicBezTo>
                    <a:pt x="393464" y="1744040"/>
                    <a:pt x="386448" y="1735405"/>
                    <a:pt x="379264" y="1726871"/>
                  </a:cubicBezTo>
                  <a:cubicBezTo>
                    <a:pt x="376194" y="1723195"/>
                    <a:pt x="373023" y="1719586"/>
                    <a:pt x="370021" y="1715808"/>
                  </a:cubicBezTo>
                  <a:cubicBezTo>
                    <a:pt x="367694" y="1712469"/>
                    <a:pt x="365198" y="1709265"/>
                    <a:pt x="362533" y="1706162"/>
                  </a:cubicBezTo>
                  <a:cubicBezTo>
                    <a:pt x="358553" y="1702418"/>
                    <a:pt x="354371" y="1698910"/>
                    <a:pt x="350020" y="1695570"/>
                  </a:cubicBezTo>
                  <a:cubicBezTo>
                    <a:pt x="346242" y="1692568"/>
                    <a:pt x="342397" y="1689634"/>
                    <a:pt x="338315" y="1686902"/>
                  </a:cubicBezTo>
                  <a:cubicBezTo>
                    <a:pt x="334605" y="1684743"/>
                    <a:pt x="330963" y="1691860"/>
                    <a:pt x="330996" y="1693310"/>
                  </a:cubicBezTo>
                  <a:close/>
                  <a:moveTo>
                    <a:pt x="154995" y="1639074"/>
                  </a:moveTo>
                  <a:cubicBezTo>
                    <a:pt x="187106" y="1673242"/>
                    <a:pt x="219284" y="1707477"/>
                    <a:pt x="251496" y="1741780"/>
                  </a:cubicBezTo>
                  <a:lnTo>
                    <a:pt x="275713" y="1767448"/>
                  </a:lnTo>
                  <a:cubicBezTo>
                    <a:pt x="283438" y="1776150"/>
                    <a:pt x="291769" y="1784245"/>
                    <a:pt x="300640" y="1791733"/>
                  </a:cubicBezTo>
                  <a:cubicBezTo>
                    <a:pt x="318449" y="1806844"/>
                    <a:pt x="337844" y="1819999"/>
                    <a:pt x="358452" y="1830961"/>
                  </a:cubicBezTo>
                  <a:cubicBezTo>
                    <a:pt x="412689" y="1860406"/>
                    <a:pt x="474110" y="1876023"/>
                    <a:pt x="536072" y="1881487"/>
                  </a:cubicBezTo>
                  <a:cubicBezTo>
                    <a:pt x="598134" y="1887289"/>
                    <a:pt x="660702" y="1883781"/>
                    <a:pt x="722528" y="1878114"/>
                  </a:cubicBezTo>
                  <a:cubicBezTo>
                    <a:pt x="1014491" y="1848635"/>
                    <a:pt x="1306622" y="1819189"/>
                    <a:pt x="1598888" y="1789710"/>
                  </a:cubicBezTo>
                  <a:cubicBezTo>
                    <a:pt x="1755662" y="1773722"/>
                    <a:pt x="1912572" y="1758273"/>
                    <a:pt x="2069212" y="1740869"/>
                  </a:cubicBezTo>
                  <a:lnTo>
                    <a:pt x="2726161" y="1665652"/>
                  </a:lnTo>
                  <a:lnTo>
                    <a:pt x="3562215" y="1576404"/>
                  </a:lnTo>
                  <a:lnTo>
                    <a:pt x="3989432" y="1531746"/>
                  </a:lnTo>
                  <a:cubicBezTo>
                    <a:pt x="4060703" y="1523887"/>
                    <a:pt x="4131400" y="1518052"/>
                    <a:pt x="4203479" y="1509542"/>
                  </a:cubicBezTo>
                  <a:cubicBezTo>
                    <a:pt x="4274919" y="1500678"/>
                    <a:pt x="4348516" y="1489234"/>
                    <a:pt x="4418741" y="1461606"/>
                  </a:cubicBezTo>
                  <a:cubicBezTo>
                    <a:pt x="4444241" y="1451150"/>
                    <a:pt x="4470280" y="1439398"/>
                    <a:pt x="4493621" y="1421208"/>
                  </a:cubicBezTo>
                  <a:cubicBezTo>
                    <a:pt x="4517198" y="1403183"/>
                    <a:pt x="4537065" y="1380760"/>
                    <a:pt x="4552108" y="1355176"/>
                  </a:cubicBezTo>
                  <a:cubicBezTo>
                    <a:pt x="4580812" y="1303428"/>
                    <a:pt x="4590863" y="1247289"/>
                    <a:pt x="4595316" y="1193659"/>
                  </a:cubicBezTo>
                  <a:cubicBezTo>
                    <a:pt x="4598250" y="1153740"/>
                    <a:pt x="4599093" y="1113693"/>
                    <a:pt x="4597879" y="1073683"/>
                  </a:cubicBezTo>
                  <a:cubicBezTo>
                    <a:pt x="4596901" y="1034354"/>
                    <a:pt x="4595990" y="996355"/>
                    <a:pt x="4595922" y="957316"/>
                  </a:cubicBezTo>
                  <a:cubicBezTo>
                    <a:pt x="4595551" y="879654"/>
                    <a:pt x="4596462" y="801182"/>
                    <a:pt x="4592414" y="721972"/>
                  </a:cubicBezTo>
                  <a:cubicBezTo>
                    <a:pt x="4590155" y="675122"/>
                    <a:pt x="4585365" y="627573"/>
                    <a:pt x="4578485" y="580929"/>
                  </a:cubicBezTo>
                  <a:cubicBezTo>
                    <a:pt x="4571873" y="533728"/>
                    <a:pt x="4562497" y="486962"/>
                    <a:pt x="4550388" y="440867"/>
                  </a:cubicBezTo>
                  <a:cubicBezTo>
                    <a:pt x="4531533" y="371759"/>
                    <a:pt x="4501446" y="300083"/>
                    <a:pt x="4443735" y="244261"/>
                  </a:cubicBezTo>
                  <a:lnTo>
                    <a:pt x="4416886" y="218289"/>
                  </a:lnTo>
                  <a:lnTo>
                    <a:pt x="4390847" y="247260"/>
                  </a:lnTo>
                  <a:lnTo>
                    <a:pt x="4390847" y="247260"/>
                  </a:lnTo>
                  <a:lnTo>
                    <a:pt x="4444882" y="245364"/>
                  </a:lnTo>
                  <a:cubicBezTo>
                    <a:pt x="4408252" y="207270"/>
                    <a:pt x="4371689" y="169223"/>
                    <a:pt x="4335160" y="131227"/>
                  </a:cubicBezTo>
                  <a:cubicBezTo>
                    <a:pt x="4291649" y="86721"/>
                    <a:pt x="4203143" y="40022"/>
                    <a:pt x="4293437" y="139835"/>
                  </a:cubicBezTo>
                  <a:cubicBezTo>
                    <a:pt x="4334586" y="183754"/>
                    <a:pt x="4376512" y="227413"/>
                    <a:pt x="4418978" y="271292"/>
                  </a:cubicBezTo>
                  <a:lnTo>
                    <a:pt x="4418471" y="271312"/>
                  </a:lnTo>
                  <a:lnTo>
                    <a:pt x="4418505" y="271292"/>
                  </a:lnTo>
                  <a:lnTo>
                    <a:pt x="4418741" y="271015"/>
                  </a:lnTo>
                  <a:lnTo>
                    <a:pt x="4418978" y="271255"/>
                  </a:lnTo>
                  <a:cubicBezTo>
                    <a:pt x="4473687" y="324096"/>
                    <a:pt x="4502391" y="397332"/>
                    <a:pt x="4520537" y="469780"/>
                  </a:cubicBezTo>
                  <a:cubicBezTo>
                    <a:pt x="4535513" y="534298"/>
                    <a:pt x="4545463" y="599875"/>
                    <a:pt x="4550354" y="665924"/>
                  </a:cubicBezTo>
                  <a:cubicBezTo>
                    <a:pt x="4555346" y="731885"/>
                    <a:pt x="4555616" y="798143"/>
                    <a:pt x="4555211" y="864540"/>
                  </a:cubicBezTo>
                  <a:lnTo>
                    <a:pt x="4554368" y="1001896"/>
                  </a:lnTo>
                  <a:cubicBezTo>
                    <a:pt x="4554232" y="1048005"/>
                    <a:pt x="4556594" y="1093617"/>
                    <a:pt x="4554671" y="1138568"/>
                  </a:cubicBezTo>
                  <a:cubicBezTo>
                    <a:pt x="4552985" y="1183537"/>
                    <a:pt x="4549073" y="1228559"/>
                    <a:pt x="4537705" y="1270653"/>
                  </a:cubicBezTo>
                  <a:cubicBezTo>
                    <a:pt x="4526473" y="1312636"/>
                    <a:pt x="4506843" y="1351246"/>
                    <a:pt x="4474631" y="1377103"/>
                  </a:cubicBezTo>
                  <a:cubicBezTo>
                    <a:pt x="4441745" y="1404930"/>
                    <a:pt x="4397931" y="1420024"/>
                    <a:pt x="4353643" y="1432207"/>
                  </a:cubicBezTo>
                  <a:cubicBezTo>
                    <a:pt x="4309526" y="1443854"/>
                    <a:pt x="4263181" y="1450229"/>
                    <a:pt x="4216601" y="1455410"/>
                  </a:cubicBezTo>
                  <a:cubicBezTo>
                    <a:pt x="4174843" y="1460017"/>
                    <a:pt x="4132647" y="1462746"/>
                    <a:pt x="4090115" y="1465805"/>
                  </a:cubicBezTo>
                  <a:cubicBezTo>
                    <a:pt x="4047346" y="1468841"/>
                    <a:pt x="4004880" y="1472494"/>
                    <a:pt x="3962381" y="1476750"/>
                  </a:cubicBezTo>
                  <a:cubicBezTo>
                    <a:pt x="3757744" y="1498256"/>
                    <a:pt x="3553040" y="1519772"/>
                    <a:pt x="3348235" y="1541359"/>
                  </a:cubicBezTo>
                  <a:lnTo>
                    <a:pt x="2908841" y="1588277"/>
                  </a:lnTo>
                  <a:lnTo>
                    <a:pt x="2459631" y="1641131"/>
                  </a:lnTo>
                  <a:lnTo>
                    <a:pt x="1577604" y="1736889"/>
                  </a:lnTo>
                  <a:lnTo>
                    <a:pt x="1196799" y="1778039"/>
                  </a:lnTo>
                  <a:cubicBezTo>
                    <a:pt x="1089741" y="1789439"/>
                    <a:pt x="982448" y="1799491"/>
                    <a:pt x="875559" y="1811802"/>
                  </a:cubicBezTo>
                  <a:cubicBezTo>
                    <a:pt x="804255" y="1819695"/>
                    <a:pt x="732006" y="1829443"/>
                    <a:pt x="662220" y="1836256"/>
                  </a:cubicBezTo>
                  <a:cubicBezTo>
                    <a:pt x="592535" y="1842800"/>
                    <a:pt x="523390" y="1844217"/>
                    <a:pt x="458427" y="1830657"/>
                  </a:cubicBezTo>
                  <a:cubicBezTo>
                    <a:pt x="430093" y="1824653"/>
                    <a:pt x="402537" y="1815479"/>
                    <a:pt x="376227" y="1803370"/>
                  </a:cubicBezTo>
                  <a:cubicBezTo>
                    <a:pt x="363342" y="1797299"/>
                    <a:pt x="350863" y="1790384"/>
                    <a:pt x="338889" y="1782660"/>
                  </a:cubicBezTo>
                  <a:cubicBezTo>
                    <a:pt x="332885" y="1778849"/>
                    <a:pt x="327083" y="1774801"/>
                    <a:pt x="321518" y="1770517"/>
                  </a:cubicBezTo>
                  <a:cubicBezTo>
                    <a:pt x="318752" y="1768359"/>
                    <a:pt x="315886" y="1766301"/>
                    <a:pt x="313255" y="1763974"/>
                  </a:cubicBezTo>
                  <a:cubicBezTo>
                    <a:pt x="310657" y="1761748"/>
                    <a:pt x="307453" y="1759285"/>
                    <a:pt x="306239" y="1758004"/>
                  </a:cubicBezTo>
                  <a:lnTo>
                    <a:pt x="170006" y="1626425"/>
                  </a:lnTo>
                  <a:cubicBezTo>
                    <a:pt x="91753" y="1552051"/>
                    <a:pt x="135467" y="1616812"/>
                    <a:pt x="154995" y="1639040"/>
                  </a:cubicBezTo>
                  <a:close/>
                  <a:moveTo>
                    <a:pt x="1754010" y="295550"/>
                  </a:moveTo>
                  <a:cubicBezTo>
                    <a:pt x="1742272" y="295587"/>
                    <a:pt x="1730467" y="295888"/>
                    <a:pt x="1718695" y="296049"/>
                  </a:cubicBezTo>
                  <a:cubicBezTo>
                    <a:pt x="1703213" y="296306"/>
                    <a:pt x="1687765" y="295992"/>
                    <a:pt x="1672283" y="296859"/>
                  </a:cubicBezTo>
                  <a:cubicBezTo>
                    <a:pt x="1635687" y="298923"/>
                    <a:pt x="1599090" y="301466"/>
                    <a:pt x="1562494" y="303882"/>
                  </a:cubicBezTo>
                  <a:cubicBezTo>
                    <a:pt x="1542864" y="305170"/>
                    <a:pt x="1523199" y="306334"/>
                    <a:pt x="1503602" y="308044"/>
                  </a:cubicBezTo>
                  <a:cubicBezTo>
                    <a:pt x="1476180" y="310459"/>
                    <a:pt x="1448825" y="313612"/>
                    <a:pt x="1421404" y="315953"/>
                  </a:cubicBezTo>
                  <a:cubicBezTo>
                    <a:pt x="1386527" y="318955"/>
                    <a:pt x="1351617" y="321498"/>
                    <a:pt x="1316741" y="324116"/>
                  </a:cubicBezTo>
                  <a:cubicBezTo>
                    <a:pt x="1281055" y="326750"/>
                    <a:pt x="1245369" y="329223"/>
                    <a:pt x="1209717" y="331766"/>
                  </a:cubicBezTo>
                  <a:cubicBezTo>
                    <a:pt x="1196697" y="332686"/>
                    <a:pt x="1183712" y="333533"/>
                    <a:pt x="1170692" y="334417"/>
                  </a:cubicBezTo>
                  <a:cubicBezTo>
                    <a:pt x="1151264" y="335800"/>
                    <a:pt x="1131836" y="337237"/>
                    <a:pt x="1112441" y="338582"/>
                  </a:cubicBezTo>
                  <a:cubicBezTo>
                    <a:pt x="1100906" y="339395"/>
                    <a:pt x="1089370" y="340390"/>
                    <a:pt x="1077868" y="340795"/>
                  </a:cubicBezTo>
                  <a:cubicBezTo>
                    <a:pt x="1062656" y="341328"/>
                    <a:pt x="1047444" y="342343"/>
                    <a:pt x="1032232" y="342694"/>
                  </a:cubicBezTo>
                  <a:cubicBezTo>
                    <a:pt x="1024474" y="343136"/>
                    <a:pt x="1013344" y="352978"/>
                    <a:pt x="1030243" y="353568"/>
                  </a:cubicBezTo>
                  <a:cubicBezTo>
                    <a:pt x="1047140" y="353474"/>
                    <a:pt x="1064208" y="352256"/>
                    <a:pt x="1081208" y="351521"/>
                  </a:cubicBezTo>
                  <a:cubicBezTo>
                    <a:pt x="1097802" y="350819"/>
                    <a:pt x="1114398" y="350195"/>
                    <a:pt x="1130992" y="349457"/>
                  </a:cubicBezTo>
                  <a:cubicBezTo>
                    <a:pt x="1153827" y="348425"/>
                    <a:pt x="1176696" y="347244"/>
                    <a:pt x="1199497" y="346323"/>
                  </a:cubicBezTo>
                  <a:cubicBezTo>
                    <a:pt x="1211438" y="345844"/>
                    <a:pt x="1223377" y="345807"/>
                    <a:pt x="1235284" y="345585"/>
                  </a:cubicBezTo>
                  <a:cubicBezTo>
                    <a:pt x="1245977" y="345382"/>
                    <a:pt x="1256635" y="345659"/>
                    <a:pt x="1267293" y="344977"/>
                  </a:cubicBezTo>
                  <a:cubicBezTo>
                    <a:pt x="1292928" y="343291"/>
                    <a:pt x="1318563" y="341220"/>
                    <a:pt x="1344196" y="339284"/>
                  </a:cubicBezTo>
                  <a:cubicBezTo>
                    <a:pt x="1362545" y="337884"/>
                    <a:pt x="1380895" y="336667"/>
                    <a:pt x="1399209" y="335007"/>
                  </a:cubicBezTo>
                  <a:cubicBezTo>
                    <a:pt x="1417963" y="333277"/>
                    <a:pt x="1436649" y="330788"/>
                    <a:pt x="1455402" y="329165"/>
                  </a:cubicBezTo>
                  <a:cubicBezTo>
                    <a:pt x="1492202" y="325941"/>
                    <a:pt x="1529034" y="323094"/>
                    <a:pt x="1565833" y="320099"/>
                  </a:cubicBezTo>
                  <a:cubicBezTo>
                    <a:pt x="1581720" y="318810"/>
                    <a:pt x="1597607" y="317464"/>
                    <a:pt x="1613493" y="316247"/>
                  </a:cubicBezTo>
                  <a:cubicBezTo>
                    <a:pt x="1626917" y="315198"/>
                    <a:pt x="1640342" y="314587"/>
                    <a:pt x="1653732" y="313278"/>
                  </a:cubicBezTo>
                  <a:cubicBezTo>
                    <a:pt x="1671609" y="311528"/>
                    <a:pt x="1689452" y="309352"/>
                    <a:pt x="1707295" y="307254"/>
                  </a:cubicBezTo>
                  <a:cubicBezTo>
                    <a:pt x="1722979" y="305409"/>
                    <a:pt x="1738663" y="303493"/>
                    <a:pt x="1754280" y="301409"/>
                  </a:cubicBezTo>
                  <a:cubicBezTo>
                    <a:pt x="1767637" y="299439"/>
                    <a:pt x="1757720" y="295810"/>
                    <a:pt x="1754010" y="295550"/>
                  </a:cubicBezTo>
                  <a:close/>
                  <a:moveTo>
                    <a:pt x="1608062" y="360503"/>
                  </a:moveTo>
                  <a:cubicBezTo>
                    <a:pt x="1601620" y="360078"/>
                    <a:pt x="1595144" y="359913"/>
                    <a:pt x="1588701" y="359636"/>
                  </a:cubicBezTo>
                  <a:cubicBezTo>
                    <a:pt x="1580202" y="359299"/>
                    <a:pt x="1571668" y="358385"/>
                    <a:pt x="1563202" y="358624"/>
                  </a:cubicBezTo>
                  <a:cubicBezTo>
                    <a:pt x="1543200" y="359252"/>
                    <a:pt x="1523199" y="360375"/>
                    <a:pt x="1503164" y="361370"/>
                  </a:cubicBezTo>
                  <a:cubicBezTo>
                    <a:pt x="1492437" y="361886"/>
                    <a:pt x="1481678" y="362274"/>
                    <a:pt x="1470986" y="363212"/>
                  </a:cubicBezTo>
                  <a:cubicBezTo>
                    <a:pt x="1456010" y="364561"/>
                    <a:pt x="1441067" y="366638"/>
                    <a:pt x="1426092" y="367910"/>
                  </a:cubicBezTo>
                  <a:cubicBezTo>
                    <a:pt x="1407069" y="369533"/>
                    <a:pt x="1388011" y="370730"/>
                    <a:pt x="1368920" y="371958"/>
                  </a:cubicBezTo>
                  <a:cubicBezTo>
                    <a:pt x="1349425" y="373192"/>
                    <a:pt x="1329929" y="374278"/>
                    <a:pt x="1310433" y="375422"/>
                  </a:cubicBezTo>
                  <a:cubicBezTo>
                    <a:pt x="1303317" y="375826"/>
                    <a:pt x="1296199" y="376177"/>
                    <a:pt x="1289083" y="376565"/>
                  </a:cubicBezTo>
                  <a:cubicBezTo>
                    <a:pt x="1278458" y="377172"/>
                    <a:pt x="1267867" y="377837"/>
                    <a:pt x="1257208" y="378444"/>
                  </a:cubicBezTo>
                  <a:cubicBezTo>
                    <a:pt x="1250901" y="378781"/>
                    <a:pt x="1244627" y="379328"/>
                    <a:pt x="1238320" y="379311"/>
                  </a:cubicBezTo>
                  <a:cubicBezTo>
                    <a:pt x="1229955" y="379253"/>
                    <a:pt x="1221658" y="379648"/>
                    <a:pt x="1213292" y="379402"/>
                  </a:cubicBezTo>
                  <a:cubicBezTo>
                    <a:pt x="1209076" y="379550"/>
                    <a:pt x="1203308" y="388930"/>
                    <a:pt x="1212651" y="390195"/>
                  </a:cubicBezTo>
                  <a:cubicBezTo>
                    <a:pt x="1221927" y="390745"/>
                    <a:pt x="1231270" y="390195"/>
                    <a:pt x="1240580" y="390138"/>
                  </a:cubicBezTo>
                  <a:cubicBezTo>
                    <a:pt x="1249653" y="390064"/>
                    <a:pt x="1258760" y="390084"/>
                    <a:pt x="1267867" y="390010"/>
                  </a:cubicBezTo>
                  <a:cubicBezTo>
                    <a:pt x="1280347" y="389881"/>
                    <a:pt x="1292860" y="389568"/>
                    <a:pt x="1305374" y="389548"/>
                  </a:cubicBezTo>
                  <a:cubicBezTo>
                    <a:pt x="1311917" y="389548"/>
                    <a:pt x="1318461" y="389952"/>
                    <a:pt x="1325005" y="390195"/>
                  </a:cubicBezTo>
                  <a:cubicBezTo>
                    <a:pt x="1330840" y="390414"/>
                    <a:pt x="1336742" y="391096"/>
                    <a:pt x="1342577" y="390840"/>
                  </a:cubicBezTo>
                  <a:cubicBezTo>
                    <a:pt x="1356609" y="390165"/>
                    <a:pt x="1370573" y="389089"/>
                    <a:pt x="1384604" y="388141"/>
                  </a:cubicBezTo>
                  <a:cubicBezTo>
                    <a:pt x="1394622" y="387467"/>
                    <a:pt x="1404673" y="386981"/>
                    <a:pt x="1414658" y="386023"/>
                  </a:cubicBezTo>
                  <a:cubicBezTo>
                    <a:pt x="1424911" y="385011"/>
                    <a:pt x="1435063" y="383277"/>
                    <a:pt x="1445317" y="382373"/>
                  </a:cubicBezTo>
                  <a:cubicBezTo>
                    <a:pt x="1465420" y="380623"/>
                    <a:pt x="1485524" y="379203"/>
                    <a:pt x="1505626" y="377651"/>
                  </a:cubicBezTo>
                  <a:cubicBezTo>
                    <a:pt x="1514294" y="376977"/>
                    <a:pt x="1522997" y="376252"/>
                    <a:pt x="1531665" y="375628"/>
                  </a:cubicBezTo>
                  <a:cubicBezTo>
                    <a:pt x="1539018" y="375132"/>
                    <a:pt x="1546371" y="375020"/>
                    <a:pt x="1553657" y="374248"/>
                  </a:cubicBezTo>
                  <a:cubicBezTo>
                    <a:pt x="1563404" y="373179"/>
                    <a:pt x="1573153" y="371722"/>
                    <a:pt x="1582866" y="370322"/>
                  </a:cubicBezTo>
                  <a:cubicBezTo>
                    <a:pt x="1591400" y="369087"/>
                    <a:pt x="1599967" y="367779"/>
                    <a:pt x="1608467" y="366321"/>
                  </a:cubicBezTo>
                  <a:cubicBezTo>
                    <a:pt x="1615719" y="364888"/>
                    <a:pt x="1610120" y="360891"/>
                    <a:pt x="1608062" y="360503"/>
                  </a:cubicBezTo>
                  <a:close/>
                  <a:moveTo>
                    <a:pt x="3047401" y="1303792"/>
                  </a:moveTo>
                  <a:cubicBezTo>
                    <a:pt x="3040756" y="1303387"/>
                    <a:pt x="3034112" y="1303222"/>
                    <a:pt x="3027467" y="1302966"/>
                  </a:cubicBezTo>
                  <a:cubicBezTo>
                    <a:pt x="3018731" y="1302652"/>
                    <a:pt x="3009962" y="1301769"/>
                    <a:pt x="3001225" y="1302025"/>
                  </a:cubicBezTo>
                  <a:cubicBezTo>
                    <a:pt x="2980617" y="1302699"/>
                    <a:pt x="2960008" y="1303887"/>
                    <a:pt x="2939433" y="1304936"/>
                  </a:cubicBezTo>
                  <a:cubicBezTo>
                    <a:pt x="2928370" y="1305489"/>
                    <a:pt x="2917273" y="1305877"/>
                    <a:pt x="2906277" y="1306852"/>
                  </a:cubicBezTo>
                  <a:cubicBezTo>
                    <a:pt x="2890829" y="1308234"/>
                    <a:pt x="2875482" y="1310356"/>
                    <a:pt x="2860101" y="1311682"/>
                  </a:cubicBezTo>
                  <a:cubicBezTo>
                    <a:pt x="2840471" y="1313341"/>
                    <a:pt x="2820806" y="1314592"/>
                    <a:pt x="2801209" y="1315847"/>
                  </a:cubicBezTo>
                  <a:cubicBezTo>
                    <a:pt x="2781107" y="1317173"/>
                    <a:pt x="2761038" y="1318296"/>
                    <a:pt x="2740969" y="1319476"/>
                  </a:cubicBezTo>
                  <a:cubicBezTo>
                    <a:pt x="2733649" y="1319901"/>
                    <a:pt x="2726296" y="1320269"/>
                    <a:pt x="2719011" y="1320674"/>
                  </a:cubicBezTo>
                  <a:cubicBezTo>
                    <a:pt x="2708083" y="1321321"/>
                    <a:pt x="2697121" y="1322003"/>
                    <a:pt x="2686192" y="1322627"/>
                  </a:cubicBezTo>
                  <a:cubicBezTo>
                    <a:pt x="2679716" y="1323015"/>
                    <a:pt x="2673240" y="1323568"/>
                    <a:pt x="2666730" y="1323531"/>
                  </a:cubicBezTo>
                  <a:cubicBezTo>
                    <a:pt x="2658163" y="1323531"/>
                    <a:pt x="2649595" y="1323936"/>
                    <a:pt x="2640994" y="1323716"/>
                  </a:cubicBezTo>
                  <a:cubicBezTo>
                    <a:pt x="2636643" y="1323882"/>
                    <a:pt x="2630707" y="1333282"/>
                    <a:pt x="2640286" y="1334510"/>
                  </a:cubicBezTo>
                  <a:cubicBezTo>
                    <a:pt x="2649832" y="1335026"/>
                    <a:pt x="2659444" y="1334473"/>
                    <a:pt x="2669057" y="1334382"/>
                  </a:cubicBezTo>
                  <a:cubicBezTo>
                    <a:pt x="2678401" y="1334291"/>
                    <a:pt x="2687744" y="1334291"/>
                    <a:pt x="2697121" y="1334179"/>
                  </a:cubicBezTo>
                  <a:cubicBezTo>
                    <a:pt x="2709972" y="1334031"/>
                    <a:pt x="2722856" y="1333683"/>
                    <a:pt x="2735741" y="1333626"/>
                  </a:cubicBezTo>
                  <a:cubicBezTo>
                    <a:pt x="2742487" y="1333626"/>
                    <a:pt x="2749199" y="1334014"/>
                    <a:pt x="2755945" y="1334216"/>
                  </a:cubicBezTo>
                  <a:cubicBezTo>
                    <a:pt x="2761982" y="1334436"/>
                    <a:pt x="2768020" y="1335100"/>
                    <a:pt x="2774024" y="1334823"/>
                  </a:cubicBezTo>
                  <a:cubicBezTo>
                    <a:pt x="2788460" y="1334125"/>
                    <a:pt x="2802862" y="1332999"/>
                    <a:pt x="2817298" y="1332024"/>
                  </a:cubicBezTo>
                  <a:cubicBezTo>
                    <a:pt x="2827620" y="1331322"/>
                    <a:pt x="2837975" y="1330806"/>
                    <a:pt x="2848229" y="1329811"/>
                  </a:cubicBezTo>
                  <a:cubicBezTo>
                    <a:pt x="2858786" y="1328799"/>
                    <a:pt x="2869276" y="1327045"/>
                    <a:pt x="2879799" y="1326101"/>
                  </a:cubicBezTo>
                  <a:cubicBezTo>
                    <a:pt x="2900476" y="1324276"/>
                    <a:pt x="2921185" y="1322819"/>
                    <a:pt x="2941895" y="1321197"/>
                  </a:cubicBezTo>
                  <a:cubicBezTo>
                    <a:pt x="2950834" y="1320522"/>
                    <a:pt x="2959772" y="1319780"/>
                    <a:pt x="2968711" y="1319153"/>
                  </a:cubicBezTo>
                  <a:cubicBezTo>
                    <a:pt x="2976266" y="1318637"/>
                    <a:pt x="2983855" y="1318509"/>
                    <a:pt x="2991377" y="1317696"/>
                  </a:cubicBezTo>
                  <a:cubicBezTo>
                    <a:pt x="3001428" y="1316626"/>
                    <a:pt x="3011446" y="1315136"/>
                    <a:pt x="3021429" y="1313699"/>
                  </a:cubicBezTo>
                  <a:cubicBezTo>
                    <a:pt x="3030233" y="1312461"/>
                    <a:pt x="3039036" y="1311135"/>
                    <a:pt x="3047772" y="1309651"/>
                  </a:cubicBezTo>
                  <a:cubicBezTo>
                    <a:pt x="3055260" y="1308160"/>
                    <a:pt x="3049526" y="1304180"/>
                    <a:pt x="3047401" y="1303792"/>
                  </a:cubicBezTo>
                  <a:close/>
                  <a:moveTo>
                    <a:pt x="3169805" y="1345583"/>
                  </a:moveTo>
                  <a:cubicBezTo>
                    <a:pt x="3163566" y="1345161"/>
                    <a:pt x="3157292" y="1344959"/>
                    <a:pt x="3151052" y="1344662"/>
                  </a:cubicBezTo>
                  <a:cubicBezTo>
                    <a:pt x="3142822" y="1344295"/>
                    <a:pt x="3134558" y="1343374"/>
                    <a:pt x="3126362" y="1343613"/>
                  </a:cubicBezTo>
                  <a:cubicBezTo>
                    <a:pt x="3106934" y="1344167"/>
                    <a:pt x="3087573" y="1345236"/>
                    <a:pt x="3068179" y="1346173"/>
                  </a:cubicBezTo>
                  <a:cubicBezTo>
                    <a:pt x="3057756" y="1346689"/>
                    <a:pt x="3047367" y="1347003"/>
                    <a:pt x="3036979" y="1347944"/>
                  </a:cubicBezTo>
                  <a:cubicBezTo>
                    <a:pt x="3022475" y="1349233"/>
                    <a:pt x="3008039" y="1351297"/>
                    <a:pt x="2993535" y="1352514"/>
                  </a:cubicBezTo>
                  <a:cubicBezTo>
                    <a:pt x="2975085" y="1354079"/>
                    <a:pt x="2956601" y="1355213"/>
                    <a:pt x="2938118" y="1356404"/>
                  </a:cubicBezTo>
                  <a:cubicBezTo>
                    <a:pt x="2919229" y="1357601"/>
                    <a:pt x="2900341" y="1358633"/>
                    <a:pt x="2881452" y="1359719"/>
                  </a:cubicBezTo>
                  <a:cubicBezTo>
                    <a:pt x="2874537" y="1360107"/>
                    <a:pt x="2867657" y="1360421"/>
                    <a:pt x="2860776" y="1360809"/>
                  </a:cubicBezTo>
                  <a:cubicBezTo>
                    <a:pt x="2850489" y="1361379"/>
                    <a:pt x="2840167" y="1362043"/>
                    <a:pt x="2829913" y="1362596"/>
                  </a:cubicBezTo>
                  <a:cubicBezTo>
                    <a:pt x="2823809" y="1362933"/>
                    <a:pt x="2817704" y="1363480"/>
                    <a:pt x="2811598" y="1363406"/>
                  </a:cubicBezTo>
                  <a:cubicBezTo>
                    <a:pt x="2803504" y="1363332"/>
                    <a:pt x="2795442" y="1363699"/>
                    <a:pt x="2787347" y="1363460"/>
                  </a:cubicBezTo>
                  <a:cubicBezTo>
                    <a:pt x="2783232" y="1363591"/>
                    <a:pt x="2777700" y="1372934"/>
                    <a:pt x="2786739" y="1374223"/>
                  </a:cubicBezTo>
                  <a:cubicBezTo>
                    <a:pt x="2795746" y="1374796"/>
                    <a:pt x="2804751" y="1374280"/>
                    <a:pt x="2813790" y="1374243"/>
                  </a:cubicBezTo>
                  <a:cubicBezTo>
                    <a:pt x="2822594" y="1374206"/>
                    <a:pt x="2831431" y="1374243"/>
                    <a:pt x="2840235" y="1374189"/>
                  </a:cubicBezTo>
                  <a:cubicBezTo>
                    <a:pt x="2852344" y="1374095"/>
                    <a:pt x="2864486" y="1373818"/>
                    <a:pt x="2876595" y="1373818"/>
                  </a:cubicBezTo>
                  <a:cubicBezTo>
                    <a:pt x="2882936" y="1373838"/>
                    <a:pt x="2889277" y="1374260"/>
                    <a:pt x="2895618" y="1374520"/>
                  </a:cubicBezTo>
                  <a:cubicBezTo>
                    <a:pt x="2901285" y="1374759"/>
                    <a:pt x="2906985" y="1375461"/>
                    <a:pt x="2912652" y="1375194"/>
                  </a:cubicBezTo>
                  <a:cubicBezTo>
                    <a:pt x="2926211" y="1374567"/>
                    <a:pt x="2939804" y="1373535"/>
                    <a:pt x="2953363" y="1372634"/>
                  </a:cubicBezTo>
                  <a:cubicBezTo>
                    <a:pt x="2963077" y="1371987"/>
                    <a:pt x="2972792" y="1371508"/>
                    <a:pt x="2982472" y="1370566"/>
                  </a:cubicBezTo>
                  <a:cubicBezTo>
                    <a:pt x="2992389" y="1369629"/>
                    <a:pt x="3002237" y="1367915"/>
                    <a:pt x="3012154" y="1367028"/>
                  </a:cubicBezTo>
                  <a:cubicBezTo>
                    <a:pt x="3031650" y="1365315"/>
                    <a:pt x="3051145" y="1363952"/>
                    <a:pt x="3070607" y="1362458"/>
                  </a:cubicBezTo>
                  <a:cubicBezTo>
                    <a:pt x="3079006" y="1361814"/>
                    <a:pt x="3087404" y="1361109"/>
                    <a:pt x="3095837" y="1360542"/>
                  </a:cubicBezTo>
                  <a:cubicBezTo>
                    <a:pt x="3102920" y="1360043"/>
                    <a:pt x="3110071" y="1359952"/>
                    <a:pt x="3117154" y="1359193"/>
                  </a:cubicBezTo>
                  <a:cubicBezTo>
                    <a:pt x="3126598" y="1358181"/>
                    <a:pt x="3136008" y="1356724"/>
                    <a:pt x="3145453" y="1355341"/>
                  </a:cubicBezTo>
                  <a:cubicBezTo>
                    <a:pt x="3153716" y="1354144"/>
                    <a:pt x="3161980" y="1352872"/>
                    <a:pt x="3170211" y="1351418"/>
                  </a:cubicBezTo>
                  <a:cubicBezTo>
                    <a:pt x="3177259" y="1350008"/>
                    <a:pt x="3171796" y="1345971"/>
                    <a:pt x="3169805" y="1345583"/>
                  </a:cubicBezTo>
                  <a:close/>
                </a:path>
              </a:pathLst>
            </a:custGeom>
            <a:solidFill>
              <a:srgbClr val="000000"/>
            </a:solidFill>
            <a:ln w="3372" cap="flat">
              <a:noFill/>
              <a:prstDash val="solid"/>
              <a:miter/>
            </a:ln>
          </p:spPr>
          <p:txBody>
            <a:bodyPr rtlCol="0" anchor="ctr">
              <a:noAutofit/>
            </a:bodyPr>
            <a:lstStyle/>
            <a:p>
              <a:endParaRPr lang="zh-CN" altLang="en-US" sz="1050">
                <a:cs typeface="思源黑体 CN Bold" panose="020B0800000000000000" pitchFamily="34" charset="-122"/>
              </a:endParaRPr>
            </a:p>
          </p:txBody>
        </p:sp>
        <p:sp>
          <p:nvSpPr>
            <p:cNvPr id="59" name="PPT世界-9-10"/>
            <p:cNvSpPr/>
            <p:nvPr/>
          </p:nvSpPr>
          <p:spPr>
            <a:xfrm>
              <a:off x="7469782" y="2024042"/>
              <a:ext cx="136006" cy="99360"/>
            </a:xfrm>
            <a:custGeom>
              <a:avLst/>
              <a:gdLst>
                <a:gd name="connsiteX0" fmla="*/ 349610 w 350888"/>
                <a:gd name="connsiteY0" fmla="*/ -45 h 256344"/>
                <a:gd name="connsiteX1" fmla="*/ 75018 w 350888"/>
                <a:gd name="connsiteY1" fmla="*/ 256299 h 256344"/>
                <a:gd name="connsiteX2" fmla="*/ -1278 w 350888"/>
                <a:gd name="connsiteY2" fmla="*/ 106978 h 256344"/>
              </a:gdLst>
              <a:ahLst/>
              <a:cxnLst>
                <a:cxn ang="0">
                  <a:pos x="connsiteX0" y="connsiteY0"/>
                </a:cxn>
                <a:cxn ang="0">
                  <a:pos x="connsiteX1" y="connsiteY1"/>
                </a:cxn>
                <a:cxn ang="0">
                  <a:pos x="connsiteX2" y="connsiteY2"/>
                </a:cxn>
              </a:cxnLst>
              <a:rect l="l" t="t" r="r" b="b"/>
              <a:pathLst>
                <a:path w="350888" h="256344">
                  <a:moveTo>
                    <a:pt x="349610" y="-45"/>
                  </a:moveTo>
                  <a:lnTo>
                    <a:pt x="75018" y="256299"/>
                  </a:lnTo>
                  <a:lnTo>
                    <a:pt x="-1278" y="106978"/>
                  </a:lnTo>
                  <a:close/>
                </a:path>
              </a:pathLst>
            </a:custGeom>
            <a:solidFill>
              <a:schemeClr val="accent3"/>
            </a:solidFill>
            <a:ln w="3372" cap="flat">
              <a:noFill/>
              <a:prstDash val="solid"/>
              <a:miter/>
            </a:ln>
          </p:spPr>
          <p:txBody>
            <a:bodyPr rtlCol="0" anchor="ctr">
              <a:noAutofit/>
            </a:bodyPr>
            <a:lstStyle/>
            <a:p>
              <a:endParaRPr lang="zh-CN" altLang="en-US" sz="1050" dirty="0">
                <a:cs typeface="思源黑体 CN Bold" panose="020B0800000000000000" pitchFamily="34" charset="-122"/>
              </a:endParaRPr>
            </a:p>
          </p:txBody>
        </p:sp>
        <p:sp>
          <p:nvSpPr>
            <p:cNvPr id="60" name="PPT世界-9-11"/>
            <p:cNvSpPr/>
            <p:nvPr/>
          </p:nvSpPr>
          <p:spPr>
            <a:xfrm>
              <a:off x="7479588" y="1915472"/>
              <a:ext cx="171828" cy="249034"/>
            </a:xfrm>
            <a:custGeom>
              <a:avLst/>
              <a:gdLst>
                <a:gd name="connsiteX0" fmla="*/ 291123 w 443306"/>
                <a:gd name="connsiteY0" fmla="*/ 150334 h 642492"/>
                <a:gd name="connsiteX1" fmla="*/ -1278 w 443306"/>
                <a:gd name="connsiteY1" fmla="*/ 177419 h 642492"/>
                <a:gd name="connsiteX2" fmla="*/ 63213 w 443306"/>
                <a:gd name="connsiteY2" fmla="*/ -45 h 642492"/>
                <a:gd name="connsiteX3" fmla="*/ 375244 w 443306"/>
                <a:gd name="connsiteY3" fmla="*/ 379762 h 642492"/>
                <a:gd name="connsiteX4" fmla="*/ 236312 w 443306"/>
                <a:gd name="connsiteY4" fmla="*/ 642448 h 642492"/>
                <a:gd name="connsiteX5" fmla="*/ 442029 w 443306"/>
                <a:gd name="connsiteY5" fmla="*/ 640053 h 64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3306" h="642492">
                  <a:moveTo>
                    <a:pt x="291123" y="150334"/>
                  </a:moveTo>
                  <a:cubicBezTo>
                    <a:pt x="276383" y="153876"/>
                    <a:pt x="-1278" y="177419"/>
                    <a:pt x="-1278" y="177419"/>
                  </a:cubicBezTo>
                  <a:lnTo>
                    <a:pt x="63213" y="-45"/>
                  </a:lnTo>
                  <a:close/>
                  <a:moveTo>
                    <a:pt x="375244" y="379762"/>
                  </a:moveTo>
                  <a:lnTo>
                    <a:pt x="236312" y="642448"/>
                  </a:lnTo>
                  <a:lnTo>
                    <a:pt x="442029" y="640053"/>
                  </a:lnTo>
                  <a:close/>
                </a:path>
              </a:pathLst>
            </a:custGeom>
            <a:solidFill>
              <a:schemeClr val="accent1"/>
            </a:solidFill>
            <a:ln w="3372" cap="flat">
              <a:noFill/>
              <a:prstDash val="solid"/>
              <a:miter/>
            </a:ln>
          </p:spPr>
          <p:txBody>
            <a:bodyPr rtlCol="0" anchor="ctr">
              <a:noAutofit/>
            </a:bodyPr>
            <a:lstStyle/>
            <a:p>
              <a:endParaRPr lang="zh-CN" altLang="en-US" sz="1050">
                <a:cs typeface="思源黑体 CN Bold" panose="020B0800000000000000" pitchFamily="34" charset="-122"/>
              </a:endParaRPr>
            </a:p>
          </p:txBody>
        </p:sp>
        <p:sp>
          <p:nvSpPr>
            <p:cNvPr id="64" name="PPT世界-9-12"/>
            <p:cNvSpPr/>
            <p:nvPr/>
          </p:nvSpPr>
          <p:spPr>
            <a:xfrm>
              <a:off x="7465468" y="1910562"/>
              <a:ext cx="193478" cy="260146"/>
            </a:xfrm>
            <a:custGeom>
              <a:avLst/>
              <a:gdLst>
                <a:gd name="connsiteX0" fmla="*/ 353624 w 499162"/>
                <a:gd name="connsiteY0" fmla="*/ 299270 h 671161"/>
                <a:gd name="connsiteX1" fmla="*/ 312642 w 499162"/>
                <a:gd name="connsiteY1" fmla="*/ 308074 h 671161"/>
                <a:gd name="connsiteX2" fmla="*/ 258743 w 499162"/>
                <a:gd name="connsiteY2" fmla="*/ 319879 h 671161"/>
                <a:gd name="connsiteX3" fmla="*/ 131920 w 499162"/>
                <a:gd name="connsiteY3" fmla="*/ 355025 h 671161"/>
                <a:gd name="connsiteX4" fmla="*/ 63921 w 499162"/>
                <a:gd name="connsiteY4" fmla="*/ 374420 h 671161"/>
                <a:gd name="connsiteX5" fmla="*/ -1278 w 499162"/>
                <a:gd name="connsiteY5" fmla="*/ 395096 h 671161"/>
                <a:gd name="connsiteX6" fmla="*/ 22231 w 499162"/>
                <a:gd name="connsiteY6" fmla="*/ 440226 h 671161"/>
                <a:gd name="connsiteX7" fmla="*/ 50159 w 499162"/>
                <a:gd name="connsiteY7" fmla="*/ 495846 h 671161"/>
                <a:gd name="connsiteX8" fmla="*/ 81562 w 499162"/>
                <a:gd name="connsiteY8" fmla="*/ 559089 h 671161"/>
                <a:gd name="connsiteX9" fmla="*/ 83349 w 499162"/>
                <a:gd name="connsiteY9" fmla="*/ 562697 h 671161"/>
                <a:gd name="connsiteX10" fmla="*/ 140588 w 499162"/>
                <a:gd name="connsiteY10" fmla="*/ 510552 h 671161"/>
                <a:gd name="connsiteX11" fmla="*/ 190272 w 499162"/>
                <a:gd name="connsiteY11" fmla="*/ 465658 h 671161"/>
                <a:gd name="connsiteX12" fmla="*/ 227273 w 499162"/>
                <a:gd name="connsiteY12" fmla="*/ 432333 h 671161"/>
                <a:gd name="connsiteX13" fmla="*/ 282488 w 499162"/>
                <a:gd name="connsiteY13" fmla="*/ 382346 h 671161"/>
                <a:gd name="connsiteX14" fmla="*/ 315408 w 499162"/>
                <a:gd name="connsiteY14" fmla="*/ 353001 h 671161"/>
                <a:gd name="connsiteX15" fmla="*/ 359594 w 499162"/>
                <a:gd name="connsiteY15" fmla="*/ 315393 h 671161"/>
                <a:gd name="connsiteX16" fmla="*/ 353894 w 499162"/>
                <a:gd name="connsiteY16" fmla="*/ 301598 h 671161"/>
                <a:gd name="connsiteX17" fmla="*/ 304480 w 499162"/>
                <a:gd name="connsiteY17" fmla="*/ 343523 h 671161"/>
                <a:gd name="connsiteX18" fmla="*/ 256280 w 499162"/>
                <a:gd name="connsiteY18" fmla="*/ 384572 h 671161"/>
                <a:gd name="connsiteX19" fmla="*/ 190103 w 499162"/>
                <a:gd name="connsiteY19" fmla="*/ 441373 h 671161"/>
                <a:gd name="connsiteX20" fmla="*/ 154957 w 499162"/>
                <a:gd name="connsiteY20" fmla="*/ 470009 h 671161"/>
                <a:gd name="connsiteX21" fmla="*/ 123454 w 499162"/>
                <a:gd name="connsiteY21" fmla="*/ 495576 h 671161"/>
                <a:gd name="connsiteX22" fmla="*/ 100383 w 499162"/>
                <a:gd name="connsiteY22" fmla="*/ 516387 h 671161"/>
                <a:gd name="connsiteX23" fmla="*/ 94615 w 499162"/>
                <a:gd name="connsiteY23" fmla="*/ 521649 h 671161"/>
                <a:gd name="connsiteX24" fmla="*/ 93165 w 499162"/>
                <a:gd name="connsiteY24" fmla="*/ 522964 h 671161"/>
                <a:gd name="connsiteX25" fmla="*/ 92524 w 499162"/>
                <a:gd name="connsiteY25" fmla="*/ 523538 h 671161"/>
                <a:gd name="connsiteX26" fmla="*/ 92456 w 499162"/>
                <a:gd name="connsiteY26" fmla="*/ 523605 h 671161"/>
                <a:gd name="connsiteX27" fmla="*/ 92153 w 499162"/>
                <a:gd name="connsiteY27" fmla="*/ 523808 h 671161"/>
                <a:gd name="connsiteX28" fmla="*/ 91175 w 499162"/>
                <a:gd name="connsiteY28" fmla="*/ 524516 h 671161"/>
                <a:gd name="connsiteX29" fmla="*/ 90669 w 499162"/>
                <a:gd name="connsiteY29" fmla="*/ 523167 h 671161"/>
                <a:gd name="connsiteX30" fmla="*/ 84192 w 499162"/>
                <a:gd name="connsiteY30" fmla="*/ 510046 h 671161"/>
                <a:gd name="connsiteX31" fmla="*/ 54983 w 499162"/>
                <a:gd name="connsiteY31" fmla="*/ 451458 h 671161"/>
                <a:gd name="connsiteX32" fmla="*/ 39164 w 499162"/>
                <a:gd name="connsiteY32" fmla="*/ 422113 h 671161"/>
                <a:gd name="connsiteX33" fmla="*/ 35184 w 499162"/>
                <a:gd name="connsiteY33" fmla="*/ 414794 h 671161"/>
                <a:gd name="connsiteX34" fmla="*/ 33160 w 499162"/>
                <a:gd name="connsiteY34" fmla="*/ 411117 h 671161"/>
                <a:gd name="connsiteX35" fmla="*/ 32721 w 499162"/>
                <a:gd name="connsiteY35" fmla="*/ 410476 h 671161"/>
                <a:gd name="connsiteX36" fmla="*/ 31743 w 499162"/>
                <a:gd name="connsiteY36" fmla="*/ 409026 h 671161"/>
                <a:gd name="connsiteX37" fmla="*/ 31676 w 499162"/>
                <a:gd name="connsiteY37" fmla="*/ 408857 h 671161"/>
                <a:gd name="connsiteX38" fmla="*/ 137721 w 499162"/>
                <a:gd name="connsiteY38" fmla="*/ 377185 h 671161"/>
                <a:gd name="connsiteX39" fmla="*/ 192700 w 499162"/>
                <a:gd name="connsiteY39" fmla="*/ 360793 h 671161"/>
                <a:gd name="connsiteX40" fmla="*/ 239112 w 499162"/>
                <a:gd name="connsiteY40" fmla="*/ 347335 h 671161"/>
                <a:gd name="connsiteX41" fmla="*/ 300736 w 499162"/>
                <a:gd name="connsiteY41" fmla="*/ 326523 h 671161"/>
                <a:gd name="connsiteX42" fmla="*/ 354669 w 499162"/>
                <a:gd name="connsiteY42" fmla="*/ 307467 h 671161"/>
                <a:gd name="connsiteX43" fmla="*/ 353624 w 499162"/>
                <a:gd name="connsiteY43" fmla="*/ 299270 h 671161"/>
                <a:gd name="connsiteX44" fmla="*/ 319760 w 499162"/>
                <a:gd name="connsiteY44" fmla="*/ 163172 h 671161"/>
                <a:gd name="connsiteX45" fmla="*/ 293113 w 499162"/>
                <a:gd name="connsiteY45" fmla="*/ 141126 h 671161"/>
                <a:gd name="connsiteX46" fmla="*/ 257933 w 499162"/>
                <a:gd name="connsiteY46" fmla="*/ 112271 h 671161"/>
                <a:gd name="connsiteX47" fmla="*/ 170473 w 499162"/>
                <a:gd name="connsiteY47" fmla="*/ 50249 h 671161"/>
                <a:gd name="connsiteX48" fmla="*/ 123218 w 499162"/>
                <a:gd name="connsiteY48" fmla="*/ 17443 h 671161"/>
                <a:gd name="connsiteX49" fmla="*/ 96200 w 499162"/>
                <a:gd name="connsiteY49" fmla="*/ -45 h 671161"/>
                <a:gd name="connsiteX50" fmla="*/ 70566 w 499162"/>
                <a:gd name="connsiteY50" fmla="*/ 72959 h 671161"/>
                <a:gd name="connsiteX51" fmla="*/ 50126 w 499162"/>
                <a:gd name="connsiteY51" fmla="*/ 128083 h 671161"/>
                <a:gd name="connsiteX52" fmla="*/ 25739 w 499162"/>
                <a:gd name="connsiteY52" fmla="*/ 193022 h 671161"/>
                <a:gd name="connsiteX53" fmla="*/ 23716 w 499162"/>
                <a:gd name="connsiteY53" fmla="*/ 198385 h 671161"/>
                <a:gd name="connsiteX54" fmla="*/ 23210 w 499162"/>
                <a:gd name="connsiteY54" fmla="*/ 199734 h 671161"/>
                <a:gd name="connsiteX55" fmla="*/ 24120 w 499162"/>
                <a:gd name="connsiteY55" fmla="*/ 199937 h 671161"/>
                <a:gd name="connsiteX56" fmla="*/ 26616 w 499162"/>
                <a:gd name="connsiteY56" fmla="*/ 199734 h 671161"/>
                <a:gd name="connsiteX57" fmla="*/ 36701 w 499162"/>
                <a:gd name="connsiteY57" fmla="*/ 198992 h 671161"/>
                <a:gd name="connsiteX58" fmla="*/ 55961 w 499162"/>
                <a:gd name="connsiteY58" fmla="*/ 197609 h 671161"/>
                <a:gd name="connsiteX59" fmla="*/ 84192 w 499162"/>
                <a:gd name="connsiteY59" fmla="*/ 195754 h 671161"/>
                <a:gd name="connsiteX60" fmla="*/ 137856 w 499162"/>
                <a:gd name="connsiteY60" fmla="*/ 192280 h 671161"/>
                <a:gd name="connsiteX61" fmla="*/ 176949 w 499162"/>
                <a:gd name="connsiteY61" fmla="*/ 189818 h 671161"/>
                <a:gd name="connsiteX62" fmla="*/ 235436 w 499162"/>
                <a:gd name="connsiteY62" fmla="*/ 185804 h 671161"/>
                <a:gd name="connsiteX63" fmla="*/ 270109 w 499162"/>
                <a:gd name="connsiteY63" fmla="*/ 183679 h 671161"/>
                <a:gd name="connsiteX64" fmla="*/ 316049 w 499162"/>
                <a:gd name="connsiteY64" fmla="*/ 181892 h 671161"/>
                <a:gd name="connsiteX65" fmla="*/ 322390 w 499162"/>
                <a:gd name="connsiteY65" fmla="*/ 179294 h 671161"/>
                <a:gd name="connsiteX66" fmla="*/ 327753 w 499162"/>
                <a:gd name="connsiteY66" fmla="*/ 173830 h 671161"/>
                <a:gd name="connsiteX67" fmla="*/ 319051 w 499162"/>
                <a:gd name="connsiteY67" fmla="*/ 166207 h 671161"/>
                <a:gd name="connsiteX68" fmla="*/ 268052 w 499162"/>
                <a:gd name="connsiteY68" fmla="*/ 168096 h 671161"/>
                <a:gd name="connsiteX69" fmla="*/ 218301 w 499162"/>
                <a:gd name="connsiteY69" fmla="*/ 169513 h 671161"/>
                <a:gd name="connsiteX70" fmla="*/ 149830 w 499162"/>
                <a:gd name="connsiteY70" fmla="*/ 171638 h 671161"/>
                <a:gd name="connsiteX71" fmla="*/ 114212 w 499162"/>
                <a:gd name="connsiteY71" fmla="*/ 171402 h 671161"/>
                <a:gd name="connsiteX72" fmla="*/ 82338 w 499162"/>
                <a:gd name="connsiteY72" fmla="*/ 171098 h 671161"/>
                <a:gd name="connsiteX73" fmla="*/ 63078 w 499162"/>
                <a:gd name="connsiteY73" fmla="*/ 172279 h 671161"/>
                <a:gd name="connsiteX74" fmla="*/ 60481 w 499162"/>
                <a:gd name="connsiteY74" fmla="*/ 172380 h 671161"/>
                <a:gd name="connsiteX75" fmla="*/ 59165 w 499162"/>
                <a:gd name="connsiteY75" fmla="*/ 172414 h 671161"/>
                <a:gd name="connsiteX76" fmla="*/ 57276 w 499162"/>
                <a:gd name="connsiteY76" fmla="*/ 172414 h 671161"/>
                <a:gd name="connsiteX77" fmla="*/ 56804 w 499162"/>
                <a:gd name="connsiteY77" fmla="*/ 172211 h 671161"/>
                <a:gd name="connsiteX78" fmla="*/ 57243 w 499162"/>
                <a:gd name="connsiteY78" fmla="*/ 171301 h 671161"/>
                <a:gd name="connsiteX79" fmla="*/ 57614 w 499162"/>
                <a:gd name="connsiteY79" fmla="*/ 170559 h 671161"/>
                <a:gd name="connsiteX80" fmla="*/ 57816 w 499162"/>
                <a:gd name="connsiteY80" fmla="*/ 170154 h 671161"/>
                <a:gd name="connsiteX81" fmla="*/ 58761 w 499162"/>
                <a:gd name="connsiteY81" fmla="*/ 167624 h 671161"/>
                <a:gd name="connsiteX82" fmla="*/ 60649 w 499162"/>
                <a:gd name="connsiteY82" fmla="*/ 162598 h 671161"/>
                <a:gd name="connsiteX83" fmla="*/ 82338 w 499162"/>
                <a:gd name="connsiteY83" fmla="*/ 104725 h 671161"/>
                <a:gd name="connsiteX84" fmla="*/ 102710 w 499162"/>
                <a:gd name="connsiteY84" fmla="*/ 44903 h 671161"/>
                <a:gd name="connsiteX85" fmla="*/ 105442 w 499162"/>
                <a:gd name="connsiteY85" fmla="*/ 37405 h 671161"/>
                <a:gd name="connsiteX86" fmla="*/ 105982 w 499162"/>
                <a:gd name="connsiteY86" fmla="*/ 36028 h 671161"/>
                <a:gd name="connsiteX87" fmla="*/ 108309 w 499162"/>
                <a:gd name="connsiteY87" fmla="*/ 37715 h 671161"/>
                <a:gd name="connsiteX88" fmla="*/ 125309 w 499162"/>
                <a:gd name="connsiteY88" fmla="*/ 49139 h 671161"/>
                <a:gd name="connsiteX89" fmla="*/ 159342 w 499162"/>
                <a:gd name="connsiteY89" fmla="*/ 72014 h 671161"/>
                <a:gd name="connsiteX90" fmla="*/ 197996 w 499162"/>
                <a:gd name="connsiteY90" fmla="*/ 97966 h 671161"/>
                <a:gd name="connsiteX91" fmla="*/ 230376 w 499162"/>
                <a:gd name="connsiteY91" fmla="*/ 120227 h 671161"/>
                <a:gd name="connsiteX92" fmla="*/ 275236 w 499162"/>
                <a:gd name="connsiteY92" fmla="*/ 147359 h 671161"/>
                <a:gd name="connsiteX93" fmla="*/ 315037 w 499162"/>
                <a:gd name="connsiteY93" fmla="*/ 170491 h 671161"/>
                <a:gd name="connsiteX94" fmla="*/ 319760 w 499162"/>
                <a:gd name="connsiteY94" fmla="*/ 163172 h 671161"/>
                <a:gd name="connsiteX95" fmla="*/ 417238 w 499162"/>
                <a:gd name="connsiteY95" fmla="*/ 397558 h 671161"/>
                <a:gd name="connsiteX96" fmla="*/ 423005 w 499162"/>
                <a:gd name="connsiteY96" fmla="*/ 434053 h 671161"/>
                <a:gd name="connsiteX97" fmla="*/ 430831 w 499162"/>
                <a:gd name="connsiteY97" fmla="*/ 482017 h 671161"/>
                <a:gd name="connsiteX98" fmla="*/ 455892 w 499162"/>
                <a:gd name="connsiteY98" fmla="*/ 593122 h 671161"/>
                <a:gd name="connsiteX99" fmla="*/ 462671 w 499162"/>
                <a:gd name="connsiteY99" fmla="*/ 622905 h 671161"/>
                <a:gd name="connsiteX100" fmla="*/ 465437 w 499162"/>
                <a:gd name="connsiteY100" fmla="*/ 635081 h 671161"/>
                <a:gd name="connsiteX101" fmla="*/ 467224 w 499162"/>
                <a:gd name="connsiteY101" fmla="*/ 642400 h 671161"/>
                <a:gd name="connsiteX102" fmla="*/ 467663 w 499162"/>
                <a:gd name="connsiteY102" fmla="*/ 644087 h 671161"/>
                <a:gd name="connsiteX103" fmla="*/ 440511 w 499162"/>
                <a:gd name="connsiteY103" fmla="*/ 645065 h 671161"/>
                <a:gd name="connsiteX104" fmla="*/ 401789 w 499162"/>
                <a:gd name="connsiteY104" fmla="*/ 646043 h 671161"/>
                <a:gd name="connsiteX105" fmla="*/ 299285 w 499162"/>
                <a:gd name="connsiteY105" fmla="*/ 645942 h 671161"/>
                <a:gd name="connsiteX106" fmla="*/ 287177 w 499162"/>
                <a:gd name="connsiteY106" fmla="*/ 645605 h 671161"/>
                <a:gd name="connsiteX107" fmla="*/ 292405 w 499162"/>
                <a:gd name="connsiteY107" fmla="*/ 636531 h 671161"/>
                <a:gd name="connsiteX108" fmla="*/ 293619 w 499162"/>
                <a:gd name="connsiteY108" fmla="*/ 634406 h 671161"/>
                <a:gd name="connsiteX109" fmla="*/ 296149 w 499162"/>
                <a:gd name="connsiteY109" fmla="*/ 629819 h 671161"/>
                <a:gd name="connsiteX110" fmla="*/ 301546 w 499162"/>
                <a:gd name="connsiteY110" fmla="*/ 620071 h 671161"/>
                <a:gd name="connsiteX111" fmla="*/ 323065 w 499162"/>
                <a:gd name="connsiteY111" fmla="*/ 581114 h 671161"/>
                <a:gd name="connsiteX112" fmla="*/ 343944 w 499162"/>
                <a:gd name="connsiteY112" fmla="*/ 543506 h 671161"/>
                <a:gd name="connsiteX113" fmla="*/ 374941 w 499162"/>
                <a:gd name="connsiteY113" fmla="*/ 487245 h 671161"/>
                <a:gd name="connsiteX114" fmla="*/ 393627 w 499162"/>
                <a:gd name="connsiteY114" fmla="*/ 454055 h 671161"/>
                <a:gd name="connsiteX115" fmla="*/ 419396 w 499162"/>
                <a:gd name="connsiteY115" fmla="*/ 410915 h 671161"/>
                <a:gd name="connsiteX116" fmla="*/ 408873 w 499162"/>
                <a:gd name="connsiteY116" fmla="*/ 401538 h 671161"/>
                <a:gd name="connsiteX117" fmla="*/ 380000 w 499162"/>
                <a:gd name="connsiteY117" fmla="*/ 449670 h 671161"/>
                <a:gd name="connsiteX118" fmla="*/ 351903 w 499162"/>
                <a:gd name="connsiteY118" fmla="*/ 496723 h 671161"/>
                <a:gd name="connsiteX119" fmla="*/ 313553 w 499162"/>
                <a:gd name="connsiteY119" fmla="*/ 561652 h 671161"/>
                <a:gd name="connsiteX120" fmla="*/ 292573 w 499162"/>
                <a:gd name="connsiteY120" fmla="*/ 594943 h 671161"/>
                <a:gd name="connsiteX121" fmla="*/ 282961 w 499162"/>
                <a:gd name="connsiteY121" fmla="*/ 609683 h 671161"/>
                <a:gd name="connsiteX122" fmla="*/ 278205 w 499162"/>
                <a:gd name="connsiteY122" fmla="*/ 617137 h 671161"/>
                <a:gd name="connsiteX123" fmla="*/ 275945 w 499162"/>
                <a:gd name="connsiteY123" fmla="*/ 620881 h 671161"/>
                <a:gd name="connsiteX124" fmla="*/ 274832 w 499162"/>
                <a:gd name="connsiteY124" fmla="*/ 622770 h 671161"/>
                <a:gd name="connsiteX125" fmla="*/ 273246 w 499162"/>
                <a:gd name="connsiteY125" fmla="*/ 625637 h 671161"/>
                <a:gd name="connsiteX126" fmla="*/ 248657 w 499162"/>
                <a:gd name="connsiteY126" fmla="*/ 671003 h 671161"/>
                <a:gd name="connsiteX127" fmla="*/ 322424 w 499162"/>
                <a:gd name="connsiteY127" fmla="*/ 670902 h 671161"/>
                <a:gd name="connsiteX128" fmla="*/ 376290 w 499162"/>
                <a:gd name="connsiteY128" fmla="*/ 670969 h 671161"/>
                <a:gd name="connsiteX129" fmla="*/ 431607 w 499162"/>
                <a:gd name="connsiteY129" fmla="*/ 668878 h 671161"/>
                <a:gd name="connsiteX130" fmla="*/ 497885 w 499162"/>
                <a:gd name="connsiteY130" fmla="*/ 668271 h 671161"/>
                <a:gd name="connsiteX131" fmla="*/ 476366 w 499162"/>
                <a:gd name="connsiteY131" fmla="*/ 582463 h 671161"/>
                <a:gd name="connsiteX132" fmla="*/ 464425 w 499162"/>
                <a:gd name="connsiteY132" fmla="*/ 534567 h 671161"/>
                <a:gd name="connsiteX133" fmla="*/ 454745 w 499162"/>
                <a:gd name="connsiteY133" fmla="*/ 494024 h 671161"/>
                <a:gd name="connsiteX134" fmla="*/ 439162 w 499162"/>
                <a:gd name="connsiteY134" fmla="*/ 440968 h 671161"/>
                <a:gd name="connsiteX135" fmla="*/ 424759 w 499162"/>
                <a:gd name="connsiteY135" fmla="*/ 394657 h 671161"/>
                <a:gd name="connsiteX136" fmla="*/ 417238 w 499162"/>
                <a:gd name="connsiteY136" fmla="*/ 397558 h 671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499162" h="671161">
                  <a:moveTo>
                    <a:pt x="353624" y="299270"/>
                  </a:moveTo>
                  <a:cubicBezTo>
                    <a:pt x="339963" y="302002"/>
                    <a:pt x="326303" y="305105"/>
                    <a:pt x="312642" y="308074"/>
                  </a:cubicBezTo>
                  <a:cubicBezTo>
                    <a:pt x="294665" y="311986"/>
                    <a:pt x="276619" y="315123"/>
                    <a:pt x="258743" y="319879"/>
                  </a:cubicBezTo>
                  <a:cubicBezTo>
                    <a:pt x="216446" y="331178"/>
                    <a:pt x="174183" y="343220"/>
                    <a:pt x="131920" y="355025"/>
                  </a:cubicBezTo>
                  <a:cubicBezTo>
                    <a:pt x="109220" y="361366"/>
                    <a:pt x="86520" y="367505"/>
                    <a:pt x="63921" y="374420"/>
                  </a:cubicBezTo>
                  <a:lnTo>
                    <a:pt x="-1278" y="395096"/>
                  </a:lnTo>
                  <a:lnTo>
                    <a:pt x="22231" y="440226"/>
                  </a:lnTo>
                  <a:lnTo>
                    <a:pt x="50159" y="495846"/>
                  </a:lnTo>
                  <a:lnTo>
                    <a:pt x="81562" y="559089"/>
                  </a:lnTo>
                  <a:lnTo>
                    <a:pt x="83349" y="562697"/>
                  </a:lnTo>
                  <a:lnTo>
                    <a:pt x="140588" y="510552"/>
                  </a:lnTo>
                  <a:lnTo>
                    <a:pt x="190272" y="465658"/>
                  </a:lnTo>
                  <a:lnTo>
                    <a:pt x="227273" y="432333"/>
                  </a:lnTo>
                  <a:lnTo>
                    <a:pt x="282488" y="382346"/>
                  </a:lnTo>
                  <a:cubicBezTo>
                    <a:pt x="293417" y="372497"/>
                    <a:pt x="304210" y="362412"/>
                    <a:pt x="315408" y="353001"/>
                  </a:cubicBezTo>
                  <a:cubicBezTo>
                    <a:pt x="330216" y="340555"/>
                    <a:pt x="344686" y="327603"/>
                    <a:pt x="359594" y="315393"/>
                  </a:cubicBezTo>
                  <a:cubicBezTo>
                    <a:pt x="367014" y="308849"/>
                    <a:pt x="371163" y="289118"/>
                    <a:pt x="353894" y="301598"/>
                  </a:cubicBezTo>
                  <a:cubicBezTo>
                    <a:pt x="337097" y="314887"/>
                    <a:pt x="320906" y="329492"/>
                    <a:pt x="304480" y="343523"/>
                  </a:cubicBezTo>
                  <a:lnTo>
                    <a:pt x="256280" y="384572"/>
                  </a:lnTo>
                  <a:lnTo>
                    <a:pt x="190103" y="441373"/>
                  </a:lnTo>
                  <a:cubicBezTo>
                    <a:pt x="178567" y="451154"/>
                    <a:pt x="166695" y="460497"/>
                    <a:pt x="154957" y="470009"/>
                  </a:cubicBezTo>
                  <a:cubicBezTo>
                    <a:pt x="144467" y="478509"/>
                    <a:pt x="133606" y="486536"/>
                    <a:pt x="123454" y="495576"/>
                  </a:cubicBezTo>
                  <a:lnTo>
                    <a:pt x="100383" y="516387"/>
                  </a:lnTo>
                  <a:lnTo>
                    <a:pt x="94615" y="521649"/>
                  </a:lnTo>
                  <a:lnTo>
                    <a:pt x="93165" y="522964"/>
                  </a:lnTo>
                  <a:lnTo>
                    <a:pt x="92524" y="523538"/>
                  </a:lnTo>
                  <a:lnTo>
                    <a:pt x="92456" y="523605"/>
                  </a:lnTo>
                  <a:lnTo>
                    <a:pt x="92153" y="523808"/>
                  </a:lnTo>
                  <a:lnTo>
                    <a:pt x="91175" y="524516"/>
                  </a:lnTo>
                  <a:lnTo>
                    <a:pt x="90669" y="523167"/>
                  </a:lnTo>
                  <a:lnTo>
                    <a:pt x="84192" y="510046"/>
                  </a:lnTo>
                  <a:cubicBezTo>
                    <a:pt x="74512" y="490483"/>
                    <a:pt x="65034" y="470785"/>
                    <a:pt x="54983" y="451458"/>
                  </a:cubicBezTo>
                  <a:cubicBezTo>
                    <a:pt x="49856" y="441575"/>
                    <a:pt x="44527" y="431827"/>
                    <a:pt x="39164" y="422113"/>
                  </a:cubicBezTo>
                  <a:lnTo>
                    <a:pt x="35184" y="414794"/>
                  </a:lnTo>
                  <a:lnTo>
                    <a:pt x="33160" y="411117"/>
                  </a:lnTo>
                  <a:cubicBezTo>
                    <a:pt x="33059" y="410881"/>
                    <a:pt x="32890" y="410679"/>
                    <a:pt x="32721" y="410476"/>
                  </a:cubicBezTo>
                  <a:cubicBezTo>
                    <a:pt x="32350" y="410004"/>
                    <a:pt x="32013" y="409532"/>
                    <a:pt x="31743" y="409026"/>
                  </a:cubicBezTo>
                  <a:lnTo>
                    <a:pt x="31676" y="408857"/>
                  </a:lnTo>
                  <a:lnTo>
                    <a:pt x="137721" y="377185"/>
                  </a:lnTo>
                  <a:lnTo>
                    <a:pt x="192700" y="360793"/>
                  </a:lnTo>
                  <a:cubicBezTo>
                    <a:pt x="208148" y="356239"/>
                    <a:pt x="223731" y="352259"/>
                    <a:pt x="239112" y="347335"/>
                  </a:cubicBezTo>
                  <a:cubicBezTo>
                    <a:pt x="259721" y="340758"/>
                    <a:pt x="280228" y="333607"/>
                    <a:pt x="300736" y="326523"/>
                  </a:cubicBezTo>
                  <a:cubicBezTo>
                    <a:pt x="318747" y="320317"/>
                    <a:pt x="336725" y="314010"/>
                    <a:pt x="354669" y="307467"/>
                  </a:cubicBezTo>
                  <a:cubicBezTo>
                    <a:pt x="369949" y="301631"/>
                    <a:pt x="357975" y="298764"/>
                    <a:pt x="353624" y="299270"/>
                  </a:cubicBezTo>
                  <a:close/>
                  <a:moveTo>
                    <a:pt x="319760" y="163172"/>
                  </a:moveTo>
                  <a:cubicBezTo>
                    <a:pt x="310990" y="155674"/>
                    <a:pt x="302018" y="148449"/>
                    <a:pt x="293113" y="141126"/>
                  </a:cubicBezTo>
                  <a:cubicBezTo>
                    <a:pt x="281409" y="131469"/>
                    <a:pt x="270143" y="121168"/>
                    <a:pt x="257933" y="112271"/>
                  </a:cubicBezTo>
                  <a:cubicBezTo>
                    <a:pt x="229027" y="91244"/>
                    <a:pt x="199682" y="70831"/>
                    <a:pt x="170473" y="50249"/>
                  </a:cubicBezTo>
                  <a:cubicBezTo>
                    <a:pt x="154788" y="39202"/>
                    <a:pt x="139239" y="27950"/>
                    <a:pt x="123218" y="17443"/>
                  </a:cubicBezTo>
                  <a:lnTo>
                    <a:pt x="96200" y="-45"/>
                  </a:lnTo>
                  <a:cubicBezTo>
                    <a:pt x="83586" y="35681"/>
                    <a:pt x="78526" y="51085"/>
                    <a:pt x="70566" y="72959"/>
                  </a:cubicBezTo>
                  <a:lnTo>
                    <a:pt x="50126" y="128083"/>
                  </a:lnTo>
                  <a:lnTo>
                    <a:pt x="25739" y="193022"/>
                  </a:lnTo>
                  <a:lnTo>
                    <a:pt x="23716" y="198385"/>
                  </a:lnTo>
                  <a:lnTo>
                    <a:pt x="23210" y="199734"/>
                  </a:lnTo>
                  <a:cubicBezTo>
                    <a:pt x="22973" y="200274"/>
                    <a:pt x="23850" y="199836"/>
                    <a:pt x="24120" y="199937"/>
                  </a:cubicBezTo>
                  <a:lnTo>
                    <a:pt x="26616" y="199734"/>
                  </a:lnTo>
                  <a:lnTo>
                    <a:pt x="36701" y="198992"/>
                  </a:lnTo>
                  <a:lnTo>
                    <a:pt x="55961" y="197609"/>
                  </a:lnTo>
                  <a:lnTo>
                    <a:pt x="84192" y="195754"/>
                  </a:lnTo>
                  <a:lnTo>
                    <a:pt x="137856" y="192280"/>
                  </a:lnTo>
                  <a:lnTo>
                    <a:pt x="176949" y="189818"/>
                  </a:lnTo>
                  <a:lnTo>
                    <a:pt x="235436" y="185804"/>
                  </a:lnTo>
                  <a:cubicBezTo>
                    <a:pt x="246971" y="185028"/>
                    <a:pt x="258574" y="183949"/>
                    <a:pt x="270109" y="183679"/>
                  </a:cubicBezTo>
                  <a:lnTo>
                    <a:pt x="316049" y="181892"/>
                  </a:lnTo>
                  <a:cubicBezTo>
                    <a:pt x="318343" y="181588"/>
                    <a:pt x="320535" y="180711"/>
                    <a:pt x="322390" y="179294"/>
                  </a:cubicBezTo>
                  <a:cubicBezTo>
                    <a:pt x="324617" y="177979"/>
                    <a:pt x="326471" y="176090"/>
                    <a:pt x="327753" y="173830"/>
                  </a:cubicBezTo>
                  <a:cubicBezTo>
                    <a:pt x="329676" y="169985"/>
                    <a:pt x="327450" y="166612"/>
                    <a:pt x="319051" y="166207"/>
                  </a:cubicBezTo>
                  <a:cubicBezTo>
                    <a:pt x="302119" y="166309"/>
                    <a:pt x="285052" y="167523"/>
                    <a:pt x="268052" y="168096"/>
                  </a:cubicBezTo>
                  <a:lnTo>
                    <a:pt x="218301" y="169513"/>
                  </a:lnTo>
                  <a:lnTo>
                    <a:pt x="149830" y="171638"/>
                  </a:lnTo>
                  <a:cubicBezTo>
                    <a:pt x="137924" y="171908"/>
                    <a:pt x="126085" y="171537"/>
                    <a:pt x="114212" y="171402"/>
                  </a:cubicBezTo>
                  <a:cubicBezTo>
                    <a:pt x="103587" y="171301"/>
                    <a:pt x="92996" y="170525"/>
                    <a:pt x="82338" y="171098"/>
                  </a:cubicBezTo>
                  <a:lnTo>
                    <a:pt x="63078" y="172279"/>
                  </a:lnTo>
                  <a:cubicBezTo>
                    <a:pt x="62201" y="172380"/>
                    <a:pt x="61357" y="172414"/>
                    <a:pt x="60481" y="172380"/>
                  </a:cubicBezTo>
                  <a:lnTo>
                    <a:pt x="59165" y="172414"/>
                  </a:lnTo>
                  <a:cubicBezTo>
                    <a:pt x="58524" y="172481"/>
                    <a:pt x="57917" y="172481"/>
                    <a:pt x="57276" y="172414"/>
                  </a:cubicBezTo>
                  <a:cubicBezTo>
                    <a:pt x="57141" y="172346"/>
                    <a:pt x="56636" y="172515"/>
                    <a:pt x="56804" y="172211"/>
                  </a:cubicBezTo>
                  <a:lnTo>
                    <a:pt x="57243" y="171301"/>
                  </a:lnTo>
                  <a:lnTo>
                    <a:pt x="57614" y="170559"/>
                  </a:lnTo>
                  <a:cubicBezTo>
                    <a:pt x="57715" y="170457"/>
                    <a:pt x="57816" y="170322"/>
                    <a:pt x="57816" y="170154"/>
                  </a:cubicBezTo>
                  <a:lnTo>
                    <a:pt x="58761" y="167624"/>
                  </a:lnTo>
                  <a:lnTo>
                    <a:pt x="60649" y="162598"/>
                  </a:lnTo>
                  <a:cubicBezTo>
                    <a:pt x="67935" y="143325"/>
                    <a:pt x="75423" y="124113"/>
                    <a:pt x="82338" y="104725"/>
                  </a:cubicBezTo>
                  <a:cubicBezTo>
                    <a:pt x="89421" y="84869"/>
                    <a:pt x="95525" y="64719"/>
                    <a:pt x="102710" y="44903"/>
                  </a:cubicBezTo>
                  <a:lnTo>
                    <a:pt x="105442" y="37405"/>
                  </a:lnTo>
                  <a:lnTo>
                    <a:pt x="105982" y="36028"/>
                  </a:lnTo>
                  <a:lnTo>
                    <a:pt x="108309" y="37715"/>
                  </a:lnTo>
                  <a:lnTo>
                    <a:pt x="125309" y="49139"/>
                  </a:lnTo>
                  <a:lnTo>
                    <a:pt x="159342" y="72014"/>
                  </a:lnTo>
                  <a:lnTo>
                    <a:pt x="197996" y="97966"/>
                  </a:lnTo>
                  <a:cubicBezTo>
                    <a:pt x="208823" y="105332"/>
                    <a:pt x="219347" y="113215"/>
                    <a:pt x="230376" y="120227"/>
                  </a:cubicBezTo>
                  <a:cubicBezTo>
                    <a:pt x="245150" y="129608"/>
                    <a:pt x="260227" y="138441"/>
                    <a:pt x="275236" y="147359"/>
                  </a:cubicBezTo>
                  <a:cubicBezTo>
                    <a:pt x="288425" y="155201"/>
                    <a:pt x="301680" y="162969"/>
                    <a:pt x="315037" y="170491"/>
                  </a:cubicBezTo>
                  <a:cubicBezTo>
                    <a:pt x="326640" y="176630"/>
                    <a:pt x="322323" y="165870"/>
                    <a:pt x="319760" y="163172"/>
                  </a:cubicBezTo>
                  <a:close/>
                  <a:moveTo>
                    <a:pt x="417238" y="397558"/>
                  </a:moveTo>
                  <a:cubicBezTo>
                    <a:pt x="418992" y="409768"/>
                    <a:pt x="421083" y="421877"/>
                    <a:pt x="423005" y="434053"/>
                  </a:cubicBezTo>
                  <a:cubicBezTo>
                    <a:pt x="425603" y="450041"/>
                    <a:pt x="427458" y="466299"/>
                    <a:pt x="430831" y="482017"/>
                  </a:cubicBezTo>
                  <a:cubicBezTo>
                    <a:pt x="438791" y="519186"/>
                    <a:pt x="447426" y="556120"/>
                    <a:pt x="455892" y="593122"/>
                  </a:cubicBezTo>
                  <a:lnTo>
                    <a:pt x="462671" y="622905"/>
                  </a:lnTo>
                  <a:lnTo>
                    <a:pt x="465437" y="635081"/>
                  </a:lnTo>
                  <a:lnTo>
                    <a:pt x="467224" y="642400"/>
                  </a:lnTo>
                  <a:lnTo>
                    <a:pt x="467663" y="644087"/>
                  </a:lnTo>
                  <a:lnTo>
                    <a:pt x="440511" y="645065"/>
                  </a:lnTo>
                  <a:cubicBezTo>
                    <a:pt x="427592" y="645504"/>
                    <a:pt x="414674" y="645908"/>
                    <a:pt x="401789" y="646043"/>
                  </a:cubicBezTo>
                  <a:cubicBezTo>
                    <a:pt x="367588" y="646381"/>
                    <a:pt x="333420" y="646144"/>
                    <a:pt x="299285" y="645942"/>
                  </a:cubicBezTo>
                  <a:lnTo>
                    <a:pt x="287177" y="645605"/>
                  </a:lnTo>
                  <a:lnTo>
                    <a:pt x="292405" y="636531"/>
                  </a:lnTo>
                  <a:lnTo>
                    <a:pt x="293619" y="634406"/>
                  </a:lnTo>
                  <a:lnTo>
                    <a:pt x="296149" y="629819"/>
                  </a:lnTo>
                  <a:lnTo>
                    <a:pt x="301546" y="620071"/>
                  </a:lnTo>
                  <a:lnTo>
                    <a:pt x="323065" y="581114"/>
                  </a:lnTo>
                  <a:lnTo>
                    <a:pt x="343944" y="543506"/>
                  </a:lnTo>
                  <a:lnTo>
                    <a:pt x="374941" y="487245"/>
                  </a:lnTo>
                  <a:cubicBezTo>
                    <a:pt x="381114" y="476148"/>
                    <a:pt x="387049" y="464882"/>
                    <a:pt x="393627" y="454055"/>
                  </a:cubicBezTo>
                  <a:cubicBezTo>
                    <a:pt x="402329" y="439720"/>
                    <a:pt x="410492" y="425115"/>
                    <a:pt x="419396" y="410915"/>
                  </a:cubicBezTo>
                  <a:cubicBezTo>
                    <a:pt x="423646" y="403494"/>
                    <a:pt x="419801" y="386461"/>
                    <a:pt x="408873" y="401538"/>
                  </a:cubicBezTo>
                  <a:cubicBezTo>
                    <a:pt x="398687" y="417121"/>
                    <a:pt x="389579" y="433581"/>
                    <a:pt x="380000" y="449670"/>
                  </a:cubicBezTo>
                  <a:lnTo>
                    <a:pt x="351903" y="496723"/>
                  </a:lnTo>
                  <a:lnTo>
                    <a:pt x="313553" y="561652"/>
                  </a:lnTo>
                  <a:cubicBezTo>
                    <a:pt x="306807" y="572918"/>
                    <a:pt x="299589" y="583880"/>
                    <a:pt x="292573" y="594943"/>
                  </a:cubicBezTo>
                  <a:lnTo>
                    <a:pt x="282961" y="609683"/>
                  </a:lnTo>
                  <a:lnTo>
                    <a:pt x="278205" y="617137"/>
                  </a:lnTo>
                  <a:lnTo>
                    <a:pt x="275945" y="620881"/>
                  </a:lnTo>
                  <a:lnTo>
                    <a:pt x="274832" y="622770"/>
                  </a:lnTo>
                  <a:lnTo>
                    <a:pt x="273246" y="625637"/>
                  </a:lnTo>
                  <a:lnTo>
                    <a:pt x="248657" y="671003"/>
                  </a:lnTo>
                  <a:lnTo>
                    <a:pt x="322424" y="670902"/>
                  </a:lnTo>
                  <a:cubicBezTo>
                    <a:pt x="340368" y="670969"/>
                    <a:pt x="358313" y="671307"/>
                    <a:pt x="376290" y="670969"/>
                  </a:cubicBezTo>
                  <a:cubicBezTo>
                    <a:pt x="394706" y="670598"/>
                    <a:pt x="413223" y="669114"/>
                    <a:pt x="431607" y="668878"/>
                  </a:cubicBezTo>
                  <a:lnTo>
                    <a:pt x="497885" y="668271"/>
                  </a:lnTo>
                  <a:lnTo>
                    <a:pt x="476366" y="582463"/>
                  </a:lnTo>
                  <a:lnTo>
                    <a:pt x="464425" y="534567"/>
                  </a:lnTo>
                  <a:cubicBezTo>
                    <a:pt x="461154" y="521075"/>
                    <a:pt x="458388" y="507381"/>
                    <a:pt x="454745" y="494024"/>
                  </a:cubicBezTo>
                  <a:cubicBezTo>
                    <a:pt x="449888" y="476215"/>
                    <a:pt x="444491" y="458608"/>
                    <a:pt x="439162" y="440968"/>
                  </a:cubicBezTo>
                  <a:cubicBezTo>
                    <a:pt x="434473" y="425452"/>
                    <a:pt x="429751" y="410004"/>
                    <a:pt x="424759" y="394657"/>
                  </a:cubicBezTo>
                  <a:cubicBezTo>
                    <a:pt x="420273" y="381638"/>
                    <a:pt x="417002" y="393578"/>
                    <a:pt x="417238" y="397558"/>
                  </a:cubicBezTo>
                  <a:close/>
                </a:path>
              </a:pathLst>
            </a:custGeom>
            <a:solidFill>
              <a:srgbClr val="000000"/>
            </a:solidFill>
            <a:ln w="3372" cap="flat">
              <a:noFill/>
              <a:prstDash val="solid"/>
              <a:miter/>
            </a:ln>
          </p:spPr>
          <p:txBody>
            <a:bodyPr rtlCol="0" anchor="ctr">
              <a:noAutofit/>
            </a:bodyPr>
            <a:lstStyle/>
            <a:p>
              <a:endParaRPr lang="zh-CN" altLang="en-US" sz="1050" dirty="0">
                <a:cs typeface="思源黑体 CN Bold" panose="020B0800000000000000" pitchFamily="34" charset="-122"/>
              </a:endParaRPr>
            </a:p>
          </p:txBody>
        </p:sp>
        <p:sp>
          <p:nvSpPr>
            <p:cNvPr id="71" name="PPT世界-9-13"/>
            <p:cNvSpPr/>
            <p:nvPr/>
          </p:nvSpPr>
          <p:spPr>
            <a:xfrm rot="21240000">
              <a:off x="7708076" y="1549225"/>
              <a:ext cx="1561639" cy="400110"/>
            </a:xfrm>
            <a:prstGeom prst="rect">
              <a:avLst/>
            </a:prstGeom>
          </p:spPr>
          <p:txBody>
            <a:bodyPr wrap="square">
              <a:noAutofit/>
            </a:bodyPr>
            <a:lstStyle/>
            <a:p>
              <a:r>
                <a:rPr lang="en-US" altLang="zh-CN" sz="20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CONTENTS</a:t>
              </a:r>
              <a:endParaRPr lang="zh-CN" altLang="en-US" sz="20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80" name="PPT世界-10"/>
          <p:cNvGrpSpPr/>
          <p:nvPr/>
        </p:nvGrpSpPr>
        <p:grpSpPr>
          <a:xfrm>
            <a:off x="7882520" y="2816935"/>
            <a:ext cx="3127128" cy="689007"/>
            <a:chOff x="7008408" y="2409661"/>
            <a:chExt cx="3693940" cy="813894"/>
          </a:xfrm>
        </p:grpSpPr>
        <p:sp>
          <p:nvSpPr>
            <p:cNvPr id="81" name="PPT世界-10-1"/>
            <p:cNvSpPr/>
            <p:nvPr/>
          </p:nvSpPr>
          <p:spPr>
            <a:xfrm>
              <a:off x="7032311" y="2409661"/>
              <a:ext cx="759434" cy="75943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rgbClr val="7F7F7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2" name="PPT世界-10-2"/>
            <p:cNvSpPr txBox="1"/>
            <p:nvPr/>
          </p:nvSpPr>
          <p:spPr>
            <a:xfrm>
              <a:off x="7008408" y="2524932"/>
              <a:ext cx="791989" cy="472633"/>
            </a:xfrm>
            <a:prstGeom prst="rect">
              <a:avLst/>
            </a:prstGeom>
            <a:noFill/>
          </p:spPr>
          <p:txBody>
            <a:bodyPr wrap="square" rtlCol="0">
              <a:no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3" name="PPT世界-10-3"/>
            <p:cNvSpPr txBox="1"/>
            <p:nvPr/>
          </p:nvSpPr>
          <p:spPr>
            <a:xfrm>
              <a:off x="8138267" y="2422996"/>
              <a:ext cx="1765731" cy="545345"/>
            </a:xfrm>
            <a:prstGeom prst="rect">
              <a:avLst/>
            </a:prstGeom>
            <a:noFill/>
          </p:spPr>
          <p:txBody>
            <a:bodyPr wrap="square" rtlCol="0">
              <a:noAutofit/>
            </a:bodyPr>
            <a:lstStyle/>
            <a:p>
              <a:pPr algn="dist"/>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教学分析</a:t>
              </a:r>
            </a:p>
          </p:txBody>
        </p:sp>
        <p:sp>
          <p:nvSpPr>
            <p:cNvPr id="84" name="PPT世界-10-4"/>
            <p:cNvSpPr txBox="1"/>
            <p:nvPr/>
          </p:nvSpPr>
          <p:spPr>
            <a:xfrm>
              <a:off x="8157317" y="2923615"/>
              <a:ext cx="2545031" cy="299940"/>
            </a:xfrm>
            <a:prstGeom prst="rect">
              <a:avLst/>
            </a:prstGeom>
            <a:noFill/>
          </p:spPr>
          <p:txBody>
            <a:bodyPr wrap="square" rtlCol="0">
              <a:noAutofit/>
            </a:bodyPr>
            <a:lstStyle/>
            <a:p>
              <a:pPr algn="dist"/>
              <a:r>
                <a:rPr lang="en-US" altLang="zh-CN"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Teaching analysis</a:t>
              </a:r>
              <a:endParaRPr lang="zh-CN" altLang="en-US"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85" name="PPT世界-11"/>
          <p:cNvGrpSpPr/>
          <p:nvPr/>
        </p:nvGrpSpPr>
        <p:grpSpPr>
          <a:xfrm>
            <a:off x="7882520" y="4009669"/>
            <a:ext cx="3128812" cy="681312"/>
            <a:chOff x="7008408" y="3569189"/>
            <a:chExt cx="3695929" cy="804804"/>
          </a:xfrm>
        </p:grpSpPr>
        <p:sp>
          <p:nvSpPr>
            <p:cNvPr id="86" name="PPT世界-11-1"/>
            <p:cNvSpPr/>
            <p:nvPr/>
          </p:nvSpPr>
          <p:spPr>
            <a:xfrm>
              <a:off x="7032311" y="3569189"/>
              <a:ext cx="759434" cy="7594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7" name="PPT世界-11-2"/>
            <p:cNvSpPr txBox="1"/>
            <p:nvPr/>
          </p:nvSpPr>
          <p:spPr>
            <a:xfrm>
              <a:off x="7008408" y="3684460"/>
              <a:ext cx="791989" cy="472633"/>
            </a:xfrm>
            <a:prstGeom prst="rect">
              <a:avLst/>
            </a:prstGeom>
            <a:noFill/>
          </p:spPr>
          <p:txBody>
            <a:bodyPr wrap="square" rtlCol="0">
              <a:no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8" name="PPT世界-11-3"/>
            <p:cNvSpPr txBox="1"/>
            <p:nvPr/>
          </p:nvSpPr>
          <p:spPr>
            <a:xfrm>
              <a:off x="8138267" y="3582524"/>
              <a:ext cx="1766854" cy="545344"/>
            </a:xfrm>
            <a:prstGeom prst="rect">
              <a:avLst/>
            </a:prstGeom>
            <a:noFill/>
          </p:spPr>
          <p:txBody>
            <a:bodyPr wrap="square" rtlCol="0">
              <a:noAutofit/>
            </a:bodyPr>
            <a:lstStyle/>
            <a:p>
              <a:pPr algn="dist"/>
              <a:r>
                <a:rPr lang="zh-CN" altLang="en-US" sz="24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教学设计</a:t>
              </a:r>
            </a:p>
          </p:txBody>
        </p:sp>
        <p:sp>
          <p:nvSpPr>
            <p:cNvPr id="89" name="PPT世界-11-4"/>
            <p:cNvSpPr txBox="1"/>
            <p:nvPr/>
          </p:nvSpPr>
          <p:spPr>
            <a:xfrm>
              <a:off x="8157317" y="4083143"/>
              <a:ext cx="2547020" cy="290850"/>
            </a:xfrm>
            <a:prstGeom prst="rect">
              <a:avLst/>
            </a:prstGeom>
            <a:noFill/>
          </p:spPr>
          <p:txBody>
            <a:bodyPr wrap="square" rtlCol="0">
              <a:noAutofit/>
            </a:bodyPr>
            <a:lstStyle/>
            <a:p>
              <a:pPr algn="dist"/>
              <a:r>
                <a:rPr lang="en-US" altLang="zh-CN"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instructional design</a:t>
              </a:r>
              <a:endParaRPr lang="zh-CN" altLang="en-US"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90" name="PPT世界-12"/>
          <p:cNvGrpSpPr/>
          <p:nvPr/>
        </p:nvGrpSpPr>
        <p:grpSpPr>
          <a:xfrm>
            <a:off x="7882520" y="5194709"/>
            <a:ext cx="3128811" cy="681312"/>
            <a:chOff x="7008408" y="4728716"/>
            <a:chExt cx="3695928" cy="804804"/>
          </a:xfrm>
        </p:grpSpPr>
        <p:sp>
          <p:nvSpPr>
            <p:cNvPr id="91" name="PPT世界-12-1"/>
            <p:cNvSpPr/>
            <p:nvPr/>
          </p:nvSpPr>
          <p:spPr>
            <a:xfrm>
              <a:off x="7032311" y="4728716"/>
              <a:ext cx="759434" cy="75943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rgbClr val="7F7F7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2" name="PPT世界-12-2"/>
            <p:cNvSpPr txBox="1"/>
            <p:nvPr/>
          </p:nvSpPr>
          <p:spPr>
            <a:xfrm>
              <a:off x="7008408" y="4858316"/>
              <a:ext cx="791989" cy="472633"/>
            </a:xfrm>
            <a:prstGeom prst="rect">
              <a:avLst/>
            </a:prstGeom>
            <a:noFill/>
          </p:spPr>
          <p:txBody>
            <a:bodyPr wrap="square" rtlCol="0">
              <a:no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3" name="PPT世界-12-3"/>
            <p:cNvSpPr txBox="1"/>
            <p:nvPr/>
          </p:nvSpPr>
          <p:spPr>
            <a:xfrm>
              <a:off x="8138267" y="4742051"/>
              <a:ext cx="1766852" cy="545344"/>
            </a:xfrm>
            <a:prstGeom prst="rect">
              <a:avLst/>
            </a:prstGeom>
            <a:noFill/>
          </p:spPr>
          <p:txBody>
            <a:bodyPr wrap="square" rtlCol="0">
              <a:noAutofit/>
            </a:bodyPr>
            <a:lstStyle/>
            <a:p>
              <a:pPr algn="dist"/>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教学反思</a:t>
              </a:r>
            </a:p>
          </p:txBody>
        </p:sp>
        <p:sp>
          <p:nvSpPr>
            <p:cNvPr id="94" name="PPT世界-12-4"/>
            <p:cNvSpPr txBox="1"/>
            <p:nvPr/>
          </p:nvSpPr>
          <p:spPr>
            <a:xfrm>
              <a:off x="8157317" y="5242670"/>
              <a:ext cx="2547019" cy="290850"/>
            </a:xfrm>
            <a:prstGeom prst="rect">
              <a:avLst/>
            </a:prstGeom>
            <a:noFill/>
          </p:spPr>
          <p:txBody>
            <a:bodyPr wrap="square" rtlCol="0">
              <a:noAutofit/>
            </a:bodyPr>
            <a:lstStyle/>
            <a:p>
              <a:pPr algn="dist"/>
              <a:r>
                <a:rPr lang="en-US" altLang="zh-CN"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Teaching reflection</a:t>
              </a:r>
              <a:endParaRPr lang="zh-CN" altLang="en-US"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52" name="图片 51">
            <a:hlinkClick r:id="rId4"/>
            <a:extLst>
              <a:ext uri="{FF2B5EF4-FFF2-40B4-BE49-F238E27FC236}">
                <a16:creationId xmlns:a16="http://schemas.microsoft.com/office/drawing/2014/main" id="{447AEF17-9467-49DF-BB20-56D143FF27B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4501"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anim calcmode="lin" valueType="num">
                                      <p:cBhvr>
                                        <p:cTn id="14" dur="500" fill="hold"/>
                                        <p:tgtEl>
                                          <p:spTgt spid="80"/>
                                        </p:tgtEl>
                                        <p:attrNameLst>
                                          <p:attrName>ppt_x</p:attrName>
                                        </p:attrNameLst>
                                      </p:cBhvr>
                                      <p:tavLst>
                                        <p:tav tm="0">
                                          <p:val>
                                            <p:strVal val="#ppt_x"/>
                                          </p:val>
                                        </p:tav>
                                        <p:tav tm="100000">
                                          <p:val>
                                            <p:strVal val="#ppt_x"/>
                                          </p:val>
                                        </p:tav>
                                      </p:tavLst>
                                    </p:anim>
                                    <p:anim calcmode="lin" valueType="num">
                                      <p:cBhvr>
                                        <p:cTn id="15" dur="500" fill="hold"/>
                                        <p:tgtEl>
                                          <p:spTgt spid="8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anim calcmode="lin" valueType="num">
                                      <p:cBhvr>
                                        <p:cTn id="20" dur="500" fill="hold"/>
                                        <p:tgtEl>
                                          <p:spTgt spid="85"/>
                                        </p:tgtEl>
                                        <p:attrNameLst>
                                          <p:attrName>ppt_x</p:attrName>
                                        </p:attrNameLst>
                                      </p:cBhvr>
                                      <p:tavLst>
                                        <p:tav tm="0">
                                          <p:val>
                                            <p:strVal val="#ppt_x"/>
                                          </p:val>
                                        </p:tav>
                                        <p:tav tm="100000">
                                          <p:val>
                                            <p:strVal val="#ppt_x"/>
                                          </p:val>
                                        </p:tav>
                                      </p:tavLst>
                                    </p:anim>
                                    <p:anim calcmode="lin" valueType="num">
                                      <p:cBhvr>
                                        <p:cTn id="21" dur="500" fill="hold"/>
                                        <p:tgtEl>
                                          <p:spTgt spid="8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fade">
                                      <p:cBhvr>
                                        <p:cTn id="25" dur="500"/>
                                        <p:tgtEl>
                                          <p:spTgt spid="90"/>
                                        </p:tgtEl>
                                      </p:cBhvr>
                                    </p:animEffect>
                                    <p:anim calcmode="lin" valueType="num">
                                      <p:cBhvr>
                                        <p:cTn id="26" dur="500" fill="hold"/>
                                        <p:tgtEl>
                                          <p:spTgt spid="90"/>
                                        </p:tgtEl>
                                        <p:attrNameLst>
                                          <p:attrName>ppt_x</p:attrName>
                                        </p:attrNameLst>
                                      </p:cBhvr>
                                      <p:tavLst>
                                        <p:tav tm="0">
                                          <p:val>
                                            <p:strVal val="#ppt_x"/>
                                          </p:val>
                                        </p:tav>
                                        <p:tav tm="100000">
                                          <p:val>
                                            <p:strVal val="#ppt_x"/>
                                          </p:val>
                                        </p:tav>
                                      </p:tavLst>
                                    </p:anim>
                                    <p:anim calcmode="lin" valueType="num">
                                      <p:cBhvr>
                                        <p:cTn id="27" dur="5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p:blipFill>
          <p:spPr>
            <a:xfrm>
              <a:off x="1612717" y="1416086"/>
              <a:ext cx="1966528" cy="1966528"/>
            </a:xfrm>
            <a:prstGeom prst="roundRect">
              <a:avLst>
                <a:gd name="adj" fmla="val 10080"/>
              </a:avLst>
            </a:prstGeom>
            <a:blipFill dpi="0" rotWithShape="1">
              <a:blip r:embed="rId13"/>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print">
            <a:extLst>
              <a:ext uri="{28A0092B-C50C-407E-A947-70E740481C1C}">
                <a14:useLocalDpi xmlns:a14="http://schemas.microsoft.com/office/drawing/2010/main" val="0"/>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print">
            <a:extLst>
              <a:ext uri="{28A0092B-C50C-407E-A947-70E740481C1C}">
                <a14:useLocalDpi xmlns:a14="http://schemas.microsoft.com/office/drawing/2010/main" val="0"/>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文本框">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文本框">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PPT世界-1"/>
          <p:cNvSpPr/>
          <p:nvPr/>
        </p:nvSpPr>
        <p:spPr>
          <a:xfrm flipH="1">
            <a:off x="0" y="0"/>
            <a:ext cx="12192000" cy="6858000"/>
          </a:xfrm>
          <a:custGeom>
            <a:avLst/>
            <a:gdLst>
              <a:gd name="connsiteX0" fmla="*/ 3850313 w 12192000"/>
              <a:gd name="connsiteY0" fmla="*/ 3087325 h 6858000"/>
              <a:gd name="connsiteX1" fmla="*/ 3498179 w 12192000"/>
              <a:gd name="connsiteY1" fmla="*/ 6858000 h 6858000"/>
              <a:gd name="connsiteX2" fmla="*/ 4202437 w 12192000"/>
              <a:gd name="connsiteY2" fmla="*/ 6858000 h 6858000"/>
              <a:gd name="connsiteX3" fmla="*/ 3850336 w 12192000"/>
              <a:gd name="connsiteY3" fmla="*/ 3087400 h 6858000"/>
              <a:gd name="connsiteX4" fmla="*/ 3850328 w 12192000"/>
              <a:gd name="connsiteY4" fmla="*/ 3087319 h 6858000"/>
              <a:gd name="connsiteX5" fmla="*/ 3850336 w 12192000"/>
              <a:gd name="connsiteY5" fmla="*/ 3087400 h 6858000"/>
              <a:gd name="connsiteX6" fmla="*/ 4994922 w 12192000"/>
              <a:gd name="connsiteY6" fmla="*/ 6858000 h 6858000"/>
              <a:gd name="connsiteX7" fmla="*/ 5817936 w 12192000"/>
              <a:gd name="connsiteY7" fmla="*/ 6858000 h 6858000"/>
              <a:gd name="connsiteX8" fmla="*/ 3850340 w 12192000"/>
              <a:gd name="connsiteY8" fmla="*/ 3087263 h 6858000"/>
              <a:gd name="connsiteX9" fmla="*/ 6976947 w 12192000"/>
              <a:gd name="connsiteY9" fmla="*/ 6858000 h 6858000"/>
              <a:gd name="connsiteX10" fmla="*/ 8397896 w 12192000"/>
              <a:gd name="connsiteY10" fmla="*/ 6858000 h 6858000"/>
              <a:gd name="connsiteX11" fmla="*/ 3850365 w 12192000"/>
              <a:gd name="connsiteY11" fmla="*/ 3087277 h 6858000"/>
              <a:gd name="connsiteX12" fmla="*/ 3850346 w 12192000"/>
              <a:gd name="connsiteY12" fmla="*/ 3087261 h 6858000"/>
              <a:gd name="connsiteX13" fmla="*/ 3850365 w 12192000"/>
              <a:gd name="connsiteY13" fmla="*/ 3087277 h 6858000"/>
              <a:gd name="connsiteX14" fmla="*/ 10908199 w 12192000"/>
              <a:gd name="connsiteY14" fmla="*/ 6858000 h 6858000"/>
              <a:gd name="connsiteX15" fmla="*/ 12192000 w 12192000"/>
              <a:gd name="connsiteY15" fmla="*/ 6858000 h 6858000"/>
              <a:gd name="connsiteX16" fmla="*/ 12192000 w 12192000"/>
              <a:gd name="connsiteY16" fmla="*/ 5708339 h 6858000"/>
              <a:gd name="connsiteX17" fmla="*/ 3850322 w 12192000"/>
              <a:gd name="connsiteY17" fmla="*/ 3087253 h 6858000"/>
              <a:gd name="connsiteX18" fmla="*/ 3850322 w 12192000"/>
              <a:gd name="connsiteY18" fmla="*/ 3087254 h 6858000"/>
              <a:gd name="connsiteX19" fmla="*/ 3850340 w 12192000"/>
              <a:gd name="connsiteY19" fmla="*/ 3087263 h 6858000"/>
              <a:gd name="connsiteX20" fmla="*/ 3850336 w 12192000"/>
              <a:gd name="connsiteY20" fmla="*/ 3087258 h 6858000"/>
              <a:gd name="connsiteX21" fmla="*/ 3850281 w 12192000"/>
              <a:gd name="connsiteY21" fmla="*/ 3087253 h 6858000"/>
              <a:gd name="connsiteX22" fmla="*/ 0 w 12192000"/>
              <a:gd name="connsiteY22" fmla="*/ 6279842 h 6858000"/>
              <a:gd name="connsiteX23" fmla="*/ 0 w 12192000"/>
              <a:gd name="connsiteY23" fmla="*/ 6858000 h 6858000"/>
              <a:gd name="connsiteX24" fmla="*/ 723657 w 12192000"/>
              <a:gd name="connsiteY24" fmla="*/ 6858000 h 6858000"/>
              <a:gd name="connsiteX25" fmla="*/ 3850277 w 12192000"/>
              <a:gd name="connsiteY25" fmla="*/ 3087260 h 6858000"/>
              <a:gd name="connsiteX26" fmla="*/ 3850284 w 12192000"/>
              <a:gd name="connsiteY26" fmla="*/ 3087251 h 6858000"/>
              <a:gd name="connsiteX27" fmla="*/ 3850277 w 12192000"/>
              <a:gd name="connsiteY27" fmla="*/ 3087260 h 6858000"/>
              <a:gd name="connsiteX28" fmla="*/ 1835735 w 12192000"/>
              <a:gd name="connsiteY28" fmla="*/ 6858000 h 6858000"/>
              <a:gd name="connsiteX29" fmla="*/ 2665455 w 12192000"/>
              <a:gd name="connsiteY29" fmla="*/ 6858000 h 6858000"/>
              <a:gd name="connsiteX30" fmla="*/ 3850287 w 12192000"/>
              <a:gd name="connsiteY30" fmla="*/ 3087247 h 6858000"/>
              <a:gd name="connsiteX31" fmla="*/ 3850284 w 12192000"/>
              <a:gd name="connsiteY31" fmla="*/ 3087250 h 6858000"/>
              <a:gd name="connsiteX32" fmla="*/ 3850284 w 12192000"/>
              <a:gd name="connsiteY32" fmla="*/ 3087251 h 6858000"/>
              <a:gd name="connsiteX33" fmla="*/ 3850284 w 12192000"/>
              <a:gd name="connsiteY33" fmla="*/ 3087246 h 6858000"/>
              <a:gd name="connsiteX34" fmla="*/ 3850281 w 12192000"/>
              <a:gd name="connsiteY34" fmla="*/ 3087253 h 6858000"/>
              <a:gd name="connsiteX35" fmla="*/ 3850284 w 12192000"/>
              <a:gd name="connsiteY35" fmla="*/ 3087250 h 6858000"/>
              <a:gd name="connsiteX36" fmla="*/ 3850285 w 12192000"/>
              <a:gd name="connsiteY36" fmla="*/ 3087246 h 6858000"/>
              <a:gd name="connsiteX37" fmla="*/ 3850285 w 12192000"/>
              <a:gd name="connsiteY37" fmla="*/ 3087246 h 6858000"/>
              <a:gd name="connsiteX38" fmla="*/ 3850285 w 12192000"/>
              <a:gd name="connsiteY38" fmla="*/ 3087246 h 6858000"/>
              <a:gd name="connsiteX39" fmla="*/ 3850287 w 12192000"/>
              <a:gd name="connsiteY39" fmla="*/ 3087247 h 6858000"/>
              <a:gd name="connsiteX40" fmla="*/ 3850324 w 12192000"/>
              <a:gd name="connsiteY40" fmla="*/ 3087244 h 6858000"/>
              <a:gd name="connsiteX41" fmla="*/ 3850336 w 12192000"/>
              <a:gd name="connsiteY41" fmla="*/ 3087258 h 6858000"/>
              <a:gd name="connsiteX42" fmla="*/ 3850346 w 12192000"/>
              <a:gd name="connsiteY42" fmla="*/ 3087261 h 6858000"/>
              <a:gd name="connsiteX43" fmla="*/ 3850325 w 12192000"/>
              <a:gd name="connsiteY43" fmla="*/ 3087244 h 6858000"/>
              <a:gd name="connsiteX44" fmla="*/ 3850321 w 12192000"/>
              <a:gd name="connsiteY44" fmla="*/ 3087243 h 6858000"/>
              <a:gd name="connsiteX45" fmla="*/ 3850316 w 12192000"/>
              <a:gd name="connsiteY45" fmla="*/ 3087295 h 6858000"/>
              <a:gd name="connsiteX46" fmla="*/ 3850328 w 12192000"/>
              <a:gd name="connsiteY46" fmla="*/ 3087319 h 6858000"/>
              <a:gd name="connsiteX47" fmla="*/ 3850322 w 12192000"/>
              <a:gd name="connsiteY47" fmla="*/ 3087254 h 6858000"/>
              <a:gd name="connsiteX48" fmla="*/ 3850321 w 12192000"/>
              <a:gd name="connsiteY48" fmla="*/ 3087253 h 6858000"/>
              <a:gd name="connsiteX49" fmla="*/ 3850322 w 12192000"/>
              <a:gd name="connsiteY49" fmla="*/ 3087253 h 6858000"/>
              <a:gd name="connsiteX50" fmla="*/ 3850321 w 12192000"/>
              <a:gd name="connsiteY50" fmla="*/ 3087243 h 6858000"/>
              <a:gd name="connsiteX51" fmla="*/ 3850287 w 12192000"/>
              <a:gd name="connsiteY51" fmla="*/ 3087240 h 6858000"/>
              <a:gd name="connsiteX52" fmla="*/ 3850313 w 12192000"/>
              <a:gd name="connsiteY52" fmla="*/ 3087325 h 6858000"/>
              <a:gd name="connsiteX53" fmla="*/ 3850316 w 12192000"/>
              <a:gd name="connsiteY53" fmla="*/ 3087295 h 6858000"/>
              <a:gd name="connsiteX54" fmla="*/ 3850287 w 12192000"/>
              <a:gd name="connsiteY54" fmla="*/ 3087240 h 6858000"/>
              <a:gd name="connsiteX55" fmla="*/ 3850284 w 12192000"/>
              <a:gd name="connsiteY55" fmla="*/ 3087246 h 6858000"/>
              <a:gd name="connsiteX56" fmla="*/ 3850285 w 12192000"/>
              <a:gd name="connsiteY56" fmla="*/ 3087246 h 6858000"/>
              <a:gd name="connsiteX57" fmla="*/ 3850321 w 12192000"/>
              <a:gd name="connsiteY57" fmla="*/ 3087240 h 6858000"/>
              <a:gd name="connsiteX58" fmla="*/ 3850321 w 12192000"/>
              <a:gd name="connsiteY58" fmla="*/ 3087243 h 6858000"/>
              <a:gd name="connsiteX59" fmla="*/ 3850324 w 12192000"/>
              <a:gd name="connsiteY59" fmla="*/ 3087244 h 6858000"/>
              <a:gd name="connsiteX60" fmla="*/ 3850274 w 12192000"/>
              <a:gd name="connsiteY60" fmla="*/ 3087240 h 6858000"/>
              <a:gd name="connsiteX61" fmla="*/ 3850271 w 12192000"/>
              <a:gd name="connsiteY61" fmla="*/ 3087242 h 6858000"/>
              <a:gd name="connsiteX62" fmla="*/ 3850284 w 12192000"/>
              <a:gd name="connsiteY62" fmla="*/ 3087246 h 6858000"/>
              <a:gd name="connsiteX63" fmla="*/ 3850284 w 12192000"/>
              <a:gd name="connsiteY63" fmla="*/ 3087246 h 6858000"/>
              <a:gd name="connsiteX64" fmla="*/ 3850265 w 12192000"/>
              <a:gd name="connsiteY64" fmla="*/ 3087240 h 6858000"/>
              <a:gd name="connsiteX65" fmla="*/ 0 w 12192000"/>
              <a:gd name="connsiteY65" fmla="*/ 4256035 h 6858000"/>
              <a:gd name="connsiteX66" fmla="*/ 0 w 12192000"/>
              <a:gd name="connsiteY66" fmla="*/ 5096376 h 6858000"/>
              <a:gd name="connsiteX67" fmla="*/ 3850271 w 12192000"/>
              <a:gd name="connsiteY67" fmla="*/ 3087242 h 6858000"/>
              <a:gd name="connsiteX68" fmla="*/ 3850270 w 12192000"/>
              <a:gd name="connsiteY68" fmla="*/ 3087238 h 6858000"/>
              <a:gd name="connsiteX69" fmla="*/ 3850260 w 12192000"/>
              <a:gd name="connsiteY69" fmla="*/ 3087239 h 6858000"/>
              <a:gd name="connsiteX70" fmla="*/ 3850265 w 12192000"/>
              <a:gd name="connsiteY70" fmla="*/ 3087240 h 6858000"/>
              <a:gd name="connsiteX71" fmla="*/ 3850271 w 12192000"/>
              <a:gd name="connsiteY71" fmla="*/ 3087238 h 6858000"/>
              <a:gd name="connsiteX72" fmla="*/ 3850280 w 12192000"/>
              <a:gd name="connsiteY72" fmla="*/ 3087237 h 6858000"/>
              <a:gd name="connsiteX73" fmla="*/ 3850273 w 12192000"/>
              <a:gd name="connsiteY73" fmla="*/ 3087237 h 6858000"/>
              <a:gd name="connsiteX74" fmla="*/ 3850271 w 12192000"/>
              <a:gd name="connsiteY74" fmla="*/ 3087238 h 6858000"/>
              <a:gd name="connsiteX75" fmla="*/ 3850274 w 12192000"/>
              <a:gd name="connsiteY75" fmla="*/ 3087240 h 6858000"/>
              <a:gd name="connsiteX76" fmla="*/ 3850282 w 12192000"/>
              <a:gd name="connsiteY76" fmla="*/ 3087236 h 6858000"/>
              <a:gd name="connsiteX77" fmla="*/ 3850280 w 12192000"/>
              <a:gd name="connsiteY77" fmla="*/ 3087237 h 6858000"/>
              <a:gd name="connsiteX78" fmla="*/ 3850287 w 12192000"/>
              <a:gd name="connsiteY78" fmla="*/ 3087236 h 6858000"/>
              <a:gd name="connsiteX79" fmla="*/ 3850262 w 12192000"/>
              <a:gd name="connsiteY79" fmla="*/ 3087234 h 6858000"/>
              <a:gd name="connsiteX80" fmla="*/ 3850270 w 12192000"/>
              <a:gd name="connsiteY80" fmla="*/ 3087238 h 6858000"/>
              <a:gd name="connsiteX81" fmla="*/ 3850273 w 12192000"/>
              <a:gd name="connsiteY81" fmla="*/ 3087237 h 6858000"/>
              <a:gd name="connsiteX82" fmla="*/ 3850280 w 12192000"/>
              <a:gd name="connsiteY82" fmla="*/ 3087235 h 6858000"/>
              <a:gd name="connsiteX83" fmla="*/ 3850287 w 12192000"/>
              <a:gd name="connsiteY83" fmla="*/ 3087233 h 6858000"/>
              <a:gd name="connsiteX84" fmla="*/ 3850280 w 12192000"/>
              <a:gd name="connsiteY84" fmla="*/ 3087235 h 6858000"/>
              <a:gd name="connsiteX85" fmla="*/ 3850282 w 12192000"/>
              <a:gd name="connsiteY85" fmla="*/ 3087236 h 6858000"/>
              <a:gd name="connsiteX86" fmla="*/ 3850326 w 12192000"/>
              <a:gd name="connsiteY86" fmla="*/ 3087220 h 6858000"/>
              <a:gd name="connsiteX87" fmla="*/ 3850324 w 12192000"/>
              <a:gd name="connsiteY87" fmla="*/ 3087221 h 6858000"/>
              <a:gd name="connsiteX88" fmla="*/ 3850321 w 12192000"/>
              <a:gd name="connsiteY88" fmla="*/ 3087226 h 6858000"/>
              <a:gd name="connsiteX89" fmla="*/ 0 w 12192000"/>
              <a:gd name="connsiteY89" fmla="*/ 2727680 h 6858000"/>
              <a:gd name="connsiteX90" fmla="*/ 0 w 12192000"/>
              <a:gd name="connsiteY90" fmla="*/ 3446813 h 6858000"/>
              <a:gd name="connsiteX91" fmla="*/ 3850260 w 12192000"/>
              <a:gd name="connsiteY91" fmla="*/ 3087239 h 6858000"/>
              <a:gd name="connsiteX92" fmla="*/ 3850238 w 12192000"/>
              <a:gd name="connsiteY92" fmla="*/ 3087232 h 6858000"/>
              <a:gd name="connsiteX93" fmla="*/ 12192000 w 12192000"/>
              <a:gd name="connsiteY93" fmla="*/ 2308258 h 6858000"/>
              <a:gd name="connsiteX94" fmla="*/ 3850287 w 12192000"/>
              <a:gd name="connsiteY94" fmla="*/ 3087240 h 6858000"/>
              <a:gd name="connsiteX95" fmla="*/ 3850321 w 12192000"/>
              <a:gd name="connsiteY95" fmla="*/ 3087243 h 6858000"/>
              <a:gd name="connsiteX96" fmla="*/ 3850321 w 12192000"/>
              <a:gd name="connsiteY96" fmla="*/ 3087240 h 6858000"/>
              <a:gd name="connsiteX97" fmla="*/ 3850325 w 12192000"/>
              <a:gd name="connsiteY97" fmla="*/ 3087244 h 6858000"/>
              <a:gd name="connsiteX98" fmla="*/ 12192000 w 12192000"/>
              <a:gd name="connsiteY98" fmla="*/ 3866264 h 6858000"/>
              <a:gd name="connsiteX99" fmla="*/ 0 w 12192000"/>
              <a:gd name="connsiteY99" fmla="*/ 1030171 h 6858000"/>
              <a:gd name="connsiteX100" fmla="*/ 0 w 12192000"/>
              <a:gd name="connsiteY100" fmla="*/ 1877422 h 6858000"/>
              <a:gd name="connsiteX101" fmla="*/ 3850238 w 12192000"/>
              <a:gd name="connsiteY101" fmla="*/ 3087232 h 6858000"/>
              <a:gd name="connsiteX102" fmla="*/ 3850262 w 12192000"/>
              <a:gd name="connsiteY102" fmla="*/ 3087234 h 6858000"/>
              <a:gd name="connsiteX103" fmla="*/ 1290417 w 12192000"/>
              <a:gd name="connsiteY103" fmla="*/ 0 h 6858000"/>
              <a:gd name="connsiteX104" fmla="*/ 127071 w 12192000"/>
              <a:gd name="connsiteY104" fmla="*/ 0 h 6858000"/>
              <a:gd name="connsiteX105" fmla="*/ 3850287 w 12192000"/>
              <a:gd name="connsiteY105" fmla="*/ 3087226 h 6858000"/>
              <a:gd name="connsiteX106" fmla="*/ 2913130 w 12192000"/>
              <a:gd name="connsiteY106" fmla="*/ 0 h 6858000"/>
              <a:gd name="connsiteX107" fmla="*/ 2239324 w 12192000"/>
              <a:gd name="connsiteY107" fmla="*/ 0 h 6858000"/>
              <a:gd name="connsiteX108" fmla="*/ 3850287 w 12192000"/>
              <a:gd name="connsiteY108" fmla="*/ 3087226 h 6858000"/>
              <a:gd name="connsiteX109" fmla="*/ 4138588 w 12192000"/>
              <a:gd name="connsiteY109" fmla="*/ 0 h 6858000"/>
              <a:gd name="connsiteX110" fmla="*/ 3561987 w 12192000"/>
              <a:gd name="connsiteY110" fmla="*/ 0 h 6858000"/>
              <a:gd name="connsiteX111" fmla="*/ 3850287 w 12192000"/>
              <a:gd name="connsiteY111" fmla="*/ 3087226 h 6858000"/>
              <a:gd name="connsiteX112" fmla="*/ 5499692 w 12192000"/>
              <a:gd name="connsiteY112" fmla="*/ 0 h 6858000"/>
              <a:gd name="connsiteX113" fmla="*/ 4820369 w 12192000"/>
              <a:gd name="connsiteY113" fmla="*/ 0 h 6858000"/>
              <a:gd name="connsiteX114" fmla="*/ 3850322 w 12192000"/>
              <a:gd name="connsiteY114" fmla="*/ 3087222 h 6858000"/>
              <a:gd name="connsiteX115" fmla="*/ 3850324 w 12192000"/>
              <a:gd name="connsiteY115" fmla="*/ 3087221 h 6858000"/>
              <a:gd name="connsiteX116" fmla="*/ 7573536 w 12192000"/>
              <a:gd name="connsiteY116" fmla="*/ 0 h 6858000"/>
              <a:gd name="connsiteX117" fmla="*/ 6410182 w 12192000"/>
              <a:gd name="connsiteY117" fmla="*/ 0 h 6858000"/>
              <a:gd name="connsiteX118" fmla="*/ 3850326 w 12192000"/>
              <a:gd name="connsiteY118" fmla="*/ 3087220 h 6858000"/>
              <a:gd name="connsiteX119" fmla="*/ 3850333 w 12192000"/>
              <a:gd name="connsiteY119" fmla="*/ 3087216 h 6858000"/>
              <a:gd name="connsiteX120" fmla="*/ 12192000 w 12192000"/>
              <a:gd name="connsiteY120" fmla="*/ 0 h 6858000"/>
              <a:gd name="connsiteX121" fmla="*/ 9766589 w 12192000"/>
              <a:gd name="connsiteY121" fmla="*/ 0 h 6858000"/>
              <a:gd name="connsiteX122" fmla="*/ 3850333 w 12192000"/>
              <a:gd name="connsiteY122" fmla="*/ 3087216 h 6858000"/>
              <a:gd name="connsiteX123" fmla="*/ 3850321 w 12192000"/>
              <a:gd name="connsiteY123" fmla="*/ 3087226 h 6858000"/>
              <a:gd name="connsiteX124" fmla="*/ 3850322 w 12192000"/>
              <a:gd name="connsiteY124" fmla="*/ 3087222 h 6858000"/>
              <a:gd name="connsiteX125" fmla="*/ 3850287 w 12192000"/>
              <a:gd name="connsiteY125" fmla="*/ 3087240 h 6858000"/>
              <a:gd name="connsiteX126" fmla="*/ 12192000 w 12192000"/>
              <a:gd name="connsiteY126" fmla="*/ 55503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6858000">
                <a:moveTo>
                  <a:pt x="3850313" y="3087325"/>
                </a:moveTo>
                <a:lnTo>
                  <a:pt x="3498179" y="6858000"/>
                </a:lnTo>
                <a:lnTo>
                  <a:pt x="4202437" y="6858000"/>
                </a:lnTo>
                <a:lnTo>
                  <a:pt x="3850336" y="3087400"/>
                </a:lnTo>
                <a:close/>
                <a:moveTo>
                  <a:pt x="3850328" y="3087319"/>
                </a:moveTo>
                <a:lnTo>
                  <a:pt x="3850336" y="3087400"/>
                </a:lnTo>
                <a:lnTo>
                  <a:pt x="4994922" y="6858000"/>
                </a:lnTo>
                <a:lnTo>
                  <a:pt x="5817936" y="6858000"/>
                </a:lnTo>
                <a:close/>
                <a:moveTo>
                  <a:pt x="3850340" y="3087263"/>
                </a:moveTo>
                <a:lnTo>
                  <a:pt x="6976947" y="6858000"/>
                </a:lnTo>
                <a:lnTo>
                  <a:pt x="8397896" y="6858000"/>
                </a:lnTo>
                <a:lnTo>
                  <a:pt x="3850365" y="3087277"/>
                </a:lnTo>
                <a:close/>
                <a:moveTo>
                  <a:pt x="3850346" y="3087261"/>
                </a:moveTo>
                <a:lnTo>
                  <a:pt x="3850365" y="3087277"/>
                </a:lnTo>
                <a:lnTo>
                  <a:pt x="10908199" y="6858000"/>
                </a:lnTo>
                <a:lnTo>
                  <a:pt x="12192000" y="6858000"/>
                </a:lnTo>
                <a:lnTo>
                  <a:pt x="12192000" y="5708339"/>
                </a:lnTo>
                <a:close/>
                <a:moveTo>
                  <a:pt x="3850322" y="3087253"/>
                </a:moveTo>
                <a:lnTo>
                  <a:pt x="3850322" y="3087254"/>
                </a:lnTo>
                <a:lnTo>
                  <a:pt x="3850340" y="3087263"/>
                </a:lnTo>
                <a:lnTo>
                  <a:pt x="3850336" y="3087258"/>
                </a:lnTo>
                <a:close/>
                <a:moveTo>
                  <a:pt x="3850281" y="3087253"/>
                </a:moveTo>
                <a:lnTo>
                  <a:pt x="0" y="6279842"/>
                </a:lnTo>
                <a:lnTo>
                  <a:pt x="0" y="6858000"/>
                </a:lnTo>
                <a:lnTo>
                  <a:pt x="723657" y="6858000"/>
                </a:lnTo>
                <a:lnTo>
                  <a:pt x="3850277" y="3087260"/>
                </a:lnTo>
                <a:close/>
                <a:moveTo>
                  <a:pt x="3850284" y="3087251"/>
                </a:moveTo>
                <a:lnTo>
                  <a:pt x="3850277" y="3087260"/>
                </a:lnTo>
                <a:lnTo>
                  <a:pt x="1835735" y="6858000"/>
                </a:lnTo>
                <a:lnTo>
                  <a:pt x="2665455" y="6858000"/>
                </a:lnTo>
                <a:close/>
                <a:moveTo>
                  <a:pt x="3850287" y="3087247"/>
                </a:moveTo>
                <a:lnTo>
                  <a:pt x="3850284" y="3087250"/>
                </a:lnTo>
                <a:lnTo>
                  <a:pt x="3850284" y="3087251"/>
                </a:lnTo>
                <a:close/>
                <a:moveTo>
                  <a:pt x="3850284" y="3087246"/>
                </a:moveTo>
                <a:lnTo>
                  <a:pt x="3850281" y="3087253"/>
                </a:lnTo>
                <a:lnTo>
                  <a:pt x="3850284" y="3087250"/>
                </a:lnTo>
                <a:lnTo>
                  <a:pt x="3850285" y="3087246"/>
                </a:lnTo>
                <a:close/>
                <a:moveTo>
                  <a:pt x="3850285" y="3087246"/>
                </a:moveTo>
                <a:lnTo>
                  <a:pt x="3850285" y="3087246"/>
                </a:lnTo>
                <a:lnTo>
                  <a:pt x="3850287" y="3087247"/>
                </a:lnTo>
                <a:close/>
                <a:moveTo>
                  <a:pt x="3850324" y="3087244"/>
                </a:moveTo>
                <a:lnTo>
                  <a:pt x="3850336" y="3087258"/>
                </a:lnTo>
                <a:lnTo>
                  <a:pt x="3850346" y="3087261"/>
                </a:lnTo>
                <a:lnTo>
                  <a:pt x="3850325" y="3087244"/>
                </a:lnTo>
                <a:close/>
                <a:moveTo>
                  <a:pt x="3850321" y="3087243"/>
                </a:moveTo>
                <a:lnTo>
                  <a:pt x="3850316" y="3087295"/>
                </a:lnTo>
                <a:lnTo>
                  <a:pt x="3850328" y="3087319"/>
                </a:lnTo>
                <a:lnTo>
                  <a:pt x="3850322" y="3087254"/>
                </a:lnTo>
                <a:lnTo>
                  <a:pt x="3850321" y="3087253"/>
                </a:lnTo>
                <a:lnTo>
                  <a:pt x="3850322" y="3087253"/>
                </a:lnTo>
                <a:lnTo>
                  <a:pt x="3850321" y="3087243"/>
                </a:lnTo>
                <a:close/>
                <a:moveTo>
                  <a:pt x="3850287" y="3087240"/>
                </a:moveTo>
                <a:lnTo>
                  <a:pt x="3850313" y="3087325"/>
                </a:lnTo>
                <a:lnTo>
                  <a:pt x="3850316" y="3087295"/>
                </a:lnTo>
                <a:close/>
                <a:moveTo>
                  <a:pt x="3850287" y="3087240"/>
                </a:moveTo>
                <a:lnTo>
                  <a:pt x="3850284" y="3087246"/>
                </a:lnTo>
                <a:lnTo>
                  <a:pt x="3850285" y="3087246"/>
                </a:lnTo>
                <a:close/>
                <a:moveTo>
                  <a:pt x="3850321" y="3087240"/>
                </a:moveTo>
                <a:lnTo>
                  <a:pt x="3850321" y="3087243"/>
                </a:lnTo>
                <a:lnTo>
                  <a:pt x="3850324" y="3087244"/>
                </a:lnTo>
                <a:close/>
                <a:moveTo>
                  <a:pt x="3850274" y="3087240"/>
                </a:moveTo>
                <a:lnTo>
                  <a:pt x="3850271" y="3087242"/>
                </a:lnTo>
                <a:lnTo>
                  <a:pt x="3850284" y="3087246"/>
                </a:lnTo>
                <a:lnTo>
                  <a:pt x="3850284" y="3087246"/>
                </a:lnTo>
                <a:close/>
                <a:moveTo>
                  <a:pt x="3850265" y="3087240"/>
                </a:moveTo>
                <a:lnTo>
                  <a:pt x="0" y="4256035"/>
                </a:lnTo>
                <a:lnTo>
                  <a:pt x="0" y="5096376"/>
                </a:lnTo>
                <a:lnTo>
                  <a:pt x="3850271" y="3087242"/>
                </a:lnTo>
                <a:close/>
                <a:moveTo>
                  <a:pt x="3850270" y="3087238"/>
                </a:moveTo>
                <a:lnTo>
                  <a:pt x="3850260" y="3087239"/>
                </a:lnTo>
                <a:lnTo>
                  <a:pt x="3850265" y="3087240"/>
                </a:lnTo>
                <a:lnTo>
                  <a:pt x="3850271" y="3087238"/>
                </a:lnTo>
                <a:close/>
                <a:moveTo>
                  <a:pt x="3850280" y="3087237"/>
                </a:moveTo>
                <a:lnTo>
                  <a:pt x="3850273" y="3087237"/>
                </a:lnTo>
                <a:lnTo>
                  <a:pt x="3850271" y="3087238"/>
                </a:lnTo>
                <a:lnTo>
                  <a:pt x="3850274" y="3087240"/>
                </a:lnTo>
                <a:close/>
                <a:moveTo>
                  <a:pt x="3850282" y="3087236"/>
                </a:moveTo>
                <a:lnTo>
                  <a:pt x="3850280" y="3087237"/>
                </a:lnTo>
                <a:lnTo>
                  <a:pt x="3850287" y="3087236"/>
                </a:lnTo>
                <a:close/>
                <a:moveTo>
                  <a:pt x="3850262" y="3087234"/>
                </a:moveTo>
                <a:lnTo>
                  <a:pt x="3850270" y="3087238"/>
                </a:lnTo>
                <a:lnTo>
                  <a:pt x="3850273" y="3087237"/>
                </a:lnTo>
                <a:lnTo>
                  <a:pt x="3850280" y="3087235"/>
                </a:lnTo>
                <a:close/>
                <a:moveTo>
                  <a:pt x="3850287" y="3087233"/>
                </a:moveTo>
                <a:lnTo>
                  <a:pt x="3850280" y="3087235"/>
                </a:lnTo>
                <a:lnTo>
                  <a:pt x="3850282" y="3087236"/>
                </a:lnTo>
                <a:close/>
                <a:moveTo>
                  <a:pt x="3850326" y="3087220"/>
                </a:moveTo>
                <a:lnTo>
                  <a:pt x="3850324" y="3087221"/>
                </a:lnTo>
                <a:lnTo>
                  <a:pt x="3850321" y="3087226"/>
                </a:lnTo>
                <a:close/>
                <a:moveTo>
                  <a:pt x="0" y="2727680"/>
                </a:moveTo>
                <a:lnTo>
                  <a:pt x="0" y="3446813"/>
                </a:lnTo>
                <a:lnTo>
                  <a:pt x="3850260" y="3087239"/>
                </a:lnTo>
                <a:lnTo>
                  <a:pt x="3850238" y="3087232"/>
                </a:lnTo>
                <a:close/>
                <a:moveTo>
                  <a:pt x="12192000" y="2308258"/>
                </a:moveTo>
                <a:lnTo>
                  <a:pt x="3850287" y="3087240"/>
                </a:lnTo>
                <a:lnTo>
                  <a:pt x="3850321" y="3087243"/>
                </a:lnTo>
                <a:lnTo>
                  <a:pt x="3850321" y="3087240"/>
                </a:lnTo>
                <a:lnTo>
                  <a:pt x="3850325" y="3087244"/>
                </a:lnTo>
                <a:lnTo>
                  <a:pt x="12192000" y="3866264"/>
                </a:lnTo>
                <a:close/>
                <a:moveTo>
                  <a:pt x="0" y="1030171"/>
                </a:moveTo>
                <a:lnTo>
                  <a:pt x="0" y="1877422"/>
                </a:lnTo>
                <a:lnTo>
                  <a:pt x="3850238" y="3087232"/>
                </a:lnTo>
                <a:lnTo>
                  <a:pt x="3850262" y="3087234"/>
                </a:lnTo>
                <a:close/>
                <a:moveTo>
                  <a:pt x="1290417" y="0"/>
                </a:moveTo>
                <a:lnTo>
                  <a:pt x="127071" y="0"/>
                </a:lnTo>
                <a:lnTo>
                  <a:pt x="3850287" y="3087226"/>
                </a:lnTo>
                <a:close/>
                <a:moveTo>
                  <a:pt x="2913130" y="0"/>
                </a:moveTo>
                <a:lnTo>
                  <a:pt x="2239324" y="0"/>
                </a:lnTo>
                <a:lnTo>
                  <a:pt x="3850287" y="3087226"/>
                </a:lnTo>
                <a:close/>
                <a:moveTo>
                  <a:pt x="4138588" y="0"/>
                </a:moveTo>
                <a:lnTo>
                  <a:pt x="3561987" y="0"/>
                </a:lnTo>
                <a:lnTo>
                  <a:pt x="3850287" y="3087226"/>
                </a:lnTo>
                <a:close/>
                <a:moveTo>
                  <a:pt x="5499692" y="0"/>
                </a:moveTo>
                <a:lnTo>
                  <a:pt x="4820369" y="0"/>
                </a:lnTo>
                <a:lnTo>
                  <a:pt x="3850322" y="3087222"/>
                </a:lnTo>
                <a:lnTo>
                  <a:pt x="3850324" y="3087221"/>
                </a:lnTo>
                <a:close/>
                <a:moveTo>
                  <a:pt x="7573536" y="0"/>
                </a:moveTo>
                <a:lnTo>
                  <a:pt x="6410182" y="0"/>
                </a:lnTo>
                <a:lnTo>
                  <a:pt x="3850326" y="3087220"/>
                </a:lnTo>
                <a:lnTo>
                  <a:pt x="3850333" y="3087216"/>
                </a:lnTo>
                <a:close/>
                <a:moveTo>
                  <a:pt x="12192000" y="0"/>
                </a:moveTo>
                <a:lnTo>
                  <a:pt x="9766589" y="0"/>
                </a:lnTo>
                <a:lnTo>
                  <a:pt x="3850333" y="3087216"/>
                </a:lnTo>
                <a:lnTo>
                  <a:pt x="3850321" y="3087226"/>
                </a:lnTo>
                <a:lnTo>
                  <a:pt x="3850322" y="3087222"/>
                </a:lnTo>
                <a:lnTo>
                  <a:pt x="3850287" y="3087240"/>
                </a:lnTo>
                <a:lnTo>
                  <a:pt x="12192000" y="555034"/>
                </a:lnTo>
                <a:close/>
              </a:path>
            </a:pathLst>
          </a:custGeom>
          <a:solidFill>
            <a:schemeClr val="accent1">
              <a:alpha val="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1" name="PPT世界-2"/>
          <p:cNvSpPr/>
          <p:nvPr/>
        </p:nvSpPr>
        <p:spPr>
          <a:xfrm flipH="1">
            <a:off x="816361" y="426232"/>
            <a:ext cx="11020566" cy="6168675"/>
          </a:xfrm>
          <a:custGeom>
            <a:avLst/>
            <a:gdLst>
              <a:gd name="connsiteX0" fmla="*/ 4103921 w 11020566"/>
              <a:gd name="connsiteY0" fmla="*/ 629757 h 6168675"/>
              <a:gd name="connsiteX1" fmla="*/ 4103921 w 11020566"/>
              <a:gd name="connsiteY1" fmla="*/ 692225 h 6168675"/>
              <a:gd name="connsiteX2" fmla="*/ 4103921 w 11020566"/>
              <a:gd name="connsiteY2" fmla="*/ 629757 h 6168675"/>
              <a:gd name="connsiteX3" fmla="*/ 10937440 w 11020566"/>
              <a:gd name="connsiteY3" fmla="*/ 5871521 h 6168675"/>
              <a:gd name="connsiteX4" fmla="*/ 10937440 w 11020566"/>
              <a:gd name="connsiteY4" fmla="*/ 5933990 h 6168675"/>
              <a:gd name="connsiteX5" fmla="*/ 10937440 w 11020566"/>
              <a:gd name="connsiteY5" fmla="*/ 5871521 h 6168675"/>
              <a:gd name="connsiteX6" fmla="*/ 348092 w 11020566"/>
              <a:gd name="connsiteY6" fmla="*/ 3455476 h 6168675"/>
              <a:gd name="connsiteX7" fmla="*/ 348092 w 11020566"/>
              <a:gd name="connsiteY7" fmla="*/ 3517944 h 6168675"/>
              <a:gd name="connsiteX8" fmla="*/ 348092 w 11020566"/>
              <a:gd name="connsiteY8" fmla="*/ 3455476 h 6168675"/>
              <a:gd name="connsiteX9" fmla="*/ 5693989 w 11020566"/>
              <a:gd name="connsiteY9" fmla="*/ 5146276 h 6168675"/>
              <a:gd name="connsiteX10" fmla="*/ 5693989 w 11020566"/>
              <a:gd name="connsiteY10" fmla="*/ 5208744 h 6168675"/>
              <a:gd name="connsiteX11" fmla="*/ 5693989 w 11020566"/>
              <a:gd name="connsiteY11" fmla="*/ 5146276 h 6168675"/>
              <a:gd name="connsiteX12" fmla="*/ 5798663 w 11020566"/>
              <a:gd name="connsiteY12" fmla="*/ 4933259 h 6168675"/>
              <a:gd name="connsiteX13" fmla="*/ 5798663 w 11020566"/>
              <a:gd name="connsiteY13" fmla="*/ 4995727 h 6168675"/>
              <a:gd name="connsiteX14" fmla="*/ 5798663 w 11020566"/>
              <a:gd name="connsiteY14" fmla="*/ 4933259 h 6168675"/>
              <a:gd name="connsiteX15" fmla="*/ 10360926 w 11020566"/>
              <a:gd name="connsiteY15" fmla="*/ 6060984 h 6168675"/>
              <a:gd name="connsiteX16" fmla="*/ 10360926 w 11020566"/>
              <a:gd name="connsiteY16" fmla="*/ 6123453 h 6168675"/>
              <a:gd name="connsiteX17" fmla="*/ 10360926 w 11020566"/>
              <a:gd name="connsiteY17" fmla="*/ 6060984 h 6168675"/>
              <a:gd name="connsiteX18" fmla="*/ 30171 w 11020566"/>
              <a:gd name="connsiteY18" fmla="*/ 832550 h 6168675"/>
              <a:gd name="connsiteX19" fmla="*/ 30171 w 11020566"/>
              <a:gd name="connsiteY19" fmla="*/ 895015 h 6168675"/>
              <a:gd name="connsiteX20" fmla="*/ 30171 w 11020566"/>
              <a:gd name="connsiteY20" fmla="*/ 832550 h 6168675"/>
              <a:gd name="connsiteX21" fmla="*/ 5812892 w 11020566"/>
              <a:gd name="connsiteY21" fmla="*/ 2662996 h 6168675"/>
              <a:gd name="connsiteX22" fmla="*/ 5812892 w 11020566"/>
              <a:gd name="connsiteY22" fmla="*/ 2725464 h 6168675"/>
              <a:gd name="connsiteX23" fmla="*/ 5812892 w 11020566"/>
              <a:gd name="connsiteY23" fmla="*/ 2662996 h 6168675"/>
              <a:gd name="connsiteX24" fmla="*/ 6354572 w 11020566"/>
              <a:gd name="connsiteY24" fmla="*/ 2310758 h 6168675"/>
              <a:gd name="connsiteX25" fmla="*/ 6354572 w 11020566"/>
              <a:gd name="connsiteY25" fmla="*/ 2373226 h 6168675"/>
              <a:gd name="connsiteX26" fmla="*/ 6354572 w 11020566"/>
              <a:gd name="connsiteY26" fmla="*/ 2310772 h 6168675"/>
              <a:gd name="connsiteX27" fmla="*/ 412857 w 11020566"/>
              <a:gd name="connsiteY27" fmla="*/ 1295901 h 6168675"/>
              <a:gd name="connsiteX28" fmla="*/ 412857 w 11020566"/>
              <a:gd name="connsiteY28" fmla="*/ 1358369 h 6168675"/>
              <a:gd name="connsiteX29" fmla="*/ 412847 w 11020566"/>
              <a:gd name="connsiteY29" fmla="*/ 1295914 h 6168675"/>
              <a:gd name="connsiteX30" fmla="*/ 9376275 w 11020566"/>
              <a:gd name="connsiteY30" fmla="*/ 0 h 6168675"/>
              <a:gd name="connsiteX31" fmla="*/ 9376275 w 11020566"/>
              <a:gd name="connsiteY31" fmla="*/ 62469 h 6168675"/>
              <a:gd name="connsiteX32" fmla="*/ 9376275 w 11020566"/>
              <a:gd name="connsiteY32" fmla="*/ 0 h 6168675"/>
              <a:gd name="connsiteX33" fmla="*/ 10990378 w 11020566"/>
              <a:gd name="connsiteY33" fmla="*/ 3098904 h 6168675"/>
              <a:gd name="connsiteX34" fmla="*/ 10990378 w 11020566"/>
              <a:gd name="connsiteY34" fmla="*/ 3161373 h 6168675"/>
              <a:gd name="connsiteX35" fmla="*/ 10990378 w 11020566"/>
              <a:gd name="connsiteY35" fmla="*/ 3098904 h 6168675"/>
              <a:gd name="connsiteX36" fmla="*/ 5682572 w 11020566"/>
              <a:gd name="connsiteY36" fmla="*/ 6106207 h 6168675"/>
              <a:gd name="connsiteX37" fmla="*/ 5682572 w 11020566"/>
              <a:gd name="connsiteY37" fmla="*/ 6168676 h 6168675"/>
              <a:gd name="connsiteX38" fmla="*/ 5682572 w 11020566"/>
              <a:gd name="connsiteY38" fmla="*/ 6106207 h 616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1020566" h="6168675">
                <a:moveTo>
                  <a:pt x="4103921" y="629757"/>
                </a:moveTo>
                <a:cubicBezTo>
                  <a:pt x="4063737" y="629757"/>
                  <a:pt x="4063635" y="692225"/>
                  <a:pt x="4103921" y="692225"/>
                </a:cubicBezTo>
                <a:cubicBezTo>
                  <a:pt x="4144103" y="692225"/>
                  <a:pt x="4144172" y="629757"/>
                  <a:pt x="4103921" y="629757"/>
                </a:cubicBezTo>
                <a:close/>
                <a:moveTo>
                  <a:pt x="10937440" y="5871521"/>
                </a:moveTo>
                <a:cubicBezTo>
                  <a:pt x="10897223" y="5871521"/>
                  <a:pt x="10897154" y="5933990"/>
                  <a:pt x="10937440" y="5933990"/>
                </a:cubicBezTo>
                <a:cubicBezTo>
                  <a:pt x="10977624" y="5933990"/>
                  <a:pt x="10977726" y="5871521"/>
                  <a:pt x="10937440" y="5871521"/>
                </a:cubicBezTo>
                <a:close/>
                <a:moveTo>
                  <a:pt x="348092" y="3455476"/>
                </a:moveTo>
                <a:cubicBezTo>
                  <a:pt x="307885" y="3455476"/>
                  <a:pt x="307820" y="3517944"/>
                  <a:pt x="348092" y="3517944"/>
                </a:cubicBezTo>
                <a:cubicBezTo>
                  <a:pt x="388302" y="3517944"/>
                  <a:pt x="388364" y="3455476"/>
                  <a:pt x="348092" y="3455476"/>
                </a:cubicBezTo>
                <a:close/>
                <a:moveTo>
                  <a:pt x="5693989" y="5146276"/>
                </a:moveTo>
                <a:cubicBezTo>
                  <a:pt x="5653772" y="5146276"/>
                  <a:pt x="5653704" y="5208744"/>
                  <a:pt x="5693989" y="5208744"/>
                </a:cubicBezTo>
                <a:cubicBezTo>
                  <a:pt x="5734172" y="5208744"/>
                  <a:pt x="5734275" y="5146276"/>
                  <a:pt x="5693989" y="5146276"/>
                </a:cubicBezTo>
                <a:close/>
                <a:moveTo>
                  <a:pt x="5798663" y="4933259"/>
                </a:moveTo>
                <a:cubicBezTo>
                  <a:pt x="5758446" y="4933259"/>
                  <a:pt x="5758412" y="4995727"/>
                  <a:pt x="5798663" y="4995727"/>
                </a:cubicBezTo>
                <a:cubicBezTo>
                  <a:pt x="5838915" y="4995727"/>
                  <a:pt x="5838949" y="4933259"/>
                  <a:pt x="5798663" y="4933259"/>
                </a:cubicBezTo>
                <a:close/>
                <a:moveTo>
                  <a:pt x="10360926" y="6060984"/>
                </a:moveTo>
                <a:cubicBezTo>
                  <a:pt x="10320743" y="6060984"/>
                  <a:pt x="10320640" y="6123453"/>
                  <a:pt x="10360926" y="6123453"/>
                </a:cubicBezTo>
                <a:cubicBezTo>
                  <a:pt x="10401109" y="6123453"/>
                  <a:pt x="10401177" y="6060984"/>
                  <a:pt x="10360926" y="6060984"/>
                </a:cubicBezTo>
                <a:close/>
                <a:moveTo>
                  <a:pt x="30171" y="832550"/>
                </a:moveTo>
                <a:cubicBezTo>
                  <a:pt x="-10016" y="832550"/>
                  <a:pt x="-10098" y="895015"/>
                  <a:pt x="30171" y="895015"/>
                </a:cubicBezTo>
                <a:cubicBezTo>
                  <a:pt x="70381" y="895015"/>
                  <a:pt x="70443" y="832550"/>
                  <a:pt x="30171" y="832550"/>
                </a:cubicBezTo>
                <a:close/>
                <a:moveTo>
                  <a:pt x="5812892" y="2662996"/>
                </a:moveTo>
                <a:cubicBezTo>
                  <a:pt x="5772709" y="2662996"/>
                  <a:pt x="5772606" y="2725464"/>
                  <a:pt x="5812892" y="2725464"/>
                </a:cubicBezTo>
                <a:cubicBezTo>
                  <a:pt x="5853109" y="2725478"/>
                  <a:pt x="5853143" y="2662996"/>
                  <a:pt x="5812892" y="2662996"/>
                </a:cubicBezTo>
                <a:close/>
                <a:moveTo>
                  <a:pt x="6354572" y="2310758"/>
                </a:moveTo>
                <a:cubicBezTo>
                  <a:pt x="6314389" y="2310758"/>
                  <a:pt x="6314286" y="2373226"/>
                  <a:pt x="6354572" y="2373226"/>
                </a:cubicBezTo>
                <a:cubicBezTo>
                  <a:pt x="6394755" y="2373240"/>
                  <a:pt x="6394823" y="2310772"/>
                  <a:pt x="6354572" y="2310772"/>
                </a:cubicBezTo>
                <a:close/>
                <a:moveTo>
                  <a:pt x="412857" y="1295901"/>
                </a:moveTo>
                <a:cubicBezTo>
                  <a:pt x="372671" y="1295901"/>
                  <a:pt x="372589" y="1358369"/>
                  <a:pt x="412857" y="1358369"/>
                </a:cubicBezTo>
                <a:cubicBezTo>
                  <a:pt x="453057" y="1358383"/>
                  <a:pt x="453119" y="1295914"/>
                  <a:pt x="412847" y="1295914"/>
                </a:cubicBezTo>
                <a:close/>
                <a:moveTo>
                  <a:pt x="9376275" y="0"/>
                </a:moveTo>
                <a:cubicBezTo>
                  <a:pt x="9336058" y="0"/>
                  <a:pt x="9335989" y="62469"/>
                  <a:pt x="9376275" y="62469"/>
                </a:cubicBezTo>
                <a:cubicBezTo>
                  <a:pt x="9416458" y="62469"/>
                  <a:pt x="9416561" y="0"/>
                  <a:pt x="9376275" y="0"/>
                </a:cubicBezTo>
                <a:close/>
                <a:moveTo>
                  <a:pt x="10990378" y="3098904"/>
                </a:moveTo>
                <a:cubicBezTo>
                  <a:pt x="10950161" y="3098904"/>
                  <a:pt x="10950092" y="3161373"/>
                  <a:pt x="10990378" y="3161373"/>
                </a:cubicBezTo>
                <a:cubicBezTo>
                  <a:pt x="11030595" y="3161373"/>
                  <a:pt x="11030663" y="3098904"/>
                  <a:pt x="10990378" y="3098904"/>
                </a:cubicBezTo>
                <a:close/>
                <a:moveTo>
                  <a:pt x="5682572" y="6106207"/>
                </a:moveTo>
                <a:cubicBezTo>
                  <a:pt x="5642389" y="6106207"/>
                  <a:pt x="5642286" y="6168676"/>
                  <a:pt x="5682572" y="6168676"/>
                </a:cubicBezTo>
                <a:cubicBezTo>
                  <a:pt x="5722755" y="6168676"/>
                  <a:pt x="5722823" y="6106207"/>
                  <a:pt x="5682572" y="6106207"/>
                </a:cubicBezTo>
                <a:close/>
              </a:path>
            </a:pathLst>
          </a:custGeom>
          <a:solidFill>
            <a:srgbClr val="000000"/>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2" name="PPT世界-3"/>
          <p:cNvSpPr/>
          <p:nvPr/>
        </p:nvSpPr>
        <p:spPr>
          <a:xfrm flipH="1">
            <a:off x="485075" y="350193"/>
            <a:ext cx="11392683" cy="5943239"/>
          </a:xfrm>
          <a:custGeom>
            <a:avLst/>
            <a:gdLst>
              <a:gd name="connsiteX0" fmla="*/ 10694318 w 11392683"/>
              <a:gd name="connsiteY0" fmla="*/ 5796875 h 5943239"/>
              <a:gd name="connsiteX1" fmla="*/ 10631815 w 11392683"/>
              <a:gd name="connsiteY1" fmla="*/ 5859343 h 5943239"/>
              <a:gd name="connsiteX2" fmla="*/ 10569346 w 11392683"/>
              <a:gd name="connsiteY2" fmla="*/ 5796840 h 5943239"/>
              <a:gd name="connsiteX3" fmla="*/ 10631815 w 11392683"/>
              <a:gd name="connsiteY3" fmla="*/ 5734372 h 5943239"/>
              <a:gd name="connsiteX4" fmla="*/ 10694318 w 11392683"/>
              <a:gd name="connsiteY4" fmla="*/ 5796875 h 5943239"/>
              <a:gd name="connsiteX5" fmla="*/ 5488238 w 11392683"/>
              <a:gd name="connsiteY5" fmla="*/ 62489 h 5943239"/>
              <a:gd name="connsiteX6" fmla="*/ 5425735 w 11392683"/>
              <a:gd name="connsiteY6" fmla="*/ 124971 h 5943239"/>
              <a:gd name="connsiteX7" fmla="*/ 5363266 w 11392683"/>
              <a:gd name="connsiteY7" fmla="*/ 62482 h 5943239"/>
              <a:gd name="connsiteX8" fmla="*/ 5425770 w 11392683"/>
              <a:gd name="connsiteY8" fmla="*/ 0 h 5943239"/>
              <a:gd name="connsiteX9" fmla="*/ 5425770 w 11392683"/>
              <a:gd name="connsiteY9" fmla="*/ 0 h 5943239"/>
              <a:gd name="connsiteX10" fmla="*/ 5488238 w 11392683"/>
              <a:gd name="connsiteY10" fmla="*/ 62489 h 5943239"/>
              <a:gd name="connsiteX11" fmla="*/ 966387 w 11392683"/>
              <a:gd name="connsiteY11" fmla="*/ 3232749 h 5943239"/>
              <a:gd name="connsiteX12" fmla="*/ 903919 w 11392683"/>
              <a:gd name="connsiteY12" fmla="*/ 3295252 h 5943239"/>
              <a:gd name="connsiteX13" fmla="*/ 841423 w 11392683"/>
              <a:gd name="connsiteY13" fmla="*/ 3232783 h 5943239"/>
              <a:gd name="connsiteX14" fmla="*/ 903891 w 11392683"/>
              <a:gd name="connsiteY14" fmla="*/ 3170280 h 5943239"/>
              <a:gd name="connsiteX15" fmla="*/ 903915 w 11392683"/>
              <a:gd name="connsiteY15" fmla="*/ 3170280 h 5943239"/>
              <a:gd name="connsiteX16" fmla="*/ 966387 w 11392683"/>
              <a:gd name="connsiteY16" fmla="*/ 3232749 h 5943239"/>
              <a:gd name="connsiteX17" fmla="*/ 218901 w 11392683"/>
              <a:gd name="connsiteY17" fmla="*/ 2840500 h 5943239"/>
              <a:gd name="connsiteX18" fmla="*/ 156432 w 11392683"/>
              <a:gd name="connsiteY18" fmla="*/ 2903009 h 5943239"/>
              <a:gd name="connsiteX19" fmla="*/ 93922 w 11392683"/>
              <a:gd name="connsiteY19" fmla="*/ 2840541 h 5943239"/>
              <a:gd name="connsiteX20" fmla="*/ 156391 w 11392683"/>
              <a:gd name="connsiteY20" fmla="*/ 2778031 h 5943239"/>
              <a:gd name="connsiteX21" fmla="*/ 156411 w 11392683"/>
              <a:gd name="connsiteY21" fmla="*/ 2778031 h 5943239"/>
              <a:gd name="connsiteX22" fmla="*/ 218901 w 11392683"/>
              <a:gd name="connsiteY22" fmla="*/ 2840500 h 5943239"/>
              <a:gd name="connsiteX23" fmla="*/ 124958 w 11392683"/>
              <a:gd name="connsiteY23" fmla="*/ 4483526 h 5943239"/>
              <a:gd name="connsiteX24" fmla="*/ 62489 w 11392683"/>
              <a:gd name="connsiteY24" fmla="*/ 4546029 h 5943239"/>
              <a:gd name="connsiteX25" fmla="*/ 0 w 11392683"/>
              <a:gd name="connsiteY25" fmla="*/ 4483560 h 5943239"/>
              <a:gd name="connsiteX26" fmla="*/ 62469 w 11392683"/>
              <a:gd name="connsiteY26" fmla="*/ 4421057 h 5943239"/>
              <a:gd name="connsiteX27" fmla="*/ 62486 w 11392683"/>
              <a:gd name="connsiteY27" fmla="*/ 4421057 h 5943239"/>
              <a:gd name="connsiteX28" fmla="*/ 124937 w 11392683"/>
              <a:gd name="connsiteY28" fmla="*/ 4483526 h 5943239"/>
              <a:gd name="connsiteX29" fmla="*/ 3783415 w 11392683"/>
              <a:gd name="connsiteY29" fmla="*/ 342600 h 5943239"/>
              <a:gd name="connsiteX30" fmla="*/ 3720912 w 11392683"/>
              <a:gd name="connsiteY30" fmla="*/ 405082 h 5943239"/>
              <a:gd name="connsiteX31" fmla="*/ 3658443 w 11392683"/>
              <a:gd name="connsiteY31" fmla="*/ 342593 h 5943239"/>
              <a:gd name="connsiteX32" fmla="*/ 3720947 w 11392683"/>
              <a:gd name="connsiteY32" fmla="*/ 280111 h 5943239"/>
              <a:gd name="connsiteX33" fmla="*/ 3720947 w 11392683"/>
              <a:gd name="connsiteY33" fmla="*/ 280111 h 5943239"/>
              <a:gd name="connsiteX34" fmla="*/ 3783415 w 11392683"/>
              <a:gd name="connsiteY34" fmla="*/ 342586 h 5943239"/>
              <a:gd name="connsiteX35" fmla="*/ 3783415 w 11392683"/>
              <a:gd name="connsiteY35" fmla="*/ 342600 h 5943239"/>
              <a:gd name="connsiteX36" fmla="*/ 6071266 w 11392683"/>
              <a:gd name="connsiteY36" fmla="*/ 198257 h 5943239"/>
              <a:gd name="connsiteX37" fmla="*/ 6008764 w 11392683"/>
              <a:gd name="connsiteY37" fmla="*/ 260739 h 5943239"/>
              <a:gd name="connsiteX38" fmla="*/ 5946295 w 11392683"/>
              <a:gd name="connsiteY38" fmla="*/ 198250 h 5943239"/>
              <a:gd name="connsiteX39" fmla="*/ 6008798 w 11392683"/>
              <a:gd name="connsiteY39" fmla="*/ 135768 h 5943239"/>
              <a:gd name="connsiteX40" fmla="*/ 6008798 w 11392683"/>
              <a:gd name="connsiteY40" fmla="*/ 135768 h 5943239"/>
              <a:gd name="connsiteX41" fmla="*/ 6071266 w 11392683"/>
              <a:gd name="connsiteY41" fmla="*/ 198243 h 5943239"/>
              <a:gd name="connsiteX42" fmla="*/ 6071266 w 11392683"/>
              <a:gd name="connsiteY42" fmla="*/ 198271 h 5943239"/>
              <a:gd name="connsiteX43" fmla="*/ 5367107 w 11392683"/>
              <a:gd name="connsiteY43" fmla="*/ 4937332 h 5943239"/>
              <a:gd name="connsiteX44" fmla="*/ 5304604 w 11392683"/>
              <a:gd name="connsiteY44" fmla="*/ 4999800 h 5943239"/>
              <a:gd name="connsiteX45" fmla="*/ 5242135 w 11392683"/>
              <a:gd name="connsiteY45" fmla="*/ 4937298 h 5943239"/>
              <a:gd name="connsiteX46" fmla="*/ 5304638 w 11392683"/>
              <a:gd name="connsiteY46" fmla="*/ 4874829 h 5943239"/>
              <a:gd name="connsiteX47" fmla="*/ 5367107 w 11392683"/>
              <a:gd name="connsiteY47" fmla="*/ 4937332 h 5943239"/>
              <a:gd name="connsiteX48" fmla="*/ 5367107 w 11392683"/>
              <a:gd name="connsiteY48" fmla="*/ 4937332 h 5943239"/>
              <a:gd name="connsiteX49" fmla="*/ 6317129 w 11392683"/>
              <a:gd name="connsiteY49" fmla="*/ 3058029 h 5943239"/>
              <a:gd name="connsiteX50" fmla="*/ 6254627 w 11392683"/>
              <a:gd name="connsiteY50" fmla="*/ 3120497 h 5943239"/>
              <a:gd name="connsiteX51" fmla="*/ 6192158 w 11392683"/>
              <a:gd name="connsiteY51" fmla="*/ 3058022 h 5943239"/>
              <a:gd name="connsiteX52" fmla="*/ 6254661 w 11392683"/>
              <a:gd name="connsiteY52" fmla="*/ 2995540 h 5943239"/>
              <a:gd name="connsiteX53" fmla="*/ 6254661 w 11392683"/>
              <a:gd name="connsiteY53" fmla="*/ 2995540 h 5943239"/>
              <a:gd name="connsiteX54" fmla="*/ 6317129 w 11392683"/>
              <a:gd name="connsiteY54" fmla="*/ 3058029 h 5943239"/>
              <a:gd name="connsiteX55" fmla="*/ 756823 w 11392683"/>
              <a:gd name="connsiteY55" fmla="*/ 1070489 h 5943239"/>
              <a:gd name="connsiteX56" fmla="*/ 694334 w 11392683"/>
              <a:gd name="connsiteY56" fmla="*/ 1132978 h 5943239"/>
              <a:gd name="connsiteX57" fmla="*/ 631845 w 11392683"/>
              <a:gd name="connsiteY57" fmla="*/ 1070489 h 5943239"/>
              <a:gd name="connsiteX58" fmla="*/ 694334 w 11392683"/>
              <a:gd name="connsiteY58" fmla="*/ 1008000 h 5943239"/>
              <a:gd name="connsiteX59" fmla="*/ 756823 w 11392683"/>
              <a:gd name="connsiteY59" fmla="*/ 1070489 h 5943239"/>
              <a:gd name="connsiteX60" fmla="*/ 11392683 w 11392683"/>
              <a:gd name="connsiteY60" fmla="*/ 3541320 h 5943239"/>
              <a:gd name="connsiteX61" fmla="*/ 11330215 w 11392683"/>
              <a:gd name="connsiteY61" fmla="*/ 3603823 h 5943239"/>
              <a:gd name="connsiteX62" fmla="*/ 11267712 w 11392683"/>
              <a:gd name="connsiteY62" fmla="*/ 3541355 h 5943239"/>
              <a:gd name="connsiteX63" fmla="*/ 11330181 w 11392683"/>
              <a:gd name="connsiteY63" fmla="*/ 3478852 h 5943239"/>
              <a:gd name="connsiteX64" fmla="*/ 11330215 w 11392683"/>
              <a:gd name="connsiteY64" fmla="*/ 3478852 h 5943239"/>
              <a:gd name="connsiteX65" fmla="*/ 11392683 w 11392683"/>
              <a:gd name="connsiteY65" fmla="*/ 3541320 h 5943239"/>
              <a:gd name="connsiteX66" fmla="*/ 10929723 w 11392683"/>
              <a:gd name="connsiteY66" fmla="*/ 3399343 h 5943239"/>
              <a:gd name="connsiteX67" fmla="*/ 10867255 w 11392683"/>
              <a:gd name="connsiteY67" fmla="*/ 3461846 h 5943239"/>
              <a:gd name="connsiteX68" fmla="*/ 10804752 w 11392683"/>
              <a:gd name="connsiteY68" fmla="*/ 3399377 h 5943239"/>
              <a:gd name="connsiteX69" fmla="*/ 10867221 w 11392683"/>
              <a:gd name="connsiteY69" fmla="*/ 3336875 h 5943239"/>
              <a:gd name="connsiteX70" fmla="*/ 10867255 w 11392683"/>
              <a:gd name="connsiteY70" fmla="*/ 3336875 h 5943239"/>
              <a:gd name="connsiteX71" fmla="*/ 10929723 w 11392683"/>
              <a:gd name="connsiteY71" fmla="*/ 3399343 h 5943239"/>
              <a:gd name="connsiteX72" fmla="*/ 6026524 w 11392683"/>
              <a:gd name="connsiteY72" fmla="*/ 5880772 h 5943239"/>
              <a:gd name="connsiteX73" fmla="*/ 5964021 w 11392683"/>
              <a:gd name="connsiteY73" fmla="*/ 5943240 h 5943239"/>
              <a:gd name="connsiteX74" fmla="*/ 5901552 w 11392683"/>
              <a:gd name="connsiteY74" fmla="*/ 5880737 h 5943239"/>
              <a:gd name="connsiteX75" fmla="*/ 5964055 w 11392683"/>
              <a:gd name="connsiteY75" fmla="*/ 5818269 h 5943239"/>
              <a:gd name="connsiteX76" fmla="*/ 6026524 w 11392683"/>
              <a:gd name="connsiteY76" fmla="*/ 5880772 h 594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1392683" h="5943239">
                <a:moveTo>
                  <a:pt x="10694318" y="5796875"/>
                </a:moveTo>
                <a:cubicBezTo>
                  <a:pt x="10694318" y="5831400"/>
                  <a:pt x="10666340" y="5859343"/>
                  <a:pt x="10631815" y="5859343"/>
                </a:cubicBezTo>
                <a:cubicBezTo>
                  <a:pt x="10597289" y="5859343"/>
                  <a:pt x="10569346" y="5831366"/>
                  <a:pt x="10569346" y="5796840"/>
                </a:cubicBezTo>
                <a:cubicBezTo>
                  <a:pt x="10569346" y="5762349"/>
                  <a:pt x="10597324" y="5734372"/>
                  <a:pt x="10631815" y="5734372"/>
                </a:cubicBezTo>
                <a:cubicBezTo>
                  <a:pt x="10666340" y="5734372"/>
                  <a:pt x="10694318" y="5762349"/>
                  <a:pt x="10694318" y="5796875"/>
                </a:cubicBezTo>
                <a:close/>
                <a:moveTo>
                  <a:pt x="5488238" y="62489"/>
                </a:moveTo>
                <a:cubicBezTo>
                  <a:pt x="5488238" y="96998"/>
                  <a:pt x="5460261" y="124975"/>
                  <a:pt x="5425735" y="124971"/>
                </a:cubicBezTo>
                <a:cubicBezTo>
                  <a:pt x="5391244" y="124968"/>
                  <a:pt x="5363266" y="96991"/>
                  <a:pt x="5363266" y="62482"/>
                </a:cubicBezTo>
                <a:cubicBezTo>
                  <a:pt x="5363266" y="27974"/>
                  <a:pt x="5391244" y="-3"/>
                  <a:pt x="5425770" y="0"/>
                </a:cubicBezTo>
                <a:cubicBezTo>
                  <a:pt x="5425770" y="0"/>
                  <a:pt x="5425770" y="0"/>
                  <a:pt x="5425770" y="0"/>
                </a:cubicBezTo>
                <a:cubicBezTo>
                  <a:pt x="5460261" y="14"/>
                  <a:pt x="5488238" y="27987"/>
                  <a:pt x="5488238" y="62489"/>
                </a:cubicBezTo>
                <a:close/>
                <a:moveTo>
                  <a:pt x="966387" y="3232749"/>
                </a:moveTo>
                <a:cubicBezTo>
                  <a:pt x="966394" y="3267240"/>
                  <a:pt x="938427" y="3295252"/>
                  <a:pt x="903919" y="3295252"/>
                </a:cubicBezTo>
                <a:cubicBezTo>
                  <a:pt x="869410" y="3295252"/>
                  <a:pt x="841430" y="3267274"/>
                  <a:pt x="841423" y="3232783"/>
                </a:cubicBezTo>
                <a:cubicBezTo>
                  <a:pt x="841416" y="3198257"/>
                  <a:pt x="869383" y="3170280"/>
                  <a:pt x="903891" y="3170280"/>
                </a:cubicBezTo>
                <a:cubicBezTo>
                  <a:pt x="903898" y="3170280"/>
                  <a:pt x="903909" y="3170280"/>
                  <a:pt x="903915" y="3170280"/>
                </a:cubicBezTo>
                <a:cubicBezTo>
                  <a:pt x="938410" y="3170314"/>
                  <a:pt x="966367" y="3198257"/>
                  <a:pt x="966387" y="3232749"/>
                </a:cubicBezTo>
                <a:close/>
                <a:moveTo>
                  <a:pt x="218901" y="2840500"/>
                </a:moveTo>
                <a:cubicBezTo>
                  <a:pt x="218911" y="2875012"/>
                  <a:pt x="190944" y="2902999"/>
                  <a:pt x="156432" y="2903009"/>
                </a:cubicBezTo>
                <a:cubicBezTo>
                  <a:pt x="121920" y="2903020"/>
                  <a:pt x="93933" y="2875053"/>
                  <a:pt x="93922" y="2840541"/>
                </a:cubicBezTo>
                <a:cubicBezTo>
                  <a:pt x="93912" y="2806029"/>
                  <a:pt x="121879" y="2778041"/>
                  <a:pt x="156391" y="2778031"/>
                </a:cubicBezTo>
                <a:cubicBezTo>
                  <a:pt x="156398" y="2778031"/>
                  <a:pt x="156405" y="2778031"/>
                  <a:pt x="156411" y="2778031"/>
                </a:cubicBezTo>
                <a:cubicBezTo>
                  <a:pt x="190913" y="2778038"/>
                  <a:pt x="218880" y="2805998"/>
                  <a:pt x="218901" y="2840500"/>
                </a:cubicBezTo>
                <a:close/>
                <a:moveTo>
                  <a:pt x="124958" y="4483526"/>
                </a:moveTo>
                <a:cubicBezTo>
                  <a:pt x="124965" y="4518018"/>
                  <a:pt x="96994" y="4545995"/>
                  <a:pt x="62489" y="4546029"/>
                </a:cubicBezTo>
                <a:cubicBezTo>
                  <a:pt x="27983" y="4546029"/>
                  <a:pt x="6" y="4518052"/>
                  <a:pt x="0" y="4483560"/>
                </a:cubicBezTo>
                <a:cubicBezTo>
                  <a:pt x="-5" y="4449035"/>
                  <a:pt x="27962" y="4421057"/>
                  <a:pt x="62469" y="4421057"/>
                </a:cubicBezTo>
                <a:cubicBezTo>
                  <a:pt x="62475" y="4421057"/>
                  <a:pt x="62479" y="4421057"/>
                  <a:pt x="62486" y="4421057"/>
                </a:cubicBezTo>
                <a:cubicBezTo>
                  <a:pt x="96977" y="4421057"/>
                  <a:pt x="124930" y="4449035"/>
                  <a:pt x="124937" y="4483526"/>
                </a:cubicBezTo>
                <a:close/>
                <a:moveTo>
                  <a:pt x="3783415" y="342600"/>
                </a:moveTo>
                <a:cubicBezTo>
                  <a:pt x="3783415" y="377109"/>
                  <a:pt x="3755438" y="405086"/>
                  <a:pt x="3720912" y="405082"/>
                </a:cubicBezTo>
                <a:cubicBezTo>
                  <a:pt x="3686421" y="405079"/>
                  <a:pt x="3658443" y="377102"/>
                  <a:pt x="3658443" y="342593"/>
                </a:cubicBezTo>
                <a:cubicBezTo>
                  <a:pt x="3658443" y="308085"/>
                  <a:pt x="3686421" y="280107"/>
                  <a:pt x="3720947" y="280111"/>
                </a:cubicBezTo>
                <a:cubicBezTo>
                  <a:pt x="3720947" y="280111"/>
                  <a:pt x="3720947" y="280111"/>
                  <a:pt x="3720947" y="280111"/>
                </a:cubicBezTo>
                <a:cubicBezTo>
                  <a:pt x="3755438" y="280114"/>
                  <a:pt x="3783415" y="308085"/>
                  <a:pt x="3783415" y="342586"/>
                </a:cubicBezTo>
                <a:cubicBezTo>
                  <a:pt x="3783415" y="342590"/>
                  <a:pt x="3783415" y="342597"/>
                  <a:pt x="3783415" y="342600"/>
                </a:cubicBezTo>
                <a:close/>
                <a:moveTo>
                  <a:pt x="6071266" y="198257"/>
                </a:moveTo>
                <a:cubicBezTo>
                  <a:pt x="6071266" y="232766"/>
                  <a:pt x="6043289" y="260743"/>
                  <a:pt x="6008764" y="260739"/>
                </a:cubicBezTo>
                <a:cubicBezTo>
                  <a:pt x="5974272" y="260736"/>
                  <a:pt x="5946295" y="232759"/>
                  <a:pt x="5946295" y="198250"/>
                </a:cubicBezTo>
                <a:cubicBezTo>
                  <a:pt x="5946295" y="163742"/>
                  <a:pt x="5974272" y="135765"/>
                  <a:pt x="6008798" y="135768"/>
                </a:cubicBezTo>
                <a:cubicBezTo>
                  <a:pt x="6008798" y="135768"/>
                  <a:pt x="6008798" y="135768"/>
                  <a:pt x="6008798" y="135768"/>
                </a:cubicBezTo>
                <a:cubicBezTo>
                  <a:pt x="6043289" y="135771"/>
                  <a:pt x="6071266" y="163742"/>
                  <a:pt x="6071266" y="198243"/>
                </a:cubicBezTo>
                <a:cubicBezTo>
                  <a:pt x="6071266" y="198254"/>
                  <a:pt x="6071266" y="198261"/>
                  <a:pt x="6071266" y="198271"/>
                </a:cubicBezTo>
                <a:close/>
                <a:moveTo>
                  <a:pt x="5367107" y="4937332"/>
                </a:moveTo>
                <a:cubicBezTo>
                  <a:pt x="5367107" y="4971858"/>
                  <a:pt x="5339129" y="4999800"/>
                  <a:pt x="5304604" y="4999800"/>
                </a:cubicBezTo>
                <a:cubicBezTo>
                  <a:pt x="5270078" y="4999800"/>
                  <a:pt x="5242135" y="4971823"/>
                  <a:pt x="5242135" y="4937298"/>
                </a:cubicBezTo>
                <a:cubicBezTo>
                  <a:pt x="5242135" y="4902772"/>
                  <a:pt x="5270112" y="4874829"/>
                  <a:pt x="5304638" y="4874829"/>
                </a:cubicBezTo>
                <a:cubicBezTo>
                  <a:pt x="5339129" y="4874829"/>
                  <a:pt x="5367107" y="4902806"/>
                  <a:pt x="5367107" y="4937332"/>
                </a:cubicBezTo>
                <a:cubicBezTo>
                  <a:pt x="5367107" y="4937332"/>
                  <a:pt x="5367107" y="4937332"/>
                  <a:pt x="5367107" y="4937332"/>
                </a:cubicBezTo>
                <a:close/>
                <a:moveTo>
                  <a:pt x="6317129" y="3058029"/>
                </a:moveTo>
                <a:cubicBezTo>
                  <a:pt x="6317129" y="3092555"/>
                  <a:pt x="6289152" y="3120497"/>
                  <a:pt x="6254627" y="3120497"/>
                </a:cubicBezTo>
                <a:cubicBezTo>
                  <a:pt x="6220135" y="3120497"/>
                  <a:pt x="6192158" y="3092520"/>
                  <a:pt x="6192158" y="3058022"/>
                </a:cubicBezTo>
                <a:cubicBezTo>
                  <a:pt x="6192158" y="3023513"/>
                  <a:pt x="6220135" y="2995536"/>
                  <a:pt x="6254661" y="2995540"/>
                </a:cubicBezTo>
                <a:cubicBezTo>
                  <a:pt x="6254661" y="2995540"/>
                  <a:pt x="6254661" y="2995540"/>
                  <a:pt x="6254661" y="2995540"/>
                </a:cubicBezTo>
                <a:cubicBezTo>
                  <a:pt x="6289152" y="2995546"/>
                  <a:pt x="6317129" y="3023524"/>
                  <a:pt x="6317129" y="3058029"/>
                </a:cubicBezTo>
                <a:close/>
                <a:moveTo>
                  <a:pt x="756823" y="1070489"/>
                </a:moveTo>
                <a:cubicBezTo>
                  <a:pt x="756823" y="1105001"/>
                  <a:pt x="728846" y="1132978"/>
                  <a:pt x="694334" y="1132978"/>
                </a:cubicBezTo>
                <a:cubicBezTo>
                  <a:pt x="659822" y="1132978"/>
                  <a:pt x="631845" y="1105001"/>
                  <a:pt x="631845" y="1070489"/>
                </a:cubicBezTo>
                <a:cubicBezTo>
                  <a:pt x="631845" y="1035977"/>
                  <a:pt x="659822" y="1008000"/>
                  <a:pt x="694334" y="1008000"/>
                </a:cubicBezTo>
                <a:cubicBezTo>
                  <a:pt x="728842" y="1008007"/>
                  <a:pt x="756816" y="1035981"/>
                  <a:pt x="756823" y="1070489"/>
                </a:cubicBezTo>
                <a:close/>
                <a:moveTo>
                  <a:pt x="11392683" y="3541320"/>
                </a:moveTo>
                <a:cubicBezTo>
                  <a:pt x="11392683" y="3575846"/>
                  <a:pt x="11364741" y="3603823"/>
                  <a:pt x="11330215" y="3603823"/>
                </a:cubicBezTo>
                <a:cubicBezTo>
                  <a:pt x="11295689" y="3603823"/>
                  <a:pt x="11267712" y="3575880"/>
                  <a:pt x="11267712" y="3541355"/>
                </a:cubicBezTo>
                <a:cubicBezTo>
                  <a:pt x="11267712" y="3506829"/>
                  <a:pt x="11295655" y="3478852"/>
                  <a:pt x="11330181" y="3478852"/>
                </a:cubicBezTo>
                <a:cubicBezTo>
                  <a:pt x="11330181" y="3478852"/>
                  <a:pt x="11330215" y="3478852"/>
                  <a:pt x="11330215" y="3478852"/>
                </a:cubicBezTo>
                <a:cubicBezTo>
                  <a:pt x="11364707" y="3478886"/>
                  <a:pt x="11392649" y="3506829"/>
                  <a:pt x="11392683" y="3541320"/>
                </a:cubicBezTo>
                <a:close/>
                <a:moveTo>
                  <a:pt x="10929723" y="3399343"/>
                </a:moveTo>
                <a:cubicBezTo>
                  <a:pt x="10929723" y="3433869"/>
                  <a:pt x="10901781" y="3461846"/>
                  <a:pt x="10867255" y="3461846"/>
                </a:cubicBezTo>
                <a:cubicBezTo>
                  <a:pt x="10832729" y="3461846"/>
                  <a:pt x="10804752" y="3433903"/>
                  <a:pt x="10804752" y="3399377"/>
                </a:cubicBezTo>
                <a:cubicBezTo>
                  <a:pt x="10804752" y="3364852"/>
                  <a:pt x="10832695" y="3336875"/>
                  <a:pt x="10867221" y="3336875"/>
                </a:cubicBezTo>
                <a:cubicBezTo>
                  <a:pt x="10867221" y="3336875"/>
                  <a:pt x="10867255" y="3336875"/>
                  <a:pt x="10867255" y="3336875"/>
                </a:cubicBezTo>
                <a:cubicBezTo>
                  <a:pt x="10901747" y="3336875"/>
                  <a:pt x="10929723" y="3364852"/>
                  <a:pt x="10929723" y="3399343"/>
                </a:cubicBezTo>
                <a:close/>
                <a:moveTo>
                  <a:pt x="6026524" y="5880772"/>
                </a:moveTo>
                <a:cubicBezTo>
                  <a:pt x="6026524" y="5915298"/>
                  <a:pt x="5998546" y="5943240"/>
                  <a:pt x="5964021" y="5943240"/>
                </a:cubicBezTo>
                <a:cubicBezTo>
                  <a:pt x="5929495" y="5943240"/>
                  <a:pt x="5901552" y="5915263"/>
                  <a:pt x="5901552" y="5880737"/>
                </a:cubicBezTo>
                <a:cubicBezTo>
                  <a:pt x="5901552" y="5846212"/>
                  <a:pt x="5929529" y="5818269"/>
                  <a:pt x="5964055" y="5818269"/>
                </a:cubicBezTo>
                <a:cubicBezTo>
                  <a:pt x="5998546" y="5818303"/>
                  <a:pt x="6026524" y="5846281"/>
                  <a:pt x="6026524" y="5880772"/>
                </a:cubicBezTo>
                <a:close/>
              </a:path>
            </a:pathLst>
          </a:custGeom>
          <a:solidFill>
            <a:schemeClr val="accent1"/>
          </a:solidFill>
          <a:ln w="3429" cap="flat">
            <a:noFill/>
            <a:prstDash val="solid"/>
            <a:miter/>
          </a:ln>
        </p:spPr>
        <p:txBody>
          <a:bodyPr rtlCol="0" anchor="ctr">
            <a:noAutofit/>
          </a:bodyPr>
          <a:lstStyle/>
          <a:p>
            <a:endParaRPr lang="zh-CN" altLang="en-US" dirty="0">
              <a:cs typeface="思源黑体 CN Bold" panose="020B0800000000000000" pitchFamily="34" charset="-122"/>
            </a:endParaRPr>
          </a:p>
        </p:txBody>
      </p:sp>
      <p:sp>
        <p:nvSpPr>
          <p:cNvPr id="63" name="PPT世界-4"/>
          <p:cNvSpPr/>
          <p:nvPr/>
        </p:nvSpPr>
        <p:spPr>
          <a:xfrm flipH="1">
            <a:off x="462728" y="340842"/>
            <a:ext cx="11425166" cy="5967327"/>
          </a:xfrm>
          <a:custGeom>
            <a:avLst/>
            <a:gdLst>
              <a:gd name="connsiteX0" fmla="*/ 10698625 w 11425166"/>
              <a:gd name="connsiteY0" fmla="*/ 5802968 h 5967327"/>
              <a:gd name="connsiteX1" fmla="*/ 10699653 w 11425166"/>
              <a:gd name="connsiteY1" fmla="*/ 5784797 h 5967327"/>
              <a:gd name="connsiteX2" fmla="*/ 10691425 w 11425166"/>
              <a:gd name="connsiteY2" fmla="*/ 5760283 h 5967327"/>
              <a:gd name="connsiteX3" fmla="*/ 10634065 w 11425166"/>
              <a:gd name="connsiteY3" fmla="*/ 5734500 h 5967327"/>
              <a:gd name="connsiteX4" fmla="*/ 10599642 w 11425166"/>
              <a:gd name="connsiteY4" fmla="*/ 5745677 h 5967327"/>
              <a:gd name="connsiteX5" fmla="*/ 10572111 w 11425166"/>
              <a:gd name="connsiteY5" fmla="*/ 5787574 h 5967327"/>
              <a:gd name="connsiteX6" fmla="*/ 10624774 w 11425166"/>
              <a:gd name="connsiteY6" fmla="*/ 5880557 h 5967327"/>
              <a:gd name="connsiteX7" fmla="*/ 10639448 w 11425166"/>
              <a:gd name="connsiteY7" fmla="*/ 5883094 h 5967327"/>
              <a:gd name="connsiteX8" fmla="*/ 10664991 w 11425166"/>
              <a:gd name="connsiteY8" fmla="*/ 5881037 h 5967327"/>
              <a:gd name="connsiteX9" fmla="*/ 10698933 w 11425166"/>
              <a:gd name="connsiteY9" fmla="*/ 5862249 h 5967327"/>
              <a:gd name="connsiteX10" fmla="*/ 10713951 w 11425166"/>
              <a:gd name="connsiteY10" fmla="*/ 5844077 h 5967327"/>
              <a:gd name="connsiteX11" fmla="*/ 10726774 w 11425166"/>
              <a:gd name="connsiteY11" fmla="*/ 5814454 h 5967327"/>
              <a:gd name="connsiteX12" fmla="*/ 10706854 w 11425166"/>
              <a:gd name="connsiteY12" fmla="*/ 5810889 h 5967327"/>
              <a:gd name="connsiteX13" fmla="*/ 10695094 w 11425166"/>
              <a:gd name="connsiteY13" fmla="*/ 5835506 h 5967327"/>
              <a:gd name="connsiteX14" fmla="*/ 10675894 w 11425166"/>
              <a:gd name="connsiteY14" fmla="*/ 5851346 h 5967327"/>
              <a:gd name="connsiteX15" fmla="*/ 10645242 w 11425166"/>
              <a:gd name="connsiteY15" fmla="*/ 5857346 h 5967327"/>
              <a:gd name="connsiteX16" fmla="*/ 10630877 w 11425166"/>
              <a:gd name="connsiteY16" fmla="*/ 5851757 h 5967327"/>
              <a:gd name="connsiteX17" fmla="*/ 10621071 w 11425166"/>
              <a:gd name="connsiteY17" fmla="*/ 5843666 h 5967327"/>
              <a:gd name="connsiteX18" fmla="*/ 10604237 w 11425166"/>
              <a:gd name="connsiteY18" fmla="*/ 5822512 h 5967327"/>
              <a:gd name="connsiteX19" fmla="*/ 10601870 w 11425166"/>
              <a:gd name="connsiteY19" fmla="*/ 5803792 h 5967327"/>
              <a:gd name="connsiteX20" fmla="*/ 10605882 w 11425166"/>
              <a:gd name="connsiteY20" fmla="*/ 5784660 h 5967327"/>
              <a:gd name="connsiteX21" fmla="*/ 10638111 w 11425166"/>
              <a:gd name="connsiteY21" fmla="*/ 5765186 h 5967327"/>
              <a:gd name="connsiteX22" fmla="*/ 10654465 w 11425166"/>
              <a:gd name="connsiteY22" fmla="*/ 5767448 h 5967327"/>
              <a:gd name="connsiteX23" fmla="*/ 10666122 w 11425166"/>
              <a:gd name="connsiteY23" fmla="*/ 5774683 h 5967327"/>
              <a:gd name="connsiteX24" fmla="*/ 10679973 w 11425166"/>
              <a:gd name="connsiteY24" fmla="*/ 5787403 h 5967327"/>
              <a:gd name="connsiteX25" fmla="*/ 10687619 w 11425166"/>
              <a:gd name="connsiteY25" fmla="*/ 5803517 h 5967327"/>
              <a:gd name="connsiteX26" fmla="*/ 10698625 w 11425166"/>
              <a:gd name="connsiteY26" fmla="*/ 5802968 h 5967327"/>
              <a:gd name="connsiteX27" fmla="*/ 5492545 w 11425166"/>
              <a:gd name="connsiteY27" fmla="*/ 68587 h 5967327"/>
              <a:gd name="connsiteX28" fmla="*/ 5493574 w 11425166"/>
              <a:gd name="connsiteY28" fmla="*/ 50415 h 5967327"/>
              <a:gd name="connsiteX29" fmla="*/ 5485379 w 11425166"/>
              <a:gd name="connsiteY29" fmla="*/ 25887 h 5967327"/>
              <a:gd name="connsiteX30" fmla="*/ 5427985 w 11425166"/>
              <a:gd name="connsiteY30" fmla="*/ 87 h 5967327"/>
              <a:gd name="connsiteX31" fmla="*/ 5393562 w 11425166"/>
              <a:gd name="connsiteY31" fmla="*/ 11288 h 5967327"/>
              <a:gd name="connsiteX32" fmla="*/ 5366065 w 11425166"/>
              <a:gd name="connsiteY32" fmla="*/ 53185 h 5967327"/>
              <a:gd name="connsiteX33" fmla="*/ 5418763 w 11425166"/>
              <a:gd name="connsiteY33" fmla="*/ 146189 h 5967327"/>
              <a:gd name="connsiteX34" fmla="*/ 5433368 w 11425166"/>
              <a:gd name="connsiteY34" fmla="*/ 148719 h 5967327"/>
              <a:gd name="connsiteX35" fmla="*/ 5458911 w 11425166"/>
              <a:gd name="connsiteY35" fmla="*/ 146662 h 5967327"/>
              <a:gd name="connsiteX36" fmla="*/ 5492854 w 11425166"/>
              <a:gd name="connsiteY36" fmla="*/ 127860 h 5967327"/>
              <a:gd name="connsiteX37" fmla="*/ 5507905 w 11425166"/>
              <a:gd name="connsiteY37" fmla="*/ 109688 h 5967327"/>
              <a:gd name="connsiteX38" fmla="*/ 5520694 w 11425166"/>
              <a:gd name="connsiteY38" fmla="*/ 80059 h 5967327"/>
              <a:gd name="connsiteX39" fmla="*/ 5500774 w 11425166"/>
              <a:gd name="connsiteY39" fmla="*/ 76520 h 5967327"/>
              <a:gd name="connsiteX40" fmla="*/ 5489048 w 11425166"/>
              <a:gd name="connsiteY40" fmla="*/ 101131 h 5967327"/>
              <a:gd name="connsiteX41" fmla="*/ 5469814 w 11425166"/>
              <a:gd name="connsiteY41" fmla="*/ 116957 h 5967327"/>
              <a:gd name="connsiteX42" fmla="*/ 5439197 w 11425166"/>
              <a:gd name="connsiteY42" fmla="*/ 122953 h 5967327"/>
              <a:gd name="connsiteX43" fmla="*/ 5424797 w 11425166"/>
              <a:gd name="connsiteY43" fmla="*/ 117372 h 5967327"/>
              <a:gd name="connsiteX44" fmla="*/ 5414991 w 11425166"/>
              <a:gd name="connsiteY44" fmla="*/ 109273 h 5967327"/>
              <a:gd name="connsiteX45" fmla="*/ 5398157 w 11425166"/>
              <a:gd name="connsiteY45" fmla="*/ 88140 h 5967327"/>
              <a:gd name="connsiteX46" fmla="*/ 5395791 w 11425166"/>
              <a:gd name="connsiteY46" fmla="*/ 69420 h 5967327"/>
              <a:gd name="connsiteX47" fmla="*/ 5399802 w 11425166"/>
              <a:gd name="connsiteY47" fmla="*/ 50302 h 5967327"/>
              <a:gd name="connsiteX48" fmla="*/ 5432031 w 11425166"/>
              <a:gd name="connsiteY48" fmla="*/ 30814 h 5967327"/>
              <a:gd name="connsiteX49" fmla="*/ 5448419 w 11425166"/>
              <a:gd name="connsiteY49" fmla="*/ 33063 h 5967327"/>
              <a:gd name="connsiteX50" fmla="*/ 5460042 w 11425166"/>
              <a:gd name="connsiteY50" fmla="*/ 40287 h 5967327"/>
              <a:gd name="connsiteX51" fmla="*/ 5473894 w 11425166"/>
              <a:gd name="connsiteY51" fmla="*/ 53031 h 5967327"/>
              <a:gd name="connsiteX52" fmla="*/ 5481539 w 11425166"/>
              <a:gd name="connsiteY52" fmla="*/ 69145 h 5967327"/>
              <a:gd name="connsiteX53" fmla="*/ 5492545 w 11425166"/>
              <a:gd name="connsiteY53" fmla="*/ 68587 h 5967327"/>
              <a:gd name="connsiteX54" fmla="*/ 970705 w 11425166"/>
              <a:gd name="connsiteY54" fmla="*/ 3238843 h 5967327"/>
              <a:gd name="connsiteX55" fmla="*/ 963522 w 11425166"/>
              <a:gd name="connsiteY55" fmla="*/ 3196157 h 5967327"/>
              <a:gd name="connsiteX56" fmla="*/ 906155 w 11425166"/>
              <a:gd name="connsiteY56" fmla="*/ 3170374 h 5967327"/>
              <a:gd name="connsiteX57" fmla="*/ 871712 w 11425166"/>
              <a:gd name="connsiteY57" fmla="*/ 3181551 h 5967327"/>
              <a:gd name="connsiteX58" fmla="*/ 844184 w 11425166"/>
              <a:gd name="connsiteY58" fmla="*/ 3223448 h 5967327"/>
              <a:gd name="connsiteX59" fmla="*/ 896933 w 11425166"/>
              <a:gd name="connsiteY59" fmla="*/ 3316431 h 5967327"/>
              <a:gd name="connsiteX60" fmla="*/ 911524 w 11425166"/>
              <a:gd name="connsiteY60" fmla="*/ 3318968 h 5967327"/>
              <a:gd name="connsiteX61" fmla="*/ 937074 w 11425166"/>
              <a:gd name="connsiteY61" fmla="*/ 3316946 h 5967327"/>
              <a:gd name="connsiteX62" fmla="*/ 971017 w 11425166"/>
              <a:gd name="connsiteY62" fmla="*/ 3298123 h 5967327"/>
              <a:gd name="connsiteX63" fmla="*/ 986051 w 11425166"/>
              <a:gd name="connsiteY63" fmla="*/ 3279951 h 5967327"/>
              <a:gd name="connsiteX64" fmla="*/ 998857 w 11425166"/>
              <a:gd name="connsiteY64" fmla="*/ 3250294 h 5967327"/>
              <a:gd name="connsiteX65" fmla="*/ 978930 w 11425166"/>
              <a:gd name="connsiteY65" fmla="*/ 3246797 h 5967327"/>
              <a:gd name="connsiteX66" fmla="*/ 967184 w 11425166"/>
              <a:gd name="connsiteY66" fmla="*/ 3271414 h 5967327"/>
              <a:gd name="connsiteX67" fmla="*/ 947967 w 11425166"/>
              <a:gd name="connsiteY67" fmla="*/ 3287220 h 5967327"/>
              <a:gd name="connsiteX68" fmla="*/ 917336 w 11425166"/>
              <a:gd name="connsiteY68" fmla="*/ 3293220 h 5967327"/>
              <a:gd name="connsiteX69" fmla="*/ 902936 w 11425166"/>
              <a:gd name="connsiteY69" fmla="*/ 3287631 h 5967327"/>
              <a:gd name="connsiteX70" fmla="*/ 893130 w 11425166"/>
              <a:gd name="connsiteY70" fmla="*/ 3279540 h 5967327"/>
              <a:gd name="connsiteX71" fmla="*/ 876282 w 11425166"/>
              <a:gd name="connsiteY71" fmla="*/ 3258386 h 5967327"/>
              <a:gd name="connsiteX72" fmla="*/ 873951 w 11425166"/>
              <a:gd name="connsiteY72" fmla="*/ 3239700 h 5967327"/>
              <a:gd name="connsiteX73" fmla="*/ 877948 w 11425166"/>
              <a:gd name="connsiteY73" fmla="*/ 3220534 h 5967327"/>
              <a:gd name="connsiteX74" fmla="*/ 910177 w 11425166"/>
              <a:gd name="connsiteY74" fmla="*/ 3201094 h 5967327"/>
              <a:gd name="connsiteX75" fmla="*/ 926566 w 11425166"/>
              <a:gd name="connsiteY75" fmla="*/ 3203323 h 5967327"/>
              <a:gd name="connsiteX76" fmla="*/ 938206 w 11425166"/>
              <a:gd name="connsiteY76" fmla="*/ 3210557 h 5967327"/>
              <a:gd name="connsiteX77" fmla="*/ 952030 w 11425166"/>
              <a:gd name="connsiteY77" fmla="*/ 3223311 h 5967327"/>
              <a:gd name="connsiteX78" fmla="*/ 959672 w 11425166"/>
              <a:gd name="connsiteY78" fmla="*/ 3239391 h 5967327"/>
              <a:gd name="connsiteX79" fmla="*/ 970705 w 11425166"/>
              <a:gd name="connsiteY79" fmla="*/ 3238843 h 5967327"/>
              <a:gd name="connsiteX80" fmla="*/ 223180 w 11425166"/>
              <a:gd name="connsiteY80" fmla="*/ 2846614 h 5967327"/>
              <a:gd name="connsiteX81" fmla="*/ 224209 w 11425166"/>
              <a:gd name="connsiteY81" fmla="*/ 2828443 h 5967327"/>
              <a:gd name="connsiteX82" fmla="*/ 216008 w 11425166"/>
              <a:gd name="connsiteY82" fmla="*/ 2803928 h 5967327"/>
              <a:gd name="connsiteX83" fmla="*/ 158641 w 11425166"/>
              <a:gd name="connsiteY83" fmla="*/ 2778128 h 5967327"/>
              <a:gd name="connsiteX84" fmla="*/ 124201 w 11425166"/>
              <a:gd name="connsiteY84" fmla="*/ 2789312 h 5967327"/>
              <a:gd name="connsiteX85" fmla="*/ 96673 w 11425166"/>
              <a:gd name="connsiteY85" fmla="*/ 2831206 h 5967327"/>
              <a:gd name="connsiteX86" fmla="*/ 149404 w 11425166"/>
              <a:gd name="connsiteY86" fmla="*/ 2924210 h 5967327"/>
              <a:gd name="connsiteX87" fmla="*/ 164014 w 11425166"/>
              <a:gd name="connsiteY87" fmla="*/ 2926740 h 5967327"/>
              <a:gd name="connsiteX88" fmla="*/ 189563 w 11425166"/>
              <a:gd name="connsiteY88" fmla="*/ 2924683 h 5967327"/>
              <a:gd name="connsiteX89" fmla="*/ 223482 w 11425166"/>
              <a:gd name="connsiteY89" fmla="*/ 2905880 h 5967327"/>
              <a:gd name="connsiteX90" fmla="*/ 238537 w 11425166"/>
              <a:gd name="connsiteY90" fmla="*/ 2887682 h 5967327"/>
              <a:gd name="connsiteX91" fmla="*/ 251326 w 11425166"/>
              <a:gd name="connsiteY91" fmla="*/ 2858052 h 5967327"/>
              <a:gd name="connsiteX92" fmla="*/ 231416 w 11425166"/>
              <a:gd name="connsiteY92" fmla="*/ 2854531 h 5967327"/>
              <a:gd name="connsiteX93" fmla="*/ 219652 w 11425166"/>
              <a:gd name="connsiteY93" fmla="*/ 2879145 h 5967327"/>
              <a:gd name="connsiteX94" fmla="*/ 200452 w 11425166"/>
              <a:gd name="connsiteY94" fmla="*/ 2894971 h 5967327"/>
              <a:gd name="connsiteX95" fmla="*/ 169801 w 11425166"/>
              <a:gd name="connsiteY95" fmla="*/ 2900967 h 5967327"/>
              <a:gd name="connsiteX96" fmla="*/ 155435 w 11425166"/>
              <a:gd name="connsiteY96" fmla="*/ 2895365 h 5967327"/>
              <a:gd name="connsiteX97" fmla="*/ 145626 w 11425166"/>
              <a:gd name="connsiteY97" fmla="*/ 2887287 h 5967327"/>
              <a:gd name="connsiteX98" fmla="*/ 128782 w 11425166"/>
              <a:gd name="connsiteY98" fmla="*/ 2866130 h 5967327"/>
              <a:gd name="connsiteX99" fmla="*/ 126426 w 11425166"/>
              <a:gd name="connsiteY99" fmla="*/ 2847430 h 5967327"/>
              <a:gd name="connsiteX100" fmla="*/ 130427 w 11425166"/>
              <a:gd name="connsiteY100" fmla="*/ 2828295 h 5967327"/>
              <a:gd name="connsiteX101" fmla="*/ 162656 w 11425166"/>
              <a:gd name="connsiteY101" fmla="*/ 2808828 h 5967327"/>
              <a:gd name="connsiteX102" fmla="*/ 179044 w 11425166"/>
              <a:gd name="connsiteY102" fmla="*/ 2811074 h 5967327"/>
              <a:gd name="connsiteX103" fmla="*/ 190664 w 11425166"/>
              <a:gd name="connsiteY103" fmla="*/ 2818301 h 5967327"/>
              <a:gd name="connsiteX104" fmla="*/ 204512 w 11425166"/>
              <a:gd name="connsiteY104" fmla="*/ 2831045 h 5967327"/>
              <a:gd name="connsiteX105" fmla="*/ 212151 w 11425166"/>
              <a:gd name="connsiteY105" fmla="*/ 2847139 h 5967327"/>
              <a:gd name="connsiteX106" fmla="*/ 223180 w 11425166"/>
              <a:gd name="connsiteY106" fmla="*/ 2846607 h 5967327"/>
              <a:gd name="connsiteX107" fmla="*/ 129265 w 11425166"/>
              <a:gd name="connsiteY107" fmla="*/ 4489654 h 5967327"/>
              <a:gd name="connsiteX108" fmla="*/ 122082 w 11425166"/>
              <a:gd name="connsiteY108" fmla="*/ 4446968 h 5967327"/>
              <a:gd name="connsiteX109" fmla="*/ 64715 w 11425166"/>
              <a:gd name="connsiteY109" fmla="*/ 4421152 h 5967327"/>
              <a:gd name="connsiteX110" fmla="*/ 30275 w 11425166"/>
              <a:gd name="connsiteY110" fmla="*/ 4432363 h 5967327"/>
              <a:gd name="connsiteX111" fmla="*/ 2747 w 11425166"/>
              <a:gd name="connsiteY111" fmla="*/ 4474260 h 5967327"/>
              <a:gd name="connsiteX112" fmla="*/ 55489 w 11425166"/>
              <a:gd name="connsiteY112" fmla="*/ 4567243 h 5967327"/>
              <a:gd name="connsiteX113" fmla="*/ 70088 w 11425166"/>
              <a:gd name="connsiteY113" fmla="*/ 4569780 h 5967327"/>
              <a:gd name="connsiteX114" fmla="*/ 129577 w 11425166"/>
              <a:gd name="connsiteY114" fmla="*/ 4548935 h 5967327"/>
              <a:gd name="connsiteX115" fmla="*/ 144615 w 11425166"/>
              <a:gd name="connsiteY115" fmla="*/ 4530729 h 5967327"/>
              <a:gd name="connsiteX116" fmla="*/ 157420 w 11425166"/>
              <a:gd name="connsiteY116" fmla="*/ 4501106 h 5967327"/>
              <a:gd name="connsiteX117" fmla="*/ 137490 w 11425166"/>
              <a:gd name="connsiteY117" fmla="*/ 4497574 h 5967327"/>
              <a:gd name="connsiteX118" fmla="*/ 125747 w 11425166"/>
              <a:gd name="connsiteY118" fmla="*/ 4522191 h 5967327"/>
              <a:gd name="connsiteX119" fmla="*/ 106527 w 11425166"/>
              <a:gd name="connsiteY119" fmla="*/ 4538031 h 5967327"/>
              <a:gd name="connsiteX120" fmla="*/ 75896 w 11425166"/>
              <a:gd name="connsiteY120" fmla="*/ 4543997 h 5967327"/>
              <a:gd name="connsiteX121" fmla="*/ 61496 w 11425166"/>
              <a:gd name="connsiteY121" fmla="*/ 4538409 h 5967327"/>
              <a:gd name="connsiteX122" fmla="*/ 51687 w 11425166"/>
              <a:gd name="connsiteY122" fmla="*/ 4530317 h 5967327"/>
              <a:gd name="connsiteX123" fmla="*/ 34842 w 11425166"/>
              <a:gd name="connsiteY123" fmla="*/ 4509197 h 5967327"/>
              <a:gd name="connsiteX124" fmla="*/ 32511 w 11425166"/>
              <a:gd name="connsiteY124" fmla="*/ 4490477 h 5967327"/>
              <a:gd name="connsiteX125" fmla="*/ 36508 w 11425166"/>
              <a:gd name="connsiteY125" fmla="*/ 4471346 h 5967327"/>
              <a:gd name="connsiteX126" fmla="*/ 68737 w 11425166"/>
              <a:gd name="connsiteY126" fmla="*/ 4451871 h 5967327"/>
              <a:gd name="connsiteX127" fmla="*/ 85105 w 11425166"/>
              <a:gd name="connsiteY127" fmla="*/ 4454134 h 5967327"/>
              <a:gd name="connsiteX128" fmla="*/ 96745 w 11425166"/>
              <a:gd name="connsiteY128" fmla="*/ 4461334 h 5967327"/>
              <a:gd name="connsiteX129" fmla="*/ 110572 w 11425166"/>
              <a:gd name="connsiteY129" fmla="*/ 4474089 h 5967327"/>
              <a:gd name="connsiteX130" fmla="*/ 118235 w 11425166"/>
              <a:gd name="connsiteY130" fmla="*/ 4490169 h 5967327"/>
              <a:gd name="connsiteX131" fmla="*/ 129265 w 11425166"/>
              <a:gd name="connsiteY131" fmla="*/ 4489654 h 5967327"/>
              <a:gd name="connsiteX132" fmla="*/ 3787722 w 11425166"/>
              <a:gd name="connsiteY132" fmla="*/ 348697 h 5967327"/>
              <a:gd name="connsiteX133" fmla="*/ 3780557 w 11425166"/>
              <a:gd name="connsiteY133" fmla="*/ 306012 h 5967327"/>
              <a:gd name="connsiteX134" fmla="*/ 3723162 w 11425166"/>
              <a:gd name="connsiteY134" fmla="*/ 280212 h 5967327"/>
              <a:gd name="connsiteX135" fmla="*/ 3688739 w 11425166"/>
              <a:gd name="connsiteY135" fmla="*/ 291413 h 5967327"/>
              <a:gd name="connsiteX136" fmla="*/ 3661208 w 11425166"/>
              <a:gd name="connsiteY136" fmla="*/ 333289 h 5967327"/>
              <a:gd name="connsiteX137" fmla="*/ 3713974 w 11425166"/>
              <a:gd name="connsiteY137" fmla="*/ 426300 h 5967327"/>
              <a:gd name="connsiteX138" fmla="*/ 3728545 w 11425166"/>
              <a:gd name="connsiteY138" fmla="*/ 428823 h 5967327"/>
              <a:gd name="connsiteX139" fmla="*/ 3754088 w 11425166"/>
              <a:gd name="connsiteY139" fmla="*/ 426783 h 5967327"/>
              <a:gd name="connsiteX140" fmla="*/ 3788031 w 11425166"/>
              <a:gd name="connsiteY140" fmla="*/ 407981 h 5967327"/>
              <a:gd name="connsiteX141" fmla="*/ 3803048 w 11425166"/>
              <a:gd name="connsiteY141" fmla="*/ 389779 h 5967327"/>
              <a:gd name="connsiteX142" fmla="*/ 3815871 w 11425166"/>
              <a:gd name="connsiteY142" fmla="*/ 360169 h 5967327"/>
              <a:gd name="connsiteX143" fmla="*/ 3795951 w 11425166"/>
              <a:gd name="connsiteY143" fmla="*/ 356631 h 5967327"/>
              <a:gd name="connsiteX144" fmla="*/ 3784191 w 11425166"/>
              <a:gd name="connsiteY144" fmla="*/ 381245 h 5967327"/>
              <a:gd name="connsiteX145" fmla="*/ 3764991 w 11425166"/>
              <a:gd name="connsiteY145" fmla="*/ 397088 h 5967327"/>
              <a:gd name="connsiteX146" fmla="*/ 3734339 w 11425166"/>
              <a:gd name="connsiteY146" fmla="*/ 403064 h 5967327"/>
              <a:gd name="connsiteX147" fmla="*/ 3719974 w 11425166"/>
              <a:gd name="connsiteY147" fmla="*/ 397465 h 5967327"/>
              <a:gd name="connsiteX148" fmla="*/ 3710168 w 11425166"/>
              <a:gd name="connsiteY148" fmla="*/ 389384 h 5967327"/>
              <a:gd name="connsiteX149" fmla="*/ 3693300 w 11425166"/>
              <a:gd name="connsiteY149" fmla="*/ 368251 h 5967327"/>
              <a:gd name="connsiteX150" fmla="*/ 3690968 w 11425166"/>
              <a:gd name="connsiteY150" fmla="*/ 349531 h 5967327"/>
              <a:gd name="connsiteX151" fmla="*/ 3694980 w 11425166"/>
              <a:gd name="connsiteY151" fmla="*/ 330416 h 5967327"/>
              <a:gd name="connsiteX152" fmla="*/ 3727208 w 11425166"/>
              <a:gd name="connsiteY152" fmla="*/ 310925 h 5967327"/>
              <a:gd name="connsiteX153" fmla="*/ 3743562 w 11425166"/>
              <a:gd name="connsiteY153" fmla="*/ 313174 h 5967327"/>
              <a:gd name="connsiteX154" fmla="*/ 3755219 w 11425166"/>
              <a:gd name="connsiteY154" fmla="*/ 320398 h 5967327"/>
              <a:gd name="connsiteX155" fmla="*/ 3769037 w 11425166"/>
              <a:gd name="connsiteY155" fmla="*/ 333142 h 5967327"/>
              <a:gd name="connsiteX156" fmla="*/ 3776682 w 11425166"/>
              <a:gd name="connsiteY156" fmla="*/ 349239 h 5967327"/>
              <a:gd name="connsiteX157" fmla="*/ 3787722 w 11425166"/>
              <a:gd name="connsiteY157" fmla="*/ 348697 h 5967327"/>
              <a:gd name="connsiteX158" fmla="*/ 6075574 w 11425166"/>
              <a:gd name="connsiteY158" fmla="*/ 204355 h 5967327"/>
              <a:gd name="connsiteX159" fmla="*/ 6076603 w 11425166"/>
              <a:gd name="connsiteY159" fmla="*/ 186183 h 5967327"/>
              <a:gd name="connsiteX160" fmla="*/ 6068408 w 11425166"/>
              <a:gd name="connsiteY160" fmla="*/ 161676 h 5967327"/>
              <a:gd name="connsiteX161" fmla="*/ 6011048 w 11425166"/>
              <a:gd name="connsiteY161" fmla="*/ 135876 h 5967327"/>
              <a:gd name="connsiteX162" fmla="*/ 5976591 w 11425166"/>
              <a:gd name="connsiteY162" fmla="*/ 147056 h 5967327"/>
              <a:gd name="connsiteX163" fmla="*/ 5949059 w 11425166"/>
              <a:gd name="connsiteY163" fmla="*/ 188953 h 5967327"/>
              <a:gd name="connsiteX164" fmla="*/ 6001825 w 11425166"/>
              <a:gd name="connsiteY164" fmla="*/ 281960 h 5967327"/>
              <a:gd name="connsiteX165" fmla="*/ 6016431 w 11425166"/>
              <a:gd name="connsiteY165" fmla="*/ 284487 h 5967327"/>
              <a:gd name="connsiteX166" fmla="*/ 6041940 w 11425166"/>
              <a:gd name="connsiteY166" fmla="*/ 282447 h 5967327"/>
              <a:gd name="connsiteX167" fmla="*/ 6075882 w 11425166"/>
              <a:gd name="connsiteY167" fmla="*/ 263645 h 5967327"/>
              <a:gd name="connsiteX168" fmla="*/ 6090934 w 11425166"/>
              <a:gd name="connsiteY168" fmla="*/ 245446 h 5967327"/>
              <a:gd name="connsiteX169" fmla="*/ 6103722 w 11425166"/>
              <a:gd name="connsiteY169" fmla="*/ 215813 h 5967327"/>
              <a:gd name="connsiteX170" fmla="*/ 6083802 w 11425166"/>
              <a:gd name="connsiteY170" fmla="*/ 212295 h 5967327"/>
              <a:gd name="connsiteX171" fmla="*/ 6072042 w 11425166"/>
              <a:gd name="connsiteY171" fmla="*/ 236909 h 5967327"/>
              <a:gd name="connsiteX172" fmla="*/ 6052842 w 11425166"/>
              <a:gd name="connsiteY172" fmla="*/ 252732 h 5967327"/>
              <a:gd name="connsiteX173" fmla="*/ 6022191 w 11425166"/>
              <a:gd name="connsiteY173" fmla="*/ 258728 h 5967327"/>
              <a:gd name="connsiteX174" fmla="*/ 6007825 w 11425166"/>
              <a:gd name="connsiteY174" fmla="*/ 253129 h 5967327"/>
              <a:gd name="connsiteX175" fmla="*/ 5998020 w 11425166"/>
              <a:gd name="connsiteY175" fmla="*/ 245048 h 5967327"/>
              <a:gd name="connsiteX176" fmla="*/ 5981185 w 11425166"/>
              <a:gd name="connsiteY176" fmla="*/ 223894 h 5967327"/>
              <a:gd name="connsiteX177" fmla="*/ 5978820 w 11425166"/>
              <a:gd name="connsiteY177" fmla="*/ 205195 h 5967327"/>
              <a:gd name="connsiteX178" fmla="*/ 5982831 w 11425166"/>
              <a:gd name="connsiteY178" fmla="*/ 186080 h 5967327"/>
              <a:gd name="connsiteX179" fmla="*/ 6015059 w 11425166"/>
              <a:gd name="connsiteY179" fmla="*/ 166589 h 5967327"/>
              <a:gd name="connsiteX180" fmla="*/ 6031414 w 11425166"/>
              <a:gd name="connsiteY180" fmla="*/ 168838 h 5967327"/>
              <a:gd name="connsiteX181" fmla="*/ 6043105 w 11425166"/>
              <a:gd name="connsiteY181" fmla="*/ 176062 h 5967327"/>
              <a:gd name="connsiteX182" fmla="*/ 6056923 w 11425166"/>
              <a:gd name="connsiteY182" fmla="*/ 188806 h 5967327"/>
              <a:gd name="connsiteX183" fmla="*/ 6064568 w 11425166"/>
              <a:gd name="connsiteY183" fmla="*/ 204903 h 5967327"/>
              <a:gd name="connsiteX184" fmla="*/ 6075574 w 11425166"/>
              <a:gd name="connsiteY184" fmla="*/ 204385 h 5967327"/>
              <a:gd name="connsiteX185" fmla="*/ 5371414 w 11425166"/>
              <a:gd name="connsiteY185" fmla="*/ 4943426 h 5967327"/>
              <a:gd name="connsiteX186" fmla="*/ 5372443 w 11425166"/>
              <a:gd name="connsiteY186" fmla="*/ 4925254 h 5967327"/>
              <a:gd name="connsiteX187" fmla="*/ 5364248 w 11425166"/>
              <a:gd name="connsiteY187" fmla="*/ 4900740 h 5967327"/>
              <a:gd name="connsiteX188" fmla="*/ 5306888 w 11425166"/>
              <a:gd name="connsiteY188" fmla="*/ 4874923 h 5967327"/>
              <a:gd name="connsiteX189" fmla="*/ 5272431 w 11425166"/>
              <a:gd name="connsiteY189" fmla="*/ 4886134 h 5967327"/>
              <a:gd name="connsiteX190" fmla="*/ 5244899 w 11425166"/>
              <a:gd name="connsiteY190" fmla="*/ 4928031 h 5967327"/>
              <a:gd name="connsiteX191" fmla="*/ 5297665 w 11425166"/>
              <a:gd name="connsiteY191" fmla="*/ 5021014 h 5967327"/>
              <a:gd name="connsiteX192" fmla="*/ 5312271 w 11425166"/>
              <a:gd name="connsiteY192" fmla="*/ 5023551 h 5967327"/>
              <a:gd name="connsiteX193" fmla="*/ 5337780 w 11425166"/>
              <a:gd name="connsiteY193" fmla="*/ 5021494 h 5967327"/>
              <a:gd name="connsiteX194" fmla="*/ 5371722 w 11425166"/>
              <a:gd name="connsiteY194" fmla="*/ 5002706 h 5967327"/>
              <a:gd name="connsiteX195" fmla="*/ 5386774 w 11425166"/>
              <a:gd name="connsiteY195" fmla="*/ 4984534 h 5967327"/>
              <a:gd name="connsiteX196" fmla="*/ 5399562 w 11425166"/>
              <a:gd name="connsiteY196" fmla="*/ 4954911 h 5967327"/>
              <a:gd name="connsiteX197" fmla="*/ 5379642 w 11425166"/>
              <a:gd name="connsiteY197" fmla="*/ 4951346 h 5967327"/>
              <a:gd name="connsiteX198" fmla="*/ 5367882 w 11425166"/>
              <a:gd name="connsiteY198" fmla="*/ 4975963 h 5967327"/>
              <a:gd name="connsiteX199" fmla="*/ 5348682 w 11425166"/>
              <a:gd name="connsiteY199" fmla="*/ 4991803 h 5967327"/>
              <a:gd name="connsiteX200" fmla="*/ 5318031 w 11425166"/>
              <a:gd name="connsiteY200" fmla="*/ 4997803 h 5967327"/>
              <a:gd name="connsiteX201" fmla="*/ 5303665 w 11425166"/>
              <a:gd name="connsiteY201" fmla="*/ 4992214 h 5967327"/>
              <a:gd name="connsiteX202" fmla="*/ 5293860 w 11425166"/>
              <a:gd name="connsiteY202" fmla="*/ 4984123 h 5967327"/>
              <a:gd name="connsiteX203" fmla="*/ 5277025 w 11425166"/>
              <a:gd name="connsiteY203" fmla="*/ 4962968 h 5967327"/>
              <a:gd name="connsiteX204" fmla="*/ 5274660 w 11425166"/>
              <a:gd name="connsiteY204" fmla="*/ 4944249 h 5967327"/>
              <a:gd name="connsiteX205" fmla="*/ 5278671 w 11425166"/>
              <a:gd name="connsiteY205" fmla="*/ 4925117 h 5967327"/>
              <a:gd name="connsiteX206" fmla="*/ 5310899 w 11425166"/>
              <a:gd name="connsiteY206" fmla="*/ 4905643 h 5967327"/>
              <a:gd name="connsiteX207" fmla="*/ 5327288 w 11425166"/>
              <a:gd name="connsiteY207" fmla="*/ 4907906 h 5967327"/>
              <a:gd name="connsiteX208" fmla="*/ 5338911 w 11425166"/>
              <a:gd name="connsiteY208" fmla="*/ 4915140 h 5967327"/>
              <a:gd name="connsiteX209" fmla="*/ 5352728 w 11425166"/>
              <a:gd name="connsiteY209" fmla="*/ 4927860 h 5967327"/>
              <a:gd name="connsiteX210" fmla="*/ 5360408 w 11425166"/>
              <a:gd name="connsiteY210" fmla="*/ 4943974 h 5967327"/>
              <a:gd name="connsiteX211" fmla="*/ 5371414 w 11425166"/>
              <a:gd name="connsiteY211" fmla="*/ 4943426 h 5967327"/>
              <a:gd name="connsiteX212" fmla="*/ 6321437 w 11425166"/>
              <a:gd name="connsiteY212" fmla="*/ 3064126 h 5967327"/>
              <a:gd name="connsiteX213" fmla="*/ 6314271 w 11425166"/>
              <a:gd name="connsiteY213" fmla="*/ 3021440 h 5967327"/>
              <a:gd name="connsiteX214" fmla="*/ 6256877 w 11425166"/>
              <a:gd name="connsiteY214" fmla="*/ 2995640 h 5967327"/>
              <a:gd name="connsiteX215" fmla="*/ 6222454 w 11425166"/>
              <a:gd name="connsiteY215" fmla="*/ 3006842 h 5967327"/>
              <a:gd name="connsiteX216" fmla="*/ 6194923 w 11425166"/>
              <a:gd name="connsiteY216" fmla="*/ 3048718 h 5967327"/>
              <a:gd name="connsiteX217" fmla="*/ 6247688 w 11425166"/>
              <a:gd name="connsiteY217" fmla="*/ 3141711 h 5967327"/>
              <a:gd name="connsiteX218" fmla="*/ 6262259 w 11425166"/>
              <a:gd name="connsiteY218" fmla="*/ 3144248 h 5967327"/>
              <a:gd name="connsiteX219" fmla="*/ 6287802 w 11425166"/>
              <a:gd name="connsiteY219" fmla="*/ 3142226 h 5967327"/>
              <a:gd name="connsiteX220" fmla="*/ 6321745 w 11425166"/>
              <a:gd name="connsiteY220" fmla="*/ 3123403 h 5967327"/>
              <a:gd name="connsiteX221" fmla="*/ 6336763 w 11425166"/>
              <a:gd name="connsiteY221" fmla="*/ 3105197 h 5967327"/>
              <a:gd name="connsiteX222" fmla="*/ 6349585 w 11425166"/>
              <a:gd name="connsiteY222" fmla="*/ 3075598 h 5967327"/>
              <a:gd name="connsiteX223" fmla="*/ 6329665 w 11425166"/>
              <a:gd name="connsiteY223" fmla="*/ 3072060 h 5967327"/>
              <a:gd name="connsiteX224" fmla="*/ 6317905 w 11425166"/>
              <a:gd name="connsiteY224" fmla="*/ 3096660 h 5967327"/>
              <a:gd name="connsiteX225" fmla="*/ 6298705 w 11425166"/>
              <a:gd name="connsiteY225" fmla="*/ 3112534 h 5967327"/>
              <a:gd name="connsiteX226" fmla="*/ 6268054 w 11425166"/>
              <a:gd name="connsiteY226" fmla="*/ 3118500 h 5967327"/>
              <a:gd name="connsiteX227" fmla="*/ 6253688 w 11425166"/>
              <a:gd name="connsiteY227" fmla="*/ 3112877 h 5967327"/>
              <a:gd name="connsiteX228" fmla="*/ 6243882 w 11425166"/>
              <a:gd name="connsiteY228" fmla="*/ 3104820 h 5967327"/>
              <a:gd name="connsiteX229" fmla="*/ 6227014 w 11425166"/>
              <a:gd name="connsiteY229" fmla="*/ 3083679 h 5967327"/>
              <a:gd name="connsiteX230" fmla="*/ 6224682 w 11425166"/>
              <a:gd name="connsiteY230" fmla="*/ 3064959 h 5967327"/>
              <a:gd name="connsiteX231" fmla="*/ 6228694 w 11425166"/>
              <a:gd name="connsiteY231" fmla="*/ 3045845 h 5967327"/>
              <a:gd name="connsiteX232" fmla="*/ 6260923 w 11425166"/>
              <a:gd name="connsiteY232" fmla="*/ 3026354 h 5967327"/>
              <a:gd name="connsiteX233" fmla="*/ 6277277 w 11425166"/>
              <a:gd name="connsiteY233" fmla="*/ 3028603 h 5967327"/>
              <a:gd name="connsiteX234" fmla="*/ 6288934 w 11425166"/>
              <a:gd name="connsiteY234" fmla="*/ 3035827 h 5967327"/>
              <a:gd name="connsiteX235" fmla="*/ 6302751 w 11425166"/>
              <a:gd name="connsiteY235" fmla="*/ 3048571 h 5967327"/>
              <a:gd name="connsiteX236" fmla="*/ 6310397 w 11425166"/>
              <a:gd name="connsiteY236" fmla="*/ 3064685 h 5967327"/>
              <a:gd name="connsiteX237" fmla="*/ 6321437 w 11425166"/>
              <a:gd name="connsiteY237" fmla="*/ 3064126 h 5967327"/>
              <a:gd name="connsiteX238" fmla="*/ 761120 w 11425166"/>
              <a:gd name="connsiteY238" fmla="*/ 1076587 h 5967327"/>
              <a:gd name="connsiteX239" fmla="*/ 762148 w 11425166"/>
              <a:gd name="connsiteY239" fmla="*/ 1058415 h 5967327"/>
              <a:gd name="connsiteX240" fmla="*/ 753920 w 11425166"/>
              <a:gd name="connsiteY240" fmla="*/ 1033884 h 5967327"/>
              <a:gd name="connsiteX241" fmla="*/ 696553 w 11425166"/>
              <a:gd name="connsiteY241" fmla="*/ 1008087 h 5967327"/>
              <a:gd name="connsiteX242" fmla="*/ 662113 w 11425166"/>
              <a:gd name="connsiteY242" fmla="*/ 1019288 h 5967327"/>
              <a:gd name="connsiteX243" fmla="*/ 634636 w 11425166"/>
              <a:gd name="connsiteY243" fmla="*/ 1061185 h 5967327"/>
              <a:gd name="connsiteX244" fmla="*/ 687419 w 11425166"/>
              <a:gd name="connsiteY244" fmla="*/ 1154199 h 5967327"/>
              <a:gd name="connsiteX245" fmla="*/ 701956 w 11425166"/>
              <a:gd name="connsiteY245" fmla="*/ 1156719 h 5967327"/>
              <a:gd name="connsiteX246" fmla="*/ 727506 w 11425166"/>
              <a:gd name="connsiteY246" fmla="*/ 1154662 h 5967327"/>
              <a:gd name="connsiteX247" fmla="*/ 761449 w 11425166"/>
              <a:gd name="connsiteY247" fmla="*/ 1135860 h 5967327"/>
              <a:gd name="connsiteX248" fmla="*/ 776483 w 11425166"/>
              <a:gd name="connsiteY248" fmla="*/ 1117688 h 5967327"/>
              <a:gd name="connsiteX249" fmla="*/ 789289 w 11425166"/>
              <a:gd name="connsiteY249" fmla="*/ 1088059 h 5967327"/>
              <a:gd name="connsiteX250" fmla="*/ 769359 w 11425166"/>
              <a:gd name="connsiteY250" fmla="*/ 1084520 h 5967327"/>
              <a:gd name="connsiteX251" fmla="*/ 757616 w 11425166"/>
              <a:gd name="connsiteY251" fmla="*/ 1109131 h 5967327"/>
              <a:gd name="connsiteX252" fmla="*/ 738395 w 11425166"/>
              <a:gd name="connsiteY252" fmla="*/ 1124957 h 5967327"/>
              <a:gd name="connsiteX253" fmla="*/ 707764 w 11425166"/>
              <a:gd name="connsiteY253" fmla="*/ 1130953 h 5967327"/>
              <a:gd name="connsiteX254" fmla="*/ 693399 w 11425166"/>
              <a:gd name="connsiteY254" fmla="*/ 1125372 h 5967327"/>
              <a:gd name="connsiteX255" fmla="*/ 683590 w 11425166"/>
              <a:gd name="connsiteY255" fmla="*/ 1117273 h 5967327"/>
              <a:gd name="connsiteX256" fmla="*/ 666745 w 11425166"/>
              <a:gd name="connsiteY256" fmla="*/ 1096136 h 5967327"/>
              <a:gd name="connsiteX257" fmla="*/ 664393 w 11425166"/>
              <a:gd name="connsiteY257" fmla="*/ 1077420 h 5967327"/>
              <a:gd name="connsiteX258" fmla="*/ 668391 w 11425166"/>
              <a:gd name="connsiteY258" fmla="*/ 1058302 h 5967327"/>
              <a:gd name="connsiteX259" fmla="*/ 700619 w 11425166"/>
              <a:gd name="connsiteY259" fmla="*/ 1038814 h 5967327"/>
              <a:gd name="connsiteX260" fmla="*/ 716987 w 11425166"/>
              <a:gd name="connsiteY260" fmla="*/ 1041060 h 5967327"/>
              <a:gd name="connsiteX261" fmla="*/ 728644 w 11425166"/>
              <a:gd name="connsiteY261" fmla="*/ 1048287 h 5967327"/>
              <a:gd name="connsiteX262" fmla="*/ 742492 w 11425166"/>
              <a:gd name="connsiteY262" fmla="*/ 1061031 h 5967327"/>
              <a:gd name="connsiteX263" fmla="*/ 750135 w 11425166"/>
              <a:gd name="connsiteY263" fmla="*/ 1077128 h 5967327"/>
              <a:gd name="connsiteX264" fmla="*/ 761120 w 11425166"/>
              <a:gd name="connsiteY264" fmla="*/ 1076587 h 5967327"/>
              <a:gd name="connsiteX265" fmla="*/ 11396991 w 11425166"/>
              <a:gd name="connsiteY265" fmla="*/ 3547414 h 5967327"/>
              <a:gd name="connsiteX266" fmla="*/ 11389791 w 11425166"/>
              <a:gd name="connsiteY266" fmla="*/ 3504728 h 5967327"/>
              <a:gd name="connsiteX267" fmla="*/ 11332431 w 11425166"/>
              <a:gd name="connsiteY267" fmla="*/ 3478946 h 5967327"/>
              <a:gd name="connsiteX268" fmla="*/ 11298008 w 11425166"/>
              <a:gd name="connsiteY268" fmla="*/ 3490123 h 5967327"/>
              <a:gd name="connsiteX269" fmla="*/ 11270476 w 11425166"/>
              <a:gd name="connsiteY269" fmla="*/ 3532020 h 5967327"/>
              <a:gd name="connsiteX270" fmla="*/ 11323242 w 11425166"/>
              <a:gd name="connsiteY270" fmla="*/ 3625003 h 5967327"/>
              <a:gd name="connsiteX271" fmla="*/ 11337814 w 11425166"/>
              <a:gd name="connsiteY271" fmla="*/ 3627540 h 5967327"/>
              <a:gd name="connsiteX272" fmla="*/ 11397299 w 11425166"/>
              <a:gd name="connsiteY272" fmla="*/ 3606694 h 5967327"/>
              <a:gd name="connsiteX273" fmla="*/ 11412351 w 11425166"/>
              <a:gd name="connsiteY273" fmla="*/ 3588523 h 5967327"/>
              <a:gd name="connsiteX274" fmla="*/ 11425139 w 11425166"/>
              <a:gd name="connsiteY274" fmla="*/ 3558866 h 5967327"/>
              <a:gd name="connsiteX275" fmla="*/ 11405219 w 11425166"/>
              <a:gd name="connsiteY275" fmla="*/ 3555369 h 5967327"/>
              <a:gd name="connsiteX276" fmla="*/ 11393459 w 11425166"/>
              <a:gd name="connsiteY276" fmla="*/ 3579985 h 5967327"/>
              <a:gd name="connsiteX277" fmla="*/ 11374259 w 11425166"/>
              <a:gd name="connsiteY277" fmla="*/ 3595792 h 5967327"/>
              <a:gd name="connsiteX278" fmla="*/ 11343608 w 11425166"/>
              <a:gd name="connsiteY278" fmla="*/ 3601792 h 5967327"/>
              <a:gd name="connsiteX279" fmla="*/ 11329242 w 11425166"/>
              <a:gd name="connsiteY279" fmla="*/ 3596203 h 5967327"/>
              <a:gd name="connsiteX280" fmla="*/ 11319436 w 11425166"/>
              <a:gd name="connsiteY280" fmla="*/ 3588111 h 5967327"/>
              <a:gd name="connsiteX281" fmla="*/ 11302568 w 11425166"/>
              <a:gd name="connsiteY281" fmla="*/ 3566957 h 5967327"/>
              <a:gd name="connsiteX282" fmla="*/ 11300237 w 11425166"/>
              <a:gd name="connsiteY282" fmla="*/ 3548271 h 5967327"/>
              <a:gd name="connsiteX283" fmla="*/ 11304248 w 11425166"/>
              <a:gd name="connsiteY283" fmla="*/ 3529106 h 5967327"/>
              <a:gd name="connsiteX284" fmla="*/ 11336442 w 11425166"/>
              <a:gd name="connsiteY284" fmla="*/ 3509665 h 5967327"/>
              <a:gd name="connsiteX285" fmla="*/ 11352831 w 11425166"/>
              <a:gd name="connsiteY285" fmla="*/ 3511894 h 5967327"/>
              <a:gd name="connsiteX286" fmla="*/ 11364488 w 11425166"/>
              <a:gd name="connsiteY286" fmla="*/ 3519128 h 5967327"/>
              <a:gd name="connsiteX287" fmla="*/ 11378305 w 11425166"/>
              <a:gd name="connsiteY287" fmla="*/ 3531883 h 5967327"/>
              <a:gd name="connsiteX288" fmla="*/ 11385951 w 11425166"/>
              <a:gd name="connsiteY288" fmla="*/ 3547963 h 5967327"/>
              <a:gd name="connsiteX289" fmla="*/ 11396991 w 11425166"/>
              <a:gd name="connsiteY289" fmla="*/ 3547414 h 5967327"/>
              <a:gd name="connsiteX290" fmla="*/ 10934031 w 11425166"/>
              <a:gd name="connsiteY290" fmla="*/ 3405471 h 5967327"/>
              <a:gd name="connsiteX291" fmla="*/ 10926865 w 11425166"/>
              <a:gd name="connsiteY291" fmla="*/ 3362786 h 5967327"/>
              <a:gd name="connsiteX292" fmla="*/ 10869505 w 11425166"/>
              <a:gd name="connsiteY292" fmla="*/ 3336968 h 5967327"/>
              <a:gd name="connsiteX293" fmla="*/ 10835082 w 11425166"/>
              <a:gd name="connsiteY293" fmla="*/ 3348145 h 5967327"/>
              <a:gd name="connsiteX294" fmla="*/ 10807550 w 11425166"/>
              <a:gd name="connsiteY294" fmla="*/ 3390043 h 5967327"/>
              <a:gd name="connsiteX295" fmla="*/ 10860214 w 11425166"/>
              <a:gd name="connsiteY295" fmla="*/ 3483060 h 5967327"/>
              <a:gd name="connsiteX296" fmla="*/ 10874888 w 11425166"/>
              <a:gd name="connsiteY296" fmla="*/ 3485597 h 5967327"/>
              <a:gd name="connsiteX297" fmla="*/ 10900431 w 11425166"/>
              <a:gd name="connsiteY297" fmla="*/ 3483540 h 5967327"/>
              <a:gd name="connsiteX298" fmla="*/ 10934339 w 11425166"/>
              <a:gd name="connsiteY298" fmla="*/ 3464751 h 5967327"/>
              <a:gd name="connsiteX299" fmla="*/ 10949391 w 11425166"/>
              <a:gd name="connsiteY299" fmla="*/ 3446546 h 5967327"/>
              <a:gd name="connsiteX300" fmla="*/ 10962179 w 11425166"/>
              <a:gd name="connsiteY300" fmla="*/ 3416923 h 5967327"/>
              <a:gd name="connsiteX301" fmla="*/ 10942293 w 11425166"/>
              <a:gd name="connsiteY301" fmla="*/ 3413391 h 5967327"/>
              <a:gd name="connsiteX302" fmla="*/ 10930534 w 11425166"/>
              <a:gd name="connsiteY302" fmla="*/ 3438009 h 5967327"/>
              <a:gd name="connsiteX303" fmla="*/ 10911333 w 11425166"/>
              <a:gd name="connsiteY303" fmla="*/ 3453849 h 5967327"/>
              <a:gd name="connsiteX304" fmla="*/ 10880682 w 11425166"/>
              <a:gd name="connsiteY304" fmla="*/ 3459814 h 5967327"/>
              <a:gd name="connsiteX305" fmla="*/ 10866317 w 11425166"/>
              <a:gd name="connsiteY305" fmla="*/ 3454226 h 5967327"/>
              <a:gd name="connsiteX306" fmla="*/ 10856511 w 11425166"/>
              <a:gd name="connsiteY306" fmla="*/ 3446134 h 5967327"/>
              <a:gd name="connsiteX307" fmla="*/ 10839642 w 11425166"/>
              <a:gd name="connsiteY307" fmla="*/ 3424980 h 5967327"/>
              <a:gd name="connsiteX308" fmla="*/ 10837311 w 11425166"/>
              <a:gd name="connsiteY308" fmla="*/ 3406294 h 5967327"/>
              <a:gd name="connsiteX309" fmla="*/ 10841288 w 11425166"/>
              <a:gd name="connsiteY309" fmla="*/ 3387163 h 5967327"/>
              <a:gd name="connsiteX310" fmla="*/ 10873516 w 11425166"/>
              <a:gd name="connsiteY310" fmla="*/ 3367689 h 5967327"/>
              <a:gd name="connsiteX311" fmla="*/ 10889905 w 11425166"/>
              <a:gd name="connsiteY311" fmla="*/ 3369951 h 5967327"/>
              <a:gd name="connsiteX312" fmla="*/ 10901528 w 11425166"/>
              <a:gd name="connsiteY312" fmla="*/ 3377151 h 5967327"/>
              <a:gd name="connsiteX313" fmla="*/ 10915380 w 11425166"/>
              <a:gd name="connsiteY313" fmla="*/ 3389906 h 5967327"/>
              <a:gd name="connsiteX314" fmla="*/ 10923025 w 11425166"/>
              <a:gd name="connsiteY314" fmla="*/ 3406020 h 5967327"/>
              <a:gd name="connsiteX315" fmla="*/ 10934031 w 11425166"/>
              <a:gd name="connsiteY315" fmla="*/ 3405471 h 5967327"/>
              <a:gd name="connsiteX316" fmla="*/ 6030831 w 11425166"/>
              <a:gd name="connsiteY316" fmla="*/ 5886866 h 5967327"/>
              <a:gd name="connsiteX317" fmla="*/ 6031894 w 11425166"/>
              <a:gd name="connsiteY317" fmla="*/ 5868729 h 5967327"/>
              <a:gd name="connsiteX318" fmla="*/ 6023665 w 11425166"/>
              <a:gd name="connsiteY318" fmla="*/ 5844180 h 5967327"/>
              <a:gd name="connsiteX319" fmla="*/ 5966271 w 11425166"/>
              <a:gd name="connsiteY319" fmla="*/ 5818397 h 5967327"/>
              <a:gd name="connsiteX320" fmla="*/ 5931848 w 11425166"/>
              <a:gd name="connsiteY320" fmla="*/ 5829574 h 5967327"/>
              <a:gd name="connsiteX321" fmla="*/ 5904351 w 11425166"/>
              <a:gd name="connsiteY321" fmla="*/ 5871472 h 5967327"/>
              <a:gd name="connsiteX322" fmla="*/ 5957083 w 11425166"/>
              <a:gd name="connsiteY322" fmla="*/ 5964489 h 5967327"/>
              <a:gd name="connsiteX323" fmla="*/ 5971654 w 11425166"/>
              <a:gd name="connsiteY323" fmla="*/ 5967026 h 5967327"/>
              <a:gd name="connsiteX324" fmla="*/ 6031140 w 11425166"/>
              <a:gd name="connsiteY324" fmla="*/ 5946146 h 5967327"/>
              <a:gd name="connsiteX325" fmla="*/ 6046191 w 11425166"/>
              <a:gd name="connsiteY325" fmla="*/ 5927974 h 5967327"/>
              <a:gd name="connsiteX326" fmla="*/ 6058980 w 11425166"/>
              <a:gd name="connsiteY326" fmla="*/ 5898352 h 5967327"/>
              <a:gd name="connsiteX327" fmla="*/ 6039059 w 11425166"/>
              <a:gd name="connsiteY327" fmla="*/ 5894820 h 5967327"/>
              <a:gd name="connsiteX328" fmla="*/ 6027334 w 11425166"/>
              <a:gd name="connsiteY328" fmla="*/ 5919403 h 5967327"/>
              <a:gd name="connsiteX329" fmla="*/ 6008100 w 11425166"/>
              <a:gd name="connsiteY329" fmla="*/ 5935243 h 5967327"/>
              <a:gd name="connsiteX330" fmla="*/ 5977482 w 11425166"/>
              <a:gd name="connsiteY330" fmla="*/ 5941243 h 5967327"/>
              <a:gd name="connsiteX331" fmla="*/ 5963083 w 11425166"/>
              <a:gd name="connsiteY331" fmla="*/ 5935654 h 5967327"/>
              <a:gd name="connsiteX332" fmla="*/ 5953277 w 11425166"/>
              <a:gd name="connsiteY332" fmla="*/ 5927563 h 5967327"/>
              <a:gd name="connsiteX333" fmla="*/ 5936443 w 11425166"/>
              <a:gd name="connsiteY333" fmla="*/ 5906409 h 5967327"/>
              <a:gd name="connsiteX334" fmla="*/ 5934077 w 11425166"/>
              <a:gd name="connsiteY334" fmla="*/ 5887689 h 5967327"/>
              <a:gd name="connsiteX335" fmla="*/ 5938088 w 11425166"/>
              <a:gd name="connsiteY335" fmla="*/ 5868591 h 5967327"/>
              <a:gd name="connsiteX336" fmla="*/ 5970317 w 11425166"/>
              <a:gd name="connsiteY336" fmla="*/ 5849083 h 5967327"/>
              <a:gd name="connsiteX337" fmla="*/ 5986705 w 11425166"/>
              <a:gd name="connsiteY337" fmla="*/ 5851346 h 5967327"/>
              <a:gd name="connsiteX338" fmla="*/ 5998328 w 11425166"/>
              <a:gd name="connsiteY338" fmla="*/ 5858580 h 5967327"/>
              <a:gd name="connsiteX339" fmla="*/ 6012180 w 11425166"/>
              <a:gd name="connsiteY339" fmla="*/ 5871300 h 5967327"/>
              <a:gd name="connsiteX340" fmla="*/ 6019825 w 11425166"/>
              <a:gd name="connsiteY340" fmla="*/ 5887414 h 5967327"/>
              <a:gd name="connsiteX341" fmla="*/ 6030831 w 11425166"/>
              <a:gd name="connsiteY341" fmla="*/ 5886866 h 5967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11425166" h="5967327">
                <a:moveTo>
                  <a:pt x="10698625" y="5802968"/>
                </a:moveTo>
                <a:cubicBezTo>
                  <a:pt x="10700100" y="5797037"/>
                  <a:pt x="10700442" y="5790866"/>
                  <a:pt x="10699653" y="5784797"/>
                </a:cubicBezTo>
                <a:cubicBezTo>
                  <a:pt x="10699208" y="5776020"/>
                  <a:pt x="10696362" y="5767551"/>
                  <a:pt x="10691425" y="5760283"/>
                </a:cubicBezTo>
                <a:cubicBezTo>
                  <a:pt x="10678877" y="5743174"/>
                  <a:pt x="10656454" y="5733334"/>
                  <a:pt x="10634065" y="5734500"/>
                </a:cubicBezTo>
                <a:cubicBezTo>
                  <a:pt x="10621756" y="5734877"/>
                  <a:pt x="10609825" y="5738751"/>
                  <a:pt x="10599642" y="5745677"/>
                </a:cubicBezTo>
                <a:cubicBezTo>
                  <a:pt x="10585825" y="5755963"/>
                  <a:pt x="10576088" y="5770808"/>
                  <a:pt x="10572111" y="5787574"/>
                </a:cubicBezTo>
                <a:cubicBezTo>
                  <a:pt x="10560968" y="5827792"/>
                  <a:pt x="10584557" y="5869414"/>
                  <a:pt x="10624774" y="5880557"/>
                </a:cubicBezTo>
                <a:cubicBezTo>
                  <a:pt x="10629574" y="5881894"/>
                  <a:pt x="10634476" y="5882717"/>
                  <a:pt x="10639448" y="5883094"/>
                </a:cubicBezTo>
                <a:cubicBezTo>
                  <a:pt x="10648020" y="5883814"/>
                  <a:pt x="10656659" y="5883128"/>
                  <a:pt x="10664991" y="5881037"/>
                </a:cubicBezTo>
                <a:cubicBezTo>
                  <a:pt x="10677677" y="5877609"/>
                  <a:pt x="10689299" y="5871163"/>
                  <a:pt x="10698933" y="5862249"/>
                </a:cubicBezTo>
                <a:cubicBezTo>
                  <a:pt x="10704488" y="5856694"/>
                  <a:pt x="10709528" y="5850591"/>
                  <a:pt x="10713951" y="5844077"/>
                </a:cubicBezTo>
                <a:cubicBezTo>
                  <a:pt x="10719951" y="5835060"/>
                  <a:pt x="10724305" y="5825014"/>
                  <a:pt x="10726774" y="5814454"/>
                </a:cubicBezTo>
                <a:cubicBezTo>
                  <a:pt x="10727562" y="5808077"/>
                  <a:pt x="10711139" y="5801563"/>
                  <a:pt x="10706854" y="5810889"/>
                </a:cubicBezTo>
                <a:cubicBezTo>
                  <a:pt x="10704282" y="5819666"/>
                  <a:pt x="10700339" y="5827997"/>
                  <a:pt x="10695094" y="5835506"/>
                </a:cubicBezTo>
                <a:cubicBezTo>
                  <a:pt x="10689882" y="5842089"/>
                  <a:pt x="10683333" y="5847506"/>
                  <a:pt x="10675894" y="5851346"/>
                </a:cubicBezTo>
                <a:cubicBezTo>
                  <a:pt x="10666568" y="5856523"/>
                  <a:pt x="10655836" y="5858615"/>
                  <a:pt x="10645242" y="5857346"/>
                </a:cubicBezTo>
                <a:cubicBezTo>
                  <a:pt x="10640100" y="5856523"/>
                  <a:pt x="10635196" y="5854637"/>
                  <a:pt x="10630877" y="5851757"/>
                </a:cubicBezTo>
                <a:cubicBezTo>
                  <a:pt x="10627002" y="5849563"/>
                  <a:pt x="10624259" y="5845757"/>
                  <a:pt x="10621071" y="5843666"/>
                </a:cubicBezTo>
                <a:cubicBezTo>
                  <a:pt x="10613494" y="5838420"/>
                  <a:pt x="10607631" y="5831083"/>
                  <a:pt x="10604237" y="5822512"/>
                </a:cubicBezTo>
                <a:cubicBezTo>
                  <a:pt x="10602248" y="5816477"/>
                  <a:pt x="10601459" y="5810134"/>
                  <a:pt x="10601870" y="5803792"/>
                </a:cubicBezTo>
                <a:cubicBezTo>
                  <a:pt x="10601494" y="5797174"/>
                  <a:pt x="10602865" y="5790557"/>
                  <a:pt x="10605882" y="5784660"/>
                </a:cubicBezTo>
                <a:cubicBezTo>
                  <a:pt x="10612774" y="5773277"/>
                  <a:pt x="10624808" y="5765974"/>
                  <a:pt x="10638111" y="5765186"/>
                </a:cubicBezTo>
                <a:cubicBezTo>
                  <a:pt x="10643665" y="5764740"/>
                  <a:pt x="10649254" y="5765529"/>
                  <a:pt x="10654465" y="5767448"/>
                </a:cubicBezTo>
                <a:cubicBezTo>
                  <a:pt x="10658648" y="5769369"/>
                  <a:pt x="10662557" y="5771803"/>
                  <a:pt x="10666122" y="5774683"/>
                </a:cubicBezTo>
                <a:cubicBezTo>
                  <a:pt x="10671505" y="5778009"/>
                  <a:pt x="10676202" y="5782329"/>
                  <a:pt x="10679973" y="5787403"/>
                </a:cubicBezTo>
                <a:cubicBezTo>
                  <a:pt x="10683402" y="5792306"/>
                  <a:pt x="10686008" y="5797757"/>
                  <a:pt x="10687619" y="5803517"/>
                </a:cubicBezTo>
                <a:cubicBezTo>
                  <a:pt x="10689471" y="5808763"/>
                  <a:pt x="10697631" y="5805094"/>
                  <a:pt x="10698625" y="5802968"/>
                </a:cubicBezTo>
                <a:close/>
                <a:moveTo>
                  <a:pt x="5492545" y="68587"/>
                </a:moveTo>
                <a:cubicBezTo>
                  <a:pt x="5494054" y="62655"/>
                  <a:pt x="5494397" y="56480"/>
                  <a:pt x="5493574" y="50415"/>
                </a:cubicBezTo>
                <a:cubicBezTo>
                  <a:pt x="5493128" y="41645"/>
                  <a:pt x="5490283" y="33163"/>
                  <a:pt x="5485379" y="25887"/>
                </a:cubicBezTo>
                <a:cubicBezTo>
                  <a:pt x="5472797" y="8789"/>
                  <a:pt x="5450374" y="-1037"/>
                  <a:pt x="5427985" y="87"/>
                </a:cubicBezTo>
                <a:cubicBezTo>
                  <a:pt x="5415677" y="499"/>
                  <a:pt x="5403745" y="4383"/>
                  <a:pt x="5393562" y="11288"/>
                </a:cubicBezTo>
                <a:cubicBezTo>
                  <a:pt x="5379780" y="21595"/>
                  <a:pt x="5370042" y="36427"/>
                  <a:pt x="5366065" y="53185"/>
                </a:cubicBezTo>
                <a:cubicBezTo>
                  <a:pt x="5354923" y="93423"/>
                  <a:pt x="5378545" y="135060"/>
                  <a:pt x="5418763" y="146189"/>
                </a:cubicBezTo>
                <a:cubicBezTo>
                  <a:pt x="5423528" y="147509"/>
                  <a:pt x="5428431" y="148356"/>
                  <a:pt x="5433368" y="148719"/>
                </a:cubicBezTo>
                <a:cubicBezTo>
                  <a:pt x="5441940" y="149415"/>
                  <a:pt x="5450579" y="148719"/>
                  <a:pt x="5458911" y="146662"/>
                </a:cubicBezTo>
                <a:cubicBezTo>
                  <a:pt x="5471597" y="143233"/>
                  <a:pt x="5483219" y="136784"/>
                  <a:pt x="5492854" y="127860"/>
                </a:cubicBezTo>
                <a:cubicBezTo>
                  <a:pt x="5498443" y="122292"/>
                  <a:pt x="5503482" y="116209"/>
                  <a:pt x="5507905" y="109688"/>
                </a:cubicBezTo>
                <a:cubicBezTo>
                  <a:pt x="5513940" y="100668"/>
                  <a:pt x="5518259" y="90629"/>
                  <a:pt x="5520694" y="80059"/>
                </a:cubicBezTo>
                <a:cubicBezTo>
                  <a:pt x="5521482" y="73688"/>
                  <a:pt x="5505059" y="67212"/>
                  <a:pt x="5500774" y="76520"/>
                </a:cubicBezTo>
                <a:cubicBezTo>
                  <a:pt x="5498237" y="85304"/>
                  <a:pt x="5494259" y="93619"/>
                  <a:pt x="5489048" y="101131"/>
                </a:cubicBezTo>
                <a:cubicBezTo>
                  <a:pt x="5483837" y="107713"/>
                  <a:pt x="5477288" y="113107"/>
                  <a:pt x="5469814" y="116957"/>
                </a:cubicBezTo>
                <a:cubicBezTo>
                  <a:pt x="5460488" y="122141"/>
                  <a:pt x="5449791" y="124239"/>
                  <a:pt x="5439197" y="122953"/>
                </a:cubicBezTo>
                <a:cubicBezTo>
                  <a:pt x="5434054" y="122144"/>
                  <a:pt x="5429151" y="120241"/>
                  <a:pt x="5424797" y="117372"/>
                </a:cubicBezTo>
                <a:cubicBezTo>
                  <a:pt x="5420957" y="115167"/>
                  <a:pt x="5418180" y="111375"/>
                  <a:pt x="5414991" y="109273"/>
                </a:cubicBezTo>
                <a:cubicBezTo>
                  <a:pt x="5407448" y="104028"/>
                  <a:pt x="5401585" y="96680"/>
                  <a:pt x="5398157" y="88140"/>
                </a:cubicBezTo>
                <a:cubicBezTo>
                  <a:pt x="5396202" y="82105"/>
                  <a:pt x="5395379" y="75752"/>
                  <a:pt x="5395791" y="69420"/>
                </a:cubicBezTo>
                <a:cubicBezTo>
                  <a:pt x="5395414" y="62803"/>
                  <a:pt x="5396785" y="56206"/>
                  <a:pt x="5399802" y="50302"/>
                </a:cubicBezTo>
                <a:cubicBezTo>
                  <a:pt x="5406694" y="38909"/>
                  <a:pt x="5418728" y="31623"/>
                  <a:pt x="5432031" y="30814"/>
                </a:cubicBezTo>
                <a:cubicBezTo>
                  <a:pt x="5437585" y="30379"/>
                  <a:pt x="5443174" y="31147"/>
                  <a:pt x="5448419" y="33063"/>
                </a:cubicBezTo>
                <a:cubicBezTo>
                  <a:pt x="5452568" y="34983"/>
                  <a:pt x="5456477" y="37411"/>
                  <a:pt x="5460042" y="40287"/>
                </a:cubicBezTo>
                <a:cubicBezTo>
                  <a:pt x="5465425" y="43620"/>
                  <a:pt x="5470123" y="47943"/>
                  <a:pt x="5473894" y="53031"/>
                </a:cubicBezTo>
                <a:cubicBezTo>
                  <a:pt x="5477322" y="57934"/>
                  <a:pt x="5479928" y="63382"/>
                  <a:pt x="5481539" y="69145"/>
                </a:cubicBezTo>
                <a:cubicBezTo>
                  <a:pt x="5483391" y="74374"/>
                  <a:pt x="5491585" y="70729"/>
                  <a:pt x="5492545" y="68587"/>
                </a:cubicBezTo>
                <a:close/>
                <a:moveTo>
                  <a:pt x="970705" y="3238843"/>
                </a:moveTo>
                <a:cubicBezTo>
                  <a:pt x="973856" y="3224203"/>
                  <a:pt x="971285" y="3208946"/>
                  <a:pt x="963522" y="3196157"/>
                </a:cubicBezTo>
                <a:cubicBezTo>
                  <a:pt x="949794" y="3178671"/>
                  <a:pt x="928352" y="3169037"/>
                  <a:pt x="906155" y="3170374"/>
                </a:cubicBezTo>
                <a:cubicBezTo>
                  <a:pt x="893850" y="3170786"/>
                  <a:pt x="881912" y="3174660"/>
                  <a:pt x="871712" y="3181551"/>
                </a:cubicBezTo>
                <a:cubicBezTo>
                  <a:pt x="857919" y="3191871"/>
                  <a:pt x="848178" y="3206683"/>
                  <a:pt x="844184" y="3223448"/>
                </a:cubicBezTo>
                <a:cubicBezTo>
                  <a:pt x="833072" y="3263700"/>
                  <a:pt x="856688" y="3305323"/>
                  <a:pt x="896933" y="3316431"/>
                </a:cubicBezTo>
                <a:cubicBezTo>
                  <a:pt x="901702" y="3317768"/>
                  <a:pt x="906591" y="3318591"/>
                  <a:pt x="911524" y="3318968"/>
                </a:cubicBezTo>
                <a:cubicBezTo>
                  <a:pt x="920096" y="3319654"/>
                  <a:pt x="928719" y="3318968"/>
                  <a:pt x="937074" y="3316946"/>
                </a:cubicBezTo>
                <a:cubicBezTo>
                  <a:pt x="949739" y="3313483"/>
                  <a:pt x="961383" y="3307037"/>
                  <a:pt x="971017" y="3298123"/>
                </a:cubicBezTo>
                <a:cubicBezTo>
                  <a:pt x="976582" y="3292534"/>
                  <a:pt x="981615" y="3286465"/>
                  <a:pt x="986051" y="3279951"/>
                </a:cubicBezTo>
                <a:cubicBezTo>
                  <a:pt x="992068" y="3270900"/>
                  <a:pt x="996406" y="3260854"/>
                  <a:pt x="998857" y="3250294"/>
                </a:cubicBezTo>
                <a:cubicBezTo>
                  <a:pt x="999629" y="3243951"/>
                  <a:pt x="983219" y="3237471"/>
                  <a:pt x="978930" y="3246797"/>
                </a:cubicBezTo>
                <a:cubicBezTo>
                  <a:pt x="976355" y="3255574"/>
                  <a:pt x="972392" y="3263906"/>
                  <a:pt x="967184" y="3271414"/>
                </a:cubicBezTo>
                <a:cubicBezTo>
                  <a:pt x="961966" y="3277963"/>
                  <a:pt x="955417" y="3283380"/>
                  <a:pt x="947967" y="3287220"/>
                </a:cubicBezTo>
                <a:cubicBezTo>
                  <a:pt x="938651" y="3292431"/>
                  <a:pt x="927923" y="3294523"/>
                  <a:pt x="917336" y="3293220"/>
                </a:cubicBezTo>
                <a:cubicBezTo>
                  <a:pt x="912190" y="3292431"/>
                  <a:pt x="907277" y="3290511"/>
                  <a:pt x="902936" y="3287631"/>
                </a:cubicBezTo>
                <a:cubicBezTo>
                  <a:pt x="899065" y="3285437"/>
                  <a:pt x="896336" y="3281631"/>
                  <a:pt x="893130" y="3279540"/>
                </a:cubicBezTo>
                <a:cubicBezTo>
                  <a:pt x="885560" y="3274294"/>
                  <a:pt x="879701" y="3266923"/>
                  <a:pt x="876282" y="3258386"/>
                </a:cubicBezTo>
                <a:cubicBezTo>
                  <a:pt x="874325" y="3252351"/>
                  <a:pt x="873532" y="3246009"/>
                  <a:pt x="873951" y="3239700"/>
                </a:cubicBezTo>
                <a:cubicBezTo>
                  <a:pt x="873553" y="3233083"/>
                  <a:pt x="874931" y="3226465"/>
                  <a:pt x="877948" y="3220534"/>
                </a:cubicBezTo>
                <a:cubicBezTo>
                  <a:pt x="884830" y="3209151"/>
                  <a:pt x="896888" y="3201849"/>
                  <a:pt x="910177" y="3201094"/>
                </a:cubicBezTo>
                <a:cubicBezTo>
                  <a:pt x="915738" y="3200649"/>
                  <a:pt x="921330" y="3201403"/>
                  <a:pt x="926566" y="3203323"/>
                </a:cubicBezTo>
                <a:cubicBezTo>
                  <a:pt x="930724" y="3205243"/>
                  <a:pt x="934633" y="3207677"/>
                  <a:pt x="938206" y="3210557"/>
                </a:cubicBezTo>
                <a:cubicBezTo>
                  <a:pt x="943585" y="3213883"/>
                  <a:pt x="948279" y="3218203"/>
                  <a:pt x="952030" y="3223311"/>
                </a:cubicBezTo>
                <a:cubicBezTo>
                  <a:pt x="955486" y="3228180"/>
                  <a:pt x="958074" y="3233631"/>
                  <a:pt x="959672" y="3239391"/>
                </a:cubicBezTo>
                <a:cubicBezTo>
                  <a:pt x="961520" y="3244637"/>
                  <a:pt x="969728" y="3240968"/>
                  <a:pt x="970705" y="3238843"/>
                </a:cubicBezTo>
                <a:close/>
                <a:moveTo>
                  <a:pt x="223180" y="2846614"/>
                </a:moveTo>
                <a:cubicBezTo>
                  <a:pt x="224686" y="2840679"/>
                  <a:pt x="225035" y="2834511"/>
                  <a:pt x="224209" y="2828443"/>
                </a:cubicBezTo>
                <a:cubicBezTo>
                  <a:pt x="223760" y="2819676"/>
                  <a:pt x="220924" y="2811200"/>
                  <a:pt x="216008" y="2803928"/>
                </a:cubicBezTo>
                <a:cubicBezTo>
                  <a:pt x="202283" y="2786429"/>
                  <a:pt x="180841" y="2776788"/>
                  <a:pt x="158641" y="2778128"/>
                </a:cubicBezTo>
                <a:cubicBezTo>
                  <a:pt x="146336" y="2778533"/>
                  <a:pt x="134398" y="2782411"/>
                  <a:pt x="124201" y="2789312"/>
                </a:cubicBezTo>
                <a:cubicBezTo>
                  <a:pt x="110411" y="2799629"/>
                  <a:pt x="100671" y="2814454"/>
                  <a:pt x="96673" y="2831206"/>
                </a:cubicBezTo>
                <a:cubicBezTo>
                  <a:pt x="85551" y="2871451"/>
                  <a:pt x="109160" y="2913091"/>
                  <a:pt x="149404" y="2924210"/>
                </a:cubicBezTo>
                <a:cubicBezTo>
                  <a:pt x="154180" y="2925530"/>
                  <a:pt x="159073" y="2926377"/>
                  <a:pt x="164014" y="2926740"/>
                </a:cubicBezTo>
                <a:cubicBezTo>
                  <a:pt x="172585" y="2927426"/>
                  <a:pt x="181211" y="2926733"/>
                  <a:pt x="189563" y="2924683"/>
                </a:cubicBezTo>
                <a:cubicBezTo>
                  <a:pt x="202222" y="2921244"/>
                  <a:pt x="213858" y="2914791"/>
                  <a:pt x="223482" y="2905880"/>
                </a:cubicBezTo>
                <a:cubicBezTo>
                  <a:pt x="229054" y="2900295"/>
                  <a:pt x="234094" y="2894203"/>
                  <a:pt x="238537" y="2887682"/>
                </a:cubicBezTo>
                <a:cubicBezTo>
                  <a:pt x="244547" y="2878654"/>
                  <a:pt x="248878" y="2868615"/>
                  <a:pt x="251326" y="2858052"/>
                </a:cubicBezTo>
                <a:cubicBezTo>
                  <a:pt x="252114" y="2851699"/>
                  <a:pt x="235705" y="2845205"/>
                  <a:pt x="231416" y="2854531"/>
                </a:cubicBezTo>
                <a:cubicBezTo>
                  <a:pt x="228851" y="2863318"/>
                  <a:pt x="224878" y="2871629"/>
                  <a:pt x="219652" y="2879145"/>
                </a:cubicBezTo>
                <a:cubicBezTo>
                  <a:pt x="214448" y="2885724"/>
                  <a:pt x="207903" y="2891117"/>
                  <a:pt x="200452" y="2894971"/>
                </a:cubicBezTo>
                <a:cubicBezTo>
                  <a:pt x="191127" y="2900158"/>
                  <a:pt x="180395" y="2902260"/>
                  <a:pt x="169801" y="2900967"/>
                </a:cubicBezTo>
                <a:cubicBezTo>
                  <a:pt x="164665" y="2900155"/>
                  <a:pt x="159766" y="2898245"/>
                  <a:pt x="155435" y="2895365"/>
                </a:cubicBezTo>
                <a:cubicBezTo>
                  <a:pt x="151561" y="2893178"/>
                  <a:pt x="148811" y="2889389"/>
                  <a:pt x="145626" y="2887287"/>
                </a:cubicBezTo>
                <a:cubicBezTo>
                  <a:pt x="138049" y="2882048"/>
                  <a:pt x="132190" y="2874687"/>
                  <a:pt x="128782" y="2866130"/>
                </a:cubicBezTo>
                <a:cubicBezTo>
                  <a:pt x="126820" y="2860102"/>
                  <a:pt x="126022" y="2853756"/>
                  <a:pt x="126426" y="2847430"/>
                </a:cubicBezTo>
                <a:cubicBezTo>
                  <a:pt x="126042" y="2840810"/>
                  <a:pt x="127420" y="2834206"/>
                  <a:pt x="130427" y="2828295"/>
                </a:cubicBezTo>
                <a:cubicBezTo>
                  <a:pt x="137312" y="2816899"/>
                  <a:pt x="149363" y="2809620"/>
                  <a:pt x="162656" y="2808828"/>
                </a:cubicBezTo>
                <a:cubicBezTo>
                  <a:pt x="168217" y="2808382"/>
                  <a:pt x="173809" y="2809150"/>
                  <a:pt x="179044" y="2811074"/>
                </a:cubicBezTo>
                <a:cubicBezTo>
                  <a:pt x="183200" y="2812997"/>
                  <a:pt x="187102" y="2815424"/>
                  <a:pt x="190664" y="2818301"/>
                </a:cubicBezTo>
                <a:cubicBezTo>
                  <a:pt x="196047" y="2821630"/>
                  <a:pt x="200747" y="2825957"/>
                  <a:pt x="204512" y="2831045"/>
                </a:cubicBezTo>
                <a:cubicBezTo>
                  <a:pt x="207961" y="2835934"/>
                  <a:pt x="210543" y="2841375"/>
                  <a:pt x="212151" y="2847139"/>
                </a:cubicBezTo>
                <a:cubicBezTo>
                  <a:pt x="214019" y="2852395"/>
                  <a:pt x="222203" y="2848730"/>
                  <a:pt x="223180" y="2846607"/>
                </a:cubicBezTo>
                <a:close/>
                <a:moveTo>
                  <a:pt x="129265" y="4489654"/>
                </a:moveTo>
                <a:cubicBezTo>
                  <a:pt x="132423" y="4475014"/>
                  <a:pt x="129851" y="4459757"/>
                  <a:pt x="122082" y="4446968"/>
                </a:cubicBezTo>
                <a:cubicBezTo>
                  <a:pt x="109527" y="4429860"/>
                  <a:pt x="87111" y="4420020"/>
                  <a:pt x="64715" y="4421152"/>
                </a:cubicBezTo>
                <a:cubicBezTo>
                  <a:pt x="52407" y="4421563"/>
                  <a:pt x="40465" y="4425437"/>
                  <a:pt x="30275" y="4432363"/>
                </a:cubicBezTo>
                <a:cubicBezTo>
                  <a:pt x="16475" y="4442683"/>
                  <a:pt x="6732" y="4457494"/>
                  <a:pt x="2747" y="4474260"/>
                </a:cubicBezTo>
                <a:cubicBezTo>
                  <a:pt x="-8368" y="4514512"/>
                  <a:pt x="15246" y="4556134"/>
                  <a:pt x="55489" y="4567243"/>
                </a:cubicBezTo>
                <a:cubicBezTo>
                  <a:pt x="60262" y="4568580"/>
                  <a:pt x="65151" y="4569403"/>
                  <a:pt x="70088" y="4569780"/>
                </a:cubicBezTo>
                <a:cubicBezTo>
                  <a:pt x="91993" y="4571734"/>
                  <a:pt x="113672" y="4564123"/>
                  <a:pt x="129577" y="4548935"/>
                </a:cubicBezTo>
                <a:cubicBezTo>
                  <a:pt x="135152" y="4543346"/>
                  <a:pt x="140185" y="4537243"/>
                  <a:pt x="144615" y="4530729"/>
                </a:cubicBezTo>
                <a:cubicBezTo>
                  <a:pt x="150635" y="4521711"/>
                  <a:pt x="154972" y="4511666"/>
                  <a:pt x="157420" y="4501106"/>
                </a:cubicBezTo>
                <a:cubicBezTo>
                  <a:pt x="158188" y="4494729"/>
                  <a:pt x="141779" y="4488249"/>
                  <a:pt x="137490" y="4497574"/>
                </a:cubicBezTo>
                <a:cubicBezTo>
                  <a:pt x="134932" y="4506352"/>
                  <a:pt x="130966" y="4514683"/>
                  <a:pt x="125747" y="4522191"/>
                </a:cubicBezTo>
                <a:cubicBezTo>
                  <a:pt x="120526" y="4528774"/>
                  <a:pt x="113977" y="4534157"/>
                  <a:pt x="106527" y="4538031"/>
                </a:cubicBezTo>
                <a:cubicBezTo>
                  <a:pt x="97201" y="4543209"/>
                  <a:pt x="86480" y="4545300"/>
                  <a:pt x="75896" y="4543997"/>
                </a:cubicBezTo>
                <a:cubicBezTo>
                  <a:pt x="70746" y="4543209"/>
                  <a:pt x="65830" y="4541288"/>
                  <a:pt x="61496" y="4538409"/>
                </a:cubicBezTo>
                <a:cubicBezTo>
                  <a:pt x="57622" y="4536214"/>
                  <a:pt x="54892" y="4532443"/>
                  <a:pt x="51687" y="4530317"/>
                </a:cubicBezTo>
                <a:cubicBezTo>
                  <a:pt x="44120" y="4525071"/>
                  <a:pt x="38260" y="4517734"/>
                  <a:pt x="34842" y="4509197"/>
                </a:cubicBezTo>
                <a:cubicBezTo>
                  <a:pt x="32881" y="4503163"/>
                  <a:pt x="32089" y="4496820"/>
                  <a:pt x="32511" y="4490477"/>
                </a:cubicBezTo>
                <a:cubicBezTo>
                  <a:pt x="32112" y="4483860"/>
                  <a:pt x="33492" y="4477243"/>
                  <a:pt x="36508" y="4471346"/>
                </a:cubicBezTo>
                <a:cubicBezTo>
                  <a:pt x="43396" y="4459963"/>
                  <a:pt x="55444" y="4452660"/>
                  <a:pt x="68737" y="4451871"/>
                </a:cubicBezTo>
                <a:cubicBezTo>
                  <a:pt x="74291" y="4451426"/>
                  <a:pt x="79880" y="4452180"/>
                  <a:pt x="85105" y="4454134"/>
                </a:cubicBezTo>
                <a:cubicBezTo>
                  <a:pt x="89271" y="4456054"/>
                  <a:pt x="93179" y="4458454"/>
                  <a:pt x="96745" y="4461334"/>
                </a:cubicBezTo>
                <a:cubicBezTo>
                  <a:pt x="102118" y="4464660"/>
                  <a:pt x="106811" y="4469014"/>
                  <a:pt x="110572" y="4474089"/>
                </a:cubicBezTo>
                <a:cubicBezTo>
                  <a:pt x="114035" y="4478957"/>
                  <a:pt x="116627" y="4484409"/>
                  <a:pt x="118235" y="4490169"/>
                </a:cubicBezTo>
                <a:cubicBezTo>
                  <a:pt x="120073" y="4495448"/>
                  <a:pt x="128278" y="4491780"/>
                  <a:pt x="129265" y="4489654"/>
                </a:cubicBezTo>
                <a:close/>
                <a:moveTo>
                  <a:pt x="3787722" y="348697"/>
                </a:moveTo>
                <a:cubicBezTo>
                  <a:pt x="3790842" y="334075"/>
                  <a:pt x="3788271" y="318817"/>
                  <a:pt x="3780557" y="306012"/>
                </a:cubicBezTo>
                <a:cubicBezTo>
                  <a:pt x="3767974" y="288917"/>
                  <a:pt x="3745551" y="279087"/>
                  <a:pt x="3723162" y="280212"/>
                </a:cubicBezTo>
                <a:cubicBezTo>
                  <a:pt x="3710854" y="280613"/>
                  <a:pt x="3698922" y="284497"/>
                  <a:pt x="3688739" y="291413"/>
                </a:cubicBezTo>
                <a:cubicBezTo>
                  <a:pt x="3674922" y="301705"/>
                  <a:pt x="3665185" y="316531"/>
                  <a:pt x="3661208" y="333289"/>
                </a:cubicBezTo>
                <a:cubicBezTo>
                  <a:pt x="3650100" y="373544"/>
                  <a:pt x="3673722" y="415184"/>
                  <a:pt x="3713974" y="426300"/>
                </a:cubicBezTo>
                <a:cubicBezTo>
                  <a:pt x="3718739" y="427616"/>
                  <a:pt x="3723608" y="428460"/>
                  <a:pt x="3728545" y="428823"/>
                </a:cubicBezTo>
                <a:cubicBezTo>
                  <a:pt x="3737116" y="429523"/>
                  <a:pt x="3745722" y="428833"/>
                  <a:pt x="3754088" y="426783"/>
                </a:cubicBezTo>
                <a:cubicBezTo>
                  <a:pt x="3766739" y="423344"/>
                  <a:pt x="3778397" y="416895"/>
                  <a:pt x="3788031" y="407981"/>
                </a:cubicBezTo>
                <a:cubicBezTo>
                  <a:pt x="3793585" y="402403"/>
                  <a:pt x="3798625" y="396310"/>
                  <a:pt x="3803048" y="389779"/>
                </a:cubicBezTo>
                <a:cubicBezTo>
                  <a:pt x="3809082" y="380761"/>
                  <a:pt x="3813402" y="370729"/>
                  <a:pt x="3815871" y="360169"/>
                </a:cubicBezTo>
                <a:cubicBezTo>
                  <a:pt x="3816625" y="353799"/>
                  <a:pt x="3800236" y="347302"/>
                  <a:pt x="3795951" y="356631"/>
                </a:cubicBezTo>
                <a:cubicBezTo>
                  <a:pt x="3793379" y="365412"/>
                  <a:pt x="3789402" y="373723"/>
                  <a:pt x="3784191" y="381245"/>
                </a:cubicBezTo>
                <a:cubicBezTo>
                  <a:pt x="3778980" y="387821"/>
                  <a:pt x="3772431" y="393217"/>
                  <a:pt x="3764991" y="397088"/>
                </a:cubicBezTo>
                <a:cubicBezTo>
                  <a:pt x="3755665" y="402262"/>
                  <a:pt x="3744934" y="404353"/>
                  <a:pt x="3734339" y="403064"/>
                </a:cubicBezTo>
                <a:cubicBezTo>
                  <a:pt x="3729197" y="402265"/>
                  <a:pt x="3724294" y="400352"/>
                  <a:pt x="3719974" y="397465"/>
                </a:cubicBezTo>
                <a:cubicBezTo>
                  <a:pt x="3716065" y="395278"/>
                  <a:pt x="3713357" y="391489"/>
                  <a:pt x="3710168" y="389384"/>
                </a:cubicBezTo>
                <a:cubicBezTo>
                  <a:pt x="3702591" y="384156"/>
                  <a:pt x="3696728" y="376805"/>
                  <a:pt x="3693300" y="368251"/>
                </a:cubicBezTo>
                <a:cubicBezTo>
                  <a:pt x="3691345" y="362213"/>
                  <a:pt x="3690557" y="355863"/>
                  <a:pt x="3690968" y="349531"/>
                </a:cubicBezTo>
                <a:cubicBezTo>
                  <a:pt x="3690557" y="342913"/>
                  <a:pt x="3691928" y="336307"/>
                  <a:pt x="3694980" y="330416"/>
                </a:cubicBezTo>
                <a:cubicBezTo>
                  <a:pt x="3701871" y="319013"/>
                  <a:pt x="3713905" y="311727"/>
                  <a:pt x="3727208" y="310925"/>
                </a:cubicBezTo>
                <a:cubicBezTo>
                  <a:pt x="3732762" y="310479"/>
                  <a:pt x="3738351" y="311247"/>
                  <a:pt x="3743562" y="313174"/>
                </a:cubicBezTo>
                <a:cubicBezTo>
                  <a:pt x="3747711" y="315104"/>
                  <a:pt x="3751654" y="317528"/>
                  <a:pt x="3755219" y="320398"/>
                </a:cubicBezTo>
                <a:cubicBezTo>
                  <a:pt x="3760602" y="323731"/>
                  <a:pt x="3765265" y="328057"/>
                  <a:pt x="3769037" y="333142"/>
                </a:cubicBezTo>
                <a:cubicBezTo>
                  <a:pt x="3772499" y="338028"/>
                  <a:pt x="3775071" y="343476"/>
                  <a:pt x="3776682" y="349239"/>
                </a:cubicBezTo>
                <a:cubicBezTo>
                  <a:pt x="3778534" y="354505"/>
                  <a:pt x="3786728" y="350820"/>
                  <a:pt x="3787722" y="348697"/>
                </a:cubicBezTo>
                <a:close/>
                <a:moveTo>
                  <a:pt x="6075574" y="204355"/>
                </a:moveTo>
                <a:cubicBezTo>
                  <a:pt x="6077083" y="198420"/>
                  <a:pt x="6077425" y="192248"/>
                  <a:pt x="6076603" y="186183"/>
                </a:cubicBezTo>
                <a:cubicBezTo>
                  <a:pt x="6076157" y="177420"/>
                  <a:pt x="6073311" y="168944"/>
                  <a:pt x="6068408" y="161676"/>
                </a:cubicBezTo>
                <a:cubicBezTo>
                  <a:pt x="6054694" y="144183"/>
                  <a:pt x="6033231" y="134539"/>
                  <a:pt x="6011048" y="135876"/>
                </a:cubicBezTo>
                <a:cubicBezTo>
                  <a:pt x="5998739" y="136284"/>
                  <a:pt x="5986808" y="140161"/>
                  <a:pt x="5976591" y="147056"/>
                </a:cubicBezTo>
                <a:cubicBezTo>
                  <a:pt x="5962808" y="157380"/>
                  <a:pt x="5953071" y="172201"/>
                  <a:pt x="5949059" y="188953"/>
                </a:cubicBezTo>
                <a:cubicBezTo>
                  <a:pt x="5937951" y="229205"/>
                  <a:pt x="5961574" y="270845"/>
                  <a:pt x="6001825" y="281960"/>
                </a:cubicBezTo>
                <a:cubicBezTo>
                  <a:pt x="6006591" y="283280"/>
                  <a:pt x="6011494" y="284127"/>
                  <a:pt x="6016431" y="284487"/>
                </a:cubicBezTo>
                <a:cubicBezTo>
                  <a:pt x="6025002" y="285187"/>
                  <a:pt x="6033608" y="284497"/>
                  <a:pt x="6041940" y="282447"/>
                </a:cubicBezTo>
                <a:cubicBezTo>
                  <a:pt x="6054591" y="279019"/>
                  <a:pt x="6066248" y="272566"/>
                  <a:pt x="6075882" y="263645"/>
                </a:cubicBezTo>
                <a:cubicBezTo>
                  <a:pt x="6081471" y="258060"/>
                  <a:pt x="6086477" y="251967"/>
                  <a:pt x="6090934" y="245446"/>
                </a:cubicBezTo>
                <a:cubicBezTo>
                  <a:pt x="6096968" y="236425"/>
                  <a:pt x="6101288" y="226383"/>
                  <a:pt x="6103722" y="215813"/>
                </a:cubicBezTo>
                <a:cubicBezTo>
                  <a:pt x="6104511" y="209463"/>
                  <a:pt x="6088088" y="202966"/>
                  <a:pt x="6083802" y="212295"/>
                </a:cubicBezTo>
                <a:cubicBezTo>
                  <a:pt x="6081265" y="221086"/>
                  <a:pt x="6077288" y="229400"/>
                  <a:pt x="6072042" y="236909"/>
                </a:cubicBezTo>
                <a:cubicBezTo>
                  <a:pt x="6066865" y="243499"/>
                  <a:pt x="6060317" y="248895"/>
                  <a:pt x="6052842" y="252732"/>
                </a:cubicBezTo>
                <a:cubicBezTo>
                  <a:pt x="6043517" y="257923"/>
                  <a:pt x="6032785" y="260021"/>
                  <a:pt x="6022191" y="258728"/>
                </a:cubicBezTo>
                <a:cubicBezTo>
                  <a:pt x="6017048" y="257912"/>
                  <a:pt x="6012145" y="256003"/>
                  <a:pt x="6007825" y="253129"/>
                </a:cubicBezTo>
                <a:cubicBezTo>
                  <a:pt x="6003951" y="250942"/>
                  <a:pt x="6001208" y="247153"/>
                  <a:pt x="5998020" y="245048"/>
                </a:cubicBezTo>
                <a:cubicBezTo>
                  <a:pt x="5990443" y="239799"/>
                  <a:pt x="5984614" y="232445"/>
                  <a:pt x="5981185" y="223894"/>
                </a:cubicBezTo>
                <a:cubicBezTo>
                  <a:pt x="5979231" y="217867"/>
                  <a:pt x="5978408" y="211520"/>
                  <a:pt x="5978820" y="205195"/>
                </a:cubicBezTo>
                <a:cubicBezTo>
                  <a:pt x="5978443" y="198581"/>
                  <a:pt x="5979814" y="191984"/>
                  <a:pt x="5982831" y="186080"/>
                </a:cubicBezTo>
                <a:cubicBezTo>
                  <a:pt x="5989722" y="174677"/>
                  <a:pt x="6001757" y="167391"/>
                  <a:pt x="6015059" y="166589"/>
                </a:cubicBezTo>
                <a:cubicBezTo>
                  <a:pt x="6020614" y="166143"/>
                  <a:pt x="6026202" y="166911"/>
                  <a:pt x="6031414" y="168838"/>
                </a:cubicBezTo>
                <a:cubicBezTo>
                  <a:pt x="6035597" y="170768"/>
                  <a:pt x="6039505" y="173196"/>
                  <a:pt x="6043105" y="176062"/>
                </a:cubicBezTo>
                <a:cubicBezTo>
                  <a:pt x="6048454" y="179415"/>
                  <a:pt x="6053151" y="183735"/>
                  <a:pt x="6056923" y="188806"/>
                </a:cubicBezTo>
                <a:cubicBezTo>
                  <a:pt x="6060351" y="193702"/>
                  <a:pt x="6062957" y="199143"/>
                  <a:pt x="6064568" y="204903"/>
                </a:cubicBezTo>
                <a:cubicBezTo>
                  <a:pt x="6066419" y="210156"/>
                  <a:pt x="6074579" y="206494"/>
                  <a:pt x="6075574" y="204385"/>
                </a:cubicBezTo>
                <a:close/>
                <a:moveTo>
                  <a:pt x="5371414" y="4943426"/>
                </a:moveTo>
                <a:cubicBezTo>
                  <a:pt x="5372923" y="4937494"/>
                  <a:pt x="5373265" y="4931323"/>
                  <a:pt x="5372443" y="4925254"/>
                </a:cubicBezTo>
                <a:cubicBezTo>
                  <a:pt x="5371997" y="4916477"/>
                  <a:pt x="5369151" y="4908009"/>
                  <a:pt x="5364248" y="4900740"/>
                </a:cubicBezTo>
                <a:cubicBezTo>
                  <a:pt x="5350534" y="4883254"/>
                  <a:pt x="5329071" y="4873586"/>
                  <a:pt x="5306888" y="4874923"/>
                </a:cubicBezTo>
                <a:cubicBezTo>
                  <a:pt x="5294579" y="4875334"/>
                  <a:pt x="5282614" y="4879209"/>
                  <a:pt x="5272431" y="4886134"/>
                </a:cubicBezTo>
                <a:cubicBezTo>
                  <a:pt x="5258648" y="4896454"/>
                  <a:pt x="5248911" y="4911266"/>
                  <a:pt x="5244899" y="4928031"/>
                </a:cubicBezTo>
                <a:cubicBezTo>
                  <a:pt x="5233791" y="4968283"/>
                  <a:pt x="5257414" y="5009906"/>
                  <a:pt x="5297665" y="5021014"/>
                </a:cubicBezTo>
                <a:cubicBezTo>
                  <a:pt x="5302431" y="5022352"/>
                  <a:pt x="5307334" y="5023174"/>
                  <a:pt x="5312271" y="5023551"/>
                </a:cubicBezTo>
                <a:cubicBezTo>
                  <a:pt x="5320842" y="5024271"/>
                  <a:pt x="5329448" y="5023586"/>
                  <a:pt x="5337780" y="5021494"/>
                </a:cubicBezTo>
                <a:cubicBezTo>
                  <a:pt x="5350465" y="5018066"/>
                  <a:pt x="5362088" y="5011620"/>
                  <a:pt x="5371722" y="5002706"/>
                </a:cubicBezTo>
                <a:cubicBezTo>
                  <a:pt x="5377311" y="4997117"/>
                  <a:pt x="5382317" y="4991049"/>
                  <a:pt x="5386774" y="4984534"/>
                </a:cubicBezTo>
                <a:cubicBezTo>
                  <a:pt x="5392774" y="4975517"/>
                  <a:pt x="5397128" y="4965472"/>
                  <a:pt x="5399562" y="4954911"/>
                </a:cubicBezTo>
                <a:cubicBezTo>
                  <a:pt x="5400351" y="4948534"/>
                  <a:pt x="5383928" y="4942020"/>
                  <a:pt x="5379642" y="4951346"/>
                </a:cubicBezTo>
                <a:cubicBezTo>
                  <a:pt x="5377105" y="4960157"/>
                  <a:pt x="5373128" y="4968454"/>
                  <a:pt x="5367882" y="4975963"/>
                </a:cubicBezTo>
                <a:cubicBezTo>
                  <a:pt x="5362705" y="4982546"/>
                  <a:pt x="5356157" y="4987963"/>
                  <a:pt x="5348682" y="4991803"/>
                </a:cubicBezTo>
                <a:cubicBezTo>
                  <a:pt x="5339357" y="4996980"/>
                  <a:pt x="5328625" y="4999071"/>
                  <a:pt x="5318031" y="4997803"/>
                </a:cubicBezTo>
                <a:cubicBezTo>
                  <a:pt x="5312888" y="4996980"/>
                  <a:pt x="5307985" y="4995094"/>
                  <a:pt x="5303665" y="4992214"/>
                </a:cubicBezTo>
                <a:cubicBezTo>
                  <a:pt x="5299791" y="4990020"/>
                  <a:pt x="5297048" y="4986214"/>
                  <a:pt x="5293860" y="4984123"/>
                </a:cubicBezTo>
                <a:cubicBezTo>
                  <a:pt x="5286283" y="4978877"/>
                  <a:pt x="5280454" y="4971506"/>
                  <a:pt x="5277025" y="4962968"/>
                </a:cubicBezTo>
                <a:cubicBezTo>
                  <a:pt x="5275071" y="4956935"/>
                  <a:pt x="5274248" y="4950591"/>
                  <a:pt x="5274660" y="4944249"/>
                </a:cubicBezTo>
                <a:cubicBezTo>
                  <a:pt x="5274283" y="4937632"/>
                  <a:pt x="5275654" y="4931014"/>
                  <a:pt x="5278671" y="4925117"/>
                </a:cubicBezTo>
                <a:cubicBezTo>
                  <a:pt x="5285562" y="4913734"/>
                  <a:pt x="5297597" y="4906466"/>
                  <a:pt x="5310899" y="4905643"/>
                </a:cubicBezTo>
                <a:cubicBezTo>
                  <a:pt x="5316454" y="4905197"/>
                  <a:pt x="5322042" y="4905986"/>
                  <a:pt x="5327288" y="4907906"/>
                </a:cubicBezTo>
                <a:cubicBezTo>
                  <a:pt x="5331437" y="4909826"/>
                  <a:pt x="5335345" y="4912260"/>
                  <a:pt x="5338911" y="4915140"/>
                </a:cubicBezTo>
                <a:cubicBezTo>
                  <a:pt x="5344294" y="4918466"/>
                  <a:pt x="5348991" y="4922786"/>
                  <a:pt x="5352728" y="4927860"/>
                </a:cubicBezTo>
                <a:cubicBezTo>
                  <a:pt x="5356191" y="4932763"/>
                  <a:pt x="5358797" y="4938214"/>
                  <a:pt x="5360408" y="4943974"/>
                </a:cubicBezTo>
                <a:cubicBezTo>
                  <a:pt x="5362225" y="4949220"/>
                  <a:pt x="5370454" y="4945551"/>
                  <a:pt x="5371414" y="4943426"/>
                </a:cubicBezTo>
                <a:close/>
                <a:moveTo>
                  <a:pt x="6321437" y="3064126"/>
                </a:moveTo>
                <a:cubicBezTo>
                  <a:pt x="6324557" y="3049503"/>
                  <a:pt x="6321985" y="3034246"/>
                  <a:pt x="6314271" y="3021440"/>
                </a:cubicBezTo>
                <a:cubicBezTo>
                  <a:pt x="6301688" y="3004342"/>
                  <a:pt x="6279265" y="2994516"/>
                  <a:pt x="6256877" y="2995640"/>
                </a:cubicBezTo>
                <a:cubicBezTo>
                  <a:pt x="6244568" y="2996042"/>
                  <a:pt x="6232637" y="2999926"/>
                  <a:pt x="6222454" y="3006842"/>
                </a:cubicBezTo>
                <a:cubicBezTo>
                  <a:pt x="6208637" y="3017134"/>
                  <a:pt x="6198899" y="3031959"/>
                  <a:pt x="6194923" y="3048718"/>
                </a:cubicBezTo>
                <a:cubicBezTo>
                  <a:pt x="6183814" y="3088980"/>
                  <a:pt x="6207437" y="3130603"/>
                  <a:pt x="6247688" y="3141711"/>
                </a:cubicBezTo>
                <a:cubicBezTo>
                  <a:pt x="6252454" y="3143048"/>
                  <a:pt x="6257322" y="3143871"/>
                  <a:pt x="6262259" y="3144248"/>
                </a:cubicBezTo>
                <a:cubicBezTo>
                  <a:pt x="6270831" y="3144968"/>
                  <a:pt x="6279437" y="3144283"/>
                  <a:pt x="6287802" y="3142226"/>
                </a:cubicBezTo>
                <a:cubicBezTo>
                  <a:pt x="6300454" y="3138763"/>
                  <a:pt x="6312111" y="3132317"/>
                  <a:pt x="6321745" y="3123403"/>
                </a:cubicBezTo>
                <a:cubicBezTo>
                  <a:pt x="6327334" y="3117814"/>
                  <a:pt x="6332340" y="3111746"/>
                  <a:pt x="6336763" y="3105197"/>
                </a:cubicBezTo>
                <a:cubicBezTo>
                  <a:pt x="6342797" y="3096180"/>
                  <a:pt x="6347117" y="3086158"/>
                  <a:pt x="6349585" y="3075598"/>
                </a:cubicBezTo>
                <a:cubicBezTo>
                  <a:pt x="6350340" y="3069228"/>
                  <a:pt x="6333951" y="3062731"/>
                  <a:pt x="6329665" y="3072060"/>
                </a:cubicBezTo>
                <a:cubicBezTo>
                  <a:pt x="6327094" y="3080837"/>
                  <a:pt x="6323117" y="3089151"/>
                  <a:pt x="6317905" y="3096660"/>
                </a:cubicBezTo>
                <a:cubicBezTo>
                  <a:pt x="6312694" y="3103243"/>
                  <a:pt x="6306145" y="3108660"/>
                  <a:pt x="6298705" y="3112534"/>
                </a:cubicBezTo>
                <a:cubicBezTo>
                  <a:pt x="6289379" y="3117677"/>
                  <a:pt x="6278648" y="3119768"/>
                  <a:pt x="6268054" y="3118500"/>
                </a:cubicBezTo>
                <a:cubicBezTo>
                  <a:pt x="6262911" y="3117711"/>
                  <a:pt x="6258008" y="3115791"/>
                  <a:pt x="6253688" y="3112877"/>
                </a:cubicBezTo>
                <a:cubicBezTo>
                  <a:pt x="6249780" y="3110717"/>
                  <a:pt x="6247071" y="3106911"/>
                  <a:pt x="6243882" y="3104820"/>
                </a:cubicBezTo>
                <a:cubicBezTo>
                  <a:pt x="6236305" y="3099574"/>
                  <a:pt x="6230443" y="3092237"/>
                  <a:pt x="6227014" y="3083679"/>
                </a:cubicBezTo>
                <a:cubicBezTo>
                  <a:pt x="6225059" y="3077642"/>
                  <a:pt x="6224271" y="3071292"/>
                  <a:pt x="6224682" y="3064959"/>
                </a:cubicBezTo>
                <a:cubicBezTo>
                  <a:pt x="6224271" y="3058342"/>
                  <a:pt x="6225642" y="3051735"/>
                  <a:pt x="6228694" y="3045845"/>
                </a:cubicBezTo>
                <a:cubicBezTo>
                  <a:pt x="6235585" y="3034442"/>
                  <a:pt x="6247620" y="3027156"/>
                  <a:pt x="6260923" y="3026354"/>
                </a:cubicBezTo>
                <a:cubicBezTo>
                  <a:pt x="6266477" y="3025904"/>
                  <a:pt x="6272065" y="3026672"/>
                  <a:pt x="6277277" y="3028603"/>
                </a:cubicBezTo>
                <a:cubicBezTo>
                  <a:pt x="6281425" y="3030533"/>
                  <a:pt x="6285368" y="3032957"/>
                  <a:pt x="6288934" y="3035827"/>
                </a:cubicBezTo>
                <a:cubicBezTo>
                  <a:pt x="6294317" y="3039159"/>
                  <a:pt x="6298980" y="3043486"/>
                  <a:pt x="6302751" y="3048571"/>
                </a:cubicBezTo>
                <a:cubicBezTo>
                  <a:pt x="6306214" y="3053463"/>
                  <a:pt x="6308785" y="3058915"/>
                  <a:pt x="6310397" y="3064685"/>
                </a:cubicBezTo>
                <a:cubicBezTo>
                  <a:pt x="6312248" y="3069934"/>
                  <a:pt x="6320443" y="3066248"/>
                  <a:pt x="6321437" y="3064126"/>
                </a:cubicBezTo>
                <a:close/>
                <a:moveTo>
                  <a:pt x="761120" y="1076587"/>
                </a:moveTo>
                <a:cubicBezTo>
                  <a:pt x="762629" y="1070652"/>
                  <a:pt x="762978" y="1064484"/>
                  <a:pt x="762148" y="1058415"/>
                </a:cubicBezTo>
                <a:cubicBezTo>
                  <a:pt x="761692" y="1049642"/>
                  <a:pt x="758847" y="1041159"/>
                  <a:pt x="753920" y="1033884"/>
                </a:cubicBezTo>
                <a:cubicBezTo>
                  <a:pt x="741364" y="1016789"/>
                  <a:pt x="718948" y="1006963"/>
                  <a:pt x="696553" y="1008087"/>
                </a:cubicBezTo>
                <a:cubicBezTo>
                  <a:pt x="684245" y="1008495"/>
                  <a:pt x="672306" y="1012380"/>
                  <a:pt x="662113" y="1019288"/>
                </a:cubicBezTo>
                <a:cubicBezTo>
                  <a:pt x="648334" y="1029608"/>
                  <a:pt x="638610" y="1044433"/>
                  <a:pt x="634636" y="1061185"/>
                </a:cubicBezTo>
                <a:cubicBezTo>
                  <a:pt x="623528" y="1101447"/>
                  <a:pt x="647158" y="1143091"/>
                  <a:pt x="687419" y="1154199"/>
                </a:cubicBezTo>
                <a:cubicBezTo>
                  <a:pt x="692171" y="1155512"/>
                  <a:pt x="697040" y="1156356"/>
                  <a:pt x="701956" y="1156719"/>
                </a:cubicBezTo>
                <a:cubicBezTo>
                  <a:pt x="710528" y="1157415"/>
                  <a:pt x="719158" y="1156719"/>
                  <a:pt x="727506" y="1154662"/>
                </a:cubicBezTo>
                <a:cubicBezTo>
                  <a:pt x="740175" y="1151233"/>
                  <a:pt x="751822" y="1144781"/>
                  <a:pt x="761449" y="1135860"/>
                </a:cubicBezTo>
                <a:cubicBezTo>
                  <a:pt x="767017" y="1130288"/>
                  <a:pt x="772054" y="1124203"/>
                  <a:pt x="776483" y="1117688"/>
                </a:cubicBezTo>
                <a:cubicBezTo>
                  <a:pt x="782500" y="1108664"/>
                  <a:pt x="786841" y="1098625"/>
                  <a:pt x="789289" y="1088059"/>
                </a:cubicBezTo>
                <a:cubicBezTo>
                  <a:pt x="790078" y="1081688"/>
                  <a:pt x="773651" y="1075212"/>
                  <a:pt x="769359" y="1084520"/>
                </a:cubicBezTo>
                <a:cubicBezTo>
                  <a:pt x="766815" y="1093311"/>
                  <a:pt x="762848" y="1101622"/>
                  <a:pt x="757616" y="1109131"/>
                </a:cubicBezTo>
                <a:cubicBezTo>
                  <a:pt x="752415" y="1115720"/>
                  <a:pt x="745863" y="1121117"/>
                  <a:pt x="738395" y="1124957"/>
                </a:cubicBezTo>
                <a:cubicBezTo>
                  <a:pt x="729076" y="1130144"/>
                  <a:pt x="718352" y="1132243"/>
                  <a:pt x="707764" y="1130953"/>
                </a:cubicBezTo>
                <a:cubicBezTo>
                  <a:pt x="702632" y="1130148"/>
                  <a:pt x="697729" y="1128245"/>
                  <a:pt x="693399" y="1125372"/>
                </a:cubicBezTo>
                <a:cubicBezTo>
                  <a:pt x="689524" y="1123167"/>
                  <a:pt x="686775" y="1119375"/>
                  <a:pt x="683590" y="1117273"/>
                </a:cubicBezTo>
                <a:cubicBezTo>
                  <a:pt x="676019" y="1112038"/>
                  <a:pt x="670157" y="1104687"/>
                  <a:pt x="666745" y="1096136"/>
                </a:cubicBezTo>
                <a:cubicBezTo>
                  <a:pt x="664784" y="1090102"/>
                  <a:pt x="663985" y="1083752"/>
                  <a:pt x="664393" y="1077420"/>
                </a:cubicBezTo>
                <a:cubicBezTo>
                  <a:pt x="663992" y="1070803"/>
                  <a:pt x="665374" y="1064203"/>
                  <a:pt x="668391" y="1058302"/>
                </a:cubicBezTo>
                <a:cubicBezTo>
                  <a:pt x="675282" y="1046905"/>
                  <a:pt x="687327" y="1039623"/>
                  <a:pt x="700619" y="1038814"/>
                </a:cubicBezTo>
                <a:cubicBezTo>
                  <a:pt x="706174" y="1038379"/>
                  <a:pt x="711755" y="1039143"/>
                  <a:pt x="716987" y="1041060"/>
                </a:cubicBezTo>
                <a:cubicBezTo>
                  <a:pt x="721157" y="1042976"/>
                  <a:pt x="725072" y="1045404"/>
                  <a:pt x="728644" y="1048287"/>
                </a:cubicBezTo>
                <a:cubicBezTo>
                  <a:pt x="734027" y="1051616"/>
                  <a:pt x="738728" y="1055943"/>
                  <a:pt x="742492" y="1061031"/>
                </a:cubicBezTo>
                <a:cubicBezTo>
                  <a:pt x="745938" y="1065924"/>
                  <a:pt x="748523" y="1071365"/>
                  <a:pt x="750135" y="1077128"/>
                </a:cubicBezTo>
                <a:cubicBezTo>
                  <a:pt x="751959" y="1082374"/>
                  <a:pt x="760143" y="1078729"/>
                  <a:pt x="761120" y="1076587"/>
                </a:cubicBezTo>
                <a:close/>
                <a:moveTo>
                  <a:pt x="11396991" y="3547414"/>
                </a:moveTo>
                <a:cubicBezTo>
                  <a:pt x="11400145" y="3532774"/>
                  <a:pt x="11397574" y="3517517"/>
                  <a:pt x="11389791" y="3504728"/>
                </a:cubicBezTo>
                <a:cubicBezTo>
                  <a:pt x="11376076" y="3487243"/>
                  <a:pt x="11354613" y="3477574"/>
                  <a:pt x="11332431" y="3478946"/>
                </a:cubicBezTo>
                <a:cubicBezTo>
                  <a:pt x="11320122" y="3479357"/>
                  <a:pt x="11308190" y="3483231"/>
                  <a:pt x="11298008" y="3490123"/>
                </a:cubicBezTo>
                <a:cubicBezTo>
                  <a:pt x="11284225" y="3500443"/>
                  <a:pt x="11274488" y="3515254"/>
                  <a:pt x="11270476" y="3532020"/>
                </a:cubicBezTo>
                <a:cubicBezTo>
                  <a:pt x="11259368" y="3572271"/>
                  <a:pt x="11282991" y="3613894"/>
                  <a:pt x="11323242" y="3625003"/>
                </a:cubicBezTo>
                <a:cubicBezTo>
                  <a:pt x="11328008" y="3626340"/>
                  <a:pt x="11332877" y="3627163"/>
                  <a:pt x="11337814" y="3627540"/>
                </a:cubicBezTo>
                <a:cubicBezTo>
                  <a:pt x="11359722" y="3629529"/>
                  <a:pt x="11381425" y="3621917"/>
                  <a:pt x="11397299" y="3606694"/>
                </a:cubicBezTo>
                <a:cubicBezTo>
                  <a:pt x="11402888" y="3601106"/>
                  <a:pt x="11407894" y="3595037"/>
                  <a:pt x="11412351" y="3588523"/>
                </a:cubicBezTo>
                <a:cubicBezTo>
                  <a:pt x="11418351" y="3579471"/>
                  <a:pt x="11422705" y="3569426"/>
                  <a:pt x="11425139" y="3558866"/>
                </a:cubicBezTo>
                <a:cubicBezTo>
                  <a:pt x="11425928" y="3552523"/>
                  <a:pt x="11409505" y="3546043"/>
                  <a:pt x="11405219" y="3555369"/>
                </a:cubicBezTo>
                <a:cubicBezTo>
                  <a:pt x="11402648" y="3564145"/>
                  <a:pt x="11398671" y="3572477"/>
                  <a:pt x="11393459" y="3579985"/>
                </a:cubicBezTo>
                <a:cubicBezTo>
                  <a:pt x="11388248" y="3586534"/>
                  <a:pt x="11381700" y="3591917"/>
                  <a:pt x="11374259" y="3595792"/>
                </a:cubicBezTo>
                <a:cubicBezTo>
                  <a:pt x="11364933" y="3601003"/>
                  <a:pt x="11354202" y="3603094"/>
                  <a:pt x="11343608" y="3601792"/>
                </a:cubicBezTo>
                <a:cubicBezTo>
                  <a:pt x="11338465" y="3600968"/>
                  <a:pt x="11333562" y="3599083"/>
                  <a:pt x="11329242" y="3596203"/>
                </a:cubicBezTo>
                <a:cubicBezTo>
                  <a:pt x="11325368" y="3594009"/>
                  <a:pt x="11322625" y="3590203"/>
                  <a:pt x="11319436" y="3588111"/>
                </a:cubicBezTo>
                <a:cubicBezTo>
                  <a:pt x="11311859" y="3582866"/>
                  <a:pt x="11305997" y="3575494"/>
                  <a:pt x="11302568" y="3566957"/>
                </a:cubicBezTo>
                <a:cubicBezTo>
                  <a:pt x="11300613" y="3560923"/>
                  <a:pt x="11299825" y="3554580"/>
                  <a:pt x="11300237" y="3548271"/>
                </a:cubicBezTo>
                <a:cubicBezTo>
                  <a:pt x="11299859" y="3541654"/>
                  <a:pt x="11301230" y="3535037"/>
                  <a:pt x="11304248" y="3529106"/>
                </a:cubicBezTo>
                <a:cubicBezTo>
                  <a:pt x="11311139" y="3517723"/>
                  <a:pt x="11323174" y="3510454"/>
                  <a:pt x="11336442" y="3509665"/>
                </a:cubicBezTo>
                <a:cubicBezTo>
                  <a:pt x="11341997" y="3509220"/>
                  <a:pt x="11347585" y="3509974"/>
                  <a:pt x="11352831" y="3511894"/>
                </a:cubicBezTo>
                <a:cubicBezTo>
                  <a:pt x="11357013" y="3513814"/>
                  <a:pt x="11360922" y="3516248"/>
                  <a:pt x="11364488" y="3519128"/>
                </a:cubicBezTo>
                <a:cubicBezTo>
                  <a:pt x="11369870" y="3522454"/>
                  <a:pt x="11374568" y="3526774"/>
                  <a:pt x="11378305" y="3531883"/>
                </a:cubicBezTo>
                <a:cubicBezTo>
                  <a:pt x="11381767" y="3536751"/>
                  <a:pt x="11384373" y="3542203"/>
                  <a:pt x="11385951" y="3547963"/>
                </a:cubicBezTo>
                <a:cubicBezTo>
                  <a:pt x="11387802" y="3553208"/>
                  <a:pt x="11395997" y="3549540"/>
                  <a:pt x="11396991" y="3547414"/>
                </a:cubicBezTo>
                <a:close/>
                <a:moveTo>
                  <a:pt x="10934031" y="3405471"/>
                </a:moveTo>
                <a:cubicBezTo>
                  <a:pt x="10937254" y="3390866"/>
                  <a:pt x="10934682" y="3375574"/>
                  <a:pt x="10926865" y="3362786"/>
                </a:cubicBezTo>
                <a:cubicBezTo>
                  <a:pt x="10913151" y="3345300"/>
                  <a:pt x="10891688" y="3335631"/>
                  <a:pt x="10869505" y="3336968"/>
                </a:cubicBezTo>
                <a:cubicBezTo>
                  <a:pt x="10857196" y="3337380"/>
                  <a:pt x="10845265" y="3341254"/>
                  <a:pt x="10835082" y="3348145"/>
                </a:cubicBezTo>
                <a:cubicBezTo>
                  <a:pt x="10821299" y="3358465"/>
                  <a:pt x="10811528" y="3373277"/>
                  <a:pt x="10807550" y="3390043"/>
                </a:cubicBezTo>
                <a:cubicBezTo>
                  <a:pt x="10796408" y="3430260"/>
                  <a:pt x="10819997" y="3471917"/>
                  <a:pt x="10860214" y="3483060"/>
                </a:cubicBezTo>
                <a:cubicBezTo>
                  <a:pt x="10865013" y="3484397"/>
                  <a:pt x="10869917" y="3485220"/>
                  <a:pt x="10874888" y="3485597"/>
                </a:cubicBezTo>
                <a:cubicBezTo>
                  <a:pt x="10883459" y="3486283"/>
                  <a:pt x="10892065" y="3485597"/>
                  <a:pt x="10900431" y="3483540"/>
                </a:cubicBezTo>
                <a:cubicBezTo>
                  <a:pt x="10913082" y="3480111"/>
                  <a:pt x="10924705" y="3473665"/>
                  <a:pt x="10934339" y="3464751"/>
                </a:cubicBezTo>
                <a:cubicBezTo>
                  <a:pt x="10939928" y="3459163"/>
                  <a:pt x="10944968" y="3453094"/>
                  <a:pt x="10949391" y="3446546"/>
                </a:cubicBezTo>
                <a:cubicBezTo>
                  <a:pt x="10955425" y="3437529"/>
                  <a:pt x="10959745" y="3427483"/>
                  <a:pt x="10962179" y="3416923"/>
                </a:cubicBezTo>
                <a:cubicBezTo>
                  <a:pt x="10962968" y="3410580"/>
                  <a:pt x="10946579" y="3404066"/>
                  <a:pt x="10942293" y="3413391"/>
                </a:cubicBezTo>
                <a:cubicBezTo>
                  <a:pt x="10939722" y="3422169"/>
                  <a:pt x="10935745" y="3430500"/>
                  <a:pt x="10930534" y="3438009"/>
                </a:cubicBezTo>
                <a:cubicBezTo>
                  <a:pt x="10925322" y="3444591"/>
                  <a:pt x="10918774" y="3449974"/>
                  <a:pt x="10911333" y="3453849"/>
                </a:cubicBezTo>
                <a:cubicBezTo>
                  <a:pt x="10902008" y="3459026"/>
                  <a:pt x="10891277" y="3461117"/>
                  <a:pt x="10880682" y="3459814"/>
                </a:cubicBezTo>
                <a:cubicBezTo>
                  <a:pt x="10875539" y="3458991"/>
                  <a:pt x="10870637" y="3457106"/>
                  <a:pt x="10866317" y="3454226"/>
                </a:cubicBezTo>
                <a:cubicBezTo>
                  <a:pt x="10862442" y="3452031"/>
                  <a:pt x="10859665" y="3448260"/>
                  <a:pt x="10856511" y="3446134"/>
                </a:cubicBezTo>
                <a:cubicBezTo>
                  <a:pt x="10848933" y="3440888"/>
                  <a:pt x="10843036" y="3433551"/>
                  <a:pt x="10839642" y="3424980"/>
                </a:cubicBezTo>
                <a:cubicBezTo>
                  <a:pt x="10837688" y="3418946"/>
                  <a:pt x="10836899" y="3412603"/>
                  <a:pt x="10837311" y="3406294"/>
                </a:cubicBezTo>
                <a:cubicBezTo>
                  <a:pt x="10836933" y="3399677"/>
                  <a:pt x="10838305" y="3393060"/>
                  <a:pt x="10841288" y="3387163"/>
                </a:cubicBezTo>
                <a:cubicBezTo>
                  <a:pt x="10848179" y="3375780"/>
                  <a:pt x="10860214" y="3368477"/>
                  <a:pt x="10873516" y="3367689"/>
                </a:cubicBezTo>
                <a:cubicBezTo>
                  <a:pt x="10879071" y="3367243"/>
                  <a:pt x="10884659" y="3368031"/>
                  <a:pt x="10889905" y="3369951"/>
                </a:cubicBezTo>
                <a:cubicBezTo>
                  <a:pt x="10894053" y="3371871"/>
                  <a:pt x="10897962" y="3374271"/>
                  <a:pt x="10901528" y="3377151"/>
                </a:cubicBezTo>
                <a:cubicBezTo>
                  <a:pt x="10906910" y="3380477"/>
                  <a:pt x="10911608" y="3384797"/>
                  <a:pt x="10915380" y="3389906"/>
                </a:cubicBezTo>
                <a:cubicBezTo>
                  <a:pt x="10918843" y="3394808"/>
                  <a:pt x="10921414" y="3400260"/>
                  <a:pt x="10923025" y="3406020"/>
                </a:cubicBezTo>
                <a:cubicBezTo>
                  <a:pt x="10924877" y="3411266"/>
                  <a:pt x="10933071" y="3407597"/>
                  <a:pt x="10934031" y="3405471"/>
                </a:cubicBezTo>
                <a:close/>
                <a:moveTo>
                  <a:pt x="6030831" y="5886866"/>
                </a:moveTo>
                <a:cubicBezTo>
                  <a:pt x="6032340" y="5880935"/>
                  <a:pt x="6032717" y="5874797"/>
                  <a:pt x="6031894" y="5868729"/>
                </a:cubicBezTo>
                <a:cubicBezTo>
                  <a:pt x="6031414" y="5859951"/>
                  <a:pt x="6028568" y="5851448"/>
                  <a:pt x="6023665" y="5844180"/>
                </a:cubicBezTo>
                <a:cubicBezTo>
                  <a:pt x="6011083" y="5827106"/>
                  <a:pt x="5988660" y="5817266"/>
                  <a:pt x="5966271" y="5818397"/>
                </a:cubicBezTo>
                <a:cubicBezTo>
                  <a:pt x="5953962" y="5818808"/>
                  <a:pt x="5942031" y="5822683"/>
                  <a:pt x="5931848" y="5829574"/>
                </a:cubicBezTo>
                <a:cubicBezTo>
                  <a:pt x="5918065" y="5839894"/>
                  <a:pt x="5908328" y="5854706"/>
                  <a:pt x="5904351" y="5871472"/>
                </a:cubicBezTo>
                <a:cubicBezTo>
                  <a:pt x="5893208" y="5911723"/>
                  <a:pt x="5916831" y="5953380"/>
                  <a:pt x="5957083" y="5964489"/>
                </a:cubicBezTo>
                <a:cubicBezTo>
                  <a:pt x="5961848" y="5965826"/>
                  <a:pt x="5966717" y="5966649"/>
                  <a:pt x="5971654" y="5967026"/>
                </a:cubicBezTo>
                <a:cubicBezTo>
                  <a:pt x="5993562" y="5968980"/>
                  <a:pt x="6015265" y="5961369"/>
                  <a:pt x="6031140" y="5946146"/>
                </a:cubicBezTo>
                <a:cubicBezTo>
                  <a:pt x="6036728" y="5940591"/>
                  <a:pt x="6041768" y="5934489"/>
                  <a:pt x="6046191" y="5927974"/>
                </a:cubicBezTo>
                <a:cubicBezTo>
                  <a:pt x="6052225" y="5918957"/>
                  <a:pt x="6056545" y="5908911"/>
                  <a:pt x="6058980" y="5898352"/>
                </a:cubicBezTo>
                <a:cubicBezTo>
                  <a:pt x="6059768" y="5891974"/>
                  <a:pt x="6043345" y="5885494"/>
                  <a:pt x="6039059" y="5894820"/>
                </a:cubicBezTo>
                <a:cubicBezTo>
                  <a:pt x="6036522" y="5903597"/>
                  <a:pt x="6032545" y="5911894"/>
                  <a:pt x="6027334" y="5919403"/>
                </a:cubicBezTo>
                <a:cubicBezTo>
                  <a:pt x="6022123" y="5925986"/>
                  <a:pt x="6015574" y="5931403"/>
                  <a:pt x="6008100" y="5935243"/>
                </a:cubicBezTo>
                <a:cubicBezTo>
                  <a:pt x="5998774" y="5940420"/>
                  <a:pt x="5988077" y="5942512"/>
                  <a:pt x="5977482" y="5941243"/>
                </a:cubicBezTo>
                <a:cubicBezTo>
                  <a:pt x="5972340" y="5940420"/>
                  <a:pt x="5967437" y="5938534"/>
                  <a:pt x="5963083" y="5935654"/>
                </a:cubicBezTo>
                <a:cubicBezTo>
                  <a:pt x="5959243" y="5933460"/>
                  <a:pt x="5956465" y="5929654"/>
                  <a:pt x="5953277" y="5927563"/>
                </a:cubicBezTo>
                <a:cubicBezTo>
                  <a:pt x="5945700" y="5922317"/>
                  <a:pt x="5939871" y="5914946"/>
                  <a:pt x="5936443" y="5906409"/>
                </a:cubicBezTo>
                <a:cubicBezTo>
                  <a:pt x="5934488" y="5900374"/>
                  <a:pt x="5933665" y="5894031"/>
                  <a:pt x="5934077" y="5887689"/>
                </a:cubicBezTo>
                <a:cubicBezTo>
                  <a:pt x="5933700" y="5881071"/>
                  <a:pt x="5935071" y="5874489"/>
                  <a:pt x="5938088" y="5868591"/>
                </a:cubicBezTo>
                <a:cubicBezTo>
                  <a:pt x="5944980" y="5857209"/>
                  <a:pt x="5957014" y="5849906"/>
                  <a:pt x="5970317" y="5849083"/>
                </a:cubicBezTo>
                <a:cubicBezTo>
                  <a:pt x="5975871" y="5848672"/>
                  <a:pt x="5981460" y="5849426"/>
                  <a:pt x="5986705" y="5851346"/>
                </a:cubicBezTo>
                <a:cubicBezTo>
                  <a:pt x="5990854" y="5853266"/>
                  <a:pt x="5994763" y="5855700"/>
                  <a:pt x="5998328" y="5858580"/>
                </a:cubicBezTo>
                <a:cubicBezTo>
                  <a:pt x="6003711" y="5861906"/>
                  <a:pt x="6008408" y="5866226"/>
                  <a:pt x="6012180" y="5871300"/>
                </a:cubicBezTo>
                <a:cubicBezTo>
                  <a:pt x="6015608" y="5876203"/>
                  <a:pt x="6018214" y="5881654"/>
                  <a:pt x="6019825" y="5887414"/>
                </a:cubicBezTo>
                <a:cubicBezTo>
                  <a:pt x="6021677" y="5892660"/>
                  <a:pt x="6029871" y="5889026"/>
                  <a:pt x="6030831" y="5886866"/>
                </a:cubicBezTo>
                <a:close/>
              </a:path>
            </a:pathLst>
          </a:custGeom>
          <a:solidFill>
            <a:srgbClr val="000000"/>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6" name="PPT世界-6"/>
          <p:cNvGrpSpPr/>
          <p:nvPr/>
        </p:nvGrpSpPr>
        <p:grpSpPr>
          <a:xfrm>
            <a:off x="765394" y="2274197"/>
            <a:ext cx="6034490" cy="2717918"/>
            <a:chOff x="765394" y="2274197"/>
            <a:chExt cx="6034490" cy="2717918"/>
          </a:xfrm>
        </p:grpSpPr>
        <p:sp>
          <p:nvSpPr>
            <p:cNvPr id="30" name="PPT世界-6-1"/>
            <p:cNvSpPr/>
            <p:nvPr/>
          </p:nvSpPr>
          <p:spPr>
            <a:xfrm>
              <a:off x="1187318" y="2406504"/>
              <a:ext cx="5459197" cy="2070135"/>
            </a:xfrm>
            <a:custGeom>
              <a:avLst/>
              <a:gdLst>
                <a:gd name="connsiteX0" fmla="*/ 44968 w 5561485"/>
                <a:gd name="connsiteY0" fmla="*/ 594783 h 2108923"/>
                <a:gd name="connsiteX1" fmla="*/ -195 w 5561485"/>
                <a:gd name="connsiteY1" fmla="*/ 970347 h 2108923"/>
                <a:gd name="connsiteX2" fmla="*/ 14342 w 5561485"/>
                <a:gd name="connsiteY2" fmla="*/ 1579350 h 2108923"/>
                <a:gd name="connsiteX3" fmla="*/ 86287 w 5561485"/>
                <a:gd name="connsiteY3" fmla="*/ 1922042 h 2108923"/>
                <a:gd name="connsiteX4" fmla="*/ 384321 w 5561485"/>
                <a:gd name="connsiteY4" fmla="*/ 2098754 h 2108923"/>
                <a:gd name="connsiteX5" fmla="*/ 739762 w 5561485"/>
                <a:gd name="connsiteY5" fmla="*/ 2092457 h 2108923"/>
                <a:gd name="connsiteX6" fmla="*/ 4905423 w 5561485"/>
                <a:gd name="connsiteY6" fmla="*/ 1632882 h 2108923"/>
                <a:gd name="connsiteX7" fmla="*/ 5297899 w 5561485"/>
                <a:gd name="connsiteY7" fmla="*/ 1572459 h 2108923"/>
                <a:gd name="connsiteX8" fmla="*/ 5558662 w 5561485"/>
                <a:gd name="connsiteY8" fmla="*/ 1075765 h 2108923"/>
                <a:gd name="connsiteX9" fmla="*/ 5534916 w 5561485"/>
                <a:gd name="connsiteY9" fmla="*/ 498741 h 2108923"/>
                <a:gd name="connsiteX10" fmla="*/ 5276750 w 5561485"/>
                <a:gd name="connsiteY10" fmla="*/ 20569 h 2108923"/>
                <a:gd name="connsiteX11" fmla="*/ 5037642 w 5561485"/>
                <a:gd name="connsiteY11" fmla="*/ 6449 h 2108923"/>
                <a:gd name="connsiteX12" fmla="*/ 939272 w 5561485"/>
                <a:gd name="connsiteY12" fmla="*/ 362387 h 2108923"/>
                <a:gd name="connsiteX13" fmla="*/ 408809 w 5561485"/>
                <a:gd name="connsiteY13" fmla="*/ 419538 h 2108923"/>
                <a:gd name="connsiteX14" fmla="*/ 44968 w 5561485"/>
                <a:gd name="connsiteY14" fmla="*/ 594783 h 210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61485" h="2108923">
                  <a:moveTo>
                    <a:pt x="44968" y="594783"/>
                  </a:moveTo>
                  <a:cubicBezTo>
                    <a:pt x="-2118" y="723967"/>
                    <a:pt x="-3467" y="832879"/>
                    <a:pt x="-195" y="970347"/>
                  </a:cubicBezTo>
                  <a:cubicBezTo>
                    <a:pt x="4661" y="1173348"/>
                    <a:pt x="9519" y="1376349"/>
                    <a:pt x="14342" y="1579350"/>
                  </a:cubicBezTo>
                  <a:cubicBezTo>
                    <a:pt x="17175" y="1697619"/>
                    <a:pt x="22032" y="1822729"/>
                    <a:pt x="86287" y="1922042"/>
                  </a:cubicBezTo>
                  <a:cubicBezTo>
                    <a:pt x="150845" y="2021911"/>
                    <a:pt x="267077" y="2079012"/>
                    <a:pt x="384321" y="2098754"/>
                  </a:cubicBezTo>
                  <a:cubicBezTo>
                    <a:pt x="501565" y="2118496"/>
                    <a:pt x="621574" y="2105500"/>
                    <a:pt x="739762" y="2092457"/>
                  </a:cubicBezTo>
                  <a:lnTo>
                    <a:pt x="4905423" y="1632882"/>
                  </a:lnTo>
                  <a:cubicBezTo>
                    <a:pt x="5026241" y="1619542"/>
                    <a:pt x="5181498" y="1607656"/>
                    <a:pt x="5297899" y="1572459"/>
                  </a:cubicBezTo>
                  <a:cubicBezTo>
                    <a:pt x="5493800" y="1513207"/>
                    <a:pt x="5572525" y="1425206"/>
                    <a:pt x="5558662" y="1075765"/>
                  </a:cubicBezTo>
                  <a:cubicBezTo>
                    <a:pt x="5551039" y="882617"/>
                    <a:pt x="5562406" y="690079"/>
                    <a:pt x="5534916" y="498741"/>
                  </a:cubicBezTo>
                  <a:cubicBezTo>
                    <a:pt x="5507797" y="310045"/>
                    <a:pt x="5455112" y="87778"/>
                    <a:pt x="5276750" y="20569"/>
                  </a:cubicBezTo>
                  <a:cubicBezTo>
                    <a:pt x="5201365" y="-7838"/>
                    <a:pt x="5117885" y="-914"/>
                    <a:pt x="5037642" y="6449"/>
                  </a:cubicBezTo>
                  <a:cubicBezTo>
                    <a:pt x="3671496" y="131424"/>
                    <a:pt x="2305384" y="237385"/>
                    <a:pt x="939272" y="362387"/>
                  </a:cubicBezTo>
                  <a:cubicBezTo>
                    <a:pt x="765869" y="378239"/>
                    <a:pt x="598503" y="412175"/>
                    <a:pt x="408809" y="419538"/>
                  </a:cubicBezTo>
                  <a:cubicBezTo>
                    <a:pt x="259049" y="425370"/>
                    <a:pt x="103455" y="434409"/>
                    <a:pt x="44968" y="594783"/>
                  </a:cubicBezTo>
                  <a:close/>
                </a:path>
              </a:pathLst>
            </a:custGeom>
            <a:solidFill>
              <a:schemeClr val="accent1"/>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1" name="PPT世界-6-2"/>
            <p:cNvSpPr/>
            <p:nvPr/>
          </p:nvSpPr>
          <p:spPr>
            <a:xfrm>
              <a:off x="1090074" y="2274197"/>
              <a:ext cx="5709810" cy="2324256"/>
            </a:xfrm>
            <a:custGeom>
              <a:avLst/>
              <a:gdLst>
                <a:gd name="connsiteX0" fmla="*/ 106460 w 5816794"/>
                <a:gd name="connsiteY0" fmla="*/ 518908 h 2367805"/>
                <a:gd name="connsiteX1" fmla="*/ 179551 w 5816794"/>
                <a:gd name="connsiteY1" fmla="*/ 477940 h 2367805"/>
                <a:gd name="connsiteX2" fmla="*/ 259963 w 5816794"/>
                <a:gd name="connsiteY2" fmla="*/ 457810 h 2367805"/>
                <a:gd name="connsiteX3" fmla="*/ 423348 w 5816794"/>
                <a:gd name="connsiteY3" fmla="*/ 446770 h 2367805"/>
                <a:gd name="connsiteX4" fmla="*/ 747961 w 5816794"/>
                <a:gd name="connsiteY4" fmla="*/ 416535 h 2367805"/>
                <a:gd name="connsiteX5" fmla="*/ 1175246 w 5816794"/>
                <a:gd name="connsiteY5" fmla="*/ 378107 h 2367805"/>
                <a:gd name="connsiteX6" fmla="*/ 1603577 w 5816794"/>
                <a:gd name="connsiteY6" fmla="*/ 344297 h 2367805"/>
                <a:gd name="connsiteX7" fmla="*/ 3635206 w 5816794"/>
                <a:gd name="connsiteY7" fmla="*/ 178388 h 2367805"/>
                <a:gd name="connsiteX8" fmla="*/ 4725680 w 5816794"/>
                <a:gd name="connsiteY8" fmla="*/ 86276 h 2367805"/>
                <a:gd name="connsiteX9" fmla="*/ 4916218 w 5816794"/>
                <a:gd name="connsiteY9" fmla="*/ 68943 h 2367805"/>
                <a:gd name="connsiteX10" fmla="*/ 5106081 w 5816794"/>
                <a:gd name="connsiteY10" fmla="*/ 52351 h 2367805"/>
                <a:gd name="connsiteX11" fmla="*/ 5284983 w 5816794"/>
                <a:gd name="connsiteY11" fmla="*/ 77986 h 2367805"/>
                <a:gd name="connsiteX12" fmla="*/ 5324177 w 5816794"/>
                <a:gd name="connsiteY12" fmla="*/ 99555 h 2367805"/>
                <a:gd name="connsiteX13" fmla="*/ 5341985 w 5816794"/>
                <a:gd name="connsiteY13" fmla="*/ 113250 h 2367805"/>
                <a:gd name="connsiteX14" fmla="*/ 5350823 w 5816794"/>
                <a:gd name="connsiteY14" fmla="*/ 120191 h 2367805"/>
                <a:gd name="connsiteX15" fmla="*/ 5358884 w 5816794"/>
                <a:gd name="connsiteY15" fmla="*/ 128114 h 2367805"/>
                <a:gd name="connsiteX16" fmla="*/ 5415482 w 5816794"/>
                <a:gd name="connsiteY16" fmla="*/ 199084 h 2367805"/>
                <a:gd name="connsiteX17" fmla="*/ 5484392 w 5816794"/>
                <a:gd name="connsiteY17" fmla="*/ 371493 h 2367805"/>
                <a:gd name="connsiteX18" fmla="*/ 5519234 w 5816794"/>
                <a:gd name="connsiteY18" fmla="*/ 557379 h 2367805"/>
                <a:gd name="connsiteX19" fmla="*/ 5536841 w 5816794"/>
                <a:gd name="connsiteY19" fmla="*/ 937464 h 2367805"/>
                <a:gd name="connsiteX20" fmla="*/ 5538561 w 5816794"/>
                <a:gd name="connsiteY20" fmla="*/ 1059389 h 2367805"/>
                <a:gd name="connsiteX21" fmla="*/ 5541462 w 5816794"/>
                <a:gd name="connsiteY21" fmla="*/ 1180603 h 2367805"/>
                <a:gd name="connsiteX22" fmla="*/ 5535390 w 5816794"/>
                <a:gd name="connsiteY22" fmla="*/ 1300194 h 2367805"/>
                <a:gd name="connsiteX23" fmla="*/ 5510026 w 5816794"/>
                <a:gd name="connsiteY23" fmla="*/ 1414739 h 2367805"/>
                <a:gd name="connsiteX24" fmla="*/ 5448672 w 5816794"/>
                <a:gd name="connsiteY24" fmla="*/ 1509543 h 2367805"/>
                <a:gd name="connsiteX25" fmla="*/ 5350351 w 5816794"/>
                <a:gd name="connsiteY25" fmla="*/ 1568863 h 2367805"/>
                <a:gd name="connsiteX26" fmla="*/ 5118393 w 5816794"/>
                <a:gd name="connsiteY26" fmla="*/ 1624516 h 2367805"/>
                <a:gd name="connsiteX27" fmla="*/ 4151739 w 5816794"/>
                <a:gd name="connsiteY27" fmla="*/ 1730053 h 2367805"/>
                <a:gd name="connsiteX28" fmla="*/ 2174954 w 5816794"/>
                <a:gd name="connsiteY28" fmla="*/ 1943314 h 2367805"/>
                <a:gd name="connsiteX29" fmla="*/ 1454560 w 5816794"/>
                <a:gd name="connsiteY29" fmla="*/ 2020686 h 2367805"/>
                <a:gd name="connsiteX30" fmla="*/ 916338 w 5816794"/>
                <a:gd name="connsiteY30" fmla="*/ 2078748 h 2367805"/>
                <a:gd name="connsiteX31" fmla="*/ 647649 w 5816794"/>
                <a:gd name="connsiteY31" fmla="*/ 2107226 h 2367805"/>
                <a:gd name="connsiteX32" fmla="*/ 385099 w 5816794"/>
                <a:gd name="connsiteY32" fmla="*/ 2103738 h 2367805"/>
                <a:gd name="connsiteX33" fmla="*/ 126292 w 5816794"/>
                <a:gd name="connsiteY33" fmla="*/ 1964152 h 2367805"/>
                <a:gd name="connsiteX34" fmla="*/ 63488 w 5816794"/>
                <a:gd name="connsiteY34" fmla="*/ 1831562 h 2367805"/>
                <a:gd name="connsiteX35" fmla="*/ 44768 w 5816794"/>
                <a:gd name="connsiteY35" fmla="*/ 1678824 h 2367805"/>
                <a:gd name="connsiteX36" fmla="*/ 37010 w 5816794"/>
                <a:gd name="connsiteY36" fmla="*/ 1256467 h 2367805"/>
                <a:gd name="connsiteX37" fmla="*/ 33401 w 5816794"/>
                <a:gd name="connsiteY37" fmla="*/ 1044983 h 2367805"/>
                <a:gd name="connsiteX38" fmla="*/ 36032 w 5816794"/>
                <a:gd name="connsiteY38" fmla="*/ 837257 h 2367805"/>
                <a:gd name="connsiteX39" fmla="*/ 47163 w 5816794"/>
                <a:gd name="connsiteY39" fmla="*/ 729821 h 2367805"/>
                <a:gd name="connsiteX40" fmla="*/ 59845 w 5816794"/>
                <a:gd name="connsiteY40" fmla="*/ 648763 h 2367805"/>
                <a:gd name="connsiteX41" fmla="*/ 49187 w 5816794"/>
                <a:gd name="connsiteY41" fmla="*/ 645633 h 2367805"/>
                <a:gd name="connsiteX42" fmla="*/ 9015 w 5816794"/>
                <a:gd name="connsiteY42" fmla="*/ 781256 h 2367805"/>
                <a:gd name="connsiteX43" fmla="*/ -665 w 5816794"/>
                <a:gd name="connsiteY43" fmla="*/ 1015574 h 2367805"/>
                <a:gd name="connsiteX44" fmla="*/ 3247 w 5816794"/>
                <a:gd name="connsiteY44" fmla="*/ 1251860 h 2367805"/>
                <a:gd name="connsiteX45" fmla="*/ 7497 w 5816794"/>
                <a:gd name="connsiteY45" fmla="*/ 1488583 h 2367805"/>
                <a:gd name="connsiteX46" fmla="*/ 14041 w 5816794"/>
                <a:gd name="connsiteY46" fmla="*/ 1725293 h 2367805"/>
                <a:gd name="connsiteX47" fmla="*/ 73944 w 5816794"/>
                <a:gd name="connsiteY47" fmla="*/ 1947814 h 2367805"/>
                <a:gd name="connsiteX48" fmla="*/ 248224 w 5816794"/>
                <a:gd name="connsiteY48" fmla="*/ 2098419 h 2367805"/>
                <a:gd name="connsiteX49" fmla="*/ 358925 w 5816794"/>
                <a:gd name="connsiteY49" fmla="*/ 2134952 h 2367805"/>
                <a:gd name="connsiteX50" fmla="*/ 474482 w 5816794"/>
                <a:gd name="connsiteY50" fmla="*/ 2149324 h 2367805"/>
                <a:gd name="connsiteX51" fmla="*/ 706035 w 5816794"/>
                <a:gd name="connsiteY51" fmla="*/ 2138810 h 2367805"/>
                <a:gd name="connsiteX52" fmla="*/ 1969508 w 5816794"/>
                <a:gd name="connsiteY52" fmla="*/ 2008014 h 2367805"/>
                <a:gd name="connsiteX53" fmla="*/ 2627942 w 5816794"/>
                <a:gd name="connsiteY53" fmla="*/ 1942548 h 2367805"/>
                <a:gd name="connsiteX54" fmla="*/ 3217162 w 5816794"/>
                <a:gd name="connsiteY54" fmla="*/ 1884126 h 2367805"/>
                <a:gd name="connsiteX55" fmla="*/ 4638017 w 5816794"/>
                <a:gd name="connsiteY55" fmla="*/ 1730252 h 2367805"/>
                <a:gd name="connsiteX56" fmla="*/ 4892203 w 5816794"/>
                <a:gd name="connsiteY56" fmla="*/ 1702725 h 2367805"/>
                <a:gd name="connsiteX57" fmla="*/ 5147670 w 5816794"/>
                <a:gd name="connsiteY57" fmla="*/ 1673556 h 2367805"/>
                <a:gd name="connsiteX58" fmla="*/ 5403845 w 5816794"/>
                <a:gd name="connsiteY58" fmla="*/ 1602758 h 2367805"/>
                <a:gd name="connsiteX59" fmla="*/ 5516097 w 5816794"/>
                <a:gd name="connsiteY59" fmla="*/ 1513843 h 2367805"/>
                <a:gd name="connsiteX60" fmla="*/ 5574078 w 5816794"/>
                <a:gd name="connsiteY60" fmla="*/ 1384518 h 2367805"/>
                <a:gd name="connsiteX61" fmla="*/ 5591854 w 5816794"/>
                <a:gd name="connsiteY61" fmla="*/ 1248203 h 2367805"/>
                <a:gd name="connsiteX62" fmla="*/ 5591887 w 5816794"/>
                <a:gd name="connsiteY62" fmla="*/ 1114223 h 2367805"/>
                <a:gd name="connsiteX63" fmla="*/ 5586760 w 5816794"/>
                <a:gd name="connsiteY63" fmla="*/ 853389 h 2367805"/>
                <a:gd name="connsiteX64" fmla="*/ 5573201 w 5816794"/>
                <a:gd name="connsiteY64" fmla="*/ 588920 h 2367805"/>
                <a:gd name="connsiteX65" fmla="*/ 5523619 w 5816794"/>
                <a:gd name="connsiteY65" fmla="*/ 326005 h 2367805"/>
                <a:gd name="connsiteX66" fmla="*/ 5474407 w 5816794"/>
                <a:gd name="connsiteY66" fmla="*/ 200761 h 2367805"/>
                <a:gd name="connsiteX67" fmla="*/ 5391636 w 5816794"/>
                <a:gd name="connsiteY67" fmla="*/ 89312 h 2367805"/>
                <a:gd name="connsiteX68" fmla="*/ 5269400 w 5816794"/>
                <a:gd name="connsiteY68" fmla="*/ 17006 h 2367805"/>
                <a:gd name="connsiteX69" fmla="*/ 5132087 w 5816794"/>
                <a:gd name="connsiteY69" fmla="*/ 43 h 2367805"/>
                <a:gd name="connsiteX70" fmla="*/ 5001621 w 5816794"/>
                <a:gd name="connsiteY70" fmla="*/ 9218 h 2367805"/>
                <a:gd name="connsiteX71" fmla="*/ 4873854 w 5816794"/>
                <a:gd name="connsiteY71" fmla="*/ 20713 h 2367805"/>
                <a:gd name="connsiteX72" fmla="*/ 4618252 w 5816794"/>
                <a:gd name="connsiteY72" fmla="*/ 43433 h 2367805"/>
                <a:gd name="connsiteX73" fmla="*/ 3595472 w 5816794"/>
                <a:gd name="connsiteY73" fmla="*/ 131265 h 2367805"/>
                <a:gd name="connsiteX74" fmla="*/ 2712130 w 5816794"/>
                <a:gd name="connsiteY74" fmla="*/ 205297 h 2367805"/>
                <a:gd name="connsiteX75" fmla="*/ 1967080 w 5816794"/>
                <a:gd name="connsiteY75" fmla="*/ 267309 h 2367805"/>
                <a:gd name="connsiteX76" fmla="*/ 972160 w 5816794"/>
                <a:gd name="connsiteY76" fmla="*/ 359627 h 2367805"/>
                <a:gd name="connsiteX77" fmla="*/ 536612 w 5816794"/>
                <a:gd name="connsiteY77" fmla="*/ 413412 h 2367805"/>
                <a:gd name="connsiteX78" fmla="*/ 428745 w 5816794"/>
                <a:gd name="connsiteY78" fmla="*/ 422182 h 2367805"/>
                <a:gd name="connsiteX79" fmla="*/ 318382 w 5816794"/>
                <a:gd name="connsiteY79" fmla="*/ 428836 h 2367805"/>
                <a:gd name="connsiteX80" fmla="*/ 205320 w 5816794"/>
                <a:gd name="connsiteY80" fmla="*/ 448399 h 2367805"/>
                <a:gd name="connsiteX81" fmla="*/ 98364 w 5816794"/>
                <a:gd name="connsiteY81" fmla="*/ 502319 h 2367805"/>
                <a:gd name="connsiteX82" fmla="*/ 64871 w 5816794"/>
                <a:gd name="connsiteY82" fmla="*/ 535418 h 2367805"/>
                <a:gd name="connsiteX83" fmla="*/ 44363 w 5816794"/>
                <a:gd name="connsiteY83" fmla="*/ 565569 h 2367805"/>
                <a:gd name="connsiteX84" fmla="*/ 32120 w 5816794"/>
                <a:gd name="connsiteY84" fmla="*/ 589389 h 2367805"/>
                <a:gd name="connsiteX85" fmla="*/ 26082 w 5816794"/>
                <a:gd name="connsiteY85" fmla="*/ 606469 h 2367805"/>
                <a:gd name="connsiteX86" fmla="*/ 28949 w 5816794"/>
                <a:gd name="connsiteY86" fmla="*/ 614173 h 2367805"/>
                <a:gd name="connsiteX87" fmla="*/ 41024 w 5816794"/>
                <a:gd name="connsiteY87" fmla="*/ 593281 h 2367805"/>
                <a:gd name="connsiteX88" fmla="*/ 59811 w 5816794"/>
                <a:gd name="connsiteY88" fmla="*/ 565960 h 2367805"/>
                <a:gd name="connsiteX89" fmla="*/ 106460 w 5816794"/>
                <a:gd name="connsiteY89" fmla="*/ 518908 h 2367805"/>
                <a:gd name="connsiteX90" fmla="*/ 1224592 w 5816794"/>
                <a:gd name="connsiteY90" fmla="*/ 1973998 h 2367805"/>
                <a:gd name="connsiteX91" fmla="*/ 1194101 w 5816794"/>
                <a:gd name="connsiteY91" fmla="*/ 1973323 h 2367805"/>
                <a:gd name="connsiteX92" fmla="*/ 1153929 w 5816794"/>
                <a:gd name="connsiteY92" fmla="*/ 1972649 h 2367805"/>
                <a:gd name="connsiteX93" fmla="*/ 1059486 w 5816794"/>
                <a:gd name="connsiteY93" fmla="*/ 1978899 h 2367805"/>
                <a:gd name="connsiteX94" fmla="*/ 1008824 w 5816794"/>
                <a:gd name="connsiteY94" fmla="*/ 1982875 h 2367805"/>
                <a:gd name="connsiteX95" fmla="*/ 938330 w 5816794"/>
                <a:gd name="connsiteY95" fmla="*/ 1991780 h 2367805"/>
                <a:gd name="connsiteX96" fmla="*/ 848441 w 5816794"/>
                <a:gd name="connsiteY96" fmla="*/ 2000432 h 2367805"/>
                <a:gd name="connsiteX97" fmla="*/ 756461 w 5816794"/>
                <a:gd name="connsiteY97" fmla="*/ 2008304 h 2367805"/>
                <a:gd name="connsiteX98" fmla="*/ 722933 w 5816794"/>
                <a:gd name="connsiteY98" fmla="*/ 2011003 h 2367805"/>
                <a:gd name="connsiteX99" fmla="*/ 672879 w 5816794"/>
                <a:gd name="connsiteY99" fmla="*/ 2015252 h 2367805"/>
                <a:gd name="connsiteX100" fmla="*/ 643130 w 5816794"/>
                <a:gd name="connsiteY100" fmla="*/ 2017367 h 2367805"/>
                <a:gd name="connsiteX101" fmla="*/ 603801 w 5816794"/>
                <a:gd name="connsiteY101" fmla="*/ 2018605 h 2367805"/>
                <a:gd name="connsiteX102" fmla="*/ 603093 w 5816794"/>
                <a:gd name="connsiteY102" fmla="*/ 2035133 h 2367805"/>
                <a:gd name="connsiteX103" fmla="*/ 647076 w 5816794"/>
                <a:gd name="connsiteY103" fmla="*/ 2033864 h 2367805"/>
                <a:gd name="connsiteX104" fmla="*/ 690014 w 5816794"/>
                <a:gd name="connsiteY104" fmla="*/ 2032492 h 2367805"/>
                <a:gd name="connsiteX105" fmla="*/ 749040 w 5816794"/>
                <a:gd name="connsiteY105" fmla="*/ 2030174 h 2367805"/>
                <a:gd name="connsiteX106" fmla="*/ 779970 w 5816794"/>
                <a:gd name="connsiteY106" fmla="*/ 2030309 h 2367805"/>
                <a:gd name="connsiteX107" fmla="*/ 807628 w 5816794"/>
                <a:gd name="connsiteY107" fmla="*/ 2030495 h 2367805"/>
                <a:gd name="connsiteX108" fmla="*/ 873704 w 5816794"/>
                <a:gd name="connsiteY108" fmla="*/ 2024518 h 2367805"/>
                <a:gd name="connsiteX109" fmla="*/ 920926 w 5816794"/>
                <a:gd name="connsiteY109" fmla="*/ 2019981 h 2367805"/>
                <a:gd name="connsiteX110" fmla="*/ 969024 w 5816794"/>
                <a:gd name="connsiteY110" fmla="*/ 2013208 h 2367805"/>
                <a:gd name="connsiteX111" fmla="*/ 1063770 w 5816794"/>
                <a:gd name="connsiteY111" fmla="*/ 2003764 h 2367805"/>
                <a:gd name="connsiteX112" fmla="*/ 1104718 w 5816794"/>
                <a:gd name="connsiteY112" fmla="*/ 1999801 h 2367805"/>
                <a:gd name="connsiteX113" fmla="*/ 1139290 w 5816794"/>
                <a:gd name="connsiteY113" fmla="*/ 1996924 h 2367805"/>
                <a:gd name="connsiteX114" fmla="*/ 1185196 w 5816794"/>
                <a:gd name="connsiteY114" fmla="*/ 1989932 h 2367805"/>
                <a:gd name="connsiteX115" fmla="*/ 1225368 w 5816794"/>
                <a:gd name="connsiteY115" fmla="*/ 1982956 h 2367805"/>
                <a:gd name="connsiteX116" fmla="*/ 1224592 w 5816794"/>
                <a:gd name="connsiteY116" fmla="*/ 1973991 h 2367805"/>
                <a:gd name="connsiteX117" fmla="*/ 999077 w 5816794"/>
                <a:gd name="connsiteY117" fmla="*/ 1937290 h 2367805"/>
                <a:gd name="connsiteX118" fmla="*/ 987238 w 5816794"/>
                <a:gd name="connsiteY118" fmla="*/ 1934666 h 2367805"/>
                <a:gd name="connsiteX119" fmla="*/ 971688 w 5816794"/>
                <a:gd name="connsiteY119" fmla="*/ 1931431 h 2367805"/>
                <a:gd name="connsiteX120" fmla="*/ 935665 w 5816794"/>
                <a:gd name="connsiteY120" fmla="*/ 1931549 h 2367805"/>
                <a:gd name="connsiteX121" fmla="*/ 916372 w 5816794"/>
                <a:gd name="connsiteY121" fmla="*/ 1932193 h 2367805"/>
                <a:gd name="connsiteX122" fmla="*/ 889726 w 5816794"/>
                <a:gd name="connsiteY122" fmla="*/ 1936373 h 2367805"/>
                <a:gd name="connsiteX123" fmla="*/ 855558 w 5816794"/>
                <a:gd name="connsiteY123" fmla="*/ 1939034 h 2367805"/>
                <a:gd name="connsiteX124" fmla="*/ 820547 w 5816794"/>
                <a:gd name="connsiteY124" fmla="*/ 1940572 h 2367805"/>
                <a:gd name="connsiteX125" fmla="*/ 807763 w 5816794"/>
                <a:gd name="connsiteY125" fmla="*/ 1940929 h 2367805"/>
                <a:gd name="connsiteX126" fmla="*/ 788706 w 5816794"/>
                <a:gd name="connsiteY126" fmla="*/ 1941726 h 2367805"/>
                <a:gd name="connsiteX127" fmla="*/ 777373 w 5816794"/>
                <a:gd name="connsiteY127" fmla="*/ 1941793 h 2367805"/>
                <a:gd name="connsiteX128" fmla="*/ 762228 w 5816794"/>
                <a:gd name="connsiteY128" fmla="*/ 1940336 h 2367805"/>
                <a:gd name="connsiteX129" fmla="*/ 763105 w 5816794"/>
                <a:gd name="connsiteY129" fmla="*/ 1956691 h 2367805"/>
                <a:gd name="connsiteX130" fmla="*/ 780004 w 5816794"/>
                <a:gd name="connsiteY130" fmla="*/ 1958418 h 2367805"/>
                <a:gd name="connsiteX131" fmla="*/ 796497 w 5816794"/>
                <a:gd name="connsiteY131" fmla="*/ 1959990 h 2367805"/>
                <a:gd name="connsiteX132" fmla="*/ 819164 w 5816794"/>
                <a:gd name="connsiteY132" fmla="*/ 1961734 h 2367805"/>
                <a:gd name="connsiteX133" fmla="*/ 831138 w 5816794"/>
                <a:gd name="connsiteY133" fmla="*/ 1963987 h 2367805"/>
                <a:gd name="connsiteX134" fmla="*/ 841863 w 5816794"/>
                <a:gd name="connsiteY134" fmla="*/ 1966068 h 2367805"/>
                <a:gd name="connsiteX135" fmla="*/ 867060 w 5816794"/>
                <a:gd name="connsiteY135" fmla="*/ 1964631 h 2367805"/>
                <a:gd name="connsiteX136" fmla="*/ 885071 w 5816794"/>
                <a:gd name="connsiteY136" fmla="*/ 1963191 h 2367805"/>
                <a:gd name="connsiteX137" fmla="*/ 903015 w 5816794"/>
                <a:gd name="connsiteY137" fmla="*/ 1959669 h 2367805"/>
                <a:gd name="connsiteX138" fmla="*/ 938971 w 5816794"/>
                <a:gd name="connsiteY138" fmla="*/ 1956486 h 2367805"/>
                <a:gd name="connsiteX139" fmla="*/ 954520 w 5816794"/>
                <a:gd name="connsiteY139" fmla="*/ 1955217 h 2367805"/>
                <a:gd name="connsiteX140" fmla="*/ 967675 w 5816794"/>
                <a:gd name="connsiteY140" fmla="*/ 1954573 h 2367805"/>
                <a:gd name="connsiteX141" fmla="*/ 984910 w 5816794"/>
                <a:gd name="connsiteY141" fmla="*/ 1950580 h 2367805"/>
                <a:gd name="connsiteX142" fmla="*/ 999954 w 5816794"/>
                <a:gd name="connsiteY142" fmla="*/ 1946228 h 2367805"/>
                <a:gd name="connsiteX143" fmla="*/ 999077 w 5816794"/>
                <a:gd name="connsiteY143" fmla="*/ 1937283 h 2367805"/>
                <a:gd name="connsiteX144" fmla="*/ 4230835 w 5816794"/>
                <a:gd name="connsiteY144" fmla="*/ 280464 h 2367805"/>
                <a:gd name="connsiteX145" fmla="*/ 4218051 w 5816794"/>
                <a:gd name="connsiteY145" fmla="*/ 277944 h 2367805"/>
                <a:gd name="connsiteX146" fmla="*/ 4201220 w 5816794"/>
                <a:gd name="connsiteY146" fmla="*/ 274827 h 2367805"/>
                <a:gd name="connsiteX147" fmla="*/ 4162094 w 5816794"/>
                <a:gd name="connsiteY147" fmla="*/ 275269 h 2367805"/>
                <a:gd name="connsiteX148" fmla="*/ 4141182 w 5816794"/>
                <a:gd name="connsiteY148" fmla="*/ 276096 h 2367805"/>
                <a:gd name="connsiteX149" fmla="*/ 4112242 w 5816794"/>
                <a:gd name="connsiteY149" fmla="*/ 280481 h 2367805"/>
                <a:gd name="connsiteX150" fmla="*/ 4075139 w 5816794"/>
                <a:gd name="connsiteY150" fmla="*/ 283088 h 2367805"/>
                <a:gd name="connsiteX151" fmla="*/ 4037093 w 5816794"/>
                <a:gd name="connsiteY151" fmla="*/ 284747 h 2367805"/>
                <a:gd name="connsiteX152" fmla="*/ 4023229 w 5816794"/>
                <a:gd name="connsiteY152" fmla="*/ 285172 h 2367805"/>
                <a:gd name="connsiteX153" fmla="*/ 4002486 w 5816794"/>
                <a:gd name="connsiteY153" fmla="*/ 286053 h 2367805"/>
                <a:gd name="connsiteX154" fmla="*/ 3990175 w 5816794"/>
                <a:gd name="connsiteY154" fmla="*/ 286188 h 2367805"/>
                <a:gd name="connsiteX155" fmla="*/ 3973782 w 5816794"/>
                <a:gd name="connsiteY155" fmla="*/ 284798 h 2367805"/>
                <a:gd name="connsiteX156" fmla="*/ 3974524 w 5816794"/>
                <a:gd name="connsiteY156" fmla="*/ 301153 h 2367805"/>
                <a:gd name="connsiteX157" fmla="*/ 3992873 w 5816794"/>
                <a:gd name="connsiteY157" fmla="*/ 302796 h 2367805"/>
                <a:gd name="connsiteX158" fmla="*/ 4010783 w 5816794"/>
                <a:gd name="connsiteY158" fmla="*/ 304283 h 2367805"/>
                <a:gd name="connsiteX159" fmla="*/ 4035339 w 5816794"/>
                <a:gd name="connsiteY159" fmla="*/ 305926 h 2367805"/>
                <a:gd name="connsiteX160" fmla="*/ 4048325 w 5816794"/>
                <a:gd name="connsiteY160" fmla="*/ 308129 h 2367805"/>
                <a:gd name="connsiteX161" fmla="*/ 4059894 w 5816794"/>
                <a:gd name="connsiteY161" fmla="*/ 310176 h 2367805"/>
                <a:gd name="connsiteX162" fmla="*/ 4087181 w 5816794"/>
                <a:gd name="connsiteY162" fmla="*/ 308702 h 2367805"/>
                <a:gd name="connsiteX163" fmla="*/ 4106676 w 5816794"/>
                <a:gd name="connsiteY163" fmla="*/ 307333 h 2367805"/>
                <a:gd name="connsiteX164" fmla="*/ 4126408 w 5816794"/>
                <a:gd name="connsiteY164" fmla="*/ 303710 h 2367805"/>
                <a:gd name="connsiteX165" fmla="*/ 4165467 w 5816794"/>
                <a:gd name="connsiteY165" fmla="*/ 300239 h 2367805"/>
                <a:gd name="connsiteX166" fmla="*/ 4182332 w 5816794"/>
                <a:gd name="connsiteY166" fmla="*/ 298816 h 2367805"/>
                <a:gd name="connsiteX167" fmla="*/ 4196600 w 5816794"/>
                <a:gd name="connsiteY167" fmla="*/ 298070 h 2367805"/>
                <a:gd name="connsiteX168" fmla="*/ 4215353 w 5816794"/>
                <a:gd name="connsiteY168" fmla="*/ 293908 h 2367805"/>
                <a:gd name="connsiteX169" fmla="*/ 4231712 w 5816794"/>
                <a:gd name="connsiteY169" fmla="*/ 289405 h 2367805"/>
                <a:gd name="connsiteX170" fmla="*/ 4230835 w 5816794"/>
                <a:gd name="connsiteY170" fmla="*/ 280464 h 2367805"/>
                <a:gd name="connsiteX171" fmla="*/ 4401675 w 5816794"/>
                <a:gd name="connsiteY171" fmla="*/ 188584 h 2367805"/>
                <a:gd name="connsiteX172" fmla="*/ 4371048 w 5816794"/>
                <a:gd name="connsiteY172" fmla="*/ 187890 h 2367805"/>
                <a:gd name="connsiteX173" fmla="*/ 4330843 w 5816794"/>
                <a:gd name="connsiteY173" fmla="*/ 187026 h 2367805"/>
                <a:gd name="connsiteX174" fmla="*/ 4236130 w 5816794"/>
                <a:gd name="connsiteY174" fmla="*/ 192156 h 2367805"/>
                <a:gd name="connsiteX175" fmla="*/ 4185300 w 5816794"/>
                <a:gd name="connsiteY175" fmla="*/ 195273 h 2367805"/>
                <a:gd name="connsiteX176" fmla="*/ 4114502 w 5816794"/>
                <a:gd name="connsiteY176" fmla="*/ 202694 h 2367805"/>
                <a:gd name="connsiteX177" fmla="*/ 4024174 w 5816794"/>
                <a:gd name="connsiteY177" fmla="*/ 209143 h 2367805"/>
                <a:gd name="connsiteX178" fmla="*/ 3931755 w 5816794"/>
                <a:gd name="connsiteY178" fmla="*/ 215018 h 2367805"/>
                <a:gd name="connsiteX179" fmla="*/ 3898093 w 5816794"/>
                <a:gd name="connsiteY179" fmla="*/ 217137 h 2367805"/>
                <a:gd name="connsiteX180" fmla="*/ 3847768 w 5816794"/>
                <a:gd name="connsiteY180" fmla="*/ 220708 h 2367805"/>
                <a:gd name="connsiteX181" fmla="*/ 3817885 w 5816794"/>
                <a:gd name="connsiteY181" fmla="*/ 222587 h 2367805"/>
                <a:gd name="connsiteX182" fmla="*/ 3778320 w 5816794"/>
                <a:gd name="connsiteY182" fmla="*/ 223687 h 2367805"/>
                <a:gd name="connsiteX183" fmla="*/ 3777612 w 5816794"/>
                <a:gd name="connsiteY183" fmla="*/ 240194 h 2367805"/>
                <a:gd name="connsiteX184" fmla="*/ 3821696 w 5816794"/>
                <a:gd name="connsiteY184" fmla="*/ 239091 h 2367805"/>
                <a:gd name="connsiteX185" fmla="*/ 3864734 w 5816794"/>
                <a:gd name="connsiteY185" fmla="*/ 238143 h 2367805"/>
                <a:gd name="connsiteX186" fmla="*/ 3923930 w 5816794"/>
                <a:gd name="connsiteY186" fmla="*/ 236723 h 2367805"/>
                <a:gd name="connsiteX187" fmla="*/ 3954893 w 5816794"/>
                <a:gd name="connsiteY187" fmla="*/ 237448 h 2367805"/>
                <a:gd name="connsiteX188" fmla="*/ 3982586 w 5816794"/>
                <a:gd name="connsiteY188" fmla="*/ 238231 h 2367805"/>
                <a:gd name="connsiteX189" fmla="*/ 4048898 w 5816794"/>
                <a:gd name="connsiteY189" fmla="*/ 233846 h 2367805"/>
                <a:gd name="connsiteX190" fmla="*/ 4096355 w 5816794"/>
                <a:gd name="connsiteY190" fmla="*/ 230473 h 2367805"/>
                <a:gd name="connsiteX191" fmla="*/ 4144757 w 5816794"/>
                <a:gd name="connsiteY191" fmla="*/ 224783 h 2367805"/>
                <a:gd name="connsiteX192" fmla="*/ 4240043 w 5816794"/>
                <a:gd name="connsiteY192" fmla="*/ 217096 h 2367805"/>
                <a:gd name="connsiteX193" fmla="*/ 4281193 w 5816794"/>
                <a:gd name="connsiteY193" fmla="*/ 213723 h 2367805"/>
                <a:gd name="connsiteX194" fmla="*/ 4315968 w 5816794"/>
                <a:gd name="connsiteY194" fmla="*/ 211183 h 2367805"/>
                <a:gd name="connsiteX195" fmla="*/ 4362077 w 5816794"/>
                <a:gd name="connsiteY195" fmla="*/ 204478 h 2367805"/>
                <a:gd name="connsiteX196" fmla="*/ 4402451 w 5816794"/>
                <a:gd name="connsiteY196" fmla="*/ 197553 h 2367805"/>
                <a:gd name="connsiteX197" fmla="*/ 4401675 w 5816794"/>
                <a:gd name="connsiteY197" fmla="*/ 188584 h 2367805"/>
                <a:gd name="connsiteX198" fmla="*/ 740473 w 5816794"/>
                <a:gd name="connsiteY198" fmla="*/ 528450 h 2367805"/>
                <a:gd name="connsiteX199" fmla="*/ 692813 w 5816794"/>
                <a:gd name="connsiteY199" fmla="*/ 528905 h 2367805"/>
                <a:gd name="connsiteX200" fmla="*/ 630110 w 5816794"/>
                <a:gd name="connsiteY200" fmla="*/ 529448 h 2367805"/>
                <a:gd name="connsiteX201" fmla="*/ 482881 w 5816794"/>
                <a:gd name="connsiteY201" fmla="*/ 538319 h 2367805"/>
                <a:gd name="connsiteX202" fmla="*/ 403920 w 5816794"/>
                <a:gd name="connsiteY202" fmla="*/ 540569 h 2367805"/>
                <a:gd name="connsiteX203" fmla="*/ 292241 w 5816794"/>
                <a:gd name="connsiteY203" fmla="*/ 550728 h 2367805"/>
                <a:gd name="connsiteX204" fmla="*/ 220769 w 5816794"/>
                <a:gd name="connsiteY204" fmla="*/ 565727 h 2367805"/>
                <a:gd name="connsiteX205" fmla="*/ 155603 w 5816794"/>
                <a:gd name="connsiteY205" fmla="*/ 605579 h 2367805"/>
                <a:gd name="connsiteX206" fmla="*/ 117590 w 5816794"/>
                <a:gd name="connsiteY206" fmla="*/ 673196 h 2367805"/>
                <a:gd name="connsiteX207" fmla="*/ 96138 w 5816794"/>
                <a:gd name="connsiteY207" fmla="*/ 744062 h 2367805"/>
                <a:gd name="connsiteX208" fmla="*/ 85547 w 5816794"/>
                <a:gd name="connsiteY208" fmla="*/ 797102 h 2367805"/>
                <a:gd name="connsiteX209" fmla="*/ 77317 w 5816794"/>
                <a:gd name="connsiteY209" fmla="*/ 877111 h 2367805"/>
                <a:gd name="connsiteX210" fmla="*/ 74754 w 5816794"/>
                <a:gd name="connsiteY210" fmla="*/ 924377 h 2367805"/>
                <a:gd name="connsiteX211" fmla="*/ 70807 w 5816794"/>
                <a:gd name="connsiteY211" fmla="*/ 986358 h 2367805"/>
                <a:gd name="connsiteX212" fmla="*/ 95430 w 5816794"/>
                <a:gd name="connsiteY212" fmla="*/ 989778 h 2367805"/>
                <a:gd name="connsiteX213" fmla="*/ 99983 w 5816794"/>
                <a:gd name="connsiteY213" fmla="*/ 921162 h 2367805"/>
                <a:gd name="connsiteX214" fmla="*/ 106898 w 5816794"/>
                <a:gd name="connsiteY214" fmla="*/ 854661 h 2367805"/>
                <a:gd name="connsiteX215" fmla="*/ 123797 w 5816794"/>
                <a:gd name="connsiteY215" fmla="*/ 765278 h 2367805"/>
                <a:gd name="connsiteX216" fmla="*/ 139447 w 5816794"/>
                <a:gd name="connsiteY216" fmla="*/ 720940 h 2367805"/>
                <a:gd name="connsiteX217" fmla="*/ 156278 w 5816794"/>
                <a:gd name="connsiteY217" fmla="*/ 682678 h 2367805"/>
                <a:gd name="connsiteX218" fmla="*/ 206602 w 5816794"/>
                <a:gd name="connsiteY218" fmla="*/ 615013 h 2367805"/>
                <a:gd name="connsiteX219" fmla="*/ 267653 w 5816794"/>
                <a:gd name="connsiteY219" fmla="*/ 594290 h 2367805"/>
                <a:gd name="connsiteX220" fmla="*/ 339530 w 5816794"/>
                <a:gd name="connsiteY220" fmla="*/ 583014 h 2367805"/>
                <a:gd name="connsiteX221" fmla="*/ 412959 w 5816794"/>
                <a:gd name="connsiteY221" fmla="*/ 579374 h 2367805"/>
                <a:gd name="connsiteX222" fmla="*/ 488210 w 5816794"/>
                <a:gd name="connsiteY222" fmla="*/ 575786 h 2367805"/>
                <a:gd name="connsiteX223" fmla="*/ 552937 w 5816794"/>
                <a:gd name="connsiteY223" fmla="*/ 570827 h 2367805"/>
                <a:gd name="connsiteX224" fmla="*/ 607410 w 5816794"/>
                <a:gd name="connsiteY224" fmla="*/ 566220 h 2367805"/>
                <a:gd name="connsiteX225" fmla="*/ 679321 w 5816794"/>
                <a:gd name="connsiteY225" fmla="*/ 554202 h 2367805"/>
                <a:gd name="connsiteX226" fmla="*/ 741990 w 5816794"/>
                <a:gd name="connsiteY226" fmla="*/ 541844 h 2367805"/>
                <a:gd name="connsiteX227" fmla="*/ 740473 w 5816794"/>
                <a:gd name="connsiteY227" fmla="*/ 528450 h 2367805"/>
                <a:gd name="connsiteX228" fmla="*/ 490841 w 5816794"/>
                <a:gd name="connsiteY228" fmla="*/ 645980 h 2367805"/>
                <a:gd name="connsiteX229" fmla="*/ 467804 w 5816794"/>
                <a:gd name="connsiteY229" fmla="*/ 641153 h 2367805"/>
                <a:gd name="connsiteX230" fmla="*/ 437380 w 5816794"/>
                <a:gd name="connsiteY230" fmla="*/ 635517 h 2367805"/>
                <a:gd name="connsiteX231" fmla="*/ 365097 w 5816794"/>
                <a:gd name="connsiteY231" fmla="*/ 637160 h 2367805"/>
                <a:gd name="connsiteX232" fmla="*/ 325870 w 5816794"/>
                <a:gd name="connsiteY232" fmla="*/ 642894 h 2367805"/>
                <a:gd name="connsiteX233" fmla="*/ 273656 w 5816794"/>
                <a:gd name="connsiteY233" fmla="*/ 665631 h 2367805"/>
                <a:gd name="connsiteX234" fmla="*/ 220802 w 5816794"/>
                <a:gd name="connsiteY234" fmla="*/ 717574 h 2367805"/>
                <a:gd name="connsiteX235" fmla="*/ 191829 w 5816794"/>
                <a:gd name="connsiteY235" fmla="*/ 784446 h 2367805"/>
                <a:gd name="connsiteX236" fmla="*/ 183565 w 5816794"/>
                <a:gd name="connsiteY236" fmla="*/ 809265 h 2367805"/>
                <a:gd name="connsiteX237" fmla="*/ 173446 w 5816794"/>
                <a:gd name="connsiteY237" fmla="*/ 847085 h 2367805"/>
                <a:gd name="connsiteX238" fmla="*/ 167982 w 5816794"/>
                <a:gd name="connsiteY238" fmla="*/ 869735 h 2367805"/>
                <a:gd name="connsiteX239" fmla="*/ 159583 w 5816794"/>
                <a:gd name="connsiteY239" fmla="*/ 899565 h 2367805"/>
                <a:gd name="connsiteX240" fmla="*/ 183767 w 5816794"/>
                <a:gd name="connsiteY240" fmla="*/ 903967 h 2367805"/>
                <a:gd name="connsiteX241" fmla="*/ 193144 w 5816794"/>
                <a:gd name="connsiteY241" fmla="*/ 871819 h 2367805"/>
                <a:gd name="connsiteX242" fmla="*/ 203600 w 5816794"/>
                <a:gd name="connsiteY242" fmla="*/ 841125 h 2367805"/>
                <a:gd name="connsiteX243" fmla="*/ 219959 w 5816794"/>
                <a:gd name="connsiteY243" fmla="*/ 800120 h 2367805"/>
                <a:gd name="connsiteX244" fmla="*/ 231495 w 5816794"/>
                <a:gd name="connsiteY244" fmla="*/ 780045 h 2367805"/>
                <a:gd name="connsiteX245" fmla="*/ 242490 w 5816794"/>
                <a:gd name="connsiteY245" fmla="*/ 762590 h 2367805"/>
                <a:gd name="connsiteX246" fmla="*/ 251935 w 5816794"/>
                <a:gd name="connsiteY246" fmla="*/ 742409 h 2367805"/>
                <a:gd name="connsiteX247" fmla="*/ 283337 w 5816794"/>
                <a:gd name="connsiteY247" fmla="*/ 706180 h 2367805"/>
                <a:gd name="connsiteX248" fmla="*/ 308432 w 5816794"/>
                <a:gd name="connsiteY248" fmla="*/ 689538 h 2367805"/>
                <a:gd name="connsiteX249" fmla="*/ 371944 w 5816794"/>
                <a:gd name="connsiteY249" fmla="*/ 674303 h 2367805"/>
                <a:gd name="connsiteX250" fmla="*/ 401559 w 5816794"/>
                <a:gd name="connsiteY250" fmla="*/ 671324 h 2367805"/>
                <a:gd name="connsiteX251" fmla="*/ 426991 w 5816794"/>
                <a:gd name="connsiteY251" fmla="*/ 670255 h 2367805"/>
                <a:gd name="connsiteX252" fmla="*/ 461024 w 5816794"/>
                <a:gd name="connsiteY252" fmla="*/ 664906 h 2367805"/>
                <a:gd name="connsiteX253" fmla="*/ 491245 w 5816794"/>
                <a:gd name="connsiteY253" fmla="*/ 659438 h 2367805"/>
                <a:gd name="connsiteX254" fmla="*/ 490841 w 5816794"/>
                <a:gd name="connsiteY254" fmla="*/ 645980 h 2367805"/>
                <a:gd name="connsiteX255" fmla="*/ 4959055 w 5816794"/>
                <a:gd name="connsiteY255" fmla="*/ 1551077 h 2367805"/>
                <a:gd name="connsiteX256" fmla="*/ 5007018 w 5816794"/>
                <a:gd name="connsiteY256" fmla="*/ 1551839 h 2367805"/>
                <a:gd name="connsiteX257" fmla="*/ 5070160 w 5816794"/>
                <a:gd name="connsiteY257" fmla="*/ 1551873 h 2367805"/>
                <a:gd name="connsiteX258" fmla="*/ 5218738 w 5816794"/>
                <a:gd name="connsiteY258" fmla="*/ 1532948 h 2367805"/>
                <a:gd name="connsiteX259" fmla="*/ 5297429 w 5816794"/>
                <a:gd name="connsiteY259" fmla="*/ 1513155 h 2367805"/>
                <a:gd name="connsiteX260" fmla="*/ 5399090 w 5816794"/>
                <a:gd name="connsiteY260" fmla="*/ 1456409 h 2367805"/>
                <a:gd name="connsiteX261" fmla="*/ 5440847 w 5816794"/>
                <a:gd name="connsiteY261" fmla="*/ 1393399 h 2367805"/>
                <a:gd name="connsiteX262" fmla="*/ 5452787 w 5816794"/>
                <a:gd name="connsiteY262" fmla="*/ 1358202 h 2367805"/>
                <a:gd name="connsiteX263" fmla="*/ 5457610 w 5816794"/>
                <a:gd name="connsiteY263" fmla="*/ 1340373 h 2367805"/>
                <a:gd name="connsiteX264" fmla="*/ 5460983 w 5816794"/>
                <a:gd name="connsiteY264" fmla="*/ 1322412 h 2367805"/>
                <a:gd name="connsiteX265" fmla="*/ 5473868 w 5816794"/>
                <a:gd name="connsiteY265" fmla="*/ 1175260 h 2367805"/>
                <a:gd name="connsiteX266" fmla="*/ 5474239 w 5816794"/>
                <a:gd name="connsiteY266" fmla="*/ 1121816 h 2367805"/>
                <a:gd name="connsiteX267" fmla="*/ 5474711 w 5816794"/>
                <a:gd name="connsiteY267" fmla="*/ 1042838 h 2367805"/>
                <a:gd name="connsiteX268" fmla="*/ 5475622 w 5816794"/>
                <a:gd name="connsiteY268" fmla="*/ 996112 h 2367805"/>
                <a:gd name="connsiteX269" fmla="*/ 5479197 w 5816794"/>
                <a:gd name="connsiteY269" fmla="*/ 934556 h 2367805"/>
                <a:gd name="connsiteX270" fmla="*/ 5454608 w 5816794"/>
                <a:gd name="connsiteY270" fmla="*/ 930846 h 2367805"/>
                <a:gd name="connsiteX271" fmla="*/ 5450494 w 5816794"/>
                <a:gd name="connsiteY271" fmla="*/ 999883 h 2367805"/>
                <a:gd name="connsiteX272" fmla="*/ 5446648 w 5816794"/>
                <a:gd name="connsiteY272" fmla="*/ 1067450 h 2367805"/>
                <a:gd name="connsiteX273" fmla="*/ 5442330 w 5816794"/>
                <a:gd name="connsiteY273" fmla="*/ 1160156 h 2367805"/>
                <a:gd name="connsiteX274" fmla="*/ 5436968 w 5816794"/>
                <a:gd name="connsiteY274" fmla="*/ 1207913 h 2367805"/>
                <a:gd name="connsiteX275" fmla="*/ 5430525 w 5816794"/>
                <a:gd name="connsiteY275" fmla="*/ 1250052 h 2367805"/>
                <a:gd name="connsiteX276" fmla="*/ 5424825 w 5816794"/>
                <a:gd name="connsiteY276" fmla="*/ 1300147 h 2367805"/>
                <a:gd name="connsiteX277" fmla="*/ 5414706 w 5816794"/>
                <a:gd name="connsiteY277" fmla="*/ 1348043 h 2367805"/>
                <a:gd name="connsiteX278" fmla="*/ 5388498 w 5816794"/>
                <a:gd name="connsiteY278" fmla="*/ 1407855 h 2367805"/>
                <a:gd name="connsiteX279" fmla="*/ 5343031 w 5816794"/>
                <a:gd name="connsiteY279" fmla="*/ 1452361 h 2367805"/>
                <a:gd name="connsiteX280" fmla="*/ 5278169 w 5816794"/>
                <a:gd name="connsiteY280" fmla="*/ 1478232 h 2367805"/>
                <a:gd name="connsiteX281" fmla="*/ 5207978 w 5816794"/>
                <a:gd name="connsiteY281" fmla="*/ 1496702 h 2367805"/>
                <a:gd name="connsiteX282" fmla="*/ 5145713 w 5816794"/>
                <a:gd name="connsiteY282" fmla="*/ 1508008 h 2367805"/>
                <a:gd name="connsiteX283" fmla="*/ 5092387 w 5816794"/>
                <a:gd name="connsiteY283" fmla="*/ 1514815 h 2367805"/>
                <a:gd name="connsiteX284" fmla="*/ 5020982 w 5816794"/>
                <a:gd name="connsiteY284" fmla="*/ 1526785 h 2367805"/>
                <a:gd name="connsiteX285" fmla="*/ 4957942 w 5816794"/>
                <a:gd name="connsiteY285" fmla="*/ 1537670 h 2367805"/>
                <a:gd name="connsiteX286" fmla="*/ 4959055 w 5816794"/>
                <a:gd name="connsiteY286" fmla="*/ 1551077 h 2367805"/>
                <a:gd name="connsiteX287" fmla="*/ 5200524 w 5816794"/>
                <a:gd name="connsiteY287" fmla="*/ 1432801 h 2367805"/>
                <a:gd name="connsiteX288" fmla="*/ 5224405 w 5816794"/>
                <a:gd name="connsiteY288" fmla="*/ 1431378 h 2367805"/>
                <a:gd name="connsiteX289" fmla="*/ 5255807 w 5816794"/>
                <a:gd name="connsiteY289" fmla="*/ 1427806 h 2367805"/>
                <a:gd name="connsiteX290" fmla="*/ 5323940 w 5816794"/>
                <a:gd name="connsiteY290" fmla="*/ 1395031 h 2367805"/>
                <a:gd name="connsiteX291" fmla="*/ 5339894 w 5816794"/>
                <a:gd name="connsiteY291" fmla="*/ 1381270 h 2367805"/>
                <a:gd name="connsiteX292" fmla="*/ 5353487 w 5816794"/>
                <a:gd name="connsiteY292" fmla="*/ 1365049 h 2367805"/>
                <a:gd name="connsiteX293" fmla="*/ 5367316 w 5816794"/>
                <a:gd name="connsiteY293" fmla="*/ 1339199 h 2367805"/>
                <a:gd name="connsiteX294" fmla="*/ 5377301 w 5816794"/>
                <a:gd name="connsiteY294" fmla="*/ 1312215 h 2367805"/>
                <a:gd name="connsiteX295" fmla="*/ 5395278 w 5816794"/>
                <a:gd name="connsiteY295" fmla="*/ 1242790 h 2367805"/>
                <a:gd name="connsiteX296" fmla="*/ 5404992 w 5816794"/>
                <a:gd name="connsiteY296" fmla="*/ 1171023 h 2367805"/>
                <a:gd name="connsiteX297" fmla="*/ 5407488 w 5816794"/>
                <a:gd name="connsiteY297" fmla="*/ 1144819 h 2367805"/>
                <a:gd name="connsiteX298" fmla="*/ 5409748 w 5816794"/>
                <a:gd name="connsiteY298" fmla="*/ 1105659 h 2367805"/>
                <a:gd name="connsiteX299" fmla="*/ 5411030 w 5816794"/>
                <a:gd name="connsiteY299" fmla="*/ 1082500 h 2367805"/>
                <a:gd name="connsiteX300" fmla="*/ 5414909 w 5816794"/>
                <a:gd name="connsiteY300" fmla="*/ 1051840 h 2367805"/>
                <a:gd name="connsiteX301" fmla="*/ 5390387 w 5816794"/>
                <a:gd name="connsiteY301" fmla="*/ 1050774 h 2367805"/>
                <a:gd name="connsiteX302" fmla="*/ 5385867 w 5816794"/>
                <a:gd name="connsiteY302" fmla="*/ 1084598 h 2367805"/>
                <a:gd name="connsiteX303" fmla="*/ 5381145 w 5816794"/>
                <a:gd name="connsiteY303" fmla="*/ 1117444 h 2367805"/>
                <a:gd name="connsiteX304" fmla="*/ 5374062 w 5816794"/>
                <a:gd name="connsiteY304" fmla="*/ 1162203 h 2367805"/>
                <a:gd name="connsiteX305" fmla="*/ 5367586 w 5816794"/>
                <a:gd name="connsiteY305" fmla="*/ 1185109 h 2367805"/>
                <a:gd name="connsiteX306" fmla="*/ 5361212 w 5816794"/>
                <a:gd name="connsiteY306" fmla="*/ 1205222 h 2367805"/>
                <a:gd name="connsiteX307" fmla="*/ 5352847 w 5816794"/>
                <a:gd name="connsiteY307" fmla="*/ 1253216 h 2367805"/>
                <a:gd name="connsiteX308" fmla="*/ 5344482 w 5816794"/>
                <a:gd name="connsiteY308" fmla="*/ 1286011 h 2367805"/>
                <a:gd name="connsiteX309" fmla="*/ 5340501 w 5816794"/>
                <a:gd name="connsiteY309" fmla="*/ 1302396 h 2367805"/>
                <a:gd name="connsiteX310" fmla="*/ 5335543 w 5816794"/>
                <a:gd name="connsiteY310" fmla="*/ 1318327 h 2367805"/>
                <a:gd name="connsiteX311" fmla="*/ 5298407 w 5816794"/>
                <a:gd name="connsiteY311" fmla="*/ 1367137 h 2367805"/>
                <a:gd name="connsiteX312" fmla="*/ 5276213 w 5816794"/>
                <a:gd name="connsiteY312" fmla="*/ 1382119 h 2367805"/>
                <a:gd name="connsiteX313" fmla="*/ 5254525 w 5816794"/>
                <a:gd name="connsiteY313" fmla="*/ 1391732 h 2367805"/>
                <a:gd name="connsiteX314" fmla="*/ 5224472 w 5816794"/>
                <a:gd name="connsiteY314" fmla="*/ 1406631 h 2367805"/>
                <a:gd name="connsiteX315" fmla="*/ 5196713 w 5816794"/>
                <a:gd name="connsiteY315" fmla="*/ 1419870 h 2367805"/>
                <a:gd name="connsiteX316" fmla="*/ 5200524 w 5816794"/>
                <a:gd name="connsiteY316" fmla="*/ 1432801 h 2367805"/>
                <a:gd name="connsiteX317" fmla="*/ 5535087 w 5816794"/>
                <a:gd name="connsiteY317" fmla="*/ 472766 h 2367805"/>
                <a:gd name="connsiteX318" fmla="*/ 5543182 w 5816794"/>
                <a:gd name="connsiteY318" fmla="*/ 487681 h 2367805"/>
                <a:gd name="connsiteX319" fmla="*/ 5553975 w 5816794"/>
                <a:gd name="connsiteY319" fmla="*/ 507149 h 2367805"/>
                <a:gd name="connsiteX320" fmla="*/ 5585479 w 5816794"/>
                <a:gd name="connsiteY320" fmla="*/ 548185 h 2367805"/>
                <a:gd name="connsiteX321" fmla="*/ 5602816 w 5816794"/>
                <a:gd name="connsiteY321" fmla="*/ 569805 h 2367805"/>
                <a:gd name="connsiteX322" fmla="*/ 5629529 w 5816794"/>
                <a:gd name="connsiteY322" fmla="*/ 597909 h 2367805"/>
                <a:gd name="connsiteX323" fmla="*/ 5661235 w 5816794"/>
                <a:gd name="connsiteY323" fmla="*/ 635608 h 2367805"/>
                <a:gd name="connsiteX324" fmla="*/ 5692873 w 5816794"/>
                <a:gd name="connsiteY324" fmla="*/ 674802 h 2367805"/>
                <a:gd name="connsiteX325" fmla="*/ 5704274 w 5816794"/>
                <a:gd name="connsiteY325" fmla="*/ 689191 h 2367805"/>
                <a:gd name="connsiteX326" fmla="*/ 5721510 w 5816794"/>
                <a:gd name="connsiteY326" fmla="*/ 710555 h 2367805"/>
                <a:gd name="connsiteX327" fmla="*/ 5731427 w 5816794"/>
                <a:gd name="connsiteY327" fmla="*/ 723474 h 2367805"/>
                <a:gd name="connsiteX328" fmla="*/ 5743299 w 5816794"/>
                <a:gd name="connsiteY328" fmla="*/ 741536 h 2367805"/>
                <a:gd name="connsiteX329" fmla="*/ 5756420 w 5816794"/>
                <a:gd name="connsiteY329" fmla="*/ 731700 h 2367805"/>
                <a:gd name="connsiteX330" fmla="*/ 5743232 w 5816794"/>
                <a:gd name="connsiteY330" fmla="*/ 711463 h 2367805"/>
                <a:gd name="connsiteX331" fmla="*/ 5730212 w 5816794"/>
                <a:gd name="connsiteY331" fmla="*/ 691758 h 2367805"/>
                <a:gd name="connsiteX332" fmla="*/ 5712032 w 5816794"/>
                <a:gd name="connsiteY332" fmla="*/ 664926 h 2367805"/>
                <a:gd name="connsiteX333" fmla="*/ 5703566 w 5816794"/>
                <a:gd name="connsiteY333" fmla="*/ 650044 h 2367805"/>
                <a:gd name="connsiteX334" fmla="*/ 5696044 w 5816794"/>
                <a:gd name="connsiteY334" fmla="*/ 636671 h 2367805"/>
                <a:gd name="connsiteX335" fmla="*/ 5673074 w 5816794"/>
                <a:gd name="connsiteY335" fmla="*/ 608675 h 2367805"/>
                <a:gd name="connsiteX336" fmla="*/ 5656412 w 5816794"/>
                <a:gd name="connsiteY336" fmla="*/ 588869 h 2367805"/>
                <a:gd name="connsiteX337" fmla="*/ 5637692 w 5816794"/>
                <a:gd name="connsiteY337" fmla="*/ 570075 h 2367805"/>
                <a:gd name="connsiteX338" fmla="*/ 5603659 w 5816794"/>
                <a:gd name="connsiteY338" fmla="*/ 530784 h 2367805"/>
                <a:gd name="connsiteX339" fmla="*/ 5589054 w 5816794"/>
                <a:gd name="connsiteY339" fmla="*/ 513750 h 2367805"/>
                <a:gd name="connsiteX340" fmla="*/ 5577047 w 5816794"/>
                <a:gd name="connsiteY340" fmla="*/ 499108 h 2367805"/>
                <a:gd name="connsiteX341" fmla="*/ 5558664 w 5816794"/>
                <a:gd name="connsiteY341" fmla="*/ 481636 h 2367805"/>
                <a:gd name="connsiteX342" fmla="*/ 5541866 w 5816794"/>
                <a:gd name="connsiteY342" fmla="*/ 466873 h 2367805"/>
                <a:gd name="connsiteX343" fmla="*/ 5535087 w 5816794"/>
                <a:gd name="connsiteY343" fmla="*/ 472766 h 2367805"/>
                <a:gd name="connsiteX344" fmla="*/ 5556033 w 5816794"/>
                <a:gd name="connsiteY344" fmla="*/ 763244 h 2367805"/>
                <a:gd name="connsiteX345" fmla="*/ 5563925 w 5816794"/>
                <a:gd name="connsiteY345" fmla="*/ 777957 h 2367805"/>
                <a:gd name="connsiteX346" fmla="*/ 5574483 w 5816794"/>
                <a:gd name="connsiteY346" fmla="*/ 797156 h 2367805"/>
                <a:gd name="connsiteX347" fmla="*/ 5605413 w 5816794"/>
                <a:gd name="connsiteY347" fmla="*/ 837530 h 2367805"/>
                <a:gd name="connsiteX348" fmla="*/ 5622480 w 5816794"/>
                <a:gd name="connsiteY348" fmla="*/ 858830 h 2367805"/>
                <a:gd name="connsiteX349" fmla="*/ 5648722 w 5816794"/>
                <a:gd name="connsiteY349" fmla="*/ 886441 h 2367805"/>
                <a:gd name="connsiteX350" fmla="*/ 5679888 w 5816794"/>
                <a:gd name="connsiteY350" fmla="*/ 923516 h 2367805"/>
                <a:gd name="connsiteX351" fmla="*/ 5710953 w 5816794"/>
                <a:gd name="connsiteY351" fmla="*/ 962083 h 2367805"/>
                <a:gd name="connsiteX352" fmla="*/ 5722151 w 5816794"/>
                <a:gd name="connsiteY352" fmla="*/ 976249 h 2367805"/>
                <a:gd name="connsiteX353" fmla="*/ 5739050 w 5816794"/>
                <a:gd name="connsiteY353" fmla="*/ 997256 h 2367805"/>
                <a:gd name="connsiteX354" fmla="*/ 5748831 w 5816794"/>
                <a:gd name="connsiteY354" fmla="*/ 1009989 h 2367805"/>
                <a:gd name="connsiteX355" fmla="*/ 5760467 w 5816794"/>
                <a:gd name="connsiteY355" fmla="*/ 1027781 h 2367805"/>
                <a:gd name="connsiteX356" fmla="*/ 5773555 w 5816794"/>
                <a:gd name="connsiteY356" fmla="*/ 1017929 h 2367805"/>
                <a:gd name="connsiteX357" fmla="*/ 5760636 w 5816794"/>
                <a:gd name="connsiteY357" fmla="*/ 997968 h 2367805"/>
                <a:gd name="connsiteX358" fmla="*/ 5747886 w 5816794"/>
                <a:gd name="connsiteY358" fmla="*/ 978566 h 2367805"/>
                <a:gd name="connsiteX359" fmla="*/ 5730043 w 5816794"/>
                <a:gd name="connsiteY359" fmla="*/ 952122 h 2367805"/>
                <a:gd name="connsiteX360" fmla="*/ 5721780 w 5816794"/>
                <a:gd name="connsiteY360" fmla="*/ 937464 h 2367805"/>
                <a:gd name="connsiteX361" fmla="*/ 5714427 w 5816794"/>
                <a:gd name="connsiteY361" fmla="*/ 924275 h 2367805"/>
                <a:gd name="connsiteX362" fmla="*/ 5691862 w 5816794"/>
                <a:gd name="connsiteY362" fmla="*/ 896745 h 2367805"/>
                <a:gd name="connsiteX363" fmla="*/ 5675503 w 5816794"/>
                <a:gd name="connsiteY363" fmla="*/ 877246 h 2367805"/>
                <a:gd name="connsiteX364" fmla="*/ 5657053 w 5816794"/>
                <a:gd name="connsiteY364" fmla="*/ 858790 h 2367805"/>
                <a:gd name="connsiteX365" fmla="*/ 5623626 w 5816794"/>
                <a:gd name="connsiteY365" fmla="*/ 820142 h 2367805"/>
                <a:gd name="connsiteX366" fmla="*/ 5609258 w 5816794"/>
                <a:gd name="connsiteY366" fmla="*/ 803416 h 2367805"/>
                <a:gd name="connsiteX367" fmla="*/ 5597453 w 5816794"/>
                <a:gd name="connsiteY367" fmla="*/ 788990 h 2367805"/>
                <a:gd name="connsiteX368" fmla="*/ 5579340 w 5816794"/>
                <a:gd name="connsiteY368" fmla="*/ 771842 h 2367805"/>
                <a:gd name="connsiteX369" fmla="*/ 5562779 w 5816794"/>
                <a:gd name="connsiteY369" fmla="*/ 757338 h 2367805"/>
                <a:gd name="connsiteX370" fmla="*/ 5556033 w 5816794"/>
                <a:gd name="connsiteY370" fmla="*/ 763244 h 2367805"/>
                <a:gd name="connsiteX371" fmla="*/ 5568749 w 5816794"/>
                <a:gd name="connsiteY371" fmla="*/ 1044514 h 2367805"/>
                <a:gd name="connsiteX372" fmla="*/ 5576439 w 5816794"/>
                <a:gd name="connsiteY372" fmla="*/ 1058974 h 2367805"/>
                <a:gd name="connsiteX373" fmla="*/ 5586727 w 5816794"/>
                <a:gd name="connsiteY373" fmla="*/ 1077883 h 2367805"/>
                <a:gd name="connsiteX374" fmla="*/ 5617016 w 5816794"/>
                <a:gd name="connsiteY374" fmla="*/ 1117515 h 2367805"/>
                <a:gd name="connsiteX375" fmla="*/ 5633679 w 5816794"/>
                <a:gd name="connsiteY375" fmla="*/ 1138390 h 2367805"/>
                <a:gd name="connsiteX376" fmla="*/ 5659448 w 5816794"/>
                <a:gd name="connsiteY376" fmla="*/ 1165462 h 2367805"/>
                <a:gd name="connsiteX377" fmla="*/ 5690007 w 5816794"/>
                <a:gd name="connsiteY377" fmla="*/ 1201825 h 2367805"/>
                <a:gd name="connsiteX378" fmla="*/ 5720431 w 5816794"/>
                <a:gd name="connsiteY378" fmla="*/ 1239680 h 2367805"/>
                <a:gd name="connsiteX379" fmla="*/ 5731393 w 5816794"/>
                <a:gd name="connsiteY379" fmla="*/ 1253576 h 2367805"/>
                <a:gd name="connsiteX380" fmla="*/ 5747954 w 5816794"/>
                <a:gd name="connsiteY380" fmla="*/ 1274199 h 2367805"/>
                <a:gd name="connsiteX381" fmla="*/ 5757466 w 5816794"/>
                <a:gd name="connsiteY381" fmla="*/ 1286679 h 2367805"/>
                <a:gd name="connsiteX382" fmla="*/ 5768866 w 5816794"/>
                <a:gd name="connsiteY382" fmla="*/ 1304167 h 2367805"/>
                <a:gd name="connsiteX383" fmla="*/ 5781953 w 5816794"/>
                <a:gd name="connsiteY383" fmla="*/ 1294281 h 2367805"/>
                <a:gd name="connsiteX384" fmla="*/ 5769305 w 5816794"/>
                <a:gd name="connsiteY384" fmla="*/ 1274674 h 2367805"/>
                <a:gd name="connsiteX385" fmla="*/ 5756892 w 5816794"/>
                <a:gd name="connsiteY385" fmla="*/ 1255614 h 2367805"/>
                <a:gd name="connsiteX386" fmla="*/ 5739454 w 5816794"/>
                <a:gd name="connsiteY386" fmla="*/ 1229642 h 2367805"/>
                <a:gd name="connsiteX387" fmla="*/ 5731393 w 5816794"/>
                <a:gd name="connsiteY387" fmla="*/ 1215202 h 2367805"/>
                <a:gd name="connsiteX388" fmla="*/ 5724242 w 5816794"/>
                <a:gd name="connsiteY388" fmla="*/ 1202233 h 2367805"/>
                <a:gd name="connsiteX389" fmla="*/ 5702149 w 5816794"/>
                <a:gd name="connsiteY389" fmla="*/ 1175250 h 2367805"/>
                <a:gd name="connsiteX390" fmla="*/ 5686094 w 5816794"/>
                <a:gd name="connsiteY390" fmla="*/ 1156118 h 2367805"/>
                <a:gd name="connsiteX391" fmla="*/ 5667981 w 5816794"/>
                <a:gd name="connsiteY391" fmla="*/ 1138039 h 2367805"/>
                <a:gd name="connsiteX392" fmla="*/ 5635230 w 5816794"/>
                <a:gd name="connsiteY392" fmla="*/ 1100151 h 2367805"/>
                <a:gd name="connsiteX393" fmla="*/ 5621131 w 5816794"/>
                <a:gd name="connsiteY393" fmla="*/ 1083728 h 2367805"/>
                <a:gd name="connsiteX394" fmla="*/ 5609595 w 5816794"/>
                <a:gd name="connsiteY394" fmla="*/ 1069592 h 2367805"/>
                <a:gd name="connsiteX395" fmla="*/ 5591786 w 5816794"/>
                <a:gd name="connsiteY395" fmla="*/ 1052798 h 2367805"/>
                <a:gd name="connsiteX396" fmla="*/ 5575529 w 5816794"/>
                <a:gd name="connsiteY396" fmla="*/ 1038632 h 2367805"/>
                <a:gd name="connsiteX397" fmla="*/ 5568749 w 5816794"/>
                <a:gd name="connsiteY397" fmla="*/ 1044514 h 2367805"/>
                <a:gd name="connsiteX398" fmla="*/ 5563183 w 5816794"/>
                <a:gd name="connsiteY398" fmla="*/ 1305193 h 2367805"/>
                <a:gd name="connsiteX399" fmla="*/ 5570739 w 5816794"/>
                <a:gd name="connsiteY399" fmla="*/ 1319518 h 2367805"/>
                <a:gd name="connsiteX400" fmla="*/ 5580858 w 5816794"/>
                <a:gd name="connsiteY400" fmla="*/ 1338207 h 2367805"/>
                <a:gd name="connsiteX401" fmla="*/ 5610709 w 5816794"/>
                <a:gd name="connsiteY401" fmla="*/ 1377380 h 2367805"/>
                <a:gd name="connsiteX402" fmla="*/ 5627168 w 5816794"/>
                <a:gd name="connsiteY402" fmla="*/ 1398020 h 2367805"/>
                <a:gd name="connsiteX403" fmla="*/ 5652634 w 5816794"/>
                <a:gd name="connsiteY403" fmla="*/ 1424733 h 2367805"/>
                <a:gd name="connsiteX404" fmla="*/ 5682754 w 5816794"/>
                <a:gd name="connsiteY404" fmla="*/ 1460675 h 2367805"/>
                <a:gd name="connsiteX405" fmla="*/ 5712808 w 5816794"/>
                <a:gd name="connsiteY405" fmla="*/ 1498054 h 2367805"/>
                <a:gd name="connsiteX406" fmla="*/ 5723635 w 5816794"/>
                <a:gd name="connsiteY406" fmla="*/ 1511803 h 2367805"/>
                <a:gd name="connsiteX407" fmla="*/ 5739960 w 5816794"/>
                <a:gd name="connsiteY407" fmla="*/ 1532169 h 2367805"/>
                <a:gd name="connsiteX408" fmla="*/ 5749370 w 5816794"/>
                <a:gd name="connsiteY408" fmla="*/ 1544510 h 2367805"/>
                <a:gd name="connsiteX409" fmla="*/ 5760569 w 5816794"/>
                <a:gd name="connsiteY409" fmla="*/ 1561810 h 2367805"/>
                <a:gd name="connsiteX410" fmla="*/ 5773656 w 5816794"/>
                <a:gd name="connsiteY410" fmla="*/ 1551924 h 2367805"/>
                <a:gd name="connsiteX411" fmla="*/ 5761209 w 5816794"/>
                <a:gd name="connsiteY411" fmla="*/ 1532523 h 2367805"/>
                <a:gd name="connsiteX412" fmla="*/ 5748966 w 5816794"/>
                <a:gd name="connsiteY412" fmla="*/ 1513664 h 2367805"/>
                <a:gd name="connsiteX413" fmla="*/ 5731797 w 5816794"/>
                <a:gd name="connsiteY413" fmla="*/ 1487983 h 2367805"/>
                <a:gd name="connsiteX414" fmla="*/ 5723871 w 5816794"/>
                <a:gd name="connsiteY414" fmla="*/ 1473692 h 2367805"/>
                <a:gd name="connsiteX415" fmla="*/ 5716821 w 5816794"/>
                <a:gd name="connsiteY415" fmla="*/ 1460874 h 2367805"/>
                <a:gd name="connsiteX416" fmla="*/ 5695032 w 5816794"/>
                <a:gd name="connsiteY416" fmla="*/ 1434194 h 2367805"/>
                <a:gd name="connsiteX417" fmla="*/ 5679180 w 5816794"/>
                <a:gd name="connsiteY417" fmla="*/ 1415306 h 2367805"/>
                <a:gd name="connsiteX418" fmla="*/ 5661303 w 5816794"/>
                <a:gd name="connsiteY418" fmla="*/ 1397463 h 2367805"/>
                <a:gd name="connsiteX419" fmla="*/ 5628922 w 5816794"/>
                <a:gd name="connsiteY419" fmla="*/ 1360023 h 2367805"/>
                <a:gd name="connsiteX420" fmla="*/ 5615026 w 5816794"/>
                <a:gd name="connsiteY420" fmla="*/ 1343803 h 2367805"/>
                <a:gd name="connsiteX421" fmla="*/ 5603625 w 5816794"/>
                <a:gd name="connsiteY421" fmla="*/ 1329852 h 2367805"/>
                <a:gd name="connsiteX422" fmla="*/ 5586052 w 5816794"/>
                <a:gd name="connsiteY422" fmla="*/ 1313281 h 2367805"/>
                <a:gd name="connsiteX423" fmla="*/ 5569929 w 5816794"/>
                <a:gd name="connsiteY423" fmla="*/ 1299297 h 2367805"/>
                <a:gd name="connsiteX424" fmla="*/ 5563183 w 5816794"/>
                <a:gd name="connsiteY424" fmla="*/ 1305193 h 2367805"/>
                <a:gd name="connsiteX425" fmla="*/ 5491880 w 5816794"/>
                <a:gd name="connsiteY425" fmla="*/ 1491973 h 2367805"/>
                <a:gd name="connsiteX426" fmla="*/ 5498861 w 5816794"/>
                <a:gd name="connsiteY426" fmla="*/ 1505667 h 2367805"/>
                <a:gd name="connsiteX427" fmla="*/ 5508238 w 5816794"/>
                <a:gd name="connsiteY427" fmla="*/ 1523544 h 2367805"/>
                <a:gd name="connsiteX428" fmla="*/ 5536335 w 5816794"/>
                <a:gd name="connsiteY428" fmla="*/ 1560758 h 2367805"/>
                <a:gd name="connsiteX429" fmla="*/ 5551885 w 5816794"/>
                <a:gd name="connsiteY429" fmla="*/ 1580344 h 2367805"/>
                <a:gd name="connsiteX430" fmla="*/ 5576035 w 5816794"/>
                <a:gd name="connsiteY430" fmla="*/ 1605571 h 2367805"/>
                <a:gd name="connsiteX431" fmla="*/ 5604502 w 5816794"/>
                <a:gd name="connsiteY431" fmla="*/ 1639637 h 2367805"/>
                <a:gd name="connsiteX432" fmla="*/ 5632835 w 5816794"/>
                <a:gd name="connsiteY432" fmla="*/ 1675121 h 2367805"/>
                <a:gd name="connsiteX433" fmla="*/ 5643021 w 5816794"/>
                <a:gd name="connsiteY433" fmla="*/ 1688157 h 2367805"/>
                <a:gd name="connsiteX434" fmla="*/ 5658436 w 5816794"/>
                <a:gd name="connsiteY434" fmla="*/ 1707491 h 2367805"/>
                <a:gd name="connsiteX435" fmla="*/ 5667273 w 5816794"/>
                <a:gd name="connsiteY435" fmla="*/ 1719222 h 2367805"/>
                <a:gd name="connsiteX436" fmla="*/ 5677762 w 5816794"/>
                <a:gd name="connsiteY436" fmla="*/ 1735713 h 2367805"/>
                <a:gd name="connsiteX437" fmla="*/ 5690816 w 5816794"/>
                <a:gd name="connsiteY437" fmla="*/ 1725759 h 2367805"/>
                <a:gd name="connsiteX438" fmla="*/ 5679146 w 5816794"/>
                <a:gd name="connsiteY438" fmla="*/ 1707272 h 2367805"/>
                <a:gd name="connsiteX439" fmla="*/ 5667711 w 5816794"/>
                <a:gd name="connsiteY439" fmla="*/ 1689308 h 2367805"/>
                <a:gd name="connsiteX440" fmla="*/ 5651622 w 5816794"/>
                <a:gd name="connsiteY440" fmla="*/ 1664830 h 2367805"/>
                <a:gd name="connsiteX441" fmla="*/ 5644269 w 5816794"/>
                <a:gd name="connsiteY441" fmla="*/ 1651183 h 2367805"/>
                <a:gd name="connsiteX442" fmla="*/ 5637726 w 5816794"/>
                <a:gd name="connsiteY442" fmla="*/ 1638926 h 2367805"/>
                <a:gd name="connsiteX443" fmla="*/ 5617151 w 5816794"/>
                <a:gd name="connsiteY443" fmla="*/ 1613629 h 2367805"/>
                <a:gd name="connsiteX444" fmla="*/ 5602175 w 5816794"/>
                <a:gd name="connsiteY444" fmla="*/ 1595715 h 2367805"/>
                <a:gd name="connsiteX445" fmla="*/ 5585209 w 5816794"/>
                <a:gd name="connsiteY445" fmla="*/ 1578887 h 2367805"/>
                <a:gd name="connsiteX446" fmla="*/ 5554582 w 5816794"/>
                <a:gd name="connsiteY446" fmla="*/ 1543438 h 2367805"/>
                <a:gd name="connsiteX447" fmla="*/ 5541462 w 5816794"/>
                <a:gd name="connsiteY447" fmla="*/ 1528067 h 2367805"/>
                <a:gd name="connsiteX448" fmla="*/ 5530702 w 5816794"/>
                <a:gd name="connsiteY448" fmla="*/ 1514828 h 2367805"/>
                <a:gd name="connsiteX449" fmla="*/ 5513973 w 5816794"/>
                <a:gd name="connsiteY449" fmla="*/ 1499218 h 2367805"/>
                <a:gd name="connsiteX450" fmla="*/ 5498626 w 5816794"/>
                <a:gd name="connsiteY450" fmla="*/ 1486081 h 2367805"/>
                <a:gd name="connsiteX451" fmla="*/ 5491880 w 5816794"/>
                <a:gd name="connsiteY451" fmla="*/ 1491973 h 2367805"/>
                <a:gd name="connsiteX452" fmla="*/ 5342390 w 5816794"/>
                <a:gd name="connsiteY452" fmla="*/ 1590888 h 2367805"/>
                <a:gd name="connsiteX453" fmla="*/ 5349069 w 5816794"/>
                <a:gd name="connsiteY453" fmla="*/ 1604211 h 2367805"/>
                <a:gd name="connsiteX454" fmla="*/ 5358040 w 5816794"/>
                <a:gd name="connsiteY454" fmla="*/ 1621616 h 2367805"/>
                <a:gd name="connsiteX455" fmla="*/ 5385125 w 5816794"/>
                <a:gd name="connsiteY455" fmla="*/ 1657706 h 2367805"/>
                <a:gd name="connsiteX456" fmla="*/ 5400102 w 5816794"/>
                <a:gd name="connsiteY456" fmla="*/ 1676686 h 2367805"/>
                <a:gd name="connsiteX457" fmla="*/ 5423510 w 5816794"/>
                <a:gd name="connsiteY457" fmla="*/ 1701082 h 2367805"/>
                <a:gd name="connsiteX458" fmla="*/ 5450999 w 5816794"/>
                <a:gd name="connsiteY458" fmla="*/ 1734060 h 2367805"/>
                <a:gd name="connsiteX459" fmla="*/ 5478388 w 5816794"/>
                <a:gd name="connsiteY459" fmla="*/ 1768427 h 2367805"/>
                <a:gd name="connsiteX460" fmla="*/ 5488203 w 5816794"/>
                <a:gd name="connsiteY460" fmla="*/ 1781072 h 2367805"/>
                <a:gd name="connsiteX461" fmla="*/ 5503077 w 5816794"/>
                <a:gd name="connsiteY461" fmla="*/ 1799815 h 2367805"/>
                <a:gd name="connsiteX462" fmla="*/ 5511645 w 5816794"/>
                <a:gd name="connsiteY462" fmla="*/ 1811172 h 2367805"/>
                <a:gd name="connsiteX463" fmla="*/ 5521696 w 5816794"/>
                <a:gd name="connsiteY463" fmla="*/ 1827190 h 2367805"/>
                <a:gd name="connsiteX464" fmla="*/ 5534682 w 5816794"/>
                <a:gd name="connsiteY464" fmla="*/ 1817217 h 2367805"/>
                <a:gd name="connsiteX465" fmla="*/ 5523518 w 5816794"/>
                <a:gd name="connsiteY465" fmla="*/ 1799256 h 2367805"/>
                <a:gd name="connsiteX466" fmla="*/ 5512522 w 5816794"/>
                <a:gd name="connsiteY466" fmla="*/ 1781801 h 2367805"/>
                <a:gd name="connsiteX467" fmla="*/ 5497074 w 5816794"/>
                <a:gd name="connsiteY467" fmla="*/ 1758031 h 2367805"/>
                <a:gd name="connsiteX468" fmla="*/ 5490058 w 5816794"/>
                <a:gd name="connsiteY468" fmla="*/ 1744759 h 2367805"/>
                <a:gd name="connsiteX469" fmla="*/ 5483784 w 5816794"/>
                <a:gd name="connsiteY469" fmla="*/ 1732825 h 2367805"/>
                <a:gd name="connsiteX470" fmla="*/ 5463918 w 5816794"/>
                <a:gd name="connsiteY470" fmla="*/ 1708311 h 2367805"/>
                <a:gd name="connsiteX471" fmla="*/ 5449448 w 5816794"/>
                <a:gd name="connsiteY471" fmla="*/ 1690974 h 2367805"/>
                <a:gd name="connsiteX472" fmla="*/ 5432988 w 5816794"/>
                <a:gd name="connsiteY472" fmla="*/ 1674723 h 2367805"/>
                <a:gd name="connsiteX473" fmla="*/ 5403374 w 5816794"/>
                <a:gd name="connsiteY473" fmla="*/ 1640389 h 2367805"/>
                <a:gd name="connsiteX474" fmla="*/ 5390691 w 5816794"/>
                <a:gd name="connsiteY474" fmla="*/ 1625525 h 2367805"/>
                <a:gd name="connsiteX475" fmla="*/ 5380302 w 5816794"/>
                <a:gd name="connsiteY475" fmla="*/ 1612708 h 2367805"/>
                <a:gd name="connsiteX476" fmla="*/ 5364044 w 5816794"/>
                <a:gd name="connsiteY476" fmla="*/ 1597658 h 2367805"/>
                <a:gd name="connsiteX477" fmla="*/ 5349136 w 5816794"/>
                <a:gd name="connsiteY477" fmla="*/ 1585013 h 2367805"/>
                <a:gd name="connsiteX478" fmla="*/ 5342390 w 5816794"/>
                <a:gd name="connsiteY478" fmla="*/ 1590888 h 2367805"/>
                <a:gd name="connsiteX479" fmla="*/ 5125881 w 5816794"/>
                <a:gd name="connsiteY479" fmla="*/ 1651240 h 2367805"/>
                <a:gd name="connsiteX480" fmla="*/ 5131919 w 5816794"/>
                <a:gd name="connsiteY480" fmla="*/ 1663852 h 2367805"/>
                <a:gd name="connsiteX481" fmla="*/ 5140047 w 5816794"/>
                <a:gd name="connsiteY481" fmla="*/ 1680308 h 2367805"/>
                <a:gd name="connsiteX482" fmla="*/ 5165142 w 5816794"/>
                <a:gd name="connsiteY482" fmla="*/ 1714166 h 2367805"/>
                <a:gd name="connsiteX483" fmla="*/ 5179072 w 5816794"/>
                <a:gd name="connsiteY483" fmla="*/ 1731945 h 2367805"/>
                <a:gd name="connsiteX484" fmla="*/ 5200997 w 5816794"/>
                <a:gd name="connsiteY484" fmla="*/ 1754645 h 2367805"/>
                <a:gd name="connsiteX485" fmla="*/ 5226597 w 5816794"/>
                <a:gd name="connsiteY485" fmla="*/ 1785507 h 2367805"/>
                <a:gd name="connsiteX486" fmla="*/ 5252029 w 5816794"/>
                <a:gd name="connsiteY486" fmla="*/ 1817709 h 2367805"/>
                <a:gd name="connsiteX487" fmla="*/ 5261169 w 5816794"/>
                <a:gd name="connsiteY487" fmla="*/ 1829541 h 2367805"/>
                <a:gd name="connsiteX488" fmla="*/ 5274999 w 5816794"/>
                <a:gd name="connsiteY488" fmla="*/ 1847081 h 2367805"/>
                <a:gd name="connsiteX489" fmla="*/ 5282892 w 5816794"/>
                <a:gd name="connsiteY489" fmla="*/ 1857746 h 2367805"/>
                <a:gd name="connsiteX490" fmla="*/ 5292134 w 5816794"/>
                <a:gd name="connsiteY490" fmla="*/ 1872830 h 2367805"/>
                <a:gd name="connsiteX491" fmla="*/ 5305085 w 5816794"/>
                <a:gd name="connsiteY491" fmla="*/ 1862809 h 2367805"/>
                <a:gd name="connsiteX492" fmla="*/ 5294831 w 5816794"/>
                <a:gd name="connsiteY492" fmla="*/ 1845880 h 2367805"/>
                <a:gd name="connsiteX493" fmla="*/ 5284746 w 5816794"/>
                <a:gd name="connsiteY493" fmla="*/ 1829423 h 2367805"/>
                <a:gd name="connsiteX494" fmla="*/ 5270513 w 5816794"/>
                <a:gd name="connsiteY494" fmla="*/ 1807060 h 2367805"/>
                <a:gd name="connsiteX495" fmla="*/ 5264104 w 5816794"/>
                <a:gd name="connsiteY495" fmla="*/ 1794500 h 2367805"/>
                <a:gd name="connsiteX496" fmla="*/ 5258472 w 5816794"/>
                <a:gd name="connsiteY496" fmla="*/ 1783207 h 2367805"/>
                <a:gd name="connsiteX497" fmla="*/ 5239953 w 5816794"/>
                <a:gd name="connsiteY497" fmla="*/ 1760251 h 2367805"/>
                <a:gd name="connsiteX498" fmla="*/ 5226495 w 5816794"/>
                <a:gd name="connsiteY498" fmla="*/ 1744061 h 2367805"/>
                <a:gd name="connsiteX499" fmla="*/ 5211048 w 5816794"/>
                <a:gd name="connsiteY499" fmla="*/ 1728943 h 2367805"/>
                <a:gd name="connsiteX500" fmla="*/ 5183457 w 5816794"/>
                <a:gd name="connsiteY500" fmla="*/ 1696880 h 2367805"/>
                <a:gd name="connsiteX501" fmla="*/ 5171618 w 5816794"/>
                <a:gd name="connsiteY501" fmla="*/ 1682980 h 2367805"/>
                <a:gd name="connsiteX502" fmla="*/ 5161971 w 5816794"/>
                <a:gd name="connsiteY502" fmla="*/ 1670979 h 2367805"/>
                <a:gd name="connsiteX503" fmla="*/ 5146692 w 5816794"/>
                <a:gd name="connsiteY503" fmla="*/ 1657012 h 2367805"/>
                <a:gd name="connsiteX504" fmla="*/ 5132661 w 5816794"/>
                <a:gd name="connsiteY504" fmla="*/ 1645328 h 2367805"/>
                <a:gd name="connsiteX505" fmla="*/ 5125881 w 5816794"/>
                <a:gd name="connsiteY505" fmla="*/ 1651240 h 2367805"/>
                <a:gd name="connsiteX506" fmla="*/ 4879554 w 5816794"/>
                <a:gd name="connsiteY506" fmla="*/ 1678065 h 2367805"/>
                <a:gd name="connsiteX507" fmla="*/ 4885660 w 5816794"/>
                <a:gd name="connsiteY507" fmla="*/ 1690778 h 2367805"/>
                <a:gd name="connsiteX508" fmla="*/ 4893923 w 5816794"/>
                <a:gd name="connsiteY508" fmla="*/ 1707353 h 2367805"/>
                <a:gd name="connsiteX509" fmla="*/ 4919288 w 5816794"/>
                <a:gd name="connsiteY509" fmla="*/ 1741517 h 2367805"/>
                <a:gd name="connsiteX510" fmla="*/ 4933353 w 5816794"/>
                <a:gd name="connsiteY510" fmla="*/ 1759444 h 2367805"/>
                <a:gd name="connsiteX511" fmla="*/ 4955446 w 5816794"/>
                <a:gd name="connsiteY511" fmla="*/ 1782381 h 2367805"/>
                <a:gd name="connsiteX512" fmla="*/ 4981316 w 5816794"/>
                <a:gd name="connsiteY512" fmla="*/ 1813513 h 2367805"/>
                <a:gd name="connsiteX513" fmla="*/ 5007018 w 5816794"/>
                <a:gd name="connsiteY513" fmla="*/ 1846001 h 2367805"/>
                <a:gd name="connsiteX514" fmla="*/ 5016226 w 5816794"/>
                <a:gd name="connsiteY514" fmla="*/ 1857952 h 2367805"/>
                <a:gd name="connsiteX515" fmla="*/ 5030190 w 5816794"/>
                <a:gd name="connsiteY515" fmla="*/ 1875663 h 2367805"/>
                <a:gd name="connsiteX516" fmla="*/ 5038184 w 5816794"/>
                <a:gd name="connsiteY516" fmla="*/ 1886429 h 2367805"/>
                <a:gd name="connsiteX517" fmla="*/ 5047561 w 5816794"/>
                <a:gd name="connsiteY517" fmla="*/ 1901631 h 2367805"/>
                <a:gd name="connsiteX518" fmla="*/ 5060513 w 5816794"/>
                <a:gd name="connsiteY518" fmla="*/ 1891610 h 2367805"/>
                <a:gd name="connsiteX519" fmla="*/ 5050125 w 5816794"/>
                <a:gd name="connsiteY519" fmla="*/ 1874543 h 2367805"/>
                <a:gd name="connsiteX520" fmla="*/ 5039904 w 5816794"/>
                <a:gd name="connsiteY520" fmla="*/ 1857952 h 2367805"/>
                <a:gd name="connsiteX521" fmla="*/ 5025536 w 5816794"/>
                <a:gd name="connsiteY521" fmla="*/ 1835403 h 2367805"/>
                <a:gd name="connsiteX522" fmla="*/ 5019059 w 5816794"/>
                <a:gd name="connsiteY522" fmla="*/ 1822758 h 2367805"/>
                <a:gd name="connsiteX523" fmla="*/ 5013291 w 5816794"/>
                <a:gd name="connsiteY523" fmla="*/ 1811381 h 2367805"/>
                <a:gd name="connsiteX524" fmla="*/ 4994639 w 5816794"/>
                <a:gd name="connsiteY524" fmla="*/ 1788219 h 2367805"/>
                <a:gd name="connsiteX525" fmla="*/ 4981013 w 5816794"/>
                <a:gd name="connsiteY525" fmla="*/ 1771867 h 2367805"/>
                <a:gd name="connsiteX526" fmla="*/ 4965429 w 5816794"/>
                <a:gd name="connsiteY526" fmla="*/ 1756598 h 2367805"/>
                <a:gd name="connsiteX527" fmla="*/ 4937603 w 5816794"/>
                <a:gd name="connsiteY527" fmla="*/ 1724217 h 2367805"/>
                <a:gd name="connsiteX528" fmla="*/ 4925628 w 5816794"/>
                <a:gd name="connsiteY528" fmla="*/ 1710183 h 2367805"/>
                <a:gd name="connsiteX529" fmla="*/ 4915881 w 5816794"/>
                <a:gd name="connsiteY529" fmla="*/ 1698060 h 2367805"/>
                <a:gd name="connsiteX530" fmla="*/ 4900466 w 5816794"/>
                <a:gd name="connsiteY530" fmla="*/ 1683958 h 2367805"/>
                <a:gd name="connsiteX531" fmla="*/ 4886300 w 5816794"/>
                <a:gd name="connsiteY531" fmla="*/ 1672153 h 2367805"/>
                <a:gd name="connsiteX532" fmla="*/ 4879554 w 5816794"/>
                <a:gd name="connsiteY532" fmla="*/ 1678065 h 2367805"/>
                <a:gd name="connsiteX533" fmla="*/ 4634847 w 5816794"/>
                <a:gd name="connsiteY533" fmla="*/ 1706712 h 2367805"/>
                <a:gd name="connsiteX534" fmla="*/ 4640614 w 5816794"/>
                <a:gd name="connsiteY534" fmla="*/ 1719037 h 2367805"/>
                <a:gd name="connsiteX535" fmla="*/ 4648372 w 5816794"/>
                <a:gd name="connsiteY535" fmla="*/ 1735102 h 2367805"/>
                <a:gd name="connsiteX536" fmla="*/ 4672657 w 5816794"/>
                <a:gd name="connsiteY536" fmla="*/ 1768032 h 2367805"/>
                <a:gd name="connsiteX537" fmla="*/ 4686149 w 5816794"/>
                <a:gd name="connsiteY537" fmla="*/ 1785298 h 2367805"/>
                <a:gd name="connsiteX538" fmla="*/ 4707433 w 5816794"/>
                <a:gd name="connsiteY538" fmla="*/ 1807307 h 2367805"/>
                <a:gd name="connsiteX539" fmla="*/ 4732292 w 5816794"/>
                <a:gd name="connsiteY539" fmla="*/ 1837272 h 2367805"/>
                <a:gd name="connsiteX540" fmla="*/ 4756880 w 5816794"/>
                <a:gd name="connsiteY540" fmla="*/ 1868576 h 2367805"/>
                <a:gd name="connsiteX541" fmla="*/ 4765717 w 5816794"/>
                <a:gd name="connsiteY541" fmla="*/ 1880088 h 2367805"/>
                <a:gd name="connsiteX542" fmla="*/ 4779108 w 5816794"/>
                <a:gd name="connsiteY542" fmla="*/ 1897152 h 2367805"/>
                <a:gd name="connsiteX543" fmla="*/ 4786764 w 5816794"/>
                <a:gd name="connsiteY543" fmla="*/ 1907514 h 2367805"/>
                <a:gd name="connsiteX544" fmla="*/ 4795669 w 5816794"/>
                <a:gd name="connsiteY544" fmla="*/ 1922223 h 2367805"/>
                <a:gd name="connsiteX545" fmla="*/ 4808587 w 5816794"/>
                <a:gd name="connsiteY545" fmla="*/ 1912168 h 2367805"/>
                <a:gd name="connsiteX546" fmla="*/ 4798739 w 5816794"/>
                <a:gd name="connsiteY546" fmla="*/ 1895678 h 2367805"/>
                <a:gd name="connsiteX547" fmla="*/ 4788990 w 5816794"/>
                <a:gd name="connsiteY547" fmla="*/ 1879646 h 2367805"/>
                <a:gd name="connsiteX548" fmla="*/ 4775297 w 5816794"/>
                <a:gd name="connsiteY548" fmla="*/ 1857844 h 2367805"/>
                <a:gd name="connsiteX549" fmla="*/ 4769191 w 5816794"/>
                <a:gd name="connsiteY549" fmla="*/ 1845603 h 2367805"/>
                <a:gd name="connsiteX550" fmla="*/ 4763727 w 5816794"/>
                <a:gd name="connsiteY550" fmla="*/ 1834580 h 2367805"/>
                <a:gd name="connsiteX551" fmla="*/ 4745850 w 5816794"/>
                <a:gd name="connsiteY551" fmla="*/ 1812268 h 2367805"/>
                <a:gd name="connsiteX552" fmla="*/ 4732763 w 5816794"/>
                <a:gd name="connsiteY552" fmla="*/ 1796523 h 2367805"/>
                <a:gd name="connsiteX553" fmla="*/ 4717754 w 5816794"/>
                <a:gd name="connsiteY553" fmla="*/ 1781895 h 2367805"/>
                <a:gd name="connsiteX554" fmla="*/ 4690973 w 5816794"/>
                <a:gd name="connsiteY554" fmla="*/ 1750763 h 2367805"/>
                <a:gd name="connsiteX555" fmla="*/ 4679538 w 5816794"/>
                <a:gd name="connsiteY555" fmla="*/ 1737271 h 2367805"/>
                <a:gd name="connsiteX556" fmla="*/ 4670161 w 5816794"/>
                <a:gd name="connsiteY556" fmla="*/ 1725590 h 2367805"/>
                <a:gd name="connsiteX557" fmla="*/ 4655287 w 5816794"/>
                <a:gd name="connsiteY557" fmla="*/ 1712078 h 2367805"/>
                <a:gd name="connsiteX558" fmla="*/ 4641593 w 5816794"/>
                <a:gd name="connsiteY558" fmla="*/ 1700802 h 2367805"/>
                <a:gd name="connsiteX559" fmla="*/ 4634847 w 5816794"/>
                <a:gd name="connsiteY559" fmla="*/ 1706712 h 2367805"/>
                <a:gd name="connsiteX560" fmla="*/ 4388689 w 5816794"/>
                <a:gd name="connsiteY560" fmla="*/ 1733726 h 2367805"/>
                <a:gd name="connsiteX561" fmla="*/ 4394625 w 5816794"/>
                <a:gd name="connsiteY561" fmla="*/ 1746236 h 2367805"/>
                <a:gd name="connsiteX562" fmla="*/ 4402619 w 5816794"/>
                <a:gd name="connsiteY562" fmla="*/ 1762541 h 2367805"/>
                <a:gd name="connsiteX563" fmla="*/ 4427410 w 5816794"/>
                <a:gd name="connsiteY563" fmla="*/ 1796044 h 2367805"/>
                <a:gd name="connsiteX564" fmla="*/ 4441172 w 5816794"/>
                <a:gd name="connsiteY564" fmla="*/ 1813634 h 2367805"/>
                <a:gd name="connsiteX565" fmla="*/ 4462826 w 5816794"/>
                <a:gd name="connsiteY565" fmla="*/ 1836081 h 2367805"/>
                <a:gd name="connsiteX566" fmla="*/ 4488157 w 5816794"/>
                <a:gd name="connsiteY566" fmla="*/ 1866607 h 2367805"/>
                <a:gd name="connsiteX567" fmla="*/ 4513285 w 5816794"/>
                <a:gd name="connsiteY567" fmla="*/ 1898451 h 2367805"/>
                <a:gd name="connsiteX568" fmla="*/ 4522326 w 5816794"/>
                <a:gd name="connsiteY568" fmla="*/ 1910182 h 2367805"/>
                <a:gd name="connsiteX569" fmla="*/ 4535952 w 5816794"/>
                <a:gd name="connsiteY569" fmla="*/ 1927552 h 2367805"/>
                <a:gd name="connsiteX570" fmla="*/ 4543777 w 5816794"/>
                <a:gd name="connsiteY570" fmla="*/ 1938100 h 2367805"/>
                <a:gd name="connsiteX571" fmla="*/ 4552884 w 5816794"/>
                <a:gd name="connsiteY571" fmla="*/ 1953049 h 2367805"/>
                <a:gd name="connsiteX572" fmla="*/ 4565836 w 5816794"/>
                <a:gd name="connsiteY572" fmla="*/ 1943007 h 2367805"/>
                <a:gd name="connsiteX573" fmla="*/ 4555717 w 5816794"/>
                <a:gd name="connsiteY573" fmla="*/ 1926247 h 2367805"/>
                <a:gd name="connsiteX574" fmla="*/ 4545767 w 5816794"/>
                <a:gd name="connsiteY574" fmla="*/ 1909946 h 2367805"/>
                <a:gd name="connsiteX575" fmla="*/ 4531735 w 5816794"/>
                <a:gd name="connsiteY575" fmla="*/ 1887802 h 2367805"/>
                <a:gd name="connsiteX576" fmla="*/ 4525428 w 5816794"/>
                <a:gd name="connsiteY576" fmla="*/ 1875359 h 2367805"/>
                <a:gd name="connsiteX577" fmla="*/ 4519862 w 5816794"/>
                <a:gd name="connsiteY577" fmla="*/ 1864168 h 2367805"/>
                <a:gd name="connsiteX578" fmla="*/ 4501581 w 5816794"/>
                <a:gd name="connsiteY578" fmla="*/ 1841465 h 2367805"/>
                <a:gd name="connsiteX579" fmla="*/ 4488292 w 5816794"/>
                <a:gd name="connsiteY579" fmla="*/ 1825433 h 2367805"/>
                <a:gd name="connsiteX580" fmla="*/ 4472979 w 5816794"/>
                <a:gd name="connsiteY580" fmla="*/ 1810501 h 2367805"/>
                <a:gd name="connsiteX581" fmla="*/ 4445725 w 5816794"/>
                <a:gd name="connsiteY581" fmla="*/ 1778775 h 2367805"/>
                <a:gd name="connsiteX582" fmla="*/ 4434021 w 5816794"/>
                <a:gd name="connsiteY582" fmla="*/ 1765030 h 2367805"/>
                <a:gd name="connsiteX583" fmla="*/ 4424442 w 5816794"/>
                <a:gd name="connsiteY583" fmla="*/ 1753127 h 2367805"/>
                <a:gd name="connsiteX584" fmla="*/ 4409365 w 5816794"/>
                <a:gd name="connsiteY584" fmla="*/ 1739362 h 2367805"/>
                <a:gd name="connsiteX585" fmla="*/ 4395435 w 5816794"/>
                <a:gd name="connsiteY585" fmla="*/ 1727816 h 2367805"/>
                <a:gd name="connsiteX586" fmla="*/ 4388689 w 5816794"/>
                <a:gd name="connsiteY586" fmla="*/ 1733729 h 2367805"/>
                <a:gd name="connsiteX587" fmla="*/ 4141249 w 5816794"/>
                <a:gd name="connsiteY587" fmla="*/ 1759296 h 2367805"/>
                <a:gd name="connsiteX588" fmla="*/ 4147085 w 5816794"/>
                <a:gd name="connsiteY588" fmla="*/ 1771688 h 2367805"/>
                <a:gd name="connsiteX589" fmla="*/ 4154943 w 5816794"/>
                <a:gd name="connsiteY589" fmla="*/ 1787855 h 2367805"/>
                <a:gd name="connsiteX590" fmla="*/ 4179397 w 5816794"/>
                <a:gd name="connsiteY590" fmla="*/ 1820987 h 2367805"/>
                <a:gd name="connsiteX591" fmla="*/ 4192990 w 5816794"/>
                <a:gd name="connsiteY591" fmla="*/ 1838388 h 2367805"/>
                <a:gd name="connsiteX592" fmla="*/ 4214409 w 5816794"/>
                <a:gd name="connsiteY592" fmla="*/ 1860569 h 2367805"/>
                <a:gd name="connsiteX593" fmla="*/ 4239436 w 5816794"/>
                <a:gd name="connsiteY593" fmla="*/ 1890754 h 2367805"/>
                <a:gd name="connsiteX594" fmla="*/ 4264261 w 5816794"/>
                <a:gd name="connsiteY594" fmla="*/ 1922257 h 2367805"/>
                <a:gd name="connsiteX595" fmla="*/ 4273165 w 5816794"/>
                <a:gd name="connsiteY595" fmla="*/ 1933856 h 2367805"/>
                <a:gd name="connsiteX596" fmla="*/ 4286657 w 5816794"/>
                <a:gd name="connsiteY596" fmla="*/ 1951021 h 2367805"/>
                <a:gd name="connsiteX597" fmla="*/ 4294381 w 5816794"/>
                <a:gd name="connsiteY597" fmla="*/ 1961477 h 2367805"/>
                <a:gd name="connsiteX598" fmla="*/ 4303353 w 5816794"/>
                <a:gd name="connsiteY598" fmla="*/ 1976275 h 2367805"/>
                <a:gd name="connsiteX599" fmla="*/ 4316272 w 5816794"/>
                <a:gd name="connsiteY599" fmla="*/ 1966233 h 2367805"/>
                <a:gd name="connsiteX600" fmla="*/ 4306322 w 5816794"/>
                <a:gd name="connsiteY600" fmla="*/ 1949625 h 2367805"/>
                <a:gd name="connsiteX601" fmla="*/ 4296506 w 5816794"/>
                <a:gd name="connsiteY601" fmla="*/ 1933492 h 2367805"/>
                <a:gd name="connsiteX602" fmla="*/ 4282677 w 5816794"/>
                <a:gd name="connsiteY602" fmla="*/ 1911568 h 2367805"/>
                <a:gd name="connsiteX603" fmla="*/ 4276471 w 5816794"/>
                <a:gd name="connsiteY603" fmla="*/ 1899243 h 2367805"/>
                <a:gd name="connsiteX604" fmla="*/ 4271007 w 5816794"/>
                <a:gd name="connsiteY604" fmla="*/ 1888156 h 2367805"/>
                <a:gd name="connsiteX605" fmla="*/ 4252961 w 5816794"/>
                <a:gd name="connsiteY605" fmla="*/ 1865706 h 2367805"/>
                <a:gd name="connsiteX606" fmla="*/ 4239807 w 5816794"/>
                <a:gd name="connsiteY606" fmla="*/ 1849853 h 2367805"/>
                <a:gd name="connsiteX607" fmla="*/ 4224663 w 5816794"/>
                <a:gd name="connsiteY607" fmla="*/ 1835110 h 2367805"/>
                <a:gd name="connsiteX608" fmla="*/ 4197712 w 5816794"/>
                <a:gd name="connsiteY608" fmla="*/ 1803742 h 2367805"/>
                <a:gd name="connsiteX609" fmla="*/ 4186143 w 5816794"/>
                <a:gd name="connsiteY609" fmla="*/ 1790149 h 2367805"/>
                <a:gd name="connsiteX610" fmla="*/ 4176732 w 5816794"/>
                <a:gd name="connsiteY610" fmla="*/ 1778380 h 2367805"/>
                <a:gd name="connsiteX611" fmla="*/ 4161757 w 5816794"/>
                <a:gd name="connsiteY611" fmla="*/ 1764770 h 2367805"/>
                <a:gd name="connsiteX612" fmla="*/ 4147961 w 5816794"/>
                <a:gd name="connsiteY612" fmla="*/ 1753394 h 2367805"/>
                <a:gd name="connsiteX613" fmla="*/ 4141249 w 5816794"/>
                <a:gd name="connsiteY613" fmla="*/ 1759300 h 2367805"/>
                <a:gd name="connsiteX614" fmla="*/ 3896576 w 5816794"/>
                <a:gd name="connsiteY614" fmla="*/ 1788037 h 2367805"/>
                <a:gd name="connsiteX615" fmla="*/ 3902478 w 5816794"/>
                <a:gd name="connsiteY615" fmla="*/ 1800480 h 2367805"/>
                <a:gd name="connsiteX616" fmla="*/ 3910404 w 5816794"/>
                <a:gd name="connsiteY616" fmla="*/ 1816714 h 2367805"/>
                <a:gd name="connsiteX617" fmla="*/ 3935061 w 5816794"/>
                <a:gd name="connsiteY617" fmla="*/ 1850066 h 2367805"/>
                <a:gd name="connsiteX618" fmla="*/ 3948755 w 5816794"/>
                <a:gd name="connsiteY618" fmla="*/ 1867571 h 2367805"/>
                <a:gd name="connsiteX619" fmla="*/ 3970308 w 5816794"/>
                <a:gd name="connsiteY619" fmla="*/ 1889900 h 2367805"/>
                <a:gd name="connsiteX620" fmla="*/ 3995504 w 5816794"/>
                <a:gd name="connsiteY620" fmla="*/ 1920257 h 2367805"/>
                <a:gd name="connsiteX621" fmla="*/ 4020464 w 5816794"/>
                <a:gd name="connsiteY621" fmla="*/ 1951962 h 2367805"/>
                <a:gd name="connsiteX622" fmla="*/ 4029470 w 5816794"/>
                <a:gd name="connsiteY622" fmla="*/ 1963643 h 2367805"/>
                <a:gd name="connsiteX623" fmla="*/ 4043029 w 5816794"/>
                <a:gd name="connsiteY623" fmla="*/ 1980909 h 2367805"/>
                <a:gd name="connsiteX624" fmla="*/ 4050787 w 5816794"/>
                <a:gd name="connsiteY624" fmla="*/ 1991406 h 2367805"/>
                <a:gd name="connsiteX625" fmla="*/ 4059860 w 5816794"/>
                <a:gd name="connsiteY625" fmla="*/ 2006287 h 2367805"/>
                <a:gd name="connsiteX626" fmla="*/ 4072779 w 5816794"/>
                <a:gd name="connsiteY626" fmla="*/ 1996249 h 2367805"/>
                <a:gd name="connsiteX627" fmla="*/ 4062761 w 5816794"/>
                <a:gd name="connsiteY627" fmla="*/ 1979557 h 2367805"/>
                <a:gd name="connsiteX628" fmla="*/ 4052844 w 5816794"/>
                <a:gd name="connsiteY628" fmla="*/ 1963336 h 2367805"/>
                <a:gd name="connsiteX629" fmla="*/ 4038914 w 5816794"/>
                <a:gd name="connsiteY629" fmla="*/ 1941280 h 2367805"/>
                <a:gd name="connsiteX630" fmla="*/ 4032674 w 5816794"/>
                <a:gd name="connsiteY630" fmla="*/ 1928885 h 2367805"/>
                <a:gd name="connsiteX631" fmla="*/ 4027142 w 5816794"/>
                <a:gd name="connsiteY631" fmla="*/ 1917754 h 2367805"/>
                <a:gd name="connsiteX632" fmla="*/ 4008996 w 5816794"/>
                <a:gd name="connsiteY632" fmla="*/ 1895155 h 2367805"/>
                <a:gd name="connsiteX633" fmla="*/ 3995740 w 5816794"/>
                <a:gd name="connsiteY633" fmla="*/ 1879191 h 2367805"/>
                <a:gd name="connsiteX634" fmla="*/ 3980528 w 5816794"/>
                <a:gd name="connsiteY634" fmla="*/ 1864350 h 2367805"/>
                <a:gd name="connsiteX635" fmla="*/ 3953376 w 5816794"/>
                <a:gd name="connsiteY635" fmla="*/ 1832793 h 2367805"/>
                <a:gd name="connsiteX636" fmla="*/ 3941739 w 5816794"/>
                <a:gd name="connsiteY636" fmla="*/ 1819115 h 2367805"/>
                <a:gd name="connsiteX637" fmla="*/ 3932227 w 5816794"/>
                <a:gd name="connsiteY637" fmla="*/ 1807310 h 2367805"/>
                <a:gd name="connsiteX638" fmla="*/ 3917184 w 5816794"/>
                <a:gd name="connsiteY638" fmla="*/ 1793596 h 2367805"/>
                <a:gd name="connsiteX639" fmla="*/ 3903355 w 5816794"/>
                <a:gd name="connsiteY639" fmla="*/ 1782128 h 2367805"/>
                <a:gd name="connsiteX640" fmla="*/ 3896576 w 5816794"/>
                <a:gd name="connsiteY640" fmla="*/ 1788040 h 2367805"/>
                <a:gd name="connsiteX641" fmla="*/ 3641243 w 5816794"/>
                <a:gd name="connsiteY641" fmla="*/ 1804750 h 2367805"/>
                <a:gd name="connsiteX642" fmla="*/ 3647449 w 5816794"/>
                <a:gd name="connsiteY642" fmla="*/ 1817500 h 2367805"/>
                <a:gd name="connsiteX643" fmla="*/ 3655713 w 5816794"/>
                <a:gd name="connsiteY643" fmla="*/ 1834159 h 2367805"/>
                <a:gd name="connsiteX644" fmla="*/ 3681246 w 5816794"/>
                <a:gd name="connsiteY644" fmla="*/ 1868455 h 2367805"/>
                <a:gd name="connsiteX645" fmla="*/ 3695379 w 5816794"/>
                <a:gd name="connsiteY645" fmla="*/ 1886487 h 2367805"/>
                <a:gd name="connsiteX646" fmla="*/ 3717573 w 5816794"/>
                <a:gd name="connsiteY646" fmla="*/ 1909527 h 2367805"/>
                <a:gd name="connsiteX647" fmla="*/ 3743578 w 5816794"/>
                <a:gd name="connsiteY647" fmla="*/ 1940815 h 2367805"/>
                <a:gd name="connsiteX648" fmla="*/ 3769381 w 5816794"/>
                <a:gd name="connsiteY648" fmla="*/ 1973451 h 2367805"/>
                <a:gd name="connsiteX649" fmla="*/ 3778657 w 5816794"/>
                <a:gd name="connsiteY649" fmla="*/ 1985456 h 2367805"/>
                <a:gd name="connsiteX650" fmla="*/ 3792689 w 5816794"/>
                <a:gd name="connsiteY650" fmla="*/ 2003248 h 2367805"/>
                <a:gd name="connsiteX651" fmla="*/ 3800750 w 5816794"/>
                <a:gd name="connsiteY651" fmla="*/ 2014042 h 2367805"/>
                <a:gd name="connsiteX652" fmla="*/ 3810160 w 5816794"/>
                <a:gd name="connsiteY652" fmla="*/ 2029331 h 2367805"/>
                <a:gd name="connsiteX653" fmla="*/ 3823113 w 5816794"/>
                <a:gd name="connsiteY653" fmla="*/ 2019307 h 2367805"/>
                <a:gd name="connsiteX654" fmla="*/ 3812656 w 5816794"/>
                <a:gd name="connsiteY654" fmla="*/ 2002176 h 2367805"/>
                <a:gd name="connsiteX655" fmla="*/ 3802402 w 5816794"/>
                <a:gd name="connsiteY655" fmla="*/ 1985516 h 2367805"/>
                <a:gd name="connsiteX656" fmla="*/ 3787932 w 5816794"/>
                <a:gd name="connsiteY656" fmla="*/ 1962864 h 2367805"/>
                <a:gd name="connsiteX657" fmla="*/ 3781389 w 5816794"/>
                <a:gd name="connsiteY657" fmla="*/ 1950151 h 2367805"/>
                <a:gd name="connsiteX658" fmla="*/ 3775621 w 5816794"/>
                <a:gd name="connsiteY658" fmla="*/ 1938740 h 2367805"/>
                <a:gd name="connsiteX659" fmla="*/ 3756868 w 5816794"/>
                <a:gd name="connsiteY659" fmla="*/ 1915467 h 2367805"/>
                <a:gd name="connsiteX660" fmla="*/ 3743174 w 5816794"/>
                <a:gd name="connsiteY660" fmla="*/ 1899011 h 2367805"/>
                <a:gd name="connsiteX661" fmla="*/ 3727523 w 5816794"/>
                <a:gd name="connsiteY661" fmla="*/ 1883690 h 2367805"/>
                <a:gd name="connsiteX662" fmla="*/ 3699527 w 5816794"/>
                <a:gd name="connsiteY662" fmla="*/ 1851152 h 2367805"/>
                <a:gd name="connsiteX663" fmla="*/ 3687520 w 5816794"/>
                <a:gd name="connsiteY663" fmla="*/ 1837066 h 2367805"/>
                <a:gd name="connsiteX664" fmla="*/ 3677705 w 5816794"/>
                <a:gd name="connsiteY664" fmla="*/ 1824876 h 2367805"/>
                <a:gd name="connsiteX665" fmla="*/ 3662223 w 5816794"/>
                <a:gd name="connsiteY665" fmla="*/ 1810710 h 2367805"/>
                <a:gd name="connsiteX666" fmla="*/ 3648022 w 5816794"/>
                <a:gd name="connsiteY666" fmla="*/ 1798824 h 2367805"/>
                <a:gd name="connsiteX667" fmla="*/ 3641243 w 5816794"/>
                <a:gd name="connsiteY667" fmla="*/ 1804753 h 2367805"/>
                <a:gd name="connsiteX668" fmla="*/ 3395288 w 5816794"/>
                <a:gd name="connsiteY668" fmla="*/ 1831966 h 2367805"/>
                <a:gd name="connsiteX669" fmla="*/ 3401763 w 5816794"/>
                <a:gd name="connsiteY669" fmla="*/ 1845067 h 2367805"/>
                <a:gd name="connsiteX670" fmla="*/ 3410466 w 5816794"/>
                <a:gd name="connsiteY670" fmla="*/ 1862201 h 2367805"/>
                <a:gd name="connsiteX671" fmla="*/ 3436944 w 5816794"/>
                <a:gd name="connsiteY671" fmla="*/ 1897617 h 2367805"/>
                <a:gd name="connsiteX672" fmla="*/ 3451616 w 5816794"/>
                <a:gd name="connsiteY672" fmla="*/ 1916239 h 2367805"/>
                <a:gd name="connsiteX673" fmla="*/ 3474586 w 5816794"/>
                <a:gd name="connsiteY673" fmla="*/ 1940127 h 2367805"/>
                <a:gd name="connsiteX674" fmla="*/ 3501502 w 5816794"/>
                <a:gd name="connsiteY674" fmla="*/ 1972463 h 2367805"/>
                <a:gd name="connsiteX675" fmla="*/ 3528283 w 5816794"/>
                <a:gd name="connsiteY675" fmla="*/ 2006193 h 2367805"/>
                <a:gd name="connsiteX676" fmla="*/ 3537930 w 5816794"/>
                <a:gd name="connsiteY676" fmla="*/ 2018585 h 2367805"/>
                <a:gd name="connsiteX677" fmla="*/ 3552501 w 5816794"/>
                <a:gd name="connsiteY677" fmla="*/ 2036971 h 2367805"/>
                <a:gd name="connsiteX678" fmla="*/ 3560832 w 5816794"/>
                <a:gd name="connsiteY678" fmla="*/ 2048128 h 2367805"/>
                <a:gd name="connsiteX679" fmla="*/ 3570647 w 5816794"/>
                <a:gd name="connsiteY679" fmla="*/ 2063853 h 2367805"/>
                <a:gd name="connsiteX680" fmla="*/ 3583633 w 5816794"/>
                <a:gd name="connsiteY680" fmla="*/ 2053866 h 2367805"/>
                <a:gd name="connsiteX681" fmla="*/ 3572739 w 5816794"/>
                <a:gd name="connsiteY681" fmla="*/ 2036208 h 2367805"/>
                <a:gd name="connsiteX682" fmla="*/ 3562012 w 5816794"/>
                <a:gd name="connsiteY682" fmla="*/ 2019060 h 2367805"/>
                <a:gd name="connsiteX683" fmla="*/ 3546935 w 5816794"/>
                <a:gd name="connsiteY683" fmla="*/ 1995713 h 2367805"/>
                <a:gd name="connsiteX684" fmla="*/ 3540088 w 5816794"/>
                <a:gd name="connsiteY684" fmla="*/ 1982660 h 2367805"/>
                <a:gd name="connsiteX685" fmla="*/ 3534017 w 5816794"/>
                <a:gd name="connsiteY685" fmla="*/ 1970912 h 2367805"/>
                <a:gd name="connsiteX686" fmla="*/ 3514555 w 5816794"/>
                <a:gd name="connsiteY686" fmla="*/ 1946873 h 2367805"/>
                <a:gd name="connsiteX687" fmla="*/ 3500388 w 5816794"/>
                <a:gd name="connsiteY687" fmla="*/ 1929876 h 2367805"/>
                <a:gd name="connsiteX688" fmla="*/ 3484233 w 5816794"/>
                <a:gd name="connsiteY688" fmla="*/ 1913963 h 2367805"/>
                <a:gd name="connsiteX689" fmla="*/ 3455225 w 5816794"/>
                <a:gd name="connsiteY689" fmla="*/ 1880324 h 2367805"/>
                <a:gd name="connsiteX690" fmla="*/ 3442813 w 5816794"/>
                <a:gd name="connsiteY690" fmla="*/ 1865747 h 2367805"/>
                <a:gd name="connsiteX691" fmla="*/ 3432626 w 5816794"/>
                <a:gd name="connsiteY691" fmla="*/ 1853152 h 2367805"/>
                <a:gd name="connsiteX692" fmla="*/ 3416672 w 5816794"/>
                <a:gd name="connsiteY692" fmla="*/ 1838439 h 2367805"/>
                <a:gd name="connsiteX693" fmla="*/ 3402033 w 5816794"/>
                <a:gd name="connsiteY693" fmla="*/ 1826081 h 2367805"/>
                <a:gd name="connsiteX694" fmla="*/ 3395288 w 5816794"/>
                <a:gd name="connsiteY694" fmla="*/ 1831970 h 2367805"/>
                <a:gd name="connsiteX695" fmla="*/ 3149164 w 5816794"/>
                <a:gd name="connsiteY695" fmla="*/ 1859038 h 2367805"/>
                <a:gd name="connsiteX696" fmla="*/ 3155303 w 5816794"/>
                <a:gd name="connsiteY696" fmla="*/ 1871767 h 2367805"/>
                <a:gd name="connsiteX697" fmla="*/ 3163566 w 5816794"/>
                <a:gd name="connsiteY697" fmla="*/ 1888392 h 2367805"/>
                <a:gd name="connsiteX698" fmla="*/ 3188998 w 5816794"/>
                <a:gd name="connsiteY698" fmla="*/ 1922624 h 2367805"/>
                <a:gd name="connsiteX699" fmla="*/ 3203131 w 5816794"/>
                <a:gd name="connsiteY699" fmla="*/ 1940602 h 2367805"/>
                <a:gd name="connsiteX700" fmla="*/ 3225291 w 5816794"/>
                <a:gd name="connsiteY700" fmla="*/ 1963609 h 2367805"/>
                <a:gd name="connsiteX701" fmla="*/ 3251229 w 5816794"/>
                <a:gd name="connsiteY701" fmla="*/ 1994829 h 2367805"/>
                <a:gd name="connsiteX702" fmla="*/ 3276998 w 5816794"/>
                <a:gd name="connsiteY702" fmla="*/ 2027402 h 2367805"/>
                <a:gd name="connsiteX703" fmla="*/ 3286240 w 5816794"/>
                <a:gd name="connsiteY703" fmla="*/ 2039386 h 2367805"/>
                <a:gd name="connsiteX704" fmla="*/ 3300272 w 5816794"/>
                <a:gd name="connsiteY704" fmla="*/ 2057144 h 2367805"/>
                <a:gd name="connsiteX705" fmla="*/ 3308265 w 5816794"/>
                <a:gd name="connsiteY705" fmla="*/ 2067938 h 2367805"/>
                <a:gd name="connsiteX706" fmla="*/ 3317642 w 5816794"/>
                <a:gd name="connsiteY706" fmla="*/ 2083173 h 2367805"/>
                <a:gd name="connsiteX707" fmla="*/ 3330628 w 5816794"/>
                <a:gd name="connsiteY707" fmla="*/ 2073149 h 2367805"/>
                <a:gd name="connsiteX708" fmla="*/ 3320206 w 5816794"/>
                <a:gd name="connsiteY708" fmla="*/ 2056052 h 2367805"/>
                <a:gd name="connsiteX709" fmla="*/ 3309952 w 5816794"/>
                <a:gd name="connsiteY709" fmla="*/ 2039426 h 2367805"/>
                <a:gd name="connsiteX710" fmla="*/ 3295515 w 5816794"/>
                <a:gd name="connsiteY710" fmla="*/ 2016828 h 2367805"/>
                <a:gd name="connsiteX711" fmla="*/ 3289006 w 5816794"/>
                <a:gd name="connsiteY711" fmla="*/ 2004145 h 2367805"/>
                <a:gd name="connsiteX712" fmla="*/ 3283238 w 5816794"/>
                <a:gd name="connsiteY712" fmla="*/ 1992752 h 2367805"/>
                <a:gd name="connsiteX713" fmla="*/ 3264518 w 5816794"/>
                <a:gd name="connsiteY713" fmla="*/ 1969542 h 2367805"/>
                <a:gd name="connsiteX714" fmla="*/ 3250891 w 5816794"/>
                <a:gd name="connsiteY714" fmla="*/ 1953136 h 2367805"/>
                <a:gd name="connsiteX715" fmla="*/ 3235241 w 5816794"/>
                <a:gd name="connsiteY715" fmla="*/ 1937816 h 2367805"/>
                <a:gd name="connsiteX716" fmla="*/ 3207347 w 5816794"/>
                <a:gd name="connsiteY716" fmla="*/ 1905362 h 2367805"/>
                <a:gd name="connsiteX717" fmla="*/ 3195339 w 5816794"/>
                <a:gd name="connsiteY717" fmla="*/ 1891293 h 2367805"/>
                <a:gd name="connsiteX718" fmla="*/ 3185524 w 5816794"/>
                <a:gd name="connsiteY718" fmla="*/ 1879151 h 2367805"/>
                <a:gd name="connsiteX719" fmla="*/ 3170109 w 5816794"/>
                <a:gd name="connsiteY719" fmla="*/ 1864984 h 2367805"/>
                <a:gd name="connsiteX720" fmla="*/ 3155909 w 5816794"/>
                <a:gd name="connsiteY720" fmla="*/ 1853132 h 2367805"/>
                <a:gd name="connsiteX721" fmla="*/ 3149164 w 5816794"/>
                <a:gd name="connsiteY721" fmla="*/ 1859041 h 2367805"/>
                <a:gd name="connsiteX722" fmla="*/ 2903175 w 5816794"/>
                <a:gd name="connsiteY722" fmla="*/ 1886241 h 2367805"/>
                <a:gd name="connsiteX723" fmla="*/ 2909549 w 5816794"/>
                <a:gd name="connsiteY723" fmla="*/ 1899260 h 2367805"/>
                <a:gd name="connsiteX724" fmla="*/ 2918150 w 5816794"/>
                <a:gd name="connsiteY724" fmla="*/ 1916223 h 2367805"/>
                <a:gd name="connsiteX725" fmla="*/ 2944358 w 5816794"/>
                <a:gd name="connsiteY725" fmla="*/ 1951335 h 2367805"/>
                <a:gd name="connsiteX726" fmla="*/ 2958862 w 5816794"/>
                <a:gd name="connsiteY726" fmla="*/ 1969772 h 2367805"/>
                <a:gd name="connsiteX727" fmla="*/ 2981596 w 5816794"/>
                <a:gd name="connsiteY727" fmla="*/ 1993423 h 2367805"/>
                <a:gd name="connsiteX728" fmla="*/ 3008275 w 5816794"/>
                <a:gd name="connsiteY728" fmla="*/ 2025466 h 2367805"/>
                <a:gd name="connsiteX729" fmla="*/ 3034787 w 5816794"/>
                <a:gd name="connsiteY729" fmla="*/ 2058858 h 2367805"/>
                <a:gd name="connsiteX730" fmla="*/ 3044298 w 5816794"/>
                <a:gd name="connsiteY730" fmla="*/ 2071149 h 2367805"/>
                <a:gd name="connsiteX731" fmla="*/ 3058735 w 5816794"/>
                <a:gd name="connsiteY731" fmla="*/ 2089363 h 2367805"/>
                <a:gd name="connsiteX732" fmla="*/ 3066998 w 5816794"/>
                <a:gd name="connsiteY732" fmla="*/ 2100419 h 2367805"/>
                <a:gd name="connsiteX733" fmla="*/ 3076679 w 5816794"/>
                <a:gd name="connsiteY733" fmla="*/ 2116026 h 2367805"/>
                <a:gd name="connsiteX734" fmla="*/ 3089665 w 5816794"/>
                <a:gd name="connsiteY734" fmla="*/ 2106022 h 2367805"/>
                <a:gd name="connsiteX735" fmla="*/ 3078905 w 5816794"/>
                <a:gd name="connsiteY735" fmla="*/ 2088516 h 2367805"/>
                <a:gd name="connsiteX736" fmla="*/ 3068280 w 5816794"/>
                <a:gd name="connsiteY736" fmla="*/ 2071503 h 2367805"/>
                <a:gd name="connsiteX737" fmla="*/ 3053372 w 5816794"/>
                <a:gd name="connsiteY737" fmla="*/ 2048361 h 2367805"/>
                <a:gd name="connsiteX738" fmla="*/ 3046660 w 5816794"/>
                <a:gd name="connsiteY738" fmla="*/ 2035392 h 2367805"/>
                <a:gd name="connsiteX739" fmla="*/ 3040656 w 5816794"/>
                <a:gd name="connsiteY739" fmla="*/ 2023745 h 2367805"/>
                <a:gd name="connsiteX740" fmla="*/ 3021396 w 5816794"/>
                <a:gd name="connsiteY740" fmla="*/ 1999926 h 2367805"/>
                <a:gd name="connsiteX741" fmla="*/ 3007365 w 5816794"/>
                <a:gd name="connsiteY741" fmla="*/ 1983081 h 2367805"/>
                <a:gd name="connsiteX742" fmla="*/ 2991343 w 5816794"/>
                <a:gd name="connsiteY742" fmla="*/ 1967336 h 2367805"/>
                <a:gd name="connsiteX743" fmla="*/ 2962639 w 5816794"/>
                <a:gd name="connsiteY743" fmla="*/ 1934018 h 2367805"/>
                <a:gd name="connsiteX744" fmla="*/ 2950328 w 5816794"/>
                <a:gd name="connsiteY744" fmla="*/ 1919579 h 2367805"/>
                <a:gd name="connsiteX745" fmla="*/ 2940243 w 5816794"/>
                <a:gd name="connsiteY745" fmla="*/ 1907099 h 2367805"/>
                <a:gd name="connsiteX746" fmla="*/ 2924424 w 5816794"/>
                <a:gd name="connsiteY746" fmla="*/ 1892538 h 2367805"/>
                <a:gd name="connsiteX747" fmla="*/ 2909920 w 5816794"/>
                <a:gd name="connsiteY747" fmla="*/ 1880314 h 2367805"/>
                <a:gd name="connsiteX748" fmla="*/ 2903175 w 5816794"/>
                <a:gd name="connsiteY748" fmla="*/ 1886244 h 2367805"/>
                <a:gd name="connsiteX749" fmla="*/ 2657084 w 5816794"/>
                <a:gd name="connsiteY749" fmla="*/ 1913356 h 2367805"/>
                <a:gd name="connsiteX750" fmla="*/ 2663358 w 5816794"/>
                <a:gd name="connsiteY750" fmla="*/ 1926240 h 2367805"/>
                <a:gd name="connsiteX751" fmla="*/ 2671790 w 5816794"/>
                <a:gd name="connsiteY751" fmla="*/ 1943034 h 2367805"/>
                <a:gd name="connsiteX752" fmla="*/ 2697626 w 5816794"/>
                <a:gd name="connsiteY752" fmla="*/ 1977722 h 2367805"/>
                <a:gd name="connsiteX753" fmla="*/ 2711961 w 5816794"/>
                <a:gd name="connsiteY753" fmla="*/ 1995935 h 2367805"/>
                <a:gd name="connsiteX754" fmla="*/ 2734392 w 5816794"/>
                <a:gd name="connsiteY754" fmla="*/ 2019266 h 2367805"/>
                <a:gd name="connsiteX755" fmla="*/ 2760735 w 5816794"/>
                <a:gd name="connsiteY755" fmla="*/ 2050908 h 2367805"/>
                <a:gd name="connsiteX756" fmla="*/ 2786875 w 5816794"/>
                <a:gd name="connsiteY756" fmla="*/ 2083919 h 2367805"/>
                <a:gd name="connsiteX757" fmla="*/ 2796251 w 5816794"/>
                <a:gd name="connsiteY757" fmla="*/ 2096061 h 2367805"/>
                <a:gd name="connsiteX758" fmla="*/ 2810486 w 5816794"/>
                <a:gd name="connsiteY758" fmla="*/ 2114039 h 2367805"/>
                <a:gd name="connsiteX759" fmla="*/ 2818615 w 5816794"/>
                <a:gd name="connsiteY759" fmla="*/ 2124978 h 2367805"/>
                <a:gd name="connsiteX760" fmla="*/ 2828160 w 5816794"/>
                <a:gd name="connsiteY760" fmla="*/ 2140399 h 2367805"/>
                <a:gd name="connsiteX761" fmla="*/ 2841146 w 5816794"/>
                <a:gd name="connsiteY761" fmla="*/ 2130395 h 2367805"/>
                <a:gd name="connsiteX762" fmla="*/ 2830555 w 5816794"/>
                <a:gd name="connsiteY762" fmla="*/ 2113075 h 2367805"/>
                <a:gd name="connsiteX763" fmla="*/ 2820098 w 5816794"/>
                <a:gd name="connsiteY763" fmla="*/ 2096264 h 2367805"/>
                <a:gd name="connsiteX764" fmla="*/ 2805427 w 5816794"/>
                <a:gd name="connsiteY764" fmla="*/ 2073375 h 2367805"/>
                <a:gd name="connsiteX765" fmla="*/ 2798815 w 5816794"/>
                <a:gd name="connsiteY765" fmla="*/ 2060558 h 2367805"/>
                <a:gd name="connsiteX766" fmla="*/ 2792912 w 5816794"/>
                <a:gd name="connsiteY766" fmla="*/ 2049046 h 2367805"/>
                <a:gd name="connsiteX767" fmla="*/ 2773923 w 5816794"/>
                <a:gd name="connsiteY767" fmla="*/ 2025513 h 2367805"/>
                <a:gd name="connsiteX768" fmla="*/ 2760094 w 5816794"/>
                <a:gd name="connsiteY768" fmla="*/ 2008888 h 2367805"/>
                <a:gd name="connsiteX769" fmla="*/ 2744241 w 5816794"/>
                <a:gd name="connsiteY769" fmla="*/ 1993345 h 2367805"/>
                <a:gd name="connsiteX770" fmla="*/ 2715942 w 5816794"/>
                <a:gd name="connsiteY770" fmla="*/ 1960452 h 2367805"/>
                <a:gd name="connsiteX771" fmla="*/ 2703765 w 5816794"/>
                <a:gd name="connsiteY771" fmla="*/ 1946181 h 2367805"/>
                <a:gd name="connsiteX772" fmla="*/ 2693849 w 5816794"/>
                <a:gd name="connsiteY772" fmla="*/ 1933856 h 2367805"/>
                <a:gd name="connsiteX773" fmla="*/ 2678198 w 5816794"/>
                <a:gd name="connsiteY773" fmla="*/ 1919501 h 2367805"/>
                <a:gd name="connsiteX774" fmla="*/ 2663830 w 5816794"/>
                <a:gd name="connsiteY774" fmla="*/ 1907463 h 2367805"/>
                <a:gd name="connsiteX775" fmla="*/ 2657084 w 5816794"/>
                <a:gd name="connsiteY775" fmla="*/ 1913359 h 2367805"/>
                <a:gd name="connsiteX776" fmla="*/ 2411061 w 5816794"/>
                <a:gd name="connsiteY776" fmla="*/ 1940535 h 2367805"/>
                <a:gd name="connsiteX777" fmla="*/ 2417436 w 5816794"/>
                <a:gd name="connsiteY777" fmla="*/ 1953551 h 2367805"/>
                <a:gd name="connsiteX778" fmla="*/ 2426037 w 5816794"/>
                <a:gd name="connsiteY778" fmla="*/ 1970517 h 2367805"/>
                <a:gd name="connsiteX779" fmla="*/ 2452278 w 5816794"/>
                <a:gd name="connsiteY779" fmla="*/ 2005596 h 2367805"/>
                <a:gd name="connsiteX780" fmla="*/ 2466782 w 5816794"/>
                <a:gd name="connsiteY780" fmla="*/ 2024049 h 2367805"/>
                <a:gd name="connsiteX781" fmla="*/ 2489516 w 5816794"/>
                <a:gd name="connsiteY781" fmla="*/ 2047700 h 2367805"/>
                <a:gd name="connsiteX782" fmla="*/ 2516196 w 5816794"/>
                <a:gd name="connsiteY782" fmla="*/ 2079743 h 2367805"/>
                <a:gd name="connsiteX783" fmla="*/ 2542707 w 5816794"/>
                <a:gd name="connsiteY783" fmla="*/ 2113162 h 2367805"/>
                <a:gd name="connsiteX784" fmla="*/ 2552219 w 5816794"/>
                <a:gd name="connsiteY784" fmla="*/ 2125453 h 2367805"/>
                <a:gd name="connsiteX785" fmla="*/ 2566622 w 5816794"/>
                <a:gd name="connsiteY785" fmla="*/ 2143667 h 2367805"/>
                <a:gd name="connsiteX786" fmla="*/ 2574885 w 5816794"/>
                <a:gd name="connsiteY786" fmla="*/ 2154720 h 2367805"/>
                <a:gd name="connsiteX787" fmla="*/ 2584599 w 5816794"/>
                <a:gd name="connsiteY787" fmla="*/ 2170331 h 2367805"/>
                <a:gd name="connsiteX788" fmla="*/ 2597585 w 5816794"/>
                <a:gd name="connsiteY788" fmla="*/ 2160326 h 2367805"/>
                <a:gd name="connsiteX789" fmla="*/ 2586792 w 5816794"/>
                <a:gd name="connsiteY789" fmla="*/ 2142821 h 2367805"/>
                <a:gd name="connsiteX790" fmla="*/ 2576200 w 5816794"/>
                <a:gd name="connsiteY790" fmla="*/ 2125808 h 2367805"/>
                <a:gd name="connsiteX791" fmla="*/ 2561292 w 5816794"/>
                <a:gd name="connsiteY791" fmla="*/ 2102662 h 2367805"/>
                <a:gd name="connsiteX792" fmla="*/ 2554546 w 5816794"/>
                <a:gd name="connsiteY792" fmla="*/ 2089697 h 2367805"/>
                <a:gd name="connsiteX793" fmla="*/ 2548576 w 5816794"/>
                <a:gd name="connsiteY793" fmla="*/ 2078067 h 2367805"/>
                <a:gd name="connsiteX794" fmla="*/ 2529283 w 5816794"/>
                <a:gd name="connsiteY794" fmla="*/ 2054227 h 2367805"/>
                <a:gd name="connsiteX795" fmla="*/ 2515285 w 5816794"/>
                <a:gd name="connsiteY795" fmla="*/ 2037382 h 2367805"/>
                <a:gd name="connsiteX796" fmla="*/ 2499230 w 5816794"/>
                <a:gd name="connsiteY796" fmla="*/ 2021641 h 2367805"/>
                <a:gd name="connsiteX797" fmla="*/ 2470560 w 5816794"/>
                <a:gd name="connsiteY797" fmla="*/ 1988323 h 2367805"/>
                <a:gd name="connsiteX798" fmla="*/ 2458215 w 5816794"/>
                <a:gd name="connsiteY798" fmla="*/ 1973883 h 2367805"/>
                <a:gd name="connsiteX799" fmla="*/ 2448163 w 5816794"/>
                <a:gd name="connsiteY799" fmla="*/ 1961403 h 2367805"/>
                <a:gd name="connsiteX800" fmla="*/ 2432344 w 5816794"/>
                <a:gd name="connsiteY800" fmla="*/ 1946846 h 2367805"/>
                <a:gd name="connsiteX801" fmla="*/ 2417807 w 5816794"/>
                <a:gd name="connsiteY801" fmla="*/ 1934622 h 2367805"/>
                <a:gd name="connsiteX802" fmla="*/ 2411061 w 5816794"/>
                <a:gd name="connsiteY802" fmla="*/ 1940538 h 2367805"/>
                <a:gd name="connsiteX803" fmla="*/ 2164970 w 5816794"/>
                <a:gd name="connsiteY803" fmla="*/ 1967630 h 2367805"/>
                <a:gd name="connsiteX804" fmla="*/ 2171143 w 5816794"/>
                <a:gd name="connsiteY804" fmla="*/ 1980379 h 2367805"/>
                <a:gd name="connsiteX805" fmla="*/ 2179441 w 5816794"/>
                <a:gd name="connsiteY805" fmla="*/ 1997039 h 2367805"/>
                <a:gd name="connsiteX806" fmla="*/ 2204940 w 5816794"/>
                <a:gd name="connsiteY806" fmla="*/ 2031338 h 2367805"/>
                <a:gd name="connsiteX807" fmla="*/ 2219073 w 5816794"/>
                <a:gd name="connsiteY807" fmla="*/ 2049366 h 2367805"/>
                <a:gd name="connsiteX808" fmla="*/ 2241301 w 5816794"/>
                <a:gd name="connsiteY808" fmla="*/ 2072424 h 2367805"/>
                <a:gd name="connsiteX809" fmla="*/ 2267306 w 5816794"/>
                <a:gd name="connsiteY809" fmla="*/ 2103711 h 2367805"/>
                <a:gd name="connsiteX810" fmla="*/ 2293109 w 5816794"/>
                <a:gd name="connsiteY810" fmla="*/ 2136335 h 2367805"/>
                <a:gd name="connsiteX811" fmla="*/ 2302384 w 5816794"/>
                <a:gd name="connsiteY811" fmla="*/ 2148336 h 2367805"/>
                <a:gd name="connsiteX812" fmla="*/ 2316449 w 5816794"/>
                <a:gd name="connsiteY812" fmla="*/ 2166128 h 2367805"/>
                <a:gd name="connsiteX813" fmla="*/ 2324444 w 5816794"/>
                <a:gd name="connsiteY813" fmla="*/ 2176948 h 2367805"/>
                <a:gd name="connsiteX814" fmla="*/ 2333854 w 5816794"/>
                <a:gd name="connsiteY814" fmla="*/ 2192218 h 2367805"/>
                <a:gd name="connsiteX815" fmla="*/ 2346840 w 5816794"/>
                <a:gd name="connsiteY815" fmla="*/ 2182193 h 2367805"/>
                <a:gd name="connsiteX816" fmla="*/ 2336384 w 5816794"/>
                <a:gd name="connsiteY816" fmla="*/ 2165079 h 2367805"/>
                <a:gd name="connsiteX817" fmla="*/ 2326130 w 5816794"/>
                <a:gd name="connsiteY817" fmla="*/ 2148403 h 2367805"/>
                <a:gd name="connsiteX818" fmla="*/ 2311660 w 5816794"/>
                <a:gd name="connsiteY818" fmla="*/ 2125754 h 2367805"/>
                <a:gd name="connsiteX819" fmla="*/ 2305117 w 5816794"/>
                <a:gd name="connsiteY819" fmla="*/ 2113038 h 2367805"/>
                <a:gd name="connsiteX820" fmla="*/ 2299349 w 5816794"/>
                <a:gd name="connsiteY820" fmla="*/ 2101644 h 2367805"/>
                <a:gd name="connsiteX821" fmla="*/ 2280562 w 5816794"/>
                <a:gd name="connsiteY821" fmla="*/ 2078370 h 2367805"/>
                <a:gd name="connsiteX822" fmla="*/ 2266901 w 5816794"/>
                <a:gd name="connsiteY822" fmla="*/ 2061931 h 2367805"/>
                <a:gd name="connsiteX823" fmla="*/ 2251251 w 5816794"/>
                <a:gd name="connsiteY823" fmla="*/ 2046594 h 2367805"/>
                <a:gd name="connsiteX824" fmla="*/ 2223255 w 5816794"/>
                <a:gd name="connsiteY824" fmla="*/ 2014055 h 2367805"/>
                <a:gd name="connsiteX825" fmla="*/ 2211247 w 5816794"/>
                <a:gd name="connsiteY825" fmla="*/ 1999969 h 2367805"/>
                <a:gd name="connsiteX826" fmla="*/ 2201399 w 5816794"/>
                <a:gd name="connsiteY826" fmla="*/ 1987780 h 2367805"/>
                <a:gd name="connsiteX827" fmla="*/ 2185950 w 5816794"/>
                <a:gd name="connsiteY827" fmla="*/ 1973613 h 2367805"/>
                <a:gd name="connsiteX828" fmla="*/ 2171716 w 5816794"/>
                <a:gd name="connsiteY828" fmla="*/ 1961730 h 2367805"/>
                <a:gd name="connsiteX829" fmla="*/ 2164970 w 5816794"/>
                <a:gd name="connsiteY829" fmla="*/ 1967633 h 2367805"/>
                <a:gd name="connsiteX830" fmla="*/ 1918981 w 5816794"/>
                <a:gd name="connsiteY830" fmla="*/ 1994843 h 2367805"/>
                <a:gd name="connsiteX831" fmla="*/ 1925491 w 5816794"/>
                <a:gd name="connsiteY831" fmla="*/ 2007997 h 2367805"/>
                <a:gd name="connsiteX832" fmla="*/ 1934227 w 5816794"/>
                <a:gd name="connsiteY832" fmla="*/ 2025149 h 2367805"/>
                <a:gd name="connsiteX833" fmla="*/ 1960806 w 5816794"/>
                <a:gd name="connsiteY833" fmla="*/ 2060649 h 2367805"/>
                <a:gd name="connsiteX834" fmla="*/ 1975512 w 5816794"/>
                <a:gd name="connsiteY834" fmla="*/ 2079305 h 2367805"/>
                <a:gd name="connsiteX835" fmla="*/ 1998515 w 5816794"/>
                <a:gd name="connsiteY835" fmla="*/ 2103253 h 2367805"/>
                <a:gd name="connsiteX836" fmla="*/ 2025499 w 5816794"/>
                <a:gd name="connsiteY836" fmla="*/ 2135657 h 2367805"/>
                <a:gd name="connsiteX837" fmla="*/ 2052381 w 5816794"/>
                <a:gd name="connsiteY837" fmla="*/ 2169447 h 2367805"/>
                <a:gd name="connsiteX838" fmla="*/ 2062028 w 5816794"/>
                <a:gd name="connsiteY838" fmla="*/ 2181890 h 2367805"/>
                <a:gd name="connsiteX839" fmla="*/ 2076633 w 5816794"/>
                <a:gd name="connsiteY839" fmla="*/ 2200309 h 2367805"/>
                <a:gd name="connsiteX840" fmla="*/ 2084998 w 5816794"/>
                <a:gd name="connsiteY840" fmla="*/ 2211484 h 2367805"/>
                <a:gd name="connsiteX841" fmla="*/ 2094847 w 5816794"/>
                <a:gd name="connsiteY841" fmla="*/ 2227263 h 2367805"/>
                <a:gd name="connsiteX842" fmla="*/ 2107833 w 5816794"/>
                <a:gd name="connsiteY842" fmla="*/ 2217272 h 2367805"/>
                <a:gd name="connsiteX843" fmla="*/ 2096905 w 5816794"/>
                <a:gd name="connsiteY843" fmla="*/ 2199581 h 2367805"/>
                <a:gd name="connsiteX844" fmla="*/ 2086111 w 5816794"/>
                <a:gd name="connsiteY844" fmla="*/ 2182399 h 2367805"/>
                <a:gd name="connsiteX845" fmla="*/ 2071000 w 5816794"/>
                <a:gd name="connsiteY845" fmla="*/ 2159001 h 2367805"/>
                <a:gd name="connsiteX846" fmla="*/ 2064153 w 5816794"/>
                <a:gd name="connsiteY846" fmla="*/ 2145897 h 2367805"/>
                <a:gd name="connsiteX847" fmla="*/ 2058048 w 5816794"/>
                <a:gd name="connsiteY847" fmla="*/ 2134149 h 2367805"/>
                <a:gd name="connsiteX848" fmla="*/ 2038552 w 5816794"/>
                <a:gd name="connsiteY848" fmla="*/ 2110042 h 2367805"/>
                <a:gd name="connsiteX849" fmla="*/ 2024352 w 5816794"/>
                <a:gd name="connsiteY849" fmla="*/ 2092992 h 2367805"/>
                <a:gd name="connsiteX850" fmla="*/ 2008128 w 5816794"/>
                <a:gd name="connsiteY850" fmla="*/ 2077062 h 2367805"/>
                <a:gd name="connsiteX851" fmla="*/ 1979087 w 5816794"/>
                <a:gd name="connsiteY851" fmla="*/ 2043332 h 2367805"/>
                <a:gd name="connsiteX852" fmla="*/ 1966607 w 5816794"/>
                <a:gd name="connsiteY852" fmla="*/ 2028707 h 2367805"/>
                <a:gd name="connsiteX853" fmla="*/ 1956421 w 5816794"/>
                <a:gd name="connsiteY853" fmla="*/ 2016092 h 2367805"/>
                <a:gd name="connsiteX854" fmla="*/ 1940400 w 5816794"/>
                <a:gd name="connsiteY854" fmla="*/ 2001332 h 2367805"/>
                <a:gd name="connsiteX855" fmla="*/ 1925727 w 5816794"/>
                <a:gd name="connsiteY855" fmla="*/ 1988937 h 2367805"/>
                <a:gd name="connsiteX856" fmla="*/ 1918981 w 5816794"/>
                <a:gd name="connsiteY856" fmla="*/ 1994846 h 2367805"/>
                <a:gd name="connsiteX857" fmla="*/ 1670496 w 5816794"/>
                <a:gd name="connsiteY857" fmla="*/ 2019263 h 2367805"/>
                <a:gd name="connsiteX858" fmla="*/ 1676736 w 5816794"/>
                <a:gd name="connsiteY858" fmla="*/ 2032080 h 2367805"/>
                <a:gd name="connsiteX859" fmla="*/ 1685101 w 5816794"/>
                <a:gd name="connsiteY859" fmla="*/ 2048827 h 2367805"/>
                <a:gd name="connsiteX860" fmla="*/ 1710769 w 5816794"/>
                <a:gd name="connsiteY860" fmla="*/ 2083325 h 2367805"/>
                <a:gd name="connsiteX861" fmla="*/ 1725037 w 5816794"/>
                <a:gd name="connsiteY861" fmla="*/ 2101441 h 2367805"/>
                <a:gd name="connsiteX862" fmla="*/ 1747366 w 5816794"/>
                <a:gd name="connsiteY862" fmla="*/ 2124634 h 2367805"/>
                <a:gd name="connsiteX863" fmla="*/ 1773506 w 5816794"/>
                <a:gd name="connsiteY863" fmla="*/ 2156107 h 2367805"/>
                <a:gd name="connsiteX864" fmla="*/ 1799511 w 5816794"/>
                <a:gd name="connsiteY864" fmla="*/ 2188949 h 2367805"/>
                <a:gd name="connsiteX865" fmla="*/ 1808855 w 5816794"/>
                <a:gd name="connsiteY865" fmla="*/ 2201021 h 2367805"/>
                <a:gd name="connsiteX866" fmla="*/ 1822987 w 5816794"/>
                <a:gd name="connsiteY866" fmla="*/ 2218898 h 2367805"/>
                <a:gd name="connsiteX867" fmla="*/ 1831048 w 5816794"/>
                <a:gd name="connsiteY867" fmla="*/ 2229765 h 2367805"/>
                <a:gd name="connsiteX868" fmla="*/ 1840560 w 5816794"/>
                <a:gd name="connsiteY868" fmla="*/ 2245122 h 2367805"/>
                <a:gd name="connsiteX869" fmla="*/ 1853512 w 5816794"/>
                <a:gd name="connsiteY869" fmla="*/ 2235101 h 2367805"/>
                <a:gd name="connsiteX870" fmla="*/ 1842989 w 5816794"/>
                <a:gd name="connsiteY870" fmla="*/ 2217882 h 2367805"/>
                <a:gd name="connsiteX871" fmla="*/ 1832634 w 5816794"/>
                <a:gd name="connsiteY871" fmla="*/ 2201139 h 2367805"/>
                <a:gd name="connsiteX872" fmla="*/ 1818063 w 5816794"/>
                <a:gd name="connsiteY872" fmla="*/ 2178368 h 2367805"/>
                <a:gd name="connsiteX873" fmla="*/ 1811486 w 5816794"/>
                <a:gd name="connsiteY873" fmla="*/ 2165605 h 2367805"/>
                <a:gd name="connsiteX874" fmla="*/ 1805650 w 5816794"/>
                <a:gd name="connsiteY874" fmla="*/ 2154110 h 2367805"/>
                <a:gd name="connsiteX875" fmla="*/ 1786762 w 5816794"/>
                <a:gd name="connsiteY875" fmla="*/ 2130712 h 2367805"/>
                <a:gd name="connsiteX876" fmla="*/ 1773000 w 5816794"/>
                <a:gd name="connsiteY876" fmla="*/ 2114185 h 2367805"/>
                <a:gd name="connsiteX877" fmla="*/ 1757248 w 5816794"/>
                <a:gd name="connsiteY877" fmla="*/ 2098746 h 2367805"/>
                <a:gd name="connsiteX878" fmla="*/ 1729084 w 5816794"/>
                <a:gd name="connsiteY878" fmla="*/ 2066029 h 2367805"/>
                <a:gd name="connsiteX879" fmla="*/ 1716975 w 5816794"/>
                <a:gd name="connsiteY879" fmla="*/ 2051862 h 2367805"/>
                <a:gd name="connsiteX880" fmla="*/ 1707126 w 5816794"/>
                <a:gd name="connsiteY880" fmla="*/ 2039605 h 2367805"/>
                <a:gd name="connsiteX881" fmla="*/ 1691577 w 5816794"/>
                <a:gd name="connsiteY881" fmla="*/ 2025334 h 2367805"/>
                <a:gd name="connsiteX882" fmla="*/ 1677276 w 5816794"/>
                <a:gd name="connsiteY882" fmla="*/ 2013363 h 2367805"/>
                <a:gd name="connsiteX883" fmla="*/ 1670496 w 5816794"/>
                <a:gd name="connsiteY883" fmla="*/ 2019266 h 2367805"/>
                <a:gd name="connsiteX884" fmla="*/ 1426902 w 5816794"/>
                <a:gd name="connsiteY884" fmla="*/ 2049137 h 2367805"/>
                <a:gd name="connsiteX885" fmla="*/ 1433378 w 5816794"/>
                <a:gd name="connsiteY885" fmla="*/ 2062275 h 2367805"/>
                <a:gd name="connsiteX886" fmla="*/ 1442114 w 5816794"/>
                <a:gd name="connsiteY886" fmla="*/ 2079443 h 2367805"/>
                <a:gd name="connsiteX887" fmla="*/ 1468726 w 5816794"/>
                <a:gd name="connsiteY887" fmla="*/ 2114910 h 2367805"/>
                <a:gd name="connsiteX888" fmla="*/ 1483432 w 5816794"/>
                <a:gd name="connsiteY888" fmla="*/ 2133582 h 2367805"/>
                <a:gd name="connsiteX889" fmla="*/ 1506402 w 5816794"/>
                <a:gd name="connsiteY889" fmla="*/ 2157530 h 2367805"/>
                <a:gd name="connsiteX890" fmla="*/ 1533419 w 5816794"/>
                <a:gd name="connsiteY890" fmla="*/ 2189951 h 2367805"/>
                <a:gd name="connsiteX891" fmla="*/ 1560268 w 5816794"/>
                <a:gd name="connsiteY891" fmla="*/ 2223741 h 2367805"/>
                <a:gd name="connsiteX892" fmla="*/ 1569915 w 5816794"/>
                <a:gd name="connsiteY892" fmla="*/ 2236184 h 2367805"/>
                <a:gd name="connsiteX893" fmla="*/ 1584520 w 5816794"/>
                <a:gd name="connsiteY893" fmla="*/ 2254604 h 2367805"/>
                <a:gd name="connsiteX894" fmla="*/ 1592885 w 5816794"/>
                <a:gd name="connsiteY894" fmla="*/ 2265778 h 2367805"/>
                <a:gd name="connsiteX895" fmla="*/ 1602767 w 5816794"/>
                <a:gd name="connsiteY895" fmla="*/ 2281557 h 2367805"/>
                <a:gd name="connsiteX896" fmla="*/ 1615753 w 5816794"/>
                <a:gd name="connsiteY896" fmla="*/ 2271566 h 2367805"/>
                <a:gd name="connsiteX897" fmla="*/ 1604791 w 5816794"/>
                <a:gd name="connsiteY897" fmla="*/ 2253875 h 2367805"/>
                <a:gd name="connsiteX898" fmla="*/ 1594031 w 5816794"/>
                <a:gd name="connsiteY898" fmla="*/ 2236693 h 2367805"/>
                <a:gd name="connsiteX899" fmla="*/ 1578920 w 5816794"/>
                <a:gd name="connsiteY899" fmla="*/ 2213295 h 2367805"/>
                <a:gd name="connsiteX900" fmla="*/ 1572040 w 5816794"/>
                <a:gd name="connsiteY900" fmla="*/ 2200191 h 2367805"/>
                <a:gd name="connsiteX901" fmla="*/ 1565968 w 5816794"/>
                <a:gd name="connsiteY901" fmla="*/ 2188443 h 2367805"/>
                <a:gd name="connsiteX902" fmla="*/ 1546439 w 5816794"/>
                <a:gd name="connsiteY902" fmla="*/ 2164337 h 2367805"/>
                <a:gd name="connsiteX903" fmla="*/ 1532239 w 5816794"/>
                <a:gd name="connsiteY903" fmla="*/ 2147287 h 2367805"/>
                <a:gd name="connsiteX904" fmla="*/ 1516049 w 5816794"/>
                <a:gd name="connsiteY904" fmla="*/ 2131356 h 2367805"/>
                <a:gd name="connsiteX905" fmla="*/ 1486974 w 5816794"/>
                <a:gd name="connsiteY905" fmla="*/ 2097627 h 2367805"/>
                <a:gd name="connsiteX906" fmla="*/ 1474494 w 5816794"/>
                <a:gd name="connsiteY906" fmla="*/ 2083001 h 2367805"/>
                <a:gd name="connsiteX907" fmla="*/ 1464308 w 5816794"/>
                <a:gd name="connsiteY907" fmla="*/ 2070387 h 2367805"/>
                <a:gd name="connsiteX908" fmla="*/ 1448320 w 5816794"/>
                <a:gd name="connsiteY908" fmla="*/ 2055627 h 2367805"/>
                <a:gd name="connsiteX909" fmla="*/ 1433648 w 5816794"/>
                <a:gd name="connsiteY909" fmla="*/ 2043234 h 2367805"/>
                <a:gd name="connsiteX910" fmla="*/ 1426902 w 5816794"/>
                <a:gd name="connsiteY910" fmla="*/ 2049140 h 2367805"/>
                <a:gd name="connsiteX911" fmla="*/ 1180744 w 5816794"/>
                <a:gd name="connsiteY911" fmla="*/ 2076191 h 2367805"/>
                <a:gd name="connsiteX912" fmla="*/ 1186815 w 5816794"/>
                <a:gd name="connsiteY912" fmla="*/ 2088823 h 2367805"/>
                <a:gd name="connsiteX913" fmla="*/ 1194944 w 5816794"/>
                <a:gd name="connsiteY913" fmla="*/ 2105310 h 2367805"/>
                <a:gd name="connsiteX914" fmla="*/ 1220106 w 5816794"/>
                <a:gd name="connsiteY914" fmla="*/ 2139222 h 2367805"/>
                <a:gd name="connsiteX915" fmla="*/ 1234070 w 5816794"/>
                <a:gd name="connsiteY915" fmla="*/ 2157014 h 2367805"/>
                <a:gd name="connsiteX916" fmla="*/ 1255994 w 5816794"/>
                <a:gd name="connsiteY916" fmla="*/ 2179785 h 2367805"/>
                <a:gd name="connsiteX917" fmla="*/ 1281662 w 5816794"/>
                <a:gd name="connsiteY917" fmla="*/ 2210681 h 2367805"/>
                <a:gd name="connsiteX918" fmla="*/ 1307162 w 5816794"/>
                <a:gd name="connsiteY918" fmla="*/ 2242950 h 2367805"/>
                <a:gd name="connsiteX919" fmla="*/ 1316303 w 5816794"/>
                <a:gd name="connsiteY919" fmla="*/ 2254816 h 2367805"/>
                <a:gd name="connsiteX920" fmla="*/ 1330165 w 5816794"/>
                <a:gd name="connsiteY920" fmla="*/ 2272406 h 2367805"/>
                <a:gd name="connsiteX921" fmla="*/ 1338092 w 5816794"/>
                <a:gd name="connsiteY921" fmla="*/ 2283088 h 2367805"/>
                <a:gd name="connsiteX922" fmla="*/ 1347367 w 5816794"/>
                <a:gd name="connsiteY922" fmla="*/ 2298189 h 2367805"/>
                <a:gd name="connsiteX923" fmla="*/ 1360320 w 5816794"/>
                <a:gd name="connsiteY923" fmla="*/ 2288168 h 2367805"/>
                <a:gd name="connsiteX924" fmla="*/ 1350032 w 5816794"/>
                <a:gd name="connsiteY924" fmla="*/ 2271219 h 2367805"/>
                <a:gd name="connsiteX925" fmla="*/ 1339913 w 5816794"/>
                <a:gd name="connsiteY925" fmla="*/ 2254732 h 2367805"/>
                <a:gd name="connsiteX926" fmla="*/ 1325680 w 5816794"/>
                <a:gd name="connsiteY926" fmla="*/ 2232332 h 2367805"/>
                <a:gd name="connsiteX927" fmla="*/ 1319237 w 5816794"/>
                <a:gd name="connsiteY927" fmla="*/ 2219737 h 2367805"/>
                <a:gd name="connsiteX928" fmla="*/ 1313571 w 5816794"/>
                <a:gd name="connsiteY928" fmla="*/ 2208445 h 2367805"/>
                <a:gd name="connsiteX929" fmla="*/ 1295020 w 5816794"/>
                <a:gd name="connsiteY929" fmla="*/ 2185455 h 2367805"/>
                <a:gd name="connsiteX930" fmla="*/ 1281528 w 5816794"/>
                <a:gd name="connsiteY930" fmla="*/ 2169204 h 2367805"/>
                <a:gd name="connsiteX931" fmla="*/ 1266046 w 5816794"/>
                <a:gd name="connsiteY931" fmla="*/ 2154070 h 2367805"/>
                <a:gd name="connsiteX932" fmla="*/ 1238421 w 5816794"/>
                <a:gd name="connsiteY932" fmla="*/ 2121935 h 2367805"/>
                <a:gd name="connsiteX933" fmla="*/ 1226549 w 5816794"/>
                <a:gd name="connsiteY933" fmla="*/ 2108022 h 2367805"/>
                <a:gd name="connsiteX934" fmla="*/ 1216868 w 5816794"/>
                <a:gd name="connsiteY934" fmla="*/ 2095967 h 2367805"/>
                <a:gd name="connsiteX935" fmla="*/ 1201555 w 5816794"/>
                <a:gd name="connsiteY935" fmla="*/ 2082000 h 2367805"/>
                <a:gd name="connsiteX936" fmla="*/ 1187524 w 5816794"/>
                <a:gd name="connsiteY936" fmla="*/ 2070269 h 2367805"/>
                <a:gd name="connsiteX937" fmla="*/ 1180744 w 5816794"/>
                <a:gd name="connsiteY937" fmla="*/ 2076195 h 2367805"/>
                <a:gd name="connsiteX938" fmla="*/ 934687 w 5816794"/>
                <a:gd name="connsiteY938" fmla="*/ 2103324 h 2367805"/>
                <a:gd name="connsiteX939" fmla="*/ 940691 w 5816794"/>
                <a:gd name="connsiteY939" fmla="*/ 2115868 h 2367805"/>
                <a:gd name="connsiteX940" fmla="*/ 948719 w 5816794"/>
                <a:gd name="connsiteY940" fmla="*/ 2132240 h 2367805"/>
                <a:gd name="connsiteX941" fmla="*/ 973645 w 5816794"/>
                <a:gd name="connsiteY941" fmla="*/ 2165895 h 2367805"/>
                <a:gd name="connsiteX942" fmla="*/ 987508 w 5816794"/>
                <a:gd name="connsiteY942" fmla="*/ 2183569 h 2367805"/>
                <a:gd name="connsiteX943" fmla="*/ 1009263 w 5816794"/>
                <a:gd name="connsiteY943" fmla="*/ 2206138 h 2367805"/>
                <a:gd name="connsiteX944" fmla="*/ 1034729 w 5816794"/>
                <a:gd name="connsiteY944" fmla="*/ 2236794 h 2367805"/>
                <a:gd name="connsiteX945" fmla="*/ 1059958 w 5816794"/>
                <a:gd name="connsiteY945" fmla="*/ 2268794 h 2367805"/>
                <a:gd name="connsiteX946" fmla="*/ 1069032 w 5816794"/>
                <a:gd name="connsiteY946" fmla="*/ 2280599 h 2367805"/>
                <a:gd name="connsiteX947" fmla="*/ 1082760 w 5816794"/>
                <a:gd name="connsiteY947" fmla="*/ 2298037 h 2367805"/>
                <a:gd name="connsiteX948" fmla="*/ 1090618 w 5816794"/>
                <a:gd name="connsiteY948" fmla="*/ 2308635 h 2367805"/>
                <a:gd name="connsiteX949" fmla="*/ 1099793 w 5816794"/>
                <a:gd name="connsiteY949" fmla="*/ 2323651 h 2367805"/>
                <a:gd name="connsiteX950" fmla="*/ 1112745 w 5816794"/>
                <a:gd name="connsiteY950" fmla="*/ 2313613 h 2367805"/>
                <a:gd name="connsiteX951" fmla="*/ 1102559 w 5816794"/>
                <a:gd name="connsiteY951" fmla="*/ 2296749 h 2367805"/>
                <a:gd name="connsiteX952" fmla="*/ 1092541 w 5816794"/>
                <a:gd name="connsiteY952" fmla="*/ 2280397 h 2367805"/>
                <a:gd name="connsiteX953" fmla="*/ 1078442 w 5816794"/>
                <a:gd name="connsiteY953" fmla="*/ 2258152 h 2367805"/>
                <a:gd name="connsiteX954" fmla="*/ 1072101 w 5816794"/>
                <a:gd name="connsiteY954" fmla="*/ 2245638 h 2367805"/>
                <a:gd name="connsiteX955" fmla="*/ 1066502 w 5816794"/>
                <a:gd name="connsiteY955" fmla="*/ 2234417 h 2367805"/>
                <a:gd name="connsiteX956" fmla="*/ 1048119 w 5816794"/>
                <a:gd name="connsiteY956" fmla="*/ 2211595 h 2367805"/>
                <a:gd name="connsiteX957" fmla="*/ 1034729 w 5816794"/>
                <a:gd name="connsiteY957" fmla="*/ 2195496 h 2367805"/>
                <a:gd name="connsiteX958" fmla="*/ 1019382 w 5816794"/>
                <a:gd name="connsiteY958" fmla="*/ 2180497 h 2367805"/>
                <a:gd name="connsiteX959" fmla="*/ 991960 w 5816794"/>
                <a:gd name="connsiteY959" fmla="*/ 2148619 h 2367805"/>
                <a:gd name="connsiteX960" fmla="*/ 980188 w 5816794"/>
                <a:gd name="connsiteY960" fmla="*/ 2134790 h 2367805"/>
                <a:gd name="connsiteX961" fmla="*/ 970609 w 5816794"/>
                <a:gd name="connsiteY961" fmla="*/ 2122836 h 2367805"/>
                <a:gd name="connsiteX962" fmla="*/ 955431 w 5816794"/>
                <a:gd name="connsiteY962" fmla="*/ 2108990 h 2367805"/>
                <a:gd name="connsiteX963" fmla="*/ 941433 w 5816794"/>
                <a:gd name="connsiteY963" fmla="*/ 2097374 h 2367805"/>
                <a:gd name="connsiteX964" fmla="*/ 934687 w 5816794"/>
                <a:gd name="connsiteY964" fmla="*/ 2103327 h 2367805"/>
                <a:gd name="connsiteX965" fmla="*/ 680164 w 5816794"/>
                <a:gd name="connsiteY965" fmla="*/ 2120947 h 2367805"/>
                <a:gd name="connsiteX966" fmla="*/ 686539 w 5816794"/>
                <a:gd name="connsiteY966" fmla="*/ 2133899 h 2367805"/>
                <a:gd name="connsiteX967" fmla="*/ 695005 w 5816794"/>
                <a:gd name="connsiteY967" fmla="*/ 2150794 h 2367805"/>
                <a:gd name="connsiteX968" fmla="*/ 721078 w 5816794"/>
                <a:gd name="connsiteY968" fmla="*/ 2185684 h 2367805"/>
                <a:gd name="connsiteX969" fmla="*/ 735515 w 5816794"/>
                <a:gd name="connsiteY969" fmla="*/ 2204036 h 2367805"/>
                <a:gd name="connsiteX970" fmla="*/ 758113 w 5816794"/>
                <a:gd name="connsiteY970" fmla="*/ 2227536 h 2367805"/>
                <a:gd name="connsiteX971" fmla="*/ 784591 w 5816794"/>
                <a:gd name="connsiteY971" fmla="*/ 2259380 h 2367805"/>
                <a:gd name="connsiteX972" fmla="*/ 810934 w 5816794"/>
                <a:gd name="connsiteY972" fmla="*/ 2292597 h 2367805"/>
                <a:gd name="connsiteX973" fmla="*/ 820412 w 5816794"/>
                <a:gd name="connsiteY973" fmla="*/ 2304820 h 2367805"/>
                <a:gd name="connsiteX974" fmla="*/ 834713 w 5816794"/>
                <a:gd name="connsiteY974" fmla="*/ 2322933 h 2367805"/>
                <a:gd name="connsiteX975" fmla="*/ 842943 w 5816794"/>
                <a:gd name="connsiteY975" fmla="*/ 2333922 h 2367805"/>
                <a:gd name="connsiteX976" fmla="*/ 852556 w 5816794"/>
                <a:gd name="connsiteY976" fmla="*/ 2349437 h 2367805"/>
                <a:gd name="connsiteX977" fmla="*/ 865508 w 5816794"/>
                <a:gd name="connsiteY977" fmla="*/ 2339450 h 2367805"/>
                <a:gd name="connsiteX978" fmla="*/ 854850 w 5816794"/>
                <a:gd name="connsiteY978" fmla="*/ 2322029 h 2367805"/>
                <a:gd name="connsiteX979" fmla="*/ 844326 w 5816794"/>
                <a:gd name="connsiteY979" fmla="*/ 2305117 h 2367805"/>
                <a:gd name="connsiteX980" fmla="*/ 829519 w 5816794"/>
                <a:gd name="connsiteY980" fmla="*/ 2282093 h 2367805"/>
                <a:gd name="connsiteX981" fmla="*/ 822807 w 5816794"/>
                <a:gd name="connsiteY981" fmla="*/ 2269192 h 2367805"/>
                <a:gd name="connsiteX982" fmla="*/ 816904 w 5816794"/>
                <a:gd name="connsiteY982" fmla="*/ 2257595 h 2367805"/>
                <a:gd name="connsiteX983" fmla="*/ 797745 w 5816794"/>
                <a:gd name="connsiteY983" fmla="*/ 2233928 h 2367805"/>
                <a:gd name="connsiteX984" fmla="*/ 783815 w 5816794"/>
                <a:gd name="connsiteY984" fmla="*/ 2217184 h 2367805"/>
                <a:gd name="connsiteX985" fmla="*/ 767895 w 5816794"/>
                <a:gd name="connsiteY985" fmla="*/ 2201541 h 2367805"/>
                <a:gd name="connsiteX986" fmla="*/ 739360 w 5816794"/>
                <a:gd name="connsiteY986" fmla="*/ 2168411 h 2367805"/>
                <a:gd name="connsiteX987" fmla="*/ 727116 w 5816794"/>
                <a:gd name="connsiteY987" fmla="*/ 2154056 h 2367805"/>
                <a:gd name="connsiteX988" fmla="*/ 717098 w 5816794"/>
                <a:gd name="connsiteY988" fmla="*/ 2141664 h 2367805"/>
                <a:gd name="connsiteX989" fmla="*/ 701380 w 5816794"/>
                <a:gd name="connsiteY989" fmla="*/ 2127187 h 2367805"/>
                <a:gd name="connsiteX990" fmla="*/ 686944 w 5816794"/>
                <a:gd name="connsiteY990" fmla="*/ 2115044 h 2367805"/>
                <a:gd name="connsiteX991" fmla="*/ 680164 w 5816794"/>
                <a:gd name="connsiteY991" fmla="*/ 2120951 h 2367805"/>
                <a:gd name="connsiteX992" fmla="*/ 417614 w 5816794"/>
                <a:gd name="connsiteY992" fmla="*/ 2129511 h 2367805"/>
                <a:gd name="connsiteX993" fmla="*/ 423618 w 5816794"/>
                <a:gd name="connsiteY993" fmla="*/ 2142106 h 2367805"/>
                <a:gd name="connsiteX994" fmla="*/ 431713 w 5816794"/>
                <a:gd name="connsiteY994" fmla="*/ 2158545 h 2367805"/>
                <a:gd name="connsiteX995" fmla="*/ 456774 w 5816794"/>
                <a:gd name="connsiteY995" fmla="*/ 2192336 h 2367805"/>
                <a:gd name="connsiteX996" fmla="*/ 470671 w 5816794"/>
                <a:gd name="connsiteY996" fmla="*/ 2210077 h 2367805"/>
                <a:gd name="connsiteX997" fmla="*/ 492527 w 5816794"/>
                <a:gd name="connsiteY997" fmla="*/ 2232764 h 2367805"/>
                <a:gd name="connsiteX998" fmla="*/ 518094 w 5816794"/>
                <a:gd name="connsiteY998" fmla="*/ 2263542 h 2367805"/>
                <a:gd name="connsiteX999" fmla="*/ 543492 w 5816794"/>
                <a:gd name="connsiteY999" fmla="*/ 2295673 h 2367805"/>
                <a:gd name="connsiteX1000" fmla="*/ 552599 w 5816794"/>
                <a:gd name="connsiteY1000" fmla="*/ 2307525 h 2367805"/>
                <a:gd name="connsiteX1001" fmla="*/ 566395 w 5816794"/>
                <a:gd name="connsiteY1001" fmla="*/ 2325048 h 2367805"/>
                <a:gd name="connsiteX1002" fmla="*/ 574287 w 5816794"/>
                <a:gd name="connsiteY1002" fmla="*/ 2335679 h 2367805"/>
                <a:gd name="connsiteX1003" fmla="*/ 583529 w 5816794"/>
                <a:gd name="connsiteY1003" fmla="*/ 2350743 h 2367805"/>
                <a:gd name="connsiteX1004" fmla="*/ 596481 w 5816794"/>
                <a:gd name="connsiteY1004" fmla="*/ 2340722 h 2367805"/>
                <a:gd name="connsiteX1005" fmla="*/ 586228 w 5816794"/>
                <a:gd name="connsiteY1005" fmla="*/ 2323827 h 2367805"/>
                <a:gd name="connsiteX1006" fmla="*/ 576143 w 5816794"/>
                <a:gd name="connsiteY1006" fmla="*/ 2307387 h 2367805"/>
                <a:gd name="connsiteX1007" fmla="*/ 561976 w 5816794"/>
                <a:gd name="connsiteY1007" fmla="*/ 2285058 h 2367805"/>
                <a:gd name="connsiteX1008" fmla="*/ 555601 w 5816794"/>
                <a:gd name="connsiteY1008" fmla="*/ 2272514 h 2367805"/>
                <a:gd name="connsiteX1009" fmla="*/ 549935 w 5816794"/>
                <a:gd name="connsiteY1009" fmla="*/ 2261238 h 2367805"/>
                <a:gd name="connsiteX1010" fmla="*/ 531485 w 5816794"/>
                <a:gd name="connsiteY1010" fmla="*/ 2238349 h 2367805"/>
                <a:gd name="connsiteX1011" fmla="*/ 518060 w 5816794"/>
                <a:gd name="connsiteY1011" fmla="*/ 2222159 h 2367805"/>
                <a:gd name="connsiteX1012" fmla="*/ 502612 w 5816794"/>
                <a:gd name="connsiteY1012" fmla="*/ 2207075 h 2367805"/>
                <a:gd name="connsiteX1013" fmla="*/ 475089 w 5816794"/>
                <a:gd name="connsiteY1013" fmla="*/ 2175059 h 2367805"/>
                <a:gd name="connsiteX1014" fmla="*/ 463284 w 5816794"/>
                <a:gd name="connsiteY1014" fmla="*/ 2161197 h 2367805"/>
                <a:gd name="connsiteX1015" fmla="*/ 453637 w 5816794"/>
                <a:gd name="connsiteY1015" fmla="*/ 2149192 h 2367805"/>
                <a:gd name="connsiteX1016" fmla="*/ 438357 w 5816794"/>
                <a:gd name="connsiteY1016" fmla="*/ 2135276 h 2367805"/>
                <a:gd name="connsiteX1017" fmla="*/ 424360 w 5816794"/>
                <a:gd name="connsiteY1017" fmla="*/ 2123612 h 2367805"/>
                <a:gd name="connsiteX1018" fmla="*/ 417614 w 5816794"/>
                <a:gd name="connsiteY1018" fmla="*/ 2129515 h 2367805"/>
                <a:gd name="connsiteX1019" fmla="*/ 205759 w 5816794"/>
                <a:gd name="connsiteY1019" fmla="*/ 2062190 h 2367805"/>
                <a:gd name="connsiteX1020" fmla="*/ 328804 w 5816794"/>
                <a:gd name="connsiteY1020" fmla="*/ 2190956 h 2367805"/>
                <a:gd name="connsiteX1021" fmla="*/ 359667 w 5816794"/>
                <a:gd name="connsiteY1021" fmla="*/ 2223141 h 2367805"/>
                <a:gd name="connsiteX1022" fmla="*/ 375014 w 5816794"/>
                <a:gd name="connsiteY1022" fmla="*/ 2239139 h 2367805"/>
                <a:gd name="connsiteX1023" fmla="*/ 391541 w 5816794"/>
                <a:gd name="connsiteY1023" fmla="*/ 2253713 h 2367805"/>
                <a:gd name="connsiteX1024" fmla="*/ 465139 w 5816794"/>
                <a:gd name="connsiteY1024" fmla="*/ 2302827 h 2367805"/>
                <a:gd name="connsiteX1025" fmla="*/ 690014 w 5816794"/>
                <a:gd name="connsiteY1025" fmla="*/ 2364653 h 2367805"/>
                <a:gd name="connsiteX1026" fmla="*/ 925310 w 5816794"/>
                <a:gd name="connsiteY1026" fmla="*/ 2358845 h 2367805"/>
                <a:gd name="connsiteX1027" fmla="*/ 2032852 w 5816794"/>
                <a:gd name="connsiteY1027" fmla="*/ 2244249 h 2367805"/>
                <a:gd name="connsiteX1028" fmla="*/ 2627301 w 5816794"/>
                <a:gd name="connsiteY1028" fmla="*/ 2181512 h 2367805"/>
                <a:gd name="connsiteX1029" fmla="*/ 3457890 w 5816794"/>
                <a:gd name="connsiteY1029" fmla="*/ 2087336 h 2367805"/>
                <a:gd name="connsiteX1030" fmla="*/ 4514669 w 5816794"/>
                <a:gd name="connsiteY1030" fmla="*/ 1973465 h 2367805"/>
                <a:gd name="connsiteX1031" fmla="*/ 5054678 w 5816794"/>
                <a:gd name="connsiteY1031" fmla="*/ 1916179 h 2367805"/>
                <a:gd name="connsiteX1032" fmla="*/ 5325020 w 5816794"/>
                <a:gd name="connsiteY1032" fmla="*/ 1887617 h 2367805"/>
                <a:gd name="connsiteX1033" fmla="*/ 5594923 w 5816794"/>
                <a:gd name="connsiteY1033" fmla="*/ 1827096 h 2367805"/>
                <a:gd name="connsiteX1034" fmla="*/ 5687342 w 5816794"/>
                <a:gd name="connsiteY1034" fmla="*/ 1777068 h 2367805"/>
                <a:gd name="connsiteX1035" fmla="*/ 5758781 w 5816794"/>
                <a:gd name="connsiteY1035" fmla="*/ 1696178 h 2367805"/>
                <a:gd name="connsiteX1036" fmla="*/ 5811803 w 5816794"/>
                <a:gd name="connsiteY1036" fmla="*/ 1495801 h 2367805"/>
                <a:gd name="connsiteX1037" fmla="*/ 5814738 w 5816794"/>
                <a:gd name="connsiteY1037" fmla="*/ 1345196 h 2367805"/>
                <a:gd name="connsiteX1038" fmla="*/ 5812074 w 5816794"/>
                <a:gd name="connsiteY1038" fmla="*/ 1197876 h 2367805"/>
                <a:gd name="connsiteX1039" fmla="*/ 5807115 w 5816794"/>
                <a:gd name="connsiteY1039" fmla="*/ 900833 h 2367805"/>
                <a:gd name="connsiteX1040" fmla="*/ 5789374 w 5816794"/>
                <a:gd name="connsiteY1040" fmla="*/ 723548 h 2367805"/>
                <a:gd name="connsiteX1041" fmla="*/ 5753553 w 5816794"/>
                <a:gd name="connsiteY1041" fmla="*/ 548124 h 2367805"/>
                <a:gd name="connsiteX1042" fmla="*/ 5704847 w 5816794"/>
                <a:gd name="connsiteY1042" fmla="*/ 420053 h 2367805"/>
                <a:gd name="connsiteX1043" fmla="*/ 5621198 w 5816794"/>
                <a:gd name="connsiteY1043" fmla="*/ 305710 h 2367805"/>
                <a:gd name="connsiteX1044" fmla="*/ 5596205 w 5816794"/>
                <a:gd name="connsiteY1044" fmla="*/ 281975 h 2367805"/>
                <a:gd name="connsiteX1045" fmla="*/ 5572594 w 5816794"/>
                <a:gd name="connsiteY1045" fmla="*/ 308469 h 2367805"/>
                <a:gd name="connsiteX1046" fmla="*/ 5572560 w 5816794"/>
                <a:gd name="connsiteY1046" fmla="*/ 308469 h 2367805"/>
                <a:gd name="connsiteX1047" fmla="*/ 5622244 w 5816794"/>
                <a:gd name="connsiteY1047" fmla="*/ 306725 h 2367805"/>
                <a:gd name="connsiteX1048" fmla="*/ 5482739 w 5816794"/>
                <a:gd name="connsiteY1048" fmla="*/ 163217 h 2367805"/>
                <a:gd name="connsiteX1049" fmla="*/ 5438688 w 5816794"/>
                <a:gd name="connsiteY1049" fmla="*/ 165399 h 2367805"/>
                <a:gd name="connsiteX1050" fmla="*/ 5598431 w 5816794"/>
                <a:gd name="connsiteY1050" fmla="*/ 330545 h 2367805"/>
                <a:gd name="connsiteX1051" fmla="*/ 5597993 w 5816794"/>
                <a:gd name="connsiteY1051" fmla="*/ 330545 h 2367805"/>
                <a:gd name="connsiteX1052" fmla="*/ 5597993 w 5816794"/>
                <a:gd name="connsiteY1052" fmla="*/ 330545 h 2367805"/>
                <a:gd name="connsiteX1053" fmla="*/ 5598229 w 5816794"/>
                <a:gd name="connsiteY1053" fmla="*/ 330292 h 2367805"/>
                <a:gd name="connsiteX1054" fmla="*/ 5598464 w 5816794"/>
                <a:gd name="connsiteY1054" fmla="*/ 330511 h 2367805"/>
                <a:gd name="connsiteX1055" fmla="*/ 5680529 w 5816794"/>
                <a:gd name="connsiteY1055" fmla="*/ 446463 h 2367805"/>
                <a:gd name="connsiteX1056" fmla="*/ 5727952 w 5816794"/>
                <a:gd name="connsiteY1056" fmla="*/ 581118 h 2367805"/>
                <a:gd name="connsiteX1057" fmla="*/ 5766944 w 5816794"/>
                <a:gd name="connsiteY1057" fmla="*/ 829168 h 2367805"/>
                <a:gd name="connsiteX1058" fmla="*/ 5774398 w 5816794"/>
                <a:gd name="connsiteY1058" fmla="*/ 1080470 h 2367805"/>
                <a:gd name="connsiteX1059" fmla="*/ 5774060 w 5816794"/>
                <a:gd name="connsiteY1059" fmla="*/ 1254082 h 2367805"/>
                <a:gd name="connsiteX1060" fmla="*/ 5775275 w 5816794"/>
                <a:gd name="connsiteY1060" fmla="*/ 1427067 h 2367805"/>
                <a:gd name="connsiteX1061" fmla="*/ 5754430 w 5816794"/>
                <a:gd name="connsiteY1061" fmla="*/ 1595448 h 2367805"/>
                <a:gd name="connsiteX1062" fmla="*/ 5673377 w 5816794"/>
                <a:gd name="connsiteY1062" fmla="*/ 1733712 h 2367805"/>
                <a:gd name="connsiteX1063" fmla="*/ 5600826 w 5816794"/>
                <a:gd name="connsiteY1063" fmla="*/ 1777456 h 2367805"/>
                <a:gd name="connsiteX1064" fmla="*/ 5518222 w 5816794"/>
                <a:gd name="connsiteY1064" fmla="*/ 1805981 h 2367805"/>
                <a:gd name="connsiteX1065" fmla="*/ 5344009 w 5816794"/>
                <a:gd name="connsiteY1065" fmla="*/ 1837012 h 2367805"/>
                <a:gd name="connsiteX1066" fmla="*/ 5183929 w 5816794"/>
                <a:gd name="connsiteY1066" fmla="*/ 1851607 h 2367805"/>
                <a:gd name="connsiteX1067" fmla="*/ 5022601 w 5816794"/>
                <a:gd name="connsiteY1067" fmla="*/ 1866448 h 2367805"/>
                <a:gd name="connsiteX1068" fmla="*/ 4246418 w 5816794"/>
                <a:gd name="connsiteY1068" fmla="*/ 1949200 h 2367805"/>
                <a:gd name="connsiteX1069" fmla="*/ 3690960 w 5816794"/>
                <a:gd name="connsiteY1069" fmla="*/ 2009046 h 2367805"/>
                <a:gd name="connsiteX1070" fmla="*/ 3122956 w 5816794"/>
                <a:gd name="connsiteY1070" fmla="*/ 2074748 h 2367805"/>
                <a:gd name="connsiteX1071" fmla="*/ 2008027 w 5816794"/>
                <a:gd name="connsiteY1071" fmla="*/ 2196353 h 2367805"/>
                <a:gd name="connsiteX1072" fmla="*/ 1526673 w 5816794"/>
                <a:gd name="connsiteY1072" fmla="*/ 2248664 h 2367805"/>
                <a:gd name="connsiteX1073" fmla="*/ 1120604 w 5816794"/>
                <a:gd name="connsiteY1073" fmla="*/ 2291919 h 2367805"/>
                <a:gd name="connsiteX1074" fmla="*/ 850465 w 5816794"/>
                <a:gd name="connsiteY1074" fmla="*/ 2322275 h 2367805"/>
                <a:gd name="connsiteX1075" fmla="*/ 589027 w 5816794"/>
                <a:gd name="connsiteY1075" fmla="*/ 2313944 h 2367805"/>
                <a:gd name="connsiteX1076" fmla="*/ 482712 w 5816794"/>
                <a:gd name="connsiteY1076" fmla="*/ 2278140 h 2367805"/>
                <a:gd name="connsiteX1077" fmla="*/ 434209 w 5816794"/>
                <a:gd name="connsiteY1077" fmla="*/ 2250934 h 2367805"/>
                <a:gd name="connsiteX1078" fmla="*/ 411644 w 5816794"/>
                <a:gd name="connsiteY1078" fmla="*/ 2234970 h 2367805"/>
                <a:gd name="connsiteX1079" fmla="*/ 400850 w 5816794"/>
                <a:gd name="connsiteY1079" fmla="*/ 2226386 h 2367805"/>
                <a:gd name="connsiteX1080" fmla="*/ 391372 w 5816794"/>
                <a:gd name="connsiteY1080" fmla="*/ 2218176 h 2367805"/>
                <a:gd name="connsiteX1081" fmla="*/ 219959 w 5816794"/>
                <a:gd name="connsiteY1081" fmla="*/ 2050996 h 2367805"/>
                <a:gd name="connsiteX1082" fmla="*/ 205759 w 5816794"/>
                <a:gd name="connsiteY1082" fmla="*/ 2062194 h 236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Lst>
              <a:rect l="l" t="t" r="r" b="b"/>
              <a:pathLst>
                <a:path w="5816794" h="2367805">
                  <a:moveTo>
                    <a:pt x="106460" y="518908"/>
                  </a:moveTo>
                  <a:cubicBezTo>
                    <a:pt x="128282" y="501139"/>
                    <a:pt x="153006" y="487279"/>
                    <a:pt x="179551" y="477940"/>
                  </a:cubicBezTo>
                  <a:cubicBezTo>
                    <a:pt x="205591" y="468492"/>
                    <a:pt x="232540" y="461746"/>
                    <a:pt x="259963" y="457810"/>
                  </a:cubicBezTo>
                  <a:cubicBezTo>
                    <a:pt x="314368" y="449411"/>
                    <a:pt x="369145" y="448635"/>
                    <a:pt x="423348" y="446770"/>
                  </a:cubicBezTo>
                  <a:cubicBezTo>
                    <a:pt x="531856" y="443080"/>
                    <a:pt x="639992" y="429757"/>
                    <a:pt x="747961" y="416535"/>
                  </a:cubicBezTo>
                  <a:cubicBezTo>
                    <a:pt x="889894" y="397677"/>
                    <a:pt x="1032705" y="389788"/>
                    <a:pt x="1175246" y="378107"/>
                  </a:cubicBezTo>
                  <a:lnTo>
                    <a:pt x="1603577" y="344297"/>
                  </a:lnTo>
                  <a:lnTo>
                    <a:pt x="3635206" y="178388"/>
                  </a:lnTo>
                  <a:cubicBezTo>
                    <a:pt x="3998708" y="148608"/>
                    <a:pt x="4362346" y="118899"/>
                    <a:pt x="4725680" y="86276"/>
                  </a:cubicBezTo>
                  <a:lnTo>
                    <a:pt x="4916218" y="68943"/>
                  </a:lnTo>
                  <a:cubicBezTo>
                    <a:pt x="4979596" y="63492"/>
                    <a:pt x="5043682" y="56331"/>
                    <a:pt x="5106081" y="52351"/>
                  </a:cubicBezTo>
                  <a:cubicBezTo>
                    <a:pt x="5168178" y="49083"/>
                    <a:pt x="5230948" y="51842"/>
                    <a:pt x="5284983" y="77986"/>
                  </a:cubicBezTo>
                  <a:cubicBezTo>
                    <a:pt x="5299048" y="83268"/>
                    <a:pt x="5311224" y="92152"/>
                    <a:pt x="5324177" y="99555"/>
                  </a:cubicBezTo>
                  <a:cubicBezTo>
                    <a:pt x="5330281" y="103873"/>
                    <a:pt x="5336016" y="108713"/>
                    <a:pt x="5341985" y="113250"/>
                  </a:cubicBezTo>
                  <a:lnTo>
                    <a:pt x="5350823" y="120191"/>
                  </a:lnTo>
                  <a:lnTo>
                    <a:pt x="5358884" y="128114"/>
                  </a:lnTo>
                  <a:cubicBezTo>
                    <a:pt x="5381247" y="148278"/>
                    <a:pt x="5399056" y="173369"/>
                    <a:pt x="5415482" y="199084"/>
                  </a:cubicBezTo>
                  <a:cubicBezTo>
                    <a:pt x="5447121" y="251702"/>
                    <a:pt x="5468808" y="310783"/>
                    <a:pt x="5484392" y="371493"/>
                  </a:cubicBezTo>
                  <a:cubicBezTo>
                    <a:pt x="5499839" y="432671"/>
                    <a:pt x="5511476" y="494754"/>
                    <a:pt x="5519234" y="557379"/>
                  </a:cubicBezTo>
                  <a:cubicBezTo>
                    <a:pt x="5535525" y="682641"/>
                    <a:pt x="5535897" y="809932"/>
                    <a:pt x="5536841" y="937464"/>
                  </a:cubicBezTo>
                  <a:cubicBezTo>
                    <a:pt x="5537144" y="978044"/>
                    <a:pt x="5537550" y="1018691"/>
                    <a:pt x="5538561" y="1059389"/>
                  </a:cubicBezTo>
                  <a:cubicBezTo>
                    <a:pt x="5539674" y="1100306"/>
                    <a:pt x="5541259" y="1140515"/>
                    <a:pt x="5541462" y="1180603"/>
                  </a:cubicBezTo>
                  <a:cubicBezTo>
                    <a:pt x="5541698" y="1220549"/>
                    <a:pt x="5539674" y="1260477"/>
                    <a:pt x="5535390" y="1300194"/>
                  </a:cubicBezTo>
                  <a:cubicBezTo>
                    <a:pt x="5531849" y="1339300"/>
                    <a:pt x="5523315" y="1377795"/>
                    <a:pt x="5510026" y="1414739"/>
                  </a:cubicBezTo>
                  <a:cubicBezTo>
                    <a:pt x="5496669" y="1450918"/>
                    <a:pt x="5476499" y="1483885"/>
                    <a:pt x="5448672" y="1509543"/>
                  </a:cubicBezTo>
                  <a:cubicBezTo>
                    <a:pt x="5421048" y="1535427"/>
                    <a:pt x="5386711" y="1554137"/>
                    <a:pt x="5350351" y="1568863"/>
                  </a:cubicBezTo>
                  <a:cubicBezTo>
                    <a:pt x="5276922" y="1598407"/>
                    <a:pt x="5198095" y="1613406"/>
                    <a:pt x="5118393" y="1624516"/>
                  </a:cubicBezTo>
                  <a:cubicBezTo>
                    <a:pt x="4797153" y="1660863"/>
                    <a:pt x="4473856" y="1694839"/>
                    <a:pt x="4151739" y="1730053"/>
                  </a:cubicBezTo>
                  <a:cubicBezTo>
                    <a:pt x="3492765" y="1801158"/>
                    <a:pt x="2833827" y="1872246"/>
                    <a:pt x="2174954" y="1943314"/>
                  </a:cubicBezTo>
                  <a:lnTo>
                    <a:pt x="1454560" y="2020686"/>
                  </a:lnTo>
                  <a:lnTo>
                    <a:pt x="916338" y="2078748"/>
                  </a:lnTo>
                  <a:cubicBezTo>
                    <a:pt x="826753" y="2088192"/>
                    <a:pt x="736560" y="2098649"/>
                    <a:pt x="647649" y="2107226"/>
                  </a:cubicBezTo>
                  <a:cubicBezTo>
                    <a:pt x="558873" y="2115284"/>
                    <a:pt x="470232" y="2118620"/>
                    <a:pt x="385099" y="2103738"/>
                  </a:cubicBezTo>
                  <a:cubicBezTo>
                    <a:pt x="285597" y="2086199"/>
                    <a:pt x="187646" y="2041099"/>
                    <a:pt x="126292" y="1964152"/>
                  </a:cubicBezTo>
                  <a:cubicBezTo>
                    <a:pt x="95700" y="1926180"/>
                    <a:pt x="75294" y="1880473"/>
                    <a:pt x="63488" y="1831562"/>
                  </a:cubicBezTo>
                  <a:cubicBezTo>
                    <a:pt x="51447" y="1782620"/>
                    <a:pt x="46826" y="1731048"/>
                    <a:pt x="44768" y="1678824"/>
                  </a:cubicBezTo>
                  <a:cubicBezTo>
                    <a:pt x="42171" y="1538105"/>
                    <a:pt x="39574" y="1397318"/>
                    <a:pt x="37010" y="1256467"/>
                  </a:cubicBezTo>
                  <a:lnTo>
                    <a:pt x="33401" y="1044983"/>
                  </a:lnTo>
                  <a:cubicBezTo>
                    <a:pt x="32322" y="974333"/>
                    <a:pt x="30534" y="904773"/>
                    <a:pt x="36032" y="837257"/>
                  </a:cubicBezTo>
                  <a:cubicBezTo>
                    <a:pt x="38663" y="802721"/>
                    <a:pt x="42272" y="764064"/>
                    <a:pt x="47163" y="729821"/>
                  </a:cubicBezTo>
                  <a:cubicBezTo>
                    <a:pt x="51953" y="695606"/>
                    <a:pt x="57821" y="665735"/>
                    <a:pt x="59845" y="648763"/>
                  </a:cubicBezTo>
                  <a:cubicBezTo>
                    <a:pt x="61768" y="631766"/>
                    <a:pt x="59103" y="627449"/>
                    <a:pt x="49187" y="645633"/>
                  </a:cubicBezTo>
                  <a:cubicBezTo>
                    <a:pt x="39810" y="663847"/>
                    <a:pt x="21427" y="704733"/>
                    <a:pt x="9015" y="781256"/>
                  </a:cubicBezTo>
                  <a:cubicBezTo>
                    <a:pt x="-2588" y="858284"/>
                    <a:pt x="-1812" y="937039"/>
                    <a:pt x="-665" y="1015574"/>
                  </a:cubicBezTo>
                  <a:cubicBezTo>
                    <a:pt x="650" y="1094194"/>
                    <a:pt x="1965" y="1172956"/>
                    <a:pt x="3247" y="1251860"/>
                  </a:cubicBezTo>
                  <a:cubicBezTo>
                    <a:pt x="4664" y="1330733"/>
                    <a:pt x="6081" y="1409639"/>
                    <a:pt x="7497" y="1488583"/>
                  </a:cubicBezTo>
                  <a:cubicBezTo>
                    <a:pt x="9487" y="1567493"/>
                    <a:pt x="8745" y="1646417"/>
                    <a:pt x="14041" y="1725293"/>
                  </a:cubicBezTo>
                  <a:cubicBezTo>
                    <a:pt x="19910" y="1801728"/>
                    <a:pt x="33840" y="1880280"/>
                    <a:pt x="73944" y="1947814"/>
                  </a:cubicBezTo>
                  <a:cubicBezTo>
                    <a:pt x="113273" y="2015752"/>
                    <a:pt x="177764" y="2066066"/>
                    <a:pt x="248224" y="2098419"/>
                  </a:cubicBezTo>
                  <a:cubicBezTo>
                    <a:pt x="283742" y="2114475"/>
                    <a:pt x="320844" y="2126722"/>
                    <a:pt x="358925" y="2134952"/>
                  </a:cubicBezTo>
                  <a:cubicBezTo>
                    <a:pt x="397005" y="2142824"/>
                    <a:pt x="435626" y="2147631"/>
                    <a:pt x="474482" y="2149324"/>
                  </a:cubicBezTo>
                  <a:cubicBezTo>
                    <a:pt x="552094" y="2152997"/>
                    <a:pt x="629469" y="2146531"/>
                    <a:pt x="706035" y="2138810"/>
                  </a:cubicBezTo>
                  <a:cubicBezTo>
                    <a:pt x="1127148" y="2095218"/>
                    <a:pt x="1548294" y="2051620"/>
                    <a:pt x="1969508" y="2008014"/>
                  </a:cubicBezTo>
                  <a:cubicBezTo>
                    <a:pt x="2189458" y="1986140"/>
                    <a:pt x="2408531" y="1964372"/>
                    <a:pt x="2627942" y="1942548"/>
                  </a:cubicBezTo>
                  <a:cubicBezTo>
                    <a:pt x="2824382" y="1923097"/>
                    <a:pt x="3020486" y="1905109"/>
                    <a:pt x="3217162" y="1884126"/>
                  </a:cubicBezTo>
                  <a:lnTo>
                    <a:pt x="4638017" y="1730252"/>
                  </a:lnTo>
                  <a:lnTo>
                    <a:pt x="4892203" y="1702725"/>
                  </a:lnTo>
                  <a:cubicBezTo>
                    <a:pt x="4976392" y="1693466"/>
                    <a:pt x="5061795" y="1686424"/>
                    <a:pt x="5147670" y="1673556"/>
                  </a:cubicBezTo>
                  <a:cubicBezTo>
                    <a:pt x="5233511" y="1660536"/>
                    <a:pt x="5320500" y="1642693"/>
                    <a:pt x="5403845" y="1602758"/>
                  </a:cubicBezTo>
                  <a:cubicBezTo>
                    <a:pt x="5445367" y="1582577"/>
                    <a:pt x="5486314" y="1553239"/>
                    <a:pt x="5516097" y="1513843"/>
                  </a:cubicBezTo>
                  <a:cubicBezTo>
                    <a:pt x="5545982" y="1474552"/>
                    <a:pt x="5563757" y="1428960"/>
                    <a:pt x="5574078" y="1384518"/>
                  </a:cubicBezTo>
                  <a:cubicBezTo>
                    <a:pt x="5584332" y="1339752"/>
                    <a:pt x="5590302" y="1294106"/>
                    <a:pt x="5591854" y="1248203"/>
                  </a:cubicBezTo>
                  <a:cubicBezTo>
                    <a:pt x="5594248" y="1203137"/>
                    <a:pt x="5593371" y="1158594"/>
                    <a:pt x="5591887" y="1114223"/>
                  </a:cubicBezTo>
                  <a:cubicBezTo>
                    <a:pt x="5588278" y="1027697"/>
                    <a:pt x="5587975" y="941069"/>
                    <a:pt x="5586760" y="853389"/>
                  </a:cubicBezTo>
                  <a:cubicBezTo>
                    <a:pt x="5585445" y="765814"/>
                    <a:pt x="5582679" y="677409"/>
                    <a:pt x="5573201" y="588920"/>
                  </a:cubicBezTo>
                  <a:cubicBezTo>
                    <a:pt x="5563150" y="500275"/>
                    <a:pt x="5548983" y="413189"/>
                    <a:pt x="5523619" y="326005"/>
                  </a:cubicBezTo>
                  <a:cubicBezTo>
                    <a:pt x="5511240" y="282788"/>
                    <a:pt x="5494746" y="240848"/>
                    <a:pt x="5474407" y="200761"/>
                  </a:cubicBezTo>
                  <a:cubicBezTo>
                    <a:pt x="5453192" y="160451"/>
                    <a:pt x="5426276" y="121733"/>
                    <a:pt x="5391636" y="89312"/>
                  </a:cubicBezTo>
                  <a:cubicBezTo>
                    <a:pt x="5356624" y="56631"/>
                    <a:pt x="5314901" y="31959"/>
                    <a:pt x="5269400" y="17006"/>
                  </a:cubicBezTo>
                  <a:cubicBezTo>
                    <a:pt x="5223663" y="2718"/>
                    <a:pt x="5176812" y="-668"/>
                    <a:pt x="5132087" y="43"/>
                  </a:cubicBezTo>
                  <a:cubicBezTo>
                    <a:pt x="5087160" y="806"/>
                    <a:pt x="5044019" y="5545"/>
                    <a:pt x="5001621" y="9218"/>
                  </a:cubicBezTo>
                  <a:lnTo>
                    <a:pt x="4873854" y="20713"/>
                  </a:lnTo>
                  <a:lnTo>
                    <a:pt x="4618252" y="43433"/>
                  </a:lnTo>
                  <a:lnTo>
                    <a:pt x="3595472" y="131265"/>
                  </a:lnTo>
                  <a:cubicBezTo>
                    <a:pt x="3301014" y="155948"/>
                    <a:pt x="3006555" y="180624"/>
                    <a:pt x="2712130" y="205297"/>
                  </a:cubicBezTo>
                  <a:cubicBezTo>
                    <a:pt x="2463747" y="225950"/>
                    <a:pt x="2215160" y="245469"/>
                    <a:pt x="1967080" y="267309"/>
                  </a:cubicBezTo>
                  <a:cubicBezTo>
                    <a:pt x="1635148" y="296563"/>
                    <a:pt x="1303519" y="327338"/>
                    <a:pt x="972160" y="359627"/>
                  </a:cubicBezTo>
                  <a:cubicBezTo>
                    <a:pt x="825100" y="371985"/>
                    <a:pt x="680198" y="398648"/>
                    <a:pt x="536612" y="413412"/>
                  </a:cubicBezTo>
                  <a:cubicBezTo>
                    <a:pt x="500656" y="417203"/>
                    <a:pt x="464700" y="420127"/>
                    <a:pt x="428745" y="422182"/>
                  </a:cubicBezTo>
                  <a:cubicBezTo>
                    <a:pt x="393025" y="424266"/>
                    <a:pt x="355653" y="425382"/>
                    <a:pt x="318382" y="428836"/>
                  </a:cubicBezTo>
                  <a:cubicBezTo>
                    <a:pt x="280166" y="431764"/>
                    <a:pt x="242288" y="438314"/>
                    <a:pt x="205320" y="448399"/>
                  </a:cubicBezTo>
                  <a:cubicBezTo>
                    <a:pt x="167780" y="459193"/>
                    <a:pt x="130171" y="476216"/>
                    <a:pt x="98364" y="502319"/>
                  </a:cubicBezTo>
                  <a:cubicBezTo>
                    <a:pt x="86222" y="512320"/>
                    <a:pt x="75023" y="523400"/>
                    <a:pt x="64871" y="535418"/>
                  </a:cubicBezTo>
                  <a:cubicBezTo>
                    <a:pt x="56911" y="546745"/>
                    <a:pt x="49220" y="556310"/>
                    <a:pt x="44363" y="565569"/>
                  </a:cubicBezTo>
                  <a:cubicBezTo>
                    <a:pt x="39506" y="574828"/>
                    <a:pt x="35290" y="582670"/>
                    <a:pt x="32120" y="589389"/>
                  </a:cubicBezTo>
                  <a:cubicBezTo>
                    <a:pt x="29556" y="596313"/>
                    <a:pt x="27566" y="601966"/>
                    <a:pt x="26082" y="606469"/>
                  </a:cubicBezTo>
                  <a:cubicBezTo>
                    <a:pt x="20247" y="624484"/>
                    <a:pt x="22608" y="624079"/>
                    <a:pt x="28949" y="614173"/>
                  </a:cubicBezTo>
                  <a:cubicBezTo>
                    <a:pt x="32120" y="609232"/>
                    <a:pt x="36302" y="601916"/>
                    <a:pt x="41024" y="593281"/>
                  </a:cubicBezTo>
                  <a:cubicBezTo>
                    <a:pt x="46792" y="585088"/>
                    <a:pt x="52863" y="575438"/>
                    <a:pt x="59811" y="565960"/>
                  </a:cubicBezTo>
                  <a:cubicBezTo>
                    <a:pt x="74619" y="547537"/>
                    <a:pt x="91956" y="529303"/>
                    <a:pt x="106460" y="518908"/>
                  </a:cubicBezTo>
                  <a:close/>
                  <a:moveTo>
                    <a:pt x="1224592" y="1973998"/>
                  </a:moveTo>
                  <a:cubicBezTo>
                    <a:pt x="1214372" y="1973779"/>
                    <a:pt x="1204253" y="1973556"/>
                    <a:pt x="1194101" y="1973323"/>
                  </a:cubicBezTo>
                  <a:cubicBezTo>
                    <a:pt x="1180710" y="1973070"/>
                    <a:pt x="1167252" y="1971974"/>
                    <a:pt x="1153929" y="1972649"/>
                  </a:cubicBezTo>
                  <a:cubicBezTo>
                    <a:pt x="1122426" y="1974274"/>
                    <a:pt x="1090956" y="1976696"/>
                    <a:pt x="1059486" y="1978899"/>
                  </a:cubicBezTo>
                  <a:cubicBezTo>
                    <a:pt x="1042588" y="1980083"/>
                    <a:pt x="1025655" y="1981030"/>
                    <a:pt x="1008824" y="1982875"/>
                  </a:cubicBezTo>
                  <a:lnTo>
                    <a:pt x="938330" y="1991780"/>
                  </a:lnTo>
                  <a:cubicBezTo>
                    <a:pt x="908412" y="1995032"/>
                    <a:pt x="878427" y="1997706"/>
                    <a:pt x="848441" y="2000432"/>
                  </a:cubicBezTo>
                  <a:lnTo>
                    <a:pt x="756461" y="2008304"/>
                  </a:lnTo>
                  <a:lnTo>
                    <a:pt x="722933" y="2011003"/>
                  </a:lnTo>
                  <a:lnTo>
                    <a:pt x="672879" y="2015252"/>
                  </a:lnTo>
                  <a:cubicBezTo>
                    <a:pt x="662962" y="2016065"/>
                    <a:pt x="653080" y="2017165"/>
                    <a:pt x="643130" y="2017367"/>
                  </a:cubicBezTo>
                  <a:cubicBezTo>
                    <a:pt x="630009" y="2017637"/>
                    <a:pt x="616955" y="2018622"/>
                    <a:pt x="603801" y="2018605"/>
                  </a:cubicBezTo>
                  <a:cubicBezTo>
                    <a:pt x="597122" y="2019010"/>
                    <a:pt x="588420" y="2033605"/>
                    <a:pt x="603093" y="2035133"/>
                  </a:cubicBezTo>
                  <a:cubicBezTo>
                    <a:pt x="617765" y="2035574"/>
                    <a:pt x="632403" y="2034353"/>
                    <a:pt x="647076" y="2033864"/>
                  </a:cubicBezTo>
                  <a:lnTo>
                    <a:pt x="690014" y="2032492"/>
                  </a:lnTo>
                  <a:cubicBezTo>
                    <a:pt x="709678" y="2031716"/>
                    <a:pt x="729308" y="2030937"/>
                    <a:pt x="749040" y="2030174"/>
                  </a:cubicBezTo>
                  <a:cubicBezTo>
                    <a:pt x="759327" y="2029871"/>
                    <a:pt x="769683" y="2030208"/>
                    <a:pt x="779970" y="2030309"/>
                  </a:cubicBezTo>
                  <a:cubicBezTo>
                    <a:pt x="789178" y="2030377"/>
                    <a:pt x="798487" y="2031156"/>
                    <a:pt x="807628" y="2030495"/>
                  </a:cubicBezTo>
                  <a:cubicBezTo>
                    <a:pt x="829687" y="2028869"/>
                    <a:pt x="851679" y="2026569"/>
                    <a:pt x="873704" y="2024518"/>
                  </a:cubicBezTo>
                  <a:cubicBezTo>
                    <a:pt x="889456" y="2023064"/>
                    <a:pt x="905208" y="2021877"/>
                    <a:pt x="920926" y="2019981"/>
                  </a:cubicBezTo>
                  <a:cubicBezTo>
                    <a:pt x="936981" y="2018069"/>
                    <a:pt x="952935" y="2014986"/>
                    <a:pt x="969024" y="2013208"/>
                  </a:cubicBezTo>
                  <a:lnTo>
                    <a:pt x="1063770" y="2003764"/>
                  </a:lnTo>
                  <a:lnTo>
                    <a:pt x="1104718" y="1999801"/>
                  </a:lnTo>
                  <a:cubicBezTo>
                    <a:pt x="1116253" y="1998769"/>
                    <a:pt x="1127856" y="1998364"/>
                    <a:pt x="1139290" y="1996924"/>
                  </a:cubicBezTo>
                  <a:cubicBezTo>
                    <a:pt x="1154671" y="1994994"/>
                    <a:pt x="1169917" y="1992404"/>
                    <a:pt x="1185196" y="1989932"/>
                  </a:cubicBezTo>
                  <a:cubicBezTo>
                    <a:pt x="1198587" y="1987749"/>
                    <a:pt x="1212011" y="1985479"/>
                    <a:pt x="1225368" y="1982956"/>
                  </a:cubicBezTo>
                  <a:cubicBezTo>
                    <a:pt x="1236769" y="1980474"/>
                    <a:pt x="1227830" y="1974524"/>
                    <a:pt x="1224592" y="1973991"/>
                  </a:cubicBezTo>
                  <a:close/>
                  <a:moveTo>
                    <a:pt x="999077" y="1937290"/>
                  </a:moveTo>
                  <a:cubicBezTo>
                    <a:pt x="995097" y="1936221"/>
                    <a:pt x="991184" y="1935512"/>
                    <a:pt x="987238" y="1934666"/>
                  </a:cubicBezTo>
                  <a:cubicBezTo>
                    <a:pt x="982145" y="1933141"/>
                    <a:pt x="976950" y="1932059"/>
                    <a:pt x="971688" y="1931431"/>
                  </a:cubicBezTo>
                  <a:cubicBezTo>
                    <a:pt x="959647" y="1931006"/>
                    <a:pt x="947673" y="1931381"/>
                    <a:pt x="935665" y="1931549"/>
                  </a:cubicBezTo>
                  <a:cubicBezTo>
                    <a:pt x="929223" y="1931441"/>
                    <a:pt x="922780" y="1931657"/>
                    <a:pt x="916372" y="1932193"/>
                  </a:cubicBezTo>
                  <a:cubicBezTo>
                    <a:pt x="907434" y="1933243"/>
                    <a:pt x="898664" y="1935408"/>
                    <a:pt x="889726" y="1936373"/>
                  </a:cubicBezTo>
                  <a:cubicBezTo>
                    <a:pt x="878190" y="1937627"/>
                    <a:pt x="866958" y="1938423"/>
                    <a:pt x="855558" y="1939034"/>
                  </a:cubicBezTo>
                  <a:cubicBezTo>
                    <a:pt x="843921" y="1939540"/>
                    <a:pt x="832217" y="1940066"/>
                    <a:pt x="820547" y="1940572"/>
                  </a:cubicBezTo>
                  <a:lnTo>
                    <a:pt x="807763" y="1940929"/>
                  </a:lnTo>
                  <a:lnTo>
                    <a:pt x="788706" y="1941726"/>
                  </a:lnTo>
                  <a:cubicBezTo>
                    <a:pt x="784928" y="1942053"/>
                    <a:pt x="781150" y="1942073"/>
                    <a:pt x="777373" y="1941793"/>
                  </a:cubicBezTo>
                  <a:cubicBezTo>
                    <a:pt x="772279" y="1941166"/>
                    <a:pt x="767321" y="1941250"/>
                    <a:pt x="762228" y="1940336"/>
                  </a:cubicBezTo>
                  <a:cubicBezTo>
                    <a:pt x="759665" y="1940285"/>
                    <a:pt x="757304" y="1954185"/>
                    <a:pt x="763105" y="1956691"/>
                  </a:cubicBezTo>
                  <a:cubicBezTo>
                    <a:pt x="768671" y="1957717"/>
                    <a:pt x="774337" y="1958293"/>
                    <a:pt x="780004" y="1958418"/>
                  </a:cubicBezTo>
                  <a:lnTo>
                    <a:pt x="796497" y="1959990"/>
                  </a:lnTo>
                  <a:cubicBezTo>
                    <a:pt x="804087" y="1960567"/>
                    <a:pt x="811507" y="1961143"/>
                    <a:pt x="819164" y="1961734"/>
                  </a:cubicBezTo>
                  <a:cubicBezTo>
                    <a:pt x="823144" y="1962142"/>
                    <a:pt x="827157" y="1963191"/>
                    <a:pt x="831138" y="1963987"/>
                  </a:cubicBezTo>
                  <a:cubicBezTo>
                    <a:pt x="834646" y="1965029"/>
                    <a:pt x="838221" y="1965727"/>
                    <a:pt x="841863" y="1966068"/>
                  </a:cubicBezTo>
                  <a:cubicBezTo>
                    <a:pt x="850296" y="1965950"/>
                    <a:pt x="858661" y="1965188"/>
                    <a:pt x="867060" y="1964631"/>
                  </a:cubicBezTo>
                  <a:cubicBezTo>
                    <a:pt x="872996" y="1964257"/>
                    <a:pt x="879337" y="1964054"/>
                    <a:pt x="885071" y="1963191"/>
                  </a:cubicBezTo>
                  <a:cubicBezTo>
                    <a:pt x="890906" y="1962327"/>
                    <a:pt x="896944" y="1960364"/>
                    <a:pt x="903015" y="1959669"/>
                  </a:cubicBezTo>
                  <a:cubicBezTo>
                    <a:pt x="914955" y="1958320"/>
                    <a:pt x="926963" y="1957518"/>
                    <a:pt x="938971" y="1956486"/>
                  </a:cubicBezTo>
                  <a:lnTo>
                    <a:pt x="954520" y="1955217"/>
                  </a:lnTo>
                  <a:cubicBezTo>
                    <a:pt x="958905" y="1954927"/>
                    <a:pt x="963357" y="1955268"/>
                    <a:pt x="967675" y="1954573"/>
                  </a:cubicBezTo>
                  <a:cubicBezTo>
                    <a:pt x="973476" y="1953642"/>
                    <a:pt x="979176" y="1952067"/>
                    <a:pt x="984910" y="1950580"/>
                  </a:cubicBezTo>
                  <a:cubicBezTo>
                    <a:pt x="989936" y="1949274"/>
                    <a:pt x="994962" y="1947881"/>
                    <a:pt x="999954" y="1946228"/>
                  </a:cubicBezTo>
                  <a:cubicBezTo>
                    <a:pt x="1004170" y="1944505"/>
                    <a:pt x="1000358" y="1938025"/>
                    <a:pt x="999077" y="1937283"/>
                  </a:cubicBezTo>
                  <a:close/>
                  <a:moveTo>
                    <a:pt x="4230835" y="280464"/>
                  </a:moveTo>
                  <a:cubicBezTo>
                    <a:pt x="4226551" y="279415"/>
                    <a:pt x="4222335" y="278757"/>
                    <a:pt x="4218051" y="277944"/>
                  </a:cubicBezTo>
                  <a:cubicBezTo>
                    <a:pt x="4212520" y="276457"/>
                    <a:pt x="4206921" y="275414"/>
                    <a:pt x="4201220" y="274827"/>
                  </a:cubicBezTo>
                  <a:cubicBezTo>
                    <a:pt x="4188167" y="274524"/>
                    <a:pt x="4175147" y="275013"/>
                    <a:pt x="4162094" y="275269"/>
                  </a:cubicBezTo>
                  <a:cubicBezTo>
                    <a:pt x="4155112" y="275404"/>
                    <a:pt x="4148096" y="275303"/>
                    <a:pt x="4141182" y="276096"/>
                  </a:cubicBezTo>
                  <a:cubicBezTo>
                    <a:pt x="4131501" y="277199"/>
                    <a:pt x="4121922" y="279448"/>
                    <a:pt x="4112242" y="280481"/>
                  </a:cubicBezTo>
                  <a:cubicBezTo>
                    <a:pt x="4099930" y="281752"/>
                    <a:pt x="4087518" y="282413"/>
                    <a:pt x="4075139" y="283088"/>
                  </a:cubicBezTo>
                  <a:cubicBezTo>
                    <a:pt x="4062491" y="283648"/>
                    <a:pt x="4049775" y="284191"/>
                    <a:pt x="4037093" y="284747"/>
                  </a:cubicBezTo>
                  <a:lnTo>
                    <a:pt x="4023229" y="285172"/>
                  </a:lnTo>
                  <a:lnTo>
                    <a:pt x="4002486" y="286053"/>
                  </a:lnTo>
                  <a:cubicBezTo>
                    <a:pt x="3998405" y="286400"/>
                    <a:pt x="3994290" y="286447"/>
                    <a:pt x="3990175" y="286188"/>
                  </a:cubicBezTo>
                  <a:cubicBezTo>
                    <a:pt x="3984711" y="285594"/>
                    <a:pt x="3979281" y="285695"/>
                    <a:pt x="3973782" y="284798"/>
                  </a:cubicBezTo>
                  <a:cubicBezTo>
                    <a:pt x="3970982" y="284747"/>
                    <a:pt x="3968285" y="298681"/>
                    <a:pt x="3974524" y="301153"/>
                  </a:cubicBezTo>
                  <a:cubicBezTo>
                    <a:pt x="3980596" y="302165"/>
                    <a:pt x="3986735" y="302715"/>
                    <a:pt x="3992873" y="302796"/>
                  </a:cubicBezTo>
                  <a:cubicBezTo>
                    <a:pt x="3998809" y="303302"/>
                    <a:pt x="4004847" y="303808"/>
                    <a:pt x="4010783" y="304283"/>
                  </a:cubicBezTo>
                  <a:cubicBezTo>
                    <a:pt x="4018979" y="304843"/>
                    <a:pt x="4027007" y="305386"/>
                    <a:pt x="4035339" y="305926"/>
                  </a:cubicBezTo>
                  <a:cubicBezTo>
                    <a:pt x="4039622" y="306317"/>
                    <a:pt x="4043973" y="307349"/>
                    <a:pt x="4048325" y="308129"/>
                  </a:cubicBezTo>
                  <a:cubicBezTo>
                    <a:pt x="4052102" y="309181"/>
                    <a:pt x="4055981" y="309866"/>
                    <a:pt x="4059894" y="310176"/>
                  </a:cubicBezTo>
                  <a:cubicBezTo>
                    <a:pt x="4069034" y="310058"/>
                    <a:pt x="4078107" y="309262"/>
                    <a:pt x="4087181" y="308702"/>
                  </a:cubicBezTo>
                  <a:cubicBezTo>
                    <a:pt x="4093691" y="308314"/>
                    <a:pt x="4100234" y="308179"/>
                    <a:pt x="4106676" y="307333"/>
                  </a:cubicBezTo>
                  <a:cubicBezTo>
                    <a:pt x="4113321" y="306469"/>
                    <a:pt x="4119797" y="304455"/>
                    <a:pt x="4126408" y="303710"/>
                  </a:cubicBezTo>
                  <a:cubicBezTo>
                    <a:pt x="4139394" y="302270"/>
                    <a:pt x="4152447" y="301349"/>
                    <a:pt x="4165467" y="300239"/>
                  </a:cubicBezTo>
                  <a:lnTo>
                    <a:pt x="4182332" y="298816"/>
                  </a:lnTo>
                  <a:cubicBezTo>
                    <a:pt x="4187087" y="298495"/>
                    <a:pt x="4191911" y="298816"/>
                    <a:pt x="4196600" y="298070"/>
                  </a:cubicBezTo>
                  <a:cubicBezTo>
                    <a:pt x="4202907" y="297059"/>
                    <a:pt x="4209113" y="295429"/>
                    <a:pt x="4215353" y="293908"/>
                  </a:cubicBezTo>
                  <a:cubicBezTo>
                    <a:pt x="4220817" y="292559"/>
                    <a:pt x="4226282" y="291112"/>
                    <a:pt x="4231712" y="289405"/>
                  </a:cubicBezTo>
                  <a:cubicBezTo>
                    <a:pt x="4236299" y="287645"/>
                    <a:pt x="4232252" y="281192"/>
                    <a:pt x="4230835" y="280464"/>
                  </a:cubicBezTo>
                  <a:close/>
                  <a:moveTo>
                    <a:pt x="4401675" y="188584"/>
                  </a:moveTo>
                  <a:cubicBezTo>
                    <a:pt x="4391421" y="188348"/>
                    <a:pt x="4381269" y="188129"/>
                    <a:pt x="4371048" y="187890"/>
                  </a:cubicBezTo>
                  <a:cubicBezTo>
                    <a:pt x="4357658" y="187586"/>
                    <a:pt x="4344200" y="186402"/>
                    <a:pt x="4330843" y="187026"/>
                  </a:cubicBezTo>
                  <a:cubicBezTo>
                    <a:pt x="4299204" y="188736"/>
                    <a:pt x="4267701" y="190446"/>
                    <a:pt x="4236130" y="192156"/>
                  </a:cubicBezTo>
                  <a:cubicBezTo>
                    <a:pt x="4219198" y="193087"/>
                    <a:pt x="4202198" y="193748"/>
                    <a:pt x="4185300" y="195273"/>
                  </a:cubicBezTo>
                  <a:cubicBezTo>
                    <a:pt x="4161689" y="197422"/>
                    <a:pt x="4138146" y="200670"/>
                    <a:pt x="4114502" y="202694"/>
                  </a:cubicBezTo>
                  <a:cubicBezTo>
                    <a:pt x="4084415" y="205233"/>
                    <a:pt x="4054295" y="207146"/>
                    <a:pt x="4024174" y="209143"/>
                  </a:cubicBezTo>
                  <a:lnTo>
                    <a:pt x="3931755" y="215018"/>
                  </a:lnTo>
                  <a:lnTo>
                    <a:pt x="3898093" y="217137"/>
                  </a:lnTo>
                  <a:lnTo>
                    <a:pt x="3847768" y="220708"/>
                  </a:lnTo>
                  <a:cubicBezTo>
                    <a:pt x="3837818" y="221437"/>
                    <a:pt x="3827868" y="222452"/>
                    <a:pt x="3817885" y="222587"/>
                  </a:cubicBezTo>
                  <a:cubicBezTo>
                    <a:pt x="3804697" y="222739"/>
                    <a:pt x="3791542" y="223737"/>
                    <a:pt x="3778320" y="223687"/>
                  </a:cubicBezTo>
                  <a:cubicBezTo>
                    <a:pt x="3771608" y="224061"/>
                    <a:pt x="3762872" y="238636"/>
                    <a:pt x="3777612" y="240194"/>
                  </a:cubicBezTo>
                  <a:cubicBezTo>
                    <a:pt x="3792284" y="240700"/>
                    <a:pt x="3806990" y="239449"/>
                    <a:pt x="3821696" y="239091"/>
                  </a:cubicBezTo>
                  <a:lnTo>
                    <a:pt x="3864734" y="238143"/>
                  </a:lnTo>
                  <a:lnTo>
                    <a:pt x="3923930" y="236723"/>
                  </a:lnTo>
                  <a:cubicBezTo>
                    <a:pt x="3934218" y="236568"/>
                    <a:pt x="3944573" y="237162"/>
                    <a:pt x="3954893" y="237448"/>
                  </a:cubicBezTo>
                  <a:cubicBezTo>
                    <a:pt x="3964102" y="237722"/>
                    <a:pt x="3973378" y="238686"/>
                    <a:pt x="3982586" y="238231"/>
                  </a:cubicBezTo>
                  <a:cubicBezTo>
                    <a:pt x="4004678" y="237094"/>
                    <a:pt x="4026805" y="235350"/>
                    <a:pt x="4048898" y="233846"/>
                  </a:cubicBezTo>
                  <a:cubicBezTo>
                    <a:pt x="4064717" y="232763"/>
                    <a:pt x="4080536" y="231984"/>
                    <a:pt x="4096355" y="230473"/>
                  </a:cubicBezTo>
                  <a:cubicBezTo>
                    <a:pt x="4112512" y="228932"/>
                    <a:pt x="4128566" y="226223"/>
                    <a:pt x="4144757" y="224783"/>
                  </a:cubicBezTo>
                  <a:lnTo>
                    <a:pt x="4240043" y="217096"/>
                  </a:lnTo>
                  <a:lnTo>
                    <a:pt x="4281193" y="213723"/>
                  </a:lnTo>
                  <a:cubicBezTo>
                    <a:pt x="4292762" y="212860"/>
                    <a:pt x="4304399" y="212519"/>
                    <a:pt x="4315968" y="211183"/>
                  </a:cubicBezTo>
                  <a:cubicBezTo>
                    <a:pt x="4331382" y="209423"/>
                    <a:pt x="4346730" y="206866"/>
                    <a:pt x="4362077" y="204478"/>
                  </a:cubicBezTo>
                  <a:cubicBezTo>
                    <a:pt x="4375535" y="202380"/>
                    <a:pt x="4389026" y="200076"/>
                    <a:pt x="4402451" y="197553"/>
                  </a:cubicBezTo>
                  <a:cubicBezTo>
                    <a:pt x="4413885" y="195071"/>
                    <a:pt x="4404913" y="189128"/>
                    <a:pt x="4401675" y="188584"/>
                  </a:cubicBezTo>
                  <a:close/>
                  <a:moveTo>
                    <a:pt x="740473" y="528450"/>
                  </a:moveTo>
                  <a:lnTo>
                    <a:pt x="692813" y="528905"/>
                  </a:lnTo>
                  <a:cubicBezTo>
                    <a:pt x="671901" y="529107"/>
                    <a:pt x="650887" y="528042"/>
                    <a:pt x="630110" y="529448"/>
                  </a:cubicBezTo>
                  <a:cubicBezTo>
                    <a:pt x="581000" y="532767"/>
                    <a:pt x="531923" y="536558"/>
                    <a:pt x="482881" y="538319"/>
                  </a:cubicBezTo>
                  <a:lnTo>
                    <a:pt x="403920" y="540569"/>
                  </a:lnTo>
                  <a:cubicBezTo>
                    <a:pt x="366784" y="542228"/>
                    <a:pt x="329647" y="545918"/>
                    <a:pt x="292241" y="550728"/>
                  </a:cubicBezTo>
                  <a:cubicBezTo>
                    <a:pt x="267990" y="553440"/>
                    <a:pt x="244076" y="558462"/>
                    <a:pt x="220769" y="565727"/>
                  </a:cubicBezTo>
                  <a:cubicBezTo>
                    <a:pt x="196079" y="573384"/>
                    <a:pt x="173682" y="587082"/>
                    <a:pt x="155603" y="605579"/>
                  </a:cubicBezTo>
                  <a:cubicBezTo>
                    <a:pt x="136883" y="624744"/>
                    <a:pt x="125382" y="650628"/>
                    <a:pt x="117590" y="673196"/>
                  </a:cubicBezTo>
                  <a:cubicBezTo>
                    <a:pt x="109124" y="696396"/>
                    <a:pt x="101939" y="720057"/>
                    <a:pt x="96138" y="744062"/>
                  </a:cubicBezTo>
                  <a:cubicBezTo>
                    <a:pt x="92023" y="761601"/>
                    <a:pt x="88246" y="779276"/>
                    <a:pt x="85547" y="797102"/>
                  </a:cubicBezTo>
                  <a:cubicBezTo>
                    <a:pt x="81432" y="823714"/>
                    <a:pt x="78970" y="850465"/>
                    <a:pt x="77317" y="877111"/>
                  </a:cubicBezTo>
                  <a:cubicBezTo>
                    <a:pt x="76305" y="892924"/>
                    <a:pt x="76137" y="908719"/>
                    <a:pt x="74754" y="924377"/>
                  </a:cubicBezTo>
                  <a:cubicBezTo>
                    <a:pt x="73438" y="945066"/>
                    <a:pt x="72156" y="965618"/>
                    <a:pt x="70807" y="986358"/>
                  </a:cubicBezTo>
                  <a:cubicBezTo>
                    <a:pt x="70538" y="996888"/>
                    <a:pt x="91214" y="1012461"/>
                    <a:pt x="95430" y="989778"/>
                  </a:cubicBezTo>
                  <a:cubicBezTo>
                    <a:pt x="97960" y="967007"/>
                    <a:pt x="98229" y="944000"/>
                    <a:pt x="99983" y="921162"/>
                  </a:cubicBezTo>
                  <a:cubicBezTo>
                    <a:pt x="101670" y="898867"/>
                    <a:pt x="103964" y="876700"/>
                    <a:pt x="106898" y="854661"/>
                  </a:cubicBezTo>
                  <a:cubicBezTo>
                    <a:pt x="110473" y="824514"/>
                    <a:pt x="116140" y="794650"/>
                    <a:pt x="123797" y="765278"/>
                  </a:cubicBezTo>
                  <a:cubicBezTo>
                    <a:pt x="128147" y="750208"/>
                    <a:pt x="133376" y="735400"/>
                    <a:pt x="139447" y="720940"/>
                  </a:cubicBezTo>
                  <a:cubicBezTo>
                    <a:pt x="144607" y="707938"/>
                    <a:pt x="151252" y="695579"/>
                    <a:pt x="156278" y="682678"/>
                  </a:cubicBezTo>
                  <a:cubicBezTo>
                    <a:pt x="167577" y="651596"/>
                    <a:pt x="181777" y="628997"/>
                    <a:pt x="206602" y="615013"/>
                  </a:cubicBezTo>
                  <a:cubicBezTo>
                    <a:pt x="223770" y="604702"/>
                    <a:pt x="245290" y="599066"/>
                    <a:pt x="267653" y="594290"/>
                  </a:cubicBezTo>
                  <a:cubicBezTo>
                    <a:pt x="291364" y="589048"/>
                    <a:pt x="315346" y="585280"/>
                    <a:pt x="339530" y="583014"/>
                  </a:cubicBezTo>
                  <a:cubicBezTo>
                    <a:pt x="363714" y="581017"/>
                    <a:pt x="388303" y="580221"/>
                    <a:pt x="412959" y="579374"/>
                  </a:cubicBezTo>
                  <a:cubicBezTo>
                    <a:pt x="438054" y="578595"/>
                    <a:pt x="463149" y="577398"/>
                    <a:pt x="488210" y="575786"/>
                  </a:cubicBezTo>
                  <a:lnTo>
                    <a:pt x="552937" y="570827"/>
                  </a:lnTo>
                  <a:cubicBezTo>
                    <a:pt x="571117" y="569370"/>
                    <a:pt x="589364" y="568591"/>
                    <a:pt x="607410" y="566220"/>
                  </a:cubicBezTo>
                  <a:cubicBezTo>
                    <a:pt x="631560" y="562989"/>
                    <a:pt x="655474" y="558587"/>
                    <a:pt x="679321" y="554202"/>
                  </a:cubicBezTo>
                  <a:cubicBezTo>
                    <a:pt x="700301" y="550374"/>
                    <a:pt x="721213" y="546313"/>
                    <a:pt x="741990" y="541844"/>
                  </a:cubicBezTo>
                  <a:cubicBezTo>
                    <a:pt x="759698" y="537573"/>
                    <a:pt x="745566" y="529091"/>
                    <a:pt x="740473" y="528450"/>
                  </a:cubicBezTo>
                  <a:close/>
                  <a:moveTo>
                    <a:pt x="490841" y="645980"/>
                  </a:moveTo>
                  <a:cubicBezTo>
                    <a:pt x="483184" y="644064"/>
                    <a:pt x="475494" y="642728"/>
                    <a:pt x="467804" y="641153"/>
                  </a:cubicBezTo>
                  <a:cubicBezTo>
                    <a:pt x="457719" y="639190"/>
                    <a:pt x="447498" y="636023"/>
                    <a:pt x="437380" y="635517"/>
                  </a:cubicBezTo>
                  <a:cubicBezTo>
                    <a:pt x="413263" y="634698"/>
                    <a:pt x="389146" y="635244"/>
                    <a:pt x="365097" y="637160"/>
                  </a:cubicBezTo>
                  <a:cubicBezTo>
                    <a:pt x="351875" y="638010"/>
                    <a:pt x="338755" y="639926"/>
                    <a:pt x="325870" y="642894"/>
                  </a:cubicBezTo>
                  <a:cubicBezTo>
                    <a:pt x="307589" y="648260"/>
                    <a:pt x="290049" y="655900"/>
                    <a:pt x="273656" y="665631"/>
                  </a:cubicBezTo>
                  <a:cubicBezTo>
                    <a:pt x="251935" y="678185"/>
                    <a:pt x="233721" y="696058"/>
                    <a:pt x="220802" y="717574"/>
                  </a:cubicBezTo>
                  <a:cubicBezTo>
                    <a:pt x="207715" y="740025"/>
                    <a:pt x="199991" y="761996"/>
                    <a:pt x="191829" y="784446"/>
                  </a:cubicBezTo>
                  <a:cubicBezTo>
                    <a:pt x="188996" y="792690"/>
                    <a:pt x="186061" y="800900"/>
                    <a:pt x="183565" y="809265"/>
                  </a:cubicBezTo>
                  <a:cubicBezTo>
                    <a:pt x="179754" y="821744"/>
                    <a:pt x="176515" y="834386"/>
                    <a:pt x="173446" y="847085"/>
                  </a:cubicBezTo>
                  <a:cubicBezTo>
                    <a:pt x="171659" y="854634"/>
                    <a:pt x="170377" y="862287"/>
                    <a:pt x="167982" y="869735"/>
                  </a:cubicBezTo>
                  <a:cubicBezTo>
                    <a:pt x="164710" y="879574"/>
                    <a:pt x="162821" y="889662"/>
                    <a:pt x="159583" y="899565"/>
                  </a:cubicBezTo>
                  <a:cubicBezTo>
                    <a:pt x="158538" y="904830"/>
                    <a:pt x="178000" y="914430"/>
                    <a:pt x="183767" y="903967"/>
                  </a:cubicBezTo>
                  <a:cubicBezTo>
                    <a:pt x="187916" y="893352"/>
                    <a:pt x="189839" y="882451"/>
                    <a:pt x="193144" y="871819"/>
                  </a:cubicBezTo>
                  <a:cubicBezTo>
                    <a:pt x="196348" y="861441"/>
                    <a:pt x="199991" y="851244"/>
                    <a:pt x="203600" y="841125"/>
                  </a:cubicBezTo>
                  <a:cubicBezTo>
                    <a:pt x="208626" y="827209"/>
                    <a:pt x="213719" y="813430"/>
                    <a:pt x="219959" y="800120"/>
                  </a:cubicBezTo>
                  <a:cubicBezTo>
                    <a:pt x="223399" y="793206"/>
                    <a:pt x="227245" y="786504"/>
                    <a:pt x="231495" y="780045"/>
                  </a:cubicBezTo>
                  <a:cubicBezTo>
                    <a:pt x="235509" y="774462"/>
                    <a:pt x="239185" y="768631"/>
                    <a:pt x="242490" y="762590"/>
                  </a:cubicBezTo>
                  <a:cubicBezTo>
                    <a:pt x="245728" y="754785"/>
                    <a:pt x="249000" y="749044"/>
                    <a:pt x="251935" y="742409"/>
                  </a:cubicBezTo>
                  <a:cubicBezTo>
                    <a:pt x="259591" y="728165"/>
                    <a:pt x="270317" y="715793"/>
                    <a:pt x="283337" y="706180"/>
                  </a:cubicBezTo>
                  <a:cubicBezTo>
                    <a:pt x="290960" y="700426"/>
                    <a:pt x="298616" y="693620"/>
                    <a:pt x="308432" y="689538"/>
                  </a:cubicBezTo>
                  <a:cubicBezTo>
                    <a:pt x="327522" y="681497"/>
                    <a:pt x="349514" y="677365"/>
                    <a:pt x="371944" y="674303"/>
                  </a:cubicBezTo>
                  <a:cubicBezTo>
                    <a:pt x="381793" y="673254"/>
                    <a:pt x="391508" y="671813"/>
                    <a:pt x="401559" y="671324"/>
                  </a:cubicBezTo>
                  <a:cubicBezTo>
                    <a:pt x="409957" y="670714"/>
                    <a:pt x="418491" y="671152"/>
                    <a:pt x="426991" y="670255"/>
                  </a:cubicBezTo>
                  <a:cubicBezTo>
                    <a:pt x="438257" y="668869"/>
                    <a:pt x="449623" y="666818"/>
                    <a:pt x="461024" y="664906"/>
                  </a:cubicBezTo>
                  <a:cubicBezTo>
                    <a:pt x="471042" y="663196"/>
                    <a:pt x="481194" y="661587"/>
                    <a:pt x="491245" y="659438"/>
                  </a:cubicBezTo>
                  <a:cubicBezTo>
                    <a:pt x="499813" y="657185"/>
                    <a:pt x="493269" y="647181"/>
                    <a:pt x="490841" y="645980"/>
                  </a:cubicBezTo>
                  <a:close/>
                  <a:moveTo>
                    <a:pt x="4959055" y="1551077"/>
                  </a:moveTo>
                  <a:cubicBezTo>
                    <a:pt x="4975043" y="1551671"/>
                    <a:pt x="4991030" y="1551671"/>
                    <a:pt x="5007018" y="1551839"/>
                  </a:cubicBezTo>
                  <a:cubicBezTo>
                    <a:pt x="5028032" y="1552042"/>
                    <a:pt x="5049180" y="1553432"/>
                    <a:pt x="5070160" y="1551873"/>
                  </a:cubicBezTo>
                  <a:cubicBezTo>
                    <a:pt x="5120012" y="1548342"/>
                    <a:pt x="5169594" y="1542021"/>
                    <a:pt x="5218738" y="1532948"/>
                  </a:cubicBezTo>
                  <a:cubicBezTo>
                    <a:pt x="5245384" y="1528128"/>
                    <a:pt x="5271660" y="1521517"/>
                    <a:pt x="5297429" y="1513155"/>
                  </a:cubicBezTo>
                  <a:cubicBezTo>
                    <a:pt x="5333047" y="1501050"/>
                    <a:pt x="5369947" y="1484580"/>
                    <a:pt x="5399090" y="1456409"/>
                  </a:cubicBezTo>
                  <a:cubicBezTo>
                    <a:pt x="5417910" y="1438768"/>
                    <a:pt x="5430761" y="1416166"/>
                    <a:pt x="5440847" y="1393399"/>
                  </a:cubicBezTo>
                  <a:cubicBezTo>
                    <a:pt x="5445637" y="1381961"/>
                    <a:pt x="5449650" y="1370199"/>
                    <a:pt x="5452787" y="1358202"/>
                  </a:cubicBezTo>
                  <a:lnTo>
                    <a:pt x="5457610" y="1340373"/>
                  </a:lnTo>
                  <a:lnTo>
                    <a:pt x="5460983" y="1322412"/>
                  </a:lnTo>
                  <a:cubicBezTo>
                    <a:pt x="5469787" y="1273386"/>
                    <a:pt x="5472788" y="1224188"/>
                    <a:pt x="5473868" y="1175260"/>
                  </a:cubicBezTo>
                  <a:lnTo>
                    <a:pt x="5474239" y="1121816"/>
                  </a:lnTo>
                  <a:lnTo>
                    <a:pt x="5474711" y="1042838"/>
                  </a:lnTo>
                  <a:cubicBezTo>
                    <a:pt x="5474880" y="1027265"/>
                    <a:pt x="5474576" y="1011638"/>
                    <a:pt x="5475622" y="996112"/>
                  </a:cubicBezTo>
                  <a:cubicBezTo>
                    <a:pt x="5477004" y="975578"/>
                    <a:pt x="5477376" y="955027"/>
                    <a:pt x="5479197" y="934556"/>
                  </a:cubicBezTo>
                  <a:cubicBezTo>
                    <a:pt x="5479534" y="924100"/>
                    <a:pt x="5458892" y="908112"/>
                    <a:pt x="5454608" y="930846"/>
                  </a:cubicBezTo>
                  <a:cubicBezTo>
                    <a:pt x="5451944" y="953684"/>
                    <a:pt x="5451741" y="976843"/>
                    <a:pt x="5450494" y="999883"/>
                  </a:cubicBezTo>
                  <a:lnTo>
                    <a:pt x="5446648" y="1067450"/>
                  </a:lnTo>
                  <a:lnTo>
                    <a:pt x="5442330" y="1160156"/>
                  </a:lnTo>
                  <a:cubicBezTo>
                    <a:pt x="5441588" y="1176204"/>
                    <a:pt x="5438789" y="1192067"/>
                    <a:pt x="5436968" y="1207913"/>
                  </a:cubicBezTo>
                  <a:cubicBezTo>
                    <a:pt x="5435484" y="1222167"/>
                    <a:pt x="5431571" y="1236000"/>
                    <a:pt x="5430525" y="1250052"/>
                  </a:cubicBezTo>
                  <a:cubicBezTo>
                    <a:pt x="5429514" y="1267082"/>
                    <a:pt x="5426511" y="1283444"/>
                    <a:pt x="5424825" y="1300147"/>
                  </a:cubicBezTo>
                  <a:cubicBezTo>
                    <a:pt x="5421722" y="1316263"/>
                    <a:pt x="5419530" y="1332864"/>
                    <a:pt x="5414706" y="1348043"/>
                  </a:cubicBezTo>
                  <a:cubicBezTo>
                    <a:pt x="5409276" y="1369272"/>
                    <a:pt x="5400439" y="1389473"/>
                    <a:pt x="5388498" y="1407855"/>
                  </a:cubicBezTo>
                  <a:cubicBezTo>
                    <a:pt x="5377301" y="1426244"/>
                    <a:pt x="5361650" y="1441544"/>
                    <a:pt x="5343031" y="1452361"/>
                  </a:cubicBezTo>
                  <a:cubicBezTo>
                    <a:pt x="5322288" y="1463070"/>
                    <a:pt x="5300566" y="1471735"/>
                    <a:pt x="5278169" y="1478232"/>
                  </a:cubicBezTo>
                  <a:cubicBezTo>
                    <a:pt x="5254626" y="1485652"/>
                    <a:pt x="5231926" y="1491656"/>
                    <a:pt x="5207978" y="1496702"/>
                  </a:cubicBezTo>
                  <a:cubicBezTo>
                    <a:pt x="5187471" y="1501036"/>
                    <a:pt x="5166727" y="1504807"/>
                    <a:pt x="5145713" y="1508008"/>
                  </a:cubicBezTo>
                  <a:cubicBezTo>
                    <a:pt x="5128039" y="1510666"/>
                    <a:pt x="5110095" y="1512022"/>
                    <a:pt x="5092387" y="1514815"/>
                  </a:cubicBezTo>
                  <a:lnTo>
                    <a:pt x="5020982" y="1526785"/>
                  </a:lnTo>
                  <a:lnTo>
                    <a:pt x="4957942" y="1537670"/>
                  </a:lnTo>
                  <a:cubicBezTo>
                    <a:pt x="4940031" y="1541410"/>
                    <a:pt x="4953962" y="1550298"/>
                    <a:pt x="4959055" y="1551077"/>
                  </a:cubicBezTo>
                  <a:close/>
                  <a:moveTo>
                    <a:pt x="5200524" y="1432801"/>
                  </a:moveTo>
                  <a:cubicBezTo>
                    <a:pt x="5208552" y="1432633"/>
                    <a:pt x="5216444" y="1431989"/>
                    <a:pt x="5224405" y="1431378"/>
                  </a:cubicBezTo>
                  <a:cubicBezTo>
                    <a:pt x="5234726" y="1430262"/>
                    <a:pt x="5245823" y="1430973"/>
                    <a:pt x="5255807" y="1427806"/>
                  </a:cubicBezTo>
                  <a:cubicBezTo>
                    <a:pt x="5280463" y="1421451"/>
                    <a:pt x="5303601" y="1410314"/>
                    <a:pt x="5323940" y="1395031"/>
                  </a:cubicBezTo>
                  <a:cubicBezTo>
                    <a:pt x="5329674" y="1390950"/>
                    <a:pt x="5335004" y="1386342"/>
                    <a:pt x="5339894" y="1381270"/>
                  </a:cubicBezTo>
                  <a:cubicBezTo>
                    <a:pt x="5345156" y="1376517"/>
                    <a:pt x="5349743" y="1371060"/>
                    <a:pt x="5353487" y="1365049"/>
                  </a:cubicBezTo>
                  <a:cubicBezTo>
                    <a:pt x="5359120" y="1357025"/>
                    <a:pt x="5363775" y="1348346"/>
                    <a:pt x="5367316" y="1339199"/>
                  </a:cubicBezTo>
                  <a:cubicBezTo>
                    <a:pt x="5371735" y="1330463"/>
                    <a:pt x="5373894" y="1321153"/>
                    <a:pt x="5377301" y="1312215"/>
                  </a:cubicBezTo>
                  <a:cubicBezTo>
                    <a:pt x="5384990" y="1289546"/>
                    <a:pt x="5390994" y="1266343"/>
                    <a:pt x="5395278" y="1242790"/>
                  </a:cubicBezTo>
                  <a:cubicBezTo>
                    <a:pt x="5399292" y="1218936"/>
                    <a:pt x="5402935" y="1194961"/>
                    <a:pt x="5404992" y="1171023"/>
                  </a:cubicBezTo>
                  <a:cubicBezTo>
                    <a:pt x="5405802" y="1162291"/>
                    <a:pt x="5407117" y="1153521"/>
                    <a:pt x="5407488" y="1144819"/>
                  </a:cubicBezTo>
                  <a:lnTo>
                    <a:pt x="5409748" y="1105659"/>
                  </a:lnTo>
                  <a:cubicBezTo>
                    <a:pt x="5410221" y="1097925"/>
                    <a:pt x="5409849" y="1090221"/>
                    <a:pt x="5411030" y="1082500"/>
                  </a:cubicBezTo>
                  <a:cubicBezTo>
                    <a:pt x="5412514" y="1072290"/>
                    <a:pt x="5412986" y="1062084"/>
                    <a:pt x="5414909" y="1051840"/>
                  </a:cubicBezTo>
                  <a:cubicBezTo>
                    <a:pt x="5415280" y="1046575"/>
                    <a:pt x="5394806" y="1039482"/>
                    <a:pt x="5390387" y="1050774"/>
                  </a:cubicBezTo>
                  <a:cubicBezTo>
                    <a:pt x="5388195" y="1061946"/>
                    <a:pt x="5386677" y="1073242"/>
                    <a:pt x="5385867" y="1084598"/>
                  </a:cubicBezTo>
                  <a:cubicBezTo>
                    <a:pt x="5384620" y="1095587"/>
                    <a:pt x="5382933" y="1106523"/>
                    <a:pt x="5381145" y="1117444"/>
                  </a:cubicBezTo>
                  <a:cubicBezTo>
                    <a:pt x="5378650" y="1132427"/>
                    <a:pt x="5377401" y="1147463"/>
                    <a:pt x="5374062" y="1162203"/>
                  </a:cubicBezTo>
                  <a:cubicBezTo>
                    <a:pt x="5372409" y="1169924"/>
                    <a:pt x="5369812" y="1177527"/>
                    <a:pt x="5367586" y="1185109"/>
                  </a:cubicBezTo>
                  <a:cubicBezTo>
                    <a:pt x="5365731" y="1191916"/>
                    <a:pt x="5362527" y="1198537"/>
                    <a:pt x="5361212" y="1205222"/>
                  </a:cubicBezTo>
                  <a:cubicBezTo>
                    <a:pt x="5358446" y="1221442"/>
                    <a:pt x="5356523" y="1237643"/>
                    <a:pt x="5352847" y="1253216"/>
                  </a:cubicBezTo>
                  <a:cubicBezTo>
                    <a:pt x="5350924" y="1264684"/>
                    <a:pt x="5346910" y="1275106"/>
                    <a:pt x="5344482" y="1286011"/>
                  </a:cubicBezTo>
                  <a:cubicBezTo>
                    <a:pt x="5343436" y="1291745"/>
                    <a:pt x="5341918" y="1296996"/>
                    <a:pt x="5340501" y="1302396"/>
                  </a:cubicBezTo>
                  <a:cubicBezTo>
                    <a:pt x="5339321" y="1307847"/>
                    <a:pt x="5337669" y="1313180"/>
                    <a:pt x="5335543" y="1318327"/>
                  </a:cubicBezTo>
                  <a:cubicBezTo>
                    <a:pt x="5327212" y="1337303"/>
                    <a:pt x="5314462" y="1354030"/>
                    <a:pt x="5298407" y="1367137"/>
                  </a:cubicBezTo>
                  <a:cubicBezTo>
                    <a:pt x="5291526" y="1372864"/>
                    <a:pt x="5284106" y="1377883"/>
                    <a:pt x="5276213" y="1382119"/>
                  </a:cubicBezTo>
                  <a:cubicBezTo>
                    <a:pt x="5269299" y="1385708"/>
                    <a:pt x="5261575" y="1387992"/>
                    <a:pt x="5254525" y="1391732"/>
                  </a:cubicBezTo>
                  <a:cubicBezTo>
                    <a:pt x="5244575" y="1396677"/>
                    <a:pt x="5234523" y="1401656"/>
                    <a:pt x="5224472" y="1406631"/>
                  </a:cubicBezTo>
                  <a:cubicBezTo>
                    <a:pt x="5215264" y="1411016"/>
                    <a:pt x="5205988" y="1415427"/>
                    <a:pt x="5196713" y="1419870"/>
                  </a:cubicBezTo>
                  <a:cubicBezTo>
                    <a:pt x="5188887" y="1424302"/>
                    <a:pt x="5197825" y="1432279"/>
                    <a:pt x="5200524" y="1432801"/>
                  </a:cubicBezTo>
                  <a:close/>
                  <a:moveTo>
                    <a:pt x="5535087" y="472766"/>
                  </a:moveTo>
                  <a:cubicBezTo>
                    <a:pt x="5537616" y="477859"/>
                    <a:pt x="5540450" y="482719"/>
                    <a:pt x="5543182" y="487681"/>
                  </a:cubicBezTo>
                  <a:cubicBezTo>
                    <a:pt x="5546352" y="494393"/>
                    <a:pt x="5549962" y="500896"/>
                    <a:pt x="5553975" y="507149"/>
                  </a:cubicBezTo>
                  <a:cubicBezTo>
                    <a:pt x="5564128" y="521117"/>
                    <a:pt x="5574888" y="534575"/>
                    <a:pt x="5585479" y="548185"/>
                  </a:cubicBezTo>
                  <a:cubicBezTo>
                    <a:pt x="5591179" y="555484"/>
                    <a:pt x="5596677" y="562948"/>
                    <a:pt x="5602816" y="569805"/>
                  </a:cubicBezTo>
                  <a:cubicBezTo>
                    <a:pt x="5611451" y="579405"/>
                    <a:pt x="5620963" y="588242"/>
                    <a:pt x="5629529" y="597909"/>
                  </a:cubicBezTo>
                  <a:cubicBezTo>
                    <a:pt x="5640391" y="610200"/>
                    <a:pt x="5650779" y="622912"/>
                    <a:pt x="5661235" y="635608"/>
                  </a:cubicBezTo>
                  <a:cubicBezTo>
                    <a:pt x="5671894" y="648560"/>
                    <a:pt x="5682350" y="661715"/>
                    <a:pt x="5692873" y="674802"/>
                  </a:cubicBezTo>
                  <a:cubicBezTo>
                    <a:pt x="5696719" y="679558"/>
                    <a:pt x="5700462" y="684418"/>
                    <a:pt x="5704274" y="689191"/>
                  </a:cubicBezTo>
                  <a:cubicBezTo>
                    <a:pt x="5710008" y="696335"/>
                    <a:pt x="5715776" y="703411"/>
                    <a:pt x="5721510" y="710555"/>
                  </a:cubicBezTo>
                  <a:cubicBezTo>
                    <a:pt x="5725051" y="714680"/>
                    <a:pt x="5728357" y="718994"/>
                    <a:pt x="5731427" y="723474"/>
                  </a:cubicBezTo>
                  <a:cubicBezTo>
                    <a:pt x="5735271" y="729585"/>
                    <a:pt x="5739656" y="735238"/>
                    <a:pt x="5743299" y="741536"/>
                  </a:cubicBezTo>
                  <a:cubicBezTo>
                    <a:pt x="5745458" y="744484"/>
                    <a:pt x="5759321" y="739657"/>
                    <a:pt x="5756420" y="731700"/>
                  </a:cubicBezTo>
                  <a:cubicBezTo>
                    <a:pt x="5752406" y="724711"/>
                    <a:pt x="5747988" y="717955"/>
                    <a:pt x="5743232" y="711463"/>
                  </a:cubicBezTo>
                  <a:cubicBezTo>
                    <a:pt x="5738847" y="704912"/>
                    <a:pt x="5734597" y="698278"/>
                    <a:pt x="5730212" y="691758"/>
                  </a:cubicBezTo>
                  <a:cubicBezTo>
                    <a:pt x="5724174" y="682786"/>
                    <a:pt x="5717935" y="673999"/>
                    <a:pt x="5712032" y="664926"/>
                  </a:cubicBezTo>
                  <a:cubicBezTo>
                    <a:pt x="5708928" y="660184"/>
                    <a:pt x="5706331" y="655020"/>
                    <a:pt x="5703566" y="650044"/>
                  </a:cubicBezTo>
                  <a:cubicBezTo>
                    <a:pt x="5701373" y="645410"/>
                    <a:pt x="5698877" y="640941"/>
                    <a:pt x="5696044" y="636671"/>
                  </a:cubicBezTo>
                  <a:cubicBezTo>
                    <a:pt x="5688657" y="627105"/>
                    <a:pt x="5680765" y="617981"/>
                    <a:pt x="5673074" y="608675"/>
                  </a:cubicBezTo>
                  <a:cubicBezTo>
                    <a:pt x="5667576" y="602037"/>
                    <a:pt x="5662281" y="595183"/>
                    <a:pt x="5656412" y="588869"/>
                  </a:cubicBezTo>
                  <a:cubicBezTo>
                    <a:pt x="5650408" y="582366"/>
                    <a:pt x="5643561" y="576663"/>
                    <a:pt x="5637692" y="570075"/>
                  </a:cubicBezTo>
                  <a:cubicBezTo>
                    <a:pt x="5626123" y="557157"/>
                    <a:pt x="5614992" y="543904"/>
                    <a:pt x="5603659" y="530784"/>
                  </a:cubicBezTo>
                  <a:cubicBezTo>
                    <a:pt x="5598802" y="525110"/>
                    <a:pt x="5593844" y="519491"/>
                    <a:pt x="5589054" y="513750"/>
                  </a:cubicBezTo>
                  <a:cubicBezTo>
                    <a:pt x="5584973" y="508927"/>
                    <a:pt x="5581432" y="503662"/>
                    <a:pt x="5577047" y="499108"/>
                  </a:cubicBezTo>
                  <a:cubicBezTo>
                    <a:pt x="5571212" y="493013"/>
                    <a:pt x="5564904" y="487357"/>
                    <a:pt x="5558664" y="481636"/>
                  </a:cubicBezTo>
                  <a:cubicBezTo>
                    <a:pt x="5553166" y="476624"/>
                    <a:pt x="5547601" y="471649"/>
                    <a:pt x="5541866" y="466873"/>
                  </a:cubicBezTo>
                  <a:cubicBezTo>
                    <a:pt x="5536740" y="462981"/>
                    <a:pt x="5534615" y="470887"/>
                    <a:pt x="5535087" y="472766"/>
                  </a:cubicBezTo>
                  <a:close/>
                  <a:moveTo>
                    <a:pt x="5556033" y="763244"/>
                  </a:moveTo>
                  <a:cubicBezTo>
                    <a:pt x="5558495" y="768273"/>
                    <a:pt x="5561294" y="773063"/>
                    <a:pt x="5563925" y="777957"/>
                  </a:cubicBezTo>
                  <a:cubicBezTo>
                    <a:pt x="5567063" y="784564"/>
                    <a:pt x="5570570" y="790976"/>
                    <a:pt x="5574483" y="797156"/>
                  </a:cubicBezTo>
                  <a:cubicBezTo>
                    <a:pt x="5584467" y="810900"/>
                    <a:pt x="5595024" y="824139"/>
                    <a:pt x="5605413" y="837530"/>
                  </a:cubicBezTo>
                  <a:cubicBezTo>
                    <a:pt x="5610978" y="844728"/>
                    <a:pt x="5616375" y="852074"/>
                    <a:pt x="5622480" y="858830"/>
                  </a:cubicBezTo>
                  <a:cubicBezTo>
                    <a:pt x="5630946" y="868274"/>
                    <a:pt x="5640289" y="876926"/>
                    <a:pt x="5648722" y="886441"/>
                  </a:cubicBezTo>
                  <a:cubicBezTo>
                    <a:pt x="5659380" y="898530"/>
                    <a:pt x="5669634" y="911040"/>
                    <a:pt x="5679888" y="923516"/>
                  </a:cubicBezTo>
                  <a:cubicBezTo>
                    <a:pt x="5690377" y="936280"/>
                    <a:pt x="5700631" y="949198"/>
                    <a:pt x="5710953" y="962083"/>
                  </a:cubicBezTo>
                  <a:cubicBezTo>
                    <a:pt x="5714730" y="966771"/>
                    <a:pt x="5718407" y="971561"/>
                    <a:pt x="5722151" y="976249"/>
                  </a:cubicBezTo>
                  <a:cubicBezTo>
                    <a:pt x="5727784" y="983275"/>
                    <a:pt x="5733450" y="990230"/>
                    <a:pt x="5739050" y="997256"/>
                  </a:cubicBezTo>
                  <a:cubicBezTo>
                    <a:pt x="5742557" y="1001313"/>
                    <a:pt x="5745795" y="1005563"/>
                    <a:pt x="5748831" y="1009989"/>
                  </a:cubicBezTo>
                  <a:cubicBezTo>
                    <a:pt x="5752575" y="1016013"/>
                    <a:pt x="5756892" y="1021568"/>
                    <a:pt x="5760467" y="1027781"/>
                  </a:cubicBezTo>
                  <a:cubicBezTo>
                    <a:pt x="5762593" y="1030675"/>
                    <a:pt x="5776387" y="1025784"/>
                    <a:pt x="5773555" y="1017929"/>
                  </a:cubicBezTo>
                  <a:cubicBezTo>
                    <a:pt x="5769642" y="1011034"/>
                    <a:pt x="5765324" y="1004369"/>
                    <a:pt x="5760636" y="997968"/>
                  </a:cubicBezTo>
                  <a:cubicBezTo>
                    <a:pt x="5756352" y="991518"/>
                    <a:pt x="5752204" y="984985"/>
                    <a:pt x="5747886" y="978566"/>
                  </a:cubicBezTo>
                  <a:cubicBezTo>
                    <a:pt x="5741984" y="969729"/>
                    <a:pt x="5735845" y="961061"/>
                    <a:pt x="5730043" y="952122"/>
                  </a:cubicBezTo>
                  <a:cubicBezTo>
                    <a:pt x="5727042" y="947451"/>
                    <a:pt x="5724512" y="942371"/>
                    <a:pt x="5721780" y="937464"/>
                  </a:cubicBezTo>
                  <a:cubicBezTo>
                    <a:pt x="5719655" y="932890"/>
                    <a:pt x="5717193" y="928481"/>
                    <a:pt x="5714427" y="924275"/>
                  </a:cubicBezTo>
                  <a:cubicBezTo>
                    <a:pt x="5707174" y="914861"/>
                    <a:pt x="5699451" y="905873"/>
                    <a:pt x="5691862" y="896745"/>
                  </a:cubicBezTo>
                  <a:cubicBezTo>
                    <a:pt x="5686465" y="890212"/>
                    <a:pt x="5681237" y="883490"/>
                    <a:pt x="5675503" y="877246"/>
                  </a:cubicBezTo>
                  <a:cubicBezTo>
                    <a:pt x="5669600" y="870861"/>
                    <a:pt x="5662854" y="865259"/>
                    <a:pt x="5657053" y="858790"/>
                  </a:cubicBezTo>
                  <a:cubicBezTo>
                    <a:pt x="5645686" y="846111"/>
                    <a:pt x="5634724" y="833057"/>
                    <a:pt x="5623626" y="820142"/>
                  </a:cubicBezTo>
                  <a:cubicBezTo>
                    <a:pt x="5618803" y="814570"/>
                    <a:pt x="5613980" y="809052"/>
                    <a:pt x="5609258" y="803416"/>
                  </a:cubicBezTo>
                  <a:cubicBezTo>
                    <a:pt x="5605244" y="798640"/>
                    <a:pt x="5601736" y="793476"/>
                    <a:pt x="5597453" y="788990"/>
                  </a:cubicBezTo>
                  <a:cubicBezTo>
                    <a:pt x="5591685" y="782999"/>
                    <a:pt x="5585479" y="777461"/>
                    <a:pt x="5579340" y="771842"/>
                  </a:cubicBezTo>
                  <a:cubicBezTo>
                    <a:pt x="5573943" y="766897"/>
                    <a:pt x="5568445" y="762040"/>
                    <a:pt x="5562779" y="757338"/>
                  </a:cubicBezTo>
                  <a:cubicBezTo>
                    <a:pt x="5557753" y="753543"/>
                    <a:pt x="5555561" y="761399"/>
                    <a:pt x="5556033" y="763244"/>
                  </a:cubicBezTo>
                  <a:close/>
                  <a:moveTo>
                    <a:pt x="5568749" y="1044514"/>
                  </a:moveTo>
                  <a:cubicBezTo>
                    <a:pt x="5571178" y="1049459"/>
                    <a:pt x="5573875" y="1054181"/>
                    <a:pt x="5576439" y="1058974"/>
                  </a:cubicBezTo>
                  <a:cubicBezTo>
                    <a:pt x="5579475" y="1065491"/>
                    <a:pt x="5582916" y="1071805"/>
                    <a:pt x="5586727" y="1077883"/>
                  </a:cubicBezTo>
                  <a:cubicBezTo>
                    <a:pt x="5596475" y="1091395"/>
                    <a:pt x="5606829" y="1104381"/>
                    <a:pt x="5617016" y="1117515"/>
                  </a:cubicBezTo>
                  <a:cubicBezTo>
                    <a:pt x="5622480" y="1124575"/>
                    <a:pt x="5627742" y="1131786"/>
                    <a:pt x="5633679" y="1138390"/>
                  </a:cubicBezTo>
                  <a:cubicBezTo>
                    <a:pt x="5642010" y="1147652"/>
                    <a:pt x="5651218" y="1156132"/>
                    <a:pt x="5659448" y="1165462"/>
                  </a:cubicBezTo>
                  <a:cubicBezTo>
                    <a:pt x="5669938" y="1177311"/>
                    <a:pt x="5679955" y="1189585"/>
                    <a:pt x="5690007" y="1201825"/>
                  </a:cubicBezTo>
                  <a:cubicBezTo>
                    <a:pt x="5700261" y="1214352"/>
                    <a:pt x="5710312" y="1227031"/>
                    <a:pt x="5720431" y="1239680"/>
                  </a:cubicBezTo>
                  <a:cubicBezTo>
                    <a:pt x="5724141" y="1244284"/>
                    <a:pt x="5727716" y="1248972"/>
                    <a:pt x="5731393" y="1253576"/>
                  </a:cubicBezTo>
                  <a:cubicBezTo>
                    <a:pt x="5736924" y="1260467"/>
                    <a:pt x="5742490" y="1267308"/>
                    <a:pt x="5747954" y="1274199"/>
                  </a:cubicBezTo>
                  <a:cubicBezTo>
                    <a:pt x="5751360" y="1278169"/>
                    <a:pt x="5754531" y="1282338"/>
                    <a:pt x="5757466" y="1286679"/>
                  </a:cubicBezTo>
                  <a:cubicBezTo>
                    <a:pt x="5761175" y="1292588"/>
                    <a:pt x="5765392" y="1298072"/>
                    <a:pt x="5768866" y="1304167"/>
                  </a:cubicBezTo>
                  <a:cubicBezTo>
                    <a:pt x="5770957" y="1307011"/>
                    <a:pt x="5784652" y="1302032"/>
                    <a:pt x="5781953" y="1294281"/>
                  </a:cubicBezTo>
                  <a:cubicBezTo>
                    <a:pt x="5778141" y="1287498"/>
                    <a:pt x="5773925" y="1280951"/>
                    <a:pt x="5769305" y="1274674"/>
                  </a:cubicBezTo>
                  <a:cubicBezTo>
                    <a:pt x="5765156" y="1268343"/>
                    <a:pt x="5761074" y="1261928"/>
                    <a:pt x="5756892" y="1255614"/>
                  </a:cubicBezTo>
                  <a:cubicBezTo>
                    <a:pt x="5751090" y="1246928"/>
                    <a:pt x="5745120" y="1238412"/>
                    <a:pt x="5739454" y="1229642"/>
                  </a:cubicBezTo>
                  <a:cubicBezTo>
                    <a:pt x="5736486" y="1225038"/>
                    <a:pt x="5734058" y="1220042"/>
                    <a:pt x="5731393" y="1215202"/>
                  </a:cubicBezTo>
                  <a:cubicBezTo>
                    <a:pt x="5729335" y="1210706"/>
                    <a:pt x="5726940" y="1206369"/>
                    <a:pt x="5724242" y="1202233"/>
                  </a:cubicBezTo>
                  <a:cubicBezTo>
                    <a:pt x="5717159" y="1192991"/>
                    <a:pt x="5709536" y="1184171"/>
                    <a:pt x="5702149" y="1175250"/>
                  </a:cubicBezTo>
                  <a:cubicBezTo>
                    <a:pt x="5696820" y="1168841"/>
                    <a:pt x="5691727" y="1162230"/>
                    <a:pt x="5686094" y="1156118"/>
                  </a:cubicBezTo>
                  <a:cubicBezTo>
                    <a:pt x="5680326" y="1149872"/>
                    <a:pt x="5673648" y="1144387"/>
                    <a:pt x="5667981" y="1138039"/>
                  </a:cubicBezTo>
                  <a:cubicBezTo>
                    <a:pt x="5656850" y="1125610"/>
                    <a:pt x="5646091" y="1112796"/>
                    <a:pt x="5635230" y="1100151"/>
                  </a:cubicBezTo>
                  <a:cubicBezTo>
                    <a:pt x="5630507" y="1094680"/>
                    <a:pt x="5625752" y="1089263"/>
                    <a:pt x="5621131" y="1083728"/>
                  </a:cubicBezTo>
                  <a:cubicBezTo>
                    <a:pt x="5617218" y="1079057"/>
                    <a:pt x="5613811" y="1073977"/>
                    <a:pt x="5609595" y="1069592"/>
                  </a:cubicBezTo>
                  <a:cubicBezTo>
                    <a:pt x="5603963" y="1063716"/>
                    <a:pt x="5597824" y="1058299"/>
                    <a:pt x="5591786" y="1052798"/>
                  </a:cubicBezTo>
                  <a:cubicBezTo>
                    <a:pt x="5586491" y="1047972"/>
                    <a:pt x="5581094" y="1043199"/>
                    <a:pt x="5575529" y="1038632"/>
                  </a:cubicBezTo>
                  <a:cubicBezTo>
                    <a:pt x="5570536" y="1034901"/>
                    <a:pt x="5568310" y="1042686"/>
                    <a:pt x="5568749" y="1044514"/>
                  </a:cubicBezTo>
                  <a:close/>
                  <a:moveTo>
                    <a:pt x="5563183" y="1305193"/>
                  </a:moveTo>
                  <a:cubicBezTo>
                    <a:pt x="5565544" y="1310087"/>
                    <a:pt x="5568209" y="1314741"/>
                    <a:pt x="5570739" y="1319518"/>
                  </a:cubicBezTo>
                  <a:cubicBezTo>
                    <a:pt x="5573707" y="1325956"/>
                    <a:pt x="5577080" y="1332200"/>
                    <a:pt x="5580858" y="1338207"/>
                  </a:cubicBezTo>
                  <a:cubicBezTo>
                    <a:pt x="5590471" y="1351564"/>
                    <a:pt x="5600657" y="1364398"/>
                    <a:pt x="5610709" y="1377380"/>
                  </a:cubicBezTo>
                  <a:cubicBezTo>
                    <a:pt x="5616071" y="1384356"/>
                    <a:pt x="5621299" y="1391483"/>
                    <a:pt x="5627168" y="1398020"/>
                  </a:cubicBezTo>
                  <a:cubicBezTo>
                    <a:pt x="5635399" y="1407160"/>
                    <a:pt x="5644472" y="1415525"/>
                    <a:pt x="5652634" y="1424733"/>
                  </a:cubicBezTo>
                  <a:cubicBezTo>
                    <a:pt x="5662989" y="1436431"/>
                    <a:pt x="5672838" y="1448570"/>
                    <a:pt x="5682754" y="1460675"/>
                  </a:cubicBezTo>
                  <a:cubicBezTo>
                    <a:pt x="5692907" y="1473034"/>
                    <a:pt x="5702824" y="1485561"/>
                    <a:pt x="5712808" y="1498054"/>
                  </a:cubicBezTo>
                  <a:cubicBezTo>
                    <a:pt x="5716450" y="1502608"/>
                    <a:pt x="5719992" y="1507246"/>
                    <a:pt x="5723635" y="1511803"/>
                  </a:cubicBezTo>
                  <a:cubicBezTo>
                    <a:pt x="5729065" y="1518606"/>
                    <a:pt x="5734563" y="1525345"/>
                    <a:pt x="5739960" y="1532169"/>
                  </a:cubicBezTo>
                  <a:cubicBezTo>
                    <a:pt x="5743333" y="1536098"/>
                    <a:pt x="5746470" y="1540216"/>
                    <a:pt x="5749370" y="1544510"/>
                  </a:cubicBezTo>
                  <a:cubicBezTo>
                    <a:pt x="5753013" y="1550365"/>
                    <a:pt x="5757162" y="1555769"/>
                    <a:pt x="5760569" y="1561810"/>
                  </a:cubicBezTo>
                  <a:cubicBezTo>
                    <a:pt x="5762626" y="1564623"/>
                    <a:pt x="5776320" y="1559594"/>
                    <a:pt x="5773656" y="1551924"/>
                  </a:cubicBezTo>
                  <a:cubicBezTo>
                    <a:pt x="5769878" y="1545229"/>
                    <a:pt x="5765729" y="1538749"/>
                    <a:pt x="5761209" y="1532523"/>
                  </a:cubicBezTo>
                  <a:cubicBezTo>
                    <a:pt x="5757094" y="1526259"/>
                    <a:pt x="5753114" y="1519911"/>
                    <a:pt x="5748966" y="1513664"/>
                  </a:cubicBezTo>
                  <a:cubicBezTo>
                    <a:pt x="5743266" y="1505080"/>
                    <a:pt x="5737363" y="1496665"/>
                    <a:pt x="5731797" y="1487983"/>
                  </a:cubicBezTo>
                  <a:cubicBezTo>
                    <a:pt x="5728897" y="1483446"/>
                    <a:pt x="5726468" y="1478485"/>
                    <a:pt x="5723871" y="1473692"/>
                  </a:cubicBezTo>
                  <a:cubicBezTo>
                    <a:pt x="5721847" y="1469253"/>
                    <a:pt x="5719486" y="1464969"/>
                    <a:pt x="5716821" y="1460874"/>
                  </a:cubicBezTo>
                  <a:cubicBezTo>
                    <a:pt x="5709839" y="1451768"/>
                    <a:pt x="5702318" y="1443048"/>
                    <a:pt x="5695032" y="1434194"/>
                  </a:cubicBezTo>
                  <a:cubicBezTo>
                    <a:pt x="5689770" y="1427860"/>
                    <a:pt x="5684745" y="1421343"/>
                    <a:pt x="5679180" y="1415306"/>
                  </a:cubicBezTo>
                  <a:cubicBezTo>
                    <a:pt x="5673479" y="1409127"/>
                    <a:pt x="5666902" y="1403727"/>
                    <a:pt x="5661303" y="1397463"/>
                  </a:cubicBezTo>
                  <a:cubicBezTo>
                    <a:pt x="5650273" y="1385189"/>
                    <a:pt x="5639682" y="1372544"/>
                    <a:pt x="5628922" y="1360023"/>
                  </a:cubicBezTo>
                  <a:cubicBezTo>
                    <a:pt x="5624268" y="1354627"/>
                    <a:pt x="5619579" y="1349287"/>
                    <a:pt x="5615026" y="1343803"/>
                  </a:cubicBezTo>
                  <a:cubicBezTo>
                    <a:pt x="5611180" y="1339199"/>
                    <a:pt x="5607774" y="1334170"/>
                    <a:pt x="5603625" y="1329852"/>
                  </a:cubicBezTo>
                  <a:cubicBezTo>
                    <a:pt x="5598060" y="1324047"/>
                    <a:pt x="5591989" y="1318698"/>
                    <a:pt x="5586052" y="1313281"/>
                  </a:cubicBezTo>
                  <a:cubicBezTo>
                    <a:pt x="5580790" y="1308522"/>
                    <a:pt x="5575495" y="1303816"/>
                    <a:pt x="5569929" y="1299297"/>
                  </a:cubicBezTo>
                  <a:cubicBezTo>
                    <a:pt x="5565005" y="1295630"/>
                    <a:pt x="5562745" y="1303381"/>
                    <a:pt x="5563183" y="1305193"/>
                  </a:cubicBezTo>
                  <a:close/>
                  <a:moveTo>
                    <a:pt x="5491880" y="1491973"/>
                  </a:moveTo>
                  <a:cubicBezTo>
                    <a:pt x="5494038" y="1496661"/>
                    <a:pt x="5496500" y="1501114"/>
                    <a:pt x="5498861" y="1505667"/>
                  </a:cubicBezTo>
                  <a:cubicBezTo>
                    <a:pt x="5501593" y="1511833"/>
                    <a:pt x="5504697" y="1517803"/>
                    <a:pt x="5508238" y="1523544"/>
                  </a:cubicBezTo>
                  <a:cubicBezTo>
                    <a:pt x="5517244" y="1536243"/>
                    <a:pt x="5526890" y="1548433"/>
                    <a:pt x="5536335" y="1560758"/>
                  </a:cubicBezTo>
                  <a:cubicBezTo>
                    <a:pt x="5541428" y="1567375"/>
                    <a:pt x="5546319" y="1574165"/>
                    <a:pt x="5551885" y="1580344"/>
                  </a:cubicBezTo>
                  <a:cubicBezTo>
                    <a:pt x="5559642" y="1588996"/>
                    <a:pt x="5568310" y="1596872"/>
                    <a:pt x="5576035" y="1605571"/>
                  </a:cubicBezTo>
                  <a:cubicBezTo>
                    <a:pt x="5585816" y="1616658"/>
                    <a:pt x="5595159" y="1628152"/>
                    <a:pt x="5604502" y="1639637"/>
                  </a:cubicBezTo>
                  <a:cubicBezTo>
                    <a:pt x="5614048" y="1651368"/>
                    <a:pt x="5623425" y="1663272"/>
                    <a:pt x="5632835" y="1675121"/>
                  </a:cubicBezTo>
                  <a:cubicBezTo>
                    <a:pt x="5636242" y="1679438"/>
                    <a:pt x="5639615" y="1683840"/>
                    <a:pt x="5643021" y="1688157"/>
                  </a:cubicBezTo>
                  <a:cubicBezTo>
                    <a:pt x="5648148" y="1694623"/>
                    <a:pt x="5653342" y="1701025"/>
                    <a:pt x="5658436" y="1707491"/>
                  </a:cubicBezTo>
                  <a:cubicBezTo>
                    <a:pt x="5661640" y="1711215"/>
                    <a:pt x="5664575" y="1715131"/>
                    <a:pt x="5667273" y="1719222"/>
                  </a:cubicBezTo>
                  <a:cubicBezTo>
                    <a:pt x="5670680" y="1724794"/>
                    <a:pt x="5674592" y="1729938"/>
                    <a:pt x="5677762" y="1735713"/>
                  </a:cubicBezTo>
                  <a:cubicBezTo>
                    <a:pt x="5679719" y="1738387"/>
                    <a:pt x="5693177" y="1733139"/>
                    <a:pt x="5690816" y="1725759"/>
                  </a:cubicBezTo>
                  <a:cubicBezTo>
                    <a:pt x="5687308" y="1719364"/>
                    <a:pt x="5683396" y="1713188"/>
                    <a:pt x="5679146" y="1707272"/>
                  </a:cubicBezTo>
                  <a:cubicBezTo>
                    <a:pt x="5675334" y="1701312"/>
                    <a:pt x="5671591" y="1695251"/>
                    <a:pt x="5667711" y="1689308"/>
                  </a:cubicBezTo>
                  <a:cubicBezTo>
                    <a:pt x="5662382" y="1681131"/>
                    <a:pt x="5656850" y="1673117"/>
                    <a:pt x="5651622" y="1664830"/>
                  </a:cubicBezTo>
                  <a:cubicBezTo>
                    <a:pt x="5648891" y="1660513"/>
                    <a:pt x="5646698" y="1655770"/>
                    <a:pt x="5644269" y="1651183"/>
                  </a:cubicBezTo>
                  <a:cubicBezTo>
                    <a:pt x="5642414" y="1646933"/>
                    <a:pt x="5640222" y="1642835"/>
                    <a:pt x="5637726" y="1638926"/>
                  </a:cubicBezTo>
                  <a:cubicBezTo>
                    <a:pt x="5631149" y="1630257"/>
                    <a:pt x="5624065" y="1622014"/>
                    <a:pt x="5617151" y="1613629"/>
                  </a:cubicBezTo>
                  <a:cubicBezTo>
                    <a:pt x="5612193" y="1607618"/>
                    <a:pt x="5607471" y="1601422"/>
                    <a:pt x="5602175" y="1595715"/>
                  </a:cubicBezTo>
                  <a:cubicBezTo>
                    <a:pt x="5596778" y="1589876"/>
                    <a:pt x="5590505" y="1584813"/>
                    <a:pt x="5585209" y="1578887"/>
                  </a:cubicBezTo>
                  <a:cubicBezTo>
                    <a:pt x="5574752" y="1567257"/>
                    <a:pt x="5564769" y="1555277"/>
                    <a:pt x="5554582" y="1543438"/>
                  </a:cubicBezTo>
                  <a:cubicBezTo>
                    <a:pt x="5550198" y="1538307"/>
                    <a:pt x="5545779" y="1533248"/>
                    <a:pt x="5541462" y="1528067"/>
                  </a:cubicBezTo>
                  <a:cubicBezTo>
                    <a:pt x="5537819" y="1523699"/>
                    <a:pt x="5534648" y="1518906"/>
                    <a:pt x="5530702" y="1514828"/>
                  </a:cubicBezTo>
                  <a:cubicBezTo>
                    <a:pt x="5525407" y="1509340"/>
                    <a:pt x="5519639" y="1504315"/>
                    <a:pt x="5513973" y="1499218"/>
                  </a:cubicBezTo>
                  <a:cubicBezTo>
                    <a:pt x="5508980" y="1494732"/>
                    <a:pt x="5503887" y="1490314"/>
                    <a:pt x="5498626" y="1486081"/>
                  </a:cubicBezTo>
                  <a:cubicBezTo>
                    <a:pt x="5493903" y="1482643"/>
                    <a:pt x="5491508" y="1490229"/>
                    <a:pt x="5491880" y="1491973"/>
                  </a:cubicBezTo>
                  <a:close/>
                  <a:moveTo>
                    <a:pt x="5342390" y="1590888"/>
                  </a:moveTo>
                  <a:cubicBezTo>
                    <a:pt x="5344448" y="1595458"/>
                    <a:pt x="5346843" y="1599793"/>
                    <a:pt x="5349069" y="1604211"/>
                  </a:cubicBezTo>
                  <a:cubicBezTo>
                    <a:pt x="5351632" y="1610222"/>
                    <a:pt x="5354634" y="1616037"/>
                    <a:pt x="5358040" y="1621616"/>
                  </a:cubicBezTo>
                  <a:cubicBezTo>
                    <a:pt x="5366709" y="1633920"/>
                    <a:pt x="5376019" y="1645739"/>
                    <a:pt x="5385125" y="1657706"/>
                  </a:cubicBezTo>
                  <a:cubicBezTo>
                    <a:pt x="5390017" y="1664115"/>
                    <a:pt x="5394739" y="1670709"/>
                    <a:pt x="5400102" y="1676686"/>
                  </a:cubicBezTo>
                  <a:cubicBezTo>
                    <a:pt x="5407623" y="1685048"/>
                    <a:pt x="5416056" y="1692650"/>
                    <a:pt x="5423510" y="1701082"/>
                  </a:cubicBezTo>
                  <a:cubicBezTo>
                    <a:pt x="5432988" y="1711798"/>
                    <a:pt x="5441994" y="1722936"/>
                    <a:pt x="5450999" y="1734060"/>
                  </a:cubicBezTo>
                  <a:cubicBezTo>
                    <a:pt x="5460241" y="1745420"/>
                    <a:pt x="5469281" y="1756949"/>
                    <a:pt x="5478388" y="1768427"/>
                  </a:cubicBezTo>
                  <a:cubicBezTo>
                    <a:pt x="5481693" y="1772609"/>
                    <a:pt x="5484931" y="1776893"/>
                    <a:pt x="5488203" y="1781072"/>
                  </a:cubicBezTo>
                  <a:cubicBezTo>
                    <a:pt x="5493161" y="1787336"/>
                    <a:pt x="5498153" y="1793532"/>
                    <a:pt x="5503077" y="1799815"/>
                  </a:cubicBezTo>
                  <a:cubicBezTo>
                    <a:pt x="5506181" y="1803414"/>
                    <a:pt x="5509047" y="1807206"/>
                    <a:pt x="5511645" y="1811172"/>
                  </a:cubicBezTo>
                  <a:cubicBezTo>
                    <a:pt x="5514883" y="1816609"/>
                    <a:pt x="5518661" y="1821568"/>
                    <a:pt x="5521696" y="1827190"/>
                  </a:cubicBezTo>
                  <a:cubicBezTo>
                    <a:pt x="5523551" y="1829777"/>
                    <a:pt x="5536908" y="1824428"/>
                    <a:pt x="5534682" y="1817217"/>
                  </a:cubicBezTo>
                  <a:cubicBezTo>
                    <a:pt x="5531377" y="1810983"/>
                    <a:pt x="5527632" y="1804983"/>
                    <a:pt x="5523518" y="1799256"/>
                  </a:cubicBezTo>
                  <a:cubicBezTo>
                    <a:pt x="5519842" y="1793447"/>
                    <a:pt x="5516232" y="1787575"/>
                    <a:pt x="5512522" y="1781801"/>
                  </a:cubicBezTo>
                  <a:cubicBezTo>
                    <a:pt x="5507395" y="1773861"/>
                    <a:pt x="5502066" y="1766072"/>
                    <a:pt x="5497074" y="1758031"/>
                  </a:cubicBezTo>
                  <a:cubicBezTo>
                    <a:pt x="5494477" y="1753832"/>
                    <a:pt x="5492352" y="1749211"/>
                    <a:pt x="5490058" y="1744759"/>
                  </a:cubicBezTo>
                  <a:cubicBezTo>
                    <a:pt x="5488304" y="1740613"/>
                    <a:pt x="5486213" y="1736623"/>
                    <a:pt x="5483784" y="1732825"/>
                  </a:cubicBezTo>
                  <a:cubicBezTo>
                    <a:pt x="5477443" y="1724393"/>
                    <a:pt x="5470596" y="1716436"/>
                    <a:pt x="5463918" y="1708311"/>
                  </a:cubicBezTo>
                  <a:cubicBezTo>
                    <a:pt x="5459128" y="1702486"/>
                    <a:pt x="5454575" y="1696505"/>
                    <a:pt x="5449448" y="1690974"/>
                  </a:cubicBezTo>
                  <a:cubicBezTo>
                    <a:pt x="5444219" y="1685321"/>
                    <a:pt x="5438114" y="1680443"/>
                    <a:pt x="5432988" y="1674723"/>
                  </a:cubicBezTo>
                  <a:cubicBezTo>
                    <a:pt x="5422903" y="1663464"/>
                    <a:pt x="5413256" y="1651868"/>
                    <a:pt x="5403374" y="1640389"/>
                  </a:cubicBezTo>
                  <a:cubicBezTo>
                    <a:pt x="5399157" y="1635445"/>
                    <a:pt x="5394874" y="1630537"/>
                    <a:pt x="5390691" y="1625525"/>
                  </a:cubicBezTo>
                  <a:cubicBezTo>
                    <a:pt x="5387183" y="1621292"/>
                    <a:pt x="5384114" y="1616637"/>
                    <a:pt x="5380302" y="1612708"/>
                  </a:cubicBezTo>
                  <a:cubicBezTo>
                    <a:pt x="5375175" y="1607426"/>
                    <a:pt x="5369576" y="1602569"/>
                    <a:pt x="5364044" y="1597658"/>
                  </a:cubicBezTo>
                  <a:cubicBezTo>
                    <a:pt x="5359188" y="1593340"/>
                    <a:pt x="5354263" y="1589094"/>
                    <a:pt x="5349136" y="1585013"/>
                  </a:cubicBezTo>
                  <a:cubicBezTo>
                    <a:pt x="5344549" y="1581710"/>
                    <a:pt x="5342053" y="1589178"/>
                    <a:pt x="5342390" y="1590888"/>
                  </a:cubicBezTo>
                  <a:close/>
                  <a:moveTo>
                    <a:pt x="5125881" y="1651240"/>
                  </a:moveTo>
                  <a:cubicBezTo>
                    <a:pt x="5127736" y="1655575"/>
                    <a:pt x="5129895" y="1659673"/>
                    <a:pt x="5131919" y="1663852"/>
                  </a:cubicBezTo>
                  <a:cubicBezTo>
                    <a:pt x="5134212" y="1669532"/>
                    <a:pt x="5136944" y="1675030"/>
                    <a:pt x="5140047" y="1680308"/>
                  </a:cubicBezTo>
                  <a:cubicBezTo>
                    <a:pt x="5148074" y="1691888"/>
                    <a:pt x="5156709" y="1702944"/>
                    <a:pt x="5165142" y="1714166"/>
                  </a:cubicBezTo>
                  <a:cubicBezTo>
                    <a:pt x="5169695" y="1720177"/>
                    <a:pt x="5174047" y="1726356"/>
                    <a:pt x="5179072" y="1731945"/>
                  </a:cubicBezTo>
                  <a:cubicBezTo>
                    <a:pt x="5186121" y="1739747"/>
                    <a:pt x="5194014" y="1746786"/>
                    <a:pt x="5200997" y="1754645"/>
                  </a:cubicBezTo>
                  <a:cubicBezTo>
                    <a:pt x="5209833" y="1764669"/>
                    <a:pt x="5218198" y="1775099"/>
                    <a:pt x="5226597" y="1785507"/>
                  </a:cubicBezTo>
                  <a:cubicBezTo>
                    <a:pt x="5235198" y="1796139"/>
                    <a:pt x="5243563" y="1806942"/>
                    <a:pt x="5252029" y="1817709"/>
                  </a:cubicBezTo>
                  <a:cubicBezTo>
                    <a:pt x="5255099" y="1821618"/>
                    <a:pt x="5258100" y="1825632"/>
                    <a:pt x="5261169" y="1829541"/>
                  </a:cubicBezTo>
                  <a:cubicBezTo>
                    <a:pt x="5265757" y="1835417"/>
                    <a:pt x="5270411" y="1841222"/>
                    <a:pt x="5274999" y="1847081"/>
                  </a:cubicBezTo>
                  <a:cubicBezTo>
                    <a:pt x="5277866" y="1850457"/>
                    <a:pt x="5280496" y="1854019"/>
                    <a:pt x="5282892" y="1857746"/>
                  </a:cubicBezTo>
                  <a:cubicBezTo>
                    <a:pt x="5285860" y="1862859"/>
                    <a:pt x="5289368" y="1867527"/>
                    <a:pt x="5292134" y="1872830"/>
                  </a:cubicBezTo>
                  <a:cubicBezTo>
                    <a:pt x="5293854" y="1875268"/>
                    <a:pt x="5307008" y="1869666"/>
                    <a:pt x="5305085" y="1862809"/>
                  </a:cubicBezTo>
                  <a:cubicBezTo>
                    <a:pt x="5302050" y="1856933"/>
                    <a:pt x="5298643" y="1851276"/>
                    <a:pt x="5294831" y="1845880"/>
                  </a:cubicBezTo>
                  <a:cubicBezTo>
                    <a:pt x="5291425" y="1840412"/>
                    <a:pt x="5288153" y="1834857"/>
                    <a:pt x="5284746" y="1829423"/>
                  </a:cubicBezTo>
                  <a:cubicBezTo>
                    <a:pt x="5280025" y="1821942"/>
                    <a:pt x="5275100" y="1814626"/>
                    <a:pt x="5270513" y="1807060"/>
                  </a:cubicBezTo>
                  <a:cubicBezTo>
                    <a:pt x="5268118" y="1803080"/>
                    <a:pt x="5266229" y="1798712"/>
                    <a:pt x="5264104" y="1794500"/>
                  </a:cubicBezTo>
                  <a:cubicBezTo>
                    <a:pt x="5262587" y="1790573"/>
                    <a:pt x="5260698" y="1786792"/>
                    <a:pt x="5258472" y="1783207"/>
                  </a:cubicBezTo>
                  <a:cubicBezTo>
                    <a:pt x="5252569" y="1775318"/>
                    <a:pt x="5246160" y="1767867"/>
                    <a:pt x="5239953" y="1760251"/>
                  </a:cubicBezTo>
                  <a:cubicBezTo>
                    <a:pt x="5235536" y="1754817"/>
                    <a:pt x="5231286" y="1749194"/>
                    <a:pt x="5226495" y="1744061"/>
                  </a:cubicBezTo>
                  <a:cubicBezTo>
                    <a:pt x="5221605" y="1738795"/>
                    <a:pt x="5215837" y="1734309"/>
                    <a:pt x="5211048" y="1728943"/>
                  </a:cubicBezTo>
                  <a:cubicBezTo>
                    <a:pt x="5201637" y="1718446"/>
                    <a:pt x="5192632" y="1707596"/>
                    <a:pt x="5183457" y="1696880"/>
                  </a:cubicBezTo>
                  <a:cubicBezTo>
                    <a:pt x="5179510" y="1692259"/>
                    <a:pt x="5175497" y="1687672"/>
                    <a:pt x="5171618" y="1682980"/>
                  </a:cubicBezTo>
                  <a:cubicBezTo>
                    <a:pt x="5168346" y="1679020"/>
                    <a:pt x="5165547" y="1674635"/>
                    <a:pt x="5161971" y="1670979"/>
                  </a:cubicBezTo>
                  <a:cubicBezTo>
                    <a:pt x="5157182" y="1666051"/>
                    <a:pt x="5151886" y="1661565"/>
                    <a:pt x="5146692" y="1657012"/>
                  </a:cubicBezTo>
                  <a:cubicBezTo>
                    <a:pt x="5142138" y="1653015"/>
                    <a:pt x="5137484" y="1649088"/>
                    <a:pt x="5132661" y="1645328"/>
                  </a:cubicBezTo>
                  <a:cubicBezTo>
                    <a:pt x="5128309" y="1642319"/>
                    <a:pt x="5125611" y="1649598"/>
                    <a:pt x="5125881" y="1651240"/>
                  </a:cubicBezTo>
                  <a:close/>
                  <a:moveTo>
                    <a:pt x="4879554" y="1678065"/>
                  </a:moveTo>
                  <a:cubicBezTo>
                    <a:pt x="4881443" y="1682450"/>
                    <a:pt x="4883635" y="1686545"/>
                    <a:pt x="4885660" y="1690778"/>
                  </a:cubicBezTo>
                  <a:cubicBezTo>
                    <a:pt x="4887987" y="1696499"/>
                    <a:pt x="4890753" y="1702040"/>
                    <a:pt x="4893923" y="1707353"/>
                  </a:cubicBezTo>
                  <a:cubicBezTo>
                    <a:pt x="4902018" y="1719033"/>
                    <a:pt x="4910754" y="1730208"/>
                    <a:pt x="4919288" y="1741517"/>
                  </a:cubicBezTo>
                  <a:cubicBezTo>
                    <a:pt x="4923874" y="1747589"/>
                    <a:pt x="4928293" y="1753825"/>
                    <a:pt x="4933353" y="1759444"/>
                  </a:cubicBezTo>
                  <a:cubicBezTo>
                    <a:pt x="4940470" y="1767317"/>
                    <a:pt x="4948396" y="1774444"/>
                    <a:pt x="4955446" y="1782381"/>
                  </a:cubicBezTo>
                  <a:cubicBezTo>
                    <a:pt x="4964384" y="1792500"/>
                    <a:pt x="4972850" y="1803016"/>
                    <a:pt x="4981316" y="1813513"/>
                  </a:cubicBezTo>
                  <a:cubicBezTo>
                    <a:pt x="4989985" y="1824246"/>
                    <a:pt x="4998485" y="1835150"/>
                    <a:pt x="5007018" y="1846001"/>
                  </a:cubicBezTo>
                  <a:cubicBezTo>
                    <a:pt x="5010121" y="1849961"/>
                    <a:pt x="5013156" y="1854009"/>
                    <a:pt x="5016226" y="1857952"/>
                  </a:cubicBezTo>
                  <a:cubicBezTo>
                    <a:pt x="5020881" y="1863878"/>
                    <a:pt x="5025569" y="1869737"/>
                    <a:pt x="5030190" y="1875663"/>
                  </a:cubicBezTo>
                  <a:cubicBezTo>
                    <a:pt x="5033091" y="1879056"/>
                    <a:pt x="5035790" y="1882655"/>
                    <a:pt x="5038184" y="1886429"/>
                  </a:cubicBezTo>
                  <a:cubicBezTo>
                    <a:pt x="5041220" y="1891576"/>
                    <a:pt x="5044761" y="1896282"/>
                    <a:pt x="5047561" y="1901631"/>
                  </a:cubicBezTo>
                  <a:cubicBezTo>
                    <a:pt x="5049281" y="1904104"/>
                    <a:pt x="5062469" y="1898515"/>
                    <a:pt x="5060513" y="1891610"/>
                  </a:cubicBezTo>
                  <a:cubicBezTo>
                    <a:pt x="5057444" y="1885694"/>
                    <a:pt x="5053969" y="1879990"/>
                    <a:pt x="5050125" y="1874543"/>
                  </a:cubicBezTo>
                  <a:cubicBezTo>
                    <a:pt x="5046684" y="1869042"/>
                    <a:pt x="5043379" y="1863439"/>
                    <a:pt x="5039904" y="1857952"/>
                  </a:cubicBezTo>
                  <a:cubicBezTo>
                    <a:pt x="5035114" y="1850420"/>
                    <a:pt x="5030156" y="1843057"/>
                    <a:pt x="5025536" y="1835403"/>
                  </a:cubicBezTo>
                  <a:cubicBezTo>
                    <a:pt x="5023107" y="1831406"/>
                    <a:pt x="5021151" y="1826991"/>
                    <a:pt x="5019059" y="1822758"/>
                  </a:cubicBezTo>
                  <a:cubicBezTo>
                    <a:pt x="5017474" y="1818798"/>
                    <a:pt x="5015552" y="1814990"/>
                    <a:pt x="5013291" y="1811381"/>
                  </a:cubicBezTo>
                  <a:cubicBezTo>
                    <a:pt x="5007355" y="1803424"/>
                    <a:pt x="5000913" y="1795889"/>
                    <a:pt x="4994639" y="1788219"/>
                  </a:cubicBezTo>
                  <a:cubicBezTo>
                    <a:pt x="4990153" y="1782718"/>
                    <a:pt x="4985836" y="1777048"/>
                    <a:pt x="4981013" y="1771867"/>
                  </a:cubicBezTo>
                  <a:cubicBezTo>
                    <a:pt x="4976088" y="1766535"/>
                    <a:pt x="4970286" y="1761998"/>
                    <a:pt x="4965429" y="1756598"/>
                  </a:cubicBezTo>
                  <a:cubicBezTo>
                    <a:pt x="4955951" y="1746000"/>
                    <a:pt x="4946844" y="1735045"/>
                    <a:pt x="4937603" y="1724217"/>
                  </a:cubicBezTo>
                  <a:cubicBezTo>
                    <a:pt x="4933589" y="1719543"/>
                    <a:pt x="4929542" y="1714922"/>
                    <a:pt x="4925628" y="1710183"/>
                  </a:cubicBezTo>
                  <a:cubicBezTo>
                    <a:pt x="4922323" y="1706186"/>
                    <a:pt x="4919490" y="1701750"/>
                    <a:pt x="4915881" y="1698060"/>
                  </a:cubicBezTo>
                  <a:cubicBezTo>
                    <a:pt x="4911024" y="1693102"/>
                    <a:pt x="4905695" y="1688565"/>
                    <a:pt x="4900466" y="1683958"/>
                  </a:cubicBezTo>
                  <a:cubicBezTo>
                    <a:pt x="4895846" y="1679910"/>
                    <a:pt x="4891191" y="1675934"/>
                    <a:pt x="4886300" y="1672153"/>
                  </a:cubicBezTo>
                  <a:cubicBezTo>
                    <a:pt x="4881915" y="1669107"/>
                    <a:pt x="4879250" y="1676423"/>
                    <a:pt x="4879554" y="1678065"/>
                  </a:cubicBezTo>
                  <a:close/>
                  <a:moveTo>
                    <a:pt x="4634847" y="1706712"/>
                  </a:moveTo>
                  <a:cubicBezTo>
                    <a:pt x="4636601" y="1710945"/>
                    <a:pt x="4638692" y="1714939"/>
                    <a:pt x="4640614" y="1719037"/>
                  </a:cubicBezTo>
                  <a:cubicBezTo>
                    <a:pt x="4642807" y="1724578"/>
                    <a:pt x="4645371" y="1729948"/>
                    <a:pt x="4648372" y="1735102"/>
                  </a:cubicBezTo>
                  <a:cubicBezTo>
                    <a:pt x="4656130" y="1746361"/>
                    <a:pt x="4664495" y="1757127"/>
                    <a:pt x="4672657" y="1768032"/>
                  </a:cubicBezTo>
                  <a:cubicBezTo>
                    <a:pt x="4677076" y="1773871"/>
                    <a:pt x="4681258" y="1779881"/>
                    <a:pt x="4686149" y="1785298"/>
                  </a:cubicBezTo>
                  <a:cubicBezTo>
                    <a:pt x="4692996" y="1792867"/>
                    <a:pt x="4700687" y="1799674"/>
                    <a:pt x="4707433" y="1807307"/>
                  </a:cubicBezTo>
                  <a:cubicBezTo>
                    <a:pt x="4716000" y="1817041"/>
                    <a:pt x="4724129" y="1827167"/>
                    <a:pt x="4732292" y="1837272"/>
                  </a:cubicBezTo>
                  <a:cubicBezTo>
                    <a:pt x="4740589" y="1847617"/>
                    <a:pt x="4748717" y="1858114"/>
                    <a:pt x="4756880" y="1868576"/>
                  </a:cubicBezTo>
                  <a:cubicBezTo>
                    <a:pt x="4759882" y="1872384"/>
                    <a:pt x="4762749" y="1876277"/>
                    <a:pt x="4765717" y="1880088"/>
                  </a:cubicBezTo>
                  <a:cubicBezTo>
                    <a:pt x="4770170" y="1885792"/>
                    <a:pt x="4774689" y="1891445"/>
                    <a:pt x="4779108" y="1897152"/>
                  </a:cubicBezTo>
                  <a:cubicBezTo>
                    <a:pt x="4781908" y="1900420"/>
                    <a:pt x="4784471" y="1903884"/>
                    <a:pt x="4786764" y="1907514"/>
                  </a:cubicBezTo>
                  <a:cubicBezTo>
                    <a:pt x="4789632" y="1912506"/>
                    <a:pt x="4793038" y="1917046"/>
                    <a:pt x="4795669" y="1922223"/>
                  </a:cubicBezTo>
                  <a:cubicBezTo>
                    <a:pt x="4797321" y="1924584"/>
                    <a:pt x="4810375" y="1918891"/>
                    <a:pt x="4808587" y="1912168"/>
                  </a:cubicBezTo>
                  <a:cubicBezTo>
                    <a:pt x="4805686" y="1906444"/>
                    <a:pt x="4802415" y="1900933"/>
                    <a:pt x="4798739" y="1895678"/>
                  </a:cubicBezTo>
                  <a:cubicBezTo>
                    <a:pt x="4795467" y="1890345"/>
                    <a:pt x="4792296" y="1884928"/>
                    <a:pt x="4788990" y="1879646"/>
                  </a:cubicBezTo>
                  <a:cubicBezTo>
                    <a:pt x="4784471" y="1872351"/>
                    <a:pt x="4779715" y="1865240"/>
                    <a:pt x="4775297" y="1857844"/>
                  </a:cubicBezTo>
                  <a:cubicBezTo>
                    <a:pt x="4772969" y="1853982"/>
                    <a:pt x="4771181" y="1849698"/>
                    <a:pt x="4769191" y="1845603"/>
                  </a:cubicBezTo>
                  <a:cubicBezTo>
                    <a:pt x="4767708" y="1841771"/>
                    <a:pt x="4765886" y="1838081"/>
                    <a:pt x="4763727" y="1834580"/>
                  </a:cubicBezTo>
                  <a:cubicBezTo>
                    <a:pt x="4758027" y="1826910"/>
                    <a:pt x="4751854" y="1819665"/>
                    <a:pt x="4745850" y="1812268"/>
                  </a:cubicBezTo>
                  <a:cubicBezTo>
                    <a:pt x="4741533" y="1806986"/>
                    <a:pt x="4737418" y="1801519"/>
                    <a:pt x="4732763" y="1796523"/>
                  </a:cubicBezTo>
                  <a:cubicBezTo>
                    <a:pt x="4728042" y="1791410"/>
                    <a:pt x="4722408" y="1787079"/>
                    <a:pt x="4717754" y="1781895"/>
                  </a:cubicBezTo>
                  <a:cubicBezTo>
                    <a:pt x="4708613" y="1771705"/>
                    <a:pt x="4699877" y="1761158"/>
                    <a:pt x="4690973" y="1750763"/>
                  </a:cubicBezTo>
                  <a:cubicBezTo>
                    <a:pt x="4687161" y="1746277"/>
                    <a:pt x="4683249" y="1741824"/>
                    <a:pt x="4679538" y="1737271"/>
                  </a:cubicBezTo>
                  <a:cubicBezTo>
                    <a:pt x="4676334" y="1733409"/>
                    <a:pt x="4673636" y="1729145"/>
                    <a:pt x="4670161" y="1725590"/>
                  </a:cubicBezTo>
                  <a:cubicBezTo>
                    <a:pt x="4665507" y="1720814"/>
                    <a:pt x="4660346" y="1716483"/>
                    <a:pt x="4655287" y="1712078"/>
                  </a:cubicBezTo>
                  <a:cubicBezTo>
                    <a:pt x="4650834" y="1708220"/>
                    <a:pt x="4646314" y="1704428"/>
                    <a:pt x="4641593" y="1700802"/>
                  </a:cubicBezTo>
                  <a:cubicBezTo>
                    <a:pt x="4637343" y="1697912"/>
                    <a:pt x="4634577" y="1705106"/>
                    <a:pt x="4634847" y="1706712"/>
                  </a:cubicBezTo>
                  <a:close/>
                  <a:moveTo>
                    <a:pt x="4388689" y="1733726"/>
                  </a:moveTo>
                  <a:cubicBezTo>
                    <a:pt x="4390510" y="1738026"/>
                    <a:pt x="4392635" y="1742091"/>
                    <a:pt x="4394625" y="1746236"/>
                  </a:cubicBezTo>
                  <a:cubicBezTo>
                    <a:pt x="4396851" y="1751869"/>
                    <a:pt x="4399550" y="1757323"/>
                    <a:pt x="4402619" y="1762541"/>
                  </a:cubicBezTo>
                  <a:cubicBezTo>
                    <a:pt x="4410512" y="1774009"/>
                    <a:pt x="4419045" y="1784954"/>
                    <a:pt x="4427410" y="1796044"/>
                  </a:cubicBezTo>
                  <a:cubicBezTo>
                    <a:pt x="4431897" y="1802001"/>
                    <a:pt x="4436214" y="1808113"/>
                    <a:pt x="4441172" y="1813634"/>
                  </a:cubicBezTo>
                  <a:cubicBezTo>
                    <a:pt x="4448121" y="1821352"/>
                    <a:pt x="4455945" y="1828293"/>
                    <a:pt x="4462826" y="1836081"/>
                  </a:cubicBezTo>
                  <a:cubicBezTo>
                    <a:pt x="4471562" y="1845984"/>
                    <a:pt x="4479860" y="1856319"/>
                    <a:pt x="4488157" y="1866607"/>
                  </a:cubicBezTo>
                  <a:cubicBezTo>
                    <a:pt x="4496657" y="1877120"/>
                    <a:pt x="4504921" y="1887819"/>
                    <a:pt x="4513285" y="1898451"/>
                  </a:cubicBezTo>
                  <a:cubicBezTo>
                    <a:pt x="4516322" y="1902326"/>
                    <a:pt x="4519256" y="1906306"/>
                    <a:pt x="4522326" y="1910182"/>
                  </a:cubicBezTo>
                  <a:cubicBezTo>
                    <a:pt x="4526845" y="1915990"/>
                    <a:pt x="4531466" y="1921727"/>
                    <a:pt x="4535952" y="1927552"/>
                  </a:cubicBezTo>
                  <a:cubicBezTo>
                    <a:pt x="4538819" y="1930878"/>
                    <a:pt x="4541416" y="1934403"/>
                    <a:pt x="4543777" y="1938100"/>
                  </a:cubicBezTo>
                  <a:cubicBezTo>
                    <a:pt x="4546712" y="1943179"/>
                    <a:pt x="4550185" y="1947783"/>
                    <a:pt x="4552884" y="1953049"/>
                  </a:cubicBezTo>
                  <a:cubicBezTo>
                    <a:pt x="4554604" y="1955467"/>
                    <a:pt x="4567692" y="1949814"/>
                    <a:pt x="4565836" y="1943007"/>
                  </a:cubicBezTo>
                  <a:cubicBezTo>
                    <a:pt x="4562868" y="1937192"/>
                    <a:pt x="4559461" y="1931593"/>
                    <a:pt x="4555717" y="1926247"/>
                  </a:cubicBezTo>
                  <a:cubicBezTo>
                    <a:pt x="4552378" y="1920830"/>
                    <a:pt x="4549107" y="1915329"/>
                    <a:pt x="4545767" y="1909946"/>
                  </a:cubicBezTo>
                  <a:cubicBezTo>
                    <a:pt x="4541112" y="1902545"/>
                    <a:pt x="4536255" y="1895300"/>
                    <a:pt x="4531735" y="1887802"/>
                  </a:cubicBezTo>
                  <a:cubicBezTo>
                    <a:pt x="4529374" y="1883873"/>
                    <a:pt x="4527519" y="1879522"/>
                    <a:pt x="4525428" y="1875359"/>
                  </a:cubicBezTo>
                  <a:cubicBezTo>
                    <a:pt x="4523911" y="1871467"/>
                    <a:pt x="4522055" y="1867720"/>
                    <a:pt x="4519862" y="1864168"/>
                  </a:cubicBezTo>
                  <a:cubicBezTo>
                    <a:pt x="4514061" y="1856363"/>
                    <a:pt x="4507754" y="1848990"/>
                    <a:pt x="4501581" y="1841465"/>
                  </a:cubicBezTo>
                  <a:cubicBezTo>
                    <a:pt x="4497230" y="1836068"/>
                    <a:pt x="4493014" y="1830513"/>
                    <a:pt x="4488292" y="1825433"/>
                  </a:cubicBezTo>
                  <a:cubicBezTo>
                    <a:pt x="4483469" y="1820218"/>
                    <a:pt x="4477734" y="1815783"/>
                    <a:pt x="4472979" y="1810501"/>
                  </a:cubicBezTo>
                  <a:cubicBezTo>
                    <a:pt x="4463669" y="1800106"/>
                    <a:pt x="4454799" y="1789373"/>
                    <a:pt x="4445725" y="1778775"/>
                  </a:cubicBezTo>
                  <a:cubicBezTo>
                    <a:pt x="4441813" y="1774205"/>
                    <a:pt x="4437833" y="1769668"/>
                    <a:pt x="4434021" y="1765030"/>
                  </a:cubicBezTo>
                  <a:cubicBezTo>
                    <a:pt x="4430783" y="1761118"/>
                    <a:pt x="4428017" y="1756767"/>
                    <a:pt x="4424442" y="1753127"/>
                  </a:cubicBezTo>
                  <a:cubicBezTo>
                    <a:pt x="4419720" y="1748270"/>
                    <a:pt x="4414492" y="1743851"/>
                    <a:pt x="4409365" y="1739362"/>
                  </a:cubicBezTo>
                  <a:cubicBezTo>
                    <a:pt x="4404812" y="1735419"/>
                    <a:pt x="4400224" y="1731527"/>
                    <a:pt x="4395435" y="1727816"/>
                  </a:cubicBezTo>
                  <a:cubicBezTo>
                    <a:pt x="4391117" y="1724858"/>
                    <a:pt x="4388419" y="1732103"/>
                    <a:pt x="4388689" y="1733729"/>
                  </a:cubicBezTo>
                  <a:close/>
                  <a:moveTo>
                    <a:pt x="4141249" y="1759296"/>
                  </a:moveTo>
                  <a:cubicBezTo>
                    <a:pt x="4143003" y="1763543"/>
                    <a:pt x="4145094" y="1767573"/>
                    <a:pt x="4147085" y="1771688"/>
                  </a:cubicBezTo>
                  <a:cubicBezTo>
                    <a:pt x="4149277" y="1777281"/>
                    <a:pt x="4151908" y="1782684"/>
                    <a:pt x="4154943" y="1787855"/>
                  </a:cubicBezTo>
                  <a:cubicBezTo>
                    <a:pt x="4162735" y="1799181"/>
                    <a:pt x="4171167" y="1810015"/>
                    <a:pt x="4179397" y="1820987"/>
                  </a:cubicBezTo>
                  <a:cubicBezTo>
                    <a:pt x="4183850" y="1826876"/>
                    <a:pt x="4188066" y="1832938"/>
                    <a:pt x="4192990" y="1838388"/>
                  </a:cubicBezTo>
                  <a:cubicBezTo>
                    <a:pt x="4199871" y="1846025"/>
                    <a:pt x="4207629" y="1852892"/>
                    <a:pt x="4214409" y="1860569"/>
                  </a:cubicBezTo>
                  <a:cubicBezTo>
                    <a:pt x="4223077" y="1870371"/>
                    <a:pt x="4231240" y="1880560"/>
                    <a:pt x="4239436" y="1890754"/>
                  </a:cubicBezTo>
                  <a:cubicBezTo>
                    <a:pt x="4247834" y="1901149"/>
                    <a:pt x="4255997" y="1911726"/>
                    <a:pt x="4264261" y="1922257"/>
                  </a:cubicBezTo>
                  <a:cubicBezTo>
                    <a:pt x="4267263" y="1926102"/>
                    <a:pt x="4270164" y="1930015"/>
                    <a:pt x="4273165" y="1933856"/>
                  </a:cubicBezTo>
                  <a:cubicBezTo>
                    <a:pt x="4277652" y="1939591"/>
                    <a:pt x="4282171" y="1945267"/>
                    <a:pt x="4286657" y="1951021"/>
                  </a:cubicBezTo>
                  <a:cubicBezTo>
                    <a:pt x="4289457" y="1954330"/>
                    <a:pt x="4292054" y="1957821"/>
                    <a:pt x="4294381" y="1961477"/>
                  </a:cubicBezTo>
                  <a:cubicBezTo>
                    <a:pt x="4297248" y="1966507"/>
                    <a:pt x="4300688" y="1971060"/>
                    <a:pt x="4303353" y="1976275"/>
                  </a:cubicBezTo>
                  <a:cubicBezTo>
                    <a:pt x="4305006" y="1978659"/>
                    <a:pt x="4318093" y="1972989"/>
                    <a:pt x="4316272" y="1966233"/>
                  </a:cubicBezTo>
                  <a:cubicBezTo>
                    <a:pt x="4313371" y="1960462"/>
                    <a:pt x="4310031" y="1954914"/>
                    <a:pt x="4306322" y="1949625"/>
                  </a:cubicBezTo>
                  <a:cubicBezTo>
                    <a:pt x="4303016" y="1944259"/>
                    <a:pt x="4299811" y="1938831"/>
                    <a:pt x="4296506" y="1933492"/>
                  </a:cubicBezTo>
                  <a:cubicBezTo>
                    <a:pt x="4291919" y="1926163"/>
                    <a:pt x="4287129" y="1918988"/>
                    <a:pt x="4282677" y="1911568"/>
                  </a:cubicBezTo>
                  <a:cubicBezTo>
                    <a:pt x="4280349" y="1907676"/>
                    <a:pt x="4278495" y="1903375"/>
                    <a:pt x="4276471" y="1899243"/>
                  </a:cubicBezTo>
                  <a:cubicBezTo>
                    <a:pt x="4274987" y="1895385"/>
                    <a:pt x="4273165" y="1891671"/>
                    <a:pt x="4271007" y="1888156"/>
                  </a:cubicBezTo>
                  <a:cubicBezTo>
                    <a:pt x="4265272" y="1880436"/>
                    <a:pt x="4259033" y="1873140"/>
                    <a:pt x="4252961" y="1865706"/>
                  </a:cubicBezTo>
                  <a:cubicBezTo>
                    <a:pt x="4248610" y="1860373"/>
                    <a:pt x="4244495" y="1854872"/>
                    <a:pt x="4239807" y="1849853"/>
                  </a:cubicBezTo>
                  <a:cubicBezTo>
                    <a:pt x="4235017" y="1844706"/>
                    <a:pt x="4229351" y="1840341"/>
                    <a:pt x="4224663" y="1835110"/>
                  </a:cubicBezTo>
                  <a:cubicBezTo>
                    <a:pt x="4215488" y="1824850"/>
                    <a:pt x="4206685" y="1814218"/>
                    <a:pt x="4197712" y="1803742"/>
                  </a:cubicBezTo>
                  <a:cubicBezTo>
                    <a:pt x="4193867" y="1799205"/>
                    <a:pt x="4189955" y="1794736"/>
                    <a:pt x="4186143" y="1790149"/>
                  </a:cubicBezTo>
                  <a:cubicBezTo>
                    <a:pt x="4182939" y="1786270"/>
                    <a:pt x="4180240" y="1781969"/>
                    <a:pt x="4176732" y="1778380"/>
                  </a:cubicBezTo>
                  <a:cubicBezTo>
                    <a:pt x="4172010" y="1773574"/>
                    <a:pt x="4166850" y="1769206"/>
                    <a:pt x="4161757" y="1764770"/>
                  </a:cubicBezTo>
                  <a:cubicBezTo>
                    <a:pt x="4157270" y="1760878"/>
                    <a:pt x="4152717" y="1757050"/>
                    <a:pt x="4147961" y="1753394"/>
                  </a:cubicBezTo>
                  <a:cubicBezTo>
                    <a:pt x="4143712" y="1750479"/>
                    <a:pt x="4140980" y="1757691"/>
                    <a:pt x="4141249" y="1759300"/>
                  </a:cubicBezTo>
                  <a:close/>
                  <a:moveTo>
                    <a:pt x="3896576" y="1788037"/>
                  </a:moveTo>
                  <a:cubicBezTo>
                    <a:pt x="3898396" y="1792304"/>
                    <a:pt x="3900488" y="1796348"/>
                    <a:pt x="3902478" y="1800480"/>
                  </a:cubicBezTo>
                  <a:cubicBezTo>
                    <a:pt x="3904704" y="1806086"/>
                    <a:pt x="3907369" y="1811513"/>
                    <a:pt x="3910404" y="1816714"/>
                  </a:cubicBezTo>
                  <a:cubicBezTo>
                    <a:pt x="3918297" y="1828141"/>
                    <a:pt x="3926763" y="1839026"/>
                    <a:pt x="3935061" y="1850066"/>
                  </a:cubicBezTo>
                  <a:cubicBezTo>
                    <a:pt x="3939513" y="1855992"/>
                    <a:pt x="3943797" y="1862087"/>
                    <a:pt x="3948755" y="1867571"/>
                  </a:cubicBezTo>
                  <a:cubicBezTo>
                    <a:pt x="3955670" y="1875241"/>
                    <a:pt x="3963461" y="1882166"/>
                    <a:pt x="3970308" y="1889900"/>
                  </a:cubicBezTo>
                  <a:cubicBezTo>
                    <a:pt x="3979010" y="1899752"/>
                    <a:pt x="3987240" y="1910030"/>
                    <a:pt x="3995504" y="1920257"/>
                  </a:cubicBezTo>
                  <a:cubicBezTo>
                    <a:pt x="4003936" y="1930713"/>
                    <a:pt x="4012167" y="1941368"/>
                    <a:pt x="4020464" y="1951962"/>
                  </a:cubicBezTo>
                  <a:cubicBezTo>
                    <a:pt x="4023499" y="1955821"/>
                    <a:pt x="4026434" y="1959764"/>
                    <a:pt x="4029470" y="1963643"/>
                  </a:cubicBezTo>
                  <a:cubicBezTo>
                    <a:pt x="4033956" y="1969397"/>
                    <a:pt x="4038543" y="1975111"/>
                    <a:pt x="4043029" y="1980909"/>
                  </a:cubicBezTo>
                  <a:cubicBezTo>
                    <a:pt x="4045863" y="1984225"/>
                    <a:pt x="4048459" y="1987732"/>
                    <a:pt x="4050787" y="1991406"/>
                  </a:cubicBezTo>
                  <a:cubicBezTo>
                    <a:pt x="4053721" y="1996465"/>
                    <a:pt x="4057161" y="2001056"/>
                    <a:pt x="4059860" y="2006287"/>
                  </a:cubicBezTo>
                  <a:cubicBezTo>
                    <a:pt x="4061546" y="2008692"/>
                    <a:pt x="4074667" y="2003036"/>
                    <a:pt x="4072779" y="1996249"/>
                  </a:cubicBezTo>
                  <a:cubicBezTo>
                    <a:pt x="4069844" y="1990451"/>
                    <a:pt x="4066505" y="1984872"/>
                    <a:pt x="4062761" y="1979557"/>
                  </a:cubicBezTo>
                  <a:cubicBezTo>
                    <a:pt x="4059421" y="1974160"/>
                    <a:pt x="4056217" y="1968689"/>
                    <a:pt x="4052844" y="1963336"/>
                  </a:cubicBezTo>
                  <a:cubicBezTo>
                    <a:pt x="4048223" y="1955956"/>
                    <a:pt x="4043433" y="1948762"/>
                    <a:pt x="4038914" y="1941280"/>
                  </a:cubicBezTo>
                  <a:cubicBezTo>
                    <a:pt x="4036587" y="1937368"/>
                    <a:pt x="4034732" y="1933050"/>
                    <a:pt x="4032674" y="1928885"/>
                  </a:cubicBezTo>
                  <a:cubicBezTo>
                    <a:pt x="4031156" y="1925019"/>
                    <a:pt x="4029301" y="1921296"/>
                    <a:pt x="4027142" y="1917754"/>
                  </a:cubicBezTo>
                  <a:cubicBezTo>
                    <a:pt x="4021375" y="1909996"/>
                    <a:pt x="4015067" y="1902653"/>
                    <a:pt x="4008996" y="1895155"/>
                  </a:cubicBezTo>
                  <a:cubicBezTo>
                    <a:pt x="4004611" y="1889789"/>
                    <a:pt x="4000428" y="1884254"/>
                    <a:pt x="3995740" y="1879191"/>
                  </a:cubicBezTo>
                  <a:cubicBezTo>
                    <a:pt x="3990917" y="1874010"/>
                    <a:pt x="3985216" y="1869608"/>
                    <a:pt x="3980528" y="1864350"/>
                  </a:cubicBezTo>
                  <a:cubicBezTo>
                    <a:pt x="3971252" y="1854022"/>
                    <a:pt x="3962416" y="1843343"/>
                    <a:pt x="3953376" y="1832793"/>
                  </a:cubicBezTo>
                  <a:cubicBezTo>
                    <a:pt x="3949497" y="1828239"/>
                    <a:pt x="3945551" y="1823736"/>
                    <a:pt x="3941739" y="1819115"/>
                  </a:cubicBezTo>
                  <a:cubicBezTo>
                    <a:pt x="3938535" y="1815223"/>
                    <a:pt x="3935769" y="1810906"/>
                    <a:pt x="3932227" y="1807310"/>
                  </a:cubicBezTo>
                  <a:cubicBezTo>
                    <a:pt x="3927539" y="1802466"/>
                    <a:pt x="3922345" y="1798065"/>
                    <a:pt x="3917184" y="1793596"/>
                  </a:cubicBezTo>
                  <a:cubicBezTo>
                    <a:pt x="3912665" y="1789669"/>
                    <a:pt x="3908145" y="1785808"/>
                    <a:pt x="3903355" y="1782128"/>
                  </a:cubicBezTo>
                  <a:cubicBezTo>
                    <a:pt x="3899072" y="1779186"/>
                    <a:pt x="3896306" y="1786415"/>
                    <a:pt x="3896576" y="1788040"/>
                  </a:cubicBezTo>
                  <a:close/>
                  <a:moveTo>
                    <a:pt x="3641243" y="1804750"/>
                  </a:moveTo>
                  <a:cubicBezTo>
                    <a:pt x="3643166" y="1809118"/>
                    <a:pt x="3645359" y="1813267"/>
                    <a:pt x="3647449" y="1817500"/>
                  </a:cubicBezTo>
                  <a:cubicBezTo>
                    <a:pt x="3649776" y="1823254"/>
                    <a:pt x="3652543" y="1828823"/>
                    <a:pt x="3655713" y="1834159"/>
                  </a:cubicBezTo>
                  <a:cubicBezTo>
                    <a:pt x="3663876" y="1845890"/>
                    <a:pt x="3672645" y="1857095"/>
                    <a:pt x="3681246" y="1868455"/>
                  </a:cubicBezTo>
                  <a:cubicBezTo>
                    <a:pt x="3685867" y="1874550"/>
                    <a:pt x="3690286" y="1880813"/>
                    <a:pt x="3695379" y="1886487"/>
                  </a:cubicBezTo>
                  <a:cubicBezTo>
                    <a:pt x="3702496" y="1894393"/>
                    <a:pt x="3710523" y="1901554"/>
                    <a:pt x="3717573" y="1909527"/>
                  </a:cubicBezTo>
                  <a:cubicBezTo>
                    <a:pt x="3726545" y="1919687"/>
                    <a:pt x="3735045" y="1930264"/>
                    <a:pt x="3743578" y="1940815"/>
                  </a:cubicBezTo>
                  <a:cubicBezTo>
                    <a:pt x="3752315" y="1951608"/>
                    <a:pt x="3760815" y="1962550"/>
                    <a:pt x="3769381" y="1973451"/>
                  </a:cubicBezTo>
                  <a:cubicBezTo>
                    <a:pt x="3772519" y="1977432"/>
                    <a:pt x="3775554" y="1981476"/>
                    <a:pt x="3778657" y="1985456"/>
                  </a:cubicBezTo>
                  <a:cubicBezTo>
                    <a:pt x="3783346" y="1991399"/>
                    <a:pt x="3788067" y="1997288"/>
                    <a:pt x="3792689" y="2003248"/>
                  </a:cubicBezTo>
                  <a:cubicBezTo>
                    <a:pt x="3795623" y="2006658"/>
                    <a:pt x="3798321" y="2010264"/>
                    <a:pt x="3800750" y="2014042"/>
                  </a:cubicBezTo>
                  <a:cubicBezTo>
                    <a:pt x="3803786" y="2019222"/>
                    <a:pt x="3807327" y="2023948"/>
                    <a:pt x="3810160" y="2029331"/>
                  </a:cubicBezTo>
                  <a:cubicBezTo>
                    <a:pt x="3811914" y="2031804"/>
                    <a:pt x="3825102" y="2026231"/>
                    <a:pt x="3823113" y="2019307"/>
                  </a:cubicBezTo>
                  <a:cubicBezTo>
                    <a:pt x="3820043" y="2013360"/>
                    <a:pt x="3816536" y="2007636"/>
                    <a:pt x="3812656" y="2002176"/>
                  </a:cubicBezTo>
                  <a:cubicBezTo>
                    <a:pt x="3809216" y="1996640"/>
                    <a:pt x="3805877" y="1991018"/>
                    <a:pt x="3802402" y="1985516"/>
                  </a:cubicBezTo>
                  <a:cubicBezTo>
                    <a:pt x="3797579" y="1977934"/>
                    <a:pt x="3792587" y="1970534"/>
                    <a:pt x="3787932" y="1962864"/>
                  </a:cubicBezTo>
                  <a:cubicBezTo>
                    <a:pt x="3785470" y="1958853"/>
                    <a:pt x="3783548" y="1954431"/>
                    <a:pt x="3781389" y="1950151"/>
                  </a:cubicBezTo>
                  <a:cubicBezTo>
                    <a:pt x="3779804" y="1946188"/>
                    <a:pt x="3777881" y="1942373"/>
                    <a:pt x="3775621" y="1938740"/>
                  </a:cubicBezTo>
                  <a:cubicBezTo>
                    <a:pt x="3769651" y="1930750"/>
                    <a:pt x="3763142" y="1923181"/>
                    <a:pt x="3756868" y="1915467"/>
                  </a:cubicBezTo>
                  <a:cubicBezTo>
                    <a:pt x="3752348" y="1909946"/>
                    <a:pt x="3748031" y="1904242"/>
                    <a:pt x="3743174" y="1899011"/>
                  </a:cubicBezTo>
                  <a:cubicBezTo>
                    <a:pt x="3738215" y="1893678"/>
                    <a:pt x="3732380" y="1889107"/>
                    <a:pt x="3727523" y="1883690"/>
                  </a:cubicBezTo>
                  <a:cubicBezTo>
                    <a:pt x="3717977" y="1873025"/>
                    <a:pt x="3708837" y="1862019"/>
                    <a:pt x="3699527" y="1851152"/>
                  </a:cubicBezTo>
                  <a:cubicBezTo>
                    <a:pt x="3695514" y="1846463"/>
                    <a:pt x="3691466" y="1841805"/>
                    <a:pt x="3687520" y="1837066"/>
                  </a:cubicBezTo>
                  <a:cubicBezTo>
                    <a:pt x="3684180" y="1833019"/>
                    <a:pt x="3681348" y="1828634"/>
                    <a:pt x="3677705" y="1824876"/>
                  </a:cubicBezTo>
                  <a:cubicBezTo>
                    <a:pt x="3672848" y="1819881"/>
                    <a:pt x="3667518" y="1815328"/>
                    <a:pt x="3662223" y="1810710"/>
                  </a:cubicBezTo>
                  <a:cubicBezTo>
                    <a:pt x="3657602" y="1806646"/>
                    <a:pt x="3652914" y="1802635"/>
                    <a:pt x="3648022" y="1798824"/>
                  </a:cubicBezTo>
                  <a:cubicBezTo>
                    <a:pt x="3643638" y="1795781"/>
                    <a:pt x="3640940" y="1803094"/>
                    <a:pt x="3641243" y="1804753"/>
                  </a:cubicBezTo>
                  <a:close/>
                  <a:moveTo>
                    <a:pt x="3395288" y="1831966"/>
                  </a:moveTo>
                  <a:cubicBezTo>
                    <a:pt x="3397278" y="1836469"/>
                    <a:pt x="3399605" y="1840736"/>
                    <a:pt x="3401763" y="1845067"/>
                  </a:cubicBezTo>
                  <a:cubicBezTo>
                    <a:pt x="3404259" y="1850976"/>
                    <a:pt x="3407160" y="1856704"/>
                    <a:pt x="3410466" y="1862201"/>
                  </a:cubicBezTo>
                  <a:cubicBezTo>
                    <a:pt x="3418966" y="1874290"/>
                    <a:pt x="3428073" y="1885886"/>
                    <a:pt x="3436944" y="1897617"/>
                  </a:cubicBezTo>
                  <a:cubicBezTo>
                    <a:pt x="3441733" y="1903915"/>
                    <a:pt x="3446354" y="1910384"/>
                    <a:pt x="3451616" y="1916239"/>
                  </a:cubicBezTo>
                  <a:cubicBezTo>
                    <a:pt x="3459036" y="1924436"/>
                    <a:pt x="3467267" y="1931849"/>
                    <a:pt x="3474586" y="1940127"/>
                  </a:cubicBezTo>
                  <a:cubicBezTo>
                    <a:pt x="3483861" y="1950623"/>
                    <a:pt x="3492665" y="1961562"/>
                    <a:pt x="3501502" y="1972463"/>
                  </a:cubicBezTo>
                  <a:cubicBezTo>
                    <a:pt x="3510575" y="1983594"/>
                    <a:pt x="3519412" y="1994927"/>
                    <a:pt x="3528283" y="2006193"/>
                  </a:cubicBezTo>
                  <a:cubicBezTo>
                    <a:pt x="3531554" y="2010291"/>
                    <a:pt x="3534692" y="2014490"/>
                    <a:pt x="3537930" y="2018585"/>
                  </a:cubicBezTo>
                  <a:cubicBezTo>
                    <a:pt x="3542753" y="2024730"/>
                    <a:pt x="3547677" y="2030808"/>
                    <a:pt x="3552501" y="2036971"/>
                  </a:cubicBezTo>
                  <a:cubicBezTo>
                    <a:pt x="3555503" y="2040509"/>
                    <a:pt x="3558302" y="2044236"/>
                    <a:pt x="3560832" y="2048128"/>
                  </a:cubicBezTo>
                  <a:cubicBezTo>
                    <a:pt x="3564003" y="2053461"/>
                    <a:pt x="3567713" y="2058335"/>
                    <a:pt x="3570647" y="2063853"/>
                  </a:cubicBezTo>
                  <a:cubicBezTo>
                    <a:pt x="3572469" y="2066410"/>
                    <a:pt x="3585792" y="2060976"/>
                    <a:pt x="3583633" y="2053866"/>
                  </a:cubicBezTo>
                  <a:cubicBezTo>
                    <a:pt x="3580395" y="2047737"/>
                    <a:pt x="3576786" y="2041838"/>
                    <a:pt x="3572739" y="2036208"/>
                  </a:cubicBezTo>
                  <a:cubicBezTo>
                    <a:pt x="3569130" y="2030522"/>
                    <a:pt x="3565622" y="2024741"/>
                    <a:pt x="3562012" y="2019060"/>
                  </a:cubicBezTo>
                  <a:cubicBezTo>
                    <a:pt x="3557020" y="2011255"/>
                    <a:pt x="3551826" y="2003619"/>
                    <a:pt x="3546935" y="1995713"/>
                  </a:cubicBezTo>
                  <a:cubicBezTo>
                    <a:pt x="3544406" y="1991584"/>
                    <a:pt x="3542349" y="1987044"/>
                    <a:pt x="3540088" y="1982660"/>
                  </a:cubicBezTo>
                  <a:cubicBezTo>
                    <a:pt x="3538402" y="1978575"/>
                    <a:pt x="3536378" y="1974645"/>
                    <a:pt x="3534017" y="1970912"/>
                  </a:cubicBezTo>
                  <a:cubicBezTo>
                    <a:pt x="3527811" y="1962668"/>
                    <a:pt x="3521099" y="1954846"/>
                    <a:pt x="3514555" y="1946873"/>
                  </a:cubicBezTo>
                  <a:cubicBezTo>
                    <a:pt x="3509867" y="1941166"/>
                    <a:pt x="3505414" y="1935293"/>
                    <a:pt x="3500388" y="1929876"/>
                  </a:cubicBezTo>
                  <a:cubicBezTo>
                    <a:pt x="3495262" y="1924338"/>
                    <a:pt x="3489258" y="1919582"/>
                    <a:pt x="3484233" y="1913963"/>
                  </a:cubicBezTo>
                  <a:cubicBezTo>
                    <a:pt x="3474349" y="1902940"/>
                    <a:pt x="3464872" y="1891563"/>
                    <a:pt x="3455225" y="1880324"/>
                  </a:cubicBezTo>
                  <a:cubicBezTo>
                    <a:pt x="3451076" y="1875481"/>
                    <a:pt x="3446894" y="1870674"/>
                    <a:pt x="3442813" y="1865747"/>
                  </a:cubicBezTo>
                  <a:cubicBezTo>
                    <a:pt x="3439338" y="1861598"/>
                    <a:pt x="3436370" y="1857027"/>
                    <a:pt x="3432626" y="1853152"/>
                  </a:cubicBezTo>
                  <a:cubicBezTo>
                    <a:pt x="3427601" y="1847988"/>
                    <a:pt x="3422102" y="1843246"/>
                    <a:pt x="3416672" y="1838439"/>
                  </a:cubicBezTo>
                  <a:cubicBezTo>
                    <a:pt x="3411882" y="1834223"/>
                    <a:pt x="3407059" y="1830061"/>
                    <a:pt x="3402033" y="1826081"/>
                  </a:cubicBezTo>
                  <a:cubicBezTo>
                    <a:pt x="3397513" y="1822859"/>
                    <a:pt x="3394950" y="1830276"/>
                    <a:pt x="3395288" y="1831970"/>
                  </a:cubicBezTo>
                  <a:close/>
                  <a:moveTo>
                    <a:pt x="3149164" y="1859038"/>
                  </a:moveTo>
                  <a:cubicBezTo>
                    <a:pt x="3151053" y="1863406"/>
                    <a:pt x="3153245" y="1867534"/>
                    <a:pt x="3155303" y="1871767"/>
                  </a:cubicBezTo>
                  <a:cubicBezTo>
                    <a:pt x="3157630" y="1877504"/>
                    <a:pt x="3160396" y="1883063"/>
                    <a:pt x="3163566" y="1888392"/>
                  </a:cubicBezTo>
                  <a:cubicBezTo>
                    <a:pt x="3171728" y="1900090"/>
                    <a:pt x="3180465" y="1911281"/>
                    <a:pt x="3188998" y="1922624"/>
                  </a:cubicBezTo>
                  <a:cubicBezTo>
                    <a:pt x="3193619" y="1928719"/>
                    <a:pt x="3198038" y="1934966"/>
                    <a:pt x="3203131" y="1940602"/>
                  </a:cubicBezTo>
                  <a:cubicBezTo>
                    <a:pt x="3210248" y="1948509"/>
                    <a:pt x="3218241" y="1955652"/>
                    <a:pt x="3225291" y="1963609"/>
                  </a:cubicBezTo>
                  <a:cubicBezTo>
                    <a:pt x="3234229" y="1973752"/>
                    <a:pt x="3242729" y="1984299"/>
                    <a:pt x="3251229" y="1994829"/>
                  </a:cubicBezTo>
                  <a:cubicBezTo>
                    <a:pt x="3259932" y="2005579"/>
                    <a:pt x="3268431" y="2016514"/>
                    <a:pt x="3276998" y="2027402"/>
                  </a:cubicBezTo>
                  <a:cubicBezTo>
                    <a:pt x="3280102" y="2031362"/>
                    <a:pt x="3283137" y="2035409"/>
                    <a:pt x="3286240" y="2039386"/>
                  </a:cubicBezTo>
                  <a:cubicBezTo>
                    <a:pt x="3290895" y="2045312"/>
                    <a:pt x="3295617" y="2051191"/>
                    <a:pt x="3300272" y="2057144"/>
                  </a:cubicBezTo>
                  <a:cubicBezTo>
                    <a:pt x="3303172" y="2060551"/>
                    <a:pt x="3305871" y="2064160"/>
                    <a:pt x="3308265" y="2067938"/>
                  </a:cubicBezTo>
                  <a:cubicBezTo>
                    <a:pt x="3311301" y="2073098"/>
                    <a:pt x="3314842" y="2077824"/>
                    <a:pt x="3317642" y="2083173"/>
                  </a:cubicBezTo>
                  <a:cubicBezTo>
                    <a:pt x="3319396" y="2085646"/>
                    <a:pt x="3332584" y="2080091"/>
                    <a:pt x="3330628" y="2073149"/>
                  </a:cubicBezTo>
                  <a:cubicBezTo>
                    <a:pt x="3327525" y="2067230"/>
                    <a:pt x="3324051" y="2061516"/>
                    <a:pt x="3320206" y="2056052"/>
                  </a:cubicBezTo>
                  <a:cubicBezTo>
                    <a:pt x="3316765" y="2050533"/>
                    <a:pt x="3313426" y="2044921"/>
                    <a:pt x="3309952" y="2039426"/>
                  </a:cubicBezTo>
                  <a:cubicBezTo>
                    <a:pt x="3305162" y="2031861"/>
                    <a:pt x="3300171" y="2024477"/>
                    <a:pt x="3295515" y="2016828"/>
                  </a:cubicBezTo>
                  <a:cubicBezTo>
                    <a:pt x="3293087" y="2012831"/>
                    <a:pt x="3291165" y="2008395"/>
                    <a:pt x="3289006" y="2004145"/>
                  </a:cubicBezTo>
                  <a:cubicBezTo>
                    <a:pt x="3287421" y="2000182"/>
                    <a:pt x="3285498" y="1996371"/>
                    <a:pt x="3283238" y="1992752"/>
                  </a:cubicBezTo>
                  <a:cubicBezTo>
                    <a:pt x="3277268" y="1984778"/>
                    <a:pt x="3270792" y="1977236"/>
                    <a:pt x="3264518" y="1969542"/>
                  </a:cubicBezTo>
                  <a:cubicBezTo>
                    <a:pt x="3260032" y="1964024"/>
                    <a:pt x="3255715" y="1958334"/>
                    <a:pt x="3250891" y="1953136"/>
                  </a:cubicBezTo>
                  <a:cubicBezTo>
                    <a:pt x="3245933" y="1947804"/>
                    <a:pt x="3240098" y="1943250"/>
                    <a:pt x="3235241" y="1937816"/>
                  </a:cubicBezTo>
                  <a:cubicBezTo>
                    <a:pt x="3225729" y="1927202"/>
                    <a:pt x="3216589" y="1916229"/>
                    <a:pt x="3207347" y="1905362"/>
                  </a:cubicBezTo>
                  <a:cubicBezTo>
                    <a:pt x="3203300" y="1900690"/>
                    <a:pt x="3199252" y="1896052"/>
                    <a:pt x="3195339" y="1891293"/>
                  </a:cubicBezTo>
                  <a:cubicBezTo>
                    <a:pt x="3192034" y="1887300"/>
                    <a:pt x="3189167" y="1882861"/>
                    <a:pt x="3185524" y="1879151"/>
                  </a:cubicBezTo>
                  <a:cubicBezTo>
                    <a:pt x="3180701" y="1874155"/>
                    <a:pt x="3175371" y="1869618"/>
                    <a:pt x="3170109" y="1864984"/>
                  </a:cubicBezTo>
                  <a:cubicBezTo>
                    <a:pt x="3165489" y="1860937"/>
                    <a:pt x="3160800" y="1856940"/>
                    <a:pt x="3155909" y="1853132"/>
                  </a:cubicBezTo>
                  <a:cubicBezTo>
                    <a:pt x="3151524" y="1850086"/>
                    <a:pt x="3148860" y="1857398"/>
                    <a:pt x="3149164" y="1859041"/>
                  </a:cubicBezTo>
                  <a:close/>
                  <a:moveTo>
                    <a:pt x="2903175" y="1886241"/>
                  </a:moveTo>
                  <a:cubicBezTo>
                    <a:pt x="2905130" y="1890693"/>
                    <a:pt x="2907425" y="1894926"/>
                    <a:pt x="2909549" y="1899260"/>
                  </a:cubicBezTo>
                  <a:cubicBezTo>
                    <a:pt x="2912011" y="1905119"/>
                    <a:pt x="2914879" y="1910789"/>
                    <a:pt x="2918150" y="1916223"/>
                  </a:cubicBezTo>
                  <a:cubicBezTo>
                    <a:pt x="2926515" y="1928227"/>
                    <a:pt x="2935521" y="1939705"/>
                    <a:pt x="2944358" y="1951335"/>
                  </a:cubicBezTo>
                  <a:cubicBezTo>
                    <a:pt x="2949080" y="1957565"/>
                    <a:pt x="2953634" y="1963963"/>
                    <a:pt x="2958862" y="1969772"/>
                  </a:cubicBezTo>
                  <a:cubicBezTo>
                    <a:pt x="2966215" y="1977897"/>
                    <a:pt x="2974377" y="1985243"/>
                    <a:pt x="2981596" y="1993423"/>
                  </a:cubicBezTo>
                  <a:cubicBezTo>
                    <a:pt x="2990804" y="2003832"/>
                    <a:pt x="2999539" y="2014652"/>
                    <a:pt x="3008275" y="2025466"/>
                  </a:cubicBezTo>
                  <a:cubicBezTo>
                    <a:pt x="3017247" y="2036485"/>
                    <a:pt x="3025983" y="2047727"/>
                    <a:pt x="3034787" y="2058858"/>
                  </a:cubicBezTo>
                  <a:cubicBezTo>
                    <a:pt x="3037991" y="2062906"/>
                    <a:pt x="3041128" y="2067068"/>
                    <a:pt x="3044298" y="2071149"/>
                  </a:cubicBezTo>
                  <a:cubicBezTo>
                    <a:pt x="3049122" y="2077244"/>
                    <a:pt x="3053945" y="2083254"/>
                    <a:pt x="3058735" y="2089363"/>
                  </a:cubicBezTo>
                  <a:cubicBezTo>
                    <a:pt x="3061737" y="2092857"/>
                    <a:pt x="3064502" y="2096551"/>
                    <a:pt x="3066998" y="2100419"/>
                  </a:cubicBezTo>
                  <a:cubicBezTo>
                    <a:pt x="3070136" y="2105702"/>
                    <a:pt x="3073778" y="2110538"/>
                    <a:pt x="3076679" y="2116026"/>
                  </a:cubicBezTo>
                  <a:cubicBezTo>
                    <a:pt x="3078500" y="2118549"/>
                    <a:pt x="3091756" y="2113081"/>
                    <a:pt x="3089665" y="2106022"/>
                  </a:cubicBezTo>
                  <a:cubicBezTo>
                    <a:pt x="3086494" y="2099951"/>
                    <a:pt x="3082885" y="2094102"/>
                    <a:pt x="3078905" y="2088516"/>
                  </a:cubicBezTo>
                  <a:cubicBezTo>
                    <a:pt x="3075330" y="2082863"/>
                    <a:pt x="3071890" y="2077122"/>
                    <a:pt x="3068280" y="2071503"/>
                  </a:cubicBezTo>
                  <a:cubicBezTo>
                    <a:pt x="3063356" y="2063765"/>
                    <a:pt x="3058229" y="2056200"/>
                    <a:pt x="3053372" y="2048361"/>
                  </a:cubicBezTo>
                  <a:cubicBezTo>
                    <a:pt x="3050876" y="2044246"/>
                    <a:pt x="3048852" y="2039743"/>
                    <a:pt x="3046660" y="2035392"/>
                  </a:cubicBezTo>
                  <a:cubicBezTo>
                    <a:pt x="3044974" y="2031348"/>
                    <a:pt x="3042983" y="2027452"/>
                    <a:pt x="3040656" y="2023745"/>
                  </a:cubicBezTo>
                  <a:cubicBezTo>
                    <a:pt x="3034517" y="2015569"/>
                    <a:pt x="3027872" y="2007832"/>
                    <a:pt x="3021396" y="1999926"/>
                  </a:cubicBezTo>
                  <a:cubicBezTo>
                    <a:pt x="3016742" y="1994273"/>
                    <a:pt x="3012357" y="1988458"/>
                    <a:pt x="3007365" y="1983081"/>
                  </a:cubicBezTo>
                  <a:cubicBezTo>
                    <a:pt x="3002271" y="1977597"/>
                    <a:pt x="2996335" y="1972905"/>
                    <a:pt x="2991343" y="1967336"/>
                  </a:cubicBezTo>
                  <a:cubicBezTo>
                    <a:pt x="2981562" y="1956418"/>
                    <a:pt x="2972185" y="1945142"/>
                    <a:pt x="2962639" y="1934018"/>
                  </a:cubicBezTo>
                  <a:cubicBezTo>
                    <a:pt x="2958524" y="1929212"/>
                    <a:pt x="2954342" y="1924456"/>
                    <a:pt x="2950328" y="1919579"/>
                  </a:cubicBezTo>
                  <a:cubicBezTo>
                    <a:pt x="2946922" y="1915464"/>
                    <a:pt x="2943987" y="1910927"/>
                    <a:pt x="2940243" y="1907099"/>
                  </a:cubicBezTo>
                  <a:cubicBezTo>
                    <a:pt x="2935285" y="1901985"/>
                    <a:pt x="2929821" y="1897297"/>
                    <a:pt x="2924424" y="1892538"/>
                  </a:cubicBezTo>
                  <a:cubicBezTo>
                    <a:pt x="2919702" y="1888355"/>
                    <a:pt x="2914912" y="1884244"/>
                    <a:pt x="2909920" y="1880314"/>
                  </a:cubicBezTo>
                  <a:cubicBezTo>
                    <a:pt x="2905434" y="1877171"/>
                    <a:pt x="2902837" y="1884567"/>
                    <a:pt x="2903175" y="1886244"/>
                  </a:cubicBezTo>
                  <a:close/>
                  <a:moveTo>
                    <a:pt x="2657084" y="1913356"/>
                  </a:moveTo>
                  <a:cubicBezTo>
                    <a:pt x="2659006" y="1917774"/>
                    <a:pt x="2661267" y="1921953"/>
                    <a:pt x="2663358" y="1926240"/>
                  </a:cubicBezTo>
                  <a:cubicBezTo>
                    <a:pt x="2665752" y="1932035"/>
                    <a:pt x="2668586" y="1937648"/>
                    <a:pt x="2671790" y="1943034"/>
                  </a:cubicBezTo>
                  <a:cubicBezTo>
                    <a:pt x="2680053" y="1954900"/>
                    <a:pt x="2688959" y="1966243"/>
                    <a:pt x="2697626" y="1977722"/>
                  </a:cubicBezTo>
                  <a:cubicBezTo>
                    <a:pt x="2702315" y="1983884"/>
                    <a:pt x="2706802" y="1990201"/>
                    <a:pt x="2711961" y="1995935"/>
                  </a:cubicBezTo>
                  <a:cubicBezTo>
                    <a:pt x="2719180" y="2003960"/>
                    <a:pt x="2727275" y="2011191"/>
                    <a:pt x="2734392" y="2019266"/>
                  </a:cubicBezTo>
                  <a:cubicBezTo>
                    <a:pt x="2743499" y="2029540"/>
                    <a:pt x="2752100" y="2040242"/>
                    <a:pt x="2760735" y="2050908"/>
                  </a:cubicBezTo>
                  <a:cubicBezTo>
                    <a:pt x="2769538" y="2061809"/>
                    <a:pt x="2778173" y="2072883"/>
                    <a:pt x="2786875" y="2083919"/>
                  </a:cubicBezTo>
                  <a:cubicBezTo>
                    <a:pt x="2790046" y="2087933"/>
                    <a:pt x="2793115" y="2092014"/>
                    <a:pt x="2796251" y="2096061"/>
                  </a:cubicBezTo>
                  <a:cubicBezTo>
                    <a:pt x="2800974" y="2102072"/>
                    <a:pt x="2805763" y="2108029"/>
                    <a:pt x="2810486" y="2114039"/>
                  </a:cubicBezTo>
                  <a:cubicBezTo>
                    <a:pt x="2813454" y="2117497"/>
                    <a:pt x="2816152" y="2121149"/>
                    <a:pt x="2818615" y="2124978"/>
                  </a:cubicBezTo>
                  <a:cubicBezTo>
                    <a:pt x="2821684" y="2130209"/>
                    <a:pt x="2825293" y="2134982"/>
                    <a:pt x="2828160" y="2140399"/>
                  </a:cubicBezTo>
                  <a:cubicBezTo>
                    <a:pt x="2829948" y="2142905"/>
                    <a:pt x="2843170" y="2137387"/>
                    <a:pt x="2841146" y="2130395"/>
                  </a:cubicBezTo>
                  <a:cubicBezTo>
                    <a:pt x="2838009" y="2124391"/>
                    <a:pt x="2834467" y="2118606"/>
                    <a:pt x="2830555" y="2113075"/>
                  </a:cubicBezTo>
                  <a:cubicBezTo>
                    <a:pt x="2827047" y="2107489"/>
                    <a:pt x="2823640" y="2101816"/>
                    <a:pt x="2820098" y="2096264"/>
                  </a:cubicBezTo>
                  <a:cubicBezTo>
                    <a:pt x="2815242" y="2088611"/>
                    <a:pt x="2810182" y="2081129"/>
                    <a:pt x="2805427" y="2073375"/>
                  </a:cubicBezTo>
                  <a:cubicBezTo>
                    <a:pt x="2802964" y="2069328"/>
                    <a:pt x="2800974" y="2064858"/>
                    <a:pt x="2798815" y="2060558"/>
                  </a:cubicBezTo>
                  <a:cubicBezTo>
                    <a:pt x="2797162" y="2056561"/>
                    <a:pt x="2795206" y="2052709"/>
                    <a:pt x="2792912" y="2049046"/>
                  </a:cubicBezTo>
                  <a:cubicBezTo>
                    <a:pt x="2786875" y="2040951"/>
                    <a:pt x="2780331" y="2033301"/>
                    <a:pt x="2773923" y="2025513"/>
                  </a:cubicBezTo>
                  <a:cubicBezTo>
                    <a:pt x="2769335" y="2019927"/>
                    <a:pt x="2764985" y="2014170"/>
                    <a:pt x="2760094" y="2008888"/>
                  </a:cubicBezTo>
                  <a:cubicBezTo>
                    <a:pt x="2755068" y="2003471"/>
                    <a:pt x="2749165" y="1998833"/>
                    <a:pt x="2744241" y="1993345"/>
                  </a:cubicBezTo>
                  <a:cubicBezTo>
                    <a:pt x="2734595" y="1982552"/>
                    <a:pt x="2725353" y="1971441"/>
                    <a:pt x="2715942" y="1960452"/>
                  </a:cubicBezTo>
                  <a:cubicBezTo>
                    <a:pt x="2711861" y="1955696"/>
                    <a:pt x="2707745" y="1951008"/>
                    <a:pt x="2703765" y="1946181"/>
                  </a:cubicBezTo>
                  <a:cubicBezTo>
                    <a:pt x="2700426" y="1942117"/>
                    <a:pt x="2697526" y="1937648"/>
                    <a:pt x="2693849" y="1933856"/>
                  </a:cubicBezTo>
                  <a:cubicBezTo>
                    <a:pt x="2688925" y="1928797"/>
                    <a:pt x="2683528" y="1924189"/>
                    <a:pt x="2678198" y="1919501"/>
                  </a:cubicBezTo>
                  <a:cubicBezTo>
                    <a:pt x="2673544" y="1915386"/>
                    <a:pt x="2668788" y="1911339"/>
                    <a:pt x="2663830" y="1907463"/>
                  </a:cubicBezTo>
                  <a:cubicBezTo>
                    <a:pt x="2659411" y="1904367"/>
                    <a:pt x="2656780" y="1911699"/>
                    <a:pt x="2657084" y="1913359"/>
                  </a:cubicBezTo>
                  <a:close/>
                  <a:moveTo>
                    <a:pt x="2411061" y="1940535"/>
                  </a:moveTo>
                  <a:cubicBezTo>
                    <a:pt x="2413051" y="1944987"/>
                    <a:pt x="2415311" y="1949217"/>
                    <a:pt x="2417436" y="1953551"/>
                  </a:cubicBezTo>
                  <a:cubicBezTo>
                    <a:pt x="2419898" y="1959400"/>
                    <a:pt x="2422799" y="1965066"/>
                    <a:pt x="2426037" y="1970517"/>
                  </a:cubicBezTo>
                  <a:cubicBezTo>
                    <a:pt x="2434436" y="1982518"/>
                    <a:pt x="2443441" y="1993996"/>
                    <a:pt x="2452278" y="2005596"/>
                  </a:cubicBezTo>
                  <a:cubicBezTo>
                    <a:pt x="2457001" y="2011842"/>
                    <a:pt x="2461554" y="2018244"/>
                    <a:pt x="2466782" y="2024049"/>
                  </a:cubicBezTo>
                  <a:cubicBezTo>
                    <a:pt x="2474102" y="2032175"/>
                    <a:pt x="2482264" y="2039524"/>
                    <a:pt x="2489516" y="2047700"/>
                  </a:cubicBezTo>
                  <a:cubicBezTo>
                    <a:pt x="2498690" y="2058112"/>
                    <a:pt x="2507426" y="2068929"/>
                    <a:pt x="2516196" y="2079743"/>
                  </a:cubicBezTo>
                  <a:cubicBezTo>
                    <a:pt x="2525134" y="2090783"/>
                    <a:pt x="2533904" y="2102005"/>
                    <a:pt x="2542707" y="2113162"/>
                  </a:cubicBezTo>
                  <a:cubicBezTo>
                    <a:pt x="2545911" y="2117210"/>
                    <a:pt x="2549015" y="2121376"/>
                    <a:pt x="2552219" y="2125453"/>
                  </a:cubicBezTo>
                  <a:cubicBezTo>
                    <a:pt x="2557008" y="2131548"/>
                    <a:pt x="2561865" y="2137559"/>
                    <a:pt x="2566622" y="2143667"/>
                  </a:cubicBezTo>
                  <a:cubicBezTo>
                    <a:pt x="2569623" y="2147162"/>
                    <a:pt x="2572389" y="2150855"/>
                    <a:pt x="2574885" y="2154720"/>
                  </a:cubicBezTo>
                  <a:cubicBezTo>
                    <a:pt x="2578022" y="2160003"/>
                    <a:pt x="2581699" y="2164839"/>
                    <a:pt x="2584599" y="2170331"/>
                  </a:cubicBezTo>
                  <a:cubicBezTo>
                    <a:pt x="2586387" y="2172854"/>
                    <a:pt x="2599677" y="2167386"/>
                    <a:pt x="2597585" y="2160326"/>
                  </a:cubicBezTo>
                  <a:cubicBezTo>
                    <a:pt x="2594381" y="2154252"/>
                    <a:pt x="2590772" y="2148403"/>
                    <a:pt x="2586792" y="2142821"/>
                  </a:cubicBezTo>
                  <a:cubicBezTo>
                    <a:pt x="2583250" y="2137168"/>
                    <a:pt x="2579776" y="2131427"/>
                    <a:pt x="2576200" y="2125808"/>
                  </a:cubicBezTo>
                  <a:cubicBezTo>
                    <a:pt x="2571276" y="2118070"/>
                    <a:pt x="2566115" y="2110501"/>
                    <a:pt x="2561292" y="2102662"/>
                  </a:cubicBezTo>
                  <a:cubicBezTo>
                    <a:pt x="2558796" y="2098551"/>
                    <a:pt x="2556772" y="2094048"/>
                    <a:pt x="2554546" y="2089697"/>
                  </a:cubicBezTo>
                  <a:cubicBezTo>
                    <a:pt x="2552860" y="2085666"/>
                    <a:pt x="2550869" y="2081777"/>
                    <a:pt x="2548576" y="2078067"/>
                  </a:cubicBezTo>
                  <a:cubicBezTo>
                    <a:pt x="2542404" y="2069871"/>
                    <a:pt x="2535759" y="2062116"/>
                    <a:pt x="2529283" y="2054227"/>
                  </a:cubicBezTo>
                  <a:cubicBezTo>
                    <a:pt x="2524662" y="2048574"/>
                    <a:pt x="2520244" y="2042759"/>
                    <a:pt x="2515285" y="2037382"/>
                  </a:cubicBezTo>
                  <a:cubicBezTo>
                    <a:pt x="2510192" y="2031898"/>
                    <a:pt x="2504256" y="2027210"/>
                    <a:pt x="2499230" y="2021641"/>
                  </a:cubicBezTo>
                  <a:cubicBezTo>
                    <a:pt x="2489448" y="2010719"/>
                    <a:pt x="2480105" y="1999443"/>
                    <a:pt x="2470560" y="1988323"/>
                  </a:cubicBezTo>
                  <a:cubicBezTo>
                    <a:pt x="2466445" y="1983513"/>
                    <a:pt x="2462263" y="1978757"/>
                    <a:pt x="2458215" y="1973883"/>
                  </a:cubicBezTo>
                  <a:cubicBezTo>
                    <a:pt x="2454808" y="1969768"/>
                    <a:pt x="2451874" y="1965232"/>
                    <a:pt x="2448163" y="1961403"/>
                  </a:cubicBezTo>
                  <a:cubicBezTo>
                    <a:pt x="2443171" y="1956293"/>
                    <a:pt x="2437741" y="1951601"/>
                    <a:pt x="2432344" y="1946846"/>
                  </a:cubicBezTo>
                  <a:cubicBezTo>
                    <a:pt x="2427622" y="1942663"/>
                    <a:pt x="2422799" y="1938548"/>
                    <a:pt x="2417807" y="1934622"/>
                  </a:cubicBezTo>
                  <a:cubicBezTo>
                    <a:pt x="2413321" y="1931462"/>
                    <a:pt x="2410758" y="1938862"/>
                    <a:pt x="2411061" y="1940538"/>
                  </a:cubicBezTo>
                  <a:close/>
                  <a:moveTo>
                    <a:pt x="2164970" y="1967630"/>
                  </a:moveTo>
                  <a:cubicBezTo>
                    <a:pt x="2166860" y="1972015"/>
                    <a:pt x="2169085" y="1976146"/>
                    <a:pt x="2171143" y="1980379"/>
                  </a:cubicBezTo>
                  <a:cubicBezTo>
                    <a:pt x="2173470" y="1986134"/>
                    <a:pt x="2176270" y="1991702"/>
                    <a:pt x="2179441" y="1997039"/>
                  </a:cubicBezTo>
                  <a:cubicBezTo>
                    <a:pt x="2187603" y="2008770"/>
                    <a:pt x="2196339" y="2019975"/>
                    <a:pt x="2204940" y="2031338"/>
                  </a:cubicBezTo>
                  <a:cubicBezTo>
                    <a:pt x="2209561" y="2037450"/>
                    <a:pt x="2213980" y="2043697"/>
                    <a:pt x="2219073" y="2049366"/>
                  </a:cubicBezTo>
                  <a:cubicBezTo>
                    <a:pt x="2226223" y="2057273"/>
                    <a:pt x="2234217" y="2064433"/>
                    <a:pt x="2241301" y="2072424"/>
                  </a:cubicBezTo>
                  <a:cubicBezTo>
                    <a:pt x="2250273" y="2082583"/>
                    <a:pt x="2258772" y="2093164"/>
                    <a:pt x="2267306" y="2103711"/>
                  </a:cubicBezTo>
                  <a:cubicBezTo>
                    <a:pt x="2276008" y="2114478"/>
                    <a:pt x="2284541" y="2125430"/>
                    <a:pt x="2293109" y="2136335"/>
                  </a:cubicBezTo>
                  <a:cubicBezTo>
                    <a:pt x="2296245" y="2140311"/>
                    <a:pt x="2299282" y="2144376"/>
                    <a:pt x="2302384" y="2148336"/>
                  </a:cubicBezTo>
                  <a:cubicBezTo>
                    <a:pt x="2307073" y="2154296"/>
                    <a:pt x="2311795" y="2160188"/>
                    <a:pt x="2316449" y="2166128"/>
                  </a:cubicBezTo>
                  <a:cubicBezTo>
                    <a:pt x="2319350" y="2169548"/>
                    <a:pt x="2322015" y="2173164"/>
                    <a:pt x="2324444" y="2176948"/>
                  </a:cubicBezTo>
                  <a:cubicBezTo>
                    <a:pt x="2327513" y="2182129"/>
                    <a:pt x="2331054" y="2186851"/>
                    <a:pt x="2333854" y="2192218"/>
                  </a:cubicBezTo>
                  <a:cubicBezTo>
                    <a:pt x="2335642" y="2194707"/>
                    <a:pt x="2348796" y="2189135"/>
                    <a:pt x="2346840" y="2182193"/>
                  </a:cubicBezTo>
                  <a:cubicBezTo>
                    <a:pt x="2343737" y="2176257"/>
                    <a:pt x="2340263" y="2170540"/>
                    <a:pt x="2336384" y="2165079"/>
                  </a:cubicBezTo>
                  <a:cubicBezTo>
                    <a:pt x="2332944" y="2159527"/>
                    <a:pt x="2329604" y="2153904"/>
                    <a:pt x="2326130" y="2148403"/>
                  </a:cubicBezTo>
                  <a:cubicBezTo>
                    <a:pt x="2321307" y="2140838"/>
                    <a:pt x="2316315" y="2133420"/>
                    <a:pt x="2311660" y="2125754"/>
                  </a:cubicBezTo>
                  <a:cubicBezTo>
                    <a:pt x="2309198" y="2121740"/>
                    <a:pt x="2307275" y="2117321"/>
                    <a:pt x="2305117" y="2113038"/>
                  </a:cubicBezTo>
                  <a:cubicBezTo>
                    <a:pt x="2303532" y="2109085"/>
                    <a:pt x="2301575" y="2105270"/>
                    <a:pt x="2299349" y="2101644"/>
                  </a:cubicBezTo>
                  <a:cubicBezTo>
                    <a:pt x="2293345" y="2093636"/>
                    <a:pt x="2286869" y="2086088"/>
                    <a:pt x="2280562" y="2078370"/>
                  </a:cubicBezTo>
                  <a:cubicBezTo>
                    <a:pt x="2276041" y="2072849"/>
                    <a:pt x="2271758" y="2067145"/>
                    <a:pt x="2266901" y="2061931"/>
                  </a:cubicBezTo>
                  <a:cubicBezTo>
                    <a:pt x="2261943" y="2056581"/>
                    <a:pt x="2256108" y="2052011"/>
                    <a:pt x="2251251" y="2046594"/>
                  </a:cubicBezTo>
                  <a:cubicBezTo>
                    <a:pt x="2241705" y="2035945"/>
                    <a:pt x="2232565" y="2024923"/>
                    <a:pt x="2223255" y="2014055"/>
                  </a:cubicBezTo>
                  <a:cubicBezTo>
                    <a:pt x="2219242" y="2009367"/>
                    <a:pt x="2215160" y="2004725"/>
                    <a:pt x="2211247" y="1999969"/>
                  </a:cubicBezTo>
                  <a:cubicBezTo>
                    <a:pt x="2207908" y="1995942"/>
                    <a:pt x="2205042" y="1991504"/>
                    <a:pt x="2201399" y="1987780"/>
                  </a:cubicBezTo>
                  <a:cubicBezTo>
                    <a:pt x="2196542" y="1982788"/>
                    <a:pt x="2191212" y="1978231"/>
                    <a:pt x="2185950" y="1973613"/>
                  </a:cubicBezTo>
                  <a:cubicBezTo>
                    <a:pt x="2181330" y="1969566"/>
                    <a:pt x="2176607" y="1965539"/>
                    <a:pt x="2171716" y="1961730"/>
                  </a:cubicBezTo>
                  <a:cubicBezTo>
                    <a:pt x="2167331" y="1958671"/>
                    <a:pt x="2164667" y="1965977"/>
                    <a:pt x="2164970" y="1967633"/>
                  </a:cubicBezTo>
                  <a:close/>
                  <a:moveTo>
                    <a:pt x="1918981" y="1994843"/>
                  </a:moveTo>
                  <a:cubicBezTo>
                    <a:pt x="1921005" y="1999345"/>
                    <a:pt x="1923299" y="2003629"/>
                    <a:pt x="1925491" y="2007997"/>
                  </a:cubicBezTo>
                  <a:cubicBezTo>
                    <a:pt x="1927987" y="2013913"/>
                    <a:pt x="1930921" y="2019644"/>
                    <a:pt x="1934227" y="2025149"/>
                  </a:cubicBezTo>
                  <a:cubicBezTo>
                    <a:pt x="1942727" y="2037268"/>
                    <a:pt x="1951868" y="2048881"/>
                    <a:pt x="1960806" y="2060649"/>
                  </a:cubicBezTo>
                  <a:cubicBezTo>
                    <a:pt x="1965595" y="2066946"/>
                    <a:pt x="1970216" y="2073429"/>
                    <a:pt x="1975512" y="2079305"/>
                  </a:cubicBezTo>
                  <a:cubicBezTo>
                    <a:pt x="1982899" y="2087514"/>
                    <a:pt x="1991162" y="2094982"/>
                    <a:pt x="1998515" y="2103253"/>
                  </a:cubicBezTo>
                  <a:cubicBezTo>
                    <a:pt x="2007825" y="2113783"/>
                    <a:pt x="2016662" y="2124718"/>
                    <a:pt x="2025499" y="2135657"/>
                  </a:cubicBezTo>
                  <a:cubicBezTo>
                    <a:pt x="2034572" y="2146831"/>
                    <a:pt x="2043443" y="2158171"/>
                    <a:pt x="2052381" y="2169447"/>
                  </a:cubicBezTo>
                  <a:cubicBezTo>
                    <a:pt x="2055620" y="2173562"/>
                    <a:pt x="2058756" y="2177761"/>
                    <a:pt x="2062028" y="2181890"/>
                  </a:cubicBezTo>
                  <a:cubicBezTo>
                    <a:pt x="2066851" y="2188052"/>
                    <a:pt x="2071776" y="2194147"/>
                    <a:pt x="2076633" y="2200309"/>
                  </a:cubicBezTo>
                  <a:cubicBezTo>
                    <a:pt x="2079669" y="2203854"/>
                    <a:pt x="2082434" y="2207588"/>
                    <a:pt x="2084998" y="2211484"/>
                  </a:cubicBezTo>
                  <a:cubicBezTo>
                    <a:pt x="2088168" y="2216833"/>
                    <a:pt x="2091879" y="2221724"/>
                    <a:pt x="2094847" y="2227263"/>
                  </a:cubicBezTo>
                  <a:cubicBezTo>
                    <a:pt x="2096668" y="2229802"/>
                    <a:pt x="2109958" y="2224382"/>
                    <a:pt x="2107833" y="2217272"/>
                  </a:cubicBezTo>
                  <a:cubicBezTo>
                    <a:pt x="2104595" y="2211143"/>
                    <a:pt x="2100918" y="2205234"/>
                    <a:pt x="2096905" y="2199581"/>
                  </a:cubicBezTo>
                  <a:cubicBezTo>
                    <a:pt x="2093295" y="2193877"/>
                    <a:pt x="2089788" y="2188086"/>
                    <a:pt x="2086111" y="2182399"/>
                  </a:cubicBezTo>
                  <a:cubicBezTo>
                    <a:pt x="2081119" y="2174577"/>
                    <a:pt x="2075891" y="2166924"/>
                    <a:pt x="2071000" y="2159001"/>
                  </a:cubicBezTo>
                  <a:cubicBezTo>
                    <a:pt x="2068437" y="2154856"/>
                    <a:pt x="2066379" y="2150302"/>
                    <a:pt x="2064153" y="2145897"/>
                  </a:cubicBezTo>
                  <a:cubicBezTo>
                    <a:pt x="2062466" y="2141816"/>
                    <a:pt x="2060409" y="2137886"/>
                    <a:pt x="2058048" y="2134149"/>
                  </a:cubicBezTo>
                  <a:cubicBezTo>
                    <a:pt x="2051842" y="2125872"/>
                    <a:pt x="2045096" y="2118033"/>
                    <a:pt x="2038552" y="2110042"/>
                  </a:cubicBezTo>
                  <a:cubicBezTo>
                    <a:pt x="2033864" y="2104308"/>
                    <a:pt x="2029344" y="2098429"/>
                    <a:pt x="2024352" y="2092992"/>
                  </a:cubicBezTo>
                  <a:cubicBezTo>
                    <a:pt x="2019192" y="2087457"/>
                    <a:pt x="2013188" y="2082684"/>
                    <a:pt x="2008128" y="2077062"/>
                  </a:cubicBezTo>
                  <a:cubicBezTo>
                    <a:pt x="1998246" y="2066009"/>
                    <a:pt x="1988768" y="2054598"/>
                    <a:pt x="1979087" y="2043332"/>
                  </a:cubicBezTo>
                  <a:cubicBezTo>
                    <a:pt x="1974905" y="2038475"/>
                    <a:pt x="1970689" y="2033649"/>
                    <a:pt x="1966607" y="2028707"/>
                  </a:cubicBezTo>
                  <a:cubicBezTo>
                    <a:pt x="1963133" y="2024558"/>
                    <a:pt x="1960165" y="2019971"/>
                    <a:pt x="1956421" y="2016092"/>
                  </a:cubicBezTo>
                  <a:cubicBezTo>
                    <a:pt x="1951395" y="2010911"/>
                    <a:pt x="1945864" y="2006156"/>
                    <a:pt x="1940400" y="2001332"/>
                  </a:cubicBezTo>
                  <a:cubicBezTo>
                    <a:pt x="1935644" y="1997099"/>
                    <a:pt x="1930787" y="1992934"/>
                    <a:pt x="1925727" y="1988937"/>
                  </a:cubicBezTo>
                  <a:cubicBezTo>
                    <a:pt x="1921207" y="1985739"/>
                    <a:pt x="1918644" y="1993153"/>
                    <a:pt x="1918981" y="1994846"/>
                  </a:cubicBezTo>
                  <a:close/>
                  <a:moveTo>
                    <a:pt x="1670496" y="2019263"/>
                  </a:moveTo>
                  <a:cubicBezTo>
                    <a:pt x="1672419" y="2023665"/>
                    <a:pt x="1674645" y="2027827"/>
                    <a:pt x="1676736" y="2032080"/>
                  </a:cubicBezTo>
                  <a:cubicBezTo>
                    <a:pt x="1679097" y="2037865"/>
                    <a:pt x="1681897" y="2043460"/>
                    <a:pt x="1685101" y="2048827"/>
                  </a:cubicBezTo>
                  <a:cubicBezTo>
                    <a:pt x="1693297" y="2060608"/>
                    <a:pt x="1702134" y="2071898"/>
                    <a:pt x="1710769" y="2083325"/>
                  </a:cubicBezTo>
                  <a:cubicBezTo>
                    <a:pt x="1715424" y="2089454"/>
                    <a:pt x="1719876" y="2095751"/>
                    <a:pt x="1725037" y="2101441"/>
                  </a:cubicBezTo>
                  <a:cubicBezTo>
                    <a:pt x="1732187" y="2109415"/>
                    <a:pt x="1740249" y="2116620"/>
                    <a:pt x="1747366" y="2124634"/>
                  </a:cubicBezTo>
                  <a:cubicBezTo>
                    <a:pt x="1756405" y="2134861"/>
                    <a:pt x="1764939" y="2145509"/>
                    <a:pt x="1773506" y="2156107"/>
                  </a:cubicBezTo>
                  <a:cubicBezTo>
                    <a:pt x="1782309" y="2166958"/>
                    <a:pt x="1790877" y="2177980"/>
                    <a:pt x="1799511" y="2188949"/>
                  </a:cubicBezTo>
                  <a:cubicBezTo>
                    <a:pt x="1802648" y="2192929"/>
                    <a:pt x="1805718" y="2197024"/>
                    <a:pt x="1808855" y="2201021"/>
                  </a:cubicBezTo>
                  <a:cubicBezTo>
                    <a:pt x="1813543" y="2206998"/>
                    <a:pt x="1818299" y="2212921"/>
                    <a:pt x="1822987" y="2218898"/>
                  </a:cubicBezTo>
                  <a:cubicBezTo>
                    <a:pt x="1825921" y="2222335"/>
                    <a:pt x="1828620" y="2225964"/>
                    <a:pt x="1831048" y="2229765"/>
                  </a:cubicBezTo>
                  <a:cubicBezTo>
                    <a:pt x="1834118" y="2234980"/>
                    <a:pt x="1837727" y="2239739"/>
                    <a:pt x="1840560" y="2245122"/>
                  </a:cubicBezTo>
                  <a:cubicBezTo>
                    <a:pt x="1842314" y="2247612"/>
                    <a:pt x="1855536" y="2242087"/>
                    <a:pt x="1853512" y="2235101"/>
                  </a:cubicBezTo>
                  <a:cubicBezTo>
                    <a:pt x="1850409" y="2229124"/>
                    <a:pt x="1846902" y="2223370"/>
                    <a:pt x="1842989" y="2217882"/>
                  </a:cubicBezTo>
                  <a:cubicBezTo>
                    <a:pt x="1839515" y="2212330"/>
                    <a:pt x="1836142" y="2206674"/>
                    <a:pt x="1832634" y="2201139"/>
                  </a:cubicBezTo>
                  <a:cubicBezTo>
                    <a:pt x="1827811" y="2193520"/>
                    <a:pt x="1822785" y="2186089"/>
                    <a:pt x="1818063" y="2178368"/>
                  </a:cubicBezTo>
                  <a:cubicBezTo>
                    <a:pt x="1815600" y="2174341"/>
                    <a:pt x="1813644" y="2169889"/>
                    <a:pt x="1811486" y="2165605"/>
                  </a:cubicBezTo>
                  <a:cubicBezTo>
                    <a:pt x="1809866" y="2161615"/>
                    <a:pt x="1807910" y="2157770"/>
                    <a:pt x="1805650" y="2154110"/>
                  </a:cubicBezTo>
                  <a:cubicBezTo>
                    <a:pt x="1799646" y="2146086"/>
                    <a:pt x="1793103" y="2138466"/>
                    <a:pt x="1786762" y="2130712"/>
                  </a:cubicBezTo>
                  <a:cubicBezTo>
                    <a:pt x="1782208" y="2125160"/>
                    <a:pt x="1777857" y="2119419"/>
                    <a:pt x="1773000" y="2114185"/>
                  </a:cubicBezTo>
                  <a:cubicBezTo>
                    <a:pt x="1768008" y="2108818"/>
                    <a:pt x="1762139" y="2104214"/>
                    <a:pt x="1757248" y="2098746"/>
                  </a:cubicBezTo>
                  <a:cubicBezTo>
                    <a:pt x="1747635" y="2088031"/>
                    <a:pt x="1738461" y="2076957"/>
                    <a:pt x="1729084" y="2066029"/>
                  </a:cubicBezTo>
                  <a:cubicBezTo>
                    <a:pt x="1725037" y="2061307"/>
                    <a:pt x="1720955" y="2056649"/>
                    <a:pt x="1716975" y="2051862"/>
                  </a:cubicBezTo>
                  <a:cubicBezTo>
                    <a:pt x="1713636" y="2047815"/>
                    <a:pt x="1710769" y="2043363"/>
                    <a:pt x="1707126" y="2039605"/>
                  </a:cubicBezTo>
                  <a:cubicBezTo>
                    <a:pt x="1702236" y="2034576"/>
                    <a:pt x="1696839" y="2029989"/>
                    <a:pt x="1691577" y="2025334"/>
                  </a:cubicBezTo>
                  <a:cubicBezTo>
                    <a:pt x="1686922" y="2021236"/>
                    <a:pt x="1682200" y="2017205"/>
                    <a:pt x="1677276" y="2013363"/>
                  </a:cubicBezTo>
                  <a:cubicBezTo>
                    <a:pt x="1672857" y="2010277"/>
                    <a:pt x="1670193" y="2017607"/>
                    <a:pt x="1670496" y="2019266"/>
                  </a:cubicBezTo>
                  <a:close/>
                  <a:moveTo>
                    <a:pt x="1426902" y="2049137"/>
                  </a:moveTo>
                  <a:cubicBezTo>
                    <a:pt x="1428892" y="2053640"/>
                    <a:pt x="1431219" y="2057907"/>
                    <a:pt x="1433378" y="2062275"/>
                  </a:cubicBezTo>
                  <a:cubicBezTo>
                    <a:pt x="1435874" y="2068198"/>
                    <a:pt x="1438808" y="2073935"/>
                    <a:pt x="1442114" y="2079443"/>
                  </a:cubicBezTo>
                  <a:cubicBezTo>
                    <a:pt x="1450647" y="2091545"/>
                    <a:pt x="1459754" y="2103162"/>
                    <a:pt x="1468726" y="2114910"/>
                  </a:cubicBezTo>
                  <a:cubicBezTo>
                    <a:pt x="1473516" y="2121224"/>
                    <a:pt x="1478137" y="2127707"/>
                    <a:pt x="1483432" y="2133582"/>
                  </a:cubicBezTo>
                  <a:cubicBezTo>
                    <a:pt x="1490819" y="2141792"/>
                    <a:pt x="1499083" y="2149260"/>
                    <a:pt x="1506402" y="2157530"/>
                  </a:cubicBezTo>
                  <a:cubicBezTo>
                    <a:pt x="1515711" y="2168077"/>
                    <a:pt x="1524549" y="2179013"/>
                    <a:pt x="1533419" y="2189951"/>
                  </a:cubicBezTo>
                  <a:cubicBezTo>
                    <a:pt x="1542493" y="2201125"/>
                    <a:pt x="1551364" y="2212465"/>
                    <a:pt x="1560268" y="2223741"/>
                  </a:cubicBezTo>
                  <a:cubicBezTo>
                    <a:pt x="1563540" y="2227856"/>
                    <a:pt x="1566677" y="2232056"/>
                    <a:pt x="1569915" y="2236184"/>
                  </a:cubicBezTo>
                  <a:cubicBezTo>
                    <a:pt x="1574772" y="2242346"/>
                    <a:pt x="1579696" y="2248441"/>
                    <a:pt x="1584520" y="2254604"/>
                  </a:cubicBezTo>
                  <a:cubicBezTo>
                    <a:pt x="1587555" y="2258142"/>
                    <a:pt x="1590355" y="2261872"/>
                    <a:pt x="1592885" y="2265778"/>
                  </a:cubicBezTo>
                  <a:cubicBezTo>
                    <a:pt x="1596055" y="2271128"/>
                    <a:pt x="1599765" y="2276019"/>
                    <a:pt x="1602767" y="2281557"/>
                  </a:cubicBezTo>
                  <a:cubicBezTo>
                    <a:pt x="1604555" y="2284097"/>
                    <a:pt x="1617878" y="2278676"/>
                    <a:pt x="1615753" y="2271566"/>
                  </a:cubicBezTo>
                  <a:cubicBezTo>
                    <a:pt x="1612482" y="2265438"/>
                    <a:pt x="1608838" y="2259528"/>
                    <a:pt x="1604791" y="2253875"/>
                  </a:cubicBezTo>
                  <a:cubicBezTo>
                    <a:pt x="1601182" y="2248141"/>
                    <a:pt x="1597674" y="2242380"/>
                    <a:pt x="1594031" y="2236693"/>
                  </a:cubicBezTo>
                  <a:cubicBezTo>
                    <a:pt x="1589039" y="2228871"/>
                    <a:pt x="1583811" y="2221218"/>
                    <a:pt x="1578920" y="2213295"/>
                  </a:cubicBezTo>
                  <a:cubicBezTo>
                    <a:pt x="1576357" y="2209150"/>
                    <a:pt x="1574300" y="2204596"/>
                    <a:pt x="1572040" y="2200191"/>
                  </a:cubicBezTo>
                  <a:cubicBezTo>
                    <a:pt x="1570353" y="2196107"/>
                    <a:pt x="1568329" y="2192174"/>
                    <a:pt x="1565968" y="2188443"/>
                  </a:cubicBezTo>
                  <a:cubicBezTo>
                    <a:pt x="1559729" y="2180166"/>
                    <a:pt x="1552983" y="2172327"/>
                    <a:pt x="1546439" y="2164337"/>
                  </a:cubicBezTo>
                  <a:cubicBezTo>
                    <a:pt x="1541750" y="2158603"/>
                    <a:pt x="1537265" y="2152724"/>
                    <a:pt x="1532239" y="2147287"/>
                  </a:cubicBezTo>
                  <a:cubicBezTo>
                    <a:pt x="1527112" y="2141752"/>
                    <a:pt x="1521074" y="2136979"/>
                    <a:pt x="1516049" y="2131356"/>
                  </a:cubicBezTo>
                  <a:cubicBezTo>
                    <a:pt x="1506132" y="2120303"/>
                    <a:pt x="1496654" y="2108892"/>
                    <a:pt x="1486974" y="2097627"/>
                  </a:cubicBezTo>
                  <a:cubicBezTo>
                    <a:pt x="1482825" y="2092769"/>
                    <a:pt x="1478609" y="2087943"/>
                    <a:pt x="1474494" y="2083001"/>
                  </a:cubicBezTo>
                  <a:cubicBezTo>
                    <a:pt x="1471054" y="2078836"/>
                    <a:pt x="1468052" y="2074266"/>
                    <a:pt x="1464308" y="2070387"/>
                  </a:cubicBezTo>
                  <a:cubicBezTo>
                    <a:pt x="1459282" y="2065209"/>
                    <a:pt x="1453750" y="2060450"/>
                    <a:pt x="1448320" y="2055627"/>
                  </a:cubicBezTo>
                  <a:cubicBezTo>
                    <a:pt x="1443530" y="2051394"/>
                    <a:pt x="1438673" y="2047228"/>
                    <a:pt x="1433648" y="2043234"/>
                  </a:cubicBezTo>
                  <a:cubicBezTo>
                    <a:pt x="1429094" y="2040034"/>
                    <a:pt x="1426565" y="2047447"/>
                    <a:pt x="1426902" y="2049140"/>
                  </a:cubicBezTo>
                  <a:close/>
                  <a:moveTo>
                    <a:pt x="1180744" y="2076191"/>
                  </a:moveTo>
                  <a:cubicBezTo>
                    <a:pt x="1182599" y="2080526"/>
                    <a:pt x="1184758" y="2084624"/>
                    <a:pt x="1186815" y="2088823"/>
                  </a:cubicBezTo>
                  <a:cubicBezTo>
                    <a:pt x="1189109" y="2094510"/>
                    <a:pt x="1191841" y="2100021"/>
                    <a:pt x="1194944" y="2105310"/>
                  </a:cubicBezTo>
                  <a:cubicBezTo>
                    <a:pt x="1203005" y="2116893"/>
                    <a:pt x="1211640" y="2127997"/>
                    <a:pt x="1220106" y="2139222"/>
                  </a:cubicBezTo>
                  <a:cubicBezTo>
                    <a:pt x="1224659" y="2145232"/>
                    <a:pt x="1229044" y="2151429"/>
                    <a:pt x="1234070" y="2157014"/>
                  </a:cubicBezTo>
                  <a:cubicBezTo>
                    <a:pt x="1241119" y="2164836"/>
                    <a:pt x="1249012" y="2171896"/>
                    <a:pt x="1255994" y="2179785"/>
                  </a:cubicBezTo>
                  <a:cubicBezTo>
                    <a:pt x="1264865" y="2189806"/>
                    <a:pt x="1273264" y="2200269"/>
                    <a:pt x="1281662" y="2210681"/>
                  </a:cubicBezTo>
                  <a:cubicBezTo>
                    <a:pt x="1290297" y="2221330"/>
                    <a:pt x="1298696" y="2232180"/>
                    <a:pt x="1307162" y="2242950"/>
                  </a:cubicBezTo>
                  <a:cubicBezTo>
                    <a:pt x="1310232" y="2246876"/>
                    <a:pt x="1313233" y="2250870"/>
                    <a:pt x="1316303" y="2254816"/>
                  </a:cubicBezTo>
                  <a:cubicBezTo>
                    <a:pt x="1320924" y="2260692"/>
                    <a:pt x="1325578" y="2266497"/>
                    <a:pt x="1330165" y="2272406"/>
                  </a:cubicBezTo>
                  <a:cubicBezTo>
                    <a:pt x="1333066" y="2275779"/>
                    <a:pt x="1335697" y="2279348"/>
                    <a:pt x="1338092" y="2283088"/>
                  </a:cubicBezTo>
                  <a:cubicBezTo>
                    <a:pt x="1341094" y="2288202"/>
                    <a:pt x="1344602" y="2292870"/>
                    <a:pt x="1347367" y="2298189"/>
                  </a:cubicBezTo>
                  <a:cubicBezTo>
                    <a:pt x="1349054" y="2300644"/>
                    <a:pt x="1362242" y="2295039"/>
                    <a:pt x="1360320" y="2288168"/>
                  </a:cubicBezTo>
                  <a:cubicBezTo>
                    <a:pt x="1357284" y="2282289"/>
                    <a:pt x="1353844" y="2276626"/>
                    <a:pt x="1350032" y="2271219"/>
                  </a:cubicBezTo>
                  <a:cubicBezTo>
                    <a:pt x="1346625" y="2265734"/>
                    <a:pt x="1343320" y="2260183"/>
                    <a:pt x="1339913" y="2254732"/>
                  </a:cubicBezTo>
                  <a:cubicBezTo>
                    <a:pt x="1335191" y="2247247"/>
                    <a:pt x="1330267" y="2239918"/>
                    <a:pt x="1325680" y="2232332"/>
                  </a:cubicBezTo>
                  <a:cubicBezTo>
                    <a:pt x="1323251" y="2228355"/>
                    <a:pt x="1321362" y="2223970"/>
                    <a:pt x="1319237" y="2219737"/>
                  </a:cubicBezTo>
                  <a:cubicBezTo>
                    <a:pt x="1317686" y="2215811"/>
                    <a:pt x="1315797" y="2212030"/>
                    <a:pt x="1313571" y="2208445"/>
                  </a:cubicBezTo>
                  <a:cubicBezTo>
                    <a:pt x="1307668" y="2200539"/>
                    <a:pt x="1301259" y="2193057"/>
                    <a:pt x="1295020" y="2185455"/>
                  </a:cubicBezTo>
                  <a:cubicBezTo>
                    <a:pt x="1290567" y="2180004"/>
                    <a:pt x="1286317" y="2174368"/>
                    <a:pt x="1281528" y="2169204"/>
                  </a:cubicBezTo>
                  <a:cubicBezTo>
                    <a:pt x="1276637" y="2163939"/>
                    <a:pt x="1270869" y="2159422"/>
                    <a:pt x="1266046" y="2154070"/>
                  </a:cubicBezTo>
                  <a:cubicBezTo>
                    <a:pt x="1256635" y="2143556"/>
                    <a:pt x="1247596" y="2132668"/>
                    <a:pt x="1238421" y="2121935"/>
                  </a:cubicBezTo>
                  <a:cubicBezTo>
                    <a:pt x="1234441" y="2117315"/>
                    <a:pt x="1230461" y="2112711"/>
                    <a:pt x="1226549" y="2108022"/>
                  </a:cubicBezTo>
                  <a:cubicBezTo>
                    <a:pt x="1223277" y="2104059"/>
                    <a:pt x="1220477" y="2099657"/>
                    <a:pt x="1216868" y="2095967"/>
                  </a:cubicBezTo>
                  <a:cubicBezTo>
                    <a:pt x="1212078" y="2091039"/>
                    <a:pt x="1206783" y="2086553"/>
                    <a:pt x="1201555" y="2082000"/>
                  </a:cubicBezTo>
                  <a:cubicBezTo>
                    <a:pt x="1197001" y="2077969"/>
                    <a:pt x="1192381" y="2074043"/>
                    <a:pt x="1187524" y="2070269"/>
                  </a:cubicBezTo>
                  <a:cubicBezTo>
                    <a:pt x="1183172" y="2067280"/>
                    <a:pt x="1180474" y="2074556"/>
                    <a:pt x="1180744" y="2076195"/>
                  </a:cubicBezTo>
                  <a:close/>
                  <a:moveTo>
                    <a:pt x="934687" y="2103324"/>
                  </a:moveTo>
                  <a:cubicBezTo>
                    <a:pt x="936509" y="2107624"/>
                    <a:pt x="938667" y="2111705"/>
                    <a:pt x="940691" y="2115868"/>
                  </a:cubicBezTo>
                  <a:cubicBezTo>
                    <a:pt x="942951" y="2121524"/>
                    <a:pt x="945615" y="2126998"/>
                    <a:pt x="948719" y="2132240"/>
                  </a:cubicBezTo>
                  <a:cubicBezTo>
                    <a:pt x="956679" y="2143769"/>
                    <a:pt x="965246" y="2154754"/>
                    <a:pt x="973645" y="2165895"/>
                  </a:cubicBezTo>
                  <a:cubicBezTo>
                    <a:pt x="978164" y="2171889"/>
                    <a:pt x="982482" y="2178018"/>
                    <a:pt x="987508" y="2183569"/>
                  </a:cubicBezTo>
                  <a:cubicBezTo>
                    <a:pt x="994489" y="2191327"/>
                    <a:pt x="1002349" y="2198316"/>
                    <a:pt x="1009263" y="2206138"/>
                  </a:cubicBezTo>
                  <a:cubicBezTo>
                    <a:pt x="1018033" y="2216074"/>
                    <a:pt x="1026364" y="2226453"/>
                    <a:pt x="1034729" y="2236794"/>
                  </a:cubicBezTo>
                  <a:cubicBezTo>
                    <a:pt x="1043263" y="2247375"/>
                    <a:pt x="1051560" y="2258128"/>
                    <a:pt x="1059958" y="2268794"/>
                  </a:cubicBezTo>
                  <a:cubicBezTo>
                    <a:pt x="1063028" y="2272703"/>
                    <a:pt x="1065996" y="2276683"/>
                    <a:pt x="1069032" y="2280599"/>
                  </a:cubicBezTo>
                  <a:cubicBezTo>
                    <a:pt x="1073585" y="2286407"/>
                    <a:pt x="1078206" y="2292178"/>
                    <a:pt x="1082760" y="2298037"/>
                  </a:cubicBezTo>
                  <a:cubicBezTo>
                    <a:pt x="1085627" y="2301380"/>
                    <a:pt x="1088258" y="2304921"/>
                    <a:pt x="1090618" y="2308635"/>
                  </a:cubicBezTo>
                  <a:cubicBezTo>
                    <a:pt x="1093553" y="2313731"/>
                    <a:pt x="1097061" y="2318352"/>
                    <a:pt x="1099793" y="2323651"/>
                  </a:cubicBezTo>
                  <a:cubicBezTo>
                    <a:pt x="1101480" y="2326073"/>
                    <a:pt x="1114634" y="2320433"/>
                    <a:pt x="1112745" y="2313613"/>
                  </a:cubicBezTo>
                  <a:cubicBezTo>
                    <a:pt x="1109743" y="2307758"/>
                    <a:pt x="1106337" y="2302122"/>
                    <a:pt x="1102559" y="2296749"/>
                  </a:cubicBezTo>
                  <a:cubicBezTo>
                    <a:pt x="1099186" y="2291315"/>
                    <a:pt x="1095948" y="2285797"/>
                    <a:pt x="1092541" y="2280397"/>
                  </a:cubicBezTo>
                  <a:cubicBezTo>
                    <a:pt x="1087853" y="2272976"/>
                    <a:pt x="1082996" y="2265684"/>
                    <a:pt x="1078442" y="2258152"/>
                  </a:cubicBezTo>
                  <a:cubicBezTo>
                    <a:pt x="1076081" y="2254206"/>
                    <a:pt x="1074158" y="2249838"/>
                    <a:pt x="1072101" y="2245638"/>
                  </a:cubicBezTo>
                  <a:cubicBezTo>
                    <a:pt x="1070550" y="2241743"/>
                    <a:pt x="1068694" y="2237988"/>
                    <a:pt x="1066502" y="2234417"/>
                  </a:cubicBezTo>
                  <a:cubicBezTo>
                    <a:pt x="1060633" y="2226578"/>
                    <a:pt x="1054292" y="2219181"/>
                    <a:pt x="1048119" y="2211595"/>
                  </a:cubicBezTo>
                  <a:cubicBezTo>
                    <a:pt x="1043701" y="2206198"/>
                    <a:pt x="1039485" y="2200610"/>
                    <a:pt x="1034729" y="2195496"/>
                  </a:cubicBezTo>
                  <a:cubicBezTo>
                    <a:pt x="1029872" y="2190265"/>
                    <a:pt x="1024138" y="2185812"/>
                    <a:pt x="1019382" y="2180497"/>
                  </a:cubicBezTo>
                  <a:cubicBezTo>
                    <a:pt x="1010039" y="2170041"/>
                    <a:pt x="1001067" y="2159267"/>
                    <a:pt x="991960" y="2148619"/>
                  </a:cubicBezTo>
                  <a:cubicBezTo>
                    <a:pt x="988047" y="2144011"/>
                    <a:pt x="984067" y="2139475"/>
                    <a:pt x="980188" y="2134790"/>
                  </a:cubicBezTo>
                  <a:cubicBezTo>
                    <a:pt x="976950" y="2130860"/>
                    <a:pt x="974151" y="2126496"/>
                    <a:pt x="970609" y="2122836"/>
                  </a:cubicBezTo>
                  <a:cubicBezTo>
                    <a:pt x="965819" y="2117962"/>
                    <a:pt x="960592" y="2113510"/>
                    <a:pt x="955431" y="2108990"/>
                  </a:cubicBezTo>
                  <a:cubicBezTo>
                    <a:pt x="950877" y="2105027"/>
                    <a:pt x="946256" y="2101118"/>
                    <a:pt x="941433" y="2097374"/>
                  </a:cubicBezTo>
                  <a:cubicBezTo>
                    <a:pt x="937115" y="2094439"/>
                    <a:pt x="934417" y="2101684"/>
                    <a:pt x="934687" y="2103327"/>
                  </a:cubicBezTo>
                  <a:close/>
                  <a:moveTo>
                    <a:pt x="680164" y="2120947"/>
                  </a:moveTo>
                  <a:cubicBezTo>
                    <a:pt x="682154" y="2125399"/>
                    <a:pt x="684381" y="2129599"/>
                    <a:pt x="686539" y="2133899"/>
                  </a:cubicBezTo>
                  <a:cubicBezTo>
                    <a:pt x="688934" y="2139728"/>
                    <a:pt x="691767" y="2145374"/>
                    <a:pt x="695005" y="2150794"/>
                  </a:cubicBezTo>
                  <a:cubicBezTo>
                    <a:pt x="703370" y="2162731"/>
                    <a:pt x="712309" y="2174139"/>
                    <a:pt x="721078" y="2185684"/>
                  </a:cubicBezTo>
                  <a:cubicBezTo>
                    <a:pt x="725767" y="2191901"/>
                    <a:pt x="730286" y="2198265"/>
                    <a:pt x="735515" y="2204036"/>
                  </a:cubicBezTo>
                  <a:cubicBezTo>
                    <a:pt x="742766" y="2212115"/>
                    <a:pt x="750895" y="2219393"/>
                    <a:pt x="758113" y="2227536"/>
                  </a:cubicBezTo>
                  <a:cubicBezTo>
                    <a:pt x="767254" y="2237881"/>
                    <a:pt x="775889" y="2248647"/>
                    <a:pt x="784591" y="2259380"/>
                  </a:cubicBezTo>
                  <a:cubicBezTo>
                    <a:pt x="793495" y="2270352"/>
                    <a:pt x="802164" y="2281490"/>
                    <a:pt x="810934" y="2292597"/>
                  </a:cubicBezTo>
                  <a:cubicBezTo>
                    <a:pt x="814104" y="2296644"/>
                    <a:pt x="817207" y="2300773"/>
                    <a:pt x="820412" y="2304820"/>
                  </a:cubicBezTo>
                  <a:cubicBezTo>
                    <a:pt x="825167" y="2310891"/>
                    <a:pt x="829991" y="2316855"/>
                    <a:pt x="834713" y="2322933"/>
                  </a:cubicBezTo>
                  <a:cubicBezTo>
                    <a:pt x="837681" y="2326417"/>
                    <a:pt x="840447" y="2330087"/>
                    <a:pt x="842943" y="2333922"/>
                  </a:cubicBezTo>
                  <a:cubicBezTo>
                    <a:pt x="846013" y="2339184"/>
                    <a:pt x="849655" y="2343994"/>
                    <a:pt x="852556" y="2349437"/>
                  </a:cubicBezTo>
                  <a:cubicBezTo>
                    <a:pt x="854344" y="2351977"/>
                    <a:pt x="867599" y="2346476"/>
                    <a:pt x="865508" y="2339450"/>
                  </a:cubicBezTo>
                  <a:cubicBezTo>
                    <a:pt x="862371" y="2333406"/>
                    <a:pt x="858796" y="2327588"/>
                    <a:pt x="854850" y="2322029"/>
                  </a:cubicBezTo>
                  <a:cubicBezTo>
                    <a:pt x="851308" y="2316410"/>
                    <a:pt x="847901" y="2310702"/>
                    <a:pt x="844326" y="2305117"/>
                  </a:cubicBezTo>
                  <a:cubicBezTo>
                    <a:pt x="839401" y="2297413"/>
                    <a:pt x="834308" y="2289898"/>
                    <a:pt x="829519" y="2282093"/>
                  </a:cubicBezTo>
                  <a:cubicBezTo>
                    <a:pt x="827023" y="2278012"/>
                    <a:pt x="825032" y="2273526"/>
                    <a:pt x="822807" y="2269192"/>
                  </a:cubicBezTo>
                  <a:cubicBezTo>
                    <a:pt x="821154" y="2265168"/>
                    <a:pt x="819197" y="2261289"/>
                    <a:pt x="816904" y="2257595"/>
                  </a:cubicBezTo>
                  <a:cubicBezTo>
                    <a:pt x="810799" y="2249470"/>
                    <a:pt x="804188" y="2241766"/>
                    <a:pt x="797745" y="2233928"/>
                  </a:cubicBezTo>
                  <a:cubicBezTo>
                    <a:pt x="793158" y="2228308"/>
                    <a:pt x="788739" y="2222500"/>
                    <a:pt x="783815" y="2217184"/>
                  </a:cubicBezTo>
                  <a:cubicBezTo>
                    <a:pt x="778756" y="2211733"/>
                    <a:pt x="772853" y="2207065"/>
                    <a:pt x="767895" y="2201541"/>
                  </a:cubicBezTo>
                  <a:cubicBezTo>
                    <a:pt x="758147" y="2190690"/>
                    <a:pt x="748838" y="2179468"/>
                    <a:pt x="739360" y="2168411"/>
                  </a:cubicBezTo>
                  <a:cubicBezTo>
                    <a:pt x="735278" y="2163639"/>
                    <a:pt x="731130" y="2158896"/>
                    <a:pt x="727116" y="2154056"/>
                  </a:cubicBezTo>
                  <a:cubicBezTo>
                    <a:pt x="723743" y="2149975"/>
                    <a:pt x="720809" y="2145455"/>
                    <a:pt x="717098" y="2141664"/>
                  </a:cubicBezTo>
                  <a:cubicBezTo>
                    <a:pt x="712174" y="2136567"/>
                    <a:pt x="706743" y="2131913"/>
                    <a:pt x="701380" y="2127187"/>
                  </a:cubicBezTo>
                  <a:cubicBezTo>
                    <a:pt x="696692" y="2123042"/>
                    <a:pt x="691902" y="2118960"/>
                    <a:pt x="686944" y="2115044"/>
                  </a:cubicBezTo>
                  <a:cubicBezTo>
                    <a:pt x="682492" y="2111911"/>
                    <a:pt x="679861" y="2119274"/>
                    <a:pt x="680164" y="2120951"/>
                  </a:cubicBezTo>
                  <a:close/>
                  <a:moveTo>
                    <a:pt x="417614" y="2129511"/>
                  </a:moveTo>
                  <a:cubicBezTo>
                    <a:pt x="419435" y="2133829"/>
                    <a:pt x="421594" y="2137923"/>
                    <a:pt x="423618" y="2142106"/>
                  </a:cubicBezTo>
                  <a:cubicBezTo>
                    <a:pt x="425911" y="2147779"/>
                    <a:pt x="428610" y="2153274"/>
                    <a:pt x="431713" y="2158545"/>
                  </a:cubicBezTo>
                  <a:cubicBezTo>
                    <a:pt x="439740" y="2170091"/>
                    <a:pt x="448342" y="2181144"/>
                    <a:pt x="456774" y="2192336"/>
                  </a:cubicBezTo>
                  <a:cubicBezTo>
                    <a:pt x="461327" y="2198329"/>
                    <a:pt x="465645" y="2204509"/>
                    <a:pt x="470671" y="2210077"/>
                  </a:cubicBezTo>
                  <a:cubicBezTo>
                    <a:pt x="477720" y="2217882"/>
                    <a:pt x="485579" y="2224891"/>
                    <a:pt x="492527" y="2232764"/>
                  </a:cubicBezTo>
                  <a:cubicBezTo>
                    <a:pt x="501364" y="2242734"/>
                    <a:pt x="509729" y="2253163"/>
                    <a:pt x="518094" y="2263542"/>
                  </a:cubicBezTo>
                  <a:cubicBezTo>
                    <a:pt x="526695" y="2274157"/>
                    <a:pt x="535060" y="2284957"/>
                    <a:pt x="543492" y="2295673"/>
                  </a:cubicBezTo>
                  <a:cubicBezTo>
                    <a:pt x="546562" y="2299602"/>
                    <a:pt x="549530" y="2303596"/>
                    <a:pt x="552599" y="2307525"/>
                  </a:cubicBezTo>
                  <a:cubicBezTo>
                    <a:pt x="557187" y="2313364"/>
                    <a:pt x="561842" y="2319172"/>
                    <a:pt x="566395" y="2325048"/>
                  </a:cubicBezTo>
                  <a:cubicBezTo>
                    <a:pt x="569262" y="2328400"/>
                    <a:pt x="571927" y="2331956"/>
                    <a:pt x="574287" y="2335679"/>
                  </a:cubicBezTo>
                  <a:cubicBezTo>
                    <a:pt x="577289" y="2340789"/>
                    <a:pt x="580764" y="2345461"/>
                    <a:pt x="583529" y="2350743"/>
                  </a:cubicBezTo>
                  <a:cubicBezTo>
                    <a:pt x="585216" y="2353182"/>
                    <a:pt x="598370" y="2347579"/>
                    <a:pt x="596481" y="2340722"/>
                  </a:cubicBezTo>
                  <a:cubicBezTo>
                    <a:pt x="593446" y="2334860"/>
                    <a:pt x="590039" y="2329217"/>
                    <a:pt x="586228" y="2323827"/>
                  </a:cubicBezTo>
                  <a:cubicBezTo>
                    <a:pt x="582855" y="2318359"/>
                    <a:pt x="579583" y="2312824"/>
                    <a:pt x="576143" y="2307387"/>
                  </a:cubicBezTo>
                  <a:cubicBezTo>
                    <a:pt x="571454" y="2299923"/>
                    <a:pt x="566530" y="2292627"/>
                    <a:pt x="561976" y="2285058"/>
                  </a:cubicBezTo>
                  <a:cubicBezTo>
                    <a:pt x="559581" y="2281095"/>
                    <a:pt x="557692" y="2276713"/>
                    <a:pt x="555601" y="2272514"/>
                  </a:cubicBezTo>
                  <a:cubicBezTo>
                    <a:pt x="554050" y="2268601"/>
                    <a:pt x="552127" y="2264827"/>
                    <a:pt x="549935" y="2261238"/>
                  </a:cubicBezTo>
                  <a:cubicBezTo>
                    <a:pt x="544066" y="2253366"/>
                    <a:pt x="537691" y="2245935"/>
                    <a:pt x="531485" y="2238349"/>
                  </a:cubicBezTo>
                  <a:cubicBezTo>
                    <a:pt x="527066" y="2232899"/>
                    <a:pt x="522816" y="2227279"/>
                    <a:pt x="518060" y="2222159"/>
                  </a:cubicBezTo>
                  <a:cubicBezTo>
                    <a:pt x="513170" y="2216894"/>
                    <a:pt x="507402" y="2212408"/>
                    <a:pt x="502612" y="2207075"/>
                  </a:cubicBezTo>
                  <a:cubicBezTo>
                    <a:pt x="493235" y="2196619"/>
                    <a:pt x="484230" y="2185762"/>
                    <a:pt x="475089" y="2175059"/>
                  </a:cubicBezTo>
                  <a:cubicBezTo>
                    <a:pt x="471143" y="2170455"/>
                    <a:pt x="467129" y="2165868"/>
                    <a:pt x="463284" y="2161197"/>
                  </a:cubicBezTo>
                  <a:cubicBezTo>
                    <a:pt x="460012" y="2157250"/>
                    <a:pt x="457213" y="2152865"/>
                    <a:pt x="453637" y="2149192"/>
                  </a:cubicBezTo>
                  <a:cubicBezTo>
                    <a:pt x="448848" y="2144285"/>
                    <a:pt x="443552" y="2139812"/>
                    <a:pt x="438357" y="2135276"/>
                  </a:cubicBezTo>
                  <a:cubicBezTo>
                    <a:pt x="433804" y="2131282"/>
                    <a:pt x="429183" y="2127353"/>
                    <a:pt x="424360" y="2123612"/>
                  </a:cubicBezTo>
                  <a:cubicBezTo>
                    <a:pt x="420009" y="2120610"/>
                    <a:pt x="417310" y="2127872"/>
                    <a:pt x="417614" y="2129515"/>
                  </a:cubicBezTo>
                  <a:close/>
                  <a:moveTo>
                    <a:pt x="205759" y="2062190"/>
                  </a:moveTo>
                  <a:cubicBezTo>
                    <a:pt x="246707" y="2105040"/>
                    <a:pt x="287722" y="2147961"/>
                    <a:pt x="328804" y="2190956"/>
                  </a:cubicBezTo>
                  <a:lnTo>
                    <a:pt x="359667" y="2223141"/>
                  </a:lnTo>
                  <a:lnTo>
                    <a:pt x="375014" y="2239139"/>
                  </a:lnTo>
                  <a:cubicBezTo>
                    <a:pt x="380444" y="2243895"/>
                    <a:pt x="385773" y="2249160"/>
                    <a:pt x="391541" y="2253713"/>
                  </a:cubicBezTo>
                  <a:cubicBezTo>
                    <a:pt x="414241" y="2272659"/>
                    <a:pt x="438931" y="2289123"/>
                    <a:pt x="465139" y="2302827"/>
                  </a:cubicBezTo>
                  <a:cubicBezTo>
                    <a:pt x="534116" y="2339494"/>
                    <a:pt x="611828" y="2358457"/>
                    <a:pt x="690014" y="2364653"/>
                  </a:cubicBezTo>
                  <a:cubicBezTo>
                    <a:pt x="768367" y="2371304"/>
                    <a:pt x="847227" y="2366296"/>
                    <a:pt x="925310" y="2358845"/>
                  </a:cubicBezTo>
                  <a:cubicBezTo>
                    <a:pt x="1294311" y="2320686"/>
                    <a:pt x="1663481" y="2282488"/>
                    <a:pt x="2032852" y="2244249"/>
                  </a:cubicBezTo>
                  <a:cubicBezTo>
                    <a:pt x="2230979" y="2223613"/>
                    <a:pt x="2429241" y="2203436"/>
                    <a:pt x="2627301" y="2181512"/>
                  </a:cubicBezTo>
                  <a:lnTo>
                    <a:pt x="3457890" y="2087336"/>
                  </a:lnTo>
                  <a:cubicBezTo>
                    <a:pt x="3810127" y="2049380"/>
                    <a:pt x="4162397" y="2011421"/>
                    <a:pt x="4514669" y="1973465"/>
                  </a:cubicBezTo>
                  <a:lnTo>
                    <a:pt x="5054678" y="1916179"/>
                  </a:lnTo>
                  <a:cubicBezTo>
                    <a:pt x="5144701" y="1906087"/>
                    <a:pt x="5234287" y="1898538"/>
                    <a:pt x="5325020" y="1887617"/>
                  </a:cubicBezTo>
                  <a:cubicBezTo>
                    <a:pt x="5415145" y="1876290"/>
                    <a:pt x="5507395" y="1861733"/>
                    <a:pt x="5594923" y="1827096"/>
                  </a:cubicBezTo>
                  <a:cubicBezTo>
                    <a:pt x="5626663" y="1814026"/>
                    <a:pt x="5658874" y="1799438"/>
                    <a:pt x="5687342" y="1777068"/>
                  </a:cubicBezTo>
                  <a:cubicBezTo>
                    <a:pt x="5716147" y="1754972"/>
                    <a:pt x="5740398" y="1727503"/>
                    <a:pt x="5758781" y="1696178"/>
                  </a:cubicBezTo>
                  <a:cubicBezTo>
                    <a:pt x="5793792" y="1632743"/>
                    <a:pt x="5806407" y="1563011"/>
                    <a:pt x="5811803" y="1495801"/>
                  </a:cubicBezTo>
                  <a:cubicBezTo>
                    <a:pt x="5815413" y="1445686"/>
                    <a:pt x="5816391" y="1395416"/>
                    <a:pt x="5814738" y="1345196"/>
                  </a:cubicBezTo>
                  <a:cubicBezTo>
                    <a:pt x="5813456" y="1295593"/>
                    <a:pt x="5812209" y="1247208"/>
                    <a:pt x="5812074" y="1197876"/>
                  </a:cubicBezTo>
                  <a:cubicBezTo>
                    <a:pt x="5811433" y="1099584"/>
                    <a:pt x="5812411" y="1000514"/>
                    <a:pt x="5807115" y="900833"/>
                  </a:cubicBezTo>
                  <a:cubicBezTo>
                    <a:pt x="5804181" y="841834"/>
                    <a:pt x="5798110" y="782224"/>
                    <a:pt x="5789374" y="723548"/>
                  </a:cubicBezTo>
                  <a:cubicBezTo>
                    <a:pt x="5781009" y="664403"/>
                    <a:pt x="5769035" y="605818"/>
                    <a:pt x="5753553" y="548124"/>
                  </a:cubicBezTo>
                  <a:cubicBezTo>
                    <a:pt x="5741747" y="503874"/>
                    <a:pt x="5725456" y="460957"/>
                    <a:pt x="5704847" y="420053"/>
                  </a:cubicBezTo>
                  <a:cubicBezTo>
                    <a:pt x="5683598" y="377513"/>
                    <a:pt x="5655299" y="338856"/>
                    <a:pt x="5621198" y="305710"/>
                  </a:cubicBezTo>
                  <a:lnTo>
                    <a:pt x="5596205" y="281975"/>
                  </a:lnTo>
                  <a:lnTo>
                    <a:pt x="5572594" y="308469"/>
                  </a:lnTo>
                  <a:lnTo>
                    <a:pt x="5572560" y="308469"/>
                  </a:lnTo>
                  <a:lnTo>
                    <a:pt x="5622244" y="306725"/>
                  </a:lnTo>
                  <a:cubicBezTo>
                    <a:pt x="5575663" y="258816"/>
                    <a:pt x="5529151" y="210981"/>
                    <a:pt x="5482739" y="163217"/>
                  </a:cubicBezTo>
                  <a:cubicBezTo>
                    <a:pt x="5427591" y="107145"/>
                    <a:pt x="5322895" y="40866"/>
                    <a:pt x="5438688" y="165399"/>
                  </a:cubicBezTo>
                  <a:cubicBezTo>
                    <a:pt x="5491205" y="220435"/>
                    <a:pt x="5544463" y="275485"/>
                    <a:pt x="5598431" y="330545"/>
                  </a:cubicBezTo>
                  <a:lnTo>
                    <a:pt x="5597993" y="330545"/>
                  </a:lnTo>
                  <a:lnTo>
                    <a:pt x="5597993" y="330545"/>
                  </a:lnTo>
                  <a:lnTo>
                    <a:pt x="5598229" y="330292"/>
                  </a:lnTo>
                  <a:lnTo>
                    <a:pt x="5598464" y="330511"/>
                  </a:lnTo>
                  <a:cubicBezTo>
                    <a:pt x="5632532" y="363941"/>
                    <a:pt x="5660325" y="403212"/>
                    <a:pt x="5680529" y="446463"/>
                  </a:cubicBezTo>
                  <a:cubicBezTo>
                    <a:pt x="5700766" y="489671"/>
                    <a:pt x="5716619" y="534777"/>
                    <a:pt x="5727952" y="581118"/>
                  </a:cubicBezTo>
                  <a:cubicBezTo>
                    <a:pt x="5747954" y="662481"/>
                    <a:pt x="5759692" y="745877"/>
                    <a:pt x="5766944" y="829168"/>
                  </a:cubicBezTo>
                  <a:cubicBezTo>
                    <a:pt x="5773723" y="912649"/>
                    <a:pt x="5774499" y="996517"/>
                    <a:pt x="5774398" y="1080470"/>
                  </a:cubicBezTo>
                  <a:lnTo>
                    <a:pt x="5774060" y="1254082"/>
                  </a:lnTo>
                  <a:cubicBezTo>
                    <a:pt x="5774195" y="1312252"/>
                    <a:pt x="5777400" y="1369963"/>
                    <a:pt x="5775275" y="1427067"/>
                  </a:cubicBezTo>
                  <a:cubicBezTo>
                    <a:pt x="5773352" y="1484155"/>
                    <a:pt x="5768731" y="1541410"/>
                    <a:pt x="5754430" y="1595448"/>
                  </a:cubicBezTo>
                  <a:cubicBezTo>
                    <a:pt x="5740331" y="1649267"/>
                    <a:pt x="5715203" y="1699673"/>
                    <a:pt x="5673377" y="1733712"/>
                  </a:cubicBezTo>
                  <a:cubicBezTo>
                    <a:pt x="5651555" y="1751913"/>
                    <a:pt x="5627101" y="1766663"/>
                    <a:pt x="5600826" y="1777456"/>
                  </a:cubicBezTo>
                  <a:cubicBezTo>
                    <a:pt x="5574618" y="1789261"/>
                    <a:pt x="5546386" y="1797822"/>
                    <a:pt x="5518222" y="1805981"/>
                  </a:cubicBezTo>
                  <a:cubicBezTo>
                    <a:pt x="5461927" y="1821355"/>
                    <a:pt x="5403070" y="1829956"/>
                    <a:pt x="5344009" y="1837012"/>
                  </a:cubicBezTo>
                  <a:cubicBezTo>
                    <a:pt x="5291054" y="1843276"/>
                    <a:pt x="5237660" y="1847273"/>
                    <a:pt x="5183929" y="1851607"/>
                  </a:cubicBezTo>
                  <a:cubicBezTo>
                    <a:pt x="5129996" y="1855904"/>
                    <a:pt x="5076332" y="1860950"/>
                    <a:pt x="5022601" y="1866448"/>
                  </a:cubicBezTo>
                  <a:cubicBezTo>
                    <a:pt x="4763997" y="1894029"/>
                    <a:pt x="4505258" y="1921613"/>
                    <a:pt x="4246418" y="1949200"/>
                  </a:cubicBezTo>
                  <a:cubicBezTo>
                    <a:pt x="4061243" y="1969161"/>
                    <a:pt x="3876102" y="1989109"/>
                    <a:pt x="3690960" y="2009046"/>
                  </a:cubicBezTo>
                  <a:cubicBezTo>
                    <a:pt x="3501603" y="2030953"/>
                    <a:pt x="3312280" y="2052854"/>
                    <a:pt x="3122956" y="2074748"/>
                  </a:cubicBezTo>
                  <a:lnTo>
                    <a:pt x="2008027" y="2196353"/>
                  </a:lnTo>
                  <a:lnTo>
                    <a:pt x="1526673" y="2248664"/>
                  </a:lnTo>
                  <a:cubicBezTo>
                    <a:pt x="1391317" y="2263225"/>
                    <a:pt x="1255758" y="2276531"/>
                    <a:pt x="1120604" y="2291919"/>
                  </a:cubicBezTo>
                  <a:cubicBezTo>
                    <a:pt x="1030378" y="2301791"/>
                    <a:pt x="939342" y="2313843"/>
                    <a:pt x="850465" y="2322275"/>
                  </a:cubicBezTo>
                  <a:cubicBezTo>
                    <a:pt x="761722" y="2330266"/>
                    <a:pt x="673048" y="2331858"/>
                    <a:pt x="589027" y="2313944"/>
                  </a:cubicBezTo>
                  <a:cubicBezTo>
                    <a:pt x="552363" y="2306034"/>
                    <a:pt x="516711" y="2294023"/>
                    <a:pt x="482712" y="2278140"/>
                  </a:cubicBezTo>
                  <a:cubicBezTo>
                    <a:pt x="465948" y="2270170"/>
                    <a:pt x="449758" y="2261080"/>
                    <a:pt x="434209" y="2250934"/>
                  </a:cubicBezTo>
                  <a:cubicBezTo>
                    <a:pt x="426417" y="2245939"/>
                    <a:pt x="418896" y="2240619"/>
                    <a:pt x="411644" y="2234970"/>
                  </a:cubicBezTo>
                  <a:cubicBezTo>
                    <a:pt x="408001" y="2232143"/>
                    <a:pt x="404291" y="2229435"/>
                    <a:pt x="400850" y="2226386"/>
                  </a:cubicBezTo>
                  <a:cubicBezTo>
                    <a:pt x="397511" y="2223458"/>
                    <a:pt x="393329" y="2220274"/>
                    <a:pt x="391372" y="2218176"/>
                  </a:cubicBezTo>
                  <a:cubicBezTo>
                    <a:pt x="334201" y="2162428"/>
                    <a:pt x="277063" y="2106700"/>
                    <a:pt x="219959" y="2050996"/>
                  </a:cubicBezTo>
                  <a:cubicBezTo>
                    <a:pt x="121705" y="1956310"/>
                    <a:pt x="180597" y="2034583"/>
                    <a:pt x="205759" y="2062194"/>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6" name="PPT世界-6-3"/>
            <p:cNvSpPr/>
            <p:nvPr/>
          </p:nvSpPr>
          <p:spPr>
            <a:xfrm rot="21240000">
              <a:off x="979675" y="2785985"/>
              <a:ext cx="5546798" cy="1261884"/>
            </a:xfrm>
            <a:prstGeom prst="rect">
              <a:avLst/>
            </a:prstGeom>
          </p:spPr>
          <p:txBody>
            <a:bodyPr wrap="square">
              <a:noAutofit/>
            </a:bodyPr>
            <a:lstStyle/>
            <a:p>
              <a:pPr algn="ctr"/>
              <a:r>
                <a:rPr lang="zh-CN" altLang="en-US" sz="7400" i="1" dirty="0">
                  <a:latin typeface="思源黑体 CN Bold" panose="020B0800000000000000" pitchFamily="34" charset="-122"/>
                  <a:ea typeface="思源黑体 CN Bold" panose="020B0800000000000000" pitchFamily="34" charset="-122"/>
                  <a:cs typeface="思源黑体 CN Bold" panose="020B0800000000000000" pitchFamily="34" charset="-122"/>
                </a:rPr>
                <a:t>教学分析</a:t>
              </a:r>
            </a:p>
          </p:txBody>
        </p:sp>
        <p:grpSp>
          <p:nvGrpSpPr>
            <p:cNvPr id="5" name="组合 4"/>
            <p:cNvGrpSpPr/>
            <p:nvPr/>
          </p:nvGrpSpPr>
          <p:grpSpPr>
            <a:xfrm>
              <a:off x="765394" y="4299462"/>
              <a:ext cx="515147" cy="692653"/>
              <a:chOff x="634596" y="2257440"/>
              <a:chExt cx="307493" cy="413448"/>
            </a:xfrm>
          </p:grpSpPr>
          <p:sp>
            <p:nvSpPr>
              <p:cNvPr id="35" name="PPT世界-6-4"/>
              <p:cNvSpPr/>
              <p:nvPr/>
            </p:nvSpPr>
            <p:spPr>
              <a:xfrm>
                <a:off x="641453" y="2437793"/>
                <a:ext cx="216154" cy="157913"/>
              </a:xfrm>
              <a:custGeom>
                <a:avLst/>
                <a:gdLst>
                  <a:gd name="connsiteX0" fmla="*/ 349610 w 350888"/>
                  <a:gd name="connsiteY0" fmla="*/ -45 h 256344"/>
                  <a:gd name="connsiteX1" fmla="*/ 75018 w 350888"/>
                  <a:gd name="connsiteY1" fmla="*/ 256299 h 256344"/>
                  <a:gd name="connsiteX2" fmla="*/ -1278 w 350888"/>
                  <a:gd name="connsiteY2" fmla="*/ 106978 h 256344"/>
                </a:gdLst>
                <a:ahLst/>
                <a:cxnLst>
                  <a:cxn ang="0">
                    <a:pos x="connsiteX0" y="connsiteY0"/>
                  </a:cxn>
                  <a:cxn ang="0">
                    <a:pos x="connsiteX1" y="connsiteY1"/>
                  </a:cxn>
                  <a:cxn ang="0">
                    <a:pos x="connsiteX2" y="connsiteY2"/>
                  </a:cxn>
                </a:cxnLst>
                <a:rect l="l" t="t" r="r" b="b"/>
                <a:pathLst>
                  <a:path w="350888" h="256344">
                    <a:moveTo>
                      <a:pt x="349610" y="-45"/>
                    </a:moveTo>
                    <a:lnTo>
                      <a:pt x="75018" y="256299"/>
                    </a:lnTo>
                    <a:lnTo>
                      <a:pt x="-1278" y="106978"/>
                    </a:lnTo>
                    <a:close/>
                  </a:path>
                </a:pathLst>
              </a:custGeom>
              <a:solidFill>
                <a:schemeClr val="accent3"/>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6" name="PPT世界-6-5"/>
              <p:cNvSpPr/>
              <p:nvPr/>
            </p:nvSpPr>
            <p:spPr>
              <a:xfrm>
                <a:off x="657036" y="2265244"/>
                <a:ext cx="273085" cy="395787"/>
              </a:xfrm>
              <a:custGeom>
                <a:avLst/>
                <a:gdLst>
                  <a:gd name="connsiteX0" fmla="*/ 291123 w 443306"/>
                  <a:gd name="connsiteY0" fmla="*/ 150334 h 642492"/>
                  <a:gd name="connsiteX1" fmla="*/ -1278 w 443306"/>
                  <a:gd name="connsiteY1" fmla="*/ 177419 h 642492"/>
                  <a:gd name="connsiteX2" fmla="*/ 63213 w 443306"/>
                  <a:gd name="connsiteY2" fmla="*/ -45 h 642492"/>
                  <a:gd name="connsiteX3" fmla="*/ 375244 w 443306"/>
                  <a:gd name="connsiteY3" fmla="*/ 379762 h 642492"/>
                  <a:gd name="connsiteX4" fmla="*/ 236312 w 443306"/>
                  <a:gd name="connsiteY4" fmla="*/ 642448 h 642492"/>
                  <a:gd name="connsiteX5" fmla="*/ 442029 w 443306"/>
                  <a:gd name="connsiteY5" fmla="*/ 640053 h 64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3306" h="642492">
                    <a:moveTo>
                      <a:pt x="291123" y="150334"/>
                    </a:moveTo>
                    <a:cubicBezTo>
                      <a:pt x="276383" y="153876"/>
                      <a:pt x="-1278" y="177419"/>
                      <a:pt x="-1278" y="177419"/>
                    </a:cubicBezTo>
                    <a:lnTo>
                      <a:pt x="63213" y="-45"/>
                    </a:lnTo>
                    <a:close/>
                    <a:moveTo>
                      <a:pt x="375244" y="379762"/>
                    </a:moveTo>
                    <a:lnTo>
                      <a:pt x="236312" y="642448"/>
                    </a:lnTo>
                    <a:lnTo>
                      <a:pt x="442029" y="640053"/>
                    </a:lnTo>
                    <a:close/>
                  </a:path>
                </a:pathLst>
              </a:custGeom>
              <a:solidFill>
                <a:schemeClr val="accent1"/>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7" name="PPT世界-6-6"/>
              <p:cNvSpPr/>
              <p:nvPr/>
            </p:nvSpPr>
            <p:spPr>
              <a:xfrm>
                <a:off x="634596" y="2257440"/>
                <a:ext cx="307493" cy="413448"/>
              </a:xfrm>
              <a:custGeom>
                <a:avLst/>
                <a:gdLst>
                  <a:gd name="connsiteX0" fmla="*/ 353624 w 499162"/>
                  <a:gd name="connsiteY0" fmla="*/ 299270 h 671161"/>
                  <a:gd name="connsiteX1" fmla="*/ 312642 w 499162"/>
                  <a:gd name="connsiteY1" fmla="*/ 308074 h 671161"/>
                  <a:gd name="connsiteX2" fmla="*/ 258743 w 499162"/>
                  <a:gd name="connsiteY2" fmla="*/ 319879 h 671161"/>
                  <a:gd name="connsiteX3" fmla="*/ 131920 w 499162"/>
                  <a:gd name="connsiteY3" fmla="*/ 355025 h 671161"/>
                  <a:gd name="connsiteX4" fmla="*/ 63921 w 499162"/>
                  <a:gd name="connsiteY4" fmla="*/ 374420 h 671161"/>
                  <a:gd name="connsiteX5" fmla="*/ -1278 w 499162"/>
                  <a:gd name="connsiteY5" fmla="*/ 395096 h 671161"/>
                  <a:gd name="connsiteX6" fmla="*/ 22231 w 499162"/>
                  <a:gd name="connsiteY6" fmla="*/ 440226 h 671161"/>
                  <a:gd name="connsiteX7" fmla="*/ 50159 w 499162"/>
                  <a:gd name="connsiteY7" fmla="*/ 495846 h 671161"/>
                  <a:gd name="connsiteX8" fmla="*/ 81562 w 499162"/>
                  <a:gd name="connsiteY8" fmla="*/ 559089 h 671161"/>
                  <a:gd name="connsiteX9" fmla="*/ 83349 w 499162"/>
                  <a:gd name="connsiteY9" fmla="*/ 562697 h 671161"/>
                  <a:gd name="connsiteX10" fmla="*/ 140588 w 499162"/>
                  <a:gd name="connsiteY10" fmla="*/ 510552 h 671161"/>
                  <a:gd name="connsiteX11" fmla="*/ 190272 w 499162"/>
                  <a:gd name="connsiteY11" fmla="*/ 465658 h 671161"/>
                  <a:gd name="connsiteX12" fmla="*/ 227273 w 499162"/>
                  <a:gd name="connsiteY12" fmla="*/ 432333 h 671161"/>
                  <a:gd name="connsiteX13" fmla="*/ 282488 w 499162"/>
                  <a:gd name="connsiteY13" fmla="*/ 382346 h 671161"/>
                  <a:gd name="connsiteX14" fmla="*/ 315408 w 499162"/>
                  <a:gd name="connsiteY14" fmla="*/ 353001 h 671161"/>
                  <a:gd name="connsiteX15" fmla="*/ 359594 w 499162"/>
                  <a:gd name="connsiteY15" fmla="*/ 315393 h 671161"/>
                  <a:gd name="connsiteX16" fmla="*/ 353894 w 499162"/>
                  <a:gd name="connsiteY16" fmla="*/ 301598 h 671161"/>
                  <a:gd name="connsiteX17" fmla="*/ 304480 w 499162"/>
                  <a:gd name="connsiteY17" fmla="*/ 343523 h 671161"/>
                  <a:gd name="connsiteX18" fmla="*/ 256280 w 499162"/>
                  <a:gd name="connsiteY18" fmla="*/ 384572 h 671161"/>
                  <a:gd name="connsiteX19" fmla="*/ 190103 w 499162"/>
                  <a:gd name="connsiteY19" fmla="*/ 441373 h 671161"/>
                  <a:gd name="connsiteX20" fmla="*/ 154957 w 499162"/>
                  <a:gd name="connsiteY20" fmla="*/ 470009 h 671161"/>
                  <a:gd name="connsiteX21" fmla="*/ 123454 w 499162"/>
                  <a:gd name="connsiteY21" fmla="*/ 495576 h 671161"/>
                  <a:gd name="connsiteX22" fmla="*/ 100383 w 499162"/>
                  <a:gd name="connsiteY22" fmla="*/ 516387 h 671161"/>
                  <a:gd name="connsiteX23" fmla="*/ 94615 w 499162"/>
                  <a:gd name="connsiteY23" fmla="*/ 521649 h 671161"/>
                  <a:gd name="connsiteX24" fmla="*/ 93165 w 499162"/>
                  <a:gd name="connsiteY24" fmla="*/ 522964 h 671161"/>
                  <a:gd name="connsiteX25" fmla="*/ 92524 w 499162"/>
                  <a:gd name="connsiteY25" fmla="*/ 523538 h 671161"/>
                  <a:gd name="connsiteX26" fmla="*/ 92456 w 499162"/>
                  <a:gd name="connsiteY26" fmla="*/ 523605 h 671161"/>
                  <a:gd name="connsiteX27" fmla="*/ 92153 w 499162"/>
                  <a:gd name="connsiteY27" fmla="*/ 523808 h 671161"/>
                  <a:gd name="connsiteX28" fmla="*/ 91175 w 499162"/>
                  <a:gd name="connsiteY28" fmla="*/ 524516 h 671161"/>
                  <a:gd name="connsiteX29" fmla="*/ 90669 w 499162"/>
                  <a:gd name="connsiteY29" fmla="*/ 523167 h 671161"/>
                  <a:gd name="connsiteX30" fmla="*/ 84192 w 499162"/>
                  <a:gd name="connsiteY30" fmla="*/ 510046 h 671161"/>
                  <a:gd name="connsiteX31" fmla="*/ 54983 w 499162"/>
                  <a:gd name="connsiteY31" fmla="*/ 451458 h 671161"/>
                  <a:gd name="connsiteX32" fmla="*/ 39164 w 499162"/>
                  <a:gd name="connsiteY32" fmla="*/ 422113 h 671161"/>
                  <a:gd name="connsiteX33" fmla="*/ 35184 w 499162"/>
                  <a:gd name="connsiteY33" fmla="*/ 414794 h 671161"/>
                  <a:gd name="connsiteX34" fmla="*/ 33160 w 499162"/>
                  <a:gd name="connsiteY34" fmla="*/ 411117 h 671161"/>
                  <a:gd name="connsiteX35" fmla="*/ 32721 w 499162"/>
                  <a:gd name="connsiteY35" fmla="*/ 410476 h 671161"/>
                  <a:gd name="connsiteX36" fmla="*/ 31743 w 499162"/>
                  <a:gd name="connsiteY36" fmla="*/ 409026 h 671161"/>
                  <a:gd name="connsiteX37" fmla="*/ 31676 w 499162"/>
                  <a:gd name="connsiteY37" fmla="*/ 408857 h 671161"/>
                  <a:gd name="connsiteX38" fmla="*/ 137721 w 499162"/>
                  <a:gd name="connsiteY38" fmla="*/ 377185 h 671161"/>
                  <a:gd name="connsiteX39" fmla="*/ 192700 w 499162"/>
                  <a:gd name="connsiteY39" fmla="*/ 360793 h 671161"/>
                  <a:gd name="connsiteX40" fmla="*/ 239112 w 499162"/>
                  <a:gd name="connsiteY40" fmla="*/ 347335 h 671161"/>
                  <a:gd name="connsiteX41" fmla="*/ 300736 w 499162"/>
                  <a:gd name="connsiteY41" fmla="*/ 326523 h 671161"/>
                  <a:gd name="connsiteX42" fmla="*/ 354669 w 499162"/>
                  <a:gd name="connsiteY42" fmla="*/ 307467 h 671161"/>
                  <a:gd name="connsiteX43" fmla="*/ 353624 w 499162"/>
                  <a:gd name="connsiteY43" fmla="*/ 299270 h 671161"/>
                  <a:gd name="connsiteX44" fmla="*/ 319760 w 499162"/>
                  <a:gd name="connsiteY44" fmla="*/ 163172 h 671161"/>
                  <a:gd name="connsiteX45" fmla="*/ 293113 w 499162"/>
                  <a:gd name="connsiteY45" fmla="*/ 141126 h 671161"/>
                  <a:gd name="connsiteX46" fmla="*/ 257933 w 499162"/>
                  <a:gd name="connsiteY46" fmla="*/ 112271 h 671161"/>
                  <a:gd name="connsiteX47" fmla="*/ 170473 w 499162"/>
                  <a:gd name="connsiteY47" fmla="*/ 50249 h 671161"/>
                  <a:gd name="connsiteX48" fmla="*/ 123218 w 499162"/>
                  <a:gd name="connsiteY48" fmla="*/ 17443 h 671161"/>
                  <a:gd name="connsiteX49" fmla="*/ 96200 w 499162"/>
                  <a:gd name="connsiteY49" fmla="*/ -45 h 671161"/>
                  <a:gd name="connsiteX50" fmla="*/ 70566 w 499162"/>
                  <a:gd name="connsiteY50" fmla="*/ 72959 h 671161"/>
                  <a:gd name="connsiteX51" fmla="*/ 50126 w 499162"/>
                  <a:gd name="connsiteY51" fmla="*/ 128083 h 671161"/>
                  <a:gd name="connsiteX52" fmla="*/ 25739 w 499162"/>
                  <a:gd name="connsiteY52" fmla="*/ 193022 h 671161"/>
                  <a:gd name="connsiteX53" fmla="*/ 23716 w 499162"/>
                  <a:gd name="connsiteY53" fmla="*/ 198385 h 671161"/>
                  <a:gd name="connsiteX54" fmla="*/ 23210 w 499162"/>
                  <a:gd name="connsiteY54" fmla="*/ 199734 h 671161"/>
                  <a:gd name="connsiteX55" fmla="*/ 24120 w 499162"/>
                  <a:gd name="connsiteY55" fmla="*/ 199937 h 671161"/>
                  <a:gd name="connsiteX56" fmla="*/ 26616 w 499162"/>
                  <a:gd name="connsiteY56" fmla="*/ 199734 h 671161"/>
                  <a:gd name="connsiteX57" fmla="*/ 36701 w 499162"/>
                  <a:gd name="connsiteY57" fmla="*/ 198992 h 671161"/>
                  <a:gd name="connsiteX58" fmla="*/ 55961 w 499162"/>
                  <a:gd name="connsiteY58" fmla="*/ 197609 h 671161"/>
                  <a:gd name="connsiteX59" fmla="*/ 84192 w 499162"/>
                  <a:gd name="connsiteY59" fmla="*/ 195754 h 671161"/>
                  <a:gd name="connsiteX60" fmla="*/ 137856 w 499162"/>
                  <a:gd name="connsiteY60" fmla="*/ 192280 h 671161"/>
                  <a:gd name="connsiteX61" fmla="*/ 176949 w 499162"/>
                  <a:gd name="connsiteY61" fmla="*/ 189818 h 671161"/>
                  <a:gd name="connsiteX62" fmla="*/ 235436 w 499162"/>
                  <a:gd name="connsiteY62" fmla="*/ 185804 h 671161"/>
                  <a:gd name="connsiteX63" fmla="*/ 270109 w 499162"/>
                  <a:gd name="connsiteY63" fmla="*/ 183679 h 671161"/>
                  <a:gd name="connsiteX64" fmla="*/ 316049 w 499162"/>
                  <a:gd name="connsiteY64" fmla="*/ 181892 h 671161"/>
                  <a:gd name="connsiteX65" fmla="*/ 322390 w 499162"/>
                  <a:gd name="connsiteY65" fmla="*/ 179294 h 671161"/>
                  <a:gd name="connsiteX66" fmla="*/ 327753 w 499162"/>
                  <a:gd name="connsiteY66" fmla="*/ 173830 h 671161"/>
                  <a:gd name="connsiteX67" fmla="*/ 319051 w 499162"/>
                  <a:gd name="connsiteY67" fmla="*/ 166207 h 671161"/>
                  <a:gd name="connsiteX68" fmla="*/ 268052 w 499162"/>
                  <a:gd name="connsiteY68" fmla="*/ 168096 h 671161"/>
                  <a:gd name="connsiteX69" fmla="*/ 218301 w 499162"/>
                  <a:gd name="connsiteY69" fmla="*/ 169513 h 671161"/>
                  <a:gd name="connsiteX70" fmla="*/ 149830 w 499162"/>
                  <a:gd name="connsiteY70" fmla="*/ 171638 h 671161"/>
                  <a:gd name="connsiteX71" fmla="*/ 114212 w 499162"/>
                  <a:gd name="connsiteY71" fmla="*/ 171402 h 671161"/>
                  <a:gd name="connsiteX72" fmla="*/ 82338 w 499162"/>
                  <a:gd name="connsiteY72" fmla="*/ 171098 h 671161"/>
                  <a:gd name="connsiteX73" fmla="*/ 63078 w 499162"/>
                  <a:gd name="connsiteY73" fmla="*/ 172279 h 671161"/>
                  <a:gd name="connsiteX74" fmla="*/ 60481 w 499162"/>
                  <a:gd name="connsiteY74" fmla="*/ 172380 h 671161"/>
                  <a:gd name="connsiteX75" fmla="*/ 59165 w 499162"/>
                  <a:gd name="connsiteY75" fmla="*/ 172414 h 671161"/>
                  <a:gd name="connsiteX76" fmla="*/ 57276 w 499162"/>
                  <a:gd name="connsiteY76" fmla="*/ 172414 h 671161"/>
                  <a:gd name="connsiteX77" fmla="*/ 56804 w 499162"/>
                  <a:gd name="connsiteY77" fmla="*/ 172211 h 671161"/>
                  <a:gd name="connsiteX78" fmla="*/ 57243 w 499162"/>
                  <a:gd name="connsiteY78" fmla="*/ 171301 h 671161"/>
                  <a:gd name="connsiteX79" fmla="*/ 57614 w 499162"/>
                  <a:gd name="connsiteY79" fmla="*/ 170559 h 671161"/>
                  <a:gd name="connsiteX80" fmla="*/ 57816 w 499162"/>
                  <a:gd name="connsiteY80" fmla="*/ 170154 h 671161"/>
                  <a:gd name="connsiteX81" fmla="*/ 58761 w 499162"/>
                  <a:gd name="connsiteY81" fmla="*/ 167624 h 671161"/>
                  <a:gd name="connsiteX82" fmla="*/ 60649 w 499162"/>
                  <a:gd name="connsiteY82" fmla="*/ 162598 h 671161"/>
                  <a:gd name="connsiteX83" fmla="*/ 82338 w 499162"/>
                  <a:gd name="connsiteY83" fmla="*/ 104725 h 671161"/>
                  <a:gd name="connsiteX84" fmla="*/ 102710 w 499162"/>
                  <a:gd name="connsiteY84" fmla="*/ 44903 h 671161"/>
                  <a:gd name="connsiteX85" fmla="*/ 105442 w 499162"/>
                  <a:gd name="connsiteY85" fmla="*/ 37405 h 671161"/>
                  <a:gd name="connsiteX86" fmla="*/ 105982 w 499162"/>
                  <a:gd name="connsiteY86" fmla="*/ 36028 h 671161"/>
                  <a:gd name="connsiteX87" fmla="*/ 108309 w 499162"/>
                  <a:gd name="connsiteY87" fmla="*/ 37715 h 671161"/>
                  <a:gd name="connsiteX88" fmla="*/ 125309 w 499162"/>
                  <a:gd name="connsiteY88" fmla="*/ 49139 h 671161"/>
                  <a:gd name="connsiteX89" fmla="*/ 159342 w 499162"/>
                  <a:gd name="connsiteY89" fmla="*/ 72014 h 671161"/>
                  <a:gd name="connsiteX90" fmla="*/ 197996 w 499162"/>
                  <a:gd name="connsiteY90" fmla="*/ 97966 h 671161"/>
                  <a:gd name="connsiteX91" fmla="*/ 230376 w 499162"/>
                  <a:gd name="connsiteY91" fmla="*/ 120227 h 671161"/>
                  <a:gd name="connsiteX92" fmla="*/ 275236 w 499162"/>
                  <a:gd name="connsiteY92" fmla="*/ 147359 h 671161"/>
                  <a:gd name="connsiteX93" fmla="*/ 315037 w 499162"/>
                  <a:gd name="connsiteY93" fmla="*/ 170491 h 671161"/>
                  <a:gd name="connsiteX94" fmla="*/ 319760 w 499162"/>
                  <a:gd name="connsiteY94" fmla="*/ 163172 h 671161"/>
                  <a:gd name="connsiteX95" fmla="*/ 417238 w 499162"/>
                  <a:gd name="connsiteY95" fmla="*/ 397558 h 671161"/>
                  <a:gd name="connsiteX96" fmla="*/ 423005 w 499162"/>
                  <a:gd name="connsiteY96" fmla="*/ 434053 h 671161"/>
                  <a:gd name="connsiteX97" fmla="*/ 430831 w 499162"/>
                  <a:gd name="connsiteY97" fmla="*/ 482017 h 671161"/>
                  <a:gd name="connsiteX98" fmla="*/ 455892 w 499162"/>
                  <a:gd name="connsiteY98" fmla="*/ 593122 h 671161"/>
                  <a:gd name="connsiteX99" fmla="*/ 462671 w 499162"/>
                  <a:gd name="connsiteY99" fmla="*/ 622905 h 671161"/>
                  <a:gd name="connsiteX100" fmla="*/ 465437 w 499162"/>
                  <a:gd name="connsiteY100" fmla="*/ 635081 h 671161"/>
                  <a:gd name="connsiteX101" fmla="*/ 467224 w 499162"/>
                  <a:gd name="connsiteY101" fmla="*/ 642400 h 671161"/>
                  <a:gd name="connsiteX102" fmla="*/ 467663 w 499162"/>
                  <a:gd name="connsiteY102" fmla="*/ 644087 h 671161"/>
                  <a:gd name="connsiteX103" fmla="*/ 440511 w 499162"/>
                  <a:gd name="connsiteY103" fmla="*/ 645065 h 671161"/>
                  <a:gd name="connsiteX104" fmla="*/ 401789 w 499162"/>
                  <a:gd name="connsiteY104" fmla="*/ 646043 h 671161"/>
                  <a:gd name="connsiteX105" fmla="*/ 299285 w 499162"/>
                  <a:gd name="connsiteY105" fmla="*/ 645942 h 671161"/>
                  <a:gd name="connsiteX106" fmla="*/ 287177 w 499162"/>
                  <a:gd name="connsiteY106" fmla="*/ 645605 h 671161"/>
                  <a:gd name="connsiteX107" fmla="*/ 292405 w 499162"/>
                  <a:gd name="connsiteY107" fmla="*/ 636531 h 671161"/>
                  <a:gd name="connsiteX108" fmla="*/ 293619 w 499162"/>
                  <a:gd name="connsiteY108" fmla="*/ 634406 h 671161"/>
                  <a:gd name="connsiteX109" fmla="*/ 296149 w 499162"/>
                  <a:gd name="connsiteY109" fmla="*/ 629819 h 671161"/>
                  <a:gd name="connsiteX110" fmla="*/ 301546 w 499162"/>
                  <a:gd name="connsiteY110" fmla="*/ 620071 h 671161"/>
                  <a:gd name="connsiteX111" fmla="*/ 323065 w 499162"/>
                  <a:gd name="connsiteY111" fmla="*/ 581114 h 671161"/>
                  <a:gd name="connsiteX112" fmla="*/ 343944 w 499162"/>
                  <a:gd name="connsiteY112" fmla="*/ 543506 h 671161"/>
                  <a:gd name="connsiteX113" fmla="*/ 374941 w 499162"/>
                  <a:gd name="connsiteY113" fmla="*/ 487245 h 671161"/>
                  <a:gd name="connsiteX114" fmla="*/ 393627 w 499162"/>
                  <a:gd name="connsiteY114" fmla="*/ 454055 h 671161"/>
                  <a:gd name="connsiteX115" fmla="*/ 419396 w 499162"/>
                  <a:gd name="connsiteY115" fmla="*/ 410915 h 671161"/>
                  <a:gd name="connsiteX116" fmla="*/ 408873 w 499162"/>
                  <a:gd name="connsiteY116" fmla="*/ 401538 h 671161"/>
                  <a:gd name="connsiteX117" fmla="*/ 380000 w 499162"/>
                  <a:gd name="connsiteY117" fmla="*/ 449670 h 671161"/>
                  <a:gd name="connsiteX118" fmla="*/ 351903 w 499162"/>
                  <a:gd name="connsiteY118" fmla="*/ 496723 h 671161"/>
                  <a:gd name="connsiteX119" fmla="*/ 313553 w 499162"/>
                  <a:gd name="connsiteY119" fmla="*/ 561652 h 671161"/>
                  <a:gd name="connsiteX120" fmla="*/ 292573 w 499162"/>
                  <a:gd name="connsiteY120" fmla="*/ 594943 h 671161"/>
                  <a:gd name="connsiteX121" fmla="*/ 282961 w 499162"/>
                  <a:gd name="connsiteY121" fmla="*/ 609683 h 671161"/>
                  <a:gd name="connsiteX122" fmla="*/ 278205 w 499162"/>
                  <a:gd name="connsiteY122" fmla="*/ 617137 h 671161"/>
                  <a:gd name="connsiteX123" fmla="*/ 275945 w 499162"/>
                  <a:gd name="connsiteY123" fmla="*/ 620881 h 671161"/>
                  <a:gd name="connsiteX124" fmla="*/ 274832 w 499162"/>
                  <a:gd name="connsiteY124" fmla="*/ 622770 h 671161"/>
                  <a:gd name="connsiteX125" fmla="*/ 273246 w 499162"/>
                  <a:gd name="connsiteY125" fmla="*/ 625637 h 671161"/>
                  <a:gd name="connsiteX126" fmla="*/ 248657 w 499162"/>
                  <a:gd name="connsiteY126" fmla="*/ 671003 h 671161"/>
                  <a:gd name="connsiteX127" fmla="*/ 322424 w 499162"/>
                  <a:gd name="connsiteY127" fmla="*/ 670902 h 671161"/>
                  <a:gd name="connsiteX128" fmla="*/ 376290 w 499162"/>
                  <a:gd name="connsiteY128" fmla="*/ 670969 h 671161"/>
                  <a:gd name="connsiteX129" fmla="*/ 431607 w 499162"/>
                  <a:gd name="connsiteY129" fmla="*/ 668878 h 671161"/>
                  <a:gd name="connsiteX130" fmla="*/ 497885 w 499162"/>
                  <a:gd name="connsiteY130" fmla="*/ 668271 h 671161"/>
                  <a:gd name="connsiteX131" fmla="*/ 476366 w 499162"/>
                  <a:gd name="connsiteY131" fmla="*/ 582463 h 671161"/>
                  <a:gd name="connsiteX132" fmla="*/ 464425 w 499162"/>
                  <a:gd name="connsiteY132" fmla="*/ 534567 h 671161"/>
                  <a:gd name="connsiteX133" fmla="*/ 454745 w 499162"/>
                  <a:gd name="connsiteY133" fmla="*/ 494024 h 671161"/>
                  <a:gd name="connsiteX134" fmla="*/ 439162 w 499162"/>
                  <a:gd name="connsiteY134" fmla="*/ 440968 h 671161"/>
                  <a:gd name="connsiteX135" fmla="*/ 424759 w 499162"/>
                  <a:gd name="connsiteY135" fmla="*/ 394657 h 671161"/>
                  <a:gd name="connsiteX136" fmla="*/ 417238 w 499162"/>
                  <a:gd name="connsiteY136" fmla="*/ 397558 h 671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499162" h="671161">
                    <a:moveTo>
                      <a:pt x="353624" y="299270"/>
                    </a:moveTo>
                    <a:cubicBezTo>
                      <a:pt x="339963" y="302002"/>
                      <a:pt x="326303" y="305105"/>
                      <a:pt x="312642" y="308074"/>
                    </a:cubicBezTo>
                    <a:cubicBezTo>
                      <a:pt x="294665" y="311986"/>
                      <a:pt x="276619" y="315123"/>
                      <a:pt x="258743" y="319879"/>
                    </a:cubicBezTo>
                    <a:cubicBezTo>
                      <a:pt x="216446" y="331178"/>
                      <a:pt x="174183" y="343220"/>
                      <a:pt x="131920" y="355025"/>
                    </a:cubicBezTo>
                    <a:cubicBezTo>
                      <a:pt x="109220" y="361366"/>
                      <a:pt x="86520" y="367505"/>
                      <a:pt x="63921" y="374420"/>
                    </a:cubicBezTo>
                    <a:lnTo>
                      <a:pt x="-1278" y="395096"/>
                    </a:lnTo>
                    <a:lnTo>
                      <a:pt x="22231" y="440226"/>
                    </a:lnTo>
                    <a:lnTo>
                      <a:pt x="50159" y="495846"/>
                    </a:lnTo>
                    <a:lnTo>
                      <a:pt x="81562" y="559089"/>
                    </a:lnTo>
                    <a:lnTo>
                      <a:pt x="83349" y="562697"/>
                    </a:lnTo>
                    <a:lnTo>
                      <a:pt x="140588" y="510552"/>
                    </a:lnTo>
                    <a:lnTo>
                      <a:pt x="190272" y="465658"/>
                    </a:lnTo>
                    <a:lnTo>
                      <a:pt x="227273" y="432333"/>
                    </a:lnTo>
                    <a:lnTo>
                      <a:pt x="282488" y="382346"/>
                    </a:lnTo>
                    <a:cubicBezTo>
                      <a:pt x="293417" y="372497"/>
                      <a:pt x="304210" y="362412"/>
                      <a:pt x="315408" y="353001"/>
                    </a:cubicBezTo>
                    <a:cubicBezTo>
                      <a:pt x="330216" y="340555"/>
                      <a:pt x="344686" y="327603"/>
                      <a:pt x="359594" y="315393"/>
                    </a:cubicBezTo>
                    <a:cubicBezTo>
                      <a:pt x="367014" y="308849"/>
                      <a:pt x="371163" y="289118"/>
                      <a:pt x="353894" y="301598"/>
                    </a:cubicBezTo>
                    <a:cubicBezTo>
                      <a:pt x="337097" y="314887"/>
                      <a:pt x="320906" y="329492"/>
                      <a:pt x="304480" y="343523"/>
                    </a:cubicBezTo>
                    <a:lnTo>
                      <a:pt x="256280" y="384572"/>
                    </a:lnTo>
                    <a:lnTo>
                      <a:pt x="190103" y="441373"/>
                    </a:lnTo>
                    <a:cubicBezTo>
                      <a:pt x="178567" y="451154"/>
                      <a:pt x="166695" y="460497"/>
                      <a:pt x="154957" y="470009"/>
                    </a:cubicBezTo>
                    <a:cubicBezTo>
                      <a:pt x="144467" y="478509"/>
                      <a:pt x="133606" y="486536"/>
                      <a:pt x="123454" y="495576"/>
                    </a:cubicBezTo>
                    <a:lnTo>
                      <a:pt x="100383" y="516387"/>
                    </a:lnTo>
                    <a:lnTo>
                      <a:pt x="94615" y="521649"/>
                    </a:lnTo>
                    <a:lnTo>
                      <a:pt x="93165" y="522964"/>
                    </a:lnTo>
                    <a:lnTo>
                      <a:pt x="92524" y="523538"/>
                    </a:lnTo>
                    <a:lnTo>
                      <a:pt x="92456" y="523605"/>
                    </a:lnTo>
                    <a:lnTo>
                      <a:pt x="92153" y="523808"/>
                    </a:lnTo>
                    <a:lnTo>
                      <a:pt x="91175" y="524516"/>
                    </a:lnTo>
                    <a:lnTo>
                      <a:pt x="90669" y="523167"/>
                    </a:lnTo>
                    <a:lnTo>
                      <a:pt x="84192" y="510046"/>
                    </a:lnTo>
                    <a:cubicBezTo>
                      <a:pt x="74512" y="490483"/>
                      <a:pt x="65034" y="470785"/>
                      <a:pt x="54983" y="451458"/>
                    </a:cubicBezTo>
                    <a:cubicBezTo>
                      <a:pt x="49856" y="441575"/>
                      <a:pt x="44527" y="431827"/>
                      <a:pt x="39164" y="422113"/>
                    </a:cubicBezTo>
                    <a:lnTo>
                      <a:pt x="35184" y="414794"/>
                    </a:lnTo>
                    <a:lnTo>
                      <a:pt x="33160" y="411117"/>
                    </a:lnTo>
                    <a:cubicBezTo>
                      <a:pt x="33059" y="410881"/>
                      <a:pt x="32890" y="410679"/>
                      <a:pt x="32721" y="410476"/>
                    </a:cubicBezTo>
                    <a:cubicBezTo>
                      <a:pt x="32350" y="410004"/>
                      <a:pt x="32013" y="409532"/>
                      <a:pt x="31743" y="409026"/>
                    </a:cubicBezTo>
                    <a:lnTo>
                      <a:pt x="31676" y="408857"/>
                    </a:lnTo>
                    <a:lnTo>
                      <a:pt x="137721" y="377185"/>
                    </a:lnTo>
                    <a:lnTo>
                      <a:pt x="192700" y="360793"/>
                    </a:lnTo>
                    <a:cubicBezTo>
                      <a:pt x="208148" y="356239"/>
                      <a:pt x="223731" y="352259"/>
                      <a:pt x="239112" y="347335"/>
                    </a:cubicBezTo>
                    <a:cubicBezTo>
                      <a:pt x="259721" y="340758"/>
                      <a:pt x="280228" y="333607"/>
                      <a:pt x="300736" y="326523"/>
                    </a:cubicBezTo>
                    <a:cubicBezTo>
                      <a:pt x="318747" y="320317"/>
                      <a:pt x="336725" y="314010"/>
                      <a:pt x="354669" y="307467"/>
                    </a:cubicBezTo>
                    <a:cubicBezTo>
                      <a:pt x="369949" y="301631"/>
                      <a:pt x="357975" y="298764"/>
                      <a:pt x="353624" y="299270"/>
                    </a:cubicBezTo>
                    <a:close/>
                    <a:moveTo>
                      <a:pt x="319760" y="163172"/>
                    </a:moveTo>
                    <a:cubicBezTo>
                      <a:pt x="310990" y="155674"/>
                      <a:pt x="302018" y="148449"/>
                      <a:pt x="293113" y="141126"/>
                    </a:cubicBezTo>
                    <a:cubicBezTo>
                      <a:pt x="281409" y="131469"/>
                      <a:pt x="270143" y="121168"/>
                      <a:pt x="257933" y="112271"/>
                    </a:cubicBezTo>
                    <a:cubicBezTo>
                      <a:pt x="229027" y="91244"/>
                      <a:pt x="199682" y="70831"/>
                      <a:pt x="170473" y="50249"/>
                    </a:cubicBezTo>
                    <a:cubicBezTo>
                      <a:pt x="154788" y="39202"/>
                      <a:pt x="139239" y="27950"/>
                      <a:pt x="123218" y="17443"/>
                    </a:cubicBezTo>
                    <a:lnTo>
                      <a:pt x="96200" y="-45"/>
                    </a:lnTo>
                    <a:cubicBezTo>
                      <a:pt x="83586" y="35681"/>
                      <a:pt x="78526" y="51085"/>
                      <a:pt x="70566" y="72959"/>
                    </a:cubicBezTo>
                    <a:lnTo>
                      <a:pt x="50126" y="128083"/>
                    </a:lnTo>
                    <a:lnTo>
                      <a:pt x="25739" y="193022"/>
                    </a:lnTo>
                    <a:lnTo>
                      <a:pt x="23716" y="198385"/>
                    </a:lnTo>
                    <a:lnTo>
                      <a:pt x="23210" y="199734"/>
                    </a:lnTo>
                    <a:cubicBezTo>
                      <a:pt x="22973" y="200274"/>
                      <a:pt x="23850" y="199836"/>
                      <a:pt x="24120" y="199937"/>
                    </a:cubicBezTo>
                    <a:lnTo>
                      <a:pt x="26616" y="199734"/>
                    </a:lnTo>
                    <a:lnTo>
                      <a:pt x="36701" y="198992"/>
                    </a:lnTo>
                    <a:lnTo>
                      <a:pt x="55961" y="197609"/>
                    </a:lnTo>
                    <a:lnTo>
                      <a:pt x="84192" y="195754"/>
                    </a:lnTo>
                    <a:lnTo>
                      <a:pt x="137856" y="192280"/>
                    </a:lnTo>
                    <a:lnTo>
                      <a:pt x="176949" y="189818"/>
                    </a:lnTo>
                    <a:lnTo>
                      <a:pt x="235436" y="185804"/>
                    </a:lnTo>
                    <a:cubicBezTo>
                      <a:pt x="246971" y="185028"/>
                      <a:pt x="258574" y="183949"/>
                      <a:pt x="270109" y="183679"/>
                    </a:cubicBezTo>
                    <a:lnTo>
                      <a:pt x="316049" y="181892"/>
                    </a:lnTo>
                    <a:cubicBezTo>
                      <a:pt x="318343" y="181588"/>
                      <a:pt x="320535" y="180711"/>
                      <a:pt x="322390" y="179294"/>
                    </a:cubicBezTo>
                    <a:cubicBezTo>
                      <a:pt x="324617" y="177979"/>
                      <a:pt x="326471" y="176090"/>
                      <a:pt x="327753" y="173830"/>
                    </a:cubicBezTo>
                    <a:cubicBezTo>
                      <a:pt x="329676" y="169985"/>
                      <a:pt x="327450" y="166612"/>
                      <a:pt x="319051" y="166207"/>
                    </a:cubicBezTo>
                    <a:cubicBezTo>
                      <a:pt x="302119" y="166309"/>
                      <a:pt x="285052" y="167523"/>
                      <a:pt x="268052" y="168096"/>
                    </a:cubicBezTo>
                    <a:lnTo>
                      <a:pt x="218301" y="169513"/>
                    </a:lnTo>
                    <a:lnTo>
                      <a:pt x="149830" y="171638"/>
                    </a:lnTo>
                    <a:cubicBezTo>
                      <a:pt x="137924" y="171908"/>
                      <a:pt x="126085" y="171537"/>
                      <a:pt x="114212" y="171402"/>
                    </a:cubicBezTo>
                    <a:cubicBezTo>
                      <a:pt x="103587" y="171301"/>
                      <a:pt x="92996" y="170525"/>
                      <a:pt x="82338" y="171098"/>
                    </a:cubicBezTo>
                    <a:lnTo>
                      <a:pt x="63078" y="172279"/>
                    </a:lnTo>
                    <a:cubicBezTo>
                      <a:pt x="62201" y="172380"/>
                      <a:pt x="61357" y="172414"/>
                      <a:pt x="60481" y="172380"/>
                    </a:cubicBezTo>
                    <a:lnTo>
                      <a:pt x="59165" y="172414"/>
                    </a:lnTo>
                    <a:cubicBezTo>
                      <a:pt x="58524" y="172481"/>
                      <a:pt x="57917" y="172481"/>
                      <a:pt x="57276" y="172414"/>
                    </a:cubicBezTo>
                    <a:cubicBezTo>
                      <a:pt x="57141" y="172346"/>
                      <a:pt x="56636" y="172515"/>
                      <a:pt x="56804" y="172211"/>
                    </a:cubicBezTo>
                    <a:lnTo>
                      <a:pt x="57243" y="171301"/>
                    </a:lnTo>
                    <a:lnTo>
                      <a:pt x="57614" y="170559"/>
                    </a:lnTo>
                    <a:cubicBezTo>
                      <a:pt x="57715" y="170457"/>
                      <a:pt x="57816" y="170322"/>
                      <a:pt x="57816" y="170154"/>
                    </a:cubicBezTo>
                    <a:lnTo>
                      <a:pt x="58761" y="167624"/>
                    </a:lnTo>
                    <a:lnTo>
                      <a:pt x="60649" y="162598"/>
                    </a:lnTo>
                    <a:cubicBezTo>
                      <a:pt x="67935" y="143325"/>
                      <a:pt x="75423" y="124113"/>
                      <a:pt x="82338" y="104725"/>
                    </a:cubicBezTo>
                    <a:cubicBezTo>
                      <a:pt x="89421" y="84869"/>
                      <a:pt x="95525" y="64719"/>
                      <a:pt x="102710" y="44903"/>
                    </a:cubicBezTo>
                    <a:lnTo>
                      <a:pt x="105442" y="37405"/>
                    </a:lnTo>
                    <a:lnTo>
                      <a:pt x="105982" y="36028"/>
                    </a:lnTo>
                    <a:lnTo>
                      <a:pt x="108309" y="37715"/>
                    </a:lnTo>
                    <a:lnTo>
                      <a:pt x="125309" y="49139"/>
                    </a:lnTo>
                    <a:lnTo>
                      <a:pt x="159342" y="72014"/>
                    </a:lnTo>
                    <a:lnTo>
                      <a:pt x="197996" y="97966"/>
                    </a:lnTo>
                    <a:cubicBezTo>
                      <a:pt x="208823" y="105332"/>
                      <a:pt x="219347" y="113215"/>
                      <a:pt x="230376" y="120227"/>
                    </a:cubicBezTo>
                    <a:cubicBezTo>
                      <a:pt x="245150" y="129608"/>
                      <a:pt x="260227" y="138441"/>
                      <a:pt x="275236" y="147359"/>
                    </a:cubicBezTo>
                    <a:cubicBezTo>
                      <a:pt x="288425" y="155201"/>
                      <a:pt x="301680" y="162969"/>
                      <a:pt x="315037" y="170491"/>
                    </a:cubicBezTo>
                    <a:cubicBezTo>
                      <a:pt x="326640" y="176630"/>
                      <a:pt x="322323" y="165870"/>
                      <a:pt x="319760" y="163172"/>
                    </a:cubicBezTo>
                    <a:close/>
                    <a:moveTo>
                      <a:pt x="417238" y="397558"/>
                    </a:moveTo>
                    <a:cubicBezTo>
                      <a:pt x="418992" y="409768"/>
                      <a:pt x="421083" y="421877"/>
                      <a:pt x="423005" y="434053"/>
                    </a:cubicBezTo>
                    <a:cubicBezTo>
                      <a:pt x="425603" y="450041"/>
                      <a:pt x="427458" y="466299"/>
                      <a:pt x="430831" y="482017"/>
                    </a:cubicBezTo>
                    <a:cubicBezTo>
                      <a:pt x="438791" y="519186"/>
                      <a:pt x="447426" y="556120"/>
                      <a:pt x="455892" y="593122"/>
                    </a:cubicBezTo>
                    <a:lnTo>
                      <a:pt x="462671" y="622905"/>
                    </a:lnTo>
                    <a:lnTo>
                      <a:pt x="465437" y="635081"/>
                    </a:lnTo>
                    <a:lnTo>
                      <a:pt x="467224" y="642400"/>
                    </a:lnTo>
                    <a:lnTo>
                      <a:pt x="467663" y="644087"/>
                    </a:lnTo>
                    <a:lnTo>
                      <a:pt x="440511" y="645065"/>
                    </a:lnTo>
                    <a:cubicBezTo>
                      <a:pt x="427592" y="645504"/>
                      <a:pt x="414674" y="645908"/>
                      <a:pt x="401789" y="646043"/>
                    </a:cubicBezTo>
                    <a:cubicBezTo>
                      <a:pt x="367588" y="646381"/>
                      <a:pt x="333420" y="646144"/>
                      <a:pt x="299285" y="645942"/>
                    </a:cubicBezTo>
                    <a:lnTo>
                      <a:pt x="287177" y="645605"/>
                    </a:lnTo>
                    <a:lnTo>
                      <a:pt x="292405" y="636531"/>
                    </a:lnTo>
                    <a:lnTo>
                      <a:pt x="293619" y="634406"/>
                    </a:lnTo>
                    <a:lnTo>
                      <a:pt x="296149" y="629819"/>
                    </a:lnTo>
                    <a:lnTo>
                      <a:pt x="301546" y="620071"/>
                    </a:lnTo>
                    <a:lnTo>
                      <a:pt x="323065" y="581114"/>
                    </a:lnTo>
                    <a:lnTo>
                      <a:pt x="343944" y="543506"/>
                    </a:lnTo>
                    <a:lnTo>
                      <a:pt x="374941" y="487245"/>
                    </a:lnTo>
                    <a:cubicBezTo>
                      <a:pt x="381114" y="476148"/>
                      <a:pt x="387049" y="464882"/>
                      <a:pt x="393627" y="454055"/>
                    </a:cubicBezTo>
                    <a:cubicBezTo>
                      <a:pt x="402329" y="439720"/>
                      <a:pt x="410492" y="425115"/>
                      <a:pt x="419396" y="410915"/>
                    </a:cubicBezTo>
                    <a:cubicBezTo>
                      <a:pt x="423646" y="403494"/>
                      <a:pt x="419801" y="386461"/>
                      <a:pt x="408873" y="401538"/>
                    </a:cubicBezTo>
                    <a:cubicBezTo>
                      <a:pt x="398687" y="417121"/>
                      <a:pt x="389579" y="433581"/>
                      <a:pt x="380000" y="449670"/>
                    </a:cubicBezTo>
                    <a:lnTo>
                      <a:pt x="351903" y="496723"/>
                    </a:lnTo>
                    <a:lnTo>
                      <a:pt x="313553" y="561652"/>
                    </a:lnTo>
                    <a:cubicBezTo>
                      <a:pt x="306807" y="572918"/>
                      <a:pt x="299589" y="583880"/>
                      <a:pt x="292573" y="594943"/>
                    </a:cubicBezTo>
                    <a:lnTo>
                      <a:pt x="282961" y="609683"/>
                    </a:lnTo>
                    <a:lnTo>
                      <a:pt x="278205" y="617137"/>
                    </a:lnTo>
                    <a:lnTo>
                      <a:pt x="275945" y="620881"/>
                    </a:lnTo>
                    <a:lnTo>
                      <a:pt x="274832" y="622770"/>
                    </a:lnTo>
                    <a:lnTo>
                      <a:pt x="273246" y="625637"/>
                    </a:lnTo>
                    <a:lnTo>
                      <a:pt x="248657" y="671003"/>
                    </a:lnTo>
                    <a:lnTo>
                      <a:pt x="322424" y="670902"/>
                    </a:lnTo>
                    <a:cubicBezTo>
                      <a:pt x="340368" y="670969"/>
                      <a:pt x="358313" y="671307"/>
                      <a:pt x="376290" y="670969"/>
                    </a:cubicBezTo>
                    <a:cubicBezTo>
                      <a:pt x="394706" y="670598"/>
                      <a:pt x="413223" y="669114"/>
                      <a:pt x="431607" y="668878"/>
                    </a:cubicBezTo>
                    <a:lnTo>
                      <a:pt x="497885" y="668271"/>
                    </a:lnTo>
                    <a:lnTo>
                      <a:pt x="476366" y="582463"/>
                    </a:lnTo>
                    <a:lnTo>
                      <a:pt x="464425" y="534567"/>
                    </a:lnTo>
                    <a:cubicBezTo>
                      <a:pt x="461154" y="521075"/>
                      <a:pt x="458388" y="507381"/>
                      <a:pt x="454745" y="494024"/>
                    </a:cubicBezTo>
                    <a:cubicBezTo>
                      <a:pt x="449888" y="476215"/>
                      <a:pt x="444491" y="458608"/>
                      <a:pt x="439162" y="440968"/>
                    </a:cubicBezTo>
                    <a:cubicBezTo>
                      <a:pt x="434473" y="425452"/>
                      <a:pt x="429751" y="410004"/>
                      <a:pt x="424759" y="394657"/>
                    </a:cubicBezTo>
                    <a:cubicBezTo>
                      <a:pt x="420273" y="381638"/>
                      <a:pt x="417002" y="393578"/>
                      <a:pt x="417238" y="397558"/>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grpSp>
      </p:grpSp>
      <p:grpSp>
        <p:nvGrpSpPr>
          <p:cNvPr id="23" name="PPT世界-7"/>
          <p:cNvGrpSpPr/>
          <p:nvPr/>
        </p:nvGrpSpPr>
        <p:grpSpPr>
          <a:xfrm>
            <a:off x="1492778" y="1474540"/>
            <a:ext cx="3563678" cy="1445141"/>
            <a:chOff x="1492778" y="1474540"/>
            <a:chExt cx="3563678" cy="1445141"/>
          </a:xfrm>
        </p:grpSpPr>
        <p:grpSp>
          <p:nvGrpSpPr>
            <p:cNvPr id="8" name="组合 7"/>
            <p:cNvGrpSpPr/>
            <p:nvPr/>
          </p:nvGrpSpPr>
          <p:grpSpPr>
            <a:xfrm>
              <a:off x="4655200" y="1474540"/>
              <a:ext cx="401256" cy="496075"/>
              <a:chOff x="5939816" y="1885280"/>
              <a:chExt cx="838780" cy="1036988"/>
            </a:xfrm>
          </p:grpSpPr>
          <p:sp>
            <p:nvSpPr>
              <p:cNvPr id="38" name="PPT世界-7-1"/>
              <p:cNvSpPr/>
              <p:nvPr/>
            </p:nvSpPr>
            <p:spPr>
              <a:xfrm>
                <a:off x="6223422" y="2049915"/>
                <a:ext cx="536691" cy="454896"/>
              </a:xfrm>
              <a:custGeom>
                <a:avLst/>
                <a:gdLst>
                  <a:gd name="connsiteX0" fmla="*/ -1278 w 578865"/>
                  <a:gd name="connsiteY0" fmla="*/ 490597 h 490642"/>
                  <a:gd name="connsiteX1" fmla="*/ 418823 w 578865"/>
                  <a:gd name="connsiteY1" fmla="*/ -45 h 490642"/>
                  <a:gd name="connsiteX2" fmla="*/ 577587 w 578865"/>
                  <a:gd name="connsiteY2" fmla="*/ 240739 h 490642"/>
                </a:gdLst>
                <a:ahLst/>
                <a:cxnLst>
                  <a:cxn ang="0">
                    <a:pos x="connsiteX0" y="connsiteY0"/>
                  </a:cxn>
                  <a:cxn ang="0">
                    <a:pos x="connsiteX1" y="connsiteY1"/>
                  </a:cxn>
                  <a:cxn ang="0">
                    <a:pos x="connsiteX2" y="connsiteY2"/>
                  </a:cxn>
                </a:cxnLst>
                <a:rect l="l" t="t" r="r" b="b"/>
                <a:pathLst>
                  <a:path w="578865" h="490642">
                    <a:moveTo>
                      <a:pt x="-1278" y="490597"/>
                    </a:moveTo>
                    <a:lnTo>
                      <a:pt x="418823" y="-45"/>
                    </a:lnTo>
                    <a:lnTo>
                      <a:pt x="577587" y="240739"/>
                    </a:lnTo>
                    <a:close/>
                  </a:path>
                </a:pathLst>
              </a:custGeom>
              <a:solidFill>
                <a:schemeClr val="accent3"/>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9" name="PPT世界-7-2"/>
              <p:cNvSpPr/>
              <p:nvPr/>
            </p:nvSpPr>
            <p:spPr>
              <a:xfrm>
                <a:off x="5973370" y="1914741"/>
                <a:ext cx="783741" cy="988032"/>
              </a:xfrm>
              <a:custGeom>
                <a:avLst/>
                <a:gdLst>
                  <a:gd name="connsiteX0" fmla="*/ 349778 w 845328"/>
                  <a:gd name="connsiteY0" fmla="*/ 851877 h 1065673"/>
                  <a:gd name="connsiteX1" fmla="*/ 844050 w 845328"/>
                  <a:gd name="connsiteY1" fmla="*/ 749886 h 1065673"/>
                  <a:gd name="connsiteX2" fmla="*/ 767721 w 845328"/>
                  <a:gd name="connsiteY2" fmla="*/ 1065628 h 1065673"/>
                  <a:gd name="connsiteX3" fmla="*/ 162411 w 845328"/>
                  <a:gd name="connsiteY3" fmla="*/ 475611 h 1065673"/>
                  <a:gd name="connsiteX4" fmla="*/ 349576 w 845328"/>
                  <a:gd name="connsiteY4" fmla="*/ -45 h 1065673"/>
                  <a:gd name="connsiteX5" fmla="*/ -1278 w 845328"/>
                  <a:gd name="connsiteY5" fmla="*/ 43220 h 106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5328" h="1065673">
                    <a:moveTo>
                      <a:pt x="349778" y="851877"/>
                    </a:moveTo>
                    <a:cubicBezTo>
                      <a:pt x="374299" y="843000"/>
                      <a:pt x="844050" y="749886"/>
                      <a:pt x="844050" y="749886"/>
                    </a:cubicBezTo>
                    <a:lnTo>
                      <a:pt x="767721" y="1065628"/>
                    </a:lnTo>
                    <a:close/>
                    <a:moveTo>
                      <a:pt x="162411" y="475611"/>
                    </a:moveTo>
                    <a:lnTo>
                      <a:pt x="349576" y="-45"/>
                    </a:lnTo>
                    <a:lnTo>
                      <a:pt x="-1278" y="43220"/>
                    </a:lnTo>
                    <a:close/>
                  </a:path>
                </a:pathLst>
              </a:custGeom>
              <a:solidFill>
                <a:schemeClr val="accent1"/>
              </a:solidFill>
              <a:ln w="3372" cap="flat">
                <a:noFill/>
                <a:prstDash val="solid"/>
                <a:miter/>
              </a:ln>
            </p:spPr>
            <p:txBody>
              <a:bodyPr rtlCol="0" anchor="ctr">
                <a:noAutofit/>
              </a:bodyPr>
              <a:lstStyle/>
              <a:p>
                <a:endParaRPr lang="zh-CN" altLang="en-US" sz="1600" dirty="0">
                  <a:cs typeface="思源黑体 CN Bold" panose="020B0800000000000000" pitchFamily="34" charset="-122"/>
                </a:endParaRPr>
              </a:p>
            </p:txBody>
          </p:sp>
          <p:sp>
            <p:nvSpPr>
              <p:cNvPr id="40" name="PPT世界-7-3"/>
              <p:cNvSpPr/>
              <p:nvPr/>
            </p:nvSpPr>
            <p:spPr>
              <a:xfrm>
                <a:off x="5939816" y="1885280"/>
                <a:ext cx="838780" cy="1036988"/>
              </a:xfrm>
              <a:custGeom>
                <a:avLst/>
                <a:gdLst>
                  <a:gd name="connsiteX0" fmla="*/ 315475 w 904692"/>
                  <a:gd name="connsiteY0" fmla="*/ 655643 h 1118476"/>
                  <a:gd name="connsiteX1" fmla="*/ 383778 w 904692"/>
                  <a:gd name="connsiteY1" fmla="*/ 632754 h 1118476"/>
                  <a:gd name="connsiteX2" fmla="*/ 473599 w 904692"/>
                  <a:gd name="connsiteY2" fmla="*/ 602299 h 1118476"/>
                  <a:gd name="connsiteX3" fmla="*/ 683531 w 904692"/>
                  <a:gd name="connsiteY3" fmla="*/ 518053 h 1118476"/>
                  <a:gd name="connsiteX4" fmla="*/ 795986 w 904692"/>
                  <a:gd name="connsiteY4" fmla="*/ 471915 h 1118476"/>
                  <a:gd name="connsiteX5" fmla="*/ 903414 w 904692"/>
                  <a:gd name="connsiteY5" fmla="*/ 424154 h 1118476"/>
                  <a:gd name="connsiteX6" fmla="*/ 854642 w 904692"/>
                  <a:gd name="connsiteY6" fmla="*/ 351470 h 1118476"/>
                  <a:gd name="connsiteX7" fmla="*/ 796323 w 904692"/>
                  <a:gd name="connsiteY7" fmla="*/ 261702 h 1118476"/>
                  <a:gd name="connsiteX8" fmla="*/ 730652 w 904692"/>
                  <a:gd name="connsiteY8" fmla="*/ 159502 h 1118476"/>
                  <a:gd name="connsiteX9" fmla="*/ 726874 w 904692"/>
                  <a:gd name="connsiteY9" fmla="*/ 153694 h 1118476"/>
                  <a:gd name="connsiteX10" fmla="*/ 639042 w 904692"/>
                  <a:gd name="connsiteY10" fmla="*/ 253762 h 1118476"/>
                  <a:gd name="connsiteX11" fmla="*/ 562780 w 904692"/>
                  <a:gd name="connsiteY11" fmla="*/ 339982 h 1118476"/>
                  <a:gd name="connsiteX12" fmla="*/ 505912 w 904692"/>
                  <a:gd name="connsiteY12" fmla="*/ 404031 h 1118476"/>
                  <a:gd name="connsiteX13" fmla="*/ 421150 w 904692"/>
                  <a:gd name="connsiteY13" fmla="*/ 500005 h 1118476"/>
                  <a:gd name="connsiteX14" fmla="*/ 370488 w 904692"/>
                  <a:gd name="connsiteY14" fmla="*/ 556475 h 1118476"/>
                  <a:gd name="connsiteX15" fmla="*/ 302186 w 904692"/>
                  <a:gd name="connsiteY15" fmla="*/ 629192 h 1118476"/>
                  <a:gd name="connsiteX16" fmla="*/ 314565 w 904692"/>
                  <a:gd name="connsiteY16" fmla="*/ 651686 h 1118476"/>
                  <a:gd name="connsiteX17" fmla="*/ 390995 w 904692"/>
                  <a:gd name="connsiteY17" fmla="*/ 570557 h 1118476"/>
                  <a:gd name="connsiteX18" fmla="*/ 465504 w 904692"/>
                  <a:gd name="connsiteY18" fmla="*/ 491194 h 1118476"/>
                  <a:gd name="connsiteX19" fmla="*/ 567671 w 904692"/>
                  <a:gd name="connsiteY19" fmla="*/ 381503 h 1118476"/>
                  <a:gd name="connsiteX20" fmla="*/ 622245 w 904692"/>
                  <a:gd name="connsiteY20" fmla="*/ 325829 h 1118476"/>
                  <a:gd name="connsiteX21" fmla="*/ 671187 w 904692"/>
                  <a:gd name="connsiteY21" fmla="*/ 276095 h 1118476"/>
                  <a:gd name="connsiteX22" fmla="*/ 706636 w 904692"/>
                  <a:gd name="connsiteY22" fmla="*/ 236085 h 1118476"/>
                  <a:gd name="connsiteX23" fmla="*/ 715474 w 904692"/>
                  <a:gd name="connsiteY23" fmla="*/ 226037 h 1118476"/>
                  <a:gd name="connsiteX24" fmla="*/ 717700 w 904692"/>
                  <a:gd name="connsiteY24" fmla="*/ 223514 h 1118476"/>
                  <a:gd name="connsiteX25" fmla="*/ 718678 w 904692"/>
                  <a:gd name="connsiteY25" fmla="*/ 222377 h 1118476"/>
                  <a:gd name="connsiteX26" fmla="*/ 718813 w 904692"/>
                  <a:gd name="connsiteY26" fmla="*/ 222273 h 1118476"/>
                  <a:gd name="connsiteX27" fmla="*/ 719251 w 904692"/>
                  <a:gd name="connsiteY27" fmla="*/ 221858 h 1118476"/>
                  <a:gd name="connsiteX28" fmla="*/ 720802 w 904692"/>
                  <a:gd name="connsiteY28" fmla="*/ 220451 h 1118476"/>
                  <a:gd name="connsiteX29" fmla="*/ 721916 w 904692"/>
                  <a:gd name="connsiteY29" fmla="*/ 222664 h 1118476"/>
                  <a:gd name="connsiteX30" fmla="*/ 735509 w 904692"/>
                  <a:gd name="connsiteY30" fmla="*/ 243876 h 1118476"/>
                  <a:gd name="connsiteX31" fmla="*/ 796525 w 904692"/>
                  <a:gd name="connsiteY31" fmla="*/ 338481 h 1118476"/>
                  <a:gd name="connsiteX32" fmla="*/ 829176 w 904692"/>
                  <a:gd name="connsiteY32" fmla="*/ 385678 h 1118476"/>
                  <a:gd name="connsiteX33" fmla="*/ 837372 w 904692"/>
                  <a:gd name="connsiteY33" fmla="*/ 397416 h 1118476"/>
                  <a:gd name="connsiteX34" fmla="*/ 841487 w 904692"/>
                  <a:gd name="connsiteY34" fmla="*/ 403305 h 1118476"/>
                  <a:gd name="connsiteX35" fmla="*/ 842364 w 904692"/>
                  <a:gd name="connsiteY35" fmla="*/ 404301 h 1118476"/>
                  <a:gd name="connsiteX36" fmla="*/ 844287 w 904692"/>
                  <a:gd name="connsiteY36" fmla="*/ 406614 h 1118476"/>
                  <a:gd name="connsiteX37" fmla="*/ 844489 w 904692"/>
                  <a:gd name="connsiteY37" fmla="*/ 406884 h 1118476"/>
                  <a:gd name="connsiteX38" fmla="*/ 669399 w 904692"/>
                  <a:gd name="connsiteY38" fmla="*/ 481264 h 1118476"/>
                  <a:gd name="connsiteX39" fmla="*/ 578633 w 904692"/>
                  <a:gd name="connsiteY39" fmla="*/ 519777 h 1118476"/>
                  <a:gd name="connsiteX40" fmla="*/ 501865 w 904692"/>
                  <a:gd name="connsiteY40" fmla="*/ 551584 h 1118476"/>
                  <a:gd name="connsiteX41" fmla="*/ 400642 w 904692"/>
                  <a:gd name="connsiteY41" fmla="*/ 598926 h 1118476"/>
                  <a:gd name="connsiteX42" fmla="*/ 312136 w 904692"/>
                  <a:gd name="connsiteY42" fmla="*/ 641763 h 1118476"/>
                  <a:gd name="connsiteX43" fmla="*/ 315475 w 904692"/>
                  <a:gd name="connsiteY43" fmla="*/ 655643 h 1118476"/>
                  <a:gd name="connsiteX44" fmla="*/ 399294 w 904692"/>
                  <a:gd name="connsiteY44" fmla="*/ 881886 h 1118476"/>
                  <a:gd name="connsiteX45" fmla="*/ 449011 w 904692"/>
                  <a:gd name="connsiteY45" fmla="*/ 914516 h 1118476"/>
                  <a:gd name="connsiteX46" fmla="*/ 514581 w 904692"/>
                  <a:gd name="connsiteY46" fmla="*/ 957157 h 1118476"/>
                  <a:gd name="connsiteX47" fmla="*/ 675774 w 904692"/>
                  <a:gd name="connsiteY47" fmla="*/ 1046557 h 1118476"/>
                  <a:gd name="connsiteX48" fmla="*/ 762729 w 904692"/>
                  <a:gd name="connsiteY48" fmla="*/ 1093654 h 1118476"/>
                  <a:gd name="connsiteX49" fmla="*/ 812210 w 904692"/>
                  <a:gd name="connsiteY49" fmla="*/ 1118431 h 1118476"/>
                  <a:gd name="connsiteX50" fmla="*/ 842127 w 904692"/>
                  <a:gd name="connsiteY50" fmla="*/ 988708 h 1118476"/>
                  <a:gd name="connsiteX51" fmla="*/ 866514 w 904692"/>
                  <a:gd name="connsiteY51" fmla="*/ 890555 h 1118476"/>
                  <a:gd name="connsiteX52" fmla="*/ 895792 w 904692"/>
                  <a:gd name="connsiteY52" fmla="*/ 774863 h 1118476"/>
                  <a:gd name="connsiteX53" fmla="*/ 898220 w 904692"/>
                  <a:gd name="connsiteY53" fmla="*/ 765294 h 1118476"/>
                  <a:gd name="connsiteX54" fmla="*/ 898793 w 904692"/>
                  <a:gd name="connsiteY54" fmla="*/ 762879 h 1118476"/>
                  <a:gd name="connsiteX55" fmla="*/ 897208 w 904692"/>
                  <a:gd name="connsiteY55" fmla="*/ 762737 h 1118476"/>
                  <a:gd name="connsiteX56" fmla="*/ 892958 w 904692"/>
                  <a:gd name="connsiteY56" fmla="*/ 763530 h 1118476"/>
                  <a:gd name="connsiteX57" fmla="*/ 875924 w 904692"/>
                  <a:gd name="connsiteY57" fmla="*/ 766700 h 1118476"/>
                  <a:gd name="connsiteX58" fmla="*/ 843274 w 904692"/>
                  <a:gd name="connsiteY58" fmla="*/ 772745 h 1118476"/>
                  <a:gd name="connsiteX59" fmla="*/ 795446 w 904692"/>
                  <a:gd name="connsiteY59" fmla="*/ 781302 h 1118476"/>
                  <a:gd name="connsiteX60" fmla="*/ 704444 w 904692"/>
                  <a:gd name="connsiteY60" fmla="*/ 797455 h 1118476"/>
                  <a:gd name="connsiteX61" fmla="*/ 638131 w 904692"/>
                  <a:gd name="connsiteY61" fmla="*/ 809102 h 1118476"/>
                  <a:gd name="connsiteX62" fmla="*/ 539001 w 904692"/>
                  <a:gd name="connsiteY62" fmla="*/ 827137 h 1118476"/>
                  <a:gd name="connsiteX63" fmla="*/ 480177 w 904692"/>
                  <a:gd name="connsiteY63" fmla="*/ 837384 h 1118476"/>
                  <a:gd name="connsiteX64" fmla="*/ 402025 w 904692"/>
                  <a:gd name="connsiteY64" fmla="*/ 849189 h 1118476"/>
                  <a:gd name="connsiteX65" fmla="*/ 391704 w 904692"/>
                  <a:gd name="connsiteY65" fmla="*/ 854846 h 1118476"/>
                  <a:gd name="connsiteX66" fmla="*/ 383609 w 904692"/>
                  <a:gd name="connsiteY66" fmla="*/ 865184 h 1118476"/>
                  <a:gd name="connsiteX67" fmla="*/ 399900 w 904692"/>
                  <a:gd name="connsiteY67" fmla="*/ 876561 h 1118476"/>
                  <a:gd name="connsiteX68" fmla="*/ 486686 w 904692"/>
                  <a:gd name="connsiteY68" fmla="*/ 863652 h 1118476"/>
                  <a:gd name="connsiteX69" fmla="*/ 571347 w 904692"/>
                  <a:gd name="connsiteY69" fmla="*/ 851726 h 1118476"/>
                  <a:gd name="connsiteX70" fmla="*/ 687916 w 904692"/>
                  <a:gd name="connsiteY70" fmla="*/ 835050 h 1118476"/>
                  <a:gd name="connsiteX71" fmla="*/ 748798 w 904692"/>
                  <a:gd name="connsiteY71" fmla="*/ 828682 h 1118476"/>
                  <a:gd name="connsiteX72" fmla="*/ 803271 w 904692"/>
                  <a:gd name="connsiteY72" fmla="*/ 823140 h 1118476"/>
                  <a:gd name="connsiteX73" fmla="*/ 835955 w 904692"/>
                  <a:gd name="connsiteY73" fmla="*/ 817473 h 1118476"/>
                  <a:gd name="connsiteX74" fmla="*/ 840340 w 904692"/>
                  <a:gd name="connsiteY74" fmla="*/ 816755 h 1118476"/>
                  <a:gd name="connsiteX75" fmla="*/ 842600 w 904692"/>
                  <a:gd name="connsiteY75" fmla="*/ 816461 h 1118476"/>
                  <a:gd name="connsiteX76" fmla="*/ 845804 w 904692"/>
                  <a:gd name="connsiteY76" fmla="*/ 816090 h 1118476"/>
                  <a:gd name="connsiteX77" fmla="*/ 846715 w 904692"/>
                  <a:gd name="connsiteY77" fmla="*/ 816374 h 1118476"/>
                  <a:gd name="connsiteX78" fmla="*/ 846108 w 904692"/>
                  <a:gd name="connsiteY78" fmla="*/ 817983 h 1118476"/>
                  <a:gd name="connsiteX79" fmla="*/ 845602 w 904692"/>
                  <a:gd name="connsiteY79" fmla="*/ 819332 h 1118476"/>
                  <a:gd name="connsiteX80" fmla="*/ 845366 w 904692"/>
                  <a:gd name="connsiteY80" fmla="*/ 820064 h 1118476"/>
                  <a:gd name="connsiteX81" fmla="*/ 844219 w 904692"/>
                  <a:gd name="connsiteY81" fmla="*/ 824563 h 1118476"/>
                  <a:gd name="connsiteX82" fmla="*/ 841926 w 904692"/>
                  <a:gd name="connsiteY82" fmla="*/ 833566 h 1118476"/>
                  <a:gd name="connsiteX83" fmla="*/ 815953 w 904692"/>
                  <a:gd name="connsiteY83" fmla="*/ 936653 h 1118476"/>
                  <a:gd name="connsiteX84" fmla="*/ 792545 w 904692"/>
                  <a:gd name="connsiteY84" fmla="*/ 1042827 h 1118476"/>
                  <a:gd name="connsiteX85" fmla="*/ 789307 w 904692"/>
                  <a:gd name="connsiteY85" fmla="*/ 1056170 h 1118476"/>
                  <a:gd name="connsiteX86" fmla="*/ 788667 w 904692"/>
                  <a:gd name="connsiteY86" fmla="*/ 1058626 h 1118476"/>
                  <a:gd name="connsiteX87" fmla="*/ 784383 w 904692"/>
                  <a:gd name="connsiteY87" fmla="*/ 1056214 h 1118476"/>
                  <a:gd name="connsiteX88" fmla="*/ 753149 w 904692"/>
                  <a:gd name="connsiteY88" fmla="*/ 1039916 h 1118476"/>
                  <a:gd name="connsiteX89" fmla="*/ 690682 w 904692"/>
                  <a:gd name="connsiteY89" fmla="*/ 1007283 h 1118476"/>
                  <a:gd name="connsiteX90" fmla="*/ 619682 w 904692"/>
                  <a:gd name="connsiteY90" fmla="*/ 970268 h 1118476"/>
                  <a:gd name="connsiteX91" fmla="*/ 560149 w 904692"/>
                  <a:gd name="connsiteY91" fmla="*/ 938380 h 1118476"/>
                  <a:gd name="connsiteX92" fmla="*/ 478355 w 904692"/>
                  <a:gd name="connsiteY92" fmla="*/ 900529 h 1118476"/>
                  <a:gd name="connsiteX93" fmla="*/ 405938 w 904692"/>
                  <a:gd name="connsiteY93" fmla="*/ 868577 h 1118476"/>
                  <a:gd name="connsiteX94" fmla="*/ 399294 w 904692"/>
                  <a:gd name="connsiteY94" fmla="*/ 881886 h 1118476"/>
                  <a:gd name="connsiteX95" fmla="*/ 188113 w 904692"/>
                  <a:gd name="connsiteY95" fmla="*/ 499650 h 1118476"/>
                  <a:gd name="connsiteX96" fmla="*/ 171248 w 904692"/>
                  <a:gd name="connsiteY96" fmla="*/ 438354 h 1118476"/>
                  <a:gd name="connsiteX97" fmla="*/ 148784 w 904692"/>
                  <a:gd name="connsiteY97" fmla="*/ 357835 h 1118476"/>
                  <a:gd name="connsiteX98" fmla="*/ 84799 w 904692"/>
                  <a:gd name="connsiteY98" fmla="*/ 172623 h 1118476"/>
                  <a:gd name="connsiteX99" fmla="*/ 67530 w 904692"/>
                  <a:gd name="connsiteY99" fmla="*/ 122946 h 1118476"/>
                  <a:gd name="connsiteX100" fmla="*/ 60446 w 904692"/>
                  <a:gd name="connsiteY100" fmla="*/ 102708 h 1118476"/>
                  <a:gd name="connsiteX101" fmla="*/ 56028 w 904692"/>
                  <a:gd name="connsiteY101" fmla="*/ 90508 h 1118476"/>
                  <a:gd name="connsiteX102" fmla="*/ 54915 w 904692"/>
                  <a:gd name="connsiteY102" fmla="*/ 87695 h 1118476"/>
                  <a:gd name="connsiteX103" fmla="*/ 101124 w 904692"/>
                  <a:gd name="connsiteY103" fmla="*/ 80862 h 1118476"/>
                  <a:gd name="connsiteX104" fmla="*/ 167133 w 904692"/>
                  <a:gd name="connsiteY104" fmla="*/ 71822 h 1118476"/>
                  <a:gd name="connsiteX105" fmla="*/ 342189 w 904692"/>
                  <a:gd name="connsiteY105" fmla="*/ 52441 h 1118476"/>
                  <a:gd name="connsiteX106" fmla="*/ 362967 w 904692"/>
                  <a:gd name="connsiteY106" fmla="*/ 50731 h 1118476"/>
                  <a:gd name="connsiteX107" fmla="*/ 355748 w 904692"/>
                  <a:gd name="connsiteY107" fmla="*/ 67259 h 1118476"/>
                  <a:gd name="connsiteX108" fmla="*/ 354062 w 904692"/>
                  <a:gd name="connsiteY108" fmla="*/ 71124 h 1118476"/>
                  <a:gd name="connsiteX109" fmla="*/ 350621 w 904692"/>
                  <a:gd name="connsiteY109" fmla="*/ 79415 h 1118476"/>
                  <a:gd name="connsiteX110" fmla="*/ 343268 w 904692"/>
                  <a:gd name="connsiteY110" fmla="*/ 97109 h 1118476"/>
                  <a:gd name="connsiteX111" fmla="*/ 313958 w 904692"/>
                  <a:gd name="connsiteY111" fmla="*/ 167860 h 1118476"/>
                  <a:gd name="connsiteX112" fmla="*/ 285456 w 904692"/>
                  <a:gd name="connsiteY112" fmla="*/ 236115 h 1118476"/>
                  <a:gd name="connsiteX113" fmla="*/ 243227 w 904692"/>
                  <a:gd name="connsiteY113" fmla="*/ 338235 h 1118476"/>
                  <a:gd name="connsiteX114" fmla="*/ 217660 w 904692"/>
                  <a:gd name="connsiteY114" fmla="*/ 398573 h 1118476"/>
                  <a:gd name="connsiteX115" fmla="*/ 181873 w 904692"/>
                  <a:gd name="connsiteY115" fmla="*/ 477210 h 1118476"/>
                  <a:gd name="connsiteX116" fmla="*/ 201638 w 904692"/>
                  <a:gd name="connsiteY116" fmla="*/ 491252 h 1118476"/>
                  <a:gd name="connsiteX117" fmla="*/ 241742 w 904692"/>
                  <a:gd name="connsiteY117" fmla="*/ 403464 h 1118476"/>
                  <a:gd name="connsiteX118" fmla="*/ 280734 w 904692"/>
                  <a:gd name="connsiteY118" fmla="*/ 317639 h 1118476"/>
                  <a:gd name="connsiteX119" fmla="*/ 333892 w 904692"/>
                  <a:gd name="connsiteY119" fmla="*/ 199296 h 1118476"/>
                  <a:gd name="connsiteX120" fmla="*/ 363371 w 904692"/>
                  <a:gd name="connsiteY120" fmla="*/ 138387 h 1118476"/>
                  <a:gd name="connsiteX121" fmla="*/ 376998 w 904692"/>
                  <a:gd name="connsiteY121" fmla="*/ 111323 h 1118476"/>
                  <a:gd name="connsiteX122" fmla="*/ 383676 w 904692"/>
                  <a:gd name="connsiteY122" fmla="*/ 97730 h 1118476"/>
                  <a:gd name="connsiteX123" fmla="*/ 386847 w 904692"/>
                  <a:gd name="connsiteY123" fmla="*/ 90862 h 1118476"/>
                  <a:gd name="connsiteX124" fmla="*/ 388364 w 904692"/>
                  <a:gd name="connsiteY124" fmla="*/ 87409 h 1118476"/>
                  <a:gd name="connsiteX125" fmla="*/ 390557 w 904692"/>
                  <a:gd name="connsiteY125" fmla="*/ 82221 h 1118476"/>
                  <a:gd name="connsiteX126" fmla="*/ 423915 w 904692"/>
                  <a:gd name="connsiteY126" fmla="*/ -45 h 1118476"/>
                  <a:gd name="connsiteX127" fmla="*/ 297936 w 904692"/>
                  <a:gd name="connsiteY127" fmla="*/ 14182 h 1118476"/>
                  <a:gd name="connsiteX128" fmla="*/ 205922 w 904692"/>
                  <a:gd name="connsiteY128" fmla="*/ 24351 h 1118476"/>
                  <a:gd name="connsiteX129" fmla="*/ 111816 w 904692"/>
                  <a:gd name="connsiteY129" fmla="*/ 38430 h 1118476"/>
                  <a:gd name="connsiteX130" fmla="*/ -1278 w 904692"/>
                  <a:gd name="connsiteY130" fmla="*/ 52097 h 1118476"/>
                  <a:gd name="connsiteX131" fmla="*/ 51846 w 904692"/>
                  <a:gd name="connsiteY131" fmla="*/ 194736 h 1118476"/>
                  <a:gd name="connsiteX132" fmla="*/ 81359 w 904692"/>
                  <a:gd name="connsiteY132" fmla="*/ 274358 h 1118476"/>
                  <a:gd name="connsiteX133" fmla="*/ 105644 w 904692"/>
                  <a:gd name="connsiteY133" fmla="*/ 341844 h 1118476"/>
                  <a:gd name="connsiteX134" fmla="*/ 142375 w 904692"/>
                  <a:gd name="connsiteY134" fmla="*/ 429628 h 1118476"/>
                  <a:gd name="connsiteX135" fmla="*/ 175768 w 904692"/>
                  <a:gd name="connsiteY135" fmla="*/ 506059 h 1118476"/>
                  <a:gd name="connsiteX136" fmla="*/ 188113 w 904692"/>
                  <a:gd name="connsiteY136" fmla="*/ 499650 h 111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904692" h="1118476">
                    <a:moveTo>
                      <a:pt x="315475" y="655643"/>
                    </a:moveTo>
                    <a:cubicBezTo>
                      <a:pt x="338277" y="648333"/>
                      <a:pt x="361010" y="640424"/>
                      <a:pt x="383778" y="632754"/>
                    </a:cubicBezTo>
                    <a:cubicBezTo>
                      <a:pt x="413729" y="622635"/>
                      <a:pt x="443951" y="613865"/>
                      <a:pt x="473599" y="602299"/>
                    </a:cubicBezTo>
                    <a:cubicBezTo>
                      <a:pt x="543723" y="574918"/>
                      <a:pt x="613576" y="546308"/>
                      <a:pt x="683531" y="518053"/>
                    </a:cubicBezTo>
                    <a:cubicBezTo>
                      <a:pt x="721073" y="502875"/>
                      <a:pt x="758714" y="488074"/>
                      <a:pt x="795986" y="471915"/>
                    </a:cubicBezTo>
                    <a:lnTo>
                      <a:pt x="903414" y="424154"/>
                    </a:lnTo>
                    <a:lnTo>
                      <a:pt x="854642" y="351470"/>
                    </a:lnTo>
                    <a:lnTo>
                      <a:pt x="796323" y="261702"/>
                    </a:lnTo>
                    <a:lnTo>
                      <a:pt x="730652" y="159502"/>
                    </a:lnTo>
                    <a:lnTo>
                      <a:pt x="726874" y="153694"/>
                    </a:lnTo>
                    <a:lnTo>
                      <a:pt x="639042" y="253762"/>
                    </a:lnTo>
                    <a:lnTo>
                      <a:pt x="562780" y="339982"/>
                    </a:lnTo>
                    <a:lnTo>
                      <a:pt x="505912" y="404031"/>
                    </a:lnTo>
                    <a:lnTo>
                      <a:pt x="421150" y="500005"/>
                    </a:lnTo>
                    <a:cubicBezTo>
                      <a:pt x="404386" y="518944"/>
                      <a:pt x="387825" y="538254"/>
                      <a:pt x="370488" y="556475"/>
                    </a:cubicBezTo>
                    <a:cubicBezTo>
                      <a:pt x="347586" y="580554"/>
                      <a:pt x="325358" y="605456"/>
                      <a:pt x="302186" y="629192"/>
                    </a:cubicBezTo>
                    <a:cubicBezTo>
                      <a:pt x="290751" y="641776"/>
                      <a:pt x="287446" y="676309"/>
                      <a:pt x="314565" y="651686"/>
                    </a:cubicBezTo>
                    <a:cubicBezTo>
                      <a:pt x="340773" y="625775"/>
                      <a:pt x="365564" y="597719"/>
                      <a:pt x="390995" y="570557"/>
                    </a:cubicBezTo>
                    <a:lnTo>
                      <a:pt x="465504" y="491194"/>
                    </a:lnTo>
                    <a:lnTo>
                      <a:pt x="567671" y="381503"/>
                    </a:lnTo>
                    <a:cubicBezTo>
                      <a:pt x="585548" y="362533"/>
                      <a:pt x="604031" y="344323"/>
                      <a:pt x="622245" y="325829"/>
                    </a:cubicBezTo>
                    <a:cubicBezTo>
                      <a:pt x="638570" y="309254"/>
                      <a:pt x="655570" y="293503"/>
                      <a:pt x="671187" y="276095"/>
                    </a:cubicBezTo>
                    <a:lnTo>
                      <a:pt x="706636" y="236085"/>
                    </a:lnTo>
                    <a:lnTo>
                      <a:pt x="715474" y="226037"/>
                    </a:lnTo>
                    <a:lnTo>
                      <a:pt x="717700" y="223514"/>
                    </a:lnTo>
                    <a:lnTo>
                      <a:pt x="718678" y="222377"/>
                    </a:lnTo>
                    <a:lnTo>
                      <a:pt x="718813" y="222273"/>
                    </a:lnTo>
                    <a:lnTo>
                      <a:pt x="719251" y="221858"/>
                    </a:lnTo>
                    <a:lnTo>
                      <a:pt x="720802" y="220451"/>
                    </a:lnTo>
                    <a:lnTo>
                      <a:pt x="721916" y="222664"/>
                    </a:lnTo>
                    <a:lnTo>
                      <a:pt x="735509" y="243876"/>
                    </a:lnTo>
                    <a:cubicBezTo>
                      <a:pt x="755747" y="275481"/>
                      <a:pt x="775714" y="307362"/>
                      <a:pt x="796525" y="338481"/>
                    </a:cubicBezTo>
                    <a:cubicBezTo>
                      <a:pt x="807184" y="354418"/>
                      <a:pt x="818180" y="370048"/>
                      <a:pt x="829176" y="385678"/>
                    </a:cubicBezTo>
                    <a:lnTo>
                      <a:pt x="837372" y="397416"/>
                    </a:lnTo>
                    <a:lnTo>
                      <a:pt x="841487" y="403305"/>
                    </a:lnTo>
                    <a:cubicBezTo>
                      <a:pt x="841689" y="403700"/>
                      <a:pt x="841993" y="404041"/>
                      <a:pt x="842364" y="404301"/>
                    </a:cubicBezTo>
                    <a:cubicBezTo>
                      <a:pt x="843072" y="404999"/>
                      <a:pt x="843746" y="405774"/>
                      <a:pt x="844287" y="406614"/>
                    </a:cubicBezTo>
                    <a:lnTo>
                      <a:pt x="844489" y="406884"/>
                    </a:lnTo>
                    <a:lnTo>
                      <a:pt x="669399" y="481264"/>
                    </a:lnTo>
                    <a:lnTo>
                      <a:pt x="578633" y="519777"/>
                    </a:lnTo>
                    <a:cubicBezTo>
                      <a:pt x="553066" y="530483"/>
                      <a:pt x="527229" y="540244"/>
                      <a:pt x="501865" y="551584"/>
                    </a:cubicBezTo>
                    <a:cubicBezTo>
                      <a:pt x="467966" y="566762"/>
                      <a:pt x="434338" y="582929"/>
                      <a:pt x="400642" y="598926"/>
                    </a:cubicBezTo>
                    <a:cubicBezTo>
                      <a:pt x="371062" y="612985"/>
                      <a:pt x="341514" y="627182"/>
                      <a:pt x="312136" y="641763"/>
                    </a:cubicBezTo>
                    <a:cubicBezTo>
                      <a:pt x="287143" y="654708"/>
                      <a:pt x="308123" y="657326"/>
                      <a:pt x="315475" y="655643"/>
                    </a:cubicBezTo>
                    <a:close/>
                    <a:moveTo>
                      <a:pt x="399294" y="881886"/>
                    </a:moveTo>
                    <a:cubicBezTo>
                      <a:pt x="415686" y="893044"/>
                      <a:pt x="432415" y="903686"/>
                      <a:pt x="449011" y="914516"/>
                    </a:cubicBezTo>
                    <a:cubicBezTo>
                      <a:pt x="470834" y="928798"/>
                      <a:pt x="492016" y="944269"/>
                      <a:pt x="514581" y="957157"/>
                    </a:cubicBezTo>
                    <a:cubicBezTo>
                      <a:pt x="567974" y="987608"/>
                      <a:pt x="621975" y="1016926"/>
                      <a:pt x="675774" y="1046557"/>
                    </a:cubicBezTo>
                    <a:cubicBezTo>
                      <a:pt x="704680" y="1062461"/>
                      <a:pt x="733384" y="1078735"/>
                      <a:pt x="762729" y="1093654"/>
                    </a:cubicBezTo>
                    <a:lnTo>
                      <a:pt x="812210" y="1118431"/>
                    </a:lnTo>
                    <a:cubicBezTo>
                      <a:pt x="826983" y="1054929"/>
                      <a:pt x="832684" y="1027628"/>
                      <a:pt x="842127" y="988708"/>
                    </a:cubicBezTo>
                    <a:lnTo>
                      <a:pt x="866514" y="890555"/>
                    </a:lnTo>
                    <a:lnTo>
                      <a:pt x="895792" y="774863"/>
                    </a:lnTo>
                    <a:lnTo>
                      <a:pt x="898220" y="765294"/>
                    </a:lnTo>
                    <a:lnTo>
                      <a:pt x="898793" y="762879"/>
                    </a:lnTo>
                    <a:cubicBezTo>
                      <a:pt x="899131" y="761944"/>
                      <a:pt x="897680" y="762852"/>
                      <a:pt x="897208" y="762737"/>
                    </a:cubicBezTo>
                    <a:lnTo>
                      <a:pt x="892958" y="763530"/>
                    </a:lnTo>
                    <a:lnTo>
                      <a:pt x="875924" y="766700"/>
                    </a:lnTo>
                    <a:lnTo>
                      <a:pt x="843274" y="772745"/>
                    </a:lnTo>
                    <a:lnTo>
                      <a:pt x="795446" y="781302"/>
                    </a:lnTo>
                    <a:lnTo>
                      <a:pt x="704444" y="797455"/>
                    </a:lnTo>
                    <a:lnTo>
                      <a:pt x="638131" y="809102"/>
                    </a:lnTo>
                    <a:lnTo>
                      <a:pt x="539001" y="827137"/>
                    </a:lnTo>
                    <a:cubicBezTo>
                      <a:pt x="519404" y="830675"/>
                      <a:pt x="499807" y="834739"/>
                      <a:pt x="480177" y="837384"/>
                    </a:cubicBezTo>
                    <a:lnTo>
                      <a:pt x="402025" y="849189"/>
                    </a:lnTo>
                    <a:cubicBezTo>
                      <a:pt x="398146" y="850157"/>
                      <a:pt x="394605" y="852107"/>
                      <a:pt x="391704" y="854846"/>
                    </a:cubicBezTo>
                    <a:cubicBezTo>
                      <a:pt x="388163" y="857534"/>
                      <a:pt x="385363" y="861096"/>
                      <a:pt x="383609" y="865184"/>
                    </a:cubicBezTo>
                    <a:cubicBezTo>
                      <a:pt x="381079" y="872169"/>
                      <a:pt x="385498" y="877471"/>
                      <a:pt x="399900" y="876561"/>
                    </a:cubicBezTo>
                    <a:cubicBezTo>
                      <a:pt x="428807" y="873211"/>
                      <a:pt x="457746" y="867879"/>
                      <a:pt x="486686" y="863652"/>
                    </a:cubicBezTo>
                    <a:lnTo>
                      <a:pt x="571347" y="851726"/>
                    </a:lnTo>
                    <a:lnTo>
                      <a:pt x="687916" y="835050"/>
                    </a:lnTo>
                    <a:cubicBezTo>
                      <a:pt x="708188" y="832351"/>
                      <a:pt x="728493" y="830702"/>
                      <a:pt x="748798" y="828682"/>
                    </a:cubicBezTo>
                    <a:cubicBezTo>
                      <a:pt x="766945" y="826837"/>
                      <a:pt x="785159" y="826172"/>
                      <a:pt x="803271" y="823140"/>
                    </a:cubicBezTo>
                    <a:lnTo>
                      <a:pt x="835955" y="817473"/>
                    </a:lnTo>
                    <a:cubicBezTo>
                      <a:pt x="839496" y="816822"/>
                      <a:pt x="839496" y="816876"/>
                      <a:pt x="840340" y="816755"/>
                    </a:cubicBezTo>
                    <a:lnTo>
                      <a:pt x="842600" y="816461"/>
                    </a:lnTo>
                    <a:cubicBezTo>
                      <a:pt x="843646" y="816273"/>
                      <a:pt x="844725" y="816148"/>
                      <a:pt x="845804" y="816090"/>
                    </a:cubicBezTo>
                    <a:cubicBezTo>
                      <a:pt x="846108" y="816212"/>
                      <a:pt x="846884" y="815810"/>
                      <a:pt x="846715" y="816374"/>
                    </a:cubicBezTo>
                    <a:lnTo>
                      <a:pt x="846108" y="817983"/>
                    </a:lnTo>
                    <a:lnTo>
                      <a:pt x="845602" y="819332"/>
                    </a:lnTo>
                    <a:cubicBezTo>
                      <a:pt x="845467" y="819551"/>
                      <a:pt x="845366" y="819804"/>
                      <a:pt x="845366" y="820064"/>
                    </a:cubicBezTo>
                    <a:lnTo>
                      <a:pt x="844219" y="824563"/>
                    </a:lnTo>
                    <a:lnTo>
                      <a:pt x="841926" y="833566"/>
                    </a:lnTo>
                    <a:cubicBezTo>
                      <a:pt x="833189" y="867902"/>
                      <a:pt x="824083" y="902182"/>
                      <a:pt x="815953" y="936653"/>
                    </a:cubicBezTo>
                    <a:cubicBezTo>
                      <a:pt x="807656" y="971951"/>
                      <a:pt x="801011" y="1007576"/>
                      <a:pt x="792545" y="1042827"/>
                    </a:cubicBezTo>
                    <a:lnTo>
                      <a:pt x="789307" y="1056170"/>
                    </a:lnTo>
                    <a:lnTo>
                      <a:pt x="788667" y="1058626"/>
                    </a:lnTo>
                    <a:lnTo>
                      <a:pt x="784383" y="1056214"/>
                    </a:lnTo>
                    <a:lnTo>
                      <a:pt x="753149" y="1039916"/>
                    </a:lnTo>
                    <a:lnTo>
                      <a:pt x="690682" y="1007283"/>
                    </a:lnTo>
                    <a:lnTo>
                      <a:pt x="619682" y="970268"/>
                    </a:lnTo>
                    <a:cubicBezTo>
                      <a:pt x="599781" y="959734"/>
                      <a:pt x="580319" y="948256"/>
                      <a:pt x="560149" y="938380"/>
                    </a:cubicBezTo>
                    <a:cubicBezTo>
                      <a:pt x="533132" y="925151"/>
                      <a:pt x="505709" y="912921"/>
                      <a:pt x="478355" y="900529"/>
                    </a:cubicBezTo>
                    <a:cubicBezTo>
                      <a:pt x="454306" y="889634"/>
                      <a:pt x="430189" y="878891"/>
                      <a:pt x="405938" y="868577"/>
                    </a:cubicBezTo>
                    <a:cubicBezTo>
                      <a:pt x="384958" y="860171"/>
                      <a:pt x="394402" y="877765"/>
                      <a:pt x="399294" y="881886"/>
                    </a:cubicBezTo>
                    <a:close/>
                    <a:moveTo>
                      <a:pt x="188113" y="499650"/>
                    </a:moveTo>
                    <a:cubicBezTo>
                      <a:pt x="182783" y="479113"/>
                      <a:pt x="176914" y="458780"/>
                      <a:pt x="171248" y="438354"/>
                    </a:cubicBezTo>
                    <a:cubicBezTo>
                      <a:pt x="163828" y="411485"/>
                      <a:pt x="157520" y="384070"/>
                      <a:pt x="148784" y="357835"/>
                    </a:cubicBezTo>
                    <a:cubicBezTo>
                      <a:pt x="128074" y="295800"/>
                      <a:pt x="106285" y="234284"/>
                      <a:pt x="84799" y="172623"/>
                    </a:cubicBezTo>
                    <a:lnTo>
                      <a:pt x="67530" y="122946"/>
                    </a:lnTo>
                    <a:lnTo>
                      <a:pt x="60446" y="102708"/>
                    </a:lnTo>
                    <a:lnTo>
                      <a:pt x="56028" y="90508"/>
                    </a:lnTo>
                    <a:lnTo>
                      <a:pt x="54915" y="87695"/>
                    </a:lnTo>
                    <a:lnTo>
                      <a:pt x="101124" y="80862"/>
                    </a:lnTo>
                    <a:cubicBezTo>
                      <a:pt x="123116" y="77664"/>
                      <a:pt x="145108" y="74504"/>
                      <a:pt x="167133" y="71822"/>
                    </a:cubicBezTo>
                    <a:cubicBezTo>
                      <a:pt x="225452" y="64692"/>
                      <a:pt x="283837" y="58593"/>
                      <a:pt x="342189" y="52441"/>
                    </a:cubicBezTo>
                    <a:lnTo>
                      <a:pt x="362967" y="50731"/>
                    </a:lnTo>
                    <a:lnTo>
                      <a:pt x="355748" y="67259"/>
                    </a:lnTo>
                    <a:lnTo>
                      <a:pt x="354062" y="71124"/>
                    </a:lnTo>
                    <a:lnTo>
                      <a:pt x="350621" y="79415"/>
                    </a:lnTo>
                    <a:lnTo>
                      <a:pt x="343268" y="97109"/>
                    </a:lnTo>
                    <a:lnTo>
                      <a:pt x="313958" y="167860"/>
                    </a:lnTo>
                    <a:lnTo>
                      <a:pt x="285456" y="236115"/>
                    </a:lnTo>
                    <a:lnTo>
                      <a:pt x="243227" y="338235"/>
                    </a:lnTo>
                    <a:cubicBezTo>
                      <a:pt x="234828" y="358412"/>
                      <a:pt x="226800" y="378798"/>
                      <a:pt x="217660" y="398573"/>
                    </a:cubicBezTo>
                    <a:cubicBezTo>
                      <a:pt x="205551" y="424703"/>
                      <a:pt x="194353" y="451272"/>
                      <a:pt x="181873" y="477210"/>
                    </a:cubicBezTo>
                    <a:cubicBezTo>
                      <a:pt x="176037" y="490702"/>
                      <a:pt x="185819" y="519102"/>
                      <a:pt x="201638" y="491252"/>
                    </a:cubicBezTo>
                    <a:cubicBezTo>
                      <a:pt x="216075" y="462666"/>
                      <a:pt x="228453" y="432785"/>
                      <a:pt x="241742" y="403464"/>
                    </a:cubicBezTo>
                    <a:lnTo>
                      <a:pt x="280734" y="317639"/>
                    </a:lnTo>
                    <a:lnTo>
                      <a:pt x="333892" y="199296"/>
                    </a:lnTo>
                    <a:cubicBezTo>
                      <a:pt x="343268" y="178762"/>
                      <a:pt x="353489" y="158665"/>
                      <a:pt x="363371" y="138387"/>
                    </a:cubicBezTo>
                    <a:lnTo>
                      <a:pt x="376998" y="111323"/>
                    </a:lnTo>
                    <a:lnTo>
                      <a:pt x="383676" y="97730"/>
                    </a:lnTo>
                    <a:lnTo>
                      <a:pt x="386847" y="90862"/>
                    </a:lnTo>
                    <a:lnTo>
                      <a:pt x="388364" y="87409"/>
                    </a:lnTo>
                    <a:lnTo>
                      <a:pt x="390557" y="82221"/>
                    </a:lnTo>
                    <a:lnTo>
                      <a:pt x="423915" y="-45"/>
                    </a:lnTo>
                    <a:lnTo>
                      <a:pt x="297936" y="14182"/>
                    </a:lnTo>
                    <a:cubicBezTo>
                      <a:pt x="267242" y="17470"/>
                      <a:pt x="236549" y="20337"/>
                      <a:pt x="205922" y="24351"/>
                    </a:cubicBezTo>
                    <a:cubicBezTo>
                      <a:pt x="174520" y="28476"/>
                      <a:pt x="143185" y="34511"/>
                      <a:pt x="111816" y="38430"/>
                    </a:cubicBezTo>
                    <a:lnTo>
                      <a:pt x="-1278" y="52097"/>
                    </a:lnTo>
                    <a:lnTo>
                      <a:pt x="51846" y="194736"/>
                    </a:lnTo>
                    <a:lnTo>
                      <a:pt x="81359" y="274358"/>
                    </a:lnTo>
                    <a:cubicBezTo>
                      <a:pt x="89522" y="296795"/>
                      <a:pt x="96874" y="319734"/>
                      <a:pt x="105644" y="341844"/>
                    </a:cubicBezTo>
                    <a:cubicBezTo>
                      <a:pt x="117348" y="371404"/>
                      <a:pt x="129929" y="400482"/>
                      <a:pt x="142375" y="429628"/>
                    </a:cubicBezTo>
                    <a:cubicBezTo>
                      <a:pt x="153304" y="455232"/>
                      <a:pt x="164367" y="480759"/>
                      <a:pt x="175768" y="506059"/>
                    </a:cubicBezTo>
                    <a:cubicBezTo>
                      <a:pt x="185954" y="527454"/>
                      <a:pt x="189226" y="506423"/>
                      <a:pt x="188113" y="499650"/>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grpSp>
        <p:sp>
          <p:nvSpPr>
            <p:cNvPr id="32" name="PPT世界-7-4"/>
            <p:cNvSpPr/>
            <p:nvPr/>
          </p:nvSpPr>
          <p:spPr>
            <a:xfrm>
              <a:off x="1502353" y="1705455"/>
              <a:ext cx="2869300" cy="1087894"/>
            </a:xfrm>
            <a:custGeom>
              <a:avLst/>
              <a:gdLst>
                <a:gd name="connsiteX0" fmla="*/ 35314 w 4399375"/>
                <a:gd name="connsiteY0" fmla="*/ 470429 h 1668023"/>
                <a:gd name="connsiteX1" fmla="*/ -406 w 4399375"/>
                <a:gd name="connsiteY1" fmla="*/ 767458 h 1668023"/>
                <a:gd name="connsiteX2" fmla="*/ 11096 w 4399375"/>
                <a:gd name="connsiteY2" fmla="*/ 1249152 h 1668023"/>
                <a:gd name="connsiteX3" fmla="*/ 67964 w 4399375"/>
                <a:gd name="connsiteY3" fmla="*/ 1520222 h 1668023"/>
                <a:gd name="connsiteX4" fmla="*/ 303734 w 4399375"/>
                <a:gd name="connsiteY4" fmla="*/ 1659997 h 1668023"/>
                <a:gd name="connsiteX5" fmla="*/ 584902 w 4399375"/>
                <a:gd name="connsiteY5" fmla="*/ 1654972 h 1668023"/>
                <a:gd name="connsiteX6" fmla="*/ 3880105 w 4399375"/>
                <a:gd name="connsiteY6" fmla="*/ 1291503 h 1668023"/>
                <a:gd name="connsiteX7" fmla="*/ 4190552 w 4399375"/>
                <a:gd name="connsiteY7" fmla="*/ 1243694 h 1668023"/>
                <a:gd name="connsiteX8" fmla="*/ 4396876 w 4399375"/>
                <a:gd name="connsiteY8" fmla="*/ 850850 h 1668023"/>
                <a:gd name="connsiteX9" fmla="*/ 4378088 w 4399375"/>
                <a:gd name="connsiteY9" fmla="*/ 394463 h 1668023"/>
                <a:gd name="connsiteX10" fmla="*/ 4173856 w 4399375"/>
                <a:gd name="connsiteY10" fmla="*/ 16251 h 1668023"/>
                <a:gd name="connsiteX11" fmla="*/ 3984700 w 4399375"/>
                <a:gd name="connsiteY11" fmla="*/ 5083 h 1668023"/>
                <a:gd name="connsiteX12" fmla="*/ 742723 w 4399375"/>
                <a:gd name="connsiteY12" fmla="*/ 286593 h 1668023"/>
                <a:gd name="connsiteX13" fmla="*/ 323128 w 4399375"/>
                <a:gd name="connsiteY13" fmla="*/ 331821 h 1668023"/>
                <a:gd name="connsiteX14" fmla="*/ 35314 w 4399375"/>
                <a:gd name="connsiteY14" fmla="*/ 470429 h 1668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9375" h="1668023">
                  <a:moveTo>
                    <a:pt x="35314" y="470429"/>
                  </a:moveTo>
                  <a:cubicBezTo>
                    <a:pt x="-1923" y="572602"/>
                    <a:pt x="-3037" y="658741"/>
                    <a:pt x="-406" y="767458"/>
                  </a:cubicBezTo>
                  <a:cubicBezTo>
                    <a:pt x="3406" y="928034"/>
                    <a:pt x="7251" y="1088600"/>
                    <a:pt x="11096" y="1249152"/>
                  </a:cubicBezTo>
                  <a:cubicBezTo>
                    <a:pt x="13322" y="1342697"/>
                    <a:pt x="17134" y="1441646"/>
                    <a:pt x="67964" y="1520222"/>
                  </a:cubicBezTo>
                  <a:cubicBezTo>
                    <a:pt x="119065" y="1599217"/>
                    <a:pt x="211011" y="1644347"/>
                    <a:pt x="303734" y="1659997"/>
                  </a:cubicBezTo>
                  <a:cubicBezTo>
                    <a:pt x="396490" y="1675580"/>
                    <a:pt x="491404" y="1665293"/>
                    <a:pt x="584902" y="1654972"/>
                  </a:cubicBezTo>
                  <a:cubicBezTo>
                    <a:pt x="1683338" y="1533815"/>
                    <a:pt x="2781738" y="1412659"/>
                    <a:pt x="3880105" y="1291503"/>
                  </a:cubicBezTo>
                  <a:cubicBezTo>
                    <a:pt x="3975695" y="1280942"/>
                    <a:pt x="4098537" y="1271541"/>
                    <a:pt x="4190552" y="1243694"/>
                  </a:cubicBezTo>
                  <a:cubicBezTo>
                    <a:pt x="4345539" y="1196831"/>
                    <a:pt x="4407838" y="1127240"/>
                    <a:pt x="4396876" y="850850"/>
                  </a:cubicBezTo>
                  <a:cubicBezTo>
                    <a:pt x="4390804" y="698090"/>
                    <a:pt x="4399810" y="545787"/>
                    <a:pt x="4378088" y="394463"/>
                  </a:cubicBezTo>
                  <a:cubicBezTo>
                    <a:pt x="4356636" y="245200"/>
                    <a:pt x="4314947" y="69402"/>
                    <a:pt x="4173856" y="16251"/>
                  </a:cubicBezTo>
                  <a:cubicBezTo>
                    <a:pt x="4114222" y="-6216"/>
                    <a:pt x="4048180" y="-721"/>
                    <a:pt x="3984700" y="5083"/>
                  </a:cubicBezTo>
                  <a:cubicBezTo>
                    <a:pt x="2904041" y="103938"/>
                    <a:pt x="1823382" y="187739"/>
                    <a:pt x="742723" y="286593"/>
                  </a:cubicBezTo>
                  <a:cubicBezTo>
                    <a:pt x="605545" y="299144"/>
                    <a:pt x="473191" y="325979"/>
                    <a:pt x="323128" y="331821"/>
                  </a:cubicBezTo>
                  <a:cubicBezTo>
                    <a:pt x="204636" y="336429"/>
                    <a:pt x="81557" y="343579"/>
                    <a:pt x="35314" y="470429"/>
                  </a:cubicBezTo>
                  <a:close/>
                </a:path>
              </a:pathLst>
            </a:custGeom>
            <a:solidFill>
              <a:srgbClr val="F9F9F9"/>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3" name="PPT世界-7-5"/>
            <p:cNvSpPr/>
            <p:nvPr/>
          </p:nvSpPr>
          <p:spPr>
            <a:xfrm>
              <a:off x="1551518" y="1774298"/>
              <a:ext cx="2869301" cy="1087900"/>
            </a:xfrm>
            <a:custGeom>
              <a:avLst/>
              <a:gdLst>
                <a:gd name="connsiteX0" fmla="*/ 35284 w 4399377"/>
                <a:gd name="connsiteY0" fmla="*/ 470431 h 1668033"/>
                <a:gd name="connsiteX1" fmla="*/ -403 w 4399377"/>
                <a:gd name="connsiteY1" fmla="*/ 767456 h 1668033"/>
                <a:gd name="connsiteX2" fmla="*/ 11099 w 4399377"/>
                <a:gd name="connsiteY2" fmla="*/ 1249150 h 1668033"/>
                <a:gd name="connsiteX3" fmla="*/ 67967 w 4399377"/>
                <a:gd name="connsiteY3" fmla="*/ 1520207 h 1668033"/>
                <a:gd name="connsiteX4" fmla="*/ 303736 w 4399377"/>
                <a:gd name="connsiteY4" fmla="*/ 1659982 h 1668033"/>
                <a:gd name="connsiteX5" fmla="*/ 584906 w 4399377"/>
                <a:gd name="connsiteY5" fmla="*/ 1654990 h 1668033"/>
                <a:gd name="connsiteX6" fmla="*/ 3880108 w 4399377"/>
                <a:gd name="connsiteY6" fmla="*/ 1291501 h 1668033"/>
                <a:gd name="connsiteX7" fmla="*/ 4190555 w 4399377"/>
                <a:gd name="connsiteY7" fmla="*/ 1243713 h 1668033"/>
                <a:gd name="connsiteX8" fmla="*/ 4396878 w 4399377"/>
                <a:gd name="connsiteY8" fmla="*/ 850852 h 1668033"/>
                <a:gd name="connsiteX9" fmla="*/ 4378090 w 4399377"/>
                <a:gd name="connsiteY9" fmla="*/ 394462 h 1668033"/>
                <a:gd name="connsiteX10" fmla="*/ 4173859 w 4399377"/>
                <a:gd name="connsiteY10" fmla="*/ 16253 h 1668033"/>
                <a:gd name="connsiteX11" fmla="*/ 3984704 w 4399377"/>
                <a:gd name="connsiteY11" fmla="*/ 5082 h 1668033"/>
                <a:gd name="connsiteX12" fmla="*/ 742726 w 4399377"/>
                <a:gd name="connsiteY12" fmla="*/ 286595 h 1668033"/>
                <a:gd name="connsiteX13" fmla="*/ 323131 w 4399377"/>
                <a:gd name="connsiteY13" fmla="*/ 331820 h 1668033"/>
                <a:gd name="connsiteX14" fmla="*/ 35284 w 4399377"/>
                <a:gd name="connsiteY14" fmla="*/ 470431 h 166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9377" h="1668033">
                  <a:moveTo>
                    <a:pt x="35284" y="470431"/>
                  </a:moveTo>
                  <a:cubicBezTo>
                    <a:pt x="-1954" y="572601"/>
                    <a:pt x="-3034" y="658743"/>
                    <a:pt x="-403" y="767456"/>
                  </a:cubicBezTo>
                  <a:cubicBezTo>
                    <a:pt x="3408" y="928035"/>
                    <a:pt x="7254" y="1088601"/>
                    <a:pt x="11099" y="1249150"/>
                  </a:cubicBezTo>
                  <a:cubicBezTo>
                    <a:pt x="13326" y="1342699"/>
                    <a:pt x="17137" y="1441651"/>
                    <a:pt x="67967" y="1520207"/>
                  </a:cubicBezTo>
                  <a:cubicBezTo>
                    <a:pt x="119033" y="1599202"/>
                    <a:pt x="211014" y="1644366"/>
                    <a:pt x="303736" y="1659982"/>
                  </a:cubicBezTo>
                  <a:cubicBezTo>
                    <a:pt x="396458" y="1675599"/>
                    <a:pt x="491407" y="1665311"/>
                    <a:pt x="584906" y="1654990"/>
                  </a:cubicBezTo>
                  <a:cubicBezTo>
                    <a:pt x="1683306" y="1533834"/>
                    <a:pt x="2781708" y="1412678"/>
                    <a:pt x="3880108" y="1291501"/>
                  </a:cubicBezTo>
                  <a:cubicBezTo>
                    <a:pt x="3975698" y="1280940"/>
                    <a:pt x="4098507" y="1271543"/>
                    <a:pt x="4190555" y="1243713"/>
                  </a:cubicBezTo>
                  <a:cubicBezTo>
                    <a:pt x="4345542" y="1196849"/>
                    <a:pt x="4407840" y="1127239"/>
                    <a:pt x="4396878" y="850852"/>
                  </a:cubicBezTo>
                  <a:cubicBezTo>
                    <a:pt x="4390807" y="698088"/>
                    <a:pt x="4399813" y="545789"/>
                    <a:pt x="4378090" y="394462"/>
                  </a:cubicBezTo>
                  <a:cubicBezTo>
                    <a:pt x="4356639" y="245202"/>
                    <a:pt x="4314949" y="69401"/>
                    <a:pt x="4173859" y="16253"/>
                  </a:cubicBezTo>
                  <a:cubicBezTo>
                    <a:pt x="4114225" y="-6214"/>
                    <a:pt x="4048183" y="-723"/>
                    <a:pt x="3984704" y="5082"/>
                  </a:cubicBezTo>
                  <a:cubicBezTo>
                    <a:pt x="2904045" y="103909"/>
                    <a:pt x="1823385" y="187737"/>
                    <a:pt x="742726" y="286595"/>
                  </a:cubicBezTo>
                  <a:cubicBezTo>
                    <a:pt x="605548" y="299146"/>
                    <a:pt x="473159" y="325978"/>
                    <a:pt x="323131" y="331820"/>
                  </a:cubicBezTo>
                  <a:cubicBezTo>
                    <a:pt x="204639" y="336427"/>
                    <a:pt x="81560" y="343577"/>
                    <a:pt x="35284" y="470431"/>
                  </a:cubicBezTo>
                  <a:close/>
                </a:path>
              </a:pathLst>
            </a:custGeom>
            <a:solidFill>
              <a:schemeClr val="accent3"/>
            </a:solidFill>
            <a:ln w="3372" cap="flat">
              <a:noFill/>
              <a:prstDash val="solid"/>
              <a:miter/>
            </a:ln>
          </p:spPr>
          <p:txBody>
            <a:bodyPr rtlCol="0" anchor="ctr">
              <a:noAutofit/>
            </a:bodyPr>
            <a:lstStyle/>
            <a:p>
              <a:endParaRPr lang="zh-CN" altLang="en-US" sz="1600" dirty="0">
                <a:cs typeface="思源黑体 CN Bold" panose="020B0800000000000000" pitchFamily="34" charset="-122"/>
              </a:endParaRPr>
            </a:p>
          </p:txBody>
        </p:sp>
        <p:sp>
          <p:nvSpPr>
            <p:cNvPr id="34" name="PPT世界-7-6"/>
            <p:cNvSpPr/>
            <p:nvPr/>
          </p:nvSpPr>
          <p:spPr>
            <a:xfrm>
              <a:off x="1492778" y="1690591"/>
              <a:ext cx="2999948" cy="1229090"/>
            </a:xfrm>
            <a:custGeom>
              <a:avLst/>
              <a:gdLst>
                <a:gd name="connsiteX0" fmla="*/ 83523 w 4599693"/>
                <a:gd name="connsiteY0" fmla="*/ 419955 h 1884512"/>
                <a:gd name="connsiteX1" fmla="*/ 205185 w 4599693"/>
                <a:gd name="connsiteY1" fmla="*/ 371634 h 1884512"/>
                <a:gd name="connsiteX2" fmla="*/ 334504 w 4599693"/>
                <a:gd name="connsiteY2" fmla="*/ 363006 h 1884512"/>
                <a:gd name="connsiteX3" fmla="*/ 591287 w 4599693"/>
                <a:gd name="connsiteY3" fmla="*/ 339287 h 1884512"/>
                <a:gd name="connsiteX4" fmla="*/ 929391 w 4599693"/>
                <a:gd name="connsiteY4" fmla="*/ 309892 h 1884512"/>
                <a:gd name="connsiteX5" fmla="*/ 1268305 w 4599693"/>
                <a:gd name="connsiteY5" fmla="*/ 283981 h 1884512"/>
                <a:gd name="connsiteX6" fmla="*/ 2875279 w 4599693"/>
                <a:gd name="connsiteY6" fmla="*/ 150793 h 1884512"/>
                <a:gd name="connsiteX7" fmla="*/ 3737878 w 4599693"/>
                <a:gd name="connsiteY7" fmla="*/ 78255 h 1884512"/>
                <a:gd name="connsiteX8" fmla="*/ 4038779 w 4599693"/>
                <a:gd name="connsiteY8" fmla="*/ 52283 h 1884512"/>
                <a:gd name="connsiteX9" fmla="*/ 4179869 w 4599693"/>
                <a:gd name="connsiteY9" fmla="*/ 72446 h 1884512"/>
                <a:gd name="connsiteX10" fmla="*/ 4282744 w 4599693"/>
                <a:gd name="connsiteY10" fmla="*/ 167854 h 1884512"/>
                <a:gd name="connsiteX11" fmla="*/ 4337184 w 4599693"/>
                <a:gd name="connsiteY11" fmla="*/ 303993 h 1884512"/>
                <a:gd name="connsiteX12" fmla="*/ 4364707 w 4599693"/>
                <a:gd name="connsiteY12" fmla="*/ 450895 h 1884512"/>
                <a:gd name="connsiteX13" fmla="*/ 4378671 w 4599693"/>
                <a:gd name="connsiteY13" fmla="*/ 751425 h 1884512"/>
                <a:gd name="connsiteX14" fmla="*/ 4380020 w 4599693"/>
                <a:gd name="connsiteY14" fmla="*/ 847891 h 1884512"/>
                <a:gd name="connsiteX15" fmla="*/ 4382313 w 4599693"/>
                <a:gd name="connsiteY15" fmla="*/ 943743 h 1884512"/>
                <a:gd name="connsiteX16" fmla="*/ 4377524 w 4599693"/>
                <a:gd name="connsiteY16" fmla="*/ 1038233 h 1884512"/>
                <a:gd name="connsiteX17" fmla="*/ 4357489 w 4599693"/>
                <a:gd name="connsiteY17" fmla="*/ 1128628 h 1884512"/>
                <a:gd name="connsiteX18" fmla="*/ 4309154 w 4599693"/>
                <a:gd name="connsiteY18" fmla="*/ 1203305 h 1884512"/>
                <a:gd name="connsiteX19" fmla="*/ 4231644 w 4599693"/>
                <a:gd name="connsiteY19" fmla="*/ 1250024 h 1884512"/>
                <a:gd name="connsiteX20" fmla="*/ 4048357 w 4599693"/>
                <a:gd name="connsiteY20" fmla="*/ 1293997 h 1884512"/>
                <a:gd name="connsiteX21" fmla="*/ 3283710 w 4599693"/>
                <a:gd name="connsiteY21" fmla="*/ 1377373 h 1884512"/>
                <a:gd name="connsiteX22" fmla="*/ 1719943 w 4599693"/>
                <a:gd name="connsiteY22" fmla="*/ 1545744 h 1884512"/>
                <a:gd name="connsiteX23" fmla="*/ 1150083 w 4599693"/>
                <a:gd name="connsiteY23" fmla="*/ 1606828 h 1884512"/>
                <a:gd name="connsiteX24" fmla="*/ 724316 w 4599693"/>
                <a:gd name="connsiteY24" fmla="*/ 1652700 h 1884512"/>
                <a:gd name="connsiteX25" fmla="*/ 511786 w 4599693"/>
                <a:gd name="connsiteY25" fmla="*/ 1675164 h 1884512"/>
                <a:gd name="connsiteX26" fmla="*/ 304485 w 4599693"/>
                <a:gd name="connsiteY26" fmla="*/ 1672398 h 1884512"/>
                <a:gd name="connsiteX27" fmla="*/ 100691 w 4599693"/>
                <a:gd name="connsiteY27" fmla="*/ 1562474 h 1884512"/>
                <a:gd name="connsiteX28" fmla="*/ 51345 w 4599693"/>
                <a:gd name="connsiteY28" fmla="*/ 1458196 h 1884512"/>
                <a:gd name="connsiteX29" fmla="*/ 36639 w 4599693"/>
                <a:gd name="connsiteY29" fmla="*/ 1337684 h 1884512"/>
                <a:gd name="connsiteX30" fmla="*/ 30635 w 4599693"/>
                <a:gd name="connsiteY30" fmla="*/ 1003687 h 1884512"/>
                <a:gd name="connsiteX31" fmla="*/ 27869 w 4599693"/>
                <a:gd name="connsiteY31" fmla="*/ 836389 h 1884512"/>
                <a:gd name="connsiteX32" fmla="*/ 30062 w 4599693"/>
                <a:gd name="connsiteY32" fmla="*/ 672255 h 1884512"/>
                <a:gd name="connsiteX33" fmla="*/ 38596 w 4599693"/>
                <a:gd name="connsiteY33" fmla="*/ 587533 h 1884512"/>
                <a:gd name="connsiteX34" fmla="*/ 48107 w 4599693"/>
                <a:gd name="connsiteY34" fmla="*/ 523447 h 1884512"/>
                <a:gd name="connsiteX35" fmla="*/ 39135 w 4599693"/>
                <a:gd name="connsiteY35" fmla="*/ 520792 h 1884512"/>
                <a:gd name="connsiteX36" fmla="*/ 6991 w 4599693"/>
                <a:gd name="connsiteY36" fmla="*/ 627867 h 1884512"/>
                <a:gd name="connsiteX37" fmla="*/ -801 w 4599693"/>
                <a:gd name="connsiteY37" fmla="*/ 813176 h 1884512"/>
                <a:gd name="connsiteX38" fmla="*/ 2168 w 4599693"/>
                <a:gd name="connsiteY38" fmla="*/ 1000072 h 1884512"/>
                <a:gd name="connsiteX39" fmla="*/ 5473 w 4599693"/>
                <a:gd name="connsiteY39" fmla="*/ 1187314 h 1884512"/>
                <a:gd name="connsiteX40" fmla="*/ 10566 w 4599693"/>
                <a:gd name="connsiteY40" fmla="*/ 1374540 h 1884512"/>
                <a:gd name="connsiteX41" fmla="*/ 57923 w 4599693"/>
                <a:gd name="connsiteY41" fmla="*/ 1550669 h 1884512"/>
                <a:gd name="connsiteX42" fmla="*/ 195808 w 4599693"/>
                <a:gd name="connsiteY42" fmla="*/ 1669936 h 1884512"/>
                <a:gd name="connsiteX43" fmla="*/ 374946 w 4599693"/>
                <a:gd name="connsiteY43" fmla="*/ 1710344 h 1884512"/>
                <a:gd name="connsiteX44" fmla="*/ 558198 w 4599693"/>
                <a:gd name="connsiteY44" fmla="*/ 1702080 h 1884512"/>
                <a:gd name="connsiteX45" fmla="*/ 1557704 w 4599693"/>
                <a:gd name="connsiteY45" fmla="*/ 1599070 h 1884512"/>
                <a:gd name="connsiteX46" fmla="*/ 2078589 w 4599693"/>
                <a:gd name="connsiteY46" fmla="*/ 1547667 h 1884512"/>
                <a:gd name="connsiteX47" fmla="*/ 2544697 w 4599693"/>
                <a:gd name="connsiteY47" fmla="*/ 1501791 h 1884512"/>
                <a:gd name="connsiteX48" fmla="*/ 3668665 w 4599693"/>
                <a:gd name="connsiteY48" fmla="*/ 1380247 h 1884512"/>
                <a:gd name="connsiteX49" fmla="*/ 3869760 w 4599693"/>
                <a:gd name="connsiteY49" fmla="*/ 1358502 h 1884512"/>
                <a:gd name="connsiteX50" fmla="*/ 4071901 w 4599693"/>
                <a:gd name="connsiteY50" fmla="*/ 1335444 h 1884512"/>
                <a:gd name="connsiteX51" fmla="*/ 4275121 w 4599693"/>
                <a:gd name="connsiteY51" fmla="*/ 1279291 h 1884512"/>
                <a:gd name="connsiteX52" fmla="*/ 4364605 w 4599693"/>
                <a:gd name="connsiteY52" fmla="*/ 1208412 h 1884512"/>
                <a:gd name="connsiteX53" fmla="*/ 4410782 w 4599693"/>
                <a:gd name="connsiteY53" fmla="*/ 1105426 h 1884512"/>
                <a:gd name="connsiteX54" fmla="*/ 4424914 w 4599693"/>
                <a:gd name="connsiteY54" fmla="*/ 891129 h 1884512"/>
                <a:gd name="connsiteX55" fmla="*/ 4420799 w 4599693"/>
                <a:gd name="connsiteY55" fmla="*/ 684883 h 1884512"/>
                <a:gd name="connsiteX56" fmla="*/ 4410005 w 4599693"/>
                <a:gd name="connsiteY56" fmla="*/ 475541 h 1884512"/>
                <a:gd name="connsiteX57" fmla="*/ 4370677 w 4599693"/>
                <a:gd name="connsiteY57" fmla="*/ 267268 h 1884512"/>
                <a:gd name="connsiteX58" fmla="*/ 4265812 w 4599693"/>
                <a:gd name="connsiteY58" fmla="*/ 79307 h 1884512"/>
                <a:gd name="connsiteX59" fmla="*/ 4168502 w 4599693"/>
                <a:gd name="connsiteY59" fmla="*/ 21714 h 1884512"/>
                <a:gd name="connsiteX60" fmla="*/ 4059286 w 4599693"/>
                <a:gd name="connsiteY60" fmla="*/ 8222 h 1884512"/>
                <a:gd name="connsiteX61" fmla="*/ 3955973 w 4599693"/>
                <a:gd name="connsiteY61" fmla="*/ 15373 h 1884512"/>
                <a:gd name="connsiteX62" fmla="*/ 3854818 w 4599693"/>
                <a:gd name="connsiteY62" fmla="*/ 24092 h 1884512"/>
                <a:gd name="connsiteX63" fmla="*/ 3652542 w 4599693"/>
                <a:gd name="connsiteY63" fmla="*/ 41469 h 1884512"/>
                <a:gd name="connsiteX64" fmla="*/ 2843371 w 4599693"/>
                <a:gd name="connsiteY64" fmla="*/ 110952 h 1884512"/>
                <a:gd name="connsiteX65" fmla="*/ 2144733 w 4599693"/>
                <a:gd name="connsiteY65" fmla="*/ 170960 h 1884512"/>
                <a:gd name="connsiteX66" fmla="*/ 1555445 w 4599693"/>
                <a:gd name="connsiteY66" fmla="*/ 220812 h 1884512"/>
                <a:gd name="connsiteX67" fmla="*/ 768502 w 4599693"/>
                <a:gd name="connsiteY67" fmla="*/ 292794 h 1884512"/>
                <a:gd name="connsiteX68" fmla="*/ 423955 w 4599693"/>
                <a:gd name="connsiteY68" fmla="*/ 335331 h 1884512"/>
                <a:gd name="connsiteX69" fmla="*/ 338687 w 4599693"/>
                <a:gd name="connsiteY69" fmla="*/ 342296 h 1884512"/>
                <a:gd name="connsiteX70" fmla="*/ 251327 w 4599693"/>
                <a:gd name="connsiteY70" fmla="*/ 347585 h 1884512"/>
                <a:gd name="connsiteX71" fmla="*/ 161641 w 4599693"/>
                <a:gd name="connsiteY71" fmla="*/ 363158 h 1884512"/>
                <a:gd name="connsiteX72" fmla="*/ 76541 w 4599693"/>
                <a:gd name="connsiteY72" fmla="*/ 406099 h 1884512"/>
                <a:gd name="connsiteX73" fmla="*/ 49895 w 4599693"/>
                <a:gd name="connsiteY73" fmla="*/ 432489 h 1884512"/>
                <a:gd name="connsiteX74" fmla="*/ 33569 w 4599693"/>
                <a:gd name="connsiteY74" fmla="*/ 456521 h 1884512"/>
                <a:gd name="connsiteX75" fmla="*/ 23889 w 4599693"/>
                <a:gd name="connsiteY75" fmla="*/ 475504 h 1884512"/>
                <a:gd name="connsiteX76" fmla="*/ 19134 w 4599693"/>
                <a:gd name="connsiteY76" fmla="*/ 489107 h 1884512"/>
                <a:gd name="connsiteX77" fmla="*/ 21663 w 4599693"/>
                <a:gd name="connsiteY77" fmla="*/ 495333 h 1884512"/>
                <a:gd name="connsiteX78" fmla="*/ 31343 w 4599693"/>
                <a:gd name="connsiteY78" fmla="*/ 478806 h 1884512"/>
                <a:gd name="connsiteX79" fmla="*/ 46387 w 4599693"/>
                <a:gd name="connsiteY79" fmla="*/ 457219 h 1884512"/>
                <a:gd name="connsiteX80" fmla="*/ 83523 w 4599693"/>
                <a:gd name="connsiteY80" fmla="*/ 419955 h 1884512"/>
                <a:gd name="connsiteX81" fmla="*/ 82073 w 4599693"/>
                <a:gd name="connsiteY81" fmla="*/ 418224 h 1884512"/>
                <a:gd name="connsiteX82" fmla="*/ 204915 w 4599693"/>
                <a:gd name="connsiteY82" fmla="*/ 369920 h 1884512"/>
                <a:gd name="connsiteX83" fmla="*/ 334437 w 4599693"/>
                <a:gd name="connsiteY83" fmla="*/ 361738 h 1884512"/>
                <a:gd name="connsiteX84" fmla="*/ 591219 w 4599693"/>
                <a:gd name="connsiteY84" fmla="*/ 338923 h 1884512"/>
                <a:gd name="connsiteX85" fmla="*/ 929459 w 4599693"/>
                <a:gd name="connsiteY85" fmla="*/ 310928 h 1884512"/>
                <a:gd name="connsiteX86" fmla="*/ 1268508 w 4599693"/>
                <a:gd name="connsiteY86" fmla="*/ 286028 h 1884512"/>
                <a:gd name="connsiteX87" fmla="*/ 2875651 w 4599693"/>
                <a:gd name="connsiteY87" fmla="*/ 154625 h 1884512"/>
                <a:gd name="connsiteX88" fmla="*/ 3738282 w 4599693"/>
                <a:gd name="connsiteY88" fmla="*/ 82805 h 1884512"/>
                <a:gd name="connsiteX89" fmla="*/ 4039048 w 4599693"/>
                <a:gd name="connsiteY89" fmla="*/ 56729 h 1884512"/>
                <a:gd name="connsiteX90" fmla="*/ 4178048 w 4599693"/>
                <a:gd name="connsiteY90" fmla="*/ 76393 h 1884512"/>
                <a:gd name="connsiteX91" fmla="*/ 4279102 w 4599693"/>
                <a:gd name="connsiteY91" fmla="*/ 170070 h 1884512"/>
                <a:gd name="connsiteX92" fmla="*/ 4333170 w 4599693"/>
                <a:gd name="connsiteY92" fmla="*/ 305011 h 1884512"/>
                <a:gd name="connsiteX93" fmla="*/ 4360727 w 4599693"/>
                <a:gd name="connsiteY93" fmla="*/ 451397 h 1884512"/>
                <a:gd name="connsiteX94" fmla="*/ 4374724 w 4599693"/>
                <a:gd name="connsiteY94" fmla="*/ 751431 h 1884512"/>
                <a:gd name="connsiteX95" fmla="*/ 4376074 w 4599693"/>
                <a:gd name="connsiteY95" fmla="*/ 847948 h 1884512"/>
                <a:gd name="connsiteX96" fmla="*/ 4378333 w 4599693"/>
                <a:gd name="connsiteY96" fmla="*/ 943706 h 1884512"/>
                <a:gd name="connsiteX97" fmla="*/ 4373544 w 4599693"/>
                <a:gd name="connsiteY97" fmla="*/ 1037734 h 1884512"/>
                <a:gd name="connsiteX98" fmla="*/ 4353711 w 4599693"/>
                <a:gd name="connsiteY98" fmla="*/ 1127175 h 1884512"/>
                <a:gd name="connsiteX99" fmla="*/ 4306422 w 4599693"/>
                <a:gd name="connsiteY99" fmla="*/ 1200304 h 1884512"/>
                <a:gd name="connsiteX100" fmla="*/ 4230126 w 4599693"/>
                <a:gd name="connsiteY100" fmla="*/ 1246192 h 1884512"/>
                <a:gd name="connsiteX101" fmla="*/ 4047784 w 4599693"/>
                <a:gd name="connsiteY101" fmla="*/ 1289815 h 1884512"/>
                <a:gd name="connsiteX102" fmla="*/ 3283204 w 4599693"/>
                <a:gd name="connsiteY102" fmla="*/ 1372746 h 1884512"/>
                <a:gd name="connsiteX103" fmla="*/ 1719302 w 4599693"/>
                <a:gd name="connsiteY103" fmla="*/ 1539976 h 1884512"/>
                <a:gd name="connsiteX104" fmla="*/ 1149409 w 4599693"/>
                <a:gd name="connsiteY104" fmla="*/ 1600554 h 1884512"/>
                <a:gd name="connsiteX105" fmla="*/ 723574 w 4599693"/>
                <a:gd name="connsiteY105" fmla="*/ 1646089 h 1884512"/>
                <a:gd name="connsiteX106" fmla="*/ 511145 w 4599693"/>
                <a:gd name="connsiteY106" fmla="*/ 1668418 h 1884512"/>
                <a:gd name="connsiteX107" fmla="*/ 305666 w 4599693"/>
                <a:gd name="connsiteY107" fmla="*/ 1665517 h 1884512"/>
                <a:gd name="connsiteX108" fmla="*/ 106256 w 4599693"/>
                <a:gd name="connsiteY108" fmla="*/ 1558022 h 1884512"/>
                <a:gd name="connsiteX109" fmla="*/ 44161 w 4599693"/>
                <a:gd name="connsiteY109" fmla="*/ 1337306 h 1884512"/>
                <a:gd name="connsiteX110" fmla="*/ 38899 w 4599693"/>
                <a:gd name="connsiteY110" fmla="*/ 1003475 h 1884512"/>
                <a:gd name="connsiteX111" fmla="*/ 36470 w 4599693"/>
                <a:gd name="connsiteY111" fmla="*/ 836177 h 1884512"/>
                <a:gd name="connsiteX112" fmla="*/ 39101 w 4599693"/>
                <a:gd name="connsiteY112" fmla="*/ 672889 h 1884512"/>
                <a:gd name="connsiteX113" fmla="*/ 46522 w 4599693"/>
                <a:gd name="connsiteY113" fmla="*/ 589240 h 1884512"/>
                <a:gd name="connsiteX114" fmla="*/ 53504 w 4599693"/>
                <a:gd name="connsiteY114" fmla="*/ 525289 h 1884512"/>
                <a:gd name="connsiteX115" fmla="*/ 41935 w 4599693"/>
                <a:gd name="connsiteY115" fmla="*/ 521730 h 1884512"/>
                <a:gd name="connsiteX116" fmla="*/ 8003 w 4599693"/>
                <a:gd name="connsiteY116" fmla="*/ 627978 h 1884512"/>
                <a:gd name="connsiteX117" fmla="*/ -396 w 4599693"/>
                <a:gd name="connsiteY117" fmla="*/ 813123 h 1884512"/>
                <a:gd name="connsiteX118" fmla="*/ 2168 w 4599693"/>
                <a:gd name="connsiteY118" fmla="*/ 1000018 h 1884512"/>
                <a:gd name="connsiteX119" fmla="*/ 5135 w 4599693"/>
                <a:gd name="connsiteY119" fmla="*/ 1187260 h 1884512"/>
                <a:gd name="connsiteX120" fmla="*/ 9858 w 4599693"/>
                <a:gd name="connsiteY120" fmla="*/ 1374560 h 1884512"/>
                <a:gd name="connsiteX121" fmla="*/ 56944 w 4599693"/>
                <a:gd name="connsiteY121" fmla="*/ 1551208 h 1884512"/>
                <a:gd name="connsiteX122" fmla="*/ 195168 w 4599693"/>
                <a:gd name="connsiteY122" fmla="*/ 1671319 h 1884512"/>
                <a:gd name="connsiteX123" fmla="*/ 374845 w 4599693"/>
                <a:gd name="connsiteY123" fmla="*/ 1712266 h 1884512"/>
                <a:gd name="connsiteX124" fmla="*/ 558434 w 4599693"/>
                <a:gd name="connsiteY124" fmla="*/ 1704408 h 1884512"/>
                <a:gd name="connsiteX125" fmla="*/ 1558176 w 4599693"/>
                <a:gd name="connsiteY125" fmla="*/ 1603489 h 1884512"/>
                <a:gd name="connsiteX126" fmla="*/ 2079263 w 4599693"/>
                <a:gd name="connsiteY126" fmla="*/ 1553805 h 1884512"/>
                <a:gd name="connsiteX127" fmla="*/ 2545573 w 4599693"/>
                <a:gd name="connsiteY127" fmla="*/ 1509539 h 1884512"/>
                <a:gd name="connsiteX128" fmla="*/ 3669609 w 4599693"/>
                <a:gd name="connsiteY128" fmla="*/ 1388676 h 1884512"/>
                <a:gd name="connsiteX129" fmla="*/ 3870704 w 4599693"/>
                <a:gd name="connsiteY129" fmla="*/ 1367059 h 1884512"/>
                <a:gd name="connsiteX130" fmla="*/ 4073216 w 4599693"/>
                <a:gd name="connsiteY130" fmla="*/ 1344096 h 1884512"/>
                <a:gd name="connsiteX131" fmla="*/ 4279034 w 4599693"/>
                <a:gd name="connsiteY131" fmla="*/ 1287221 h 1884512"/>
                <a:gd name="connsiteX132" fmla="*/ 4371689 w 4599693"/>
                <a:gd name="connsiteY132" fmla="*/ 1213762 h 1884512"/>
                <a:gd name="connsiteX133" fmla="*/ 4419416 w 4599693"/>
                <a:gd name="connsiteY133" fmla="*/ 1107514 h 1884512"/>
                <a:gd name="connsiteX134" fmla="*/ 4433616 w 4599693"/>
                <a:gd name="connsiteY134" fmla="*/ 890781 h 1884512"/>
                <a:gd name="connsiteX135" fmla="*/ 4429265 w 4599693"/>
                <a:gd name="connsiteY135" fmla="*/ 684758 h 1884512"/>
                <a:gd name="connsiteX136" fmla="*/ 4418236 w 4599693"/>
                <a:gd name="connsiteY136" fmla="*/ 474640 h 1884512"/>
                <a:gd name="connsiteX137" fmla="*/ 4378502 w 4599693"/>
                <a:gd name="connsiteY137" fmla="*/ 264931 h 1884512"/>
                <a:gd name="connsiteX138" fmla="*/ 4271377 w 4599693"/>
                <a:gd name="connsiteY138" fmla="*/ 73320 h 1884512"/>
                <a:gd name="connsiteX139" fmla="*/ 4170931 w 4599693"/>
                <a:gd name="connsiteY139" fmla="*/ 13902 h 1884512"/>
                <a:gd name="connsiteX140" fmla="*/ 4059184 w 4599693"/>
                <a:gd name="connsiteY140" fmla="*/ 26 h 1884512"/>
                <a:gd name="connsiteX141" fmla="*/ 3955197 w 4599693"/>
                <a:gd name="connsiteY141" fmla="*/ 7194 h 1884512"/>
                <a:gd name="connsiteX142" fmla="*/ 3854076 w 4599693"/>
                <a:gd name="connsiteY142" fmla="*/ 15875 h 1884512"/>
                <a:gd name="connsiteX143" fmla="*/ 3651767 w 4599693"/>
                <a:gd name="connsiteY143" fmla="*/ 33219 h 1884512"/>
                <a:gd name="connsiteX144" fmla="*/ 2842596 w 4599693"/>
                <a:gd name="connsiteY144" fmla="*/ 102456 h 1884512"/>
                <a:gd name="connsiteX145" fmla="*/ 2143957 w 4599693"/>
                <a:gd name="connsiteY145" fmla="*/ 162278 h 1884512"/>
                <a:gd name="connsiteX146" fmla="*/ 1554635 w 4599693"/>
                <a:gd name="connsiteY146" fmla="*/ 211763 h 1884512"/>
                <a:gd name="connsiteX147" fmla="*/ 767760 w 4599693"/>
                <a:gd name="connsiteY147" fmla="*/ 284780 h 1884512"/>
                <a:gd name="connsiteX148" fmla="*/ 423246 w 4599693"/>
                <a:gd name="connsiteY148" fmla="*/ 327954 h 1884512"/>
                <a:gd name="connsiteX149" fmla="*/ 338315 w 4599693"/>
                <a:gd name="connsiteY149" fmla="*/ 335037 h 1884512"/>
                <a:gd name="connsiteX150" fmla="*/ 250754 w 4599693"/>
                <a:gd name="connsiteY150" fmla="*/ 340545 h 1884512"/>
                <a:gd name="connsiteX151" fmla="*/ 159785 w 4599693"/>
                <a:gd name="connsiteY151" fmla="*/ 356543 h 1884512"/>
                <a:gd name="connsiteX152" fmla="*/ 72358 w 4599693"/>
                <a:gd name="connsiteY152" fmla="*/ 400901 h 1884512"/>
                <a:gd name="connsiteX153" fmla="*/ 44903 w 4599693"/>
                <a:gd name="connsiteY153" fmla="*/ 428289 h 1884512"/>
                <a:gd name="connsiteX154" fmla="*/ 28207 w 4599693"/>
                <a:gd name="connsiteY154" fmla="*/ 453188 h 1884512"/>
                <a:gd name="connsiteX155" fmla="*/ 18425 w 4599693"/>
                <a:gd name="connsiteY155" fmla="*/ 472832 h 1884512"/>
                <a:gd name="connsiteX156" fmla="*/ 13804 w 4599693"/>
                <a:gd name="connsiteY156" fmla="*/ 486877 h 1884512"/>
                <a:gd name="connsiteX157" fmla="*/ 17548 w 4599693"/>
                <a:gd name="connsiteY157" fmla="*/ 493731 h 1884512"/>
                <a:gd name="connsiteX158" fmla="*/ 28072 w 4599693"/>
                <a:gd name="connsiteY158" fmla="*/ 477163 h 1884512"/>
                <a:gd name="connsiteX159" fmla="*/ 43857 w 4599693"/>
                <a:gd name="connsiteY159" fmla="*/ 455492 h 1884512"/>
                <a:gd name="connsiteX160" fmla="*/ 82073 w 4599693"/>
                <a:gd name="connsiteY160" fmla="*/ 418238 h 1884512"/>
                <a:gd name="connsiteX161" fmla="*/ 319292 w 4599693"/>
                <a:gd name="connsiteY161" fmla="*/ 465328 h 1884512"/>
                <a:gd name="connsiteX162" fmla="*/ 290116 w 4599693"/>
                <a:gd name="connsiteY162" fmla="*/ 462562 h 1884512"/>
                <a:gd name="connsiteX163" fmla="*/ 251530 w 4599693"/>
                <a:gd name="connsiteY163" fmla="*/ 460221 h 1884512"/>
                <a:gd name="connsiteX164" fmla="*/ 160325 w 4599693"/>
                <a:gd name="connsiteY164" fmla="*/ 478152 h 1884512"/>
                <a:gd name="connsiteX165" fmla="*/ 120423 w 4599693"/>
                <a:gd name="connsiteY165" fmla="*/ 513207 h 1884512"/>
                <a:gd name="connsiteX166" fmla="*/ 97555 w 4599693"/>
                <a:gd name="connsiteY166" fmla="*/ 580086 h 1884512"/>
                <a:gd name="connsiteX167" fmla="*/ 81398 w 4599693"/>
                <a:gd name="connsiteY167" fmla="*/ 666686 h 1884512"/>
                <a:gd name="connsiteX168" fmla="*/ 76001 w 4599693"/>
                <a:gd name="connsiteY168" fmla="*/ 756069 h 1884512"/>
                <a:gd name="connsiteX169" fmla="*/ 75327 w 4599693"/>
                <a:gd name="connsiteY169" fmla="*/ 788486 h 1884512"/>
                <a:gd name="connsiteX170" fmla="*/ 75023 w 4599693"/>
                <a:gd name="connsiteY170" fmla="*/ 836720 h 1884512"/>
                <a:gd name="connsiteX171" fmla="*/ 74416 w 4599693"/>
                <a:gd name="connsiteY171" fmla="*/ 865305 h 1884512"/>
                <a:gd name="connsiteX172" fmla="*/ 71920 w 4599693"/>
                <a:gd name="connsiteY172" fmla="*/ 903029 h 1884512"/>
                <a:gd name="connsiteX173" fmla="*/ 89763 w 4599693"/>
                <a:gd name="connsiteY173" fmla="*/ 905002 h 1884512"/>
                <a:gd name="connsiteX174" fmla="*/ 92663 w 4599693"/>
                <a:gd name="connsiteY174" fmla="*/ 862870 h 1884512"/>
                <a:gd name="connsiteX175" fmla="*/ 95362 w 4599693"/>
                <a:gd name="connsiteY175" fmla="*/ 821720 h 1884512"/>
                <a:gd name="connsiteX176" fmla="*/ 98836 w 4599693"/>
                <a:gd name="connsiteY176" fmla="*/ 765196 h 1884512"/>
                <a:gd name="connsiteX177" fmla="*/ 102580 w 4599693"/>
                <a:gd name="connsiteY177" fmla="*/ 735966 h 1884512"/>
                <a:gd name="connsiteX178" fmla="*/ 106560 w 4599693"/>
                <a:gd name="connsiteY178" fmla="*/ 710055 h 1884512"/>
                <a:gd name="connsiteX179" fmla="*/ 112598 w 4599693"/>
                <a:gd name="connsiteY179" fmla="*/ 648462 h 1884512"/>
                <a:gd name="connsiteX180" fmla="*/ 120625 w 4599693"/>
                <a:gd name="connsiteY180" fmla="*/ 605467 h 1884512"/>
                <a:gd name="connsiteX181" fmla="*/ 130744 w 4599693"/>
                <a:gd name="connsiteY181" fmla="*/ 561865 h 1884512"/>
                <a:gd name="connsiteX182" fmla="*/ 146833 w 4599693"/>
                <a:gd name="connsiteY182" fmla="*/ 524762 h 1884512"/>
                <a:gd name="connsiteX183" fmla="*/ 174256 w 4599693"/>
                <a:gd name="connsiteY183" fmla="*/ 501742 h 1884512"/>
                <a:gd name="connsiteX184" fmla="*/ 207209 w 4599693"/>
                <a:gd name="connsiteY184" fmla="*/ 490949 h 1884512"/>
                <a:gd name="connsiteX185" fmla="*/ 238274 w 4599693"/>
                <a:gd name="connsiteY185" fmla="*/ 486395 h 1884512"/>
                <a:gd name="connsiteX186" fmla="*/ 281110 w 4599693"/>
                <a:gd name="connsiteY186" fmla="*/ 480020 h 1884512"/>
                <a:gd name="connsiteX187" fmla="*/ 319528 w 4599693"/>
                <a:gd name="connsiteY187" fmla="*/ 475042 h 1884512"/>
                <a:gd name="connsiteX188" fmla="*/ 319292 w 4599693"/>
                <a:gd name="connsiteY188" fmla="*/ 465341 h 1884512"/>
                <a:gd name="connsiteX189" fmla="*/ 235002 w 4599693"/>
                <a:gd name="connsiteY189" fmla="*/ 539512 h 1884512"/>
                <a:gd name="connsiteX190" fmla="*/ 218238 w 4599693"/>
                <a:gd name="connsiteY190" fmla="*/ 542548 h 1884512"/>
                <a:gd name="connsiteX191" fmla="*/ 196719 w 4599693"/>
                <a:gd name="connsiteY191" fmla="*/ 551358 h 1884512"/>
                <a:gd name="connsiteX192" fmla="*/ 164912 w 4599693"/>
                <a:gd name="connsiteY192" fmla="*/ 596583 h 1884512"/>
                <a:gd name="connsiteX193" fmla="*/ 154625 w 4599693"/>
                <a:gd name="connsiteY193" fmla="*/ 623566 h 1884512"/>
                <a:gd name="connsiteX194" fmla="*/ 146462 w 4599693"/>
                <a:gd name="connsiteY194" fmla="*/ 663134 h 1884512"/>
                <a:gd name="connsiteX195" fmla="*/ 137456 w 4599693"/>
                <a:gd name="connsiteY195" fmla="*/ 713614 h 1884512"/>
                <a:gd name="connsiteX196" fmla="*/ 131621 w 4599693"/>
                <a:gd name="connsiteY196" fmla="*/ 765638 h 1884512"/>
                <a:gd name="connsiteX197" fmla="*/ 130137 w 4599693"/>
                <a:gd name="connsiteY197" fmla="*/ 784604 h 1884512"/>
                <a:gd name="connsiteX198" fmla="*/ 128687 w 4599693"/>
                <a:gd name="connsiteY198" fmla="*/ 812893 h 1884512"/>
                <a:gd name="connsiteX199" fmla="*/ 127641 w 4599693"/>
                <a:gd name="connsiteY199" fmla="*/ 829647 h 1884512"/>
                <a:gd name="connsiteX200" fmla="*/ 124673 w 4599693"/>
                <a:gd name="connsiteY200" fmla="*/ 851706 h 1884512"/>
                <a:gd name="connsiteX201" fmla="*/ 142482 w 4599693"/>
                <a:gd name="connsiteY201" fmla="*/ 852718 h 1884512"/>
                <a:gd name="connsiteX202" fmla="*/ 145922 w 4599693"/>
                <a:gd name="connsiteY202" fmla="*/ 828186 h 1884512"/>
                <a:gd name="connsiteX203" fmla="*/ 149329 w 4599693"/>
                <a:gd name="connsiteY203" fmla="*/ 804302 h 1884512"/>
                <a:gd name="connsiteX204" fmla="*/ 154220 w 4599693"/>
                <a:gd name="connsiteY204" fmla="*/ 771682 h 1884512"/>
                <a:gd name="connsiteX205" fmla="*/ 158638 w 4599693"/>
                <a:gd name="connsiteY205" fmla="*/ 754909 h 1884512"/>
                <a:gd name="connsiteX206" fmla="*/ 162990 w 4599693"/>
                <a:gd name="connsiteY206" fmla="*/ 740112 h 1884512"/>
                <a:gd name="connsiteX207" fmla="*/ 167779 w 4599693"/>
                <a:gd name="connsiteY207" fmla="*/ 704507 h 1884512"/>
                <a:gd name="connsiteX208" fmla="*/ 172299 w 4599693"/>
                <a:gd name="connsiteY208" fmla="*/ 679442 h 1884512"/>
                <a:gd name="connsiteX209" fmla="*/ 175908 w 4599693"/>
                <a:gd name="connsiteY209" fmla="*/ 653602 h 1884512"/>
                <a:gd name="connsiteX210" fmla="*/ 191053 w 4599693"/>
                <a:gd name="connsiteY210" fmla="*/ 604782 h 1884512"/>
                <a:gd name="connsiteX211" fmla="*/ 199114 w 4599693"/>
                <a:gd name="connsiteY211" fmla="*/ 586612 h 1884512"/>
                <a:gd name="connsiteX212" fmla="*/ 208356 w 4599693"/>
                <a:gd name="connsiteY212" fmla="*/ 574615 h 1884512"/>
                <a:gd name="connsiteX213" fmla="*/ 222185 w 4599693"/>
                <a:gd name="connsiteY213" fmla="*/ 559851 h 1884512"/>
                <a:gd name="connsiteX214" fmla="*/ 238375 w 4599693"/>
                <a:gd name="connsiteY214" fmla="*/ 548683 h 1884512"/>
                <a:gd name="connsiteX215" fmla="*/ 235002 w 4599693"/>
                <a:gd name="connsiteY215" fmla="*/ 539526 h 1884512"/>
                <a:gd name="connsiteX216" fmla="*/ 3920995 w 4599693"/>
                <a:gd name="connsiteY216" fmla="*/ 1225452 h 1884512"/>
                <a:gd name="connsiteX217" fmla="*/ 3958097 w 4599693"/>
                <a:gd name="connsiteY217" fmla="*/ 1225766 h 1884512"/>
                <a:gd name="connsiteX218" fmla="*/ 4006938 w 4599693"/>
                <a:gd name="connsiteY218" fmla="*/ 1225469 h 1884512"/>
                <a:gd name="connsiteX219" fmla="*/ 4121888 w 4599693"/>
                <a:gd name="connsiteY219" fmla="*/ 1210837 h 1884512"/>
                <a:gd name="connsiteX220" fmla="*/ 4182702 w 4599693"/>
                <a:gd name="connsiteY220" fmla="*/ 1195892 h 1884512"/>
                <a:gd name="connsiteX221" fmla="*/ 4261832 w 4599693"/>
                <a:gd name="connsiteY221" fmla="*/ 1153133 h 1884512"/>
                <a:gd name="connsiteX222" fmla="*/ 4293065 w 4599693"/>
                <a:gd name="connsiteY222" fmla="*/ 1103945 h 1884512"/>
                <a:gd name="connsiteX223" fmla="*/ 4307738 w 4599693"/>
                <a:gd name="connsiteY223" fmla="*/ 1048966 h 1884512"/>
                <a:gd name="connsiteX224" fmla="*/ 4316743 w 4599693"/>
                <a:gd name="connsiteY224" fmla="*/ 935220 h 1884512"/>
                <a:gd name="connsiteX225" fmla="*/ 4316811 w 4599693"/>
                <a:gd name="connsiteY225" fmla="*/ 893898 h 1884512"/>
                <a:gd name="connsiteX226" fmla="*/ 4317115 w 4599693"/>
                <a:gd name="connsiteY226" fmla="*/ 832807 h 1884512"/>
                <a:gd name="connsiteX227" fmla="*/ 4317755 w 4599693"/>
                <a:gd name="connsiteY227" fmla="*/ 796629 h 1884512"/>
                <a:gd name="connsiteX228" fmla="*/ 4320285 w 4599693"/>
                <a:gd name="connsiteY228" fmla="*/ 748986 h 1884512"/>
                <a:gd name="connsiteX229" fmla="*/ 4302442 w 4599693"/>
                <a:gd name="connsiteY229" fmla="*/ 746095 h 1884512"/>
                <a:gd name="connsiteX230" fmla="*/ 4299507 w 4599693"/>
                <a:gd name="connsiteY230" fmla="*/ 799540 h 1884512"/>
                <a:gd name="connsiteX231" fmla="*/ 4296776 w 4599693"/>
                <a:gd name="connsiteY231" fmla="*/ 851820 h 1884512"/>
                <a:gd name="connsiteX232" fmla="*/ 4293706 w 4599693"/>
                <a:gd name="connsiteY232" fmla="*/ 923587 h 1884512"/>
                <a:gd name="connsiteX233" fmla="*/ 4289929 w 4599693"/>
                <a:gd name="connsiteY233" fmla="*/ 960611 h 1884512"/>
                <a:gd name="connsiteX234" fmla="*/ 4285341 w 4599693"/>
                <a:gd name="connsiteY234" fmla="*/ 993329 h 1884512"/>
                <a:gd name="connsiteX235" fmla="*/ 4274110 w 4599693"/>
                <a:gd name="connsiteY235" fmla="*/ 1069814 h 1884512"/>
                <a:gd name="connsiteX236" fmla="*/ 4254749 w 4599693"/>
                <a:gd name="connsiteY236" fmla="*/ 1117083 h 1884512"/>
                <a:gd name="connsiteX237" fmla="*/ 4219569 w 4599693"/>
                <a:gd name="connsiteY237" fmla="*/ 1151234 h 1884512"/>
                <a:gd name="connsiteX238" fmla="*/ 4168671 w 4599693"/>
                <a:gd name="connsiteY238" fmla="*/ 1170493 h 1884512"/>
                <a:gd name="connsiteX239" fmla="*/ 4114062 w 4599693"/>
                <a:gd name="connsiteY239" fmla="*/ 1184518 h 1884512"/>
                <a:gd name="connsiteX240" fmla="*/ 4065729 w 4599693"/>
                <a:gd name="connsiteY240" fmla="*/ 1193160 h 1884512"/>
                <a:gd name="connsiteX241" fmla="*/ 4024376 w 4599693"/>
                <a:gd name="connsiteY241" fmla="*/ 1198452 h 1884512"/>
                <a:gd name="connsiteX242" fmla="*/ 3969026 w 4599693"/>
                <a:gd name="connsiteY242" fmla="*/ 1207518 h 1884512"/>
                <a:gd name="connsiteX243" fmla="*/ 3920219 w 4599693"/>
                <a:gd name="connsiteY243" fmla="*/ 1215738 h 1884512"/>
                <a:gd name="connsiteX244" fmla="*/ 3920995 w 4599693"/>
                <a:gd name="connsiteY244" fmla="*/ 1225452 h 1884512"/>
                <a:gd name="connsiteX245" fmla="*/ 4108329 w 4599693"/>
                <a:gd name="connsiteY245" fmla="*/ 1130635 h 1884512"/>
                <a:gd name="connsiteX246" fmla="*/ 4126408 w 4599693"/>
                <a:gd name="connsiteY246" fmla="*/ 1129455 h 1884512"/>
                <a:gd name="connsiteX247" fmla="*/ 4150221 w 4599693"/>
                <a:gd name="connsiteY247" fmla="*/ 1126820 h 1884512"/>
                <a:gd name="connsiteX248" fmla="*/ 4202164 w 4599693"/>
                <a:gd name="connsiteY248" fmla="*/ 1102087 h 1884512"/>
                <a:gd name="connsiteX249" fmla="*/ 4214105 w 4599693"/>
                <a:gd name="connsiteY249" fmla="*/ 1091293 h 1884512"/>
                <a:gd name="connsiteX250" fmla="*/ 4224021 w 4599693"/>
                <a:gd name="connsiteY250" fmla="*/ 1078631 h 1884512"/>
                <a:gd name="connsiteX251" fmla="*/ 4234072 w 4599693"/>
                <a:gd name="connsiteY251" fmla="*/ 1058822 h 1884512"/>
                <a:gd name="connsiteX252" fmla="*/ 4241156 w 4599693"/>
                <a:gd name="connsiteY252" fmla="*/ 1038199 h 1884512"/>
                <a:gd name="connsiteX253" fmla="*/ 4248340 w 4599693"/>
                <a:gd name="connsiteY253" fmla="*/ 1011917 h 1884512"/>
                <a:gd name="connsiteX254" fmla="*/ 4253737 w 4599693"/>
                <a:gd name="connsiteY254" fmla="*/ 985379 h 1884512"/>
                <a:gd name="connsiteX255" fmla="*/ 4257784 w 4599693"/>
                <a:gd name="connsiteY255" fmla="*/ 958159 h 1884512"/>
                <a:gd name="connsiteX256" fmla="*/ 4260652 w 4599693"/>
                <a:gd name="connsiteY256" fmla="*/ 930903 h 1884512"/>
                <a:gd name="connsiteX257" fmla="*/ 4262372 w 4599693"/>
                <a:gd name="connsiteY257" fmla="*/ 911036 h 1884512"/>
                <a:gd name="connsiteX258" fmla="*/ 4264025 w 4599693"/>
                <a:gd name="connsiteY258" fmla="*/ 881307 h 1884512"/>
                <a:gd name="connsiteX259" fmla="*/ 4264902 w 4599693"/>
                <a:gd name="connsiteY259" fmla="*/ 863727 h 1884512"/>
                <a:gd name="connsiteX260" fmla="*/ 4267701 w 4599693"/>
                <a:gd name="connsiteY260" fmla="*/ 840454 h 1884512"/>
                <a:gd name="connsiteX261" fmla="*/ 4249891 w 4599693"/>
                <a:gd name="connsiteY261" fmla="*/ 839624 h 1884512"/>
                <a:gd name="connsiteX262" fmla="*/ 4246653 w 4599693"/>
                <a:gd name="connsiteY262" fmla="*/ 865312 h 1884512"/>
                <a:gd name="connsiteX263" fmla="*/ 4243280 w 4599693"/>
                <a:gd name="connsiteY263" fmla="*/ 890272 h 1884512"/>
                <a:gd name="connsiteX264" fmla="*/ 4238221 w 4599693"/>
                <a:gd name="connsiteY264" fmla="*/ 924339 h 1884512"/>
                <a:gd name="connsiteX265" fmla="*/ 4233432 w 4599693"/>
                <a:gd name="connsiteY265" fmla="*/ 941774 h 1884512"/>
                <a:gd name="connsiteX266" fmla="*/ 4228979 w 4599693"/>
                <a:gd name="connsiteY266" fmla="*/ 957164 h 1884512"/>
                <a:gd name="connsiteX267" fmla="*/ 4222874 w 4599693"/>
                <a:gd name="connsiteY267" fmla="*/ 993855 h 1884512"/>
                <a:gd name="connsiteX268" fmla="*/ 4216837 w 4599693"/>
                <a:gd name="connsiteY268" fmla="*/ 1019031 h 1884512"/>
                <a:gd name="connsiteX269" fmla="*/ 4210462 w 4599693"/>
                <a:gd name="connsiteY269" fmla="*/ 1043991 h 1884512"/>
                <a:gd name="connsiteX270" fmla="*/ 4183309 w 4599693"/>
                <a:gd name="connsiteY270" fmla="*/ 1082065 h 1884512"/>
                <a:gd name="connsiteX271" fmla="*/ 4166444 w 4599693"/>
                <a:gd name="connsiteY271" fmla="*/ 1093253 h 1884512"/>
                <a:gd name="connsiteX272" fmla="*/ 4150086 w 4599693"/>
                <a:gd name="connsiteY272" fmla="*/ 1100478 h 1884512"/>
                <a:gd name="connsiteX273" fmla="*/ 4126981 w 4599693"/>
                <a:gd name="connsiteY273" fmla="*/ 1111423 h 1884512"/>
                <a:gd name="connsiteX274" fmla="*/ 4105596 w 4599693"/>
                <a:gd name="connsiteY274" fmla="*/ 1121248 h 1884512"/>
                <a:gd name="connsiteX275" fmla="*/ 4108329 w 4599693"/>
                <a:gd name="connsiteY275" fmla="*/ 1130635 h 1884512"/>
                <a:gd name="connsiteX276" fmla="*/ 4379143 w 4599693"/>
                <a:gd name="connsiteY276" fmla="*/ 382940 h 1884512"/>
                <a:gd name="connsiteX277" fmla="*/ 4384674 w 4599693"/>
                <a:gd name="connsiteY277" fmla="*/ 395511 h 1884512"/>
                <a:gd name="connsiteX278" fmla="*/ 4392129 w 4599693"/>
                <a:gd name="connsiteY278" fmla="*/ 411877 h 1884512"/>
                <a:gd name="connsiteX279" fmla="*/ 4416212 w 4599693"/>
                <a:gd name="connsiteY279" fmla="*/ 445066 h 1884512"/>
                <a:gd name="connsiteX280" fmla="*/ 4429636 w 4599693"/>
                <a:gd name="connsiteY280" fmla="*/ 462447 h 1884512"/>
                <a:gd name="connsiteX281" fmla="*/ 4451021 w 4599693"/>
                <a:gd name="connsiteY281" fmla="*/ 484435 h 1884512"/>
                <a:gd name="connsiteX282" fmla="*/ 4475811 w 4599693"/>
                <a:gd name="connsiteY282" fmla="*/ 514509 h 1884512"/>
                <a:gd name="connsiteX283" fmla="*/ 4500299 w 4599693"/>
                <a:gd name="connsiteY283" fmla="*/ 545988 h 1884512"/>
                <a:gd name="connsiteX284" fmla="*/ 4509103 w 4599693"/>
                <a:gd name="connsiteY284" fmla="*/ 557598 h 1884512"/>
                <a:gd name="connsiteX285" fmla="*/ 4522392 w 4599693"/>
                <a:gd name="connsiteY285" fmla="*/ 574736 h 1884512"/>
                <a:gd name="connsiteX286" fmla="*/ 4529981 w 4599693"/>
                <a:gd name="connsiteY286" fmla="*/ 585192 h 1884512"/>
                <a:gd name="connsiteX287" fmla="*/ 4538717 w 4599693"/>
                <a:gd name="connsiteY287" fmla="*/ 600084 h 1884512"/>
                <a:gd name="connsiteX288" fmla="*/ 4552715 w 4599693"/>
                <a:gd name="connsiteY288" fmla="*/ 589081 h 1884512"/>
                <a:gd name="connsiteX289" fmla="*/ 4543069 w 4599693"/>
                <a:gd name="connsiteY289" fmla="*/ 572328 h 1884512"/>
                <a:gd name="connsiteX290" fmla="*/ 4533523 w 4599693"/>
                <a:gd name="connsiteY290" fmla="*/ 556094 h 1884512"/>
                <a:gd name="connsiteX291" fmla="*/ 4520065 w 4599693"/>
                <a:gd name="connsiteY291" fmla="*/ 534015 h 1884512"/>
                <a:gd name="connsiteX292" fmla="*/ 4514196 w 4599693"/>
                <a:gd name="connsiteY292" fmla="*/ 521535 h 1884512"/>
                <a:gd name="connsiteX293" fmla="*/ 4509002 w 4599693"/>
                <a:gd name="connsiteY293" fmla="*/ 510309 h 1884512"/>
                <a:gd name="connsiteX294" fmla="*/ 4491125 w 4599693"/>
                <a:gd name="connsiteY294" fmla="*/ 487899 h 1884512"/>
                <a:gd name="connsiteX295" fmla="*/ 4478106 w 4599693"/>
                <a:gd name="connsiteY295" fmla="*/ 472087 h 1884512"/>
                <a:gd name="connsiteX296" fmla="*/ 4462961 w 4599693"/>
                <a:gd name="connsiteY296" fmla="*/ 457529 h 1884512"/>
                <a:gd name="connsiteX297" fmla="*/ 4436213 w 4599693"/>
                <a:gd name="connsiteY297" fmla="*/ 426309 h 1884512"/>
                <a:gd name="connsiteX298" fmla="*/ 4424745 w 4599693"/>
                <a:gd name="connsiteY298" fmla="*/ 412764 h 1884512"/>
                <a:gd name="connsiteX299" fmla="*/ 4415402 w 4599693"/>
                <a:gd name="connsiteY299" fmla="*/ 401022 h 1884512"/>
                <a:gd name="connsiteX300" fmla="*/ 4400359 w 4599693"/>
                <a:gd name="connsiteY300" fmla="*/ 387642 h 1884512"/>
                <a:gd name="connsiteX301" fmla="*/ 4386496 w 4599693"/>
                <a:gd name="connsiteY301" fmla="*/ 376511 h 1884512"/>
                <a:gd name="connsiteX302" fmla="*/ 4379143 w 4599693"/>
                <a:gd name="connsiteY302" fmla="*/ 382927 h 1884512"/>
                <a:gd name="connsiteX303" fmla="*/ 4395704 w 4599693"/>
                <a:gd name="connsiteY303" fmla="*/ 612698 h 1884512"/>
                <a:gd name="connsiteX304" fmla="*/ 4401101 w 4599693"/>
                <a:gd name="connsiteY304" fmla="*/ 625101 h 1884512"/>
                <a:gd name="connsiteX305" fmla="*/ 4408352 w 4599693"/>
                <a:gd name="connsiteY305" fmla="*/ 641264 h 1884512"/>
                <a:gd name="connsiteX306" fmla="*/ 4431997 w 4599693"/>
                <a:gd name="connsiteY306" fmla="*/ 673921 h 1884512"/>
                <a:gd name="connsiteX307" fmla="*/ 4445152 w 4599693"/>
                <a:gd name="connsiteY307" fmla="*/ 691042 h 1884512"/>
                <a:gd name="connsiteX308" fmla="*/ 4466199 w 4599693"/>
                <a:gd name="connsiteY308" fmla="*/ 712629 h 1884512"/>
                <a:gd name="connsiteX309" fmla="*/ 4490552 w 4599693"/>
                <a:gd name="connsiteY309" fmla="*/ 742210 h 1884512"/>
                <a:gd name="connsiteX310" fmla="*/ 4514600 w 4599693"/>
                <a:gd name="connsiteY310" fmla="*/ 773207 h 1884512"/>
                <a:gd name="connsiteX311" fmla="*/ 4523235 w 4599693"/>
                <a:gd name="connsiteY311" fmla="*/ 784615 h 1884512"/>
                <a:gd name="connsiteX312" fmla="*/ 4536323 w 4599693"/>
                <a:gd name="connsiteY312" fmla="*/ 801479 h 1884512"/>
                <a:gd name="connsiteX313" fmla="*/ 4543743 w 4599693"/>
                <a:gd name="connsiteY313" fmla="*/ 811780 h 1884512"/>
                <a:gd name="connsiteX314" fmla="*/ 4552277 w 4599693"/>
                <a:gd name="connsiteY314" fmla="*/ 826469 h 1884512"/>
                <a:gd name="connsiteX315" fmla="*/ 4566274 w 4599693"/>
                <a:gd name="connsiteY315" fmla="*/ 815450 h 1884512"/>
                <a:gd name="connsiteX316" fmla="*/ 4556830 w 4599693"/>
                <a:gd name="connsiteY316" fmla="*/ 798923 h 1884512"/>
                <a:gd name="connsiteX317" fmla="*/ 4547520 w 4599693"/>
                <a:gd name="connsiteY317" fmla="*/ 782908 h 1884512"/>
                <a:gd name="connsiteX318" fmla="*/ 4534366 w 4599693"/>
                <a:gd name="connsiteY318" fmla="*/ 761179 h 1884512"/>
                <a:gd name="connsiteX319" fmla="*/ 4528599 w 4599693"/>
                <a:gd name="connsiteY319" fmla="*/ 748851 h 1884512"/>
                <a:gd name="connsiteX320" fmla="*/ 4523505 w 4599693"/>
                <a:gd name="connsiteY320" fmla="*/ 737774 h 1884512"/>
                <a:gd name="connsiteX321" fmla="*/ 4506000 w 4599693"/>
                <a:gd name="connsiteY321" fmla="*/ 715732 h 1884512"/>
                <a:gd name="connsiteX322" fmla="*/ 4493183 w 4599693"/>
                <a:gd name="connsiteY322" fmla="*/ 700159 h 1884512"/>
                <a:gd name="connsiteX323" fmla="*/ 4478274 w 4599693"/>
                <a:gd name="connsiteY323" fmla="*/ 685875 h 1884512"/>
                <a:gd name="connsiteX324" fmla="*/ 4451999 w 4599693"/>
                <a:gd name="connsiteY324" fmla="*/ 655154 h 1884512"/>
                <a:gd name="connsiteX325" fmla="*/ 4440699 w 4599693"/>
                <a:gd name="connsiteY325" fmla="*/ 641827 h 1884512"/>
                <a:gd name="connsiteX326" fmla="*/ 4431525 w 4599693"/>
                <a:gd name="connsiteY326" fmla="*/ 630292 h 1884512"/>
                <a:gd name="connsiteX327" fmla="*/ 4416717 w 4599693"/>
                <a:gd name="connsiteY327" fmla="*/ 617137 h 1884512"/>
                <a:gd name="connsiteX328" fmla="*/ 4403057 w 4599693"/>
                <a:gd name="connsiteY328" fmla="*/ 606209 h 1884512"/>
                <a:gd name="connsiteX329" fmla="*/ 4395704 w 4599693"/>
                <a:gd name="connsiteY329" fmla="*/ 612685 h 1884512"/>
                <a:gd name="connsiteX330" fmla="*/ 4405755 w 4599693"/>
                <a:gd name="connsiteY330" fmla="*/ 835168 h 1884512"/>
                <a:gd name="connsiteX331" fmla="*/ 4410983 w 4599693"/>
                <a:gd name="connsiteY331" fmla="*/ 847368 h 1884512"/>
                <a:gd name="connsiteX332" fmla="*/ 4418033 w 4599693"/>
                <a:gd name="connsiteY332" fmla="*/ 863272 h 1884512"/>
                <a:gd name="connsiteX333" fmla="*/ 4441138 w 4599693"/>
                <a:gd name="connsiteY333" fmla="*/ 895379 h 1884512"/>
                <a:gd name="connsiteX334" fmla="*/ 4454056 w 4599693"/>
                <a:gd name="connsiteY334" fmla="*/ 912186 h 1884512"/>
                <a:gd name="connsiteX335" fmla="*/ 4474699 w 4599693"/>
                <a:gd name="connsiteY335" fmla="*/ 933324 h 1884512"/>
                <a:gd name="connsiteX336" fmla="*/ 4498545 w 4599693"/>
                <a:gd name="connsiteY336" fmla="*/ 962332 h 1884512"/>
                <a:gd name="connsiteX337" fmla="*/ 4522089 w 4599693"/>
                <a:gd name="connsiteY337" fmla="*/ 992759 h 1884512"/>
                <a:gd name="connsiteX338" fmla="*/ 4530521 w 4599693"/>
                <a:gd name="connsiteY338" fmla="*/ 1003964 h 1884512"/>
                <a:gd name="connsiteX339" fmla="*/ 4543338 w 4599693"/>
                <a:gd name="connsiteY339" fmla="*/ 1020552 h 1884512"/>
                <a:gd name="connsiteX340" fmla="*/ 4550624 w 4599693"/>
                <a:gd name="connsiteY340" fmla="*/ 1030634 h 1884512"/>
                <a:gd name="connsiteX341" fmla="*/ 4558921 w 4599693"/>
                <a:gd name="connsiteY341" fmla="*/ 1045101 h 1884512"/>
                <a:gd name="connsiteX342" fmla="*/ 4572885 w 4599693"/>
                <a:gd name="connsiteY342" fmla="*/ 1034044 h 1884512"/>
                <a:gd name="connsiteX343" fmla="*/ 4563711 w 4599693"/>
                <a:gd name="connsiteY343" fmla="*/ 1017824 h 1884512"/>
                <a:gd name="connsiteX344" fmla="*/ 4554604 w 4599693"/>
                <a:gd name="connsiteY344" fmla="*/ 1002085 h 1884512"/>
                <a:gd name="connsiteX345" fmla="*/ 4541786 w 4599693"/>
                <a:gd name="connsiteY345" fmla="*/ 980670 h 1884512"/>
                <a:gd name="connsiteX346" fmla="*/ 4536221 w 4599693"/>
                <a:gd name="connsiteY346" fmla="*/ 968561 h 1884512"/>
                <a:gd name="connsiteX347" fmla="*/ 4531297 w 4599693"/>
                <a:gd name="connsiteY347" fmla="*/ 957654 h 1884512"/>
                <a:gd name="connsiteX348" fmla="*/ 4514128 w 4599693"/>
                <a:gd name="connsiteY348" fmla="*/ 936016 h 1884512"/>
                <a:gd name="connsiteX349" fmla="*/ 4501581 w 4599693"/>
                <a:gd name="connsiteY349" fmla="*/ 920757 h 1884512"/>
                <a:gd name="connsiteX350" fmla="*/ 4486909 w 4599693"/>
                <a:gd name="connsiteY350" fmla="*/ 906749 h 1884512"/>
                <a:gd name="connsiteX351" fmla="*/ 4461173 w 4599693"/>
                <a:gd name="connsiteY351" fmla="*/ 876635 h 1884512"/>
                <a:gd name="connsiteX352" fmla="*/ 4450110 w 4599693"/>
                <a:gd name="connsiteY352" fmla="*/ 863568 h 1884512"/>
                <a:gd name="connsiteX353" fmla="*/ 4441138 w 4599693"/>
                <a:gd name="connsiteY353" fmla="*/ 852252 h 1884512"/>
                <a:gd name="connsiteX354" fmla="*/ 4426601 w 4599693"/>
                <a:gd name="connsiteY354" fmla="*/ 839371 h 1884512"/>
                <a:gd name="connsiteX355" fmla="*/ 4413109 w 4599693"/>
                <a:gd name="connsiteY355" fmla="*/ 828702 h 1884512"/>
                <a:gd name="connsiteX356" fmla="*/ 4405755 w 4599693"/>
                <a:gd name="connsiteY356" fmla="*/ 835165 h 1884512"/>
                <a:gd name="connsiteX357" fmla="*/ 4401371 w 4599693"/>
                <a:gd name="connsiteY357" fmla="*/ 1041350 h 1884512"/>
                <a:gd name="connsiteX358" fmla="*/ 4406464 w 4599693"/>
                <a:gd name="connsiteY358" fmla="*/ 1053438 h 1884512"/>
                <a:gd name="connsiteX359" fmla="*/ 4413378 w 4599693"/>
                <a:gd name="connsiteY359" fmla="*/ 1069194 h 1884512"/>
                <a:gd name="connsiteX360" fmla="*/ 4436179 w 4599693"/>
                <a:gd name="connsiteY360" fmla="*/ 1100899 h 1884512"/>
                <a:gd name="connsiteX361" fmla="*/ 4448895 w 4599693"/>
                <a:gd name="connsiteY361" fmla="*/ 1117504 h 1884512"/>
                <a:gd name="connsiteX362" fmla="*/ 4469302 w 4599693"/>
                <a:gd name="connsiteY362" fmla="*/ 1138386 h 1884512"/>
                <a:gd name="connsiteX363" fmla="*/ 4492845 w 4599693"/>
                <a:gd name="connsiteY363" fmla="*/ 1167056 h 1884512"/>
                <a:gd name="connsiteX364" fmla="*/ 4516085 w 4599693"/>
                <a:gd name="connsiteY364" fmla="*/ 1197116 h 1884512"/>
                <a:gd name="connsiteX365" fmla="*/ 4524382 w 4599693"/>
                <a:gd name="connsiteY365" fmla="*/ 1208193 h 1884512"/>
                <a:gd name="connsiteX366" fmla="*/ 4537031 w 4599693"/>
                <a:gd name="connsiteY366" fmla="*/ 1224575 h 1884512"/>
                <a:gd name="connsiteX367" fmla="*/ 4544215 w 4599693"/>
                <a:gd name="connsiteY367" fmla="*/ 1234566 h 1884512"/>
                <a:gd name="connsiteX368" fmla="*/ 4552378 w 4599693"/>
                <a:gd name="connsiteY368" fmla="*/ 1248867 h 1884512"/>
                <a:gd name="connsiteX369" fmla="*/ 4566342 w 4599693"/>
                <a:gd name="connsiteY369" fmla="*/ 1237807 h 1884512"/>
                <a:gd name="connsiteX370" fmla="*/ 4557302 w 4599693"/>
                <a:gd name="connsiteY370" fmla="*/ 1221755 h 1884512"/>
                <a:gd name="connsiteX371" fmla="*/ 4548364 w 4599693"/>
                <a:gd name="connsiteY371" fmla="*/ 1206166 h 1884512"/>
                <a:gd name="connsiteX372" fmla="*/ 4535715 w 4599693"/>
                <a:gd name="connsiteY372" fmla="*/ 1185007 h 1884512"/>
                <a:gd name="connsiteX373" fmla="*/ 4530251 w 4599693"/>
                <a:gd name="connsiteY373" fmla="*/ 1173010 h 1884512"/>
                <a:gd name="connsiteX374" fmla="*/ 4525394 w 4599693"/>
                <a:gd name="connsiteY374" fmla="*/ 1162216 h 1884512"/>
                <a:gd name="connsiteX375" fmla="*/ 4508462 w 4599693"/>
                <a:gd name="connsiteY375" fmla="*/ 1140818 h 1884512"/>
                <a:gd name="connsiteX376" fmla="*/ 4496117 w 4599693"/>
                <a:gd name="connsiteY376" fmla="*/ 1125741 h 1884512"/>
                <a:gd name="connsiteX377" fmla="*/ 4481614 w 4599693"/>
                <a:gd name="connsiteY377" fmla="*/ 1111939 h 1884512"/>
                <a:gd name="connsiteX378" fmla="*/ 4456181 w 4599693"/>
                <a:gd name="connsiteY378" fmla="*/ 1082193 h 1884512"/>
                <a:gd name="connsiteX379" fmla="*/ 4445253 w 4599693"/>
                <a:gd name="connsiteY379" fmla="*/ 1069291 h 1884512"/>
                <a:gd name="connsiteX380" fmla="*/ 4436416 w 4599693"/>
                <a:gd name="connsiteY380" fmla="*/ 1058087 h 1884512"/>
                <a:gd name="connsiteX381" fmla="*/ 4422047 w 4599693"/>
                <a:gd name="connsiteY381" fmla="*/ 1045407 h 1884512"/>
                <a:gd name="connsiteX382" fmla="*/ 4408690 w 4599693"/>
                <a:gd name="connsiteY382" fmla="*/ 1034884 h 1884512"/>
                <a:gd name="connsiteX383" fmla="*/ 4401371 w 4599693"/>
                <a:gd name="connsiteY383" fmla="*/ 1041336 h 1884512"/>
                <a:gd name="connsiteX384" fmla="*/ 4344942 w 4599693"/>
                <a:gd name="connsiteY384" fmla="*/ 1189085 h 1884512"/>
                <a:gd name="connsiteX385" fmla="*/ 4349630 w 4599693"/>
                <a:gd name="connsiteY385" fmla="*/ 1200678 h 1884512"/>
                <a:gd name="connsiteX386" fmla="*/ 4355937 w 4599693"/>
                <a:gd name="connsiteY386" fmla="*/ 1215789 h 1884512"/>
                <a:gd name="connsiteX387" fmla="*/ 4377355 w 4599693"/>
                <a:gd name="connsiteY387" fmla="*/ 1245960 h 1884512"/>
                <a:gd name="connsiteX388" fmla="*/ 4389329 w 4599693"/>
                <a:gd name="connsiteY388" fmla="*/ 1261715 h 1884512"/>
                <a:gd name="connsiteX389" fmla="*/ 4408690 w 4599693"/>
                <a:gd name="connsiteY389" fmla="*/ 1281436 h 1884512"/>
                <a:gd name="connsiteX390" fmla="*/ 4430918 w 4599693"/>
                <a:gd name="connsiteY390" fmla="*/ 1308639 h 1884512"/>
                <a:gd name="connsiteX391" fmla="*/ 4452808 w 4599693"/>
                <a:gd name="connsiteY391" fmla="*/ 1337168 h 1884512"/>
                <a:gd name="connsiteX392" fmla="*/ 4460633 w 4599693"/>
                <a:gd name="connsiteY392" fmla="*/ 1347691 h 1884512"/>
                <a:gd name="connsiteX393" fmla="*/ 4472540 w 4599693"/>
                <a:gd name="connsiteY393" fmla="*/ 1363244 h 1884512"/>
                <a:gd name="connsiteX394" fmla="*/ 4479286 w 4599693"/>
                <a:gd name="connsiteY394" fmla="*/ 1372756 h 1884512"/>
                <a:gd name="connsiteX395" fmla="*/ 4486875 w 4599693"/>
                <a:gd name="connsiteY395" fmla="*/ 1386409 h 1884512"/>
                <a:gd name="connsiteX396" fmla="*/ 4500805 w 4599693"/>
                <a:gd name="connsiteY396" fmla="*/ 1375316 h 1884512"/>
                <a:gd name="connsiteX397" fmla="*/ 4492407 w 4599693"/>
                <a:gd name="connsiteY397" fmla="*/ 1359982 h 1884512"/>
                <a:gd name="connsiteX398" fmla="*/ 4484110 w 4599693"/>
                <a:gd name="connsiteY398" fmla="*/ 1345111 h 1884512"/>
                <a:gd name="connsiteX399" fmla="*/ 4472338 w 4599693"/>
                <a:gd name="connsiteY399" fmla="*/ 1324910 h 1884512"/>
                <a:gd name="connsiteX400" fmla="*/ 4467312 w 4599693"/>
                <a:gd name="connsiteY400" fmla="*/ 1313412 h 1884512"/>
                <a:gd name="connsiteX401" fmla="*/ 4462826 w 4599693"/>
                <a:gd name="connsiteY401" fmla="*/ 1303074 h 1884512"/>
                <a:gd name="connsiteX402" fmla="*/ 4446872 w 4599693"/>
                <a:gd name="connsiteY402" fmla="*/ 1282762 h 1884512"/>
                <a:gd name="connsiteX403" fmla="*/ 4435202 w 4599693"/>
                <a:gd name="connsiteY403" fmla="*/ 1268481 h 1884512"/>
                <a:gd name="connsiteX404" fmla="*/ 4421406 w 4599693"/>
                <a:gd name="connsiteY404" fmla="*/ 1255451 h 1884512"/>
                <a:gd name="connsiteX405" fmla="*/ 4397390 w 4599693"/>
                <a:gd name="connsiteY405" fmla="*/ 1227270 h 1884512"/>
                <a:gd name="connsiteX406" fmla="*/ 4387070 w 4599693"/>
                <a:gd name="connsiteY406" fmla="*/ 1215033 h 1884512"/>
                <a:gd name="connsiteX407" fmla="*/ 4378739 w 4599693"/>
                <a:gd name="connsiteY407" fmla="*/ 1204402 h 1884512"/>
                <a:gd name="connsiteX408" fmla="*/ 4365044 w 4599693"/>
                <a:gd name="connsiteY408" fmla="*/ 1192495 h 1884512"/>
                <a:gd name="connsiteX409" fmla="*/ 4352261 w 4599693"/>
                <a:gd name="connsiteY409" fmla="*/ 1182636 h 1884512"/>
                <a:gd name="connsiteX410" fmla="*/ 4344942 w 4599693"/>
                <a:gd name="connsiteY410" fmla="*/ 1189058 h 1884512"/>
                <a:gd name="connsiteX411" fmla="*/ 4226686 w 4599693"/>
                <a:gd name="connsiteY411" fmla="*/ 1267337 h 1884512"/>
                <a:gd name="connsiteX412" fmla="*/ 4231105 w 4599693"/>
                <a:gd name="connsiteY412" fmla="*/ 1278650 h 1884512"/>
                <a:gd name="connsiteX413" fmla="*/ 4237108 w 4599693"/>
                <a:gd name="connsiteY413" fmla="*/ 1293377 h 1884512"/>
                <a:gd name="connsiteX414" fmla="*/ 4257717 w 4599693"/>
                <a:gd name="connsiteY414" fmla="*/ 1322661 h 1884512"/>
                <a:gd name="connsiteX415" fmla="*/ 4269286 w 4599693"/>
                <a:gd name="connsiteY415" fmla="*/ 1337940 h 1884512"/>
                <a:gd name="connsiteX416" fmla="*/ 4288040 w 4599693"/>
                <a:gd name="connsiteY416" fmla="*/ 1356977 h 1884512"/>
                <a:gd name="connsiteX417" fmla="*/ 4309526 w 4599693"/>
                <a:gd name="connsiteY417" fmla="*/ 1383333 h 1884512"/>
                <a:gd name="connsiteX418" fmla="*/ 4330640 w 4599693"/>
                <a:gd name="connsiteY418" fmla="*/ 1410991 h 1884512"/>
                <a:gd name="connsiteX419" fmla="*/ 4338196 w 4599693"/>
                <a:gd name="connsiteY419" fmla="*/ 1421218 h 1884512"/>
                <a:gd name="connsiteX420" fmla="*/ 4349663 w 4599693"/>
                <a:gd name="connsiteY420" fmla="*/ 1436275 h 1884512"/>
                <a:gd name="connsiteX421" fmla="*/ 4356139 w 4599693"/>
                <a:gd name="connsiteY421" fmla="*/ 1445510 h 1884512"/>
                <a:gd name="connsiteX422" fmla="*/ 4363392 w 4599693"/>
                <a:gd name="connsiteY422" fmla="*/ 1458796 h 1884512"/>
                <a:gd name="connsiteX423" fmla="*/ 4377321 w 4599693"/>
                <a:gd name="connsiteY423" fmla="*/ 1447665 h 1884512"/>
                <a:gd name="connsiteX424" fmla="*/ 4369294 w 4599693"/>
                <a:gd name="connsiteY424" fmla="*/ 1432757 h 1884512"/>
                <a:gd name="connsiteX425" fmla="*/ 4361334 w 4599693"/>
                <a:gd name="connsiteY425" fmla="*/ 1418253 h 1884512"/>
                <a:gd name="connsiteX426" fmla="*/ 4350035 w 4599693"/>
                <a:gd name="connsiteY426" fmla="*/ 1398626 h 1884512"/>
                <a:gd name="connsiteX427" fmla="*/ 4345278 w 4599693"/>
                <a:gd name="connsiteY427" fmla="*/ 1387421 h 1884512"/>
                <a:gd name="connsiteX428" fmla="*/ 4341062 w 4599693"/>
                <a:gd name="connsiteY428" fmla="*/ 1377323 h 1884512"/>
                <a:gd name="connsiteX429" fmla="*/ 4325681 w 4599693"/>
                <a:gd name="connsiteY429" fmla="*/ 1357638 h 1884512"/>
                <a:gd name="connsiteX430" fmla="*/ 4314383 w 4599693"/>
                <a:gd name="connsiteY430" fmla="*/ 1343809 h 1884512"/>
                <a:gd name="connsiteX431" fmla="*/ 4301026 w 4599693"/>
                <a:gd name="connsiteY431" fmla="*/ 1331258 h 1884512"/>
                <a:gd name="connsiteX432" fmla="*/ 4277752 w 4599693"/>
                <a:gd name="connsiteY432" fmla="*/ 1303964 h 1884512"/>
                <a:gd name="connsiteX433" fmla="*/ 4267802 w 4599693"/>
                <a:gd name="connsiteY433" fmla="*/ 1292132 h 1884512"/>
                <a:gd name="connsiteX434" fmla="*/ 4259741 w 4599693"/>
                <a:gd name="connsiteY434" fmla="*/ 1281831 h 1884512"/>
                <a:gd name="connsiteX435" fmla="*/ 4246417 w 4599693"/>
                <a:gd name="connsiteY435" fmla="*/ 1270363 h 1884512"/>
                <a:gd name="connsiteX436" fmla="*/ 4234039 w 4599693"/>
                <a:gd name="connsiteY436" fmla="*/ 1260888 h 1884512"/>
                <a:gd name="connsiteX437" fmla="*/ 4226686 w 4599693"/>
                <a:gd name="connsiteY437" fmla="*/ 1267297 h 1884512"/>
                <a:gd name="connsiteX438" fmla="*/ 4055441 w 4599693"/>
                <a:gd name="connsiteY438" fmla="*/ 1315085 h 1884512"/>
                <a:gd name="connsiteX439" fmla="*/ 4059353 w 4599693"/>
                <a:gd name="connsiteY439" fmla="*/ 1325828 h 1884512"/>
                <a:gd name="connsiteX440" fmla="*/ 4064683 w 4599693"/>
                <a:gd name="connsiteY440" fmla="*/ 1339799 h 1884512"/>
                <a:gd name="connsiteX441" fmla="*/ 4083740 w 4599693"/>
                <a:gd name="connsiteY441" fmla="*/ 1367312 h 1884512"/>
                <a:gd name="connsiteX442" fmla="*/ 4094432 w 4599693"/>
                <a:gd name="connsiteY442" fmla="*/ 1381650 h 1884512"/>
                <a:gd name="connsiteX443" fmla="*/ 4112005 w 4599693"/>
                <a:gd name="connsiteY443" fmla="*/ 1399361 h 1884512"/>
                <a:gd name="connsiteX444" fmla="*/ 4131973 w 4599693"/>
                <a:gd name="connsiteY444" fmla="*/ 1424038 h 1884512"/>
                <a:gd name="connsiteX445" fmla="*/ 4151570 w 4599693"/>
                <a:gd name="connsiteY445" fmla="*/ 1449969 h 1884512"/>
                <a:gd name="connsiteX446" fmla="*/ 4158552 w 4599693"/>
                <a:gd name="connsiteY446" fmla="*/ 1459552 h 1884512"/>
                <a:gd name="connsiteX447" fmla="*/ 4169210 w 4599693"/>
                <a:gd name="connsiteY447" fmla="*/ 1473688 h 1884512"/>
                <a:gd name="connsiteX448" fmla="*/ 4175181 w 4599693"/>
                <a:gd name="connsiteY448" fmla="*/ 1482370 h 1884512"/>
                <a:gd name="connsiteX449" fmla="*/ 4181825 w 4599693"/>
                <a:gd name="connsiteY449" fmla="*/ 1494920 h 1884512"/>
                <a:gd name="connsiteX450" fmla="*/ 4195689 w 4599693"/>
                <a:gd name="connsiteY450" fmla="*/ 1483749 h 1884512"/>
                <a:gd name="connsiteX451" fmla="*/ 4188402 w 4599693"/>
                <a:gd name="connsiteY451" fmla="*/ 1469654 h 1884512"/>
                <a:gd name="connsiteX452" fmla="*/ 4181117 w 4599693"/>
                <a:gd name="connsiteY452" fmla="*/ 1455976 h 1884512"/>
                <a:gd name="connsiteX453" fmla="*/ 4170863 w 4599693"/>
                <a:gd name="connsiteY453" fmla="*/ 1437425 h 1884512"/>
                <a:gd name="connsiteX454" fmla="*/ 4166580 w 4599693"/>
                <a:gd name="connsiteY454" fmla="*/ 1426794 h 1884512"/>
                <a:gd name="connsiteX455" fmla="*/ 4162802 w 4599693"/>
                <a:gd name="connsiteY455" fmla="*/ 1417211 h 1884512"/>
                <a:gd name="connsiteX456" fmla="*/ 4148501 w 4599693"/>
                <a:gd name="connsiteY456" fmla="*/ 1398781 h 1884512"/>
                <a:gd name="connsiteX457" fmla="*/ 4138011 w 4599693"/>
                <a:gd name="connsiteY457" fmla="*/ 1385826 h 1884512"/>
                <a:gd name="connsiteX458" fmla="*/ 4125463 w 4599693"/>
                <a:gd name="connsiteY458" fmla="*/ 1374159 h 1884512"/>
                <a:gd name="connsiteX459" fmla="*/ 4103776 w 4599693"/>
                <a:gd name="connsiteY459" fmla="*/ 1348653 h 1884512"/>
                <a:gd name="connsiteX460" fmla="*/ 4094500 w 4599693"/>
                <a:gd name="connsiteY460" fmla="*/ 1337596 h 1884512"/>
                <a:gd name="connsiteX461" fmla="*/ 4087045 w 4599693"/>
                <a:gd name="connsiteY461" fmla="*/ 1327919 h 1884512"/>
                <a:gd name="connsiteX462" fmla="*/ 4074498 w 4599693"/>
                <a:gd name="connsiteY462" fmla="*/ 1317321 h 1884512"/>
                <a:gd name="connsiteX463" fmla="*/ 4062760 w 4599693"/>
                <a:gd name="connsiteY463" fmla="*/ 1308605 h 1884512"/>
                <a:gd name="connsiteX464" fmla="*/ 4055441 w 4599693"/>
                <a:gd name="connsiteY464" fmla="*/ 1315044 h 1884512"/>
                <a:gd name="connsiteX465" fmla="*/ 3860586 w 4599693"/>
                <a:gd name="connsiteY465" fmla="*/ 1336301 h 1884512"/>
                <a:gd name="connsiteX466" fmla="*/ 3864565 w 4599693"/>
                <a:gd name="connsiteY466" fmla="*/ 1347121 h 1884512"/>
                <a:gd name="connsiteX467" fmla="*/ 3869996 w 4599693"/>
                <a:gd name="connsiteY467" fmla="*/ 1361200 h 1884512"/>
                <a:gd name="connsiteX468" fmla="*/ 3889256 w 4599693"/>
                <a:gd name="connsiteY468" fmla="*/ 1388936 h 1884512"/>
                <a:gd name="connsiteX469" fmla="*/ 3900049 w 4599693"/>
                <a:gd name="connsiteY469" fmla="*/ 1403439 h 1884512"/>
                <a:gd name="connsiteX470" fmla="*/ 3917791 w 4599693"/>
                <a:gd name="connsiteY470" fmla="*/ 1421316 h 1884512"/>
                <a:gd name="connsiteX471" fmla="*/ 3937961 w 4599693"/>
                <a:gd name="connsiteY471" fmla="*/ 1446215 h 1884512"/>
                <a:gd name="connsiteX472" fmla="*/ 3957727 w 4599693"/>
                <a:gd name="connsiteY472" fmla="*/ 1472382 h 1884512"/>
                <a:gd name="connsiteX473" fmla="*/ 3964809 w 4599693"/>
                <a:gd name="connsiteY473" fmla="*/ 1482039 h 1884512"/>
                <a:gd name="connsiteX474" fmla="*/ 3975570 w 4599693"/>
                <a:gd name="connsiteY474" fmla="*/ 1496324 h 1884512"/>
                <a:gd name="connsiteX475" fmla="*/ 3981607 w 4599693"/>
                <a:gd name="connsiteY475" fmla="*/ 1505060 h 1884512"/>
                <a:gd name="connsiteX476" fmla="*/ 3988353 w 4599693"/>
                <a:gd name="connsiteY476" fmla="*/ 1517715 h 1884512"/>
                <a:gd name="connsiteX477" fmla="*/ 4002216 w 4599693"/>
                <a:gd name="connsiteY477" fmla="*/ 1506534 h 1884512"/>
                <a:gd name="connsiteX478" fmla="*/ 3994829 w 4599693"/>
                <a:gd name="connsiteY478" fmla="*/ 1492343 h 1884512"/>
                <a:gd name="connsiteX479" fmla="*/ 3987476 w 4599693"/>
                <a:gd name="connsiteY479" fmla="*/ 1478558 h 1884512"/>
                <a:gd name="connsiteX480" fmla="*/ 3977020 w 4599693"/>
                <a:gd name="connsiteY480" fmla="*/ 1459872 h 1884512"/>
                <a:gd name="connsiteX481" fmla="*/ 3972702 w 4599693"/>
                <a:gd name="connsiteY481" fmla="*/ 1449163 h 1884512"/>
                <a:gd name="connsiteX482" fmla="*/ 3968891 w 4599693"/>
                <a:gd name="connsiteY482" fmla="*/ 1439523 h 1884512"/>
                <a:gd name="connsiteX483" fmla="*/ 3954455 w 4599693"/>
                <a:gd name="connsiteY483" fmla="*/ 1420911 h 1884512"/>
                <a:gd name="connsiteX484" fmla="*/ 3943864 w 4599693"/>
                <a:gd name="connsiteY484" fmla="*/ 1407824 h 1884512"/>
                <a:gd name="connsiteX485" fmla="*/ 3931181 w 4599693"/>
                <a:gd name="connsiteY485" fmla="*/ 1396049 h 1884512"/>
                <a:gd name="connsiteX486" fmla="*/ 3909325 w 4599693"/>
                <a:gd name="connsiteY486" fmla="*/ 1370320 h 1884512"/>
                <a:gd name="connsiteX487" fmla="*/ 3899948 w 4599693"/>
                <a:gd name="connsiteY487" fmla="*/ 1359136 h 1884512"/>
                <a:gd name="connsiteX488" fmla="*/ 3892392 w 4599693"/>
                <a:gd name="connsiteY488" fmla="*/ 1349405 h 1884512"/>
                <a:gd name="connsiteX489" fmla="*/ 3879710 w 4599693"/>
                <a:gd name="connsiteY489" fmla="*/ 1338679 h 1884512"/>
                <a:gd name="connsiteX490" fmla="*/ 3867905 w 4599693"/>
                <a:gd name="connsiteY490" fmla="*/ 1329848 h 1884512"/>
                <a:gd name="connsiteX491" fmla="*/ 3860586 w 4599693"/>
                <a:gd name="connsiteY491" fmla="*/ 1336260 h 1884512"/>
                <a:gd name="connsiteX492" fmla="*/ 3667012 w 4599693"/>
                <a:gd name="connsiteY492" fmla="*/ 1358960 h 1884512"/>
                <a:gd name="connsiteX493" fmla="*/ 3670688 w 4599693"/>
                <a:gd name="connsiteY493" fmla="*/ 1369467 h 1884512"/>
                <a:gd name="connsiteX494" fmla="*/ 3675782 w 4599693"/>
                <a:gd name="connsiteY494" fmla="*/ 1383141 h 1884512"/>
                <a:gd name="connsiteX495" fmla="*/ 3694164 w 4599693"/>
                <a:gd name="connsiteY495" fmla="*/ 1409919 h 1884512"/>
                <a:gd name="connsiteX496" fmla="*/ 3704485 w 4599693"/>
                <a:gd name="connsiteY496" fmla="*/ 1423852 h 1884512"/>
                <a:gd name="connsiteX497" fmla="*/ 3721620 w 4599693"/>
                <a:gd name="connsiteY497" fmla="*/ 1441027 h 1884512"/>
                <a:gd name="connsiteX498" fmla="*/ 3740981 w 4599693"/>
                <a:gd name="connsiteY498" fmla="*/ 1464975 h 1884512"/>
                <a:gd name="connsiteX499" fmla="*/ 3759903 w 4599693"/>
                <a:gd name="connsiteY499" fmla="*/ 1490205 h 1884512"/>
                <a:gd name="connsiteX500" fmla="*/ 3766649 w 4599693"/>
                <a:gd name="connsiteY500" fmla="*/ 1499531 h 1884512"/>
                <a:gd name="connsiteX501" fmla="*/ 3776970 w 4599693"/>
                <a:gd name="connsiteY501" fmla="*/ 1513279 h 1884512"/>
                <a:gd name="connsiteX502" fmla="*/ 3782738 w 4599693"/>
                <a:gd name="connsiteY502" fmla="*/ 1521729 h 1884512"/>
                <a:gd name="connsiteX503" fmla="*/ 3789079 w 4599693"/>
                <a:gd name="connsiteY503" fmla="*/ 1533973 h 1884512"/>
                <a:gd name="connsiteX504" fmla="*/ 3802942 w 4599693"/>
                <a:gd name="connsiteY504" fmla="*/ 1522808 h 1884512"/>
                <a:gd name="connsiteX505" fmla="*/ 3795926 w 4599693"/>
                <a:gd name="connsiteY505" fmla="*/ 1509009 h 1884512"/>
                <a:gd name="connsiteX506" fmla="*/ 3788978 w 4599693"/>
                <a:gd name="connsiteY506" fmla="*/ 1495666 h 1884512"/>
                <a:gd name="connsiteX507" fmla="*/ 3779095 w 4599693"/>
                <a:gd name="connsiteY507" fmla="*/ 1477567 h 1884512"/>
                <a:gd name="connsiteX508" fmla="*/ 3775047 w 4599693"/>
                <a:gd name="connsiteY508" fmla="*/ 1467175 h 1884512"/>
                <a:gd name="connsiteX509" fmla="*/ 3771473 w 4599693"/>
                <a:gd name="connsiteY509" fmla="*/ 1457811 h 1884512"/>
                <a:gd name="connsiteX510" fmla="*/ 3757643 w 4599693"/>
                <a:gd name="connsiteY510" fmla="*/ 1439898 h 1884512"/>
                <a:gd name="connsiteX511" fmla="*/ 3747457 w 4599693"/>
                <a:gd name="connsiteY511" fmla="*/ 1427293 h 1884512"/>
                <a:gd name="connsiteX512" fmla="*/ 3735247 w 4599693"/>
                <a:gd name="connsiteY512" fmla="*/ 1416030 h 1884512"/>
                <a:gd name="connsiteX513" fmla="*/ 3714234 w 4599693"/>
                <a:gd name="connsiteY513" fmla="*/ 1391263 h 1884512"/>
                <a:gd name="connsiteX514" fmla="*/ 3705227 w 4599693"/>
                <a:gd name="connsiteY514" fmla="*/ 1380517 h 1884512"/>
                <a:gd name="connsiteX515" fmla="*/ 3698010 w 4599693"/>
                <a:gd name="connsiteY515" fmla="*/ 1371120 h 1884512"/>
                <a:gd name="connsiteX516" fmla="*/ 3685765 w 4599693"/>
                <a:gd name="connsiteY516" fmla="*/ 1360853 h 1884512"/>
                <a:gd name="connsiteX517" fmla="*/ 3674331 w 4599693"/>
                <a:gd name="connsiteY517" fmla="*/ 1352467 h 1884512"/>
                <a:gd name="connsiteX518" fmla="*/ 3667012 w 4599693"/>
                <a:gd name="connsiteY518" fmla="*/ 1358920 h 1884512"/>
                <a:gd name="connsiteX519" fmla="*/ 3472291 w 4599693"/>
                <a:gd name="connsiteY519" fmla="*/ 1380324 h 1884512"/>
                <a:gd name="connsiteX520" fmla="*/ 3476103 w 4599693"/>
                <a:gd name="connsiteY520" fmla="*/ 1390976 h 1884512"/>
                <a:gd name="connsiteX521" fmla="*/ 3481331 w 4599693"/>
                <a:gd name="connsiteY521" fmla="*/ 1404836 h 1884512"/>
                <a:gd name="connsiteX522" fmla="*/ 3500152 w 4599693"/>
                <a:gd name="connsiteY522" fmla="*/ 1432093 h 1884512"/>
                <a:gd name="connsiteX523" fmla="*/ 3510710 w 4599693"/>
                <a:gd name="connsiteY523" fmla="*/ 1446259 h 1884512"/>
                <a:gd name="connsiteX524" fmla="*/ 3528114 w 4599693"/>
                <a:gd name="connsiteY524" fmla="*/ 1463768 h 1884512"/>
                <a:gd name="connsiteX525" fmla="*/ 3547880 w 4599693"/>
                <a:gd name="connsiteY525" fmla="*/ 1488185 h 1884512"/>
                <a:gd name="connsiteX526" fmla="*/ 3567173 w 4599693"/>
                <a:gd name="connsiteY526" fmla="*/ 1513860 h 1884512"/>
                <a:gd name="connsiteX527" fmla="*/ 3574087 w 4599693"/>
                <a:gd name="connsiteY527" fmla="*/ 1523314 h 1884512"/>
                <a:gd name="connsiteX528" fmla="*/ 3584611 w 4599693"/>
                <a:gd name="connsiteY528" fmla="*/ 1537345 h 1884512"/>
                <a:gd name="connsiteX529" fmla="*/ 3590513 w 4599693"/>
                <a:gd name="connsiteY529" fmla="*/ 1545913 h 1884512"/>
                <a:gd name="connsiteX530" fmla="*/ 3597057 w 4599693"/>
                <a:gd name="connsiteY530" fmla="*/ 1558359 h 1884512"/>
                <a:gd name="connsiteX531" fmla="*/ 3610886 w 4599693"/>
                <a:gd name="connsiteY531" fmla="*/ 1547194 h 1884512"/>
                <a:gd name="connsiteX532" fmla="*/ 3603702 w 4599693"/>
                <a:gd name="connsiteY532" fmla="*/ 1533197 h 1884512"/>
                <a:gd name="connsiteX533" fmla="*/ 3596585 w 4599693"/>
                <a:gd name="connsiteY533" fmla="*/ 1519671 h 1884512"/>
                <a:gd name="connsiteX534" fmla="*/ 3586432 w 4599693"/>
                <a:gd name="connsiteY534" fmla="*/ 1501262 h 1884512"/>
                <a:gd name="connsiteX535" fmla="*/ 3582250 w 4599693"/>
                <a:gd name="connsiteY535" fmla="*/ 1490718 h 1884512"/>
                <a:gd name="connsiteX536" fmla="*/ 3578573 w 4599693"/>
                <a:gd name="connsiteY536" fmla="*/ 1481247 h 1884512"/>
                <a:gd name="connsiteX537" fmla="*/ 3564440 w 4599693"/>
                <a:gd name="connsiteY537" fmla="*/ 1462982 h 1884512"/>
                <a:gd name="connsiteX538" fmla="*/ 3554052 w 4599693"/>
                <a:gd name="connsiteY538" fmla="*/ 1450165 h 1884512"/>
                <a:gd name="connsiteX539" fmla="*/ 3541639 w 4599693"/>
                <a:gd name="connsiteY539" fmla="*/ 1438666 h 1884512"/>
                <a:gd name="connsiteX540" fmla="*/ 3520222 w 4599693"/>
                <a:gd name="connsiteY540" fmla="*/ 1413437 h 1884512"/>
                <a:gd name="connsiteX541" fmla="*/ 3511047 w 4599693"/>
                <a:gd name="connsiteY541" fmla="*/ 1402488 h 1884512"/>
                <a:gd name="connsiteX542" fmla="*/ 3503660 w 4599693"/>
                <a:gd name="connsiteY542" fmla="*/ 1392943 h 1884512"/>
                <a:gd name="connsiteX543" fmla="*/ 3491214 w 4599693"/>
                <a:gd name="connsiteY543" fmla="*/ 1382456 h 1884512"/>
                <a:gd name="connsiteX544" fmla="*/ 3479611 w 4599693"/>
                <a:gd name="connsiteY544" fmla="*/ 1373869 h 1884512"/>
                <a:gd name="connsiteX545" fmla="*/ 3472291 w 4599693"/>
                <a:gd name="connsiteY545" fmla="*/ 1380284 h 1884512"/>
                <a:gd name="connsiteX546" fmla="*/ 3276526 w 4599693"/>
                <a:gd name="connsiteY546" fmla="*/ 1400562 h 1884512"/>
                <a:gd name="connsiteX547" fmla="*/ 3280303 w 4599693"/>
                <a:gd name="connsiteY547" fmla="*/ 1411123 h 1884512"/>
                <a:gd name="connsiteX548" fmla="*/ 3285396 w 4599693"/>
                <a:gd name="connsiteY548" fmla="*/ 1424851 h 1884512"/>
                <a:gd name="connsiteX549" fmla="*/ 3303948 w 4599693"/>
                <a:gd name="connsiteY549" fmla="*/ 1451814 h 1884512"/>
                <a:gd name="connsiteX550" fmla="*/ 3314404 w 4599693"/>
                <a:gd name="connsiteY550" fmla="*/ 1465856 h 1884512"/>
                <a:gd name="connsiteX551" fmla="*/ 3331606 w 4599693"/>
                <a:gd name="connsiteY551" fmla="*/ 1483145 h 1884512"/>
                <a:gd name="connsiteX552" fmla="*/ 3351101 w 4599693"/>
                <a:gd name="connsiteY552" fmla="*/ 1507286 h 1884512"/>
                <a:gd name="connsiteX553" fmla="*/ 3370193 w 4599693"/>
                <a:gd name="connsiteY553" fmla="*/ 1532657 h 1884512"/>
                <a:gd name="connsiteX554" fmla="*/ 3377005 w 4599693"/>
                <a:gd name="connsiteY554" fmla="*/ 1542067 h 1884512"/>
                <a:gd name="connsiteX555" fmla="*/ 3387394 w 4599693"/>
                <a:gd name="connsiteY555" fmla="*/ 1555897 h 1884512"/>
                <a:gd name="connsiteX556" fmla="*/ 3393230 w 4599693"/>
                <a:gd name="connsiteY556" fmla="*/ 1564396 h 1884512"/>
                <a:gd name="connsiteX557" fmla="*/ 3399639 w 4599693"/>
                <a:gd name="connsiteY557" fmla="*/ 1576708 h 1884512"/>
                <a:gd name="connsiteX558" fmla="*/ 3413501 w 4599693"/>
                <a:gd name="connsiteY558" fmla="*/ 1565543 h 1884512"/>
                <a:gd name="connsiteX559" fmla="*/ 3406418 w 4599693"/>
                <a:gd name="connsiteY559" fmla="*/ 1551680 h 1884512"/>
                <a:gd name="connsiteX560" fmla="*/ 3399402 w 4599693"/>
                <a:gd name="connsiteY560" fmla="*/ 1538256 h 1884512"/>
                <a:gd name="connsiteX561" fmla="*/ 3389419 w 4599693"/>
                <a:gd name="connsiteY561" fmla="*/ 1520076 h 1884512"/>
                <a:gd name="connsiteX562" fmla="*/ 3385304 w 4599693"/>
                <a:gd name="connsiteY562" fmla="*/ 1509633 h 1884512"/>
                <a:gd name="connsiteX563" fmla="*/ 3381694 w 4599693"/>
                <a:gd name="connsiteY563" fmla="*/ 1500216 h 1884512"/>
                <a:gd name="connsiteX564" fmla="*/ 3367730 w 4599693"/>
                <a:gd name="connsiteY564" fmla="*/ 1482191 h 1884512"/>
                <a:gd name="connsiteX565" fmla="*/ 3357511 w 4599693"/>
                <a:gd name="connsiteY565" fmla="*/ 1469495 h 1884512"/>
                <a:gd name="connsiteX566" fmla="*/ 3345199 w 4599693"/>
                <a:gd name="connsiteY566" fmla="*/ 1458125 h 1884512"/>
                <a:gd name="connsiteX567" fmla="*/ 3324017 w 4599693"/>
                <a:gd name="connsiteY567" fmla="*/ 1433206 h 1884512"/>
                <a:gd name="connsiteX568" fmla="*/ 3314977 w 4599693"/>
                <a:gd name="connsiteY568" fmla="*/ 1422372 h 1884512"/>
                <a:gd name="connsiteX569" fmla="*/ 3307658 w 4599693"/>
                <a:gd name="connsiteY569" fmla="*/ 1412927 h 1884512"/>
                <a:gd name="connsiteX570" fmla="*/ 3295346 w 4599693"/>
                <a:gd name="connsiteY570" fmla="*/ 1402569 h 1884512"/>
                <a:gd name="connsiteX571" fmla="*/ 3283879 w 4599693"/>
                <a:gd name="connsiteY571" fmla="*/ 1394110 h 1884512"/>
                <a:gd name="connsiteX572" fmla="*/ 3276526 w 4599693"/>
                <a:gd name="connsiteY572" fmla="*/ 1400515 h 1884512"/>
                <a:gd name="connsiteX573" fmla="*/ 3083019 w 4599693"/>
                <a:gd name="connsiteY573" fmla="*/ 1423272 h 1884512"/>
                <a:gd name="connsiteX574" fmla="*/ 3086798 w 4599693"/>
                <a:gd name="connsiteY574" fmla="*/ 1433890 h 1884512"/>
                <a:gd name="connsiteX575" fmla="*/ 3091991 w 4599693"/>
                <a:gd name="connsiteY575" fmla="*/ 1447719 h 1884512"/>
                <a:gd name="connsiteX576" fmla="*/ 3110677 w 4599693"/>
                <a:gd name="connsiteY576" fmla="*/ 1474831 h 1884512"/>
                <a:gd name="connsiteX577" fmla="*/ 3121168 w 4599693"/>
                <a:gd name="connsiteY577" fmla="*/ 1488947 h 1884512"/>
                <a:gd name="connsiteX578" fmla="*/ 3138504 w 4599693"/>
                <a:gd name="connsiteY578" fmla="*/ 1506365 h 1884512"/>
                <a:gd name="connsiteX579" fmla="*/ 3158135 w 4599693"/>
                <a:gd name="connsiteY579" fmla="*/ 1530633 h 1884512"/>
                <a:gd name="connsiteX580" fmla="*/ 3177361 w 4599693"/>
                <a:gd name="connsiteY580" fmla="*/ 1556200 h 1884512"/>
                <a:gd name="connsiteX581" fmla="*/ 3184242 w 4599693"/>
                <a:gd name="connsiteY581" fmla="*/ 1565644 h 1884512"/>
                <a:gd name="connsiteX582" fmla="*/ 3194698 w 4599693"/>
                <a:gd name="connsiteY582" fmla="*/ 1579541 h 1884512"/>
                <a:gd name="connsiteX583" fmla="*/ 3200567 w 4599693"/>
                <a:gd name="connsiteY583" fmla="*/ 1588108 h 1884512"/>
                <a:gd name="connsiteX584" fmla="*/ 3207009 w 4599693"/>
                <a:gd name="connsiteY584" fmla="*/ 1600487 h 1884512"/>
                <a:gd name="connsiteX585" fmla="*/ 3220906 w 4599693"/>
                <a:gd name="connsiteY585" fmla="*/ 1589323 h 1884512"/>
                <a:gd name="connsiteX586" fmla="*/ 3213755 w 4599693"/>
                <a:gd name="connsiteY586" fmla="*/ 1575426 h 1884512"/>
                <a:gd name="connsiteX587" fmla="*/ 3206672 w 4599693"/>
                <a:gd name="connsiteY587" fmla="*/ 1561900 h 1884512"/>
                <a:gd name="connsiteX588" fmla="*/ 3196586 w 4599693"/>
                <a:gd name="connsiteY588" fmla="*/ 1543619 h 1884512"/>
                <a:gd name="connsiteX589" fmla="*/ 3192438 w 4599693"/>
                <a:gd name="connsiteY589" fmla="*/ 1533129 h 1884512"/>
                <a:gd name="connsiteX590" fmla="*/ 3188796 w 4599693"/>
                <a:gd name="connsiteY590" fmla="*/ 1523651 h 1884512"/>
                <a:gd name="connsiteX591" fmla="*/ 3174764 w 4599693"/>
                <a:gd name="connsiteY591" fmla="*/ 1505498 h 1884512"/>
                <a:gd name="connsiteX592" fmla="*/ 3164443 w 4599693"/>
                <a:gd name="connsiteY592" fmla="*/ 1492745 h 1884512"/>
                <a:gd name="connsiteX593" fmla="*/ 3152064 w 4599693"/>
                <a:gd name="connsiteY593" fmla="*/ 1481277 h 1884512"/>
                <a:gd name="connsiteX594" fmla="*/ 3130747 w 4599693"/>
                <a:gd name="connsiteY594" fmla="*/ 1456179 h 1884512"/>
                <a:gd name="connsiteX595" fmla="*/ 3121640 w 4599693"/>
                <a:gd name="connsiteY595" fmla="*/ 1445284 h 1884512"/>
                <a:gd name="connsiteX596" fmla="*/ 3114287 w 4599693"/>
                <a:gd name="connsiteY596" fmla="*/ 1435793 h 1884512"/>
                <a:gd name="connsiteX597" fmla="*/ 3101908 w 4599693"/>
                <a:gd name="connsiteY597" fmla="*/ 1425364 h 1884512"/>
                <a:gd name="connsiteX598" fmla="*/ 3090339 w 4599693"/>
                <a:gd name="connsiteY598" fmla="*/ 1416830 h 1884512"/>
                <a:gd name="connsiteX599" fmla="*/ 3083019 w 4599693"/>
                <a:gd name="connsiteY599" fmla="*/ 1423225 h 1884512"/>
                <a:gd name="connsiteX600" fmla="*/ 2881048 w 4599693"/>
                <a:gd name="connsiteY600" fmla="*/ 1436501 h 1884512"/>
                <a:gd name="connsiteX601" fmla="*/ 2885061 w 4599693"/>
                <a:gd name="connsiteY601" fmla="*/ 1447358 h 1884512"/>
                <a:gd name="connsiteX602" fmla="*/ 2890525 w 4599693"/>
                <a:gd name="connsiteY602" fmla="*/ 1461491 h 1884512"/>
                <a:gd name="connsiteX603" fmla="*/ 2909886 w 4599693"/>
                <a:gd name="connsiteY603" fmla="*/ 1489359 h 1884512"/>
                <a:gd name="connsiteX604" fmla="*/ 2920747 w 4599693"/>
                <a:gd name="connsiteY604" fmla="*/ 1503899 h 1884512"/>
                <a:gd name="connsiteX605" fmla="*/ 2938590 w 4599693"/>
                <a:gd name="connsiteY605" fmla="*/ 1521864 h 1884512"/>
                <a:gd name="connsiteX606" fmla="*/ 2958861 w 4599693"/>
                <a:gd name="connsiteY606" fmla="*/ 1546857 h 1884512"/>
                <a:gd name="connsiteX607" fmla="*/ 2978762 w 4599693"/>
                <a:gd name="connsiteY607" fmla="*/ 1573166 h 1884512"/>
                <a:gd name="connsiteX608" fmla="*/ 2985845 w 4599693"/>
                <a:gd name="connsiteY608" fmla="*/ 1582880 h 1884512"/>
                <a:gd name="connsiteX609" fmla="*/ 2996639 w 4599693"/>
                <a:gd name="connsiteY609" fmla="*/ 1597215 h 1884512"/>
                <a:gd name="connsiteX610" fmla="*/ 3002743 w 4599693"/>
                <a:gd name="connsiteY610" fmla="*/ 1605985 h 1884512"/>
                <a:gd name="connsiteX611" fmla="*/ 3009523 w 4599693"/>
                <a:gd name="connsiteY611" fmla="*/ 1618667 h 1884512"/>
                <a:gd name="connsiteX612" fmla="*/ 3023386 w 4599693"/>
                <a:gd name="connsiteY612" fmla="*/ 1607503 h 1884512"/>
                <a:gd name="connsiteX613" fmla="*/ 3015932 w 4599693"/>
                <a:gd name="connsiteY613" fmla="*/ 1593269 h 1884512"/>
                <a:gd name="connsiteX614" fmla="*/ 3008544 w 4599693"/>
                <a:gd name="connsiteY614" fmla="*/ 1579440 h 1884512"/>
                <a:gd name="connsiteX615" fmla="*/ 2998055 w 4599693"/>
                <a:gd name="connsiteY615" fmla="*/ 1560652 h 1884512"/>
                <a:gd name="connsiteX616" fmla="*/ 2993670 w 4599693"/>
                <a:gd name="connsiteY616" fmla="*/ 1549893 h 1884512"/>
                <a:gd name="connsiteX617" fmla="*/ 2989825 w 4599693"/>
                <a:gd name="connsiteY617" fmla="*/ 1540212 h 1884512"/>
                <a:gd name="connsiteX618" fmla="*/ 2975321 w 4599693"/>
                <a:gd name="connsiteY618" fmla="*/ 1521526 h 1884512"/>
                <a:gd name="connsiteX619" fmla="*/ 2964662 w 4599693"/>
                <a:gd name="connsiteY619" fmla="*/ 1508416 h 1884512"/>
                <a:gd name="connsiteX620" fmla="*/ 2951947 w 4599693"/>
                <a:gd name="connsiteY620" fmla="*/ 1496583 h 1884512"/>
                <a:gd name="connsiteX621" fmla="*/ 2929955 w 4599693"/>
                <a:gd name="connsiteY621" fmla="*/ 1470706 h 1884512"/>
                <a:gd name="connsiteX622" fmla="*/ 2920545 w 4599693"/>
                <a:gd name="connsiteY622" fmla="*/ 1459484 h 1884512"/>
                <a:gd name="connsiteX623" fmla="*/ 2912922 w 4599693"/>
                <a:gd name="connsiteY623" fmla="*/ 1449703 h 1884512"/>
                <a:gd name="connsiteX624" fmla="*/ 2900206 w 4599693"/>
                <a:gd name="connsiteY624" fmla="*/ 1438909 h 1884512"/>
                <a:gd name="connsiteX625" fmla="*/ 2888367 w 4599693"/>
                <a:gd name="connsiteY625" fmla="*/ 1430045 h 1884512"/>
                <a:gd name="connsiteX626" fmla="*/ 2881048 w 4599693"/>
                <a:gd name="connsiteY626" fmla="*/ 1436454 h 1884512"/>
                <a:gd name="connsiteX627" fmla="*/ 2686462 w 4599693"/>
                <a:gd name="connsiteY627" fmla="*/ 1458027 h 1884512"/>
                <a:gd name="connsiteX628" fmla="*/ 2690712 w 4599693"/>
                <a:gd name="connsiteY628" fmla="*/ 1469158 h 1884512"/>
                <a:gd name="connsiteX629" fmla="*/ 2696513 w 4599693"/>
                <a:gd name="connsiteY629" fmla="*/ 1483682 h 1884512"/>
                <a:gd name="connsiteX630" fmla="*/ 2716650 w 4599693"/>
                <a:gd name="connsiteY630" fmla="*/ 1512413 h 1884512"/>
                <a:gd name="connsiteX631" fmla="*/ 2727949 w 4599693"/>
                <a:gd name="connsiteY631" fmla="*/ 1527429 h 1884512"/>
                <a:gd name="connsiteX632" fmla="*/ 2746365 w 4599693"/>
                <a:gd name="connsiteY632" fmla="*/ 1546048 h 1884512"/>
                <a:gd name="connsiteX633" fmla="*/ 2767379 w 4599693"/>
                <a:gd name="connsiteY633" fmla="*/ 1571884 h 1884512"/>
                <a:gd name="connsiteX634" fmla="*/ 2788055 w 4599693"/>
                <a:gd name="connsiteY634" fmla="*/ 1599037 h 1884512"/>
                <a:gd name="connsiteX635" fmla="*/ 2795408 w 4599693"/>
                <a:gd name="connsiteY635" fmla="*/ 1609054 h 1884512"/>
                <a:gd name="connsiteX636" fmla="*/ 2806606 w 4599693"/>
                <a:gd name="connsiteY636" fmla="*/ 1623861 h 1884512"/>
                <a:gd name="connsiteX637" fmla="*/ 2812981 w 4599693"/>
                <a:gd name="connsiteY637" fmla="*/ 1632901 h 1884512"/>
                <a:gd name="connsiteX638" fmla="*/ 2820064 w 4599693"/>
                <a:gd name="connsiteY638" fmla="*/ 1645988 h 1884512"/>
                <a:gd name="connsiteX639" fmla="*/ 2833961 w 4599693"/>
                <a:gd name="connsiteY639" fmla="*/ 1634857 h 1884512"/>
                <a:gd name="connsiteX640" fmla="*/ 2826136 w 4599693"/>
                <a:gd name="connsiteY640" fmla="*/ 1620185 h 1884512"/>
                <a:gd name="connsiteX641" fmla="*/ 2818378 w 4599693"/>
                <a:gd name="connsiteY641" fmla="*/ 1605918 h 1884512"/>
                <a:gd name="connsiteX642" fmla="*/ 2807416 w 4599693"/>
                <a:gd name="connsiteY642" fmla="*/ 1586624 h 1884512"/>
                <a:gd name="connsiteX643" fmla="*/ 2802795 w 4599693"/>
                <a:gd name="connsiteY643" fmla="*/ 1575595 h 1884512"/>
                <a:gd name="connsiteX644" fmla="*/ 2798747 w 4599693"/>
                <a:gd name="connsiteY644" fmla="*/ 1565644 h 1884512"/>
                <a:gd name="connsiteX645" fmla="*/ 2783636 w 4599693"/>
                <a:gd name="connsiteY645" fmla="*/ 1546351 h 1884512"/>
                <a:gd name="connsiteX646" fmla="*/ 2772607 w 4599693"/>
                <a:gd name="connsiteY646" fmla="*/ 1532792 h 1884512"/>
                <a:gd name="connsiteX647" fmla="*/ 2759486 w 4599693"/>
                <a:gd name="connsiteY647" fmla="*/ 1520481 h 1884512"/>
                <a:gd name="connsiteX648" fmla="*/ 2736719 w 4599693"/>
                <a:gd name="connsiteY648" fmla="*/ 1493743 h 1884512"/>
                <a:gd name="connsiteX649" fmla="*/ 2726937 w 4599693"/>
                <a:gd name="connsiteY649" fmla="*/ 1482150 h 1884512"/>
                <a:gd name="connsiteX650" fmla="*/ 2719079 w 4599693"/>
                <a:gd name="connsiteY650" fmla="*/ 1472032 h 1884512"/>
                <a:gd name="connsiteX651" fmla="*/ 2705991 w 4599693"/>
                <a:gd name="connsiteY651" fmla="*/ 1460810 h 1884512"/>
                <a:gd name="connsiteX652" fmla="*/ 2693781 w 4599693"/>
                <a:gd name="connsiteY652" fmla="*/ 1451575 h 1884512"/>
                <a:gd name="connsiteX653" fmla="*/ 2686462 w 4599693"/>
                <a:gd name="connsiteY653" fmla="*/ 1457980 h 1884512"/>
                <a:gd name="connsiteX654" fmla="*/ 2491775 w 4599693"/>
                <a:gd name="connsiteY654" fmla="*/ 1479442 h 1884512"/>
                <a:gd name="connsiteX655" fmla="*/ 2495756 w 4599693"/>
                <a:gd name="connsiteY655" fmla="*/ 1490279 h 1884512"/>
                <a:gd name="connsiteX656" fmla="*/ 2501219 w 4599693"/>
                <a:gd name="connsiteY656" fmla="*/ 1504395 h 1884512"/>
                <a:gd name="connsiteX657" fmla="*/ 2520513 w 4599693"/>
                <a:gd name="connsiteY657" fmla="*/ 1532185 h 1884512"/>
                <a:gd name="connsiteX658" fmla="*/ 2531373 w 4599693"/>
                <a:gd name="connsiteY658" fmla="*/ 1546688 h 1884512"/>
                <a:gd name="connsiteX659" fmla="*/ 2549183 w 4599693"/>
                <a:gd name="connsiteY659" fmla="*/ 1564633 h 1884512"/>
                <a:gd name="connsiteX660" fmla="*/ 2569387 w 4599693"/>
                <a:gd name="connsiteY660" fmla="*/ 1589592 h 1884512"/>
                <a:gd name="connsiteX661" fmla="*/ 2589254 w 4599693"/>
                <a:gd name="connsiteY661" fmla="*/ 1615834 h 1884512"/>
                <a:gd name="connsiteX662" fmla="*/ 2596303 w 4599693"/>
                <a:gd name="connsiteY662" fmla="*/ 1625514 h 1884512"/>
                <a:gd name="connsiteX663" fmla="*/ 2607097 w 4599693"/>
                <a:gd name="connsiteY663" fmla="*/ 1639815 h 1884512"/>
                <a:gd name="connsiteX664" fmla="*/ 2613167 w 4599693"/>
                <a:gd name="connsiteY664" fmla="*/ 1648585 h 1884512"/>
                <a:gd name="connsiteX665" fmla="*/ 2619913 w 4599693"/>
                <a:gd name="connsiteY665" fmla="*/ 1661267 h 1884512"/>
                <a:gd name="connsiteX666" fmla="*/ 2633810 w 4599693"/>
                <a:gd name="connsiteY666" fmla="*/ 1650103 h 1884512"/>
                <a:gd name="connsiteX667" fmla="*/ 2626356 w 4599693"/>
                <a:gd name="connsiteY667" fmla="*/ 1635869 h 1884512"/>
                <a:gd name="connsiteX668" fmla="*/ 2619003 w 4599693"/>
                <a:gd name="connsiteY668" fmla="*/ 1622040 h 1884512"/>
                <a:gd name="connsiteX669" fmla="*/ 2608547 w 4599693"/>
                <a:gd name="connsiteY669" fmla="*/ 1603320 h 1884512"/>
                <a:gd name="connsiteX670" fmla="*/ 2604196 w 4599693"/>
                <a:gd name="connsiteY670" fmla="*/ 1592594 h 1884512"/>
                <a:gd name="connsiteX671" fmla="*/ 2600351 w 4599693"/>
                <a:gd name="connsiteY671" fmla="*/ 1582914 h 1884512"/>
                <a:gd name="connsiteX672" fmla="*/ 2585881 w 4599693"/>
                <a:gd name="connsiteY672" fmla="*/ 1564295 h 1884512"/>
                <a:gd name="connsiteX673" fmla="*/ 2575222 w 4599693"/>
                <a:gd name="connsiteY673" fmla="*/ 1551174 h 1884512"/>
                <a:gd name="connsiteX674" fmla="*/ 2562506 w 4599693"/>
                <a:gd name="connsiteY674" fmla="*/ 1539369 h 1884512"/>
                <a:gd name="connsiteX675" fmla="*/ 2540582 w 4599693"/>
                <a:gd name="connsiteY675" fmla="*/ 1513576 h 1884512"/>
                <a:gd name="connsiteX676" fmla="*/ 2531205 w 4599693"/>
                <a:gd name="connsiteY676" fmla="*/ 1502351 h 1884512"/>
                <a:gd name="connsiteX677" fmla="*/ 2523616 w 4599693"/>
                <a:gd name="connsiteY677" fmla="*/ 1492569 h 1884512"/>
                <a:gd name="connsiteX678" fmla="*/ 2510934 w 4599693"/>
                <a:gd name="connsiteY678" fmla="*/ 1481806 h 1884512"/>
                <a:gd name="connsiteX679" fmla="*/ 2499095 w 4599693"/>
                <a:gd name="connsiteY679" fmla="*/ 1472979 h 1884512"/>
                <a:gd name="connsiteX680" fmla="*/ 2491775 w 4599693"/>
                <a:gd name="connsiteY680" fmla="*/ 1479398 h 1884512"/>
                <a:gd name="connsiteX681" fmla="*/ 2297156 w 4599693"/>
                <a:gd name="connsiteY681" fmla="*/ 1500951 h 1884512"/>
                <a:gd name="connsiteX682" fmla="*/ 2301372 w 4599693"/>
                <a:gd name="connsiteY682" fmla="*/ 1512028 h 1884512"/>
                <a:gd name="connsiteX683" fmla="*/ 2307072 w 4599693"/>
                <a:gd name="connsiteY683" fmla="*/ 1526417 h 1884512"/>
                <a:gd name="connsiteX684" fmla="*/ 2326973 w 4599693"/>
                <a:gd name="connsiteY684" fmla="*/ 1554885 h 1884512"/>
                <a:gd name="connsiteX685" fmla="*/ 2338171 w 4599693"/>
                <a:gd name="connsiteY685" fmla="*/ 1569759 h 1884512"/>
                <a:gd name="connsiteX686" fmla="*/ 2356419 w 4599693"/>
                <a:gd name="connsiteY686" fmla="*/ 1588209 h 1884512"/>
                <a:gd name="connsiteX687" fmla="*/ 2377196 w 4599693"/>
                <a:gd name="connsiteY687" fmla="*/ 1613810 h 1884512"/>
                <a:gd name="connsiteX688" fmla="*/ 2397636 w 4599693"/>
                <a:gd name="connsiteY688" fmla="*/ 1640726 h 1884512"/>
                <a:gd name="connsiteX689" fmla="*/ 2404955 w 4599693"/>
                <a:gd name="connsiteY689" fmla="*/ 1650643 h 1884512"/>
                <a:gd name="connsiteX690" fmla="*/ 2416052 w 4599693"/>
                <a:gd name="connsiteY690" fmla="*/ 1665315 h 1884512"/>
                <a:gd name="connsiteX691" fmla="*/ 2422327 w 4599693"/>
                <a:gd name="connsiteY691" fmla="*/ 1674287 h 1884512"/>
                <a:gd name="connsiteX692" fmla="*/ 2429308 w 4599693"/>
                <a:gd name="connsiteY692" fmla="*/ 1687239 h 1884512"/>
                <a:gd name="connsiteX693" fmla="*/ 2443205 w 4599693"/>
                <a:gd name="connsiteY693" fmla="*/ 1676142 h 1884512"/>
                <a:gd name="connsiteX694" fmla="*/ 2435481 w 4599693"/>
                <a:gd name="connsiteY694" fmla="*/ 1661571 h 1884512"/>
                <a:gd name="connsiteX695" fmla="*/ 2427858 w 4599693"/>
                <a:gd name="connsiteY695" fmla="*/ 1647438 h 1884512"/>
                <a:gd name="connsiteX696" fmla="*/ 2416997 w 4599693"/>
                <a:gd name="connsiteY696" fmla="*/ 1628280 h 1884512"/>
                <a:gd name="connsiteX697" fmla="*/ 2412477 w 4599693"/>
                <a:gd name="connsiteY697" fmla="*/ 1617318 h 1884512"/>
                <a:gd name="connsiteX698" fmla="*/ 2408463 w 4599693"/>
                <a:gd name="connsiteY698" fmla="*/ 1607469 h 1884512"/>
                <a:gd name="connsiteX699" fmla="*/ 2393521 w 4599693"/>
                <a:gd name="connsiteY699" fmla="*/ 1588344 h 1884512"/>
                <a:gd name="connsiteX700" fmla="*/ 2382593 w 4599693"/>
                <a:gd name="connsiteY700" fmla="*/ 1574886 h 1884512"/>
                <a:gd name="connsiteX701" fmla="*/ 2369573 w 4599693"/>
                <a:gd name="connsiteY701" fmla="*/ 1562744 h 1884512"/>
                <a:gd name="connsiteX702" fmla="*/ 2347042 w 4599693"/>
                <a:gd name="connsiteY702" fmla="*/ 1536232 h 1884512"/>
                <a:gd name="connsiteX703" fmla="*/ 2337361 w 4599693"/>
                <a:gd name="connsiteY703" fmla="*/ 1524731 h 1884512"/>
                <a:gd name="connsiteX704" fmla="*/ 2329570 w 4599693"/>
                <a:gd name="connsiteY704" fmla="*/ 1514737 h 1884512"/>
                <a:gd name="connsiteX705" fmla="*/ 2316618 w 4599693"/>
                <a:gd name="connsiteY705" fmla="*/ 1503639 h 1884512"/>
                <a:gd name="connsiteX706" fmla="*/ 2304509 w 4599693"/>
                <a:gd name="connsiteY706" fmla="*/ 1494499 h 1884512"/>
                <a:gd name="connsiteX707" fmla="*/ 2297156 w 4599693"/>
                <a:gd name="connsiteY707" fmla="*/ 1500904 h 1884512"/>
                <a:gd name="connsiteX708" fmla="*/ 2102503 w 4599693"/>
                <a:gd name="connsiteY708" fmla="*/ 1522403 h 1884512"/>
                <a:gd name="connsiteX709" fmla="*/ 2106618 w 4599693"/>
                <a:gd name="connsiteY709" fmla="*/ 1533365 h 1884512"/>
                <a:gd name="connsiteX710" fmla="*/ 2112183 w 4599693"/>
                <a:gd name="connsiteY710" fmla="*/ 1547599 h 1884512"/>
                <a:gd name="connsiteX711" fmla="*/ 2131814 w 4599693"/>
                <a:gd name="connsiteY711" fmla="*/ 1575763 h 1884512"/>
                <a:gd name="connsiteX712" fmla="*/ 2142844 w 4599693"/>
                <a:gd name="connsiteY712" fmla="*/ 1590436 h 1884512"/>
                <a:gd name="connsiteX713" fmla="*/ 2160855 w 4599693"/>
                <a:gd name="connsiteY713" fmla="*/ 1608683 h 1884512"/>
                <a:gd name="connsiteX714" fmla="*/ 2181396 w 4599693"/>
                <a:gd name="connsiteY714" fmla="*/ 1633947 h 1884512"/>
                <a:gd name="connsiteX715" fmla="*/ 2201533 w 4599693"/>
                <a:gd name="connsiteY715" fmla="*/ 1660525 h 1884512"/>
                <a:gd name="connsiteX716" fmla="*/ 2208717 w 4599693"/>
                <a:gd name="connsiteY716" fmla="*/ 1670341 h 1884512"/>
                <a:gd name="connsiteX717" fmla="*/ 2219679 w 4599693"/>
                <a:gd name="connsiteY717" fmla="*/ 1684845 h 1884512"/>
                <a:gd name="connsiteX718" fmla="*/ 2225852 w 4599693"/>
                <a:gd name="connsiteY718" fmla="*/ 1693715 h 1884512"/>
                <a:gd name="connsiteX719" fmla="*/ 2232732 w 4599693"/>
                <a:gd name="connsiteY719" fmla="*/ 1706533 h 1884512"/>
                <a:gd name="connsiteX720" fmla="*/ 2246596 w 4599693"/>
                <a:gd name="connsiteY720" fmla="*/ 1695402 h 1884512"/>
                <a:gd name="connsiteX721" fmla="*/ 2239006 w 4599693"/>
                <a:gd name="connsiteY721" fmla="*/ 1680966 h 1884512"/>
                <a:gd name="connsiteX722" fmla="*/ 2231519 w 4599693"/>
                <a:gd name="connsiteY722" fmla="*/ 1667002 h 1884512"/>
                <a:gd name="connsiteX723" fmla="*/ 2220860 w 4599693"/>
                <a:gd name="connsiteY723" fmla="*/ 1648046 h 1884512"/>
                <a:gd name="connsiteX724" fmla="*/ 2216408 w 4599693"/>
                <a:gd name="connsiteY724" fmla="*/ 1637218 h 1884512"/>
                <a:gd name="connsiteX725" fmla="*/ 2212495 w 4599693"/>
                <a:gd name="connsiteY725" fmla="*/ 1627437 h 1884512"/>
                <a:gd name="connsiteX726" fmla="*/ 2197755 w 4599693"/>
                <a:gd name="connsiteY726" fmla="*/ 1608582 h 1884512"/>
                <a:gd name="connsiteX727" fmla="*/ 2186996 w 4599693"/>
                <a:gd name="connsiteY727" fmla="*/ 1595259 h 1884512"/>
                <a:gd name="connsiteX728" fmla="*/ 2174111 w 4599693"/>
                <a:gd name="connsiteY728" fmla="*/ 1583285 h 1884512"/>
                <a:gd name="connsiteX729" fmla="*/ 2151883 w 4599693"/>
                <a:gd name="connsiteY729" fmla="*/ 1557111 h 1884512"/>
                <a:gd name="connsiteX730" fmla="*/ 2142338 w 4599693"/>
                <a:gd name="connsiteY730" fmla="*/ 1545744 h 1884512"/>
                <a:gd name="connsiteX731" fmla="*/ 2134681 w 4599693"/>
                <a:gd name="connsiteY731" fmla="*/ 1535828 h 1884512"/>
                <a:gd name="connsiteX732" fmla="*/ 2121830 w 4599693"/>
                <a:gd name="connsiteY732" fmla="*/ 1524933 h 1884512"/>
                <a:gd name="connsiteX733" fmla="*/ 2109856 w 4599693"/>
                <a:gd name="connsiteY733" fmla="*/ 1515954 h 1884512"/>
                <a:gd name="connsiteX734" fmla="*/ 2102503 w 4599693"/>
                <a:gd name="connsiteY734" fmla="*/ 1522370 h 1884512"/>
                <a:gd name="connsiteX735" fmla="*/ 1907884 w 4599693"/>
                <a:gd name="connsiteY735" fmla="*/ 1543889 h 1884512"/>
                <a:gd name="connsiteX736" fmla="*/ 1912100 w 4599693"/>
                <a:gd name="connsiteY736" fmla="*/ 1554952 h 1884512"/>
                <a:gd name="connsiteX737" fmla="*/ 1917800 w 4599693"/>
                <a:gd name="connsiteY737" fmla="*/ 1569321 h 1884512"/>
                <a:gd name="connsiteX738" fmla="*/ 1937700 w 4599693"/>
                <a:gd name="connsiteY738" fmla="*/ 1597856 h 1884512"/>
                <a:gd name="connsiteX739" fmla="*/ 1948865 w 4599693"/>
                <a:gd name="connsiteY739" fmla="*/ 1612697 h 1884512"/>
                <a:gd name="connsiteX740" fmla="*/ 1967146 w 4599693"/>
                <a:gd name="connsiteY740" fmla="*/ 1631147 h 1884512"/>
                <a:gd name="connsiteX741" fmla="*/ 1987958 w 4599693"/>
                <a:gd name="connsiteY741" fmla="*/ 1656748 h 1884512"/>
                <a:gd name="connsiteX742" fmla="*/ 2008364 w 4599693"/>
                <a:gd name="connsiteY742" fmla="*/ 1683664 h 1884512"/>
                <a:gd name="connsiteX743" fmla="*/ 2015683 w 4599693"/>
                <a:gd name="connsiteY743" fmla="*/ 1693614 h 1884512"/>
                <a:gd name="connsiteX744" fmla="*/ 2026781 w 4599693"/>
                <a:gd name="connsiteY744" fmla="*/ 1708287 h 1884512"/>
                <a:gd name="connsiteX745" fmla="*/ 2033054 w 4599693"/>
                <a:gd name="connsiteY745" fmla="*/ 1717225 h 1884512"/>
                <a:gd name="connsiteX746" fmla="*/ 2040036 w 4599693"/>
                <a:gd name="connsiteY746" fmla="*/ 1730211 h 1884512"/>
                <a:gd name="connsiteX747" fmla="*/ 2053933 w 4599693"/>
                <a:gd name="connsiteY747" fmla="*/ 1719080 h 1884512"/>
                <a:gd name="connsiteX748" fmla="*/ 2046209 w 4599693"/>
                <a:gd name="connsiteY748" fmla="*/ 1704509 h 1884512"/>
                <a:gd name="connsiteX749" fmla="*/ 2038586 w 4599693"/>
                <a:gd name="connsiteY749" fmla="*/ 1690376 h 1884512"/>
                <a:gd name="connsiteX750" fmla="*/ 2027725 w 4599693"/>
                <a:gd name="connsiteY750" fmla="*/ 1671218 h 1884512"/>
                <a:gd name="connsiteX751" fmla="*/ 2023205 w 4599693"/>
                <a:gd name="connsiteY751" fmla="*/ 1660256 h 1884512"/>
                <a:gd name="connsiteX752" fmla="*/ 2019191 w 4599693"/>
                <a:gd name="connsiteY752" fmla="*/ 1650407 h 1884512"/>
                <a:gd name="connsiteX753" fmla="*/ 2004249 w 4599693"/>
                <a:gd name="connsiteY753" fmla="*/ 1631282 h 1884512"/>
                <a:gd name="connsiteX754" fmla="*/ 1993320 w 4599693"/>
                <a:gd name="connsiteY754" fmla="*/ 1617824 h 1884512"/>
                <a:gd name="connsiteX755" fmla="*/ 1980301 w 4599693"/>
                <a:gd name="connsiteY755" fmla="*/ 1605681 h 1884512"/>
                <a:gd name="connsiteX756" fmla="*/ 1957770 w 4599693"/>
                <a:gd name="connsiteY756" fmla="*/ 1579170 h 1884512"/>
                <a:gd name="connsiteX757" fmla="*/ 1948089 w 4599693"/>
                <a:gd name="connsiteY757" fmla="*/ 1567668 h 1884512"/>
                <a:gd name="connsiteX758" fmla="*/ 1940298 w 4599693"/>
                <a:gd name="connsiteY758" fmla="*/ 1557650 h 1884512"/>
                <a:gd name="connsiteX759" fmla="*/ 1927312 w 4599693"/>
                <a:gd name="connsiteY759" fmla="*/ 1546587 h 1884512"/>
                <a:gd name="connsiteX760" fmla="*/ 1915237 w 4599693"/>
                <a:gd name="connsiteY760" fmla="*/ 1537413 h 1884512"/>
                <a:gd name="connsiteX761" fmla="*/ 1907884 w 4599693"/>
                <a:gd name="connsiteY761" fmla="*/ 1543855 h 1884512"/>
                <a:gd name="connsiteX762" fmla="*/ 1713231 w 4599693"/>
                <a:gd name="connsiteY762" fmla="*/ 1565307 h 1884512"/>
                <a:gd name="connsiteX763" fmla="*/ 1717245 w 4599693"/>
                <a:gd name="connsiteY763" fmla="*/ 1576168 h 1884512"/>
                <a:gd name="connsiteX764" fmla="*/ 1722709 w 4599693"/>
                <a:gd name="connsiteY764" fmla="*/ 1590301 h 1884512"/>
                <a:gd name="connsiteX765" fmla="*/ 1742069 w 4599693"/>
                <a:gd name="connsiteY765" fmla="*/ 1618161 h 1884512"/>
                <a:gd name="connsiteX766" fmla="*/ 1752930 w 4599693"/>
                <a:gd name="connsiteY766" fmla="*/ 1632699 h 1884512"/>
                <a:gd name="connsiteX767" fmla="*/ 1770807 w 4599693"/>
                <a:gd name="connsiteY767" fmla="*/ 1650710 h 1884512"/>
                <a:gd name="connsiteX768" fmla="*/ 1791078 w 4599693"/>
                <a:gd name="connsiteY768" fmla="*/ 1675704 h 1884512"/>
                <a:gd name="connsiteX769" fmla="*/ 1810946 w 4599693"/>
                <a:gd name="connsiteY769" fmla="*/ 1701979 h 1884512"/>
                <a:gd name="connsiteX770" fmla="*/ 1818028 w 4599693"/>
                <a:gd name="connsiteY770" fmla="*/ 1711693 h 1884512"/>
                <a:gd name="connsiteX771" fmla="*/ 1828855 w 4599693"/>
                <a:gd name="connsiteY771" fmla="*/ 1726028 h 1884512"/>
                <a:gd name="connsiteX772" fmla="*/ 1834961 w 4599693"/>
                <a:gd name="connsiteY772" fmla="*/ 1734798 h 1884512"/>
                <a:gd name="connsiteX773" fmla="*/ 1841706 w 4599693"/>
                <a:gd name="connsiteY773" fmla="*/ 1747514 h 1884512"/>
                <a:gd name="connsiteX774" fmla="*/ 1855603 w 4599693"/>
                <a:gd name="connsiteY774" fmla="*/ 1736349 h 1884512"/>
                <a:gd name="connsiteX775" fmla="*/ 1848116 w 4599693"/>
                <a:gd name="connsiteY775" fmla="*/ 1722082 h 1884512"/>
                <a:gd name="connsiteX776" fmla="*/ 1840728 w 4599693"/>
                <a:gd name="connsiteY776" fmla="*/ 1708253 h 1884512"/>
                <a:gd name="connsiteX777" fmla="*/ 1830273 w 4599693"/>
                <a:gd name="connsiteY777" fmla="*/ 1689499 h 1884512"/>
                <a:gd name="connsiteX778" fmla="*/ 1825888 w 4599693"/>
                <a:gd name="connsiteY778" fmla="*/ 1678739 h 1884512"/>
                <a:gd name="connsiteX779" fmla="*/ 1822043 w 4599693"/>
                <a:gd name="connsiteY779" fmla="*/ 1669059 h 1884512"/>
                <a:gd name="connsiteX780" fmla="*/ 1807505 w 4599693"/>
                <a:gd name="connsiteY780" fmla="*/ 1650373 h 1884512"/>
                <a:gd name="connsiteX781" fmla="*/ 1796846 w 4599693"/>
                <a:gd name="connsiteY781" fmla="*/ 1637218 h 1884512"/>
                <a:gd name="connsiteX782" fmla="*/ 1784130 w 4599693"/>
                <a:gd name="connsiteY782" fmla="*/ 1625380 h 1884512"/>
                <a:gd name="connsiteX783" fmla="*/ 1762139 w 4599693"/>
                <a:gd name="connsiteY783" fmla="*/ 1599509 h 1884512"/>
                <a:gd name="connsiteX784" fmla="*/ 1752728 w 4599693"/>
                <a:gd name="connsiteY784" fmla="*/ 1588311 h 1884512"/>
                <a:gd name="connsiteX785" fmla="*/ 1745139 w 4599693"/>
                <a:gd name="connsiteY785" fmla="*/ 1578495 h 1884512"/>
                <a:gd name="connsiteX786" fmla="*/ 1732423 w 4599693"/>
                <a:gd name="connsiteY786" fmla="*/ 1567736 h 1884512"/>
                <a:gd name="connsiteX787" fmla="*/ 1720550 w 4599693"/>
                <a:gd name="connsiteY787" fmla="*/ 1558865 h 1884512"/>
                <a:gd name="connsiteX788" fmla="*/ 1713231 w 4599693"/>
                <a:gd name="connsiteY788" fmla="*/ 1565273 h 1884512"/>
                <a:gd name="connsiteX789" fmla="*/ 1518645 w 4599693"/>
                <a:gd name="connsiteY789" fmla="*/ 1586827 h 1884512"/>
                <a:gd name="connsiteX790" fmla="*/ 1522929 w 4599693"/>
                <a:gd name="connsiteY790" fmla="*/ 1597991 h 1884512"/>
                <a:gd name="connsiteX791" fmla="*/ 1528764 w 4599693"/>
                <a:gd name="connsiteY791" fmla="*/ 1612528 h 1884512"/>
                <a:gd name="connsiteX792" fmla="*/ 1548968 w 4599693"/>
                <a:gd name="connsiteY792" fmla="*/ 1641334 h 1884512"/>
                <a:gd name="connsiteX793" fmla="*/ 1560268 w 4599693"/>
                <a:gd name="connsiteY793" fmla="*/ 1656377 h 1884512"/>
                <a:gd name="connsiteX794" fmla="*/ 1578718 w 4599693"/>
                <a:gd name="connsiteY794" fmla="*/ 1675063 h 1884512"/>
                <a:gd name="connsiteX795" fmla="*/ 1599799 w 4599693"/>
                <a:gd name="connsiteY795" fmla="*/ 1700967 h 1884512"/>
                <a:gd name="connsiteX796" fmla="*/ 1620509 w 4599693"/>
                <a:gd name="connsiteY796" fmla="*/ 1728187 h 1884512"/>
                <a:gd name="connsiteX797" fmla="*/ 1627896 w 4599693"/>
                <a:gd name="connsiteY797" fmla="*/ 1738238 h 1884512"/>
                <a:gd name="connsiteX798" fmla="*/ 1639161 w 4599693"/>
                <a:gd name="connsiteY798" fmla="*/ 1753079 h 1884512"/>
                <a:gd name="connsiteX799" fmla="*/ 1645536 w 4599693"/>
                <a:gd name="connsiteY799" fmla="*/ 1762152 h 1884512"/>
                <a:gd name="connsiteX800" fmla="*/ 1652619 w 4599693"/>
                <a:gd name="connsiteY800" fmla="*/ 1775239 h 1884512"/>
                <a:gd name="connsiteX801" fmla="*/ 1666516 w 4599693"/>
                <a:gd name="connsiteY801" fmla="*/ 1764109 h 1884512"/>
                <a:gd name="connsiteX802" fmla="*/ 1658690 w 4599693"/>
                <a:gd name="connsiteY802" fmla="*/ 1749403 h 1884512"/>
                <a:gd name="connsiteX803" fmla="*/ 1650898 w 4599693"/>
                <a:gd name="connsiteY803" fmla="*/ 1735135 h 1884512"/>
                <a:gd name="connsiteX804" fmla="*/ 1639903 w 4599693"/>
                <a:gd name="connsiteY804" fmla="*/ 1715774 h 1884512"/>
                <a:gd name="connsiteX805" fmla="*/ 1635248 w 4599693"/>
                <a:gd name="connsiteY805" fmla="*/ 1704711 h 1884512"/>
                <a:gd name="connsiteX806" fmla="*/ 1631167 w 4599693"/>
                <a:gd name="connsiteY806" fmla="*/ 1694761 h 1884512"/>
                <a:gd name="connsiteX807" fmla="*/ 1616056 w 4599693"/>
                <a:gd name="connsiteY807" fmla="*/ 1675434 h 1884512"/>
                <a:gd name="connsiteX808" fmla="*/ 1604993 w 4599693"/>
                <a:gd name="connsiteY808" fmla="*/ 1661807 h 1884512"/>
                <a:gd name="connsiteX809" fmla="*/ 1591839 w 4599693"/>
                <a:gd name="connsiteY809" fmla="*/ 1649496 h 1884512"/>
                <a:gd name="connsiteX810" fmla="*/ 1569004 w 4599693"/>
                <a:gd name="connsiteY810" fmla="*/ 1622681 h 1884512"/>
                <a:gd name="connsiteX811" fmla="*/ 1559222 w 4599693"/>
                <a:gd name="connsiteY811" fmla="*/ 1611045 h 1884512"/>
                <a:gd name="connsiteX812" fmla="*/ 1551296 w 4599693"/>
                <a:gd name="connsiteY812" fmla="*/ 1600926 h 1884512"/>
                <a:gd name="connsiteX813" fmla="*/ 1538175 w 4599693"/>
                <a:gd name="connsiteY813" fmla="*/ 1589660 h 1884512"/>
                <a:gd name="connsiteX814" fmla="*/ 1525965 w 4599693"/>
                <a:gd name="connsiteY814" fmla="*/ 1580384 h 1884512"/>
                <a:gd name="connsiteX815" fmla="*/ 1518645 w 4599693"/>
                <a:gd name="connsiteY815" fmla="*/ 1586793 h 1884512"/>
                <a:gd name="connsiteX816" fmla="*/ 1322070 w 4599693"/>
                <a:gd name="connsiteY816" fmla="*/ 1606154 h 1884512"/>
                <a:gd name="connsiteX817" fmla="*/ 1326152 w 4599693"/>
                <a:gd name="connsiteY817" fmla="*/ 1617048 h 1884512"/>
                <a:gd name="connsiteX818" fmla="*/ 1331683 w 4599693"/>
                <a:gd name="connsiteY818" fmla="*/ 1631248 h 1884512"/>
                <a:gd name="connsiteX819" fmla="*/ 1351179 w 4599693"/>
                <a:gd name="connsiteY819" fmla="*/ 1659277 h 1884512"/>
                <a:gd name="connsiteX820" fmla="*/ 1362107 w 4599693"/>
                <a:gd name="connsiteY820" fmla="*/ 1673883 h 1884512"/>
                <a:gd name="connsiteX821" fmla="*/ 1380051 w 4599693"/>
                <a:gd name="connsiteY821" fmla="*/ 1691995 h 1884512"/>
                <a:gd name="connsiteX822" fmla="*/ 1400457 w 4599693"/>
                <a:gd name="connsiteY822" fmla="*/ 1717157 h 1884512"/>
                <a:gd name="connsiteX823" fmla="*/ 1420493 w 4599693"/>
                <a:gd name="connsiteY823" fmla="*/ 1743601 h 1884512"/>
                <a:gd name="connsiteX824" fmla="*/ 1427643 w 4599693"/>
                <a:gd name="connsiteY824" fmla="*/ 1753383 h 1884512"/>
                <a:gd name="connsiteX825" fmla="*/ 1438504 w 4599693"/>
                <a:gd name="connsiteY825" fmla="*/ 1767785 h 1884512"/>
                <a:gd name="connsiteX826" fmla="*/ 1444643 w 4599693"/>
                <a:gd name="connsiteY826" fmla="*/ 1776622 h 1884512"/>
                <a:gd name="connsiteX827" fmla="*/ 1451490 w 4599693"/>
                <a:gd name="connsiteY827" fmla="*/ 1789372 h 1884512"/>
                <a:gd name="connsiteX828" fmla="*/ 1465353 w 4599693"/>
                <a:gd name="connsiteY828" fmla="*/ 1778241 h 1884512"/>
                <a:gd name="connsiteX829" fmla="*/ 1457831 w 4599693"/>
                <a:gd name="connsiteY829" fmla="*/ 1763906 h 1884512"/>
                <a:gd name="connsiteX830" fmla="*/ 1450377 w 4599693"/>
                <a:gd name="connsiteY830" fmla="*/ 1749976 h 1884512"/>
                <a:gd name="connsiteX831" fmla="*/ 1439820 w 4599693"/>
                <a:gd name="connsiteY831" fmla="*/ 1731088 h 1884512"/>
                <a:gd name="connsiteX832" fmla="*/ 1435401 w 4599693"/>
                <a:gd name="connsiteY832" fmla="*/ 1720294 h 1884512"/>
                <a:gd name="connsiteX833" fmla="*/ 1431489 w 4599693"/>
                <a:gd name="connsiteY833" fmla="*/ 1710580 h 1884512"/>
                <a:gd name="connsiteX834" fmla="*/ 1416884 w 4599693"/>
                <a:gd name="connsiteY834" fmla="*/ 1691793 h 1884512"/>
                <a:gd name="connsiteX835" fmla="*/ 1406158 w 4599693"/>
                <a:gd name="connsiteY835" fmla="*/ 1678571 h 1884512"/>
                <a:gd name="connsiteX836" fmla="*/ 1393341 w 4599693"/>
                <a:gd name="connsiteY836" fmla="*/ 1666664 h 1884512"/>
                <a:gd name="connsiteX837" fmla="*/ 1371214 w 4599693"/>
                <a:gd name="connsiteY837" fmla="*/ 1640625 h 1884512"/>
                <a:gd name="connsiteX838" fmla="*/ 1361769 w 4599693"/>
                <a:gd name="connsiteY838" fmla="*/ 1629326 h 1884512"/>
                <a:gd name="connsiteX839" fmla="*/ 1354113 w 4599693"/>
                <a:gd name="connsiteY839" fmla="*/ 1619510 h 1884512"/>
                <a:gd name="connsiteX840" fmla="*/ 1341330 w 4599693"/>
                <a:gd name="connsiteY840" fmla="*/ 1608649 h 1884512"/>
                <a:gd name="connsiteX841" fmla="*/ 1329423 w 4599693"/>
                <a:gd name="connsiteY841" fmla="*/ 1599711 h 1884512"/>
                <a:gd name="connsiteX842" fmla="*/ 1322070 w 4599693"/>
                <a:gd name="connsiteY842" fmla="*/ 1606120 h 1884512"/>
                <a:gd name="connsiteX843" fmla="*/ 1129373 w 4599693"/>
                <a:gd name="connsiteY843" fmla="*/ 1629798 h 1884512"/>
                <a:gd name="connsiteX844" fmla="*/ 1133657 w 4599693"/>
                <a:gd name="connsiteY844" fmla="*/ 1640929 h 1884512"/>
                <a:gd name="connsiteX845" fmla="*/ 1139459 w 4599693"/>
                <a:gd name="connsiteY845" fmla="*/ 1655466 h 1884512"/>
                <a:gd name="connsiteX846" fmla="*/ 1159662 w 4599693"/>
                <a:gd name="connsiteY846" fmla="*/ 1684271 h 1884512"/>
                <a:gd name="connsiteX847" fmla="*/ 1170996 w 4599693"/>
                <a:gd name="connsiteY847" fmla="*/ 1699314 h 1884512"/>
                <a:gd name="connsiteX848" fmla="*/ 1189480 w 4599693"/>
                <a:gd name="connsiteY848" fmla="*/ 1718001 h 1884512"/>
                <a:gd name="connsiteX849" fmla="*/ 1210561 w 4599693"/>
                <a:gd name="connsiteY849" fmla="*/ 1743905 h 1884512"/>
                <a:gd name="connsiteX850" fmla="*/ 1231236 w 4599693"/>
                <a:gd name="connsiteY850" fmla="*/ 1771125 h 1884512"/>
                <a:gd name="connsiteX851" fmla="*/ 1238657 w 4599693"/>
                <a:gd name="connsiteY851" fmla="*/ 1781176 h 1884512"/>
                <a:gd name="connsiteX852" fmla="*/ 1249889 w 4599693"/>
                <a:gd name="connsiteY852" fmla="*/ 1796017 h 1884512"/>
                <a:gd name="connsiteX853" fmla="*/ 1256230 w 4599693"/>
                <a:gd name="connsiteY853" fmla="*/ 1805090 h 1884512"/>
                <a:gd name="connsiteX854" fmla="*/ 1263347 w 4599693"/>
                <a:gd name="connsiteY854" fmla="*/ 1818177 h 1884512"/>
                <a:gd name="connsiteX855" fmla="*/ 1277244 w 4599693"/>
                <a:gd name="connsiteY855" fmla="*/ 1807047 h 1884512"/>
                <a:gd name="connsiteX856" fmla="*/ 1269418 w 4599693"/>
                <a:gd name="connsiteY856" fmla="*/ 1792341 h 1884512"/>
                <a:gd name="connsiteX857" fmla="*/ 1261627 w 4599693"/>
                <a:gd name="connsiteY857" fmla="*/ 1778073 h 1884512"/>
                <a:gd name="connsiteX858" fmla="*/ 1250631 w 4599693"/>
                <a:gd name="connsiteY858" fmla="*/ 1758712 h 1884512"/>
                <a:gd name="connsiteX859" fmla="*/ 1246010 w 4599693"/>
                <a:gd name="connsiteY859" fmla="*/ 1747649 h 1884512"/>
                <a:gd name="connsiteX860" fmla="*/ 1241895 w 4599693"/>
                <a:gd name="connsiteY860" fmla="*/ 1737699 h 1884512"/>
                <a:gd name="connsiteX861" fmla="*/ 1226784 w 4599693"/>
                <a:gd name="connsiteY861" fmla="*/ 1718372 h 1884512"/>
                <a:gd name="connsiteX862" fmla="*/ 1215721 w 4599693"/>
                <a:gd name="connsiteY862" fmla="*/ 1704745 h 1884512"/>
                <a:gd name="connsiteX863" fmla="*/ 1202566 w 4599693"/>
                <a:gd name="connsiteY863" fmla="*/ 1692434 h 1884512"/>
                <a:gd name="connsiteX864" fmla="*/ 1179731 w 4599693"/>
                <a:gd name="connsiteY864" fmla="*/ 1665619 h 1884512"/>
                <a:gd name="connsiteX865" fmla="*/ 1169950 w 4599693"/>
                <a:gd name="connsiteY865" fmla="*/ 1653982 h 1884512"/>
                <a:gd name="connsiteX866" fmla="*/ 1162057 w 4599693"/>
                <a:gd name="connsiteY866" fmla="*/ 1643863 h 1884512"/>
                <a:gd name="connsiteX867" fmla="*/ 1148937 w 4599693"/>
                <a:gd name="connsiteY867" fmla="*/ 1632597 h 1884512"/>
                <a:gd name="connsiteX868" fmla="*/ 1136693 w 4599693"/>
                <a:gd name="connsiteY868" fmla="*/ 1623322 h 1884512"/>
                <a:gd name="connsiteX869" fmla="*/ 1129373 w 4599693"/>
                <a:gd name="connsiteY869" fmla="*/ 1629764 h 1884512"/>
                <a:gd name="connsiteX870" fmla="*/ 934653 w 4599693"/>
                <a:gd name="connsiteY870" fmla="*/ 1651182 h 1884512"/>
                <a:gd name="connsiteX871" fmla="*/ 938599 w 4599693"/>
                <a:gd name="connsiteY871" fmla="*/ 1661942 h 1884512"/>
                <a:gd name="connsiteX872" fmla="*/ 943963 w 4599693"/>
                <a:gd name="connsiteY872" fmla="*/ 1675940 h 1884512"/>
                <a:gd name="connsiteX873" fmla="*/ 963019 w 4599693"/>
                <a:gd name="connsiteY873" fmla="*/ 1703497 h 1884512"/>
                <a:gd name="connsiteX874" fmla="*/ 973779 w 4599693"/>
                <a:gd name="connsiteY874" fmla="*/ 1717866 h 1884512"/>
                <a:gd name="connsiteX875" fmla="*/ 991386 w 4599693"/>
                <a:gd name="connsiteY875" fmla="*/ 1735607 h 1884512"/>
                <a:gd name="connsiteX876" fmla="*/ 1011388 w 4599693"/>
                <a:gd name="connsiteY876" fmla="*/ 1760331 h 1884512"/>
                <a:gd name="connsiteX877" fmla="*/ 1031019 w 4599693"/>
                <a:gd name="connsiteY877" fmla="*/ 1786303 h 1884512"/>
                <a:gd name="connsiteX878" fmla="*/ 1038034 w 4599693"/>
                <a:gd name="connsiteY878" fmla="*/ 1795916 h 1884512"/>
                <a:gd name="connsiteX879" fmla="*/ 1048659 w 4599693"/>
                <a:gd name="connsiteY879" fmla="*/ 1810082 h 1884512"/>
                <a:gd name="connsiteX880" fmla="*/ 1054697 w 4599693"/>
                <a:gd name="connsiteY880" fmla="*/ 1818751 h 1884512"/>
                <a:gd name="connsiteX881" fmla="*/ 1061341 w 4599693"/>
                <a:gd name="connsiteY881" fmla="*/ 1831332 h 1884512"/>
                <a:gd name="connsiteX882" fmla="*/ 1075204 w 4599693"/>
                <a:gd name="connsiteY882" fmla="*/ 1820167 h 1884512"/>
                <a:gd name="connsiteX883" fmla="*/ 1067885 w 4599693"/>
                <a:gd name="connsiteY883" fmla="*/ 1806035 h 1884512"/>
                <a:gd name="connsiteX884" fmla="*/ 1060599 w 4599693"/>
                <a:gd name="connsiteY884" fmla="*/ 1792341 h 1884512"/>
                <a:gd name="connsiteX885" fmla="*/ 1050278 w 4599693"/>
                <a:gd name="connsiteY885" fmla="*/ 1773789 h 1884512"/>
                <a:gd name="connsiteX886" fmla="*/ 1045994 w 4599693"/>
                <a:gd name="connsiteY886" fmla="*/ 1763131 h 1884512"/>
                <a:gd name="connsiteX887" fmla="*/ 1042250 w 4599693"/>
                <a:gd name="connsiteY887" fmla="*/ 1753552 h 1884512"/>
                <a:gd name="connsiteX888" fmla="*/ 1027915 w 4599693"/>
                <a:gd name="connsiteY888" fmla="*/ 1735068 h 1884512"/>
                <a:gd name="connsiteX889" fmla="*/ 1017392 w 4599693"/>
                <a:gd name="connsiteY889" fmla="*/ 1722116 h 1884512"/>
                <a:gd name="connsiteX890" fmla="*/ 1004811 w 4599693"/>
                <a:gd name="connsiteY890" fmla="*/ 1710411 h 1884512"/>
                <a:gd name="connsiteX891" fmla="*/ 983088 w 4599693"/>
                <a:gd name="connsiteY891" fmla="*/ 1684845 h 1884512"/>
                <a:gd name="connsiteX892" fmla="*/ 973813 w 4599693"/>
                <a:gd name="connsiteY892" fmla="*/ 1673781 h 1884512"/>
                <a:gd name="connsiteX893" fmla="*/ 966325 w 4599693"/>
                <a:gd name="connsiteY893" fmla="*/ 1664067 h 1884512"/>
                <a:gd name="connsiteX894" fmla="*/ 953744 w 4599693"/>
                <a:gd name="connsiteY894" fmla="*/ 1653442 h 1884512"/>
                <a:gd name="connsiteX895" fmla="*/ 942006 w 4599693"/>
                <a:gd name="connsiteY895" fmla="*/ 1644740 h 1884512"/>
                <a:gd name="connsiteX896" fmla="*/ 934653 w 4599693"/>
                <a:gd name="connsiteY896" fmla="*/ 1651149 h 1884512"/>
                <a:gd name="connsiteX897" fmla="*/ 740034 w 4599693"/>
                <a:gd name="connsiteY897" fmla="*/ 1672634 h 1884512"/>
                <a:gd name="connsiteX898" fmla="*/ 743913 w 4599693"/>
                <a:gd name="connsiteY898" fmla="*/ 1683327 h 1884512"/>
                <a:gd name="connsiteX899" fmla="*/ 749175 w 4599693"/>
                <a:gd name="connsiteY899" fmla="*/ 1697257 h 1884512"/>
                <a:gd name="connsiteX900" fmla="*/ 768063 w 4599693"/>
                <a:gd name="connsiteY900" fmla="*/ 1724611 h 1884512"/>
                <a:gd name="connsiteX901" fmla="*/ 778688 w 4599693"/>
                <a:gd name="connsiteY901" fmla="*/ 1738879 h 1884512"/>
                <a:gd name="connsiteX902" fmla="*/ 796193 w 4599693"/>
                <a:gd name="connsiteY902" fmla="*/ 1756486 h 1884512"/>
                <a:gd name="connsiteX903" fmla="*/ 816027 w 4599693"/>
                <a:gd name="connsiteY903" fmla="*/ 1780974 h 1884512"/>
                <a:gd name="connsiteX904" fmla="*/ 835488 w 4599693"/>
                <a:gd name="connsiteY904" fmla="*/ 1806776 h 1884512"/>
                <a:gd name="connsiteX905" fmla="*/ 842403 w 4599693"/>
                <a:gd name="connsiteY905" fmla="*/ 1816288 h 1884512"/>
                <a:gd name="connsiteX906" fmla="*/ 852994 w 4599693"/>
                <a:gd name="connsiteY906" fmla="*/ 1830353 h 1884512"/>
                <a:gd name="connsiteX907" fmla="*/ 858931 w 4599693"/>
                <a:gd name="connsiteY907" fmla="*/ 1838955 h 1884512"/>
                <a:gd name="connsiteX908" fmla="*/ 865508 w 4599693"/>
                <a:gd name="connsiteY908" fmla="*/ 1851468 h 1884512"/>
                <a:gd name="connsiteX909" fmla="*/ 879370 w 4599693"/>
                <a:gd name="connsiteY909" fmla="*/ 1840304 h 1884512"/>
                <a:gd name="connsiteX910" fmla="*/ 872119 w 4599693"/>
                <a:gd name="connsiteY910" fmla="*/ 1826272 h 1884512"/>
                <a:gd name="connsiteX911" fmla="*/ 864935 w 4599693"/>
                <a:gd name="connsiteY911" fmla="*/ 1812645 h 1884512"/>
                <a:gd name="connsiteX912" fmla="*/ 854748 w 4599693"/>
                <a:gd name="connsiteY912" fmla="*/ 1794229 h 1884512"/>
                <a:gd name="connsiteX913" fmla="*/ 850498 w 4599693"/>
                <a:gd name="connsiteY913" fmla="*/ 1783604 h 1884512"/>
                <a:gd name="connsiteX914" fmla="*/ 846788 w 4599693"/>
                <a:gd name="connsiteY914" fmla="*/ 1774093 h 1884512"/>
                <a:gd name="connsiteX915" fmla="*/ 832588 w 4599693"/>
                <a:gd name="connsiteY915" fmla="*/ 1755777 h 1884512"/>
                <a:gd name="connsiteX916" fmla="*/ 822165 w 4599693"/>
                <a:gd name="connsiteY916" fmla="*/ 1742893 h 1884512"/>
                <a:gd name="connsiteX917" fmla="*/ 809685 w 4599693"/>
                <a:gd name="connsiteY917" fmla="*/ 1731324 h 1884512"/>
                <a:gd name="connsiteX918" fmla="*/ 788132 w 4599693"/>
                <a:gd name="connsiteY918" fmla="*/ 1705959 h 1884512"/>
                <a:gd name="connsiteX919" fmla="*/ 778924 w 4599693"/>
                <a:gd name="connsiteY919" fmla="*/ 1694964 h 1884512"/>
                <a:gd name="connsiteX920" fmla="*/ 771503 w 4599693"/>
                <a:gd name="connsiteY920" fmla="*/ 1685350 h 1884512"/>
                <a:gd name="connsiteX921" fmla="*/ 759023 w 4599693"/>
                <a:gd name="connsiteY921" fmla="*/ 1674827 h 1884512"/>
                <a:gd name="connsiteX922" fmla="*/ 747353 w 4599693"/>
                <a:gd name="connsiteY922" fmla="*/ 1666192 h 1884512"/>
                <a:gd name="connsiteX923" fmla="*/ 740034 w 4599693"/>
                <a:gd name="connsiteY923" fmla="*/ 1672601 h 1884512"/>
                <a:gd name="connsiteX924" fmla="*/ 538702 w 4599693"/>
                <a:gd name="connsiteY924" fmla="*/ 1686598 h 1884512"/>
                <a:gd name="connsiteX925" fmla="*/ 542852 w 4599693"/>
                <a:gd name="connsiteY925" fmla="*/ 1697594 h 1884512"/>
                <a:gd name="connsiteX926" fmla="*/ 548484 w 4599693"/>
                <a:gd name="connsiteY926" fmla="*/ 1711929 h 1884512"/>
                <a:gd name="connsiteX927" fmla="*/ 568249 w 4599693"/>
                <a:gd name="connsiteY927" fmla="*/ 1740262 h 1884512"/>
                <a:gd name="connsiteX928" fmla="*/ 579346 w 4599693"/>
                <a:gd name="connsiteY928" fmla="*/ 1755036 h 1884512"/>
                <a:gd name="connsiteX929" fmla="*/ 597493 w 4599693"/>
                <a:gd name="connsiteY929" fmla="*/ 1773385 h 1884512"/>
                <a:gd name="connsiteX930" fmla="*/ 618169 w 4599693"/>
                <a:gd name="connsiteY930" fmla="*/ 1798850 h 1884512"/>
                <a:gd name="connsiteX931" fmla="*/ 638474 w 4599693"/>
                <a:gd name="connsiteY931" fmla="*/ 1825598 h 1884512"/>
                <a:gd name="connsiteX932" fmla="*/ 645727 w 4599693"/>
                <a:gd name="connsiteY932" fmla="*/ 1835447 h 1884512"/>
                <a:gd name="connsiteX933" fmla="*/ 656755 w 4599693"/>
                <a:gd name="connsiteY933" fmla="*/ 1850052 h 1884512"/>
                <a:gd name="connsiteX934" fmla="*/ 662996 w 4599693"/>
                <a:gd name="connsiteY934" fmla="*/ 1858990 h 1884512"/>
                <a:gd name="connsiteX935" fmla="*/ 669910 w 4599693"/>
                <a:gd name="connsiteY935" fmla="*/ 1871875 h 1884512"/>
                <a:gd name="connsiteX936" fmla="*/ 683806 w 4599693"/>
                <a:gd name="connsiteY936" fmla="*/ 1860710 h 1884512"/>
                <a:gd name="connsiteX937" fmla="*/ 676150 w 4599693"/>
                <a:gd name="connsiteY937" fmla="*/ 1846240 h 1884512"/>
                <a:gd name="connsiteX938" fmla="*/ 668594 w 4599693"/>
                <a:gd name="connsiteY938" fmla="*/ 1832175 h 1884512"/>
                <a:gd name="connsiteX939" fmla="*/ 657835 w 4599693"/>
                <a:gd name="connsiteY939" fmla="*/ 1813151 h 1884512"/>
                <a:gd name="connsiteX940" fmla="*/ 653316 w 4599693"/>
                <a:gd name="connsiteY940" fmla="*/ 1802223 h 1884512"/>
                <a:gd name="connsiteX941" fmla="*/ 649369 w 4599693"/>
                <a:gd name="connsiteY941" fmla="*/ 1792408 h 1884512"/>
                <a:gd name="connsiteX942" fmla="*/ 634528 w 4599693"/>
                <a:gd name="connsiteY942" fmla="*/ 1773418 h 1884512"/>
                <a:gd name="connsiteX943" fmla="*/ 623667 w 4599693"/>
                <a:gd name="connsiteY943" fmla="*/ 1759994 h 1884512"/>
                <a:gd name="connsiteX944" fmla="*/ 610749 w 4599693"/>
                <a:gd name="connsiteY944" fmla="*/ 1747919 h 1884512"/>
                <a:gd name="connsiteX945" fmla="*/ 588319 w 4599693"/>
                <a:gd name="connsiteY945" fmla="*/ 1721609 h 1884512"/>
                <a:gd name="connsiteX946" fmla="*/ 578739 w 4599693"/>
                <a:gd name="connsiteY946" fmla="*/ 1710175 h 1884512"/>
                <a:gd name="connsiteX947" fmla="*/ 570981 w 4599693"/>
                <a:gd name="connsiteY947" fmla="*/ 1700191 h 1884512"/>
                <a:gd name="connsiteX948" fmla="*/ 558063 w 4599693"/>
                <a:gd name="connsiteY948" fmla="*/ 1689195 h 1884512"/>
                <a:gd name="connsiteX949" fmla="*/ 546022 w 4599693"/>
                <a:gd name="connsiteY949" fmla="*/ 1680122 h 1884512"/>
                <a:gd name="connsiteX950" fmla="*/ 538702 w 4599693"/>
                <a:gd name="connsiteY950" fmla="*/ 1686564 h 1884512"/>
                <a:gd name="connsiteX951" fmla="*/ 330996 w 4599693"/>
                <a:gd name="connsiteY951" fmla="*/ 1693344 h 1884512"/>
                <a:gd name="connsiteX952" fmla="*/ 334875 w 4599693"/>
                <a:gd name="connsiteY952" fmla="*/ 1704070 h 1884512"/>
                <a:gd name="connsiteX953" fmla="*/ 340205 w 4599693"/>
                <a:gd name="connsiteY953" fmla="*/ 1718034 h 1884512"/>
                <a:gd name="connsiteX954" fmla="*/ 359194 w 4599693"/>
                <a:gd name="connsiteY954" fmla="*/ 1745490 h 1884512"/>
                <a:gd name="connsiteX955" fmla="*/ 369887 w 4599693"/>
                <a:gd name="connsiteY955" fmla="*/ 1759825 h 1884512"/>
                <a:gd name="connsiteX956" fmla="*/ 387426 w 4599693"/>
                <a:gd name="connsiteY956" fmla="*/ 1777499 h 1884512"/>
                <a:gd name="connsiteX957" fmla="*/ 407393 w 4599693"/>
                <a:gd name="connsiteY957" fmla="*/ 1802122 h 1884512"/>
                <a:gd name="connsiteX958" fmla="*/ 426923 w 4599693"/>
                <a:gd name="connsiteY958" fmla="*/ 1828026 h 1884512"/>
                <a:gd name="connsiteX959" fmla="*/ 433905 w 4599693"/>
                <a:gd name="connsiteY959" fmla="*/ 1837605 h 1884512"/>
                <a:gd name="connsiteX960" fmla="*/ 444496 w 4599693"/>
                <a:gd name="connsiteY960" fmla="*/ 1851704 h 1884512"/>
                <a:gd name="connsiteX961" fmla="*/ 450500 w 4599693"/>
                <a:gd name="connsiteY961" fmla="*/ 1860373 h 1884512"/>
                <a:gd name="connsiteX962" fmla="*/ 457111 w 4599693"/>
                <a:gd name="connsiteY962" fmla="*/ 1872920 h 1884512"/>
                <a:gd name="connsiteX963" fmla="*/ 470974 w 4599693"/>
                <a:gd name="connsiteY963" fmla="*/ 1861756 h 1884512"/>
                <a:gd name="connsiteX964" fmla="*/ 463688 w 4599693"/>
                <a:gd name="connsiteY964" fmla="*/ 1847657 h 1884512"/>
                <a:gd name="connsiteX965" fmla="*/ 456436 w 4599693"/>
                <a:gd name="connsiteY965" fmla="*/ 1833996 h 1884512"/>
                <a:gd name="connsiteX966" fmla="*/ 446182 w 4599693"/>
                <a:gd name="connsiteY966" fmla="*/ 1815479 h 1884512"/>
                <a:gd name="connsiteX967" fmla="*/ 441932 w 4599693"/>
                <a:gd name="connsiteY967" fmla="*/ 1804854 h 1884512"/>
                <a:gd name="connsiteX968" fmla="*/ 438189 w 4599693"/>
                <a:gd name="connsiteY968" fmla="*/ 1795309 h 1884512"/>
                <a:gd name="connsiteX969" fmla="*/ 423921 w 4599693"/>
                <a:gd name="connsiteY969" fmla="*/ 1776892 h 1884512"/>
                <a:gd name="connsiteX970" fmla="*/ 413431 w 4599693"/>
                <a:gd name="connsiteY970" fmla="*/ 1763940 h 1884512"/>
                <a:gd name="connsiteX971" fmla="*/ 400884 w 4599693"/>
                <a:gd name="connsiteY971" fmla="*/ 1752337 h 1884512"/>
                <a:gd name="connsiteX972" fmla="*/ 379264 w 4599693"/>
                <a:gd name="connsiteY972" fmla="*/ 1726871 h 1884512"/>
                <a:gd name="connsiteX973" fmla="*/ 370021 w 4599693"/>
                <a:gd name="connsiteY973" fmla="*/ 1715808 h 1884512"/>
                <a:gd name="connsiteX974" fmla="*/ 362533 w 4599693"/>
                <a:gd name="connsiteY974" fmla="*/ 1706162 h 1884512"/>
                <a:gd name="connsiteX975" fmla="*/ 350020 w 4599693"/>
                <a:gd name="connsiteY975" fmla="*/ 1695570 h 1884512"/>
                <a:gd name="connsiteX976" fmla="*/ 338315 w 4599693"/>
                <a:gd name="connsiteY976" fmla="*/ 1686902 h 1884512"/>
                <a:gd name="connsiteX977" fmla="*/ 330996 w 4599693"/>
                <a:gd name="connsiteY977" fmla="*/ 1693310 h 1884512"/>
                <a:gd name="connsiteX978" fmla="*/ 154995 w 4599693"/>
                <a:gd name="connsiteY978" fmla="*/ 1639074 h 1884512"/>
                <a:gd name="connsiteX979" fmla="*/ 251496 w 4599693"/>
                <a:gd name="connsiteY979" fmla="*/ 1741780 h 1884512"/>
                <a:gd name="connsiteX980" fmla="*/ 275713 w 4599693"/>
                <a:gd name="connsiteY980" fmla="*/ 1767448 h 1884512"/>
                <a:gd name="connsiteX981" fmla="*/ 300640 w 4599693"/>
                <a:gd name="connsiteY981" fmla="*/ 1791733 h 1884512"/>
                <a:gd name="connsiteX982" fmla="*/ 358452 w 4599693"/>
                <a:gd name="connsiteY982" fmla="*/ 1830961 h 1884512"/>
                <a:gd name="connsiteX983" fmla="*/ 536072 w 4599693"/>
                <a:gd name="connsiteY983" fmla="*/ 1881487 h 1884512"/>
                <a:gd name="connsiteX984" fmla="*/ 722528 w 4599693"/>
                <a:gd name="connsiteY984" fmla="*/ 1878114 h 1884512"/>
                <a:gd name="connsiteX985" fmla="*/ 1598888 w 4599693"/>
                <a:gd name="connsiteY985" fmla="*/ 1789710 h 1884512"/>
                <a:gd name="connsiteX986" fmla="*/ 2069212 w 4599693"/>
                <a:gd name="connsiteY986" fmla="*/ 1740869 h 1884512"/>
                <a:gd name="connsiteX987" fmla="*/ 2726161 w 4599693"/>
                <a:gd name="connsiteY987" fmla="*/ 1665652 h 1884512"/>
                <a:gd name="connsiteX988" fmla="*/ 3562215 w 4599693"/>
                <a:gd name="connsiteY988" fmla="*/ 1576404 h 1884512"/>
                <a:gd name="connsiteX989" fmla="*/ 3989432 w 4599693"/>
                <a:gd name="connsiteY989" fmla="*/ 1531746 h 1884512"/>
                <a:gd name="connsiteX990" fmla="*/ 4203479 w 4599693"/>
                <a:gd name="connsiteY990" fmla="*/ 1509542 h 1884512"/>
                <a:gd name="connsiteX991" fmla="*/ 4418741 w 4599693"/>
                <a:gd name="connsiteY991" fmla="*/ 1461606 h 1884512"/>
                <a:gd name="connsiteX992" fmla="*/ 4493621 w 4599693"/>
                <a:gd name="connsiteY992" fmla="*/ 1421208 h 1884512"/>
                <a:gd name="connsiteX993" fmla="*/ 4552108 w 4599693"/>
                <a:gd name="connsiteY993" fmla="*/ 1355176 h 1884512"/>
                <a:gd name="connsiteX994" fmla="*/ 4595316 w 4599693"/>
                <a:gd name="connsiteY994" fmla="*/ 1193659 h 1884512"/>
                <a:gd name="connsiteX995" fmla="*/ 4597879 w 4599693"/>
                <a:gd name="connsiteY995" fmla="*/ 1073683 h 1884512"/>
                <a:gd name="connsiteX996" fmla="*/ 4595922 w 4599693"/>
                <a:gd name="connsiteY996" fmla="*/ 957316 h 1884512"/>
                <a:gd name="connsiteX997" fmla="*/ 4592414 w 4599693"/>
                <a:gd name="connsiteY997" fmla="*/ 721972 h 1884512"/>
                <a:gd name="connsiteX998" fmla="*/ 4578485 w 4599693"/>
                <a:gd name="connsiteY998" fmla="*/ 580929 h 1884512"/>
                <a:gd name="connsiteX999" fmla="*/ 4550388 w 4599693"/>
                <a:gd name="connsiteY999" fmla="*/ 440867 h 1884512"/>
                <a:gd name="connsiteX1000" fmla="*/ 4443735 w 4599693"/>
                <a:gd name="connsiteY1000" fmla="*/ 244261 h 1884512"/>
                <a:gd name="connsiteX1001" fmla="*/ 4416886 w 4599693"/>
                <a:gd name="connsiteY1001" fmla="*/ 218289 h 1884512"/>
                <a:gd name="connsiteX1002" fmla="*/ 4390847 w 4599693"/>
                <a:gd name="connsiteY1002" fmla="*/ 247260 h 1884512"/>
                <a:gd name="connsiteX1003" fmla="*/ 4390847 w 4599693"/>
                <a:gd name="connsiteY1003" fmla="*/ 247260 h 1884512"/>
                <a:gd name="connsiteX1004" fmla="*/ 4444882 w 4599693"/>
                <a:gd name="connsiteY1004" fmla="*/ 245364 h 1884512"/>
                <a:gd name="connsiteX1005" fmla="*/ 4335160 w 4599693"/>
                <a:gd name="connsiteY1005" fmla="*/ 131227 h 1884512"/>
                <a:gd name="connsiteX1006" fmla="*/ 4293437 w 4599693"/>
                <a:gd name="connsiteY1006" fmla="*/ 139835 h 1884512"/>
                <a:gd name="connsiteX1007" fmla="*/ 4418978 w 4599693"/>
                <a:gd name="connsiteY1007" fmla="*/ 271292 h 1884512"/>
                <a:gd name="connsiteX1008" fmla="*/ 4418471 w 4599693"/>
                <a:gd name="connsiteY1008" fmla="*/ 271312 h 1884512"/>
                <a:gd name="connsiteX1009" fmla="*/ 4418505 w 4599693"/>
                <a:gd name="connsiteY1009" fmla="*/ 271292 h 1884512"/>
                <a:gd name="connsiteX1010" fmla="*/ 4418741 w 4599693"/>
                <a:gd name="connsiteY1010" fmla="*/ 271015 h 1884512"/>
                <a:gd name="connsiteX1011" fmla="*/ 4418978 w 4599693"/>
                <a:gd name="connsiteY1011" fmla="*/ 271255 h 1884512"/>
                <a:gd name="connsiteX1012" fmla="*/ 4520537 w 4599693"/>
                <a:gd name="connsiteY1012" fmla="*/ 469780 h 1884512"/>
                <a:gd name="connsiteX1013" fmla="*/ 4550354 w 4599693"/>
                <a:gd name="connsiteY1013" fmla="*/ 665924 h 1884512"/>
                <a:gd name="connsiteX1014" fmla="*/ 4555211 w 4599693"/>
                <a:gd name="connsiteY1014" fmla="*/ 864540 h 1884512"/>
                <a:gd name="connsiteX1015" fmla="*/ 4554368 w 4599693"/>
                <a:gd name="connsiteY1015" fmla="*/ 1001896 h 1884512"/>
                <a:gd name="connsiteX1016" fmla="*/ 4554671 w 4599693"/>
                <a:gd name="connsiteY1016" fmla="*/ 1138568 h 1884512"/>
                <a:gd name="connsiteX1017" fmla="*/ 4537705 w 4599693"/>
                <a:gd name="connsiteY1017" fmla="*/ 1270653 h 1884512"/>
                <a:gd name="connsiteX1018" fmla="*/ 4474631 w 4599693"/>
                <a:gd name="connsiteY1018" fmla="*/ 1377103 h 1884512"/>
                <a:gd name="connsiteX1019" fmla="*/ 4353643 w 4599693"/>
                <a:gd name="connsiteY1019" fmla="*/ 1432207 h 1884512"/>
                <a:gd name="connsiteX1020" fmla="*/ 4216601 w 4599693"/>
                <a:gd name="connsiteY1020" fmla="*/ 1455410 h 1884512"/>
                <a:gd name="connsiteX1021" fmla="*/ 4090115 w 4599693"/>
                <a:gd name="connsiteY1021" fmla="*/ 1465805 h 1884512"/>
                <a:gd name="connsiteX1022" fmla="*/ 3962381 w 4599693"/>
                <a:gd name="connsiteY1022" fmla="*/ 1476750 h 1884512"/>
                <a:gd name="connsiteX1023" fmla="*/ 3348235 w 4599693"/>
                <a:gd name="connsiteY1023" fmla="*/ 1541359 h 1884512"/>
                <a:gd name="connsiteX1024" fmla="*/ 2908841 w 4599693"/>
                <a:gd name="connsiteY1024" fmla="*/ 1588277 h 1884512"/>
                <a:gd name="connsiteX1025" fmla="*/ 2459631 w 4599693"/>
                <a:gd name="connsiteY1025" fmla="*/ 1641131 h 1884512"/>
                <a:gd name="connsiteX1026" fmla="*/ 1577604 w 4599693"/>
                <a:gd name="connsiteY1026" fmla="*/ 1736889 h 1884512"/>
                <a:gd name="connsiteX1027" fmla="*/ 1196799 w 4599693"/>
                <a:gd name="connsiteY1027" fmla="*/ 1778039 h 1884512"/>
                <a:gd name="connsiteX1028" fmla="*/ 875559 w 4599693"/>
                <a:gd name="connsiteY1028" fmla="*/ 1811802 h 1884512"/>
                <a:gd name="connsiteX1029" fmla="*/ 662220 w 4599693"/>
                <a:gd name="connsiteY1029" fmla="*/ 1836256 h 1884512"/>
                <a:gd name="connsiteX1030" fmla="*/ 458427 w 4599693"/>
                <a:gd name="connsiteY1030" fmla="*/ 1830657 h 1884512"/>
                <a:gd name="connsiteX1031" fmla="*/ 376227 w 4599693"/>
                <a:gd name="connsiteY1031" fmla="*/ 1803370 h 1884512"/>
                <a:gd name="connsiteX1032" fmla="*/ 338889 w 4599693"/>
                <a:gd name="connsiteY1032" fmla="*/ 1782660 h 1884512"/>
                <a:gd name="connsiteX1033" fmla="*/ 321518 w 4599693"/>
                <a:gd name="connsiteY1033" fmla="*/ 1770517 h 1884512"/>
                <a:gd name="connsiteX1034" fmla="*/ 313255 w 4599693"/>
                <a:gd name="connsiteY1034" fmla="*/ 1763974 h 1884512"/>
                <a:gd name="connsiteX1035" fmla="*/ 306239 w 4599693"/>
                <a:gd name="connsiteY1035" fmla="*/ 1758004 h 1884512"/>
                <a:gd name="connsiteX1036" fmla="*/ 170006 w 4599693"/>
                <a:gd name="connsiteY1036" fmla="*/ 1626425 h 1884512"/>
                <a:gd name="connsiteX1037" fmla="*/ 154995 w 4599693"/>
                <a:gd name="connsiteY1037" fmla="*/ 1639040 h 1884512"/>
                <a:gd name="connsiteX1038" fmla="*/ 1754010 w 4599693"/>
                <a:gd name="connsiteY1038" fmla="*/ 295550 h 1884512"/>
                <a:gd name="connsiteX1039" fmla="*/ 1718695 w 4599693"/>
                <a:gd name="connsiteY1039" fmla="*/ 296049 h 1884512"/>
                <a:gd name="connsiteX1040" fmla="*/ 1672283 w 4599693"/>
                <a:gd name="connsiteY1040" fmla="*/ 296859 h 1884512"/>
                <a:gd name="connsiteX1041" fmla="*/ 1562494 w 4599693"/>
                <a:gd name="connsiteY1041" fmla="*/ 303882 h 1884512"/>
                <a:gd name="connsiteX1042" fmla="*/ 1503602 w 4599693"/>
                <a:gd name="connsiteY1042" fmla="*/ 308044 h 1884512"/>
                <a:gd name="connsiteX1043" fmla="*/ 1421404 w 4599693"/>
                <a:gd name="connsiteY1043" fmla="*/ 315953 h 1884512"/>
                <a:gd name="connsiteX1044" fmla="*/ 1316741 w 4599693"/>
                <a:gd name="connsiteY1044" fmla="*/ 324116 h 1884512"/>
                <a:gd name="connsiteX1045" fmla="*/ 1209717 w 4599693"/>
                <a:gd name="connsiteY1045" fmla="*/ 331766 h 1884512"/>
                <a:gd name="connsiteX1046" fmla="*/ 1170692 w 4599693"/>
                <a:gd name="connsiteY1046" fmla="*/ 334417 h 1884512"/>
                <a:gd name="connsiteX1047" fmla="*/ 1112441 w 4599693"/>
                <a:gd name="connsiteY1047" fmla="*/ 338582 h 1884512"/>
                <a:gd name="connsiteX1048" fmla="*/ 1077868 w 4599693"/>
                <a:gd name="connsiteY1048" fmla="*/ 340795 h 1884512"/>
                <a:gd name="connsiteX1049" fmla="*/ 1032232 w 4599693"/>
                <a:gd name="connsiteY1049" fmla="*/ 342694 h 1884512"/>
                <a:gd name="connsiteX1050" fmla="*/ 1030243 w 4599693"/>
                <a:gd name="connsiteY1050" fmla="*/ 353568 h 1884512"/>
                <a:gd name="connsiteX1051" fmla="*/ 1081208 w 4599693"/>
                <a:gd name="connsiteY1051" fmla="*/ 351521 h 1884512"/>
                <a:gd name="connsiteX1052" fmla="*/ 1130992 w 4599693"/>
                <a:gd name="connsiteY1052" fmla="*/ 349457 h 1884512"/>
                <a:gd name="connsiteX1053" fmla="*/ 1199497 w 4599693"/>
                <a:gd name="connsiteY1053" fmla="*/ 346323 h 1884512"/>
                <a:gd name="connsiteX1054" fmla="*/ 1235284 w 4599693"/>
                <a:gd name="connsiteY1054" fmla="*/ 345585 h 1884512"/>
                <a:gd name="connsiteX1055" fmla="*/ 1267293 w 4599693"/>
                <a:gd name="connsiteY1055" fmla="*/ 344977 h 1884512"/>
                <a:gd name="connsiteX1056" fmla="*/ 1344196 w 4599693"/>
                <a:gd name="connsiteY1056" fmla="*/ 339284 h 1884512"/>
                <a:gd name="connsiteX1057" fmla="*/ 1399209 w 4599693"/>
                <a:gd name="connsiteY1057" fmla="*/ 335007 h 1884512"/>
                <a:gd name="connsiteX1058" fmla="*/ 1455402 w 4599693"/>
                <a:gd name="connsiteY1058" fmla="*/ 329165 h 1884512"/>
                <a:gd name="connsiteX1059" fmla="*/ 1565833 w 4599693"/>
                <a:gd name="connsiteY1059" fmla="*/ 320099 h 1884512"/>
                <a:gd name="connsiteX1060" fmla="*/ 1613493 w 4599693"/>
                <a:gd name="connsiteY1060" fmla="*/ 316247 h 1884512"/>
                <a:gd name="connsiteX1061" fmla="*/ 1653732 w 4599693"/>
                <a:gd name="connsiteY1061" fmla="*/ 313278 h 1884512"/>
                <a:gd name="connsiteX1062" fmla="*/ 1707295 w 4599693"/>
                <a:gd name="connsiteY1062" fmla="*/ 307254 h 1884512"/>
                <a:gd name="connsiteX1063" fmla="*/ 1754280 w 4599693"/>
                <a:gd name="connsiteY1063" fmla="*/ 301409 h 1884512"/>
                <a:gd name="connsiteX1064" fmla="*/ 1754010 w 4599693"/>
                <a:gd name="connsiteY1064" fmla="*/ 295550 h 1884512"/>
                <a:gd name="connsiteX1065" fmla="*/ 1608062 w 4599693"/>
                <a:gd name="connsiteY1065" fmla="*/ 360503 h 1884512"/>
                <a:gd name="connsiteX1066" fmla="*/ 1588701 w 4599693"/>
                <a:gd name="connsiteY1066" fmla="*/ 359636 h 1884512"/>
                <a:gd name="connsiteX1067" fmla="*/ 1563202 w 4599693"/>
                <a:gd name="connsiteY1067" fmla="*/ 358624 h 1884512"/>
                <a:gd name="connsiteX1068" fmla="*/ 1503164 w 4599693"/>
                <a:gd name="connsiteY1068" fmla="*/ 361370 h 1884512"/>
                <a:gd name="connsiteX1069" fmla="*/ 1470986 w 4599693"/>
                <a:gd name="connsiteY1069" fmla="*/ 363212 h 1884512"/>
                <a:gd name="connsiteX1070" fmla="*/ 1426092 w 4599693"/>
                <a:gd name="connsiteY1070" fmla="*/ 367910 h 1884512"/>
                <a:gd name="connsiteX1071" fmla="*/ 1368920 w 4599693"/>
                <a:gd name="connsiteY1071" fmla="*/ 371958 h 1884512"/>
                <a:gd name="connsiteX1072" fmla="*/ 1310433 w 4599693"/>
                <a:gd name="connsiteY1072" fmla="*/ 375422 h 1884512"/>
                <a:gd name="connsiteX1073" fmla="*/ 1289083 w 4599693"/>
                <a:gd name="connsiteY1073" fmla="*/ 376565 h 1884512"/>
                <a:gd name="connsiteX1074" fmla="*/ 1257208 w 4599693"/>
                <a:gd name="connsiteY1074" fmla="*/ 378444 h 1884512"/>
                <a:gd name="connsiteX1075" fmla="*/ 1238320 w 4599693"/>
                <a:gd name="connsiteY1075" fmla="*/ 379311 h 1884512"/>
                <a:gd name="connsiteX1076" fmla="*/ 1213292 w 4599693"/>
                <a:gd name="connsiteY1076" fmla="*/ 379402 h 1884512"/>
                <a:gd name="connsiteX1077" fmla="*/ 1212651 w 4599693"/>
                <a:gd name="connsiteY1077" fmla="*/ 390195 h 1884512"/>
                <a:gd name="connsiteX1078" fmla="*/ 1240580 w 4599693"/>
                <a:gd name="connsiteY1078" fmla="*/ 390138 h 1884512"/>
                <a:gd name="connsiteX1079" fmla="*/ 1267867 w 4599693"/>
                <a:gd name="connsiteY1079" fmla="*/ 390010 h 1884512"/>
                <a:gd name="connsiteX1080" fmla="*/ 1305374 w 4599693"/>
                <a:gd name="connsiteY1080" fmla="*/ 389548 h 1884512"/>
                <a:gd name="connsiteX1081" fmla="*/ 1325005 w 4599693"/>
                <a:gd name="connsiteY1081" fmla="*/ 390195 h 1884512"/>
                <a:gd name="connsiteX1082" fmla="*/ 1342577 w 4599693"/>
                <a:gd name="connsiteY1082" fmla="*/ 390840 h 1884512"/>
                <a:gd name="connsiteX1083" fmla="*/ 1384604 w 4599693"/>
                <a:gd name="connsiteY1083" fmla="*/ 388141 h 1884512"/>
                <a:gd name="connsiteX1084" fmla="*/ 1414658 w 4599693"/>
                <a:gd name="connsiteY1084" fmla="*/ 386023 h 1884512"/>
                <a:gd name="connsiteX1085" fmla="*/ 1445317 w 4599693"/>
                <a:gd name="connsiteY1085" fmla="*/ 382373 h 1884512"/>
                <a:gd name="connsiteX1086" fmla="*/ 1505626 w 4599693"/>
                <a:gd name="connsiteY1086" fmla="*/ 377651 h 1884512"/>
                <a:gd name="connsiteX1087" fmla="*/ 1531665 w 4599693"/>
                <a:gd name="connsiteY1087" fmla="*/ 375628 h 1884512"/>
                <a:gd name="connsiteX1088" fmla="*/ 1553657 w 4599693"/>
                <a:gd name="connsiteY1088" fmla="*/ 374248 h 1884512"/>
                <a:gd name="connsiteX1089" fmla="*/ 1582866 w 4599693"/>
                <a:gd name="connsiteY1089" fmla="*/ 370322 h 1884512"/>
                <a:gd name="connsiteX1090" fmla="*/ 1608467 w 4599693"/>
                <a:gd name="connsiteY1090" fmla="*/ 366321 h 1884512"/>
                <a:gd name="connsiteX1091" fmla="*/ 1608062 w 4599693"/>
                <a:gd name="connsiteY1091" fmla="*/ 360503 h 1884512"/>
                <a:gd name="connsiteX1092" fmla="*/ 3047401 w 4599693"/>
                <a:gd name="connsiteY1092" fmla="*/ 1303792 h 1884512"/>
                <a:gd name="connsiteX1093" fmla="*/ 3027467 w 4599693"/>
                <a:gd name="connsiteY1093" fmla="*/ 1302966 h 1884512"/>
                <a:gd name="connsiteX1094" fmla="*/ 3001225 w 4599693"/>
                <a:gd name="connsiteY1094" fmla="*/ 1302025 h 1884512"/>
                <a:gd name="connsiteX1095" fmla="*/ 2939433 w 4599693"/>
                <a:gd name="connsiteY1095" fmla="*/ 1304936 h 1884512"/>
                <a:gd name="connsiteX1096" fmla="*/ 2906277 w 4599693"/>
                <a:gd name="connsiteY1096" fmla="*/ 1306852 h 1884512"/>
                <a:gd name="connsiteX1097" fmla="*/ 2860101 w 4599693"/>
                <a:gd name="connsiteY1097" fmla="*/ 1311682 h 1884512"/>
                <a:gd name="connsiteX1098" fmla="*/ 2801209 w 4599693"/>
                <a:gd name="connsiteY1098" fmla="*/ 1315847 h 1884512"/>
                <a:gd name="connsiteX1099" fmla="*/ 2740969 w 4599693"/>
                <a:gd name="connsiteY1099" fmla="*/ 1319476 h 1884512"/>
                <a:gd name="connsiteX1100" fmla="*/ 2719011 w 4599693"/>
                <a:gd name="connsiteY1100" fmla="*/ 1320674 h 1884512"/>
                <a:gd name="connsiteX1101" fmla="*/ 2686192 w 4599693"/>
                <a:gd name="connsiteY1101" fmla="*/ 1322627 h 1884512"/>
                <a:gd name="connsiteX1102" fmla="*/ 2666730 w 4599693"/>
                <a:gd name="connsiteY1102" fmla="*/ 1323531 h 1884512"/>
                <a:gd name="connsiteX1103" fmla="*/ 2640994 w 4599693"/>
                <a:gd name="connsiteY1103" fmla="*/ 1323716 h 1884512"/>
                <a:gd name="connsiteX1104" fmla="*/ 2640286 w 4599693"/>
                <a:gd name="connsiteY1104" fmla="*/ 1334510 h 1884512"/>
                <a:gd name="connsiteX1105" fmla="*/ 2669057 w 4599693"/>
                <a:gd name="connsiteY1105" fmla="*/ 1334382 h 1884512"/>
                <a:gd name="connsiteX1106" fmla="*/ 2697121 w 4599693"/>
                <a:gd name="connsiteY1106" fmla="*/ 1334179 h 1884512"/>
                <a:gd name="connsiteX1107" fmla="*/ 2735741 w 4599693"/>
                <a:gd name="connsiteY1107" fmla="*/ 1333626 h 1884512"/>
                <a:gd name="connsiteX1108" fmla="*/ 2755945 w 4599693"/>
                <a:gd name="connsiteY1108" fmla="*/ 1334216 h 1884512"/>
                <a:gd name="connsiteX1109" fmla="*/ 2774024 w 4599693"/>
                <a:gd name="connsiteY1109" fmla="*/ 1334823 h 1884512"/>
                <a:gd name="connsiteX1110" fmla="*/ 2817298 w 4599693"/>
                <a:gd name="connsiteY1110" fmla="*/ 1332024 h 1884512"/>
                <a:gd name="connsiteX1111" fmla="*/ 2848229 w 4599693"/>
                <a:gd name="connsiteY1111" fmla="*/ 1329811 h 1884512"/>
                <a:gd name="connsiteX1112" fmla="*/ 2879799 w 4599693"/>
                <a:gd name="connsiteY1112" fmla="*/ 1326101 h 1884512"/>
                <a:gd name="connsiteX1113" fmla="*/ 2941895 w 4599693"/>
                <a:gd name="connsiteY1113" fmla="*/ 1321197 h 1884512"/>
                <a:gd name="connsiteX1114" fmla="*/ 2968711 w 4599693"/>
                <a:gd name="connsiteY1114" fmla="*/ 1319153 h 1884512"/>
                <a:gd name="connsiteX1115" fmla="*/ 2991377 w 4599693"/>
                <a:gd name="connsiteY1115" fmla="*/ 1317696 h 1884512"/>
                <a:gd name="connsiteX1116" fmla="*/ 3021429 w 4599693"/>
                <a:gd name="connsiteY1116" fmla="*/ 1313699 h 1884512"/>
                <a:gd name="connsiteX1117" fmla="*/ 3047772 w 4599693"/>
                <a:gd name="connsiteY1117" fmla="*/ 1309651 h 1884512"/>
                <a:gd name="connsiteX1118" fmla="*/ 3047401 w 4599693"/>
                <a:gd name="connsiteY1118" fmla="*/ 1303792 h 1884512"/>
                <a:gd name="connsiteX1119" fmla="*/ 3169805 w 4599693"/>
                <a:gd name="connsiteY1119" fmla="*/ 1345583 h 1884512"/>
                <a:gd name="connsiteX1120" fmla="*/ 3151052 w 4599693"/>
                <a:gd name="connsiteY1120" fmla="*/ 1344662 h 1884512"/>
                <a:gd name="connsiteX1121" fmla="*/ 3126362 w 4599693"/>
                <a:gd name="connsiteY1121" fmla="*/ 1343613 h 1884512"/>
                <a:gd name="connsiteX1122" fmla="*/ 3068179 w 4599693"/>
                <a:gd name="connsiteY1122" fmla="*/ 1346173 h 1884512"/>
                <a:gd name="connsiteX1123" fmla="*/ 3036979 w 4599693"/>
                <a:gd name="connsiteY1123" fmla="*/ 1347944 h 1884512"/>
                <a:gd name="connsiteX1124" fmla="*/ 2993535 w 4599693"/>
                <a:gd name="connsiteY1124" fmla="*/ 1352514 h 1884512"/>
                <a:gd name="connsiteX1125" fmla="*/ 2938118 w 4599693"/>
                <a:gd name="connsiteY1125" fmla="*/ 1356404 h 1884512"/>
                <a:gd name="connsiteX1126" fmla="*/ 2881452 w 4599693"/>
                <a:gd name="connsiteY1126" fmla="*/ 1359719 h 1884512"/>
                <a:gd name="connsiteX1127" fmla="*/ 2860776 w 4599693"/>
                <a:gd name="connsiteY1127" fmla="*/ 1360809 h 1884512"/>
                <a:gd name="connsiteX1128" fmla="*/ 2829913 w 4599693"/>
                <a:gd name="connsiteY1128" fmla="*/ 1362596 h 1884512"/>
                <a:gd name="connsiteX1129" fmla="*/ 2811598 w 4599693"/>
                <a:gd name="connsiteY1129" fmla="*/ 1363406 h 1884512"/>
                <a:gd name="connsiteX1130" fmla="*/ 2787347 w 4599693"/>
                <a:gd name="connsiteY1130" fmla="*/ 1363460 h 1884512"/>
                <a:gd name="connsiteX1131" fmla="*/ 2786739 w 4599693"/>
                <a:gd name="connsiteY1131" fmla="*/ 1374223 h 1884512"/>
                <a:gd name="connsiteX1132" fmla="*/ 2813790 w 4599693"/>
                <a:gd name="connsiteY1132" fmla="*/ 1374243 h 1884512"/>
                <a:gd name="connsiteX1133" fmla="*/ 2840235 w 4599693"/>
                <a:gd name="connsiteY1133" fmla="*/ 1374189 h 1884512"/>
                <a:gd name="connsiteX1134" fmla="*/ 2876595 w 4599693"/>
                <a:gd name="connsiteY1134" fmla="*/ 1373818 h 1884512"/>
                <a:gd name="connsiteX1135" fmla="*/ 2895618 w 4599693"/>
                <a:gd name="connsiteY1135" fmla="*/ 1374520 h 1884512"/>
                <a:gd name="connsiteX1136" fmla="*/ 2912652 w 4599693"/>
                <a:gd name="connsiteY1136" fmla="*/ 1375194 h 1884512"/>
                <a:gd name="connsiteX1137" fmla="*/ 2953363 w 4599693"/>
                <a:gd name="connsiteY1137" fmla="*/ 1372634 h 1884512"/>
                <a:gd name="connsiteX1138" fmla="*/ 2982472 w 4599693"/>
                <a:gd name="connsiteY1138" fmla="*/ 1370566 h 1884512"/>
                <a:gd name="connsiteX1139" fmla="*/ 3012154 w 4599693"/>
                <a:gd name="connsiteY1139" fmla="*/ 1367028 h 1884512"/>
                <a:gd name="connsiteX1140" fmla="*/ 3070607 w 4599693"/>
                <a:gd name="connsiteY1140" fmla="*/ 1362458 h 1884512"/>
                <a:gd name="connsiteX1141" fmla="*/ 3095837 w 4599693"/>
                <a:gd name="connsiteY1141" fmla="*/ 1360542 h 1884512"/>
                <a:gd name="connsiteX1142" fmla="*/ 3117154 w 4599693"/>
                <a:gd name="connsiteY1142" fmla="*/ 1359193 h 1884512"/>
                <a:gd name="connsiteX1143" fmla="*/ 3145453 w 4599693"/>
                <a:gd name="connsiteY1143" fmla="*/ 1355341 h 1884512"/>
                <a:gd name="connsiteX1144" fmla="*/ 3170211 w 4599693"/>
                <a:gd name="connsiteY1144" fmla="*/ 1351418 h 1884512"/>
                <a:gd name="connsiteX1145" fmla="*/ 3169805 w 4599693"/>
                <a:gd name="connsiteY1145" fmla="*/ 1345583 h 188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Lst>
              <a:rect l="l" t="t" r="r" b="b"/>
              <a:pathLst>
                <a:path w="4599693" h="1884512">
                  <a:moveTo>
                    <a:pt x="83523" y="419955"/>
                  </a:moveTo>
                  <a:cubicBezTo>
                    <a:pt x="118399" y="391096"/>
                    <a:pt x="162552" y="378360"/>
                    <a:pt x="205185" y="371634"/>
                  </a:cubicBezTo>
                  <a:cubicBezTo>
                    <a:pt x="248258" y="365033"/>
                    <a:pt x="291634" y="364446"/>
                    <a:pt x="334504" y="363006"/>
                  </a:cubicBezTo>
                  <a:cubicBezTo>
                    <a:pt x="420312" y="360149"/>
                    <a:pt x="505883" y="349683"/>
                    <a:pt x="591287" y="339287"/>
                  </a:cubicBezTo>
                  <a:cubicBezTo>
                    <a:pt x="703539" y="324305"/>
                    <a:pt x="816566" y="318517"/>
                    <a:pt x="929391" y="309892"/>
                  </a:cubicBezTo>
                  <a:cubicBezTo>
                    <a:pt x="1042216" y="301267"/>
                    <a:pt x="1155109" y="292643"/>
                    <a:pt x="1268305" y="283981"/>
                  </a:cubicBezTo>
                  <a:cubicBezTo>
                    <a:pt x="1803660" y="239613"/>
                    <a:pt x="2339318" y="195219"/>
                    <a:pt x="2875279" y="150793"/>
                  </a:cubicBezTo>
                  <a:cubicBezTo>
                    <a:pt x="3162756" y="126613"/>
                    <a:pt x="3450300" y="102432"/>
                    <a:pt x="3737878" y="78255"/>
                  </a:cubicBezTo>
                  <a:cubicBezTo>
                    <a:pt x="3838122" y="69775"/>
                    <a:pt x="3939445" y="60041"/>
                    <a:pt x="4038779" y="52283"/>
                  </a:cubicBezTo>
                  <a:cubicBezTo>
                    <a:pt x="4087888" y="49686"/>
                    <a:pt x="4137336" y="51861"/>
                    <a:pt x="4179869" y="72446"/>
                  </a:cubicBezTo>
                  <a:cubicBezTo>
                    <a:pt x="4223279" y="91170"/>
                    <a:pt x="4257548" y="126940"/>
                    <a:pt x="4282744" y="167854"/>
                  </a:cubicBezTo>
                  <a:cubicBezTo>
                    <a:pt x="4307704" y="209341"/>
                    <a:pt x="4324838" y="256023"/>
                    <a:pt x="4337184" y="303993"/>
                  </a:cubicBezTo>
                  <a:cubicBezTo>
                    <a:pt x="4349360" y="352347"/>
                    <a:pt x="4358568" y="401407"/>
                    <a:pt x="4364707" y="450895"/>
                  </a:cubicBezTo>
                  <a:cubicBezTo>
                    <a:pt x="4377625" y="549901"/>
                    <a:pt x="4377928" y="650543"/>
                    <a:pt x="4378671" y="751425"/>
                  </a:cubicBezTo>
                  <a:cubicBezTo>
                    <a:pt x="4378873" y="783528"/>
                    <a:pt x="4379210" y="815689"/>
                    <a:pt x="4380020" y="847891"/>
                  </a:cubicBezTo>
                  <a:cubicBezTo>
                    <a:pt x="4380897" y="880271"/>
                    <a:pt x="4382145" y="912065"/>
                    <a:pt x="4382313" y="943743"/>
                  </a:cubicBezTo>
                  <a:cubicBezTo>
                    <a:pt x="4382482" y="975304"/>
                    <a:pt x="4380897" y="1006851"/>
                    <a:pt x="4377524" y="1038233"/>
                  </a:cubicBezTo>
                  <a:cubicBezTo>
                    <a:pt x="4374690" y="1069092"/>
                    <a:pt x="4367978" y="1099466"/>
                    <a:pt x="4357489" y="1128628"/>
                  </a:cubicBezTo>
                  <a:cubicBezTo>
                    <a:pt x="4347539" y="1156998"/>
                    <a:pt x="4330943" y="1182596"/>
                    <a:pt x="4309154" y="1203305"/>
                  </a:cubicBezTo>
                  <a:cubicBezTo>
                    <a:pt x="4287433" y="1223668"/>
                    <a:pt x="4260348" y="1238414"/>
                    <a:pt x="4231644" y="1250024"/>
                  </a:cubicBezTo>
                  <a:cubicBezTo>
                    <a:pt x="4173663" y="1273355"/>
                    <a:pt x="4111399" y="1285204"/>
                    <a:pt x="4048357" y="1293997"/>
                  </a:cubicBezTo>
                  <a:lnTo>
                    <a:pt x="3283710" y="1377373"/>
                  </a:lnTo>
                  <a:cubicBezTo>
                    <a:pt x="2762420" y="1433496"/>
                    <a:pt x="2241165" y="1489622"/>
                    <a:pt x="1719943" y="1545744"/>
                  </a:cubicBezTo>
                  <a:lnTo>
                    <a:pt x="1150083" y="1606828"/>
                  </a:lnTo>
                  <a:lnTo>
                    <a:pt x="724316" y="1652700"/>
                  </a:lnTo>
                  <a:cubicBezTo>
                    <a:pt x="653484" y="1660154"/>
                    <a:pt x="582112" y="1668385"/>
                    <a:pt x="511786" y="1675164"/>
                  </a:cubicBezTo>
                  <a:cubicBezTo>
                    <a:pt x="441629" y="1681539"/>
                    <a:pt x="371641" y="1684136"/>
                    <a:pt x="304485" y="1672398"/>
                  </a:cubicBezTo>
                  <a:cubicBezTo>
                    <a:pt x="226030" y="1658536"/>
                    <a:pt x="148891" y="1622951"/>
                    <a:pt x="100691" y="1562474"/>
                  </a:cubicBezTo>
                  <a:cubicBezTo>
                    <a:pt x="76676" y="1532657"/>
                    <a:pt x="60654" y="1496732"/>
                    <a:pt x="51345" y="1458196"/>
                  </a:cubicBezTo>
                  <a:cubicBezTo>
                    <a:pt x="41867" y="1419643"/>
                    <a:pt x="38224" y="1378932"/>
                    <a:pt x="36639" y="1337684"/>
                  </a:cubicBezTo>
                  <a:cubicBezTo>
                    <a:pt x="34649" y="1226407"/>
                    <a:pt x="32659" y="1115076"/>
                    <a:pt x="30635" y="1003687"/>
                  </a:cubicBezTo>
                  <a:lnTo>
                    <a:pt x="27869" y="836389"/>
                  </a:lnTo>
                  <a:cubicBezTo>
                    <a:pt x="27026" y="780493"/>
                    <a:pt x="25677" y="725534"/>
                    <a:pt x="30062" y="672255"/>
                  </a:cubicBezTo>
                  <a:cubicBezTo>
                    <a:pt x="32119" y="645035"/>
                    <a:pt x="34885" y="614550"/>
                    <a:pt x="38596" y="587533"/>
                  </a:cubicBezTo>
                  <a:cubicBezTo>
                    <a:pt x="42238" y="560549"/>
                    <a:pt x="46690" y="536939"/>
                    <a:pt x="48107" y="523447"/>
                  </a:cubicBezTo>
                  <a:cubicBezTo>
                    <a:pt x="49423" y="509975"/>
                    <a:pt x="47128" y="506471"/>
                    <a:pt x="39135" y="520792"/>
                  </a:cubicBezTo>
                  <a:cubicBezTo>
                    <a:pt x="31546" y="535131"/>
                    <a:pt x="16873" y="567383"/>
                    <a:pt x="6991" y="627867"/>
                  </a:cubicBezTo>
                  <a:cubicBezTo>
                    <a:pt x="-2285" y="688779"/>
                    <a:pt x="-1712" y="751071"/>
                    <a:pt x="-801" y="813176"/>
                  </a:cubicBezTo>
                  <a:cubicBezTo>
                    <a:pt x="211" y="875360"/>
                    <a:pt x="1189" y="937659"/>
                    <a:pt x="2168" y="1000072"/>
                  </a:cubicBezTo>
                  <a:cubicBezTo>
                    <a:pt x="3280" y="1062438"/>
                    <a:pt x="4393" y="1124850"/>
                    <a:pt x="5473" y="1187314"/>
                  </a:cubicBezTo>
                  <a:cubicBezTo>
                    <a:pt x="7058" y="1249714"/>
                    <a:pt x="6418" y="1312140"/>
                    <a:pt x="10566" y="1374540"/>
                  </a:cubicBezTo>
                  <a:cubicBezTo>
                    <a:pt x="15187" y="1435010"/>
                    <a:pt x="26183" y="1497153"/>
                    <a:pt x="57923" y="1550669"/>
                  </a:cubicBezTo>
                  <a:cubicBezTo>
                    <a:pt x="89021" y="1604467"/>
                    <a:pt x="140087" y="1644302"/>
                    <a:pt x="195808" y="1669936"/>
                  </a:cubicBezTo>
                  <a:cubicBezTo>
                    <a:pt x="251935" y="1695874"/>
                    <a:pt x="313693" y="1707578"/>
                    <a:pt x="374946" y="1710344"/>
                  </a:cubicBezTo>
                  <a:cubicBezTo>
                    <a:pt x="436367" y="1713245"/>
                    <a:pt x="497586" y="1708185"/>
                    <a:pt x="558198" y="1702080"/>
                  </a:cubicBezTo>
                  <a:cubicBezTo>
                    <a:pt x="891310" y="1667744"/>
                    <a:pt x="1224490" y="1633407"/>
                    <a:pt x="1557704" y="1599070"/>
                  </a:cubicBezTo>
                  <a:cubicBezTo>
                    <a:pt x="1731681" y="1581902"/>
                    <a:pt x="1905321" y="1564768"/>
                    <a:pt x="2078589" y="1547667"/>
                  </a:cubicBezTo>
                  <a:cubicBezTo>
                    <a:pt x="2233981" y="1532421"/>
                    <a:pt x="2389136" y="1518390"/>
                    <a:pt x="2544697" y="1501791"/>
                  </a:cubicBezTo>
                  <a:cubicBezTo>
                    <a:pt x="2919195" y="1461302"/>
                    <a:pt x="3293863" y="1420786"/>
                    <a:pt x="3668665" y="1380247"/>
                  </a:cubicBezTo>
                  <a:lnTo>
                    <a:pt x="3869760" y="1358502"/>
                  </a:lnTo>
                  <a:cubicBezTo>
                    <a:pt x="3936342" y="1351186"/>
                    <a:pt x="4003902" y="1345637"/>
                    <a:pt x="4071901" y="1335444"/>
                  </a:cubicBezTo>
                  <a:cubicBezTo>
                    <a:pt x="4139900" y="1325126"/>
                    <a:pt x="4208877" y="1311044"/>
                    <a:pt x="4275121" y="1279291"/>
                  </a:cubicBezTo>
                  <a:cubicBezTo>
                    <a:pt x="4308142" y="1263239"/>
                    <a:pt x="4340826" y="1239851"/>
                    <a:pt x="4364605" y="1208412"/>
                  </a:cubicBezTo>
                  <a:cubicBezTo>
                    <a:pt x="4388419" y="1177064"/>
                    <a:pt x="4402585" y="1140737"/>
                    <a:pt x="4410782" y="1105426"/>
                  </a:cubicBezTo>
                  <a:cubicBezTo>
                    <a:pt x="4427511" y="1032610"/>
                    <a:pt x="4427174" y="961252"/>
                    <a:pt x="4424914" y="891129"/>
                  </a:cubicBezTo>
                  <a:cubicBezTo>
                    <a:pt x="4422013" y="822715"/>
                    <a:pt x="4421777" y="754268"/>
                    <a:pt x="4420799" y="684883"/>
                  </a:cubicBezTo>
                  <a:cubicBezTo>
                    <a:pt x="4419720" y="615586"/>
                    <a:pt x="4417528" y="545611"/>
                    <a:pt x="4410005" y="475541"/>
                  </a:cubicBezTo>
                  <a:cubicBezTo>
                    <a:pt x="4402045" y="405326"/>
                    <a:pt x="4390813" y="336434"/>
                    <a:pt x="4370677" y="267268"/>
                  </a:cubicBezTo>
                  <a:cubicBezTo>
                    <a:pt x="4350777" y="200443"/>
                    <a:pt x="4321263" y="131608"/>
                    <a:pt x="4265812" y="79307"/>
                  </a:cubicBezTo>
                  <a:cubicBezTo>
                    <a:pt x="4237918" y="53298"/>
                    <a:pt x="4204728" y="33647"/>
                    <a:pt x="4168502" y="21714"/>
                  </a:cubicBezTo>
                  <a:cubicBezTo>
                    <a:pt x="4132041" y="10324"/>
                    <a:pt x="4094769" y="7652"/>
                    <a:pt x="4059286" y="8222"/>
                  </a:cubicBezTo>
                  <a:cubicBezTo>
                    <a:pt x="4023634" y="8775"/>
                    <a:pt x="3989500" y="12664"/>
                    <a:pt x="3955973" y="15373"/>
                  </a:cubicBezTo>
                  <a:lnTo>
                    <a:pt x="3854818" y="24092"/>
                  </a:lnTo>
                  <a:lnTo>
                    <a:pt x="3652542" y="41469"/>
                  </a:lnTo>
                  <a:lnTo>
                    <a:pt x="2843371" y="110952"/>
                  </a:lnTo>
                  <a:lnTo>
                    <a:pt x="2144733" y="170960"/>
                  </a:lnTo>
                  <a:lnTo>
                    <a:pt x="1555445" y="220812"/>
                  </a:lnTo>
                  <a:cubicBezTo>
                    <a:pt x="1292995" y="244831"/>
                    <a:pt x="1030681" y="268823"/>
                    <a:pt x="768502" y="292794"/>
                  </a:cubicBezTo>
                  <a:cubicBezTo>
                    <a:pt x="652101" y="302377"/>
                    <a:pt x="537421" y="323664"/>
                    <a:pt x="423955" y="335331"/>
                  </a:cubicBezTo>
                  <a:cubicBezTo>
                    <a:pt x="395521" y="338333"/>
                    <a:pt x="367087" y="340599"/>
                    <a:pt x="338687" y="342296"/>
                  </a:cubicBezTo>
                  <a:cubicBezTo>
                    <a:pt x="310489" y="343955"/>
                    <a:pt x="280874" y="344839"/>
                    <a:pt x="251327" y="347585"/>
                  </a:cubicBezTo>
                  <a:cubicBezTo>
                    <a:pt x="221004" y="349932"/>
                    <a:pt x="190985" y="355147"/>
                    <a:pt x="161641" y="363158"/>
                  </a:cubicBezTo>
                  <a:cubicBezTo>
                    <a:pt x="130643" y="371543"/>
                    <a:pt x="101703" y="386154"/>
                    <a:pt x="76541" y="406099"/>
                  </a:cubicBezTo>
                  <a:cubicBezTo>
                    <a:pt x="66861" y="414066"/>
                    <a:pt x="57956" y="422899"/>
                    <a:pt x="49895" y="432489"/>
                  </a:cubicBezTo>
                  <a:cubicBezTo>
                    <a:pt x="43992" y="440172"/>
                    <a:pt x="38528" y="448196"/>
                    <a:pt x="33569" y="456521"/>
                  </a:cubicBezTo>
                  <a:cubicBezTo>
                    <a:pt x="29691" y="463894"/>
                    <a:pt x="26351" y="470161"/>
                    <a:pt x="23889" y="475504"/>
                  </a:cubicBezTo>
                  <a:cubicBezTo>
                    <a:pt x="21933" y="481032"/>
                    <a:pt x="20381" y="485532"/>
                    <a:pt x="19134" y="489107"/>
                  </a:cubicBezTo>
                  <a:cubicBezTo>
                    <a:pt x="14546" y="503462"/>
                    <a:pt x="16536" y="503169"/>
                    <a:pt x="21663" y="495333"/>
                  </a:cubicBezTo>
                  <a:cubicBezTo>
                    <a:pt x="24193" y="491428"/>
                    <a:pt x="27566" y="485623"/>
                    <a:pt x="31343" y="478806"/>
                  </a:cubicBezTo>
                  <a:cubicBezTo>
                    <a:pt x="35965" y="472337"/>
                    <a:pt x="40855" y="464690"/>
                    <a:pt x="46387" y="457219"/>
                  </a:cubicBezTo>
                  <a:cubicBezTo>
                    <a:pt x="57180" y="443316"/>
                    <a:pt x="69660" y="430799"/>
                    <a:pt x="83523" y="419955"/>
                  </a:cubicBezTo>
                  <a:close/>
                  <a:moveTo>
                    <a:pt x="82073" y="418224"/>
                  </a:moveTo>
                  <a:cubicBezTo>
                    <a:pt x="117522" y="389126"/>
                    <a:pt x="162079" y="376501"/>
                    <a:pt x="204915" y="369920"/>
                  </a:cubicBezTo>
                  <a:cubicBezTo>
                    <a:pt x="248157" y="363434"/>
                    <a:pt x="291567" y="363029"/>
                    <a:pt x="334437" y="361738"/>
                  </a:cubicBezTo>
                  <a:cubicBezTo>
                    <a:pt x="420211" y="359194"/>
                    <a:pt x="505782" y="349005"/>
                    <a:pt x="591219" y="338923"/>
                  </a:cubicBezTo>
                  <a:cubicBezTo>
                    <a:pt x="703572" y="324328"/>
                    <a:pt x="816600" y="319073"/>
                    <a:pt x="929459" y="310928"/>
                  </a:cubicBezTo>
                  <a:cubicBezTo>
                    <a:pt x="1042385" y="303133"/>
                    <a:pt x="1155345" y="295075"/>
                    <a:pt x="1268508" y="286028"/>
                  </a:cubicBezTo>
                  <a:cubicBezTo>
                    <a:pt x="1803896" y="242258"/>
                    <a:pt x="2339622" y="198456"/>
                    <a:pt x="2875651" y="154625"/>
                  </a:cubicBezTo>
                  <a:cubicBezTo>
                    <a:pt x="3163161" y="130687"/>
                    <a:pt x="3450705" y="106749"/>
                    <a:pt x="3738282" y="82805"/>
                  </a:cubicBezTo>
                  <a:cubicBezTo>
                    <a:pt x="3838459" y="74312"/>
                    <a:pt x="3940053" y="64523"/>
                    <a:pt x="4039048" y="56729"/>
                  </a:cubicBezTo>
                  <a:cubicBezTo>
                    <a:pt x="4087822" y="54094"/>
                    <a:pt x="4136527" y="56287"/>
                    <a:pt x="4178048" y="76393"/>
                  </a:cubicBezTo>
                  <a:cubicBezTo>
                    <a:pt x="4220581" y="94674"/>
                    <a:pt x="4254175" y="129685"/>
                    <a:pt x="4279102" y="170070"/>
                  </a:cubicBezTo>
                  <a:cubicBezTo>
                    <a:pt x="4303825" y="211021"/>
                    <a:pt x="4320892" y="257298"/>
                    <a:pt x="4333170" y="305011"/>
                  </a:cubicBezTo>
                  <a:cubicBezTo>
                    <a:pt x="4345380" y="353191"/>
                    <a:pt x="4354588" y="402078"/>
                    <a:pt x="4360727" y="451397"/>
                  </a:cubicBezTo>
                  <a:cubicBezTo>
                    <a:pt x="4373645" y="550053"/>
                    <a:pt x="4373982" y="650529"/>
                    <a:pt x="4374724" y="751431"/>
                  </a:cubicBezTo>
                  <a:cubicBezTo>
                    <a:pt x="4374961" y="783518"/>
                    <a:pt x="4375264" y="815696"/>
                    <a:pt x="4376074" y="847948"/>
                  </a:cubicBezTo>
                  <a:cubicBezTo>
                    <a:pt x="4376951" y="880420"/>
                    <a:pt x="4378198" y="912139"/>
                    <a:pt x="4378333" y="943706"/>
                  </a:cubicBezTo>
                  <a:cubicBezTo>
                    <a:pt x="4378536" y="975115"/>
                    <a:pt x="4376917" y="1006507"/>
                    <a:pt x="4373544" y="1037734"/>
                  </a:cubicBezTo>
                  <a:cubicBezTo>
                    <a:pt x="4370778" y="1068273"/>
                    <a:pt x="4364100" y="1098329"/>
                    <a:pt x="4353711" y="1127175"/>
                  </a:cubicBezTo>
                  <a:cubicBezTo>
                    <a:pt x="4343930" y="1154944"/>
                    <a:pt x="4327739" y="1180005"/>
                    <a:pt x="4306422" y="1200304"/>
                  </a:cubicBezTo>
                  <a:cubicBezTo>
                    <a:pt x="4285139" y="1220187"/>
                    <a:pt x="4258560" y="1234707"/>
                    <a:pt x="4230126" y="1246192"/>
                  </a:cubicBezTo>
                  <a:cubicBezTo>
                    <a:pt x="4172583" y="1269301"/>
                    <a:pt x="4110689" y="1281079"/>
                    <a:pt x="4047784" y="1289815"/>
                  </a:cubicBezTo>
                  <a:lnTo>
                    <a:pt x="3283204" y="1372746"/>
                  </a:lnTo>
                  <a:cubicBezTo>
                    <a:pt x="2761847" y="1428477"/>
                    <a:pt x="2240558" y="1484218"/>
                    <a:pt x="1719302" y="1539976"/>
                  </a:cubicBezTo>
                  <a:lnTo>
                    <a:pt x="1149409" y="1600554"/>
                  </a:lnTo>
                  <a:lnTo>
                    <a:pt x="723574" y="1646089"/>
                  </a:lnTo>
                  <a:cubicBezTo>
                    <a:pt x="652776" y="1653476"/>
                    <a:pt x="581269" y="1661706"/>
                    <a:pt x="511145" y="1668418"/>
                  </a:cubicBezTo>
                  <a:cubicBezTo>
                    <a:pt x="441224" y="1674726"/>
                    <a:pt x="371842" y="1677188"/>
                    <a:pt x="305666" y="1665517"/>
                  </a:cubicBezTo>
                  <a:cubicBezTo>
                    <a:pt x="228458" y="1651891"/>
                    <a:pt x="152871" y="1616711"/>
                    <a:pt x="106256" y="1558022"/>
                  </a:cubicBezTo>
                  <a:cubicBezTo>
                    <a:pt x="58900" y="1499949"/>
                    <a:pt x="46859" y="1418783"/>
                    <a:pt x="44161" y="1337306"/>
                  </a:cubicBezTo>
                  <a:cubicBezTo>
                    <a:pt x="42407" y="1226086"/>
                    <a:pt x="40653" y="1114809"/>
                    <a:pt x="38899" y="1003475"/>
                  </a:cubicBezTo>
                  <a:lnTo>
                    <a:pt x="36470" y="836177"/>
                  </a:lnTo>
                  <a:cubicBezTo>
                    <a:pt x="35762" y="780223"/>
                    <a:pt x="34581" y="725490"/>
                    <a:pt x="39101" y="672889"/>
                  </a:cubicBezTo>
                  <a:cubicBezTo>
                    <a:pt x="41192" y="646000"/>
                    <a:pt x="43520" y="615997"/>
                    <a:pt x="46522" y="589240"/>
                  </a:cubicBezTo>
                  <a:cubicBezTo>
                    <a:pt x="49456" y="562516"/>
                    <a:pt x="52997" y="538946"/>
                    <a:pt x="53504" y="525289"/>
                  </a:cubicBezTo>
                  <a:cubicBezTo>
                    <a:pt x="53908" y="511611"/>
                    <a:pt x="50704" y="507749"/>
                    <a:pt x="41935" y="521730"/>
                  </a:cubicBezTo>
                  <a:cubicBezTo>
                    <a:pt x="33603" y="535721"/>
                    <a:pt x="18290" y="567639"/>
                    <a:pt x="8003" y="627978"/>
                  </a:cubicBezTo>
                  <a:cubicBezTo>
                    <a:pt x="-1475" y="688742"/>
                    <a:pt x="-1104" y="751013"/>
                    <a:pt x="-396" y="813123"/>
                  </a:cubicBezTo>
                  <a:cubicBezTo>
                    <a:pt x="481" y="875323"/>
                    <a:pt x="1324" y="937622"/>
                    <a:pt x="2168" y="1000018"/>
                  </a:cubicBezTo>
                  <a:cubicBezTo>
                    <a:pt x="3146" y="1062400"/>
                    <a:pt x="4123" y="1124817"/>
                    <a:pt x="5135" y="1187260"/>
                  </a:cubicBezTo>
                  <a:cubicBezTo>
                    <a:pt x="6586" y="1249700"/>
                    <a:pt x="5844" y="1312083"/>
                    <a:pt x="9858" y="1374560"/>
                  </a:cubicBezTo>
                  <a:cubicBezTo>
                    <a:pt x="14343" y="1435081"/>
                    <a:pt x="25204" y="1497410"/>
                    <a:pt x="56944" y="1551208"/>
                  </a:cubicBezTo>
                  <a:cubicBezTo>
                    <a:pt x="88077" y="1605277"/>
                    <a:pt x="139278" y="1645482"/>
                    <a:pt x="195168" y="1671319"/>
                  </a:cubicBezTo>
                  <a:cubicBezTo>
                    <a:pt x="251462" y="1697459"/>
                    <a:pt x="313457" y="1709399"/>
                    <a:pt x="374845" y="1712266"/>
                  </a:cubicBezTo>
                  <a:cubicBezTo>
                    <a:pt x="436435" y="1715336"/>
                    <a:pt x="497789" y="1710378"/>
                    <a:pt x="558434" y="1704408"/>
                  </a:cubicBezTo>
                  <a:cubicBezTo>
                    <a:pt x="891648" y="1670779"/>
                    <a:pt x="1224896" y="1637117"/>
                    <a:pt x="1558176" y="1603489"/>
                  </a:cubicBezTo>
                  <a:cubicBezTo>
                    <a:pt x="1732221" y="1586894"/>
                    <a:pt x="1905928" y="1570333"/>
                    <a:pt x="2079263" y="1553805"/>
                  </a:cubicBezTo>
                  <a:cubicBezTo>
                    <a:pt x="2234723" y="1539099"/>
                    <a:pt x="2389946" y="1525945"/>
                    <a:pt x="2545573" y="1509539"/>
                  </a:cubicBezTo>
                  <a:cubicBezTo>
                    <a:pt x="2920072" y="1469269"/>
                    <a:pt x="3294740" y="1428979"/>
                    <a:pt x="3669609" y="1388676"/>
                  </a:cubicBezTo>
                  <a:lnTo>
                    <a:pt x="3870704" y="1367059"/>
                  </a:lnTo>
                  <a:cubicBezTo>
                    <a:pt x="3937151" y="1359817"/>
                    <a:pt x="4004847" y="1354289"/>
                    <a:pt x="4073216" y="1344096"/>
                  </a:cubicBezTo>
                  <a:cubicBezTo>
                    <a:pt x="4141654" y="1333721"/>
                    <a:pt x="4211237" y="1319659"/>
                    <a:pt x="4279034" y="1287221"/>
                  </a:cubicBezTo>
                  <a:cubicBezTo>
                    <a:pt x="4312899" y="1270802"/>
                    <a:pt x="4346931" y="1246513"/>
                    <a:pt x="4371689" y="1213762"/>
                  </a:cubicBezTo>
                  <a:cubicBezTo>
                    <a:pt x="4396480" y="1181122"/>
                    <a:pt x="4411017" y="1143547"/>
                    <a:pt x="4419416" y="1107514"/>
                  </a:cubicBezTo>
                  <a:cubicBezTo>
                    <a:pt x="4436449" y="1033093"/>
                    <a:pt x="4435977" y="961293"/>
                    <a:pt x="4433616" y="890781"/>
                  </a:cubicBezTo>
                  <a:cubicBezTo>
                    <a:pt x="4430682" y="822537"/>
                    <a:pt x="4430378" y="754217"/>
                    <a:pt x="4429265" y="684758"/>
                  </a:cubicBezTo>
                  <a:cubicBezTo>
                    <a:pt x="4428118" y="615370"/>
                    <a:pt x="4425825" y="545152"/>
                    <a:pt x="4418236" y="474640"/>
                  </a:cubicBezTo>
                  <a:cubicBezTo>
                    <a:pt x="4410106" y="403947"/>
                    <a:pt x="4398841" y="334909"/>
                    <a:pt x="4378502" y="264931"/>
                  </a:cubicBezTo>
                  <a:cubicBezTo>
                    <a:pt x="4358366" y="197408"/>
                    <a:pt x="4328447" y="127247"/>
                    <a:pt x="4271377" y="73320"/>
                  </a:cubicBezTo>
                  <a:cubicBezTo>
                    <a:pt x="4242606" y="46458"/>
                    <a:pt x="4208337" y="26183"/>
                    <a:pt x="4170931" y="13902"/>
                  </a:cubicBezTo>
                  <a:cubicBezTo>
                    <a:pt x="4133289" y="2144"/>
                    <a:pt x="4095141" y="-544"/>
                    <a:pt x="4059184" y="26"/>
                  </a:cubicBezTo>
                  <a:cubicBezTo>
                    <a:pt x="4022993" y="579"/>
                    <a:pt x="3988724" y="4485"/>
                    <a:pt x="3955197" y="7194"/>
                  </a:cubicBezTo>
                  <a:lnTo>
                    <a:pt x="3854076" y="15875"/>
                  </a:lnTo>
                  <a:lnTo>
                    <a:pt x="3651767" y="33219"/>
                  </a:lnTo>
                  <a:lnTo>
                    <a:pt x="2842596" y="102456"/>
                  </a:lnTo>
                  <a:lnTo>
                    <a:pt x="2143957" y="162278"/>
                  </a:lnTo>
                  <a:cubicBezTo>
                    <a:pt x="1947449" y="178775"/>
                    <a:pt x="1751008" y="195273"/>
                    <a:pt x="1554635" y="211763"/>
                  </a:cubicBezTo>
                  <a:cubicBezTo>
                    <a:pt x="1292186" y="236109"/>
                    <a:pt x="1029905" y="260448"/>
                    <a:pt x="767760" y="284780"/>
                  </a:cubicBezTo>
                  <a:cubicBezTo>
                    <a:pt x="651089" y="294586"/>
                    <a:pt x="536240" y="316092"/>
                    <a:pt x="423246" y="327954"/>
                  </a:cubicBezTo>
                  <a:cubicBezTo>
                    <a:pt x="394914" y="330993"/>
                    <a:pt x="366615" y="333354"/>
                    <a:pt x="338315" y="335037"/>
                  </a:cubicBezTo>
                  <a:cubicBezTo>
                    <a:pt x="310320" y="336768"/>
                    <a:pt x="280503" y="337736"/>
                    <a:pt x="250754" y="340545"/>
                  </a:cubicBezTo>
                  <a:cubicBezTo>
                    <a:pt x="219992" y="342987"/>
                    <a:pt x="189535" y="348344"/>
                    <a:pt x="159785" y="356543"/>
                  </a:cubicBezTo>
                  <a:cubicBezTo>
                    <a:pt x="127945" y="365239"/>
                    <a:pt x="98195" y="380333"/>
                    <a:pt x="72358" y="400901"/>
                  </a:cubicBezTo>
                  <a:cubicBezTo>
                    <a:pt x="62374" y="409165"/>
                    <a:pt x="53200" y="418332"/>
                    <a:pt x="44903" y="428289"/>
                  </a:cubicBezTo>
                  <a:cubicBezTo>
                    <a:pt x="38831" y="436236"/>
                    <a:pt x="33266" y="444550"/>
                    <a:pt x="28207" y="453188"/>
                  </a:cubicBezTo>
                  <a:cubicBezTo>
                    <a:pt x="24261" y="460818"/>
                    <a:pt x="20921" y="467284"/>
                    <a:pt x="18425" y="472832"/>
                  </a:cubicBezTo>
                  <a:cubicBezTo>
                    <a:pt x="16401" y="478509"/>
                    <a:pt x="14884" y="483154"/>
                    <a:pt x="13804" y="486877"/>
                  </a:cubicBezTo>
                  <a:cubicBezTo>
                    <a:pt x="9487" y="501695"/>
                    <a:pt x="11915" y="501526"/>
                    <a:pt x="17548" y="493731"/>
                  </a:cubicBezTo>
                  <a:cubicBezTo>
                    <a:pt x="20381" y="489825"/>
                    <a:pt x="24024" y="484000"/>
                    <a:pt x="28072" y="477163"/>
                  </a:cubicBezTo>
                  <a:cubicBezTo>
                    <a:pt x="32928" y="470677"/>
                    <a:pt x="38089" y="462997"/>
                    <a:pt x="43857" y="455492"/>
                  </a:cubicBezTo>
                  <a:cubicBezTo>
                    <a:pt x="55089" y="441623"/>
                    <a:pt x="67906" y="429119"/>
                    <a:pt x="82073" y="418238"/>
                  </a:cubicBezTo>
                  <a:close/>
                  <a:moveTo>
                    <a:pt x="319292" y="465328"/>
                  </a:moveTo>
                  <a:cubicBezTo>
                    <a:pt x="309578" y="464147"/>
                    <a:pt x="299864" y="463304"/>
                    <a:pt x="290116" y="462562"/>
                  </a:cubicBezTo>
                  <a:cubicBezTo>
                    <a:pt x="277332" y="460963"/>
                    <a:pt x="264414" y="460181"/>
                    <a:pt x="251530" y="460221"/>
                  </a:cubicBezTo>
                  <a:cubicBezTo>
                    <a:pt x="221207" y="461715"/>
                    <a:pt x="190075" y="464424"/>
                    <a:pt x="160325" y="478152"/>
                  </a:cubicBezTo>
                  <a:cubicBezTo>
                    <a:pt x="143798" y="485565"/>
                    <a:pt x="129901" y="497782"/>
                    <a:pt x="120423" y="513207"/>
                  </a:cubicBezTo>
                  <a:cubicBezTo>
                    <a:pt x="108145" y="535633"/>
                    <a:pt x="104064" y="557696"/>
                    <a:pt x="97555" y="580086"/>
                  </a:cubicBezTo>
                  <a:cubicBezTo>
                    <a:pt x="90033" y="608509"/>
                    <a:pt x="84636" y="637456"/>
                    <a:pt x="81398" y="666686"/>
                  </a:cubicBezTo>
                  <a:cubicBezTo>
                    <a:pt x="78160" y="696506"/>
                    <a:pt x="76642" y="726387"/>
                    <a:pt x="76001" y="756069"/>
                  </a:cubicBezTo>
                  <a:lnTo>
                    <a:pt x="75327" y="788486"/>
                  </a:lnTo>
                  <a:lnTo>
                    <a:pt x="75023" y="836720"/>
                  </a:lnTo>
                  <a:cubicBezTo>
                    <a:pt x="74922" y="846265"/>
                    <a:pt x="75158" y="855794"/>
                    <a:pt x="74416" y="865305"/>
                  </a:cubicBezTo>
                  <a:cubicBezTo>
                    <a:pt x="73438" y="877893"/>
                    <a:pt x="73235" y="890461"/>
                    <a:pt x="71920" y="903029"/>
                  </a:cubicBezTo>
                  <a:cubicBezTo>
                    <a:pt x="71717" y="909437"/>
                    <a:pt x="86693" y="918935"/>
                    <a:pt x="89763" y="905002"/>
                  </a:cubicBezTo>
                  <a:cubicBezTo>
                    <a:pt x="91686" y="891051"/>
                    <a:pt x="91786" y="876932"/>
                    <a:pt x="92663" y="862870"/>
                  </a:cubicBezTo>
                  <a:lnTo>
                    <a:pt x="95362" y="821720"/>
                  </a:lnTo>
                  <a:cubicBezTo>
                    <a:pt x="96509" y="802832"/>
                    <a:pt x="97318" y="783977"/>
                    <a:pt x="98836" y="765196"/>
                  </a:cubicBezTo>
                  <a:cubicBezTo>
                    <a:pt x="99646" y="755415"/>
                    <a:pt x="101163" y="745660"/>
                    <a:pt x="102580" y="735966"/>
                  </a:cubicBezTo>
                  <a:cubicBezTo>
                    <a:pt x="103760" y="727268"/>
                    <a:pt x="105953" y="718680"/>
                    <a:pt x="106560" y="710055"/>
                  </a:cubicBezTo>
                  <a:cubicBezTo>
                    <a:pt x="108078" y="689305"/>
                    <a:pt x="109596" y="668717"/>
                    <a:pt x="112598" y="648462"/>
                  </a:cubicBezTo>
                  <a:cubicBezTo>
                    <a:pt x="114655" y="633958"/>
                    <a:pt x="117826" y="619731"/>
                    <a:pt x="120625" y="605467"/>
                  </a:cubicBezTo>
                  <a:cubicBezTo>
                    <a:pt x="123763" y="590926"/>
                    <a:pt x="126191" y="576146"/>
                    <a:pt x="130744" y="561865"/>
                  </a:cubicBezTo>
                  <a:cubicBezTo>
                    <a:pt x="135534" y="547489"/>
                    <a:pt x="139885" y="534476"/>
                    <a:pt x="146833" y="524762"/>
                  </a:cubicBezTo>
                  <a:cubicBezTo>
                    <a:pt x="153782" y="514816"/>
                    <a:pt x="163260" y="506876"/>
                    <a:pt x="174256" y="501742"/>
                  </a:cubicBezTo>
                  <a:cubicBezTo>
                    <a:pt x="184711" y="496737"/>
                    <a:pt x="195808" y="493107"/>
                    <a:pt x="207209" y="490949"/>
                  </a:cubicBezTo>
                  <a:cubicBezTo>
                    <a:pt x="217261" y="488810"/>
                    <a:pt x="227784" y="488038"/>
                    <a:pt x="238274" y="486395"/>
                  </a:cubicBezTo>
                  <a:cubicBezTo>
                    <a:pt x="252508" y="484277"/>
                    <a:pt x="266775" y="482152"/>
                    <a:pt x="281110" y="480020"/>
                  </a:cubicBezTo>
                  <a:cubicBezTo>
                    <a:pt x="293860" y="478361"/>
                    <a:pt x="306678" y="476701"/>
                    <a:pt x="319528" y="475042"/>
                  </a:cubicBezTo>
                  <a:cubicBezTo>
                    <a:pt x="330490" y="473264"/>
                    <a:pt x="322361" y="466164"/>
                    <a:pt x="319292" y="465341"/>
                  </a:cubicBezTo>
                  <a:close/>
                  <a:moveTo>
                    <a:pt x="235002" y="539512"/>
                  </a:moveTo>
                  <a:cubicBezTo>
                    <a:pt x="229335" y="539984"/>
                    <a:pt x="223703" y="541000"/>
                    <a:pt x="218238" y="542548"/>
                  </a:cubicBezTo>
                  <a:cubicBezTo>
                    <a:pt x="210549" y="544066"/>
                    <a:pt x="203262" y="547058"/>
                    <a:pt x="196719" y="551358"/>
                  </a:cubicBezTo>
                  <a:cubicBezTo>
                    <a:pt x="181575" y="562398"/>
                    <a:pt x="171523" y="579944"/>
                    <a:pt x="164912" y="596583"/>
                  </a:cubicBezTo>
                  <a:cubicBezTo>
                    <a:pt x="160898" y="605349"/>
                    <a:pt x="157458" y="614361"/>
                    <a:pt x="154625" y="623566"/>
                  </a:cubicBezTo>
                  <a:cubicBezTo>
                    <a:pt x="151083" y="636596"/>
                    <a:pt x="148992" y="649939"/>
                    <a:pt x="146462" y="663134"/>
                  </a:cubicBezTo>
                  <a:cubicBezTo>
                    <a:pt x="143056" y="679867"/>
                    <a:pt x="139784" y="696678"/>
                    <a:pt x="137456" y="713614"/>
                  </a:cubicBezTo>
                  <a:cubicBezTo>
                    <a:pt x="135061" y="730917"/>
                    <a:pt x="133004" y="748278"/>
                    <a:pt x="131621" y="765638"/>
                  </a:cubicBezTo>
                  <a:lnTo>
                    <a:pt x="130137" y="784604"/>
                  </a:lnTo>
                  <a:lnTo>
                    <a:pt x="128687" y="812893"/>
                  </a:lnTo>
                  <a:cubicBezTo>
                    <a:pt x="128653" y="818492"/>
                    <a:pt x="128282" y="824085"/>
                    <a:pt x="127641" y="829647"/>
                  </a:cubicBezTo>
                  <a:cubicBezTo>
                    <a:pt x="126460" y="837037"/>
                    <a:pt x="126090" y="844370"/>
                    <a:pt x="124673" y="851706"/>
                  </a:cubicBezTo>
                  <a:cubicBezTo>
                    <a:pt x="124403" y="855483"/>
                    <a:pt x="139244" y="860863"/>
                    <a:pt x="142482" y="852718"/>
                  </a:cubicBezTo>
                  <a:cubicBezTo>
                    <a:pt x="144101" y="844612"/>
                    <a:pt x="145248" y="836423"/>
                    <a:pt x="145922" y="828186"/>
                  </a:cubicBezTo>
                  <a:cubicBezTo>
                    <a:pt x="147069" y="820243"/>
                    <a:pt x="148183" y="812225"/>
                    <a:pt x="149329" y="804302"/>
                  </a:cubicBezTo>
                  <a:cubicBezTo>
                    <a:pt x="150880" y="793374"/>
                    <a:pt x="152230" y="782500"/>
                    <a:pt x="154220" y="771682"/>
                  </a:cubicBezTo>
                  <a:cubicBezTo>
                    <a:pt x="155232" y="766023"/>
                    <a:pt x="157121" y="760474"/>
                    <a:pt x="158638" y="754909"/>
                  </a:cubicBezTo>
                  <a:cubicBezTo>
                    <a:pt x="160426" y="750082"/>
                    <a:pt x="161876" y="745137"/>
                    <a:pt x="162990" y="740112"/>
                  </a:cubicBezTo>
                  <a:cubicBezTo>
                    <a:pt x="164575" y="728151"/>
                    <a:pt x="166160" y="716373"/>
                    <a:pt x="167779" y="704507"/>
                  </a:cubicBezTo>
                  <a:lnTo>
                    <a:pt x="172299" y="679442"/>
                  </a:lnTo>
                  <a:cubicBezTo>
                    <a:pt x="173682" y="670889"/>
                    <a:pt x="173850" y="662062"/>
                    <a:pt x="175908" y="653602"/>
                  </a:cubicBezTo>
                  <a:cubicBezTo>
                    <a:pt x="179854" y="637007"/>
                    <a:pt x="184914" y="620696"/>
                    <a:pt x="191053" y="604782"/>
                  </a:cubicBezTo>
                  <a:cubicBezTo>
                    <a:pt x="193110" y="598465"/>
                    <a:pt x="195808" y="592377"/>
                    <a:pt x="199114" y="586612"/>
                  </a:cubicBezTo>
                  <a:cubicBezTo>
                    <a:pt x="201947" y="582420"/>
                    <a:pt x="205016" y="578413"/>
                    <a:pt x="208356" y="574615"/>
                  </a:cubicBezTo>
                  <a:cubicBezTo>
                    <a:pt x="212369" y="569181"/>
                    <a:pt x="217024" y="564226"/>
                    <a:pt x="222185" y="559851"/>
                  </a:cubicBezTo>
                  <a:cubicBezTo>
                    <a:pt x="227312" y="555730"/>
                    <a:pt x="232708" y="551999"/>
                    <a:pt x="238375" y="548683"/>
                  </a:cubicBezTo>
                  <a:cubicBezTo>
                    <a:pt x="243367" y="545331"/>
                    <a:pt x="237026" y="539782"/>
                    <a:pt x="235002" y="539526"/>
                  </a:cubicBezTo>
                  <a:close/>
                  <a:moveTo>
                    <a:pt x="3920995" y="1225452"/>
                  </a:moveTo>
                  <a:cubicBezTo>
                    <a:pt x="3933442" y="1225563"/>
                    <a:pt x="3945753" y="1225671"/>
                    <a:pt x="3958097" y="1225766"/>
                  </a:cubicBezTo>
                  <a:cubicBezTo>
                    <a:pt x="3974355" y="1225820"/>
                    <a:pt x="3990714" y="1226704"/>
                    <a:pt x="4006938" y="1225469"/>
                  </a:cubicBezTo>
                  <a:cubicBezTo>
                    <a:pt x="4045491" y="1222646"/>
                    <a:pt x="4083875" y="1217762"/>
                    <a:pt x="4121888" y="1210837"/>
                  </a:cubicBezTo>
                  <a:cubicBezTo>
                    <a:pt x="4142463" y="1207147"/>
                    <a:pt x="4162768" y="1202155"/>
                    <a:pt x="4182702" y="1195892"/>
                  </a:cubicBezTo>
                  <a:cubicBezTo>
                    <a:pt x="4210091" y="1186785"/>
                    <a:pt x="4239604" y="1175711"/>
                    <a:pt x="4261832" y="1153133"/>
                  </a:cubicBezTo>
                  <a:cubicBezTo>
                    <a:pt x="4275796" y="1139277"/>
                    <a:pt x="4286454" y="1122469"/>
                    <a:pt x="4293065" y="1103945"/>
                  </a:cubicBezTo>
                  <a:cubicBezTo>
                    <a:pt x="4299879" y="1086190"/>
                    <a:pt x="4304803" y="1067760"/>
                    <a:pt x="4307738" y="1048966"/>
                  </a:cubicBezTo>
                  <a:cubicBezTo>
                    <a:pt x="4314079" y="1011057"/>
                    <a:pt x="4315799" y="973075"/>
                    <a:pt x="4316743" y="935220"/>
                  </a:cubicBezTo>
                  <a:lnTo>
                    <a:pt x="4316811" y="893898"/>
                  </a:lnTo>
                  <a:lnTo>
                    <a:pt x="4317115" y="832807"/>
                  </a:lnTo>
                  <a:cubicBezTo>
                    <a:pt x="4317215" y="820752"/>
                    <a:pt x="4316980" y="808664"/>
                    <a:pt x="4317755" y="796629"/>
                  </a:cubicBezTo>
                  <a:cubicBezTo>
                    <a:pt x="4318734" y="780742"/>
                    <a:pt x="4318969" y="764839"/>
                    <a:pt x="4320285" y="748986"/>
                  </a:cubicBezTo>
                  <a:cubicBezTo>
                    <a:pt x="4320522" y="740891"/>
                    <a:pt x="4305545" y="728495"/>
                    <a:pt x="4302442" y="746095"/>
                  </a:cubicBezTo>
                  <a:cubicBezTo>
                    <a:pt x="4300553" y="763769"/>
                    <a:pt x="4300418" y="781700"/>
                    <a:pt x="4299507" y="799540"/>
                  </a:cubicBezTo>
                  <a:lnTo>
                    <a:pt x="4296776" y="851820"/>
                  </a:lnTo>
                  <a:cubicBezTo>
                    <a:pt x="4295730" y="875741"/>
                    <a:pt x="4294718" y="899608"/>
                    <a:pt x="4293706" y="923587"/>
                  </a:cubicBezTo>
                  <a:cubicBezTo>
                    <a:pt x="4293268" y="936026"/>
                    <a:pt x="4291311" y="948337"/>
                    <a:pt x="4289929" y="960611"/>
                  </a:cubicBezTo>
                  <a:cubicBezTo>
                    <a:pt x="4288815" y="971651"/>
                    <a:pt x="4286353" y="982468"/>
                    <a:pt x="4285341" y="993329"/>
                  </a:cubicBezTo>
                  <a:cubicBezTo>
                    <a:pt x="4283722" y="1019092"/>
                    <a:pt x="4279945" y="1044672"/>
                    <a:pt x="4274110" y="1069814"/>
                  </a:cubicBezTo>
                  <a:cubicBezTo>
                    <a:pt x="4270028" y="1086439"/>
                    <a:pt x="4263484" y="1102370"/>
                    <a:pt x="4254749" y="1117083"/>
                  </a:cubicBezTo>
                  <a:cubicBezTo>
                    <a:pt x="4246417" y="1131509"/>
                    <a:pt x="4234241" y="1143334"/>
                    <a:pt x="4219569" y="1151234"/>
                  </a:cubicBezTo>
                  <a:cubicBezTo>
                    <a:pt x="4203244" y="1159271"/>
                    <a:pt x="4186210" y="1165721"/>
                    <a:pt x="4168671" y="1170493"/>
                  </a:cubicBezTo>
                  <a:cubicBezTo>
                    <a:pt x="4150221" y="1176133"/>
                    <a:pt x="4132715" y="1180612"/>
                    <a:pt x="4114062" y="1184518"/>
                  </a:cubicBezTo>
                  <a:cubicBezTo>
                    <a:pt x="4098142" y="1187891"/>
                    <a:pt x="4081986" y="1190728"/>
                    <a:pt x="4065729" y="1193160"/>
                  </a:cubicBezTo>
                  <a:lnTo>
                    <a:pt x="4024376" y="1198452"/>
                  </a:lnTo>
                  <a:cubicBezTo>
                    <a:pt x="4005960" y="1201454"/>
                    <a:pt x="3987509" y="1204476"/>
                    <a:pt x="3969026" y="1207518"/>
                  </a:cubicBezTo>
                  <a:cubicBezTo>
                    <a:pt x="3952802" y="1210247"/>
                    <a:pt x="3936545" y="1212986"/>
                    <a:pt x="3920219" y="1215738"/>
                  </a:cubicBezTo>
                  <a:cubicBezTo>
                    <a:pt x="3906323" y="1218521"/>
                    <a:pt x="3917049" y="1224899"/>
                    <a:pt x="3920995" y="1225452"/>
                  </a:cubicBezTo>
                  <a:close/>
                  <a:moveTo>
                    <a:pt x="4108329" y="1130635"/>
                  </a:moveTo>
                  <a:cubicBezTo>
                    <a:pt x="4114400" y="1130450"/>
                    <a:pt x="4120404" y="1129961"/>
                    <a:pt x="4126408" y="1129455"/>
                  </a:cubicBezTo>
                  <a:cubicBezTo>
                    <a:pt x="4134300" y="1128736"/>
                    <a:pt x="4142598" y="1129030"/>
                    <a:pt x="4150221" y="1126820"/>
                  </a:cubicBezTo>
                  <a:cubicBezTo>
                    <a:pt x="4169008" y="1122102"/>
                    <a:pt x="4186648" y="1113693"/>
                    <a:pt x="4202164" y="1102087"/>
                  </a:cubicBezTo>
                  <a:lnTo>
                    <a:pt x="4214105" y="1091293"/>
                  </a:lnTo>
                  <a:cubicBezTo>
                    <a:pt x="4217647" y="1087276"/>
                    <a:pt x="4220986" y="1083046"/>
                    <a:pt x="4224021" y="1078631"/>
                  </a:cubicBezTo>
                  <a:cubicBezTo>
                    <a:pt x="4227832" y="1072266"/>
                    <a:pt x="4231172" y="1065648"/>
                    <a:pt x="4234072" y="1058822"/>
                  </a:cubicBezTo>
                  <a:lnTo>
                    <a:pt x="4241156" y="1038199"/>
                  </a:lnTo>
                  <a:cubicBezTo>
                    <a:pt x="4243517" y="1029430"/>
                    <a:pt x="4246182" y="1020690"/>
                    <a:pt x="4248340" y="1011917"/>
                  </a:cubicBezTo>
                  <a:lnTo>
                    <a:pt x="4253737" y="985379"/>
                  </a:lnTo>
                  <a:lnTo>
                    <a:pt x="4257784" y="958159"/>
                  </a:lnTo>
                  <a:lnTo>
                    <a:pt x="4260652" y="930903"/>
                  </a:lnTo>
                  <a:cubicBezTo>
                    <a:pt x="4261394" y="924268"/>
                    <a:pt x="4262068" y="917630"/>
                    <a:pt x="4262372" y="911036"/>
                  </a:cubicBezTo>
                  <a:lnTo>
                    <a:pt x="4264025" y="881307"/>
                  </a:lnTo>
                  <a:cubicBezTo>
                    <a:pt x="4264025" y="875434"/>
                    <a:pt x="4264294" y="869569"/>
                    <a:pt x="4264902" y="863727"/>
                  </a:cubicBezTo>
                  <a:cubicBezTo>
                    <a:pt x="4266014" y="855986"/>
                    <a:pt x="4266284" y="848211"/>
                    <a:pt x="4267701" y="840454"/>
                  </a:cubicBezTo>
                  <a:cubicBezTo>
                    <a:pt x="4267971" y="836453"/>
                    <a:pt x="4253063" y="831036"/>
                    <a:pt x="4249891" y="839624"/>
                  </a:cubicBezTo>
                  <a:cubicBezTo>
                    <a:pt x="4248306" y="848117"/>
                    <a:pt x="4247227" y="856694"/>
                    <a:pt x="4246653" y="865312"/>
                  </a:cubicBezTo>
                  <a:cubicBezTo>
                    <a:pt x="4245675" y="873664"/>
                    <a:pt x="4244596" y="881992"/>
                    <a:pt x="4243280" y="890272"/>
                  </a:cubicBezTo>
                  <a:cubicBezTo>
                    <a:pt x="4241526" y="901679"/>
                    <a:pt x="4240414" y="913087"/>
                    <a:pt x="4238221" y="924339"/>
                  </a:cubicBezTo>
                  <a:cubicBezTo>
                    <a:pt x="4237007" y="930201"/>
                    <a:pt x="4235084" y="935989"/>
                    <a:pt x="4233432" y="941774"/>
                  </a:cubicBezTo>
                  <a:cubicBezTo>
                    <a:pt x="4231678" y="946826"/>
                    <a:pt x="4230194" y="951963"/>
                    <a:pt x="4228979" y="957164"/>
                  </a:cubicBezTo>
                  <a:cubicBezTo>
                    <a:pt x="4226585" y="969401"/>
                    <a:pt x="4225809" y="982043"/>
                    <a:pt x="4222874" y="993855"/>
                  </a:cubicBezTo>
                  <a:cubicBezTo>
                    <a:pt x="4221221" y="1002480"/>
                    <a:pt x="4219097" y="1010922"/>
                    <a:pt x="4216837" y="1019031"/>
                  </a:cubicBezTo>
                  <a:cubicBezTo>
                    <a:pt x="4215386" y="1027511"/>
                    <a:pt x="4213262" y="1035859"/>
                    <a:pt x="4210462" y="1043991"/>
                  </a:cubicBezTo>
                  <a:cubicBezTo>
                    <a:pt x="4204492" y="1058619"/>
                    <a:pt x="4195182" y="1071656"/>
                    <a:pt x="4183309" y="1082065"/>
                  </a:cubicBezTo>
                  <a:cubicBezTo>
                    <a:pt x="4178081" y="1086365"/>
                    <a:pt x="4172448" y="1090113"/>
                    <a:pt x="4166444" y="1093253"/>
                  </a:cubicBezTo>
                  <a:cubicBezTo>
                    <a:pt x="4161621" y="1096289"/>
                    <a:pt x="4155281" y="1097584"/>
                    <a:pt x="4150086" y="1100478"/>
                  </a:cubicBezTo>
                  <a:cubicBezTo>
                    <a:pt x="4142497" y="1103851"/>
                    <a:pt x="4135110" y="1107898"/>
                    <a:pt x="4126981" y="1111423"/>
                  </a:cubicBezTo>
                  <a:cubicBezTo>
                    <a:pt x="4119898" y="1114668"/>
                    <a:pt x="4112815" y="1117929"/>
                    <a:pt x="4105596" y="1121248"/>
                  </a:cubicBezTo>
                  <a:cubicBezTo>
                    <a:pt x="4099559" y="1124520"/>
                    <a:pt x="4106272" y="1130251"/>
                    <a:pt x="4108329" y="1130635"/>
                  </a:cubicBezTo>
                  <a:close/>
                  <a:moveTo>
                    <a:pt x="4379143" y="382940"/>
                  </a:moveTo>
                  <a:cubicBezTo>
                    <a:pt x="4380796" y="387274"/>
                    <a:pt x="4382786" y="391345"/>
                    <a:pt x="4384674" y="395511"/>
                  </a:cubicBezTo>
                  <a:cubicBezTo>
                    <a:pt x="4386698" y="401161"/>
                    <a:pt x="4389194" y="406635"/>
                    <a:pt x="4392129" y="411877"/>
                  </a:cubicBezTo>
                  <a:cubicBezTo>
                    <a:pt x="4399786" y="423267"/>
                    <a:pt x="4408083" y="434084"/>
                    <a:pt x="4416212" y="445066"/>
                  </a:cubicBezTo>
                  <a:cubicBezTo>
                    <a:pt x="4420563" y="450945"/>
                    <a:pt x="4424745" y="457047"/>
                    <a:pt x="4429636" y="462447"/>
                  </a:cubicBezTo>
                  <a:cubicBezTo>
                    <a:pt x="4436449" y="470040"/>
                    <a:pt x="4444241" y="476786"/>
                    <a:pt x="4451021" y="484435"/>
                  </a:cubicBezTo>
                  <a:cubicBezTo>
                    <a:pt x="4459588" y="494163"/>
                    <a:pt x="4467683" y="504356"/>
                    <a:pt x="4475811" y="514509"/>
                  </a:cubicBezTo>
                  <a:cubicBezTo>
                    <a:pt x="4484076" y="524887"/>
                    <a:pt x="4492171" y="535465"/>
                    <a:pt x="4500299" y="545988"/>
                  </a:cubicBezTo>
                  <a:cubicBezTo>
                    <a:pt x="4503268" y="549820"/>
                    <a:pt x="4506134" y="553746"/>
                    <a:pt x="4509103" y="557598"/>
                  </a:cubicBezTo>
                  <a:cubicBezTo>
                    <a:pt x="4513488" y="563312"/>
                    <a:pt x="4518007" y="568988"/>
                    <a:pt x="4522392" y="574736"/>
                  </a:cubicBezTo>
                  <a:cubicBezTo>
                    <a:pt x="4525192" y="578015"/>
                    <a:pt x="4527722" y="581512"/>
                    <a:pt x="4529981" y="585192"/>
                  </a:cubicBezTo>
                  <a:cubicBezTo>
                    <a:pt x="4532781" y="590252"/>
                    <a:pt x="4536154" y="594812"/>
                    <a:pt x="4538717" y="600084"/>
                  </a:cubicBezTo>
                  <a:cubicBezTo>
                    <a:pt x="4540336" y="602479"/>
                    <a:pt x="4554334" y="595992"/>
                    <a:pt x="4552715" y="589081"/>
                  </a:cubicBezTo>
                  <a:cubicBezTo>
                    <a:pt x="4549949" y="583256"/>
                    <a:pt x="4546711" y="577657"/>
                    <a:pt x="4543069" y="572328"/>
                  </a:cubicBezTo>
                  <a:cubicBezTo>
                    <a:pt x="4539864" y="566931"/>
                    <a:pt x="4536761" y="561474"/>
                    <a:pt x="4533523" y="556094"/>
                  </a:cubicBezTo>
                  <a:cubicBezTo>
                    <a:pt x="4529104" y="548700"/>
                    <a:pt x="4524416" y="541516"/>
                    <a:pt x="4520065" y="534015"/>
                  </a:cubicBezTo>
                  <a:cubicBezTo>
                    <a:pt x="4517839" y="530109"/>
                    <a:pt x="4516153" y="525741"/>
                    <a:pt x="4514196" y="521535"/>
                  </a:cubicBezTo>
                  <a:cubicBezTo>
                    <a:pt x="4512813" y="517639"/>
                    <a:pt x="4511093" y="513881"/>
                    <a:pt x="4509002" y="510309"/>
                  </a:cubicBezTo>
                  <a:cubicBezTo>
                    <a:pt x="4503301" y="502589"/>
                    <a:pt x="4497129" y="495327"/>
                    <a:pt x="4491125" y="487899"/>
                  </a:cubicBezTo>
                  <a:cubicBezTo>
                    <a:pt x="4486841" y="482594"/>
                    <a:pt x="4482760" y="477062"/>
                    <a:pt x="4478106" y="472087"/>
                  </a:cubicBezTo>
                  <a:cubicBezTo>
                    <a:pt x="4473315" y="467001"/>
                    <a:pt x="4467615" y="462724"/>
                    <a:pt x="4462961" y="457529"/>
                  </a:cubicBezTo>
                  <a:cubicBezTo>
                    <a:pt x="4453787" y="447336"/>
                    <a:pt x="4445084" y="436739"/>
                    <a:pt x="4436213" y="426309"/>
                  </a:cubicBezTo>
                  <a:cubicBezTo>
                    <a:pt x="4432368" y="421793"/>
                    <a:pt x="4428490" y="417351"/>
                    <a:pt x="4424745" y="412764"/>
                  </a:cubicBezTo>
                  <a:cubicBezTo>
                    <a:pt x="4421575" y="408912"/>
                    <a:pt x="4418910" y="404598"/>
                    <a:pt x="4415402" y="401022"/>
                  </a:cubicBezTo>
                  <a:cubicBezTo>
                    <a:pt x="4410714" y="396300"/>
                    <a:pt x="4405486" y="391993"/>
                    <a:pt x="4400359" y="387642"/>
                  </a:cubicBezTo>
                  <a:cubicBezTo>
                    <a:pt x="4395873" y="383810"/>
                    <a:pt x="4391286" y="380049"/>
                    <a:pt x="4386496" y="376511"/>
                  </a:cubicBezTo>
                  <a:cubicBezTo>
                    <a:pt x="4382145" y="373678"/>
                    <a:pt x="4378940" y="381287"/>
                    <a:pt x="4379143" y="382927"/>
                  </a:cubicBezTo>
                  <a:close/>
                  <a:moveTo>
                    <a:pt x="4395704" y="612698"/>
                  </a:moveTo>
                  <a:cubicBezTo>
                    <a:pt x="4397323" y="616955"/>
                    <a:pt x="4399246" y="620976"/>
                    <a:pt x="4401101" y="625101"/>
                  </a:cubicBezTo>
                  <a:cubicBezTo>
                    <a:pt x="4403057" y="630680"/>
                    <a:pt x="4405486" y="636087"/>
                    <a:pt x="4408352" y="641264"/>
                  </a:cubicBezTo>
                  <a:cubicBezTo>
                    <a:pt x="4415874" y="652469"/>
                    <a:pt x="4424003" y="663121"/>
                    <a:pt x="4431997" y="673921"/>
                  </a:cubicBezTo>
                  <a:cubicBezTo>
                    <a:pt x="4436079" y="679847"/>
                    <a:pt x="4440463" y="685561"/>
                    <a:pt x="4445152" y="691042"/>
                  </a:cubicBezTo>
                  <a:cubicBezTo>
                    <a:pt x="4451898" y="698490"/>
                    <a:pt x="4459554" y="705124"/>
                    <a:pt x="4466199" y="712629"/>
                  </a:cubicBezTo>
                  <a:cubicBezTo>
                    <a:pt x="4474631" y="722174"/>
                    <a:pt x="4482591" y="732219"/>
                    <a:pt x="4490552" y="742210"/>
                  </a:cubicBezTo>
                  <a:cubicBezTo>
                    <a:pt x="4498680" y="752436"/>
                    <a:pt x="4506641" y="762832"/>
                    <a:pt x="4514600" y="773207"/>
                  </a:cubicBezTo>
                  <a:cubicBezTo>
                    <a:pt x="4517535" y="776968"/>
                    <a:pt x="4520335" y="780837"/>
                    <a:pt x="4523235" y="784615"/>
                  </a:cubicBezTo>
                  <a:cubicBezTo>
                    <a:pt x="4527553" y="790274"/>
                    <a:pt x="4531972" y="795840"/>
                    <a:pt x="4536323" y="801479"/>
                  </a:cubicBezTo>
                  <a:cubicBezTo>
                    <a:pt x="4539054" y="804717"/>
                    <a:pt x="4541550" y="808161"/>
                    <a:pt x="4543743" y="811780"/>
                  </a:cubicBezTo>
                  <a:cubicBezTo>
                    <a:pt x="4546509" y="816775"/>
                    <a:pt x="4549781" y="821272"/>
                    <a:pt x="4552277" y="826469"/>
                  </a:cubicBezTo>
                  <a:cubicBezTo>
                    <a:pt x="4553896" y="828830"/>
                    <a:pt x="4567826" y="822287"/>
                    <a:pt x="4566274" y="815450"/>
                  </a:cubicBezTo>
                  <a:cubicBezTo>
                    <a:pt x="4563576" y="809699"/>
                    <a:pt x="4560405" y="804171"/>
                    <a:pt x="4556830" y="798923"/>
                  </a:cubicBezTo>
                  <a:cubicBezTo>
                    <a:pt x="4553693" y="793617"/>
                    <a:pt x="4550692" y="788196"/>
                    <a:pt x="4547520" y="782908"/>
                  </a:cubicBezTo>
                  <a:cubicBezTo>
                    <a:pt x="4543170" y="775646"/>
                    <a:pt x="4538582" y="768552"/>
                    <a:pt x="4534366" y="761179"/>
                  </a:cubicBezTo>
                  <a:cubicBezTo>
                    <a:pt x="4532140" y="757307"/>
                    <a:pt x="4530488" y="752980"/>
                    <a:pt x="4528599" y="748851"/>
                  </a:cubicBezTo>
                  <a:cubicBezTo>
                    <a:pt x="4527283" y="744999"/>
                    <a:pt x="4525562" y="741289"/>
                    <a:pt x="4523505" y="737774"/>
                  </a:cubicBezTo>
                  <a:cubicBezTo>
                    <a:pt x="4517973" y="730161"/>
                    <a:pt x="4511903" y="723031"/>
                    <a:pt x="4506000" y="715732"/>
                  </a:cubicBezTo>
                  <a:cubicBezTo>
                    <a:pt x="4501784" y="710497"/>
                    <a:pt x="4497769" y="705080"/>
                    <a:pt x="4493183" y="700159"/>
                  </a:cubicBezTo>
                  <a:cubicBezTo>
                    <a:pt x="4488494" y="695147"/>
                    <a:pt x="4482861" y="690961"/>
                    <a:pt x="4478274" y="685875"/>
                  </a:cubicBezTo>
                  <a:cubicBezTo>
                    <a:pt x="4469268" y="675830"/>
                    <a:pt x="4460701" y="665401"/>
                    <a:pt x="4451999" y="655154"/>
                  </a:cubicBezTo>
                  <a:cubicBezTo>
                    <a:pt x="4448221" y="650712"/>
                    <a:pt x="4444376" y="646344"/>
                    <a:pt x="4440699" y="641827"/>
                  </a:cubicBezTo>
                  <a:cubicBezTo>
                    <a:pt x="4437563" y="638033"/>
                    <a:pt x="4434999" y="633776"/>
                    <a:pt x="4431525" y="630292"/>
                  </a:cubicBezTo>
                  <a:cubicBezTo>
                    <a:pt x="4426937" y="625610"/>
                    <a:pt x="4421777" y="621428"/>
                    <a:pt x="4416717" y="617137"/>
                  </a:cubicBezTo>
                  <a:cubicBezTo>
                    <a:pt x="4412299" y="613397"/>
                    <a:pt x="4407779" y="609717"/>
                    <a:pt x="4403057" y="606209"/>
                  </a:cubicBezTo>
                  <a:cubicBezTo>
                    <a:pt x="4398774" y="603490"/>
                    <a:pt x="4395502" y="611046"/>
                    <a:pt x="4395704" y="612685"/>
                  </a:cubicBezTo>
                  <a:close/>
                  <a:moveTo>
                    <a:pt x="4405755" y="835168"/>
                  </a:moveTo>
                  <a:cubicBezTo>
                    <a:pt x="4407341" y="839388"/>
                    <a:pt x="4409196" y="843314"/>
                    <a:pt x="4410983" y="847368"/>
                  </a:cubicBezTo>
                  <a:cubicBezTo>
                    <a:pt x="4412872" y="852859"/>
                    <a:pt x="4415233" y="858182"/>
                    <a:pt x="4418033" y="863272"/>
                  </a:cubicBezTo>
                  <a:cubicBezTo>
                    <a:pt x="4425352" y="874311"/>
                    <a:pt x="4433346" y="884761"/>
                    <a:pt x="4441138" y="895379"/>
                  </a:cubicBezTo>
                  <a:cubicBezTo>
                    <a:pt x="4445152" y="901194"/>
                    <a:pt x="4449469" y="906803"/>
                    <a:pt x="4454056" y="912186"/>
                  </a:cubicBezTo>
                  <a:cubicBezTo>
                    <a:pt x="4460633" y="919482"/>
                    <a:pt x="4468189" y="925951"/>
                    <a:pt x="4474699" y="933324"/>
                  </a:cubicBezTo>
                  <a:cubicBezTo>
                    <a:pt x="4482962" y="942705"/>
                    <a:pt x="4490754" y="952550"/>
                    <a:pt x="4498545" y="962332"/>
                  </a:cubicBezTo>
                  <a:cubicBezTo>
                    <a:pt x="4506539" y="972360"/>
                    <a:pt x="4514297" y="982569"/>
                    <a:pt x="4522089" y="992759"/>
                  </a:cubicBezTo>
                  <a:cubicBezTo>
                    <a:pt x="4524956" y="996469"/>
                    <a:pt x="4527688" y="1000261"/>
                    <a:pt x="4530521" y="1003964"/>
                  </a:cubicBezTo>
                  <a:cubicBezTo>
                    <a:pt x="4534804" y="1009513"/>
                    <a:pt x="4539088" y="1014987"/>
                    <a:pt x="4543338" y="1020552"/>
                  </a:cubicBezTo>
                  <a:cubicBezTo>
                    <a:pt x="4546036" y="1023709"/>
                    <a:pt x="4548465" y="1027079"/>
                    <a:pt x="4550624" y="1030634"/>
                  </a:cubicBezTo>
                  <a:cubicBezTo>
                    <a:pt x="4553255" y="1035552"/>
                    <a:pt x="4556527" y="1039977"/>
                    <a:pt x="4558921" y="1045101"/>
                  </a:cubicBezTo>
                  <a:cubicBezTo>
                    <a:pt x="4560507" y="1047421"/>
                    <a:pt x="4574336" y="1040787"/>
                    <a:pt x="4572885" y="1034044"/>
                  </a:cubicBezTo>
                  <a:cubicBezTo>
                    <a:pt x="4570288" y="1028398"/>
                    <a:pt x="4567219" y="1022971"/>
                    <a:pt x="4563711" y="1017824"/>
                  </a:cubicBezTo>
                  <a:cubicBezTo>
                    <a:pt x="4560675" y="1012609"/>
                    <a:pt x="4557707" y="1007283"/>
                    <a:pt x="4554604" y="1002085"/>
                  </a:cubicBezTo>
                  <a:cubicBezTo>
                    <a:pt x="4550388" y="994918"/>
                    <a:pt x="4545901" y="987949"/>
                    <a:pt x="4541786" y="980670"/>
                  </a:cubicBezTo>
                  <a:cubicBezTo>
                    <a:pt x="4539662" y="976893"/>
                    <a:pt x="4538043" y="972636"/>
                    <a:pt x="4536221" y="968561"/>
                  </a:cubicBezTo>
                  <a:cubicBezTo>
                    <a:pt x="4534906" y="964781"/>
                    <a:pt x="4533287" y="961128"/>
                    <a:pt x="4531297" y="957654"/>
                  </a:cubicBezTo>
                  <a:cubicBezTo>
                    <a:pt x="4525866" y="950189"/>
                    <a:pt x="4519896" y="943183"/>
                    <a:pt x="4514128" y="936016"/>
                  </a:cubicBezTo>
                  <a:cubicBezTo>
                    <a:pt x="4509980" y="930872"/>
                    <a:pt x="4506067" y="925560"/>
                    <a:pt x="4501581" y="920757"/>
                  </a:cubicBezTo>
                  <a:cubicBezTo>
                    <a:pt x="4496960" y="915836"/>
                    <a:pt x="4491429" y="911761"/>
                    <a:pt x="4486909" y="906749"/>
                  </a:cubicBezTo>
                  <a:cubicBezTo>
                    <a:pt x="4478106" y="896927"/>
                    <a:pt x="4469741" y="886697"/>
                    <a:pt x="4461173" y="876635"/>
                  </a:cubicBezTo>
                  <a:cubicBezTo>
                    <a:pt x="4457463" y="872304"/>
                    <a:pt x="4453719" y="867994"/>
                    <a:pt x="4450110" y="863568"/>
                  </a:cubicBezTo>
                  <a:cubicBezTo>
                    <a:pt x="4447310" y="859649"/>
                    <a:pt x="4444309" y="855871"/>
                    <a:pt x="4441138" y="852252"/>
                  </a:cubicBezTo>
                  <a:cubicBezTo>
                    <a:pt x="4436618" y="847665"/>
                    <a:pt x="4431559" y="843553"/>
                    <a:pt x="4426601" y="839371"/>
                  </a:cubicBezTo>
                  <a:cubicBezTo>
                    <a:pt x="4422216" y="835704"/>
                    <a:pt x="4417763" y="832109"/>
                    <a:pt x="4413109" y="828702"/>
                  </a:cubicBezTo>
                  <a:cubicBezTo>
                    <a:pt x="4408893" y="826031"/>
                    <a:pt x="4405587" y="833532"/>
                    <a:pt x="4405755" y="835165"/>
                  </a:cubicBezTo>
                  <a:close/>
                  <a:moveTo>
                    <a:pt x="4401371" y="1041350"/>
                  </a:moveTo>
                  <a:cubicBezTo>
                    <a:pt x="4402889" y="1045532"/>
                    <a:pt x="4404744" y="1049421"/>
                    <a:pt x="4406464" y="1053438"/>
                  </a:cubicBezTo>
                  <a:cubicBezTo>
                    <a:pt x="4408319" y="1058872"/>
                    <a:pt x="4410647" y="1064141"/>
                    <a:pt x="4413378" y="1069194"/>
                  </a:cubicBezTo>
                  <a:cubicBezTo>
                    <a:pt x="4420597" y="1080105"/>
                    <a:pt x="4428490" y="1090443"/>
                    <a:pt x="4436179" y="1100899"/>
                  </a:cubicBezTo>
                  <a:cubicBezTo>
                    <a:pt x="4440126" y="1106660"/>
                    <a:pt x="4444376" y="1112202"/>
                    <a:pt x="4448895" y="1117504"/>
                  </a:cubicBezTo>
                  <a:cubicBezTo>
                    <a:pt x="4455406" y="1124709"/>
                    <a:pt x="4462860" y="1131087"/>
                    <a:pt x="4469302" y="1138386"/>
                  </a:cubicBezTo>
                  <a:cubicBezTo>
                    <a:pt x="4477464" y="1147655"/>
                    <a:pt x="4485155" y="1157366"/>
                    <a:pt x="4492845" y="1167056"/>
                  </a:cubicBezTo>
                  <a:cubicBezTo>
                    <a:pt x="4500704" y="1176973"/>
                    <a:pt x="4508361" y="1187071"/>
                    <a:pt x="4516085" y="1197116"/>
                  </a:cubicBezTo>
                  <a:cubicBezTo>
                    <a:pt x="4518884" y="1200766"/>
                    <a:pt x="4521583" y="1204536"/>
                    <a:pt x="4524382" y="1208193"/>
                  </a:cubicBezTo>
                  <a:cubicBezTo>
                    <a:pt x="4528565" y="1213684"/>
                    <a:pt x="4532849" y="1219084"/>
                    <a:pt x="4537031" y="1224575"/>
                  </a:cubicBezTo>
                  <a:cubicBezTo>
                    <a:pt x="4539696" y="1227712"/>
                    <a:pt x="4542090" y="1231055"/>
                    <a:pt x="4544215" y="1234566"/>
                  </a:cubicBezTo>
                  <a:cubicBezTo>
                    <a:pt x="4546812" y="1239430"/>
                    <a:pt x="4549983" y="1243798"/>
                    <a:pt x="4552378" y="1248867"/>
                  </a:cubicBezTo>
                  <a:cubicBezTo>
                    <a:pt x="4553929" y="1251171"/>
                    <a:pt x="4567724" y="1244499"/>
                    <a:pt x="4566342" y="1237807"/>
                  </a:cubicBezTo>
                  <a:cubicBezTo>
                    <a:pt x="4563744" y="1232225"/>
                    <a:pt x="4560743" y="1226855"/>
                    <a:pt x="4557302" y="1221755"/>
                  </a:cubicBezTo>
                  <a:cubicBezTo>
                    <a:pt x="4554300" y="1216598"/>
                    <a:pt x="4551400" y="1211326"/>
                    <a:pt x="4548364" y="1206166"/>
                  </a:cubicBezTo>
                  <a:cubicBezTo>
                    <a:pt x="4544181" y="1199106"/>
                    <a:pt x="4539763" y="1192215"/>
                    <a:pt x="4535715" y="1185007"/>
                  </a:cubicBezTo>
                  <a:cubicBezTo>
                    <a:pt x="4533624" y="1181266"/>
                    <a:pt x="4532039" y="1177047"/>
                    <a:pt x="4530251" y="1173010"/>
                  </a:cubicBezTo>
                  <a:cubicBezTo>
                    <a:pt x="4529003" y="1169256"/>
                    <a:pt x="4527384" y="1165640"/>
                    <a:pt x="4525394" y="1162216"/>
                  </a:cubicBezTo>
                  <a:cubicBezTo>
                    <a:pt x="4520065" y="1154823"/>
                    <a:pt x="4514162" y="1147911"/>
                    <a:pt x="4508462" y="1140818"/>
                  </a:cubicBezTo>
                  <a:cubicBezTo>
                    <a:pt x="4504414" y="1135759"/>
                    <a:pt x="4500535" y="1130497"/>
                    <a:pt x="4496117" y="1125741"/>
                  </a:cubicBezTo>
                  <a:cubicBezTo>
                    <a:pt x="4491564" y="1120877"/>
                    <a:pt x="4486065" y="1116897"/>
                    <a:pt x="4481614" y="1111939"/>
                  </a:cubicBezTo>
                  <a:cubicBezTo>
                    <a:pt x="4472911" y="1102225"/>
                    <a:pt x="4464648" y="1092126"/>
                    <a:pt x="4456181" y="1082193"/>
                  </a:cubicBezTo>
                  <a:cubicBezTo>
                    <a:pt x="4452538" y="1077879"/>
                    <a:pt x="4448828" y="1073659"/>
                    <a:pt x="4445253" y="1069291"/>
                  </a:cubicBezTo>
                  <a:cubicBezTo>
                    <a:pt x="4442521" y="1065406"/>
                    <a:pt x="4439552" y="1061665"/>
                    <a:pt x="4436416" y="1058087"/>
                  </a:cubicBezTo>
                  <a:cubicBezTo>
                    <a:pt x="4431929" y="1053573"/>
                    <a:pt x="4426937" y="1049519"/>
                    <a:pt x="4422047" y="1045407"/>
                  </a:cubicBezTo>
                  <a:cubicBezTo>
                    <a:pt x="4417729" y="1041778"/>
                    <a:pt x="4413311" y="1038237"/>
                    <a:pt x="4408690" y="1034884"/>
                  </a:cubicBezTo>
                  <a:cubicBezTo>
                    <a:pt x="4404541" y="1032250"/>
                    <a:pt x="4401202" y="1039731"/>
                    <a:pt x="4401371" y="1041336"/>
                  </a:cubicBezTo>
                  <a:close/>
                  <a:moveTo>
                    <a:pt x="4344942" y="1189085"/>
                  </a:moveTo>
                  <a:cubicBezTo>
                    <a:pt x="4346324" y="1193102"/>
                    <a:pt x="4348044" y="1196843"/>
                    <a:pt x="4349630" y="1200678"/>
                  </a:cubicBezTo>
                  <a:cubicBezTo>
                    <a:pt x="4351282" y="1205892"/>
                    <a:pt x="4353374" y="1210952"/>
                    <a:pt x="4355937" y="1215789"/>
                  </a:cubicBezTo>
                  <a:cubicBezTo>
                    <a:pt x="4362717" y="1226167"/>
                    <a:pt x="4370104" y="1235989"/>
                    <a:pt x="4377355" y="1245960"/>
                  </a:cubicBezTo>
                  <a:cubicBezTo>
                    <a:pt x="4381066" y="1251424"/>
                    <a:pt x="4385046" y="1256686"/>
                    <a:pt x="4389329" y="1261715"/>
                  </a:cubicBezTo>
                  <a:cubicBezTo>
                    <a:pt x="4395502" y="1268555"/>
                    <a:pt x="4402585" y="1274532"/>
                    <a:pt x="4408690" y="1281436"/>
                  </a:cubicBezTo>
                  <a:cubicBezTo>
                    <a:pt x="4416448" y="1290206"/>
                    <a:pt x="4423666" y="1299441"/>
                    <a:pt x="4430918" y="1308639"/>
                  </a:cubicBezTo>
                  <a:cubicBezTo>
                    <a:pt x="4438338" y="1318036"/>
                    <a:pt x="4445522" y="1327639"/>
                    <a:pt x="4452808" y="1337168"/>
                  </a:cubicBezTo>
                  <a:cubicBezTo>
                    <a:pt x="4455439" y="1340652"/>
                    <a:pt x="4458003" y="1344227"/>
                    <a:pt x="4460633" y="1347691"/>
                  </a:cubicBezTo>
                  <a:cubicBezTo>
                    <a:pt x="4464580" y="1352906"/>
                    <a:pt x="4468594" y="1358046"/>
                    <a:pt x="4472540" y="1363244"/>
                  </a:cubicBezTo>
                  <a:cubicBezTo>
                    <a:pt x="4475036" y="1366226"/>
                    <a:pt x="4477296" y="1369406"/>
                    <a:pt x="4479286" y="1372756"/>
                  </a:cubicBezTo>
                  <a:cubicBezTo>
                    <a:pt x="4481680" y="1377417"/>
                    <a:pt x="4484683" y="1381562"/>
                    <a:pt x="4486875" y="1386409"/>
                  </a:cubicBezTo>
                  <a:cubicBezTo>
                    <a:pt x="4488326" y="1388605"/>
                    <a:pt x="4501986" y="1381768"/>
                    <a:pt x="4500805" y="1375316"/>
                  </a:cubicBezTo>
                  <a:cubicBezTo>
                    <a:pt x="4498445" y="1369973"/>
                    <a:pt x="4495645" y="1364843"/>
                    <a:pt x="4492407" y="1359982"/>
                  </a:cubicBezTo>
                  <a:cubicBezTo>
                    <a:pt x="4489607" y="1355044"/>
                    <a:pt x="4486909" y="1350012"/>
                    <a:pt x="4484110" y="1345111"/>
                  </a:cubicBezTo>
                  <a:cubicBezTo>
                    <a:pt x="4480196" y="1338345"/>
                    <a:pt x="4476082" y="1331767"/>
                    <a:pt x="4472338" y="1324910"/>
                  </a:cubicBezTo>
                  <a:cubicBezTo>
                    <a:pt x="4470449" y="1321170"/>
                    <a:pt x="4468796" y="1317331"/>
                    <a:pt x="4467312" y="1313412"/>
                  </a:cubicBezTo>
                  <a:cubicBezTo>
                    <a:pt x="4466199" y="1309816"/>
                    <a:pt x="4464681" y="1306349"/>
                    <a:pt x="4462826" y="1303074"/>
                  </a:cubicBezTo>
                  <a:cubicBezTo>
                    <a:pt x="4457834" y="1296051"/>
                    <a:pt x="4452268" y="1289471"/>
                    <a:pt x="4446872" y="1282762"/>
                  </a:cubicBezTo>
                  <a:cubicBezTo>
                    <a:pt x="4443026" y="1277952"/>
                    <a:pt x="4439418" y="1272960"/>
                    <a:pt x="4435202" y="1268481"/>
                  </a:cubicBezTo>
                  <a:cubicBezTo>
                    <a:pt x="4430918" y="1263873"/>
                    <a:pt x="4425622" y="1260113"/>
                    <a:pt x="4421406" y="1255451"/>
                  </a:cubicBezTo>
                  <a:cubicBezTo>
                    <a:pt x="4413176" y="1246273"/>
                    <a:pt x="4405351" y="1236688"/>
                    <a:pt x="4397390" y="1227270"/>
                  </a:cubicBezTo>
                  <a:cubicBezTo>
                    <a:pt x="4393950" y="1223223"/>
                    <a:pt x="4390443" y="1219175"/>
                    <a:pt x="4387070" y="1215033"/>
                  </a:cubicBezTo>
                  <a:cubicBezTo>
                    <a:pt x="4384236" y="1211552"/>
                    <a:pt x="4381909" y="1207589"/>
                    <a:pt x="4378739" y="1204402"/>
                  </a:cubicBezTo>
                  <a:cubicBezTo>
                    <a:pt x="4374489" y="1200162"/>
                    <a:pt x="4369699" y="1196364"/>
                    <a:pt x="4365044" y="1192495"/>
                  </a:cubicBezTo>
                  <a:cubicBezTo>
                    <a:pt x="4360896" y="1189122"/>
                    <a:pt x="4356713" y="1185769"/>
                    <a:pt x="4352261" y="1182636"/>
                  </a:cubicBezTo>
                  <a:cubicBezTo>
                    <a:pt x="4348281" y="1180177"/>
                    <a:pt x="4344840" y="1187510"/>
                    <a:pt x="4344942" y="1189058"/>
                  </a:cubicBezTo>
                  <a:close/>
                  <a:moveTo>
                    <a:pt x="4226686" y="1267337"/>
                  </a:moveTo>
                  <a:cubicBezTo>
                    <a:pt x="4228001" y="1271243"/>
                    <a:pt x="4229620" y="1274893"/>
                    <a:pt x="4231105" y="1278650"/>
                  </a:cubicBezTo>
                  <a:cubicBezTo>
                    <a:pt x="4232656" y="1283727"/>
                    <a:pt x="4234679" y="1288654"/>
                    <a:pt x="4237108" y="1293377"/>
                  </a:cubicBezTo>
                  <a:cubicBezTo>
                    <a:pt x="4243618" y="1303458"/>
                    <a:pt x="4250768" y="1312987"/>
                    <a:pt x="4257717" y="1322661"/>
                  </a:cubicBezTo>
                  <a:cubicBezTo>
                    <a:pt x="4261292" y="1327963"/>
                    <a:pt x="4265137" y="1333066"/>
                    <a:pt x="4269286" y="1337940"/>
                  </a:cubicBezTo>
                  <a:cubicBezTo>
                    <a:pt x="4275256" y="1344537"/>
                    <a:pt x="4282171" y="1350305"/>
                    <a:pt x="4288040" y="1356977"/>
                  </a:cubicBezTo>
                  <a:cubicBezTo>
                    <a:pt x="4295527" y="1365473"/>
                    <a:pt x="4302510" y="1374432"/>
                    <a:pt x="4309526" y="1383333"/>
                  </a:cubicBezTo>
                  <a:cubicBezTo>
                    <a:pt x="4316676" y="1392440"/>
                    <a:pt x="4323624" y="1401763"/>
                    <a:pt x="4330640" y="1410991"/>
                  </a:cubicBezTo>
                  <a:cubicBezTo>
                    <a:pt x="4333170" y="1414381"/>
                    <a:pt x="4335632" y="1417828"/>
                    <a:pt x="4338196" y="1421218"/>
                  </a:cubicBezTo>
                  <a:cubicBezTo>
                    <a:pt x="4341973" y="1426251"/>
                    <a:pt x="4345852" y="1431226"/>
                    <a:pt x="4349663" y="1436275"/>
                  </a:cubicBezTo>
                  <a:cubicBezTo>
                    <a:pt x="4352092" y="1439159"/>
                    <a:pt x="4354251" y="1442248"/>
                    <a:pt x="4356139" y="1445510"/>
                  </a:cubicBezTo>
                  <a:cubicBezTo>
                    <a:pt x="4358433" y="1450027"/>
                    <a:pt x="4361334" y="1454061"/>
                    <a:pt x="4363392" y="1458796"/>
                  </a:cubicBezTo>
                  <a:cubicBezTo>
                    <a:pt x="4364808" y="1460918"/>
                    <a:pt x="4378401" y="1453986"/>
                    <a:pt x="4377321" y="1447665"/>
                  </a:cubicBezTo>
                  <a:cubicBezTo>
                    <a:pt x="4375096" y="1442471"/>
                    <a:pt x="4372397" y="1437483"/>
                    <a:pt x="4369294" y="1432757"/>
                  </a:cubicBezTo>
                  <a:cubicBezTo>
                    <a:pt x="4366596" y="1427947"/>
                    <a:pt x="4364066" y="1423043"/>
                    <a:pt x="4361334" y="1418253"/>
                  </a:cubicBezTo>
                  <a:cubicBezTo>
                    <a:pt x="4357590" y="1411693"/>
                    <a:pt x="4353643" y="1405298"/>
                    <a:pt x="4350035" y="1398626"/>
                  </a:cubicBezTo>
                  <a:cubicBezTo>
                    <a:pt x="4348180" y="1395142"/>
                    <a:pt x="4346830" y="1391182"/>
                    <a:pt x="4345278" y="1387421"/>
                  </a:cubicBezTo>
                  <a:cubicBezTo>
                    <a:pt x="4344233" y="1383910"/>
                    <a:pt x="4342850" y="1380523"/>
                    <a:pt x="4341062" y="1377323"/>
                  </a:cubicBezTo>
                  <a:cubicBezTo>
                    <a:pt x="4336239" y="1370523"/>
                    <a:pt x="4330876" y="1364168"/>
                    <a:pt x="4325681" y="1357638"/>
                  </a:cubicBezTo>
                  <a:cubicBezTo>
                    <a:pt x="4321972" y="1352977"/>
                    <a:pt x="4318464" y="1348130"/>
                    <a:pt x="4314383" y="1343809"/>
                  </a:cubicBezTo>
                  <a:cubicBezTo>
                    <a:pt x="4310200" y="1339367"/>
                    <a:pt x="4305073" y="1335791"/>
                    <a:pt x="4301026" y="1331258"/>
                  </a:cubicBezTo>
                  <a:cubicBezTo>
                    <a:pt x="4293065" y="1322357"/>
                    <a:pt x="4285476" y="1313088"/>
                    <a:pt x="4277752" y="1303964"/>
                  </a:cubicBezTo>
                  <a:cubicBezTo>
                    <a:pt x="4274446" y="1300021"/>
                    <a:pt x="4271040" y="1296132"/>
                    <a:pt x="4267802" y="1292132"/>
                  </a:cubicBezTo>
                  <a:cubicBezTo>
                    <a:pt x="4265306" y="1288550"/>
                    <a:pt x="4262607" y="1285113"/>
                    <a:pt x="4259741" y="1281831"/>
                  </a:cubicBezTo>
                  <a:cubicBezTo>
                    <a:pt x="4255491" y="1277777"/>
                    <a:pt x="4251072" y="1273952"/>
                    <a:pt x="4246417" y="1270363"/>
                  </a:cubicBezTo>
                  <a:cubicBezTo>
                    <a:pt x="4242437" y="1267081"/>
                    <a:pt x="4238356" y="1263894"/>
                    <a:pt x="4234039" y="1260888"/>
                  </a:cubicBezTo>
                  <a:cubicBezTo>
                    <a:pt x="4230160" y="1258504"/>
                    <a:pt x="4226618" y="1265786"/>
                    <a:pt x="4226686" y="1267297"/>
                  </a:cubicBezTo>
                  <a:close/>
                  <a:moveTo>
                    <a:pt x="4055441" y="1315085"/>
                  </a:moveTo>
                  <a:cubicBezTo>
                    <a:pt x="4056588" y="1318795"/>
                    <a:pt x="4058038" y="1322273"/>
                    <a:pt x="4059353" y="1325828"/>
                  </a:cubicBezTo>
                  <a:cubicBezTo>
                    <a:pt x="4060669" y="1330644"/>
                    <a:pt x="4062457" y="1335323"/>
                    <a:pt x="4064683" y="1339799"/>
                  </a:cubicBezTo>
                  <a:cubicBezTo>
                    <a:pt x="4070653" y="1349290"/>
                    <a:pt x="4077298" y="1358225"/>
                    <a:pt x="4083740" y="1367312"/>
                  </a:cubicBezTo>
                  <a:cubicBezTo>
                    <a:pt x="4087011" y="1372310"/>
                    <a:pt x="4090587" y="1377097"/>
                    <a:pt x="4094432" y="1381650"/>
                  </a:cubicBezTo>
                  <a:cubicBezTo>
                    <a:pt x="4099998" y="1387806"/>
                    <a:pt x="4106507" y="1393118"/>
                    <a:pt x="4112005" y="1399361"/>
                  </a:cubicBezTo>
                  <a:cubicBezTo>
                    <a:pt x="4119021" y="1407305"/>
                    <a:pt x="4125497" y="1415673"/>
                    <a:pt x="4131973" y="1424038"/>
                  </a:cubicBezTo>
                  <a:cubicBezTo>
                    <a:pt x="4138651" y="1432572"/>
                    <a:pt x="4145060" y="1441307"/>
                    <a:pt x="4151570" y="1449969"/>
                  </a:cubicBezTo>
                  <a:cubicBezTo>
                    <a:pt x="4153965" y="1453140"/>
                    <a:pt x="4156191" y="1456401"/>
                    <a:pt x="4158552" y="1459552"/>
                  </a:cubicBezTo>
                  <a:cubicBezTo>
                    <a:pt x="4162059" y="1464274"/>
                    <a:pt x="4165703" y="1468969"/>
                    <a:pt x="4169210" y="1473688"/>
                  </a:cubicBezTo>
                  <a:cubicBezTo>
                    <a:pt x="4171470" y="1476393"/>
                    <a:pt x="4173460" y="1479297"/>
                    <a:pt x="4175181" y="1482370"/>
                  </a:cubicBezTo>
                  <a:cubicBezTo>
                    <a:pt x="4177271" y="1486664"/>
                    <a:pt x="4179936" y="1490441"/>
                    <a:pt x="4181825" y="1494920"/>
                  </a:cubicBezTo>
                  <a:cubicBezTo>
                    <a:pt x="4183107" y="1496910"/>
                    <a:pt x="4196532" y="1489794"/>
                    <a:pt x="4195689" y="1483749"/>
                  </a:cubicBezTo>
                  <a:cubicBezTo>
                    <a:pt x="4193698" y="1478842"/>
                    <a:pt x="4191236" y="1474126"/>
                    <a:pt x="4188402" y="1469654"/>
                  </a:cubicBezTo>
                  <a:cubicBezTo>
                    <a:pt x="4185940" y="1465117"/>
                    <a:pt x="4183613" y="1460493"/>
                    <a:pt x="4181117" y="1455976"/>
                  </a:cubicBezTo>
                  <a:cubicBezTo>
                    <a:pt x="4177744" y="1449784"/>
                    <a:pt x="4174101" y="1443739"/>
                    <a:pt x="4170863" y="1437425"/>
                  </a:cubicBezTo>
                  <a:cubicBezTo>
                    <a:pt x="4169244" y="1433961"/>
                    <a:pt x="4167828" y="1430413"/>
                    <a:pt x="4166580" y="1426794"/>
                  </a:cubicBezTo>
                  <a:cubicBezTo>
                    <a:pt x="4165703" y="1423465"/>
                    <a:pt x="4164421" y="1420250"/>
                    <a:pt x="4162802" y="1417211"/>
                  </a:cubicBezTo>
                  <a:cubicBezTo>
                    <a:pt x="4158350" y="1410802"/>
                    <a:pt x="4153324" y="1404880"/>
                    <a:pt x="4148501" y="1398781"/>
                  </a:cubicBezTo>
                  <a:cubicBezTo>
                    <a:pt x="4145060" y="1394430"/>
                    <a:pt x="4141822" y="1389860"/>
                    <a:pt x="4138011" y="1385826"/>
                  </a:cubicBezTo>
                  <a:cubicBezTo>
                    <a:pt x="4134132" y="1381677"/>
                    <a:pt x="4129274" y="1378405"/>
                    <a:pt x="4125463" y="1374159"/>
                  </a:cubicBezTo>
                  <a:cubicBezTo>
                    <a:pt x="4118009" y="1365865"/>
                    <a:pt x="4110993" y="1357186"/>
                    <a:pt x="4103776" y="1348653"/>
                  </a:cubicBezTo>
                  <a:cubicBezTo>
                    <a:pt x="4100706" y="1344986"/>
                    <a:pt x="4097535" y="1341354"/>
                    <a:pt x="4094500" y="1337596"/>
                  </a:cubicBezTo>
                  <a:cubicBezTo>
                    <a:pt x="4092206" y="1334230"/>
                    <a:pt x="4089710" y="1330999"/>
                    <a:pt x="4087045" y="1327919"/>
                  </a:cubicBezTo>
                  <a:cubicBezTo>
                    <a:pt x="4083065" y="1324158"/>
                    <a:pt x="4078883" y="1320620"/>
                    <a:pt x="4074498" y="1317321"/>
                  </a:cubicBezTo>
                  <a:cubicBezTo>
                    <a:pt x="4070687" y="1314286"/>
                    <a:pt x="4066841" y="1311368"/>
                    <a:pt x="4062760" y="1308605"/>
                  </a:cubicBezTo>
                  <a:cubicBezTo>
                    <a:pt x="4059050" y="1306453"/>
                    <a:pt x="4055407" y="1313571"/>
                    <a:pt x="4055441" y="1315044"/>
                  </a:cubicBezTo>
                  <a:close/>
                  <a:moveTo>
                    <a:pt x="3860586" y="1336301"/>
                  </a:moveTo>
                  <a:cubicBezTo>
                    <a:pt x="3861733" y="1340041"/>
                    <a:pt x="3863217" y="1343526"/>
                    <a:pt x="3864565" y="1347121"/>
                  </a:cubicBezTo>
                  <a:cubicBezTo>
                    <a:pt x="3865915" y="1351982"/>
                    <a:pt x="3867737" y="1356697"/>
                    <a:pt x="3869996" y="1361200"/>
                  </a:cubicBezTo>
                  <a:cubicBezTo>
                    <a:pt x="3876034" y="1370766"/>
                    <a:pt x="3882712" y="1379751"/>
                    <a:pt x="3889256" y="1388936"/>
                  </a:cubicBezTo>
                  <a:cubicBezTo>
                    <a:pt x="3892561" y="1393978"/>
                    <a:pt x="3896170" y="1398822"/>
                    <a:pt x="3900049" y="1403439"/>
                  </a:cubicBezTo>
                  <a:cubicBezTo>
                    <a:pt x="3905682" y="1409649"/>
                    <a:pt x="3912259" y="1415032"/>
                    <a:pt x="3917791" y="1421316"/>
                  </a:cubicBezTo>
                  <a:cubicBezTo>
                    <a:pt x="3924874" y="1429313"/>
                    <a:pt x="3931418" y="1437790"/>
                    <a:pt x="3937961" y="1446215"/>
                  </a:cubicBezTo>
                  <a:cubicBezTo>
                    <a:pt x="3944673" y="1454840"/>
                    <a:pt x="3951183" y="1463630"/>
                    <a:pt x="3957727" y="1472382"/>
                  </a:cubicBezTo>
                  <a:cubicBezTo>
                    <a:pt x="3960121" y="1475573"/>
                    <a:pt x="3962415" y="1478852"/>
                    <a:pt x="3964809" y="1482039"/>
                  </a:cubicBezTo>
                  <a:cubicBezTo>
                    <a:pt x="3968385" y="1486815"/>
                    <a:pt x="3972028" y="1491531"/>
                    <a:pt x="3975570" y="1496324"/>
                  </a:cubicBezTo>
                  <a:cubicBezTo>
                    <a:pt x="3977863" y="1499042"/>
                    <a:pt x="3979853" y="1501967"/>
                    <a:pt x="3981607" y="1505060"/>
                  </a:cubicBezTo>
                  <a:cubicBezTo>
                    <a:pt x="3983766" y="1509373"/>
                    <a:pt x="3986431" y="1513188"/>
                    <a:pt x="3988353" y="1517715"/>
                  </a:cubicBezTo>
                  <a:cubicBezTo>
                    <a:pt x="3989635" y="1519705"/>
                    <a:pt x="4003059" y="1512645"/>
                    <a:pt x="4002216" y="1506534"/>
                  </a:cubicBezTo>
                  <a:cubicBezTo>
                    <a:pt x="4000192" y="1501592"/>
                    <a:pt x="3997696" y="1496843"/>
                    <a:pt x="3994829" y="1492343"/>
                  </a:cubicBezTo>
                  <a:cubicBezTo>
                    <a:pt x="3992333" y="1487773"/>
                    <a:pt x="3989972" y="1483091"/>
                    <a:pt x="3987476" y="1478558"/>
                  </a:cubicBezTo>
                  <a:cubicBezTo>
                    <a:pt x="3984002" y="1472308"/>
                    <a:pt x="3980359" y="1466247"/>
                    <a:pt x="3977020" y="1459872"/>
                  </a:cubicBezTo>
                  <a:cubicBezTo>
                    <a:pt x="3975333" y="1456533"/>
                    <a:pt x="3974119" y="1452755"/>
                    <a:pt x="3972702" y="1449163"/>
                  </a:cubicBezTo>
                  <a:cubicBezTo>
                    <a:pt x="3971825" y="1445814"/>
                    <a:pt x="3970544" y="1442576"/>
                    <a:pt x="3968891" y="1439523"/>
                  </a:cubicBezTo>
                  <a:cubicBezTo>
                    <a:pt x="3964405" y="1433054"/>
                    <a:pt x="3959312" y="1427067"/>
                    <a:pt x="3954455" y="1420911"/>
                  </a:cubicBezTo>
                  <a:cubicBezTo>
                    <a:pt x="3950947" y="1416506"/>
                    <a:pt x="3947709" y="1411916"/>
                    <a:pt x="3943864" y="1407824"/>
                  </a:cubicBezTo>
                  <a:cubicBezTo>
                    <a:pt x="3939917" y="1403642"/>
                    <a:pt x="3935027" y="1400323"/>
                    <a:pt x="3931181" y="1396049"/>
                  </a:cubicBezTo>
                  <a:cubicBezTo>
                    <a:pt x="3923660" y="1387681"/>
                    <a:pt x="3916577" y="1378928"/>
                    <a:pt x="3909325" y="1370320"/>
                  </a:cubicBezTo>
                  <a:cubicBezTo>
                    <a:pt x="3906188" y="1366610"/>
                    <a:pt x="3902984" y="1362930"/>
                    <a:pt x="3899948" y="1359136"/>
                  </a:cubicBezTo>
                  <a:cubicBezTo>
                    <a:pt x="3897621" y="1355759"/>
                    <a:pt x="3895091" y="1352511"/>
                    <a:pt x="3892392" y="1349405"/>
                  </a:cubicBezTo>
                  <a:cubicBezTo>
                    <a:pt x="3888379" y="1345600"/>
                    <a:pt x="3884129" y="1342018"/>
                    <a:pt x="3879710" y="1338679"/>
                  </a:cubicBezTo>
                  <a:cubicBezTo>
                    <a:pt x="3875899" y="1335619"/>
                    <a:pt x="3872020" y="1332651"/>
                    <a:pt x="3867905" y="1329848"/>
                  </a:cubicBezTo>
                  <a:cubicBezTo>
                    <a:pt x="3864161" y="1327636"/>
                    <a:pt x="3860552" y="1334786"/>
                    <a:pt x="3860586" y="1336260"/>
                  </a:cubicBezTo>
                  <a:close/>
                  <a:moveTo>
                    <a:pt x="3667012" y="1358960"/>
                  </a:moveTo>
                  <a:cubicBezTo>
                    <a:pt x="3668057" y="1362589"/>
                    <a:pt x="3669441" y="1365983"/>
                    <a:pt x="3670688" y="1369467"/>
                  </a:cubicBezTo>
                  <a:cubicBezTo>
                    <a:pt x="3671937" y="1374176"/>
                    <a:pt x="3673657" y="1378756"/>
                    <a:pt x="3675782" y="1383141"/>
                  </a:cubicBezTo>
                  <a:cubicBezTo>
                    <a:pt x="3681515" y="1392373"/>
                    <a:pt x="3687925" y="1401071"/>
                    <a:pt x="3694164" y="1409919"/>
                  </a:cubicBezTo>
                  <a:cubicBezTo>
                    <a:pt x="3697301" y="1414772"/>
                    <a:pt x="3700776" y="1419427"/>
                    <a:pt x="3704485" y="1423852"/>
                  </a:cubicBezTo>
                  <a:cubicBezTo>
                    <a:pt x="3709916" y="1429839"/>
                    <a:pt x="3716257" y="1434983"/>
                    <a:pt x="3721620" y="1441027"/>
                  </a:cubicBezTo>
                  <a:cubicBezTo>
                    <a:pt x="3728400" y="1448711"/>
                    <a:pt x="3734673" y="1456857"/>
                    <a:pt x="3740981" y="1464975"/>
                  </a:cubicBezTo>
                  <a:cubicBezTo>
                    <a:pt x="3747389" y="1473286"/>
                    <a:pt x="3753596" y="1481783"/>
                    <a:pt x="3759903" y="1490205"/>
                  </a:cubicBezTo>
                  <a:cubicBezTo>
                    <a:pt x="3762197" y="1493285"/>
                    <a:pt x="3764355" y="1496452"/>
                    <a:pt x="3766649" y="1499531"/>
                  </a:cubicBezTo>
                  <a:cubicBezTo>
                    <a:pt x="3770055" y="1504139"/>
                    <a:pt x="3773530" y="1508672"/>
                    <a:pt x="3776970" y="1513279"/>
                  </a:cubicBezTo>
                  <a:cubicBezTo>
                    <a:pt x="3779163" y="1515904"/>
                    <a:pt x="3781085" y="1518727"/>
                    <a:pt x="3782738" y="1521729"/>
                  </a:cubicBezTo>
                  <a:cubicBezTo>
                    <a:pt x="3784762" y="1525877"/>
                    <a:pt x="3787325" y="1529588"/>
                    <a:pt x="3789079" y="1533973"/>
                  </a:cubicBezTo>
                  <a:cubicBezTo>
                    <a:pt x="3790327" y="1535929"/>
                    <a:pt x="3803684" y="1528711"/>
                    <a:pt x="3802942" y="1522808"/>
                  </a:cubicBezTo>
                  <a:cubicBezTo>
                    <a:pt x="3801053" y="1517985"/>
                    <a:pt x="3798692" y="1513364"/>
                    <a:pt x="3795926" y="1509009"/>
                  </a:cubicBezTo>
                  <a:cubicBezTo>
                    <a:pt x="3793598" y="1504567"/>
                    <a:pt x="3791373" y="1500051"/>
                    <a:pt x="3788978" y="1495666"/>
                  </a:cubicBezTo>
                  <a:cubicBezTo>
                    <a:pt x="3785740" y="1489594"/>
                    <a:pt x="3782232" y="1483742"/>
                    <a:pt x="3779095" y="1477567"/>
                  </a:cubicBezTo>
                  <a:cubicBezTo>
                    <a:pt x="3777543" y="1474184"/>
                    <a:pt x="3776194" y="1470713"/>
                    <a:pt x="3775047" y="1467175"/>
                  </a:cubicBezTo>
                  <a:cubicBezTo>
                    <a:pt x="3774238" y="1463923"/>
                    <a:pt x="3773024" y="1460779"/>
                    <a:pt x="3771473" y="1457811"/>
                  </a:cubicBezTo>
                  <a:cubicBezTo>
                    <a:pt x="3767155" y="1451581"/>
                    <a:pt x="3762298" y="1445831"/>
                    <a:pt x="3757643" y="1439898"/>
                  </a:cubicBezTo>
                  <a:cubicBezTo>
                    <a:pt x="3754304" y="1435658"/>
                    <a:pt x="3751167" y="1431216"/>
                    <a:pt x="3747457" y="1427293"/>
                  </a:cubicBezTo>
                  <a:cubicBezTo>
                    <a:pt x="3743679" y="1423292"/>
                    <a:pt x="3738923" y="1420122"/>
                    <a:pt x="3735247" y="1416030"/>
                  </a:cubicBezTo>
                  <a:cubicBezTo>
                    <a:pt x="3728029" y="1407979"/>
                    <a:pt x="3721181" y="1399537"/>
                    <a:pt x="3714234" y="1391263"/>
                  </a:cubicBezTo>
                  <a:cubicBezTo>
                    <a:pt x="3711231" y="1387688"/>
                    <a:pt x="3708162" y="1384149"/>
                    <a:pt x="3705227" y="1380517"/>
                  </a:cubicBezTo>
                  <a:cubicBezTo>
                    <a:pt x="3703002" y="1377248"/>
                    <a:pt x="3700607" y="1374108"/>
                    <a:pt x="3698010" y="1371120"/>
                  </a:cubicBezTo>
                  <a:cubicBezTo>
                    <a:pt x="3694130" y="1367480"/>
                    <a:pt x="3690015" y="1364050"/>
                    <a:pt x="3685765" y="1360853"/>
                  </a:cubicBezTo>
                  <a:cubicBezTo>
                    <a:pt x="3682089" y="1357958"/>
                    <a:pt x="3678311" y="1355119"/>
                    <a:pt x="3674331" y="1352467"/>
                  </a:cubicBezTo>
                  <a:cubicBezTo>
                    <a:pt x="3670688" y="1350423"/>
                    <a:pt x="3666979" y="1357483"/>
                    <a:pt x="3667012" y="1358920"/>
                  </a:cubicBezTo>
                  <a:close/>
                  <a:moveTo>
                    <a:pt x="3472291" y="1380324"/>
                  </a:moveTo>
                  <a:cubicBezTo>
                    <a:pt x="3473371" y="1384011"/>
                    <a:pt x="3474821" y="1387455"/>
                    <a:pt x="3476103" y="1390976"/>
                  </a:cubicBezTo>
                  <a:cubicBezTo>
                    <a:pt x="3477384" y="1395756"/>
                    <a:pt x="3479138" y="1400397"/>
                    <a:pt x="3481331" y="1404836"/>
                  </a:cubicBezTo>
                  <a:cubicBezTo>
                    <a:pt x="3487234" y="1414253"/>
                    <a:pt x="3493777" y="1423080"/>
                    <a:pt x="3500152" y="1432093"/>
                  </a:cubicBezTo>
                  <a:cubicBezTo>
                    <a:pt x="3503391" y="1437020"/>
                    <a:pt x="3506898" y="1441753"/>
                    <a:pt x="3510710" y="1446259"/>
                  </a:cubicBezTo>
                  <a:cubicBezTo>
                    <a:pt x="3516241" y="1452357"/>
                    <a:pt x="3522684" y="1457612"/>
                    <a:pt x="3528114" y="1463768"/>
                  </a:cubicBezTo>
                  <a:cubicBezTo>
                    <a:pt x="3535028" y="1471617"/>
                    <a:pt x="3541437" y="1479911"/>
                    <a:pt x="3547880" y="1488185"/>
                  </a:cubicBezTo>
                  <a:cubicBezTo>
                    <a:pt x="3554423" y="1496644"/>
                    <a:pt x="3560798" y="1505269"/>
                    <a:pt x="3567173" y="1513860"/>
                  </a:cubicBezTo>
                  <a:cubicBezTo>
                    <a:pt x="3569500" y="1516973"/>
                    <a:pt x="3571760" y="1520211"/>
                    <a:pt x="3574087" y="1523314"/>
                  </a:cubicBezTo>
                  <a:cubicBezTo>
                    <a:pt x="3577595" y="1528036"/>
                    <a:pt x="3581136" y="1532623"/>
                    <a:pt x="3584611" y="1537345"/>
                  </a:cubicBezTo>
                  <a:cubicBezTo>
                    <a:pt x="3586837" y="1540010"/>
                    <a:pt x="3588827" y="1542877"/>
                    <a:pt x="3590513" y="1545913"/>
                  </a:cubicBezTo>
                  <a:cubicBezTo>
                    <a:pt x="3592571" y="1550163"/>
                    <a:pt x="3595236" y="1553907"/>
                    <a:pt x="3597057" y="1558359"/>
                  </a:cubicBezTo>
                  <a:cubicBezTo>
                    <a:pt x="3598305" y="1560349"/>
                    <a:pt x="3611696" y="1553198"/>
                    <a:pt x="3610886" y="1547194"/>
                  </a:cubicBezTo>
                  <a:cubicBezTo>
                    <a:pt x="3608963" y="1542304"/>
                    <a:pt x="3606569" y="1537615"/>
                    <a:pt x="3603702" y="1533197"/>
                  </a:cubicBezTo>
                  <a:cubicBezTo>
                    <a:pt x="3601307" y="1528711"/>
                    <a:pt x="3599013" y="1524123"/>
                    <a:pt x="3596585" y="1519671"/>
                  </a:cubicBezTo>
                  <a:cubicBezTo>
                    <a:pt x="3593212" y="1513499"/>
                    <a:pt x="3589670" y="1507518"/>
                    <a:pt x="3586432" y="1501262"/>
                  </a:cubicBezTo>
                  <a:cubicBezTo>
                    <a:pt x="3584847" y="1497828"/>
                    <a:pt x="3583431" y="1494307"/>
                    <a:pt x="3582250" y="1490718"/>
                  </a:cubicBezTo>
                  <a:cubicBezTo>
                    <a:pt x="3581373" y="1487432"/>
                    <a:pt x="3580159" y="1484255"/>
                    <a:pt x="3578573" y="1481247"/>
                  </a:cubicBezTo>
                  <a:cubicBezTo>
                    <a:pt x="3574155" y="1474888"/>
                    <a:pt x="3569197" y="1469009"/>
                    <a:pt x="3564440" y="1462982"/>
                  </a:cubicBezTo>
                  <a:cubicBezTo>
                    <a:pt x="3561034" y="1458671"/>
                    <a:pt x="3557863" y="1454155"/>
                    <a:pt x="3554052" y="1450165"/>
                  </a:cubicBezTo>
                  <a:cubicBezTo>
                    <a:pt x="3550207" y="1446073"/>
                    <a:pt x="3545384" y="1442849"/>
                    <a:pt x="3541639" y="1438666"/>
                  </a:cubicBezTo>
                  <a:cubicBezTo>
                    <a:pt x="3534253" y="1430463"/>
                    <a:pt x="3527304" y="1421876"/>
                    <a:pt x="3520222" y="1413437"/>
                  </a:cubicBezTo>
                  <a:cubicBezTo>
                    <a:pt x="3517152" y="1409804"/>
                    <a:pt x="3514049" y="1406192"/>
                    <a:pt x="3511047" y="1402488"/>
                  </a:cubicBezTo>
                  <a:cubicBezTo>
                    <a:pt x="3508787" y="1399166"/>
                    <a:pt x="3506291" y="1395978"/>
                    <a:pt x="3503660" y="1392943"/>
                  </a:cubicBezTo>
                  <a:cubicBezTo>
                    <a:pt x="3499714" y="1389222"/>
                    <a:pt x="3495565" y="1385721"/>
                    <a:pt x="3491214" y="1382456"/>
                  </a:cubicBezTo>
                  <a:cubicBezTo>
                    <a:pt x="3487470" y="1379471"/>
                    <a:pt x="3483659" y="1376577"/>
                    <a:pt x="3479611" y="1373869"/>
                  </a:cubicBezTo>
                  <a:cubicBezTo>
                    <a:pt x="3475901" y="1371734"/>
                    <a:pt x="3472258" y="1378827"/>
                    <a:pt x="3472291" y="1380284"/>
                  </a:cubicBezTo>
                  <a:close/>
                  <a:moveTo>
                    <a:pt x="3276526" y="1400562"/>
                  </a:moveTo>
                  <a:cubicBezTo>
                    <a:pt x="3277605" y="1404212"/>
                    <a:pt x="3279022" y="1407618"/>
                    <a:pt x="3280303" y="1411123"/>
                  </a:cubicBezTo>
                  <a:cubicBezTo>
                    <a:pt x="3281552" y="1415855"/>
                    <a:pt x="3283238" y="1420453"/>
                    <a:pt x="3285396" y="1424851"/>
                  </a:cubicBezTo>
                  <a:cubicBezTo>
                    <a:pt x="3291232" y="1434157"/>
                    <a:pt x="3297674" y="1442913"/>
                    <a:pt x="3303948" y="1451814"/>
                  </a:cubicBezTo>
                  <a:cubicBezTo>
                    <a:pt x="3307152" y="1456705"/>
                    <a:pt x="3310626" y="1461393"/>
                    <a:pt x="3314404" y="1465856"/>
                  </a:cubicBezTo>
                  <a:cubicBezTo>
                    <a:pt x="3319834" y="1471883"/>
                    <a:pt x="3326243" y="1477064"/>
                    <a:pt x="3331606" y="1483145"/>
                  </a:cubicBezTo>
                  <a:cubicBezTo>
                    <a:pt x="3338453" y="1490903"/>
                    <a:pt x="3344761" y="1499123"/>
                    <a:pt x="3351101" y="1507286"/>
                  </a:cubicBezTo>
                  <a:cubicBezTo>
                    <a:pt x="3357578" y="1515634"/>
                    <a:pt x="3363851" y="1524157"/>
                    <a:pt x="3370193" y="1532657"/>
                  </a:cubicBezTo>
                  <a:cubicBezTo>
                    <a:pt x="3372520" y="1535760"/>
                    <a:pt x="3374712" y="1538964"/>
                    <a:pt x="3377005" y="1542067"/>
                  </a:cubicBezTo>
                  <a:cubicBezTo>
                    <a:pt x="3380446" y="1546688"/>
                    <a:pt x="3383954" y="1551276"/>
                    <a:pt x="3387394" y="1555897"/>
                  </a:cubicBezTo>
                  <a:cubicBezTo>
                    <a:pt x="3389587" y="1558561"/>
                    <a:pt x="3391543" y="1561395"/>
                    <a:pt x="3393230" y="1564396"/>
                  </a:cubicBezTo>
                  <a:cubicBezTo>
                    <a:pt x="3395220" y="1568579"/>
                    <a:pt x="3397851" y="1572289"/>
                    <a:pt x="3399639" y="1576708"/>
                  </a:cubicBezTo>
                  <a:cubicBezTo>
                    <a:pt x="3400886" y="1578664"/>
                    <a:pt x="3414243" y="1571480"/>
                    <a:pt x="3413501" y="1565543"/>
                  </a:cubicBezTo>
                  <a:cubicBezTo>
                    <a:pt x="3411612" y="1560720"/>
                    <a:pt x="3409217" y="1556065"/>
                    <a:pt x="3406418" y="1551680"/>
                  </a:cubicBezTo>
                  <a:cubicBezTo>
                    <a:pt x="3404057" y="1547228"/>
                    <a:pt x="3401797" y="1542708"/>
                    <a:pt x="3399402" y="1538256"/>
                  </a:cubicBezTo>
                  <a:cubicBezTo>
                    <a:pt x="3396097" y="1532185"/>
                    <a:pt x="3392589" y="1526282"/>
                    <a:pt x="3389419" y="1520076"/>
                  </a:cubicBezTo>
                  <a:cubicBezTo>
                    <a:pt x="3387867" y="1516676"/>
                    <a:pt x="3386484" y="1513188"/>
                    <a:pt x="3385304" y="1509633"/>
                  </a:cubicBezTo>
                  <a:cubicBezTo>
                    <a:pt x="3384460" y="1506365"/>
                    <a:pt x="3383246" y="1503204"/>
                    <a:pt x="3381694" y="1500216"/>
                  </a:cubicBezTo>
                  <a:cubicBezTo>
                    <a:pt x="3377377" y="1493949"/>
                    <a:pt x="3372452" y="1488144"/>
                    <a:pt x="3367730" y="1482191"/>
                  </a:cubicBezTo>
                  <a:cubicBezTo>
                    <a:pt x="3364391" y="1477897"/>
                    <a:pt x="3361220" y="1473421"/>
                    <a:pt x="3357511" y="1469495"/>
                  </a:cubicBezTo>
                  <a:cubicBezTo>
                    <a:pt x="3353699" y="1465448"/>
                    <a:pt x="3348909" y="1462270"/>
                    <a:pt x="3345199" y="1458125"/>
                  </a:cubicBezTo>
                  <a:cubicBezTo>
                    <a:pt x="3337913" y="1450030"/>
                    <a:pt x="3331066" y="1441537"/>
                    <a:pt x="3324017" y="1433206"/>
                  </a:cubicBezTo>
                  <a:cubicBezTo>
                    <a:pt x="3320981" y="1429593"/>
                    <a:pt x="3317912" y="1426038"/>
                    <a:pt x="3314977" y="1422372"/>
                  </a:cubicBezTo>
                  <a:cubicBezTo>
                    <a:pt x="3312718" y="1419076"/>
                    <a:pt x="3310289" y="1415923"/>
                    <a:pt x="3307658" y="1412927"/>
                  </a:cubicBezTo>
                  <a:cubicBezTo>
                    <a:pt x="3303745" y="1409248"/>
                    <a:pt x="3299630" y="1405787"/>
                    <a:pt x="3295346" y="1402569"/>
                  </a:cubicBezTo>
                  <a:cubicBezTo>
                    <a:pt x="3291670" y="1399638"/>
                    <a:pt x="3287859" y="1396781"/>
                    <a:pt x="3283879" y="1394110"/>
                  </a:cubicBezTo>
                  <a:cubicBezTo>
                    <a:pt x="3280202" y="1391998"/>
                    <a:pt x="3276526" y="1399058"/>
                    <a:pt x="3276526" y="1400515"/>
                  </a:cubicBezTo>
                  <a:close/>
                  <a:moveTo>
                    <a:pt x="3083019" y="1423272"/>
                  </a:moveTo>
                  <a:cubicBezTo>
                    <a:pt x="3084133" y="1426959"/>
                    <a:pt x="3085549" y="1430386"/>
                    <a:pt x="3086798" y="1433890"/>
                  </a:cubicBezTo>
                  <a:cubicBezTo>
                    <a:pt x="3088079" y="1438653"/>
                    <a:pt x="3089833" y="1443284"/>
                    <a:pt x="3091991" y="1447719"/>
                  </a:cubicBezTo>
                  <a:cubicBezTo>
                    <a:pt x="3097861" y="1457083"/>
                    <a:pt x="3104337" y="1465876"/>
                    <a:pt x="3110677" y="1474831"/>
                  </a:cubicBezTo>
                  <a:cubicBezTo>
                    <a:pt x="3113882" y="1479739"/>
                    <a:pt x="3117390" y="1484451"/>
                    <a:pt x="3121168" y="1488947"/>
                  </a:cubicBezTo>
                  <a:cubicBezTo>
                    <a:pt x="3126665" y="1495018"/>
                    <a:pt x="3133108" y="1500246"/>
                    <a:pt x="3138504" y="1506365"/>
                  </a:cubicBezTo>
                  <a:cubicBezTo>
                    <a:pt x="3145419" y="1514160"/>
                    <a:pt x="3151727" y="1522437"/>
                    <a:pt x="3158135" y="1530633"/>
                  </a:cubicBezTo>
                  <a:cubicBezTo>
                    <a:pt x="3164678" y="1539066"/>
                    <a:pt x="3170986" y="1547667"/>
                    <a:pt x="3177361" y="1556200"/>
                  </a:cubicBezTo>
                  <a:cubicBezTo>
                    <a:pt x="3179688" y="1559337"/>
                    <a:pt x="3181915" y="1562541"/>
                    <a:pt x="3184242" y="1565644"/>
                  </a:cubicBezTo>
                  <a:cubicBezTo>
                    <a:pt x="3187682" y="1570299"/>
                    <a:pt x="3191224" y="1574920"/>
                    <a:pt x="3194698" y="1579541"/>
                  </a:cubicBezTo>
                  <a:cubicBezTo>
                    <a:pt x="3196890" y="1582206"/>
                    <a:pt x="3198881" y="1585073"/>
                    <a:pt x="3200567" y="1588108"/>
                  </a:cubicBezTo>
                  <a:cubicBezTo>
                    <a:pt x="3202590" y="1592358"/>
                    <a:pt x="3205221" y="1596068"/>
                    <a:pt x="3207009" y="1600487"/>
                  </a:cubicBezTo>
                  <a:cubicBezTo>
                    <a:pt x="3208291" y="1602477"/>
                    <a:pt x="3221648" y="1595326"/>
                    <a:pt x="3220906" y="1589323"/>
                  </a:cubicBezTo>
                  <a:cubicBezTo>
                    <a:pt x="3218950" y="1584465"/>
                    <a:pt x="3216555" y="1579811"/>
                    <a:pt x="3213755" y="1575426"/>
                  </a:cubicBezTo>
                  <a:cubicBezTo>
                    <a:pt x="3211360" y="1570940"/>
                    <a:pt x="3209101" y="1566353"/>
                    <a:pt x="3206672" y="1561900"/>
                  </a:cubicBezTo>
                  <a:cubicBezTo>
                    <a:pt x="3203332" y="1555795"/>
                    <a:pt x="3199791" y="1549859"/>
                    <a:pt x="3196586" y="1543619"/>
                  </a:cubicBezTo>
                  <a:cubicBezTo>
                    <a:pt x="3195035" y="1540179"/>
                    <a:pt x="3193652" y="1536671"/>
                    <a:pt x="3192438" y="1533129"/>
                  </a:cubicBezTo>
                  <a:cubicBezTo>
                    <a:pt x="3191595" y="1529824"/>
                    <a:pt x="3190381" y="1526653"/>
                    <a:pt x="3188796" y="1523651"/>
                  </a:cubicBezTo>
                  <a:cubicBezTo>
                    <a:pt x="3184411" y="1517344"/>
                    <a:pt x="3179486" y="1511498"/>
                    <a:pt x="3174764" y="1505498"/>
                  </a:cubicBezTo>
                  <a:cubicBezTo>
                    <a:pt x="3171357" y="1501204"/>
                    <a:pt x="3168186" y="1496708"/>
                    <a:pt x="3164443" y="1492745"/>
                  </a:cubicBezTo>
                  <a:cubicBezTo>
                    <a:pt x="3160597" y="1488670"/>
                    <a:pt x="3155808" y="1485446"/>
                    <a:pt x="3152064" y="1481277"/>
                  </a:cubicBezTo>
                  <a:cubicBezTo>
                    <a:pt x="3144711" y="1473131"/>
                    <a:pt x="3137830" y="1464581"/>
                    <a:pt x="3130747" y="1456179"/>
                  </a:cubicBezTo>
                  <a:cubicBezTo>
                    <a:pt x="3127711" y="1452566"/>
                    <a:pt x="3124608" y="1448991"/>
                    <a:pt x="3121640" y="1445284"/>
                  </a:cubicBezTo>
                  <a:cubicBezTo>
                    <a:pt x="3119380" y="1441975"/>
                    <a:pt x="3116918" y="1438805"/>
                    <a:pt x="3114287" y="1435793"/>
                  </a:cubicBezTo>
                  <a:cubicBezTo>
                    <a:pt x="3110341" y="1432099"/>
                    <a:pt x="3106226" y="1428618"/>
                    <a:pt x="3101908" y="1425364"/>
                  </a:cubicBezTo>
                  <a:cubicBezTo>
                    <a:pt x="3098164" y="1422415"/>
                    <a:pt x="3094353" y="1419522"/>
                    <a:pt x="3090339" y="1416830"/>
                  </a:cubicBezTo>
                  <a:cubicBezTo>
                    <a:pt x="3086663" y="1414695"/>
                    <a:pt x="3082986" y="1421788"/>
                    <a:pt x="3083019" y="1423225"/>
                  </a:cubicBezTo>
                  <a:close/>
                  <a:moveTo>
                    <a:pt x="2881048" y="1436501"/>
                  </a:moveTo>
                  <a:cubicBezTo>
                    <a:pt x="2882194" y="1440262"/>
                    <a:pt x="2883712" y="1443763"/>
                    <a:pt x="2885061" y="1447358"/>
                  </a:cubicBezTo>
                  <a:cubicBezTo>
                    <a:pt x="2886410" y="1452236"/>
                    <a:pt x="2888265" y="1456968"/>
                    <a:pt x="2890525" y="1461491"/>
                  </a:cubicBezTo>
                  <a:cubicBezTo>
                    <a:pt x="2896596" y="1471114"/>
                    <a:pt x="2903342" y="1480143"/>
                    <a:pt x="2909886" y="1489359"/>
                  </a:cubicBezTo>
                  <a:cubicBezTo>
                    <a:pt x="2913225" y="1494418"/>
                    <a:pt x="2916834" y="1499272"/>
                    <a:pt x="2920747" y="1503899"/>
                  </a:cubicBezTo>
                  <a:cubicBezTo>
                    <a:pt x="2926414" y="1510146"/>
                    <a:pt x="2932991" y="1515566"/>
                    <a:pt x="2938590" y="1521864"/>
                  </a:cubicBezTo>
                  <a:cubicBezTo>
                    <a:pt x="2945673" y="1529891"/>
                    <a:pt x="2952250" y="1538391"/>
                    <a:pt x="2958861" y="1546857"/>
                  </a:cubicBezTo>
                  <a:cubicBezTo>
                    <a:pt x="2965607" y="1555526"/>
                    <a:pt x="2972151" y="1564363"/>
                    <a:pt x="2978762" y="1573166"/>
                  </a:cubicBezTo>
                  <a:cubicBezTo>
                    <a:pt x="2981157" y="1576371"/>
                    <a:pt x="2983450" y="1579676"/>
                    <a:pt x="2985845" y="1582880"/>
                  </a:cubicBezTo>
                  <a:cubicBezTo>
                    <a:pt x="2989454" y="1587670"/>
                    <a:pt x="2993097" y="1592392"/>
                    <a:pt x="2996639" y="1597215"/>
                  </a:cubicBezTo>
                  <a:cubicBezTo>
                    <a:pt x="2998966" y="1599947"/>
                    <a:pt x="3001023" y="1602882"/>
                    <a:pt x="3002743" y="1605985"/>
                  </a:cubicBezTo>
                  <a:cubicBezTo>
                    <a:pt x="3004902" y="1610336"/>
                    <a:pt x="3007601" y="1614147"/>
                    <a:pt x="3009523" y="1618667"/>
                  </a:cubicBezTo>
                  <a:cubicBezTo>
                    <a:pt x="3010805" y="1620725"/>
                    <a:pt x="3024263" y="1613641"/>
                    <a:pt x="3023386" y="1607503"/>
                  </a:cubicBezTo>
                  <a:cubicBezTo>
                    <a:pt x="3021362" y="1602545"/>
                    <a:pt x="3018866" y="1597789"/>
                    <a:pt x="3015932" y="1593269"/>
                  </a:cubicBezTo>
                  <a:cubicBezTo>
                    <a:pt x="3013436" y="1588682"/>
                    <a:pt x="3011074" y="1583993"/>
                    <a:pt x="3008544" y="1579440"/>
                  </a:cubicBezTo>
                  <a:cubicBezTo>
                    <a:pt x="3005071" y="1573132"/>
                    <a:pt x="3001394" y="1567061"/>
                    <a:pt x="2998055" y="1560652"/>
                  </a:cubicBezTo>
                  <a:cubicBezTo>
                    <a:pt x="2996402" y="1557178"/>
                    <a:pt x="2994918" y="1553569"/>
                    <a:pt x="2993670" y="1549893"/>
                  </a:cubicBezTo>
                  <a:cubicBezTo>
                    <a:pt x="2992759" y="1546554"/>
                    <a:pt x="2991478" y="1543282"/>
                    <a:pt x="2989825" y="1540212"/>
                  </a:cubicBezTo>
                  <a:cubicBezTo>
                    <a:pt x="2985305" y="1533736"/>
                    <a:pt x="2980212" y="1527699"/>
                    <a:pt x="2975321" y="1521526"/>
                  </a:cubicBezTo>
                  <a:cubicBezTo>
                    <a:pt x="2971813" y="1517108"/>
                    <a:pt x="2968542" y="1512507"/>
                    <a:pt x="2964662" y="1508416"/>
                  </a:cubicBezTo>
                  <a:cubicBezTo>
                    <a:pt x="2960683" y="1504213"/>
                    <a:pt x="2955792" y="1500857"/>
                    <a:pt x="2951947" y="1496583"/>
                  </a:cubicBezTo>
                  <a:cubicBezTo>
                    <a:pt x="2944358" y="1488178"/>
                    <a:pt x="2937241" y="1479351"/>
                    <a:pt x="2929955" y="1470706"/>
                  </a:cubicBezTo>
                  <a:cubicBezTo>
                    <a:pt x="2926784" y="1466996"/>
                    <a:pt x="2923614" y="1463286"/>
                    <a:pt x="2920545" y="1459484"/>
                  </a:cubicBezTo>
                  <a:cubicBezTo>
                    <a:pt x="2918184" y="1456081"/>
                    <a:pt x="2915654" y="1452816"/>
                    <a:pt x="2912922" y="1449703"/>
                  </a:cubicBezTo>
                  <a:cubicBezTo>
                    <a:pt x="2908908" y="1445864"/>
                    <a:pt x="2904658" y="1442262"/>
                    <a:pt x="2900206" y="1438909"/>
                  </a:cubicBezTo>
                  <a:cubicBezTo>
                    <a:pt x="2896394" y="1435850"/>
                    <a:pt x="2892482" y="1432838"/>
                    <a:pt x="2888367" y="1430045"/>
                  </a:cubicBezTo>
                  <a:cubicBezTo>
                    <a:pt x="2884622" y="1427829"/>
                    <a:pt x="2881014" y="1434980"/>
                    <a:pt x="2881048" y="1436454"/>
                  </a:cubicBezTo>
                  <a:close/>
                  <a:moveTo>
                    <a:pt x="2686462" y="1458027"/>
                  </a:moveTo>
                  <a:cubicBezTo>
                    <a:pt x="2687676" y="1461879"/>
                    <a:pt x="2689261" y="1465471"/>
                    <a:pt x="2690712" y="1469158"/>
                  </a:cubicBezTo>
                  <a:cubicBezTo>
                    <a:pt x="2692162" y="1474173"/>
                    <a:pt x="2694118" y="1479037"/>
                    <a:pt x="2696513" y="1483682"/>
                  </a:cubicBezTo>
                  <a:cubicBezTo>
                    <a:pt x="2702854" y="1493578"/>
                    <a:pt x="2709870" y="1502908"/>
                    <a:pt x="2716650" y="1512413"/>
                  </a:cubicBezTo>
                  <a:cubicBezTo>
                    <a:pt x="2720124" y="1517647"/>
                    <a:pt x="2723902" y="1522639"/>
                    <a:pt x="2727949" y="1527429"/>
                  </a:cubicBezTo>
                  <a:cubicBezTo>
                    <a:pt x="2733784" y="1533871"/>
                    <a:pt x="2740598" y="1539504"/>
                    <a:pt x="2746365" y="1546048"/>
                  </a:cubicBezTo>
                  <a:cubicBezTo>
                    <a:pt x="2753685" y="1554379"/>
                    <a:pt x="2760532" y="1563148"/>
                    <a:pt x="2767379" y="1571884"/>
                  </a:cubicBezTo>
                  <a:cubicBezTo>
                    <a:pt x="2774361" y="1580823"/>
                    <a:pt x="2781174" y="1589963"/>
                    <a:pt x="2788055" y="1599037"/>
                  </a:cubicBezTo>
                  <a:cubicBezTo>
                    <a:pt x="2790517" y="1602342"/>
                    <a:pt x="2792912" y="1605749"/>
                    <a:pt x="2795408" y="1609054"/>
                  </a:cubicBezTo>
                  <a:cubicBezTo>
                    <a:pt x="2799119" y="1614013"/>
                    <a:pt x="2802930" y="1618870"/>
                    <a:pt x="2806606" y="1623861"/>
                  </a:cubicBezTo>
                  <a:cubicBezTo>
                    <a:pt x="2809001" y="1626695"/>
                    <a:pt x="2811126" y="1629730"/>
                    <a:pt x="2812981" y="1632901"/>
                  </a:cubicBezTo>
                  <a:cubicBezTo>
                    <a:pt x="2815208" y="1637353"/>
                    <a:pt x="2818040" y="1641300"/>
                    <a:pt x="2820064" y="1645988"/>
                  </a:cubicBezTo>
                  <a:cubicBezTo>
                    <a:pt x="2821380" y="1648046"/>
                    <a:pt x="2834973" y="1641097"/>
                    <a:pt x="2833961" y="1634857"/>
                  </a:cubicBezTo>
                  <a:cubicBezTo>
                    <a:pt x="2831802" y="1629764"/>
                    <a:pt x="2829171" y="1624840"/>
                    <a:pt x="2826136" y="1620185"/>
                  </a:cubicBezTo>
                  <a:cubicBezTo>
                    <a:pt x="2823505" y="1615429"/>
                    <a:pt x="2821043" y="1610640"/>
                    <a:pt x="2818378" y="1605918"/>
                  </a:cubicBezTo>
                  <a:cubicBezTo>
                    <a:pt x="2814769" y="1599475"/>
                    <a:pt x="2810924" y="1593201"/>
                    <a:pt x="2807416" y="1586624"/>
                  </a:cubicBezTo>
                  <a:cubicBezTo>
                    <a:pt x="2805594" y="1583184"/>
                    <a:pt x="2804313" y="1579305"/>
                    <a:pt x="2802795" y="1575595"/>
                  </a:cubicBezTo>
                  <a:cubicBezTo>
                    <a:pt x="2801783" y="1572154"/>
                    <a:pt x="2800434" y="1568815"/>
                    <a:pt x="2798747" y="1565644"/>
                  </a:cubicBezTo>
                  <a:cubicBezTo>
                    <a:pt x="2793992" y="1558966"/>
                    <a:pt x="2788730" y="1552726"/>
                    <a:pt x="2783636" y="1546351"/>
                  </a:cubicBezTo>
                  <a:cubicBezTo>
                    <a:pt x="2779993" y="1541764"/>
                    <a:pt x="2776588" y="1537008"/>
                    <a:pt x="2772607" y="1532792"/>
                  </a:cubicBezTo>
                  <a:cubicBezTo>
                    <a:pt x="2768526" y="1528407"/>
                    <a:pt x="2763466" y="1524933"/>
                    <a:pt x="2759486" y="1520481"/>
                  </a:cubicBezTo>
                  <a:cubicBezTo>
                    <a:pt x="2751661" y="1511785"/>
                    <a:pt x="2744274" y="1502698"/>
                    <a:pt x="2736719" y="1493743"/>
                  </a:cubicBezTo>
                  <a:cubicBezTo>
                    <a:pt x="2733447" y="1489891"/>
                    <a:pt x="2730142" y="1486077"/>
                    <a:pt x="2726937" y="1482150"/>
                  </a:cubicBezTo>
                  <a:cubicBezTo>
                    <a:pt x="2724509" y="1478639"/>
                    <a:pt x="2721878" y="1475263"/>
                    <a:pt x="2719079" y="1472032"/>
                  </a:cubicBezTo>
                  <a:cubicBezTo>
                    <a:pt x="2714896" y="1468075"/>
                    <a:pt x="2710545" y="1464328"/>
                    <a:pt x="2705991" y="1460810"/>
                  </a:cubicBezTo>
                  <a:cubicBezTo>
                    <a:pt x="2702045" y="1457639"/>
                    <a:pt x="2698031" y="1454506"/>
                    <a:pt x="2693781" y="1451575"/>
                  </a:cubicBezTo>
                  <a:cubicBezTo>
                    <a:pt x="2689936" y="1449244"/>
                    <a:pt x="2686394" y="1456462"/>
                    <a:pt x="2686462" y="1457980"/>
                  </a:cubicBezTo>
                  <a:close/>
                  <a:moveTo>
                    <a:pt x="2491775" y="1479442"/>
                  </a:moveTo>
                  <a:cubicBezTo>
                    <a:pt x="2492922" y="1483182"/>
                    <a:pt x="2494406" y="1486687"/>
                    <a:pt x="2495756" y="1490279"/>
                  </a:cubicBezTo>
                  <a:cubicBezTo>
                    <a:pt x="2497105" y="1495150"/>
                    <a:pt x="2498960" y="1499875"/>
                    <a:pt x="2501219" y="1504395"/>
                  </a:cubicBezTo>
                  <a:cubicBezTo>
                    <a:pt x="2507291" y="1513981"/>
                    <a:pt x="2514003" y="1523010"/>
                    <a:pt x="2520513" y="1532185"/>
                  </a:cubicBezTo>
                  <a:cubicBezTo>
                    <a:pt x="2523852" y="1537244"/>
                    <a:pt x="2527461" y="1542101"/>
                    <a:pt x="2531373" y="1546688"/>
                  </a:cubicBezTo>
                  <a:cubicBezTo>
                    <a:pt x="2537007" y="1552928"/>
                    <a:pt x="2543618" y="1558325"/>
                    <a:pt x="2549183" y="1564633"/>
                  </a:cubicBezTo>
                  <a:cubicBezTo>
                    <a:pt x="2556266" y="1572660"/>
                    <a:pt x="2562810" y="1581160"/>
                    <a:pt x="2569387" y="1589592"/>
                  </a:cubicBezTo>
                  <a:cubicBezTo>
                    <a:pt x="2576133" y="1598227"/>
                    <a:pt x="2582643" y="1607064"/>
                    <a:pt x="2589254" y="1615834"/>
                  </a:cubicBezTo>
                  <a:cubicBezTo>
                    <a:pt x="2591648" y="1619038"/>
                    <a:pt x="2593908" y="1622310"/>
                    <a:pt x="2596303" y="1625514"/>
                  </a:cubicBezTo>
                  <a:cubicBezTo>
                    <a:pt x="2599912" y="1630304"/>
                    <a:pt x="2603555" y="1635026"/>
                    <a:pt x="2607097" y="1639815"/>
                  </a:cubicBezTo>
                  <a:cubicBezTo>
                    <a:pt x="2609390" y="1642548"/>
                    <a:pt x="2611447" y="1645482"/>
                    <a:pt x="2613167" y="1648585"/>
                  </a:cubicBezTo>
                  <a:cubicBezTo>
                    <a:pt x="2615327" y="1652903"/>
                    <a:pt x="2618025" y="1656748"/>
                    <a:pt x="2619913" y="1661267"/>
                  </a:cubicBezTo>
                  <a:cubicBezTo>
                    <a:pt x="2621229" y="1663291"/>
                    <a:pt x="2634654" y="1656208"/>
                    <a:pt x="2633810" y="1650103"/>
                  </a:cubicBezTo>
                  <a:cubicBezTo>
                    <a:pt x="2631786" y="1645145"/>
                    <a:pt x="2629290" y="1640389"/>
                    <a:pt x="2626356" y="1635869"/>
                  </a:cubicBezTo>
                  <a:cubicBezTo>
                    <a:pt x="2623894" y="1631282"/>
                    <a:pt x="2621532" y="1626594"/>
                    <a:pt x="2619003" y="1622040"/>
                  </a:cubicBezTo>
                  <a:cubicBezTo>
                    <a:pt x="2615529" y="1615766"/>
                    <a:pt x="2611852" y="1609695"/>
                    <a:pt x="2608547" y="1603320"/>
                  </a:cubicBezTo>
                  <a:cubicBezTo>
                    <a:pt x="2606894" y="1599846"/>
                    <a:pt x="2605443" y="1596271"/>
                    <a:pt x="2604196" y="1592594"/>
                  </a:cubicBezTo>
                  <a:cubicBezTo>
                    <a:pt x="2603285" y="1589255"/>
                    <a:pt x="2601970" y="1586017"/>
                    <a:pt x="2600351" y="1582914"/>
                  </a:cubicBezTo>
                  <a:cubicBezTo>
                    <a:pt x="2595831" y="1576472"/>
                    <a:pt x="2590738" y="1570434"/>
                    <a:pt x="2585881" y="1564295"/>
                  </a:cubicBezTo>
                  <a:cubicBezTo>
                    <a:pt x="2582373" y="1559843"/>
                    <a:pt x="2579101" y="1555256"/>
                    <a:pt x="2575222" y="1551174"/>
                  </a:cubicBezTo>
                  <a:cubicBezTo>
                    <a:pt x="2571276" y="1546958"/>
                    <a:pt x="2566385" y="1543619"/>
                    <a:pt x="2562506" y="1539369"/>
                  </a:cubicBezTo>
                  <a:cubicBezTo>
                    <a:pt x="2554984" y="1530971"/>
                    <a:pt x="2547868" y="1522167"/>
                    <a:pt x="2540582" y="1513576"/>
                  </a:cubicBezTo>
                  <a:cubicBezTo>
                    <a:pt x="2537445" y="1509832"/>
                    <a:pt x="2534241" y="1506156"/>
                    <a:pt x="2531205" y="1502351"/>
                  </a:cubicBezTo>
                  <a:cubicBezTo>
                    <a:pt x="2528844" y="1498951"/>
                    <a:pt x="2526314" y="1495686"/>
                    <a:pt x="2523616" y="1492569"/>
                  </a:cubicBezTo>
                  <a:cubicBezTo>
                    <a:pt x="2519568" y="1488765"/>
                    <a:pt x="2515352" y="1485173"/>
                    <a:pt x="2510934" y="1481806"/>
                  </a:cubicBezTo>
                  <a:cubicBezTo>
                    <a:pt x="2507122" y="1478771"/>
                    <a:pt x="2503210" y="1475782"/>
                    <a:pt x="2499095" y="1472979"/>
                  </a:cubicBezTo>
                  <a:cubicBezTo>
                    <a:pt x="2495351" y="1470770"/>
                    <a:pt x="2491708" y="1477921"/>
                    <a:pt x="2491775" y="1479398"/>
                  </a:cubicBezTo>
                  <a:close/>
                  <a:moveTo>
                    <a:pt x="2297156" y="1500951"/>
                  </a:moveTo>
                  <a:cubicBezTo>
                    <a:pt x="2298404" y="1504783"/>
                    <a:pt x="2299956" y="1508341"/>
                    <a:pt x="2301372" y="1512028"/>
                  </a:cubicBezTo>
                  <a:cubicBezTo>
                    <a:pt x="2302822" y="1517006"/>
                    <a:pt x="2304711" y="1521830"/>
                    <a:pt x="2307072" y="1526417"/>
                  </a:cubicBezTo>
                  <a:cubicBezTo>
                    <a:pt x="2313313" y="1536199"/>
                    <a:pt x="2320261" y="1545474"/>
                    <a:pt x="2326973" y="1554885"/>
                  </a:cubicBezTo>
                  <a:cubicBezTo>
                    <a:pt x="2330414" y="1560079"/>
                    <a:pt x="2334157" y="1565037"/>
                    <a:pt x="2338171" y="1569759"/>
                  </a:cubicBezTo>
                  <a:cubicBezTo>
                    <a:pt x="2343939" y="1576168"/>
                    <a:pt x="2350685" y="1581733"/>
                    <a:pt x="2356419" y="1588209"/>
                  </a:cubicBezTo>
                  <a:cubicBezTo>
                    <a:pt x="2363670" y="1596473"/>
                    <a:pt x="2370416" y="1605142"/>
                    <a:pt x="2377196" y="1613810"/>
                  </a:cubicBezTo>
                  <a:cubicBezTo>
                    <a:pt x="2384145" y="1622681"/>
                    <a:pt x="2390857" y="1631721"/>
                    <a:pt x="2397636" y="1640726"/>
                  </a:cubicBezTo>
                  <a:cubicBezTo>
                    <a:pt x="2400098" y="1643998"/>
                    <a:pt x="2402459" y="1647371"/>
                    <a:pt x="2404955" y="1650643"/>
                  </a:cubicBezTo>
                  <a:cubicBezTo>
                    <a:pt x="2408632" y="1655567"/>
                    <a:pt x="2412376" y="1660391"/>
                    <a:pt x="2416052" y="1665315"/>
                  </a:cubicBezTo>
                  <a:cubicBezTo>
                    <a:pt x="2418413" y="1668148"/>
                    <a:pt x="2420505" y="1671150"/>
                    <a:pt x="2422327" y="1674287"/>
                  </a:cubicBezTo>
                  <a:cubicBezTo>
                    <a:pt x="2424519" y="1678706"/>
                    <a:pt x="2427318" y="1682618"/>
                    <a:pt x="2429308" y="1687239"/>
                  </a:cubicBezTo>
                  <a:cubicBezTo>
                    <a:pt x="2430658" y="1689331"/>
                    <a:pt x="2444183" y="1682315"/>
                    <a:pt x="2443205" y="1676142"/>
                  </a:cubicBezTo>
                  <a:cubicBezTo>
                    <a:pt x="2441079" y="1671083"/>
                    <a:pt x="2438482" y="1666192"/>
                    <a:pt x="2435481" y="1661571"/>
                  </a:cubicBezTo>
                  <a:cubicBezTo>
                    <a:pt x="2432917" y="1656883"/>
                    <a:pt x="2430455" y="1652093"/>
                    <a:pt x="2427858" y="1647438"/>
                  </a:cubicBezTo>
                  <a:cubicBezTo>
                    <a:pt x="2424249" y="1641030"/>
                    <a:pt x="2420471" y="1634824"/>
                    <a:pt x="2416997" y="1628280"/>
                  </a:cubicBezTo>
                  <a:cubicBezTo>
                    <a:pt x="2415277" y="1624738"/>
                    <a:pt x="2413793" y="1621062"/>
                    <a:pt x="2412477" y="1617318"/>
                  </a:cubicBezTo>
                  <a:cubicBezTo>
                    <a:pt x="2411466" y="1613911"/>
                    <a:pt x="2410116" y="1610606"/>
                    <a:pt x="2408463" y="1607469"/>
                  </a:cubicBezTo>
                  <a:cubicBezTo>
                    <a:pt x="2403775" y="1600858"/>
                    <a:pt x="2398547" y="1594686"/>
                    <a:pt x="2393521" y="1588344"/>
                  </a:cubicBezTo>
                  <a:cubicBezTo>
                    <a:pt x="2389946" y="1583825"/>
                    <a:pt x="2386539" y="1579069"/>
                    <a:pt x="2382593" y="1574886"/>
                  </a:cubicBezTo>
                  <a:cubicBezTo>
                    <a:pt x="2378546" y="1570569"/>
                    <a:pt x="2373553" y="1567128"/>
                    <a:pt x="2369573" y="1562744"/>
                  </a:cubicBezTo>
                  <a:cubicBezTo>
                    <a:pt x="2361849" y="1554109"/>
                    <a:pt x="2354530" y="1545103"/>
                    <a:pt x="2347042" y="1536232"/>
                  </a:cubicBezTo>
                  <a:cubicBezTo>
                    <a:pt x="2343804" y="1532421"/>
                    <a:pt x="2340532" y="1528643"/>
                    <a:pt x="2337361" y="1524731"/>
                  </a:cubicBezTo>
                  <a:cubicBezTo>
                    <a:pt x="2334967" y="1521256"/>
                    <a:pt x="2332369" y="1517917"/>
                    <a:pt x="2329570" y="1514737"/>
                  </a:cubicBezTo>
                  <a:cubicBezTo>
                    <a:pt x="2325456" y="1510814"/>
                    <a:pt x="2321138" y="1507110"/>
                    <a:pt x="2316618" y="1503639"/>
                  </a:cubicBezTo>
                  <a:cubicBezTo>
                    <a:pt x="2312706" y="1500489"/>
                    <a:pt x="2308691" y="1497393"/>
                    <a:pt x="2304509" y="1494499"/>
                  </a:cubicBezTo>
                  <a:cubicBezTo>
                    <a:pt x="2300664" y="1492215"/>
                    <a:pt x="2297122" y="1499410"/>
                    <a:pt x="2297156" y="1500904"/>
                  </a:cubicBezTo>
                  <a:close/>
                  <a:moveTo>
                    <a:pt x="2102503" y="1522403"/>
                  </a:moveTo>
                  <a:cubicBezTo>
                    <a:pt x="2103717" y="1526181"/>
                    <a:pt x="2105236" y="1529723"/>
                    <a:pt x="2106618" y="1533365"/>
                  </a:cubicBezTo>
                  <a:cubicBezTo>
                    <a:pt x="2108034" y="1538290"/>
                    <a:pt x="2109890" y="1543046"/>
                    <a:pt x="2112183" y="1547599"/>
                  </a:cubicBezTo>
                  <a:cubicBezTo>
                    <a:pt x="2118356" y="1557313"/>
                    <a:pt x="2125169" y="1566454"/>
                    <a:pt x="2131814" y="1575763"/>
                  </a:cubicBezTo>
                  <a:cubicBezTo>
                    <a:pt x="2135187" y="1580890"/>
                    <a:pt x="2138864" y="1585781"/>
                    <a:pt x="2142844" y="1590436"/>
                  </a:cubicBezTo>
                  <a:cubicBezTo>
                    <a:pt x="2148577" y="1596777"/>
                    <a:pt x="2155222" y="1602275"/>
                    <a:pt x="2160855" y="1608683"/>
                  </a:cubicBezTo>
                  <a:cubicBezTo>
                    <a:pt x="2168039" y="1616778"/>
                    <a:pt x="2174684" y="1625380"/>
                    <a:pt x="2181396" y="1633947"/>
                  </a:cubicBezTo>
                  <a:cubicBezTo>
                    <a:pt x="2188210" y="1642683"/>
                    <a:pt x="2194854" y="1651655"/>
                    <a:pt x="2201533" y="1660525"/>
                  </a:cubicBezTo>
                  <a:cubicBezTo>
                    <a:pt x="2203962" y="1663764"/>
                    <a:pt x="2206289" y="1667103"/>
                    <a:pt x="2208717" y="1670341"/>
                  </a:cubicBezTo>
                  <a:cubicBezTo>
                    <a:pt x="2212360" y="1675198"/>
                    <a:pt x="2216070" y="1679987"/>
                    <a:pt x="2219679" y="1684845"/>
                  </a:cubicBezTo>
                  <a:cubicBezTo>
                    <a:pt x="2222007" y="1687610"/>
                    <a:pt x="2224064" y="1690579"/>
                    <a:pt x="2225852" y="1693715"/>
                  </a:cubicBezTo>
                  <a:cubicBezTo>
                    <a:pt x="2228044" y="1698066"/>
                    <a:pt x="2230777" y="1701945"/>
                    <a:pt x="2232732" y="1706533"/>
                  </a:cubicBezTo>
                  <a:cubicBezTo>
                    <a:pt x="2234048" y="1708590"/>
                    <a:pt x="2247506" y="1701541"/>
                    <a:pt x="2246596" y="1695402"/>
                  </a:cubicBezTo>
                  <a:cubicBezTo>
                    <a:pt x="2244505" y="1690376"/>
                    <a:pt x="2241975" y="1685553"/>
                    <a:pt x="2239006" y="1680966"/>
                  </a:cubicBezTo>
                  <a:cubicBezTo>
                    <a:pt x="2236510" y="1676345"/>
                    <a:pt x="2234082" y="1671623"/>
                    <a:pt x="2231519" y="1667002"/>
                  </a:cubicBezTo>
                  <a:cubicBezTo>
                    <a:pt x="2228011" y="1660660"/>
                    <a:pt x="2224233" y="1654521"/>
                    <a:pt x="2220860" y="1648046"/>
                  </a:cubicBezTo>
                  <a:cubicBezTo>
                    <a:pt x="2219174" y="1644538"/>
                    <a:pt x="2217689" y="1640929"/>
                    <a:pt x="2216408" y="1637218"/>
                  </a:cubicBezTo>
                  <a:cubicBezTo>
                    <a:pt x="2215463" y="1633845"/>
                    <a:pt x="2214148" y="1630574"/>
                    <a:pt x="2212495" y="1627437"/>
                  </a:cubicBezTo>
                  <a:cubicBezTo>
                    <a:pt x="2207874" y="1620893"/>
                    <a:pt x="2202747" y="1614822"/>
                    <a:pt x="2197755" y="1608582"/>
                  </a:cubicBezTo>
                  <a:cubicBezTo>
                    <a:pt x="2194214" y="1604096"/>
                    <a:pt x="2190874" y="1599408"/>
                    <a:pt x="2186996" y="1595259"/>
                  </a:cubicBezTo>
                  <a:cubicBezTo>
                    <a:pt x="2182981" y="1591009"/>
                    <a:pt x="2178023" y="1587602"/>
                    <a:pt x="2174111" y="1583285"/>
                  </a:cubicBezTo>
                  <a:cubicBezTo>
                    <a:pt x="2166488" y="1574751"/>
                    <a:pt x="2159270" y="1565847"/>
                    <a:pt x="2151883" y="1557111"/>
                  </a:cubicBezTo>
                  <a:cubicBezTo>
                    <a:pt x="2148679" y="1553333"/>
                    <a:pt x="2145441" y="1549623"/>
                    <a:pt x="2142338" y="1545744"/>
                  </a:cubicBezTo>
                  <a:cubicBezTo>
                    <a:pt x="2139943" y="1542337"/>
                    <a:pt x="2137414" y="1538998"/>
                    <a:pt x="2134681" y="1535828"/>
                  </a:cubicBezTo>
                  <a:cubicBezTo>
                    <a:pt x="2130701" y="1531949"/>
                    <a:pt x="2126215" y="1528475"/>
                    <a:pt x="2121830" y="1524933"/>
                  </a:cubicBezTo>
                  <a:cubicBezTo>
                    <a:pt x="2117952" y="1521830"/>
                    <a:pt x="2114005" y="1518794"/>
                    <a:pt x="2109856" y="1515954"/>
                  </a:cubicBezTo>
                  <a:cubicBezTo>
                    <a:pt x="2106045" y="1513694"/>
                    <a:pt x="2102469" y="1520852"/>
                    <a:pt x="2102503" y="1522370"/>
                  </a:cubicBezTo>
                  <a:close/>
                  <a:moveTo>
                    <a:pt x="1907884" y="1543889"/>
                  </a:moveTo>
                  <a:cubicBezTo>
                    <a:pt x="1909132" y="1547700"/>
                    <a:pt x="1910649" y="1551276"/>
                    <a:pt x="1912100" y="1554952"/>
                  </a:cubicBezTo>
                  <a:cubicBezTo>
                    <a:pt x="1913550" y="1559910"/>
                    <a:pt x="1915440" y="1564734"/>
                    <a:pt x="1917800" y="1569321"/>
                  </a:cubicBezTo>
                  <a:cubicBezTo>
                    <a:pt x="1924074" y="1579170"/>
                    <a:pt x="1930955" y="1588412"/>
                    <a:pt x="1937700" y="1597856"/>
                  </a:cubicBezTo>
                  <a:cubicBezTo>
                    <a:pt x="1941141" y="1603017"/>
                    <a:pt x="1944885" y="1607975"/>
                    <a:pt x="1948865" y="1612697"/>
                  </a:cubicBezTo>
                  <a:cubicBezTo>
                    <a:pt x="1954667" y="1619106"/>
                    <a:pt x="1961412" y="1624705"/>
                    <a:pt x="1967146" y="1631147"/>
                  </a:cubicBezTo>
                  <a:cubicBezTo>
                    <a:pt x="1974399" y="1639411"/>
                    <a:pt x="1981178" y="1648113"/>
                    <a:pt x="1987958" y="1656748"/>
                  </a:cubicBezTo>
                  <a:cubicBezTo>
                    <a:pt x="1994873" y="1665619"/>
                    <a:pt x="2001585" y="1674658"/>
                    <a:pt x="2008364" y="1683664"/>
                  </a:cubicBezTo>
                  <a:cubicBezTo>
                    <a:pt x="2010860" y="1686936"/>
                    <a:pt x="2013221" y="1690309"/>
                    <a:pt x="2015683" y="1693614"/>
                  </a:cubicBezTo>
                  <a:cubicBezTo>
                    <a:pt x="2019360" y="1698505"/>
                    <a:pt x="2023104" y="1703328"/>
                    <a:pt x="2026781" y="1708287"/>
                  </a:cubicBezTo>
                  <a:cubicBezTo>
                    <a:pt x="2029142" y="1711086"/>
                    <a:pt x="2031232" y="1714088"/>
                    <a:pt x="2033054" y="1717225"/>
                  </a:cubicBezTo>
                  <a:cubicBezTo>
                    <a:pt x="2035281" y="1721643"/>
                    <a:pt x="2038046" y="1725590"/>
                    <a:pt x="2040036" y="1730211"/>
                  </a:cubicBezTo>
                  <a:cubicBezTo>
                    <a:pt x="2041385" y="1732268"/>
                    <a:pt x="2054877" y="1725253"/>
                    <a:pt x="2053933" y="1719080"/>
                  </a:cubicBezTo>
                  <a:cubicBezTo>
                    <a:pt x="2051808" y="1714020"/>
                    <a:pt x="2049210" y="1709130"/>
                    <a:pt x="2046209" y="1704509"/>
                  </a:cubicBezTo>
                  <a:cubicBezTo>
                    <a:pt x="2043645" y="1699820"/>
                    <a:pt x="2041183" y="1695031"/>
                    <a:pt x="2038586" y="1690376"/>
                  </a:cubicBezTo>
                  <a:cubicBezTo>
                    <a:pt x="2034977" y="1683968"/>
                    <a:pt x="2031199" y="1677761"/>
                    <a:pt x="2027725" y="1671218"/>
                  </a:cubicBezTo>
                  <a:cubicBezTo>
                    <a:pt x="2026005" y="1667676"/>
                    <a:pt x="2024520" y="1664000"/>
                    <a:pt x="2023205" y="1660256"/>
                  </a:cubicBezTo>
                  <a:cubicBezTo>
                    <a:pt x="2022193" y="1656849"/>
                    <a:pt x="2020844" y="1653544"/>
                    <a:pt x="2019191" y="1650407"/>
                  </a:cubicBezTo>
                  <a:cubicBezTo>
                    <a:pt x="2014503" y="1643796"/>
                    <a:pt x="2009274" y="1637623"/>
                    <a:pt x="2004249" y="1631282"/>
                  </a:cubicBezTo>
                  <a:cubicBezTo>
                    <a:pt x="2000674" y="1626762"/>
                    <a:pt x="1997301" y="1622007"/>
                    <a:pt x="1993320" y="1617824"/>
                  </a:cubicBezTo>
                  <a:cubicBezTo>
                    <a:pt x="1989273" y="1613540"/>
                    <a:pt x="1984281" y="1610066"/>
                    <a:pt x="1980301" y="1605681"/>
                  </a:cubicBezTo>
                  <a:cubicBezTo>
                    <a:pt x="1972543" y="1597047"/>
                    <a:pt x="1965258" y="1588041"/>
                    <a:pt x="1957770" y="1579170"/>
                  </a:cubicBezTo>
                  <a:cubicBezTo>
                    <a:pt x="1954531" y="1575358"/>
                    <a:pt x="1951260" y="1571581"/>
                    <a:pt x="1948089" y="1567668"/>
                  </a:cubicBezTo>
                  <a:cubicBezTo>
                    <a:pt x="1945695" y="1564194"/>
                    <a:pt x="1943098" y="1560855"/>
                    <a:pt x="1940298" y="1557650"/>
                  </a:cubicBezTo>
                  <a:cubicBezTo>
                    <a:pt x="1936183" y="1553738"/>
                    <a:pt x="1931832" y="1550061"/>
                    <a:pt x="1927312" y="1546587"/>
                  </a:cubicBezTo>
                  <a:cubicBezTo>
                    <a:pt x="1923399" y="1543417"/>
                    <a:pt x="1919419" y="1540314"/>
                    <a:pt x="1915237" y="1537413"/>
                  </a:cubicBezTo>
                  <a:cubicBezTo>
                    <a:pt x="1911392" y="1535153"/>
                    <a:pt x="1907850" y="1542337"/>
                    <a:pt x="1907884" y="1543855"/>
                  </a:cubicBezTo>
                  <a:close/>
                  <a:moveTo>
                    <a:pt x="1713231" y="1565307"/>
                  </a:moveTo>
                  <a:cubicBezTo>
                    <a:pt x="1714378" y="1569085"/>
                    <a:pt x="1715895" y="1572593"/>
                    <a:pt x="1717245" y="1576168"/>
                  </a:cubicBezTo>
                  <a:cubicBezTo>
                    <a:pt x="1718594" y="1581059"/>
                    <a:pt x="1720449" y="1585781"/>
                    <a:pt x="1722709" y="1590301"/>
                  </a:cubicBezTo>
                  <a:cubicBezTo>
                    <a:pt x="1728814" y="1599914"/>
                    <a:pt x="1735526" y="1608987"/>
                    <a:pt x="1742069" y="1618161"/>
                  </a:cubicBezTo>
                  <a:cubicBezTo>
                    <a:pt x="1745409" y="1623221"/>
                    <a:pt x="1749018" y="1628078"/>
                    <a:pt x="1752930" y="1632699"/>
                  </a:cubicBezTo>
                  <a:cubicBezTo>
                    <a:pt x="1758597" y="1638972"/>
                    <a:pt x="1765208" y="1644369"/>
                    <a:pt x="1770807" y="1650710"/>
                  </a:cubicBezTo>
                  <a:cubicBezTo>
                    <a:pt x="1777857" y="1658738"/>
                    <a:pt x="1784434" y="1667238"/>
                    <a:pt x="1791078" y="1675704"/>
                  </a:cubicBezTo>
                  <a:cubicBezTo>
                    <a:pt x="1797791" y="1684372"/>
                    <a:pt x="1804335" y="1693210"/>
                    <a:pt x="1810946" y="1701979"/>
                  </a:cubicBezTo>
                  <a:cubicBezTo>
                    <a:pt x="1813374" y="1705183"/>
                    <a:pt x="1815634" y="1708522"/>
                    <a:pt x="1818028" y="1711693"/>
                  </a:cubicBezTo>
                  <a:cubicBezTo>
                    <a:pt x="1821638" y="1716483"/>
                    <a:pt x="1825314" y="1721239"/>
                    <a:pt x="1828855" y="1726028"/>
                  </a:cubicBezTo>
                  <a:cubicBezTo>
                    <a:pt x="1831150" y="1728794"/>
                    <a:pt x="1833173" y="1731728"/>
                    <a:pt x="1834961" y="1734798"/>
                  </a:cubicBezTo>
                  <a:cubicBezTo>
                    <a:pt x="1837086" y="1739149"/>
                    <a:pt x="1839817" y="1742994"/>
                    <a:pt x="1841706" y="1747514"/>
                  </a:cubicBezTo>
                  <a:cubicBezTo>
                    <a:pt x="1843022" y="1749538"/>
                    <a:pt x="1856447" y="1742454"/>
                    <a:pt x="1855603" y="1736349"/>
                  </a:cubicBezTo>
                  <a:cubicBezTo>
                    <a:pt x="1853546" y="1731391"/>
                    <a:pt x="1851050" y="1726601"/>
                    <a:pt x="1848116" y="1722082"/>
                  </a:cubicBezTo>
                  <a:cubicBezTo>
                    <a:pt x="1845653" y="1717495"/>
                    <a:pt x="1843258" y="1712840"/>
                    <a:pt x="1840728" y="1708253"/>
                  </a:cubicBezTo>
                  <a:cubicBezTo>
                    <a:pt x="1837288" y="1701979"/>
                    <a:pt x="1833578" y="1695874"/>
                    <a:pt x="1830273" y="1689499"/>
                  </a:cubicBezTo>
                  <a:cubicBezTo>
                    <a:pt x="1828620" y="1685991"/>
                    <a:pt x="1827169" y="1682416"/>
                    <a:pt x="1825888" y="1678739"/>
                  </a:cubicBezTo>
                  <a:cubicBezTo>
                    <a:pt x="1824977" y="1675400"/>
                    <a:pt x="1823662" y="1672162"/>
                    <a:pt x="1822043" y="1669059"/>
                  </a:cubicBezTo>
                  <a:cubicBezTo>
                    <a:pt x="1817489" y="1662583"/>
                    <a:pt x="1812396" y="1656546"/>
                    <a:pt x="1807505" y="1650373"/>
                  </a:cubicBezTo>
                  <a:cubicBezTo>
                    <a:pt x="1803997" y="1645954"/>
                    <a:pt x="1800725" y="1641334"/>
                    <a:pt x="1796846" y="1637218"/>
                  </a:cubicBezTo>
                  <a:cubicBezTo>
                    <a:pt x="1792900" y="1633036"/>
                    <a:pt x="1787976" y="1629697"/>
                    <a:pt x="1784130" y="1625380"/>
                  </a:cubicBezTo>
                  <a:cubicBezTo>
                    <a:pt x="1776575" y="1616981"/>
                    <a:pt x="1769458" y="1608177"/>
                    <a:pt x="1762139" y="1599509"/>
                  </a:cubicBezTo>
                  <a:cubicBezTo>
                    <a:pt x="1758968" y="1595799"/>
                    <a:pt x="1755798" y="1592122"/>
                    <a:pt x="1752728" y="1588311"/>
                  </a:cubicBezTo>
                  <a:cubicBezTo>
                    <a:pt x="1750131" y="1585106"/>
                    <a:pt x="1748040" y="1581430"/>
                    <a:pt x="1745139" y="1578495"/>
                  </a:cubicBezTo>
                  <a:cubicBezTo>
                    <a:pt x="1741092" y="1574684"/>
                    <a:pt x="1736842" y="1571109"/>
                    <a:pt x="1732423" y="1567736"/>
                  </a:cubicBezTo>
                  <a:cubicBezTo>
                    <a:pt x="1728578" y="1564666"/>
                    <a:pt x="1724699" y="1561664"/>
                    <a:pt x="1720550" y="1558865"/>
                  </a:cubicBezTo>
                  <a:cubicBezTo>
                    <a:pt x="1716806" y="1556672"/>
                    <a:pt x="1713198" y="1563823"/>
                    <a:pt x="1713231" y="1565273"/>
                  </a:cubicBezTo>
                  <a:close/>
                  <a:moveTo>
                    <a:pt x="1518645" y="1586827"/>
                  </a:moveTo>
                  <a:cubicBezTo>
                    <a:pt x="1519894" y="1590706"/>
                    <a:pt x="1521479" y="1594314"/>
                    <a:pt x="1522929" y="1597991"/>
                  </a:cubicBezTo>
                  <a:cubicBezTo>
                    <a:pt x="1524413" y="1603017"/>
                    <a:pt x="1526336" y="1607908"/>
                    <a:pt x="1528764" y="1612528"/>
                  </a:cubicBezTo>
                  <a:cubicBezTo>
                    <a:pt x="1535106" y="1622478"/>
                    <a:pt x="1542121" y="1631822"/>
                    <a:pt x="1548968" y="1641334"/>
                  </a:cubicBezTo>
                  <a:cubicBezTo>
                    <a:pt x="1552442" y="1646561"/>
                    <a:pt x="1556220" y="1651587"/>
                    <a:pt x="1560268" y="1656377"/>
                  </a:cubicBezTo>
                  <a:cubicBezTo>
                    <a:pt x="1566137" y="1662853"/>
                    <a:pt x="1572950" y="1668519"/>
                    <a:pt x="1578718" y="1675063"/>
                  </a:cubicBezTo>
                  <a:cubicBezTo>
                    <a:pt x="1586104" y="1683428"/>
                    <a:pt x="1592951" y="1692231"/>
                    <a:pt x="1599799" y="1700967"/>
                  </a:cubicBezTo>
                  <a:cubicBezTo>
                    <a:pt x="1606815" y="1709939"/>
                    <a:pt x="1613628" y="1719080"/>
                    <a:pt x="1620509" y="1728187"/>
                  </a:cubicBezTo>
                  <a:cubicBezTo>
                    <a:pt x="1623005" y="1731526"/>
                    <a:pt x="1625400" y="1734899"/>
                    <a:pt x="1627896" y="1738238"/>
                  </a:cubicBezTo>
                  <a:cubicBezTo>
                    <a:pt x="1631639" y="1743163"/>
                    <a:pt x="1635451" y="1748087"/>
                    <a:pt x="1639161" y="1753079"/>
                  </a:cubicBezTo>
                  <a:cubicBezTo>
                    <a:pt x="1641556" y="1755913"/>
                    <a:pt x="1643681" y="1758948"/>
                    <a:pt x="1645536" y="1762152"/>
                  </a:cubicBezTo>
                  <a:cubicBezTo>
                    <a:pt x="1647762" y="1766605"/>
                    <a:pt x="1650595" y="1770551"/>
                    <a:pt x="1652619" y="1775239"/>
                  </a:cubicBezTo>
                  <a:cubicBezTo>
                    <a:pt x="1653968" y="1777297"/>
                    <a:pt x="1667528" y="1770349"/>
                    <a:pt x="1666516" y="1764109"/>
                  </a:cubicBezTo>
                  <a:cubicBezTo>
                    <a:pt x="1664357" y="1758982"/>
                    <a:pt x="1661726" y="1754057"/>
                    <a:pt x="1658690" y="1749403"/>
                  </a:cubicBezTo>
                  <a:cubicBezTo>
                    <a:pt x="1656059" y="1744647"/>
                    <a:pt x="1653563" y="1739857"/>
                    <a:pt x="1650898" y="1735135"/>
                  </a:cubicBezTo>
                  <a:cubicBezTo>
                    <a:pt x="1647256" y="1728659"/>
                    <a:pt x="1643411" y="1722385"/>
                    <a:pt x="1639903" y="1715774"/>
                  </a:cubicBezTo>
                  <a:cubicBezTo>
                    <a:pt x="1638149" y="1712199"/>
                    <a:pt x="1636597" y="1708489"/>
                    <a:pt x="1635248" y="1704711"/>
                  </a:cubicBezTo>
                  <a:cubicBezTo>
                    <a:pt x="1634270" y="1701271"/>
                    <a:pt x="1632887" y="1697931"/>
                    <a:pt x="1631167" y="1694761"/>
                  </a:cubicBezTo>
                  <a:cubicBezTo>
                    <a:pt x="1626445" y="1688049"/>
                    <a:pt x="1621150" y="1681843"/>
                    <a:pt x="1616056" y="1675434"/>
                  </a:cubicBezTo>
                  <a:cubicBezTo>
                    <a:pt x="1612413" y="1670847"/>
                    <a:pt x="1608973" y="1666057"/>
                    <a:pt x="1604993" y="1661807"/>
                  </a:cubicBezTo>
                  <a:cubicBezTo>
                    <a:pt x="1600878" y="1657456"/>
                    <a:pt x="1595819" y="1653948"/>
                    <a:pt x="1591839" y="1649496"/>
                  </a:cubicBezTo>
                  <a:cubicBezTo>
                    <a:pt x="1583980" y="1640760"/>
                    <a:pt x="1576559" y="1631653"/>
                    <a:pt x="1569004" y="1622681"/>
                  </a:cubicBezTo>
                  <a:cubicBezTo>
                    <a:pt x="1565732" y="1618802"/>
                    <a:pt x="1562392" y="1614991"/>
                    <a:pt x="1559222" y="1611045"/>
                  </a:cubicBezTo>
                  <a:cubicBezTo>
                    <a:pt x="1556794" y="1607537"/>
                    <a:pt x="1554129" y="1604164"/>
                    <a:pt x="1551296" y="1600926"/>
                  </a:cubicBezTo>
                  <a:cubicBezTo>
                    <a:pt x="1547147" y="1596945"/>
                    <a:pt x="1542762" y="1593168"/>
                    <a:pt x="1538175" y="1589660"/>
                  </a:cubicBezTo>
                  <a:cubicBezTo>
                    <a:pt x="1534262" y="1586456"/>
                    <a:pt x="1530215" y="1583352"/>
                    <a:pt x="1525965" y="1580384"/>
                  </a:cubicBezTo>
                  <a:cubicBezTo>
                    <a:pt x="1522120" y="1578057"/>
                    <a:pt x="1518578" y="1585309"/>
                    <a:pt x="1518645" y="1586793"/>
                  </a:cubicBezTo>
                  <a:close/>
                  <a:moveTo>
                    <a:pt x="1322070" y="1606154"/>
                  </a:moveTo>
                  <a:cubicBezTo>
                    <a:pt x="1323251" y="1609931"/>
                    <a:pt x="1324768" y="1613439"/>
                    <a:pt x="1326152" y="1617048"/>
                  </a:cubicBezTo>
                  <a:cubicBezTo>
                    <a:pt x="1327534" y="1621973"/>
                    <a:pt x="1329390" y="1626728"/>
                    <a:pt x="1331683" y="1631248"/>
                  </a:cubicBezTo>
                  <a:cubicBezTo>
                    <a:pt x="1337788" y="1640929"/>
                    <a:pt x="1344568" y="1650036"/>
                    <a:pt x="1351179" y="1659277"/>
                  </a:cubicBezTo>
                  <a:cubicBezTo>
                    <a:pt x="1354552" y="1664371"/>
                    <a:pt x="1358195" y="1669228"/>
                    <a:pt x="1362107" y="1673883"/>
                  </a:cubicBezTo>
                  <a:cubicBezTo>
                    <a:pt x="1367807" y="1680190"/>
                    <a:pt x="1374452" y="1685654"/>
                    <a:pt x="1380051" y="1691995"/>
                  </a:cubicBezTo>
                  <a:cubicBezTo>
                    <a:pt x="1387202" y="1700090"/>
                    <a:pt x="1393812" y="1708657"/>
                    <a:pt x="1400457" y="1717157"/>
                  </a:cubicBezTo>
                  <a:cubicBezTo>
                    <a:pt x="1407270" y="1725859"/>
                    <a:pt x="1413815" y="1734764"/>
                    <a:pt x="1420493" y="1743601"/>
                  </a:cubicBezTo>
                  <a:cubicBezTo>
                    <a:pt x="1422921" y="1746839"/>
                    <a:pt x="1425215" y="1750111"/>
                    <a:pt x="1427643" y="1753383"/>
                  </a:cubicBezTo>
                  <a:cubicBezTo>
                    <a:pt x="1431252" y="1758206"/>
                    <a:pt x="1434929" y="1762962"/>
                    <a:pt x="1438504" y="1767785"/>
                  </a:cubicBezTo>
                  <a:cubicBezTo>
                    <a:pt x="1440832" y="1770551"/>
                    <a:pt x="1442889" y="1773485"/>
                    <a:pt x="1444643" y="1776622"/>
                  </a:cubicBezTo>
                  <a:cubicBezTo>
                    <a:pt x="1446802" y="1780940"/>
                    <a:pt x="1449534" y="1784819"/>
                    <a:pt x="1451490" y="1789372"/>
                  </a:cubicBezTo>
                  <a:cubicBezTo>
                    <a:pt x="1452771" y="1791396"/>
                    <a:pt x="1466263" y="1784347"/>
                    <a:pt x="1465353" y="1778241"/>
                  </a:cubicBezTo>
                  <a:cubicBezTo>
                    <a:pt x="1463295" y="1773250"/>
                    <a:pt x="1460800" y="1768460"/>
                    <a:pt x="1457831" y="1763906"/>
                  </a:cubicBezTo>
                  <a:cubicBezTo>
                    <a:pt x="1455335" y="1759285"/>
                    <a:pt x="1452940" y="1754563"/>
                    <a:pt x="1450377" y="1749976"/>
                  </a:cubicBezTo>
                  <a:cubicBezTo>
                    <a:pt x="1446903" y="1743669"/>
                    <a:pt x="1443159" y="1737530"/>
                    <a:pt x="1439820" y="1731088"/>
                  </a:cubicBezTo>
                  <a:cubicBezTo>
                    <a:pt x="1438133" y="1727580"/>
                    <a:pt x="1436649" y="1724005"/>
                    <a:pt x="1435401" y="1720294"/>
                  </a:cubicBezTo>
                  <a:cubicBezTo>
                    <a:pt x="1434457" y="1716921"/>
                    <a:pt x="1433141" y="1713683"/>
                    <a:pt x="1431489" y="1710580"/>
                  </a:cubicBezTo>
                  <a:cubicBezTo>
                    <a:pt x="1426935" y="1704037"/>
                    <a:pt x="1421808" y="1697999"/>
                    <a:pt x="1416884" y="1691793"/>
                  </a:cubicBezTo>
                  <a:cubicBezTo>
                    <a:pt x="1413342" y="1687341"/>
                    <a:pt x="1410036" y="1682686"/>
                    <a:pt x="1406158" y="1678571"/>
                  </a:cubicBezTo>
                  <a:cubicBezTo>
                    <a:pt x="1402177" y="1674354"/>
                    <a:pt x="1397253" y="1670981"/>
                    <a:pt x="1393341" y="1666664"/>
                  </a:cubicBezTo>
                  <a:cubicBezTo>
                    <a:pt x="1385751" y="1658165"/>
                    <a:pt x="1378567" y="1649327"/>
                    <a:pt x="1371214" y="1640625"/>
                  </a:cubicBezTo>
                  <a:cubicBezTo>
                    <a:pt x="1368077" y="1636881"/>
                    <a:pt x="1364839" y="1633171"/>
                    <a:pt x="1361769" y="1629326"/>
                  </a:cubicBezTo>
                  <a:cubicBezTo>
                    <a:pt x="1359408" y="1625919"/>
                    <a:pt x="1356845" y="1622647"/>
                    <a:pt x="1354113" y="1619510"/>
                  </a:cubicBezTo>
                  <a:cubicBezTo>
                    <a:pt x="1350032" y="1615665"/>
                    <a:pt x="1345782" y="1612056"/>
                    <a:pt x="1341330" y="1608649"/>
                  </a:cubicBezTo>
                  <a:cubicBezTo>
                    <a:pt x="1337484" y="1605547"/>
                    <a:pt x="1333572" y="1602545"/>
                    <a:pt x="1329423" y="1599711"/>
                  </a:cubicBezTo>
                  <a:cubicBezTo>
                    <a:pt x="1325645" y="1597485"/>
                    <a:pt x="1322036" y="1604636"/>
                    <a:pt x="1322070" y="1606120"/>
                  </a:cubicBezTo>
                  <a:close/>
                  <a:moveTo>
                    <a:pt x="1129373" y="1629798"/>
                  </a:moveTo>
                  <a:cubicBezTo>
                    <a:pt x="1130621" y="1633643"/>
                    <a:pt x="1132207" y="1637252"/>
                    <a:pt x="1133657" y="1640929"/>
                  </a:cubicBezTo>
                  <a:cubicBezTo>
                    <a:pt x="1135141" y="1645954"/>
                    <a:pt x="1137098" y="1650811"/>
                    <a:pt x="1139459" y="1655466"/>
                  </a:cubicBezTo>
                  <a:cubicBezTo>
                    <a:pt x="1145833" y="1665416"/>
                    <a:pt x="1152849" y="1674759"/>
                    <a:pt x="1159662" y="1684271"/>
                  </a:cubicBezTo>
                  <a:cubicBezTo>
                    <a:pt x="1163170" y="1689499"/>
                    <a:pt x="1166948" y="1694525"/>
                    <a:pt x="1170996" y="1699314"/>
                  </a:cubicBezTo>
                  <a:cubicBezTo>
                    <a:pt x="1176865" y="1705791"/>
                    <a:pt x="1183678" y="1711457"/>
                    <a:pt x="1189480" y="1718001"/>
                  </a:cubicBezTo>
                  <a:cubicBezTo>
                    <a:pt x="1196832" y="1726365"/>
                    <a:pt x="1203680" y="1735135"/>
                    <a:pt x="1210561" y="1743905"/>
                  </a:cubicBezTo>
                  <a:cubicBezTo>
                    <a:pt x="1217576" y="1752877"/>
                    <a:pt x="1224355" y="1762017"/>
                    <a:pt x="1231236" y="1771125"/>
                  </a:cubicBezTo>
                  <a:cubicBezTo>
                    <a:pt x="1233732" y="1774464"/>
                    <a:pt x="1236127" y="1777837"/>
                    <a:pt x="1238657" y="1781176"/>
                  </a:cubicBezTo>
                  <a:cubicBezTo>
                    <a:pt x="1242367" y="1786134"/>
                    <a:pt x="1246178" y="1791025"/>
                    <a:pt x="1249889" y="1796017"/>
                  </a:cubicBezTo>
                  <a:cubicBezTo>
                    <a:pt x="1252284" y="1798850"/>
                    <a:pt x="1254409" y="1801886"/>
                    <a:pt x="1256230" y="1805090"/>
                  </a:cubicBezTo>
                  <a:cubicBezTo>
                    <a:pt x="1258524" y="1809543"/>
                    <a:pt x="1261323" y="1813522"/>
                    <a:pt x="1263347" y="1818177"/>
                  </a:cubicBezTo>
                  <a:cubicBezTo>
                    <a:pt x="1264730" y="1820268"/>
                    <a:pt x="1278255" y="1813286"/>
                    <a:pt x="1277244" y="1807047"/>
                  </a:cubicBezTo>
                  <a:cubicBezTo>
                    <a:pt x="1275085" y="1801920"/>
                    <a:pt x="1272454" y="1796995"/>
                    <a:pt x="1269418" y="1792341"/>
                  </a:cubicBezTo>
                  <a:cubicBezTo>
                    <a:pt x="1266787" y="1787585"/>
                    <a:pt x="1264291" y="1782795"/>
                    <a:pt x="1261627" y="1778073"/>
                  </a:cubicBezTo>
                  <a:cubicBezTo>
                    <a:pt x="1257984" y="1771597"/>
                    <a:pt x="1254139" y="1765323"/>
                    <a:pt x="1250631" y="1758712"/>
                  </a:cubicBezTo>
                  <a:cubicBezTo>
                    <a:pt x="1248877" y="1755137"/>
                    <a:pt x="1247325" y="1751427"/>
                    <a:pt x="1246010" y="1747649"/>
                  </a:cubicBezTo>
                  <a:cubicBezTo>
                    <a:pt x="1244998" y="1744208"/>
                    <a:pt x="1243615" y="1740869"/>
                    <a:pt x="1241895" y="1737699"/>
                  </a:cubicBezTo>
                  <a:cubicBezTo>
                    <a:pt x="1237139" y="1730986"/>
                    <a:pt x="1231877" y="1724780"/>
                    <a:pt x="1226784" y="1718372"/>
                  </a:cubicBezTo>
                  <a:cubicBezTo>
                    <a:pt x="1223142" y="1713784"/>
                    <a:pt x="1219735" y="1708995"/>
                    <a:pt x="1215721" y="1704745"/>
                  </a:cubicBezTo>
                  <a:cubicBezTo>
                    <a:pt x="1211606" y="1700394"/>
                    <a:pt x="1206546" y="1696886"/>
                    <a:pt x="1202566" y="1692434"/>
                  </a:cubicBezTo>
                  <a:cubicBezTo>
                    <a:pt x="1194707" y="1683698"/>
                    <a:pt x="1187321" y="1674591"/>
                    <a:pt x="1179731" y="1665619"/>
                  </a:cubicBezTo>
                  <a:cubicBezTo>
                    <a:pt x="1176460" y="1661740"/>
                    <a:pt x="1173154" y="1657928"/>
                    <a:pt x="1169950" y="1653982"/>
                  </a:cubicBezTo>
                  <a:cubicBezTo>
                    <a:pt x="1167252" y="1650677"/>
                    <a:pt x="1165060" y="1646865"/>
                    <a:pt x="1162057" y="1643863"/>
                  </a:cubicBezTo>
                  <a:cubicBezTo>
                    <a:pt x="1157976" y="1639815"/>
                    <a:pt x="1153422" y="1636240"/>
                    <a:pt x="1148937" y="1632597"/>
                  </a:cubicBezTo>
                  <a:cubicBezTo>
                    <a:pt x="1144990" y="1629393"/>
                    <a:pt x="1140942" y="1626290"/>
                    <a:pt x="1136693" y="1623322"/>
                  </a:cubicBezTo>
                  <a:cubicBezTo>
                    <a:pt x="1132848" y="1621028"/>
                    <a:pt x="1129306" y="1628246"/>
                    <a:pt x="1129373" y="1629764"/>
                  </a:cubicBezTo>
                  <a:close/>
                  <a:moveTo>
                    <a:pt x="934653" y="1651182"/>
                  </a:moveTo>
                  <a:cubicBezTo>
                    <a:pt x="935800" y="1654893"/>
                    <a:pt x="937250" y="1658367"/>
                    <a:pt x="938599" y="1661942"/>
                  </a:cubicBezTo>
                  <a:cubicBezTo>
                    <a:pt x="939915" y="1666799"/>
                    <a:pt x="941703" y="1671488"/>
                    <a:pt x="943963" y="1675940"/>
                  </a:cubicBezTo>
                  <a:cubicBezTo>
                    <a:pt x="949933" y="1685452"/>
                    <a:pt x="956577" y="1694390"/>
                    <a:pt x="963019" y="1703497"/>
                  </a:cubicBezTo>
                  <a:cubicBezTo>
                    <a:pt x="966325" y="1708522"/>
                    <a:pt x="969900" y="1713312"/>
                    <a:pt x="973779" y="1717866"/>
                  </a:cubicBezTo>
                  <a:cubicBezTo>
                    <a:pt x="979345" y="1724038"/>
                    <a:pt x="985888" y="1729367"/>
                    <a:pt x="991386" y="1735607"/>
                  </a:cubicBezTo>
                  <a:cubicBezTo>
                    <a:pt x="998402" y="1743567"/>
                    <a:pt x="1004878" y="1751966"/>
                    <a:pt x="1011388" y="1760331"/>
                  </a:cubicBezTo>
                  <a:cubicBezTo>
                    <a:pt x="1018032" y="1768898"/>
                    <a:pt x="1024508" y="1777634"/>
                    <a:pt x="1031019" y="1786303"/>
                  </a:cubicBezTo>
                  <a:cubicBezTo>
                    <a:pt x="1033379" y="1789473"/>
                    <a:pt x="1035639" y="1792745"/>
                    <a:pt x="1038034" y="1795916"/>
                  </a:cubicBezTo>
                  <a:cubicBezTo>
                    <a:pt x="1041542" y="1800638"/>
                    <a:pt x="1045185" y="1805326"/>
                    <a:pt x="1048659" y="1810082"/>
                  </a:cubicBezTo>
                  <a:cubicBezTo>
                    <a:pt x="1050952" y="1812780"/>
                    <a:pt x="1052976" y="1815681"/>
                    <a:pt x="1054697" y="1818751"/>
                  </a:cubicBezTo>
                  <a:cubicBezTo>
                    <a:pt x="1056788" y="1823068"/>
                    <a:pt x="1059452" y="1826846"/>
                    <a:pt x="1061341" y="1831332"/>
                  </a:cubicBezTo>
                  <a:cubicBezTo>
                    <a:pt x="1062589" y="1833355"/>
                    <a:pt x="1076047" y="1826238"/>
                    <a:pt x="1075204" y="1820167"/>
                  </a:cubicBezTo>
                  <a:cubicBezTo>
                    <a:pt x="1073214" y="1815243"/>
                    <a:pt x="1070751" y="1810520"/>
                    <a:pt x="1067885" y="1806035"/>
                  </a:cubicBezTo>
                  <a:cubicBezTo>
                    <a:pt x="1065422" y="1801481"/>
                    <a:pt x="1063095" y="1796860"/>
                    <a:pt x="1060599" y="1792341"/>
                  </a:cubicBezTo>
                  <a:cubicBezTo>
                    <a:pt x="1057193" y="1786134"/>
                    <a:pt x="1053583" y="1780130"/>
                    <a:pt x="1050278" y="1773789"/>
                  </a:cubicBezTo>
                  <a:cubicBezTo>
                    <a:pt x="1048591" y="1770483"/>
                    <a:pt x="1047411" y="1766706"/>
                    <a:pt x="1045994" y="1763131"/>
                  </a:cubicBezTo>
                  <a:cubicBezTo>
                    <a:pt x="1045117" y="1759825"/>
                    <a:pt x="1043869" y="1756587"/>
                    <a:pt x="1042250" y="1753552"/>
                  </a:cubicBezTo>
                  <a:cubicBezTo>
                    <a:pt x="1037764" y="1747143"/>
                    <a:pt x="1032739" y="1741207"/>
                    <a:pt x="1027915" y="1735068"/>
                  </a:cubicBezTo>
                  <a:cubicBezTo>
                    <a:pt x="1024474" y="1730683"/>
                    <a:pt x="1021203" y="1726130"/>
                    <a:pt x="1017392" y="1722116"/>
                  </a:cubicBezTo>
                  <a:cubicBezTo>
                    <a:pt x="1013479" y="1717933"/>
                    <a:pt x="1008622" y="1714628"/>
                    <a:pt x="1004811" y="1710411"/>
                  </a:cubicBezTo>
                  <a:cubicBezTo>
                    <a:pt x="997323" y="1702114"/>
                    <a:pt x="990307" y="1693412"/>
                    <a:pt x="983088" y="1684845"/>
                  </a:cubicBezTo>
                  <a:cubicBezTo>
                    <a:pt x="979985" y="1681168"/>
                    <a:pt x="976815" y="1677525"/>
                    <a:pt x="973813" y="1673781"/>
                  </a:cubicBezTo>
                  <a:cubicBezTo>
                    <a:pt x="971485" y="1670408"/>
                    <a:pt x="968990" y="1667170"/>
                    <a:pt x="966325" y="1664067"/>
                  </a:cubicBezTo>
                  <a:cubicBezTo>
                    <a:pt x="962311" y="1660323"/>
                    <a:pt x="958129" y="1656782"/>
                    <a:pt x="953744" y="1653442"/>
                  </a:cubicBezTo>
                  <a:cubicBezTo>
                    <a:pt x="949966" y="1650440"/>
                    <a:pt x="946087" y="1647472"/>
                    <a:pt x="942006" y="1644740"/>
                  </a:cubicBezTo>
                  <a:cubicBezTo>
                    <a:pt x="938262" y="1642548"/>
                    <a:pt x="934653" y="1649698"/>
                    <a:pt x="934653" y="1651149"/>
                  </a:cubicBezTo>
                  <a:close/>
                  <a:moveTo>
                    <a:pt x="740034" y="1672634"/>
                  </a:moveTo>
                  <a:cubicBezTo>
                    <a:pt x="741147" y="1676345"/>
                    <a:pt x="742598" y="1679785"/>
                    <a:pt x="743913" y="1683327"/>
                  </a:cubicBezTo>
                  <a:cubicBezTo>
                    <a:pt x="745195" y="1688150"/>
                    <a:pt x="746948" y="1692805"/>
                    <a:pt x="749175" y="1697257"/>
                  </a:cubicBezTo>
                  <a:cubicBezTo>
                    <a:pt x="755111" y="1706701"/>
                    <a:pt x="761688" y="1715572"/>
                    <a:pt x="768063" y="1724611"/>
                  </a:cubicBezTo>
                  <a:cubicBezTo>
                    <a:pt x="771335" y="1729570"/>
                    <a:pt x="774876" y="1734359"/>
                    <a:pt x="778688" y="1738879"/>
                  </a:cubicBezTo>
                  <a:cubicBezTo>
                    <a:pt x="784253" y="1744984"/>
                    <a:pt x="790730" y="1750246"/>
                    <a:pt x="796193" y="1756486"/>
                  </a:cubicBezTo>
                  <a:cubicBezTo>
                    <a:pt x="803142" y="1764345"/>
                    <a:pt x="809584" y="1772676"/>
                    <a:pt x="816027" y="1780974"/>
                  </a:cubicBezTo>
                  <a:cubicBezTo>
                    <a:pt x="822638" y="1789473"/>
                    <a:pt x="829012" y="1798142"/>
                    <a:pt x="835488" y="1806776"/>
                  </a:cubicBezTo>
                  <a:cubicBezTo>
                    <a:pt x="837816" y="1809913"/>
                    <a:pt x="840075" y="1813151"/>
                    <a:pt x="842403" y="1816288"/>
                  </a:cubicBezTo>
                  <a:cubicBezTo>
                    <a:pt x="845911" y="1821011"/>
                    <a:pt x="849486" y="1825632"/>
                    <a:pt x="852994" y="1830353"/>
                  </a:cubicBezTo>
                  <a:cubicBezTo>
                    <a:pt x="855220" y="1833052"/>
                    <a:pt x="857210" y="1835919"/>
                    <a:pt x="858931" y="1838955"/>
                  </a:cubicBezTo>
                  <a:cubicBezTo>
                    <a:pt x="860988" y="1843238"/>
                    <a:pt x="863652" y="1846982"/>
                    <a:pt x="865508" y="1851468"/>
                  </a:cubicBezTo>
                  <a:cubicBezTo>
                    <a:pt x="866755" y="1853458"/>
                    <a:pt x="880147" y="1846308"/>
                    <a:pt x="879370" y="1840304"/>
                  </a:cubicBezTo>
                  <a:cubicBezTo>
                    <a:pt x="877381" y="1835413"/>
                    <a:pt x="874952" y="1830725"/>
                    <a:pt x="872119" y="1826272"/>
                  </a:cubicBezTo>
                  <a:cubicBezTo>
                    <a:pt x="869690" y="1821753"/>
                    <a:pt x="867397" y="1817132"/>
                    <a:pt x="864935" y="1812645"/>
                  </a:cubicBezTo>
                  <a:cubicBezTo>
                    <a:pt x="861562" y="1806473"/>
                    <a:pt x="857952" y="1800469"/>
                    <a:pt x="854748" y="1794229"/>
                  </a:cubicBezTo>
                  <a:cubicBezTo>
                    <a:pt x="853129" y="1790789"/>
                    <a:pt x="851712" y="1787247"/>
                    <a:pt x="850498" y="1783604"/>
                  </a:cubicBezTo>
                  <a:cubicBezTo>
                    <a:pt x="849621" y="1780299"/>
                    <a:pt x="848373" y="1777129"/>
                    <a:pt x="846788" y="1774093"/>
                  </a:cubicBezTo>
                  <a:cubicBezTo>
                    <a:pt x="842335" y="1767718"/>
                    <a:pt x="837377" y="1761849"/>
                    <a:pt x="832588" y="1755777"/>
                  </a:cubicBezTo>
                  <a:cubicBezTo>
                    <a:pt x="829147" y="1751427"/>
                    <a:pt x="825943" y="1746873"/>
                    <a:pt x="822165" y="1742893"/>
                  </a:cubicBezTo>
                  <a:cubicBezTo>
                    <a:pt x="818286" y="1738778"/>
                    <a:pt x="813430" y="1735506"/>
                    <a:pt x="809685" y="1731324"/>
                  </a:cubicBezTo>
                  <a:cubicBezTo>
                    <a:pt x="802265" y="1723060"/>
                    <a:pt x="795316" y="1714459"/>
                    <a:pt x="788132" y="1705959"/>
                  </a:cubicBezTo>
                  <a:cubicBezTo>
                    <a:pt x="785062" y="1702316"/>
                    <a:pt x="781926" y="1698707"/>
                    <a:pt x="778924" y="1694964"/>
                  </a:cubicBezTo>
                  <a:cubicBezTo>
                    <a:pt x="776630" y="1691658"/>
                    <a:pt x="774134" y="1688420"/>
                    <a:pt x="771503" y="1685350"/>
                  </a:cubicBezTo>
                  <a:cubicBezTo>
                    <a:pt x="767523" y="1681640"/>
                    <a:pt x="763375" y="1678132"/>
                    <a:pt x="759023" y="1674827"/>
                  </a:cubicBezTo>
                  <a:cubicBezTo>
                    <a:pt x="755280" y="1671825"/>
                    <a:pt x="751401" y="1668924"/>
                    <a:pt x="747353" y="1666192"/>
                  </a:cubicBezTo>
                  <a:cubicBezTo>
                    <a:pt x="743643" y="1664033"/>
                    <a:pt x="740000" y="1671150"/>
                    <a:pt x="740034" y="1672601"/>
                  </a:cubicBezTo>
                  <a:close/>
                  <a:moveTo>
                    <a:pt x="538702" y="1686598"/>
                  </a:moveTo>
                  <a:cubicBezTo>
                    <a:pt x="539917" y="1690410"/>
                    <a:pt x="541434" y="1693951"/>
                    <a:pt x="542852" y="1697594"/>
                  </a:cubicBezTo>
                  <a:cubicBezTo>
                    <a:pt x="544268" y="1702553"/>
                    <a:pt x="546157" y="1707342"/>
                    <a:pt x="548484" y="1711929"/>
                  </a:cubicBezTo>
                  <a:cubicBezTo>
                    <a:pt x="554690" y="1721677"/>
                    <a:pt x="561571" y="1730885"/>
                    <a:pt x="568249" y="1740262"/>
                  </a:cubicBezTo>
                  <a:cubicBezTo>
                    <a:pt x="571656" y="1745389"/>
                    <a:pt x="575366" y="1750347"/>
                    <a:pt x="579346" y="1755036"/>
                  </a:cubicBezTo>
                  <a:cubicBezTo>
                    <a:pt x="585114" y="1761410"/>
                    <a:pt x="591826" y="1766942"/>
                    <a:pt x="597493" y="1773385"/>
                  </a:cubicBezTo>
                  <a:cubicBezTo>
                    <a:pt x="604745" y="1781581"/>
                    <a:pt x="611423" y="1790216"/>
                    <a:pt x="618169" y="1798850"/>
                  </a:cubicBezTo>
                  <a:cubicBezTo>
                    <a:pt x="625084" y="1807653"/>
                    <a:pt x="631728" y="1816659"/>
                    <a:pt x="638474" y="1825598"/>
                  </a:cubicBezTo>
                  <a:cubicBezTo>
                    <a:pt x="640936" y="1828869"/>
                    <a:pt x="643264" y="1832209"/>
                    <a:pt x="645727" y="1835447"/>
                  </a:cubicBezTo>
                  <a:cubicBezTo>
                    <a:pt x="649369" y="1840338"/>
                    <a:pt x="653113" y="1845161"/>
                    <a:pt x="656755" y="1850052"/>
                  </a:cubicBezTo>
                  <a:cubicBezTo>
                    <a:pt x="659083" y="1852851"/>
                    <a:pt x="661174" y="1855853"/>
                    <a:pt x="662996" y="1858990"/>
                  </a:cubicBezTo>
                  <a:cubicBezTo>
                    <a:pt x="665188" y="1863375"/>
                    <a:pt x="667954" y="1867254"/>
                    <a:pt x="669910" y="1871875"/>
                  </a:cubicBezTo>
                  <a:cubicBezTo>
                    <a:pt x="671259" y="1873932"/>
                    <a:pt x="684751" y="1866883"/>
                    <a:pt x="683806" y="1860710"/>
                  </a:cubicBezTo>
                  <a:cubicBezTo>
                    <a:pt x="681716" y="1855684"/>
                    <a:pt x="679152" y="1850827"/>
                    <a:pt x="676150" y="1846240"/>
                  </a:cubicBezTo>
                  <a:cubicBezTo>
                    <a:pt x="673620" y="1841586"/>
                    <a:pt x="671158" y="1836830"/>
                    <a:pt x="668594" y="1832175"/>
                  </a:cubicBezTo>
                  <a:cubicBezTo>
                    <a:pt x="665020" y="1825834"/>
                    <a:pt x="661242" y="1819628"/>
                    <a:pt x="657835" y="1813151"/>
                  </a:cubicBezTo>
                  <a:cubicBezTo>
                    <a:pt x="656148" y="1809610"/>
                    <a:pt x="654631" y="1805967"/>
                    <a:pt x="653316" y="1802223"/>
                  </a:cubicBezTo>
                  <a:cubicBezTo>
                    <a:pt x="652337" y="1798850"/>
                    <a:pt x="651022" y="1795545"/>
                    <a:pt x="649369" y="1792408"/>
                  </a:cubicBezTo>
                  <a:cubicBezTo>
                    <a:pt x="644715" y="1785831"/>
                    <a:pt x="639520" y="1779692"/>
                    <a:pt x="634528" y="1773418"/>
                  </a:cubicBezTo>
                  <a:cubicBezTo>
                    <a:pt x="630953" y="1768898"/>
                    <a:pt x="627613" y="1764176"/>
                    <a:pt x="623667" y="1759994"/>
                  </a:cubicBezTo>
                  <a:cubicBezTo>
                    <a:pt x="619653" y="1755744"/>
                    <a:pt x="614661" y="1752304"/>
                    <a:pt x="610749" y="1747919"/>
                  </a:cubicBezTo>
                  <a:cubicBezTo>
                    <a:pt x="603025" y="1739351"/>
                    <a:pt x="595773" y="1730413"/>
                    <a:pt x="588319" y="1721609"/>
                  </a:cubicBezTo>
                  <a:cubicBezTo>
                    <a:pt x="585114" y="1717798"/>
                    <a:pt x="581842" y="1714054"/>
                    <a:pt x="578739" y="1710175"/>
                  </a:cubicBezTo>
                  <a:cubicBezTo>
                    <a:pt x="576311" y="1706735"/>
                    <a:pt x="573748" y="1703396"/>
                    <a:pt x="570981" y="1700191"/>
                  </a:cubicBezTo>
                  <a:cubicBezTo>
                    <a:pt x="566867" y="1696312"/>
                    <a:pt x="562549" y="1692670"/>
                    <a:pt x="558063" y="1689195"/>
                  </a:cubicBezTo>
                  <a:cubicBezTo>
                    <a:pt x="554184" y="1686059"/>
                    <a:pt x="550204" y="1683023"/>
                    <a:pt x="546022" y="1680122"/>
                  </a:cubicBezTo>
                  <a:cubicBezTo>
                    <a:pt x="542210" y="1677862"/>
                    <a:pt x="538635" y="1685047"/>
                    <a:pt x="538702" y="1686564"/>
                  </a:cubicBezTo>
                  <a:close/>
                  <a:moveTo>
                    <a:pt x="330996" y="1693344"/>
                  </a:moveTo>
                  <a:cubicBezTo>
                    <a:pt x="332109" y="1697088"/>
                    <a:pt x="333560" y="1700529"/>
                    <a:pt x="334875" y="1704070"/>
                  </a:cubicBezTo>
                  <a:cubicBezTo>
                    <a:pt x="336191" y="1708893"/>
                    <a:pt x="337978" y="1713582"/>
                    <a:pt x="340205" y="1718034"/>
                  </a:cubicBezTo>
                  <a:cubicBezTo>
                    <a:pt x="346175" y="1727512"/>
                    <a:pt x="352786" y="1736451"/>
                    <a:pt x="359194" y="1745490"/>
                  </a:cubicBezTo>
                  <a:cubicBezTo>
                    <a:pt x="362465" y="1750482"/>
                    <a:pt x="366041" y="1755271"/>
                    <a:pt x="369887" y="1759825"/>
                  </a:cubicBezTo>
                  <a:cubicBezTo>
                    <a:pt x="375452" y="1765998"/>
                    <a:pt x="381961" y="1771293"/>
                    <a:pt x="387426" y="1777499"/>
                  </a:cubicBezTo>
                  <a:cubicBezTo>
                    <a:pt x="394442" y="1785426"/>
                    <a:pt x="400884" y="1793791"/>
                    <a:pt x="407393" y="1802122"/>
                  </a:cubicBezTo>
                  <a:cubicBezTo>
                    <a:pt x="414004" y="1810655"/>
                    <a:pt x="420413" y="1819357"/>
                    <a:pt x="426923" y="1828026"/>
                  </a:cubicBezTo>
                  <a:cubicBezTo>
                    <a:pt x="429284" y="1831197"/>
                    <a:pt x="431544" y="1834435"/>
                    <a:pt x="433905" y="1837605"/>
                  </a:cubicBezTo>
                  <a:cubicBezTo>
                    <a:pt x="437413" y="1842327"/>
                    <a:pt x="441022" y="1846982"/>
                    <a:pt x="444496" y="1851704"/>
                  </a:cubicBezTo>
                  <a:cubicBezTo>
                    <a:pt x="446755" y="1854402"/>
                    <a:pt x="448780" y="1857303"/>
                    <a:pt x="450500" y="1860373"/>
                  </a:cubicBezTo>
                  <a:cubicBezTo>
                    <a:pt x="452591" y="1864656"/>
                    <a:pt x="455255" y="1868434"/>
                    <a:pt x="457111" y="1872920"/>
                  </a:cubicBezTo>
                  <a:cubicBezTo>
                    <a:pt x="458393" y="1874910"/>
                    <a:pt x="471817" y="1867793"/>
                    <a:pt x="470974" y="1861756"/>
                  </a:cubicBezTo>
                  <a:cubicBezTo>
                    <a:pt x="468984" y="1856865"/>
                    <a:pt x="466521" y="1852143"/>
                    <a:pt x="463688" y="1847657"/>
                  </a:cubicBezTo>
                  <a:cubicBezTo>
                    <a:pt x="461226" y="1843137"/>
                    <a:pt x="458932" y="1838516"/>
                    <a:pt x="456436" y="1833996"/>
                  </a:cubicBezTo>
                  <a:cubicBezTo>
                    <a:pt x="453063" y="1827824"/>
                    <a:pt x="449454" y="1821820"/>
                    <a:pt x="446182" y="1815479"/>
                  </a:cubicBezTo>
                  <a:cubicBezTo>
                    <a:pt x="444563" y="1812038"/>
                    <a:pt x="443147" y="1808497"/>
                    <a:pt x="441932" y="1804854"/>
                  </a:cubicBezTo>
                  <a:cubicBezTo>
                    <a:pt x="441022" y="1801549"/>
                    <a:pt x="439774" y="1798344"/>
                    <a:pt x="438189" y="1795309"/>
                  </a:cubicBezTo>
                  <a:cubicBezTo>
                    <a:pt x="433736" y="1788934"/>
                    <a:pt x="428744" y="1782997"/>
                    <a:pt x="423921" y="1776892"/>
                  </a:cubicBezTo>
                  <a:cubicBezTo>
                    <a:pt x="420447" y="1772541"/>
                    <a:pt x="417242" y="1767988"/>
                    <a:pt x="413431" y="1763940"/>
                  </a:cubicBezTo>
                  <a:cubicBezTo>
                    <a:pt x="409553" y="1759825"/>
                    <a:pt x="404695" y="1756553"/>
                    <a:pt x="400884" y="1752337"/>
                  </a:cubicBezTo>
                  <a:cubicBezTo>
                    <a:pt x="393464" y="1744040"/>
                    <a:pt x="386448" y="1735405"/>
                    <a:pt x="379264" y="1726871"/>
                  </a:cubicBezTo>
                  <a:cubicBezTo>
                    <a:pt x="376194" y="1723195"/>
                    <a:pt x="373023" y="1719586"/>
                    <a:pt x="370021" y="1715808"/>
                  </a:cubicBezTo>
                  <a:cubicBezTo>
                    <a:pt x="367694" y="1712469"/>
                    <a:pt x="365198" y="1709265"/>
                    <a:pt x="362533" y="1706162"/>
                  </a:cubicBezTo>
                  <a:cubicBezTo>
                    <a:pt x="358553" y="1702418"/>
                    <a:pt x="354371" y="1698910"/>
                    <a:pt x="350020" y="1695570"/>
                  </a:cubicBezTo>
                  <a:cubicBezTo>
                    <a:pt x="346242" y="1692568"/>
                    <a:pt x="342397" y="1689634"/>
                    <a:pt x="338315" y="1686902"/>
                  </a:cubicBezTo>
                  <a:cubicBezTo>
                    <a:pt x="334605" y="1684743"/>
                    <a:pt x="330963" y="1691860"/>
                    <a:pt x="330996" y="1693310"/>
                  </a:cubicBezTo>
                  <a:close/>
                  <a:moveTo>
                    <a:pt x="154995" y="1639074"/>
                  </a:moveTo>
                  <a:cubicBezTo>
                    <a:pt x="187106" y="1673242"/>
                    <a:pt x="219284" y="1707477"/>
                    <a:pt x="251496" y="1741780"/>
                  </a:cubicBezTo>
                  <a:lnTo>
                    <a:pt x="275713" y="1767448"/>
                  </a:lnTo>
                  <a:cubicBezTo>
                    <a:pt x="283438" y="1776150"/>
                    <a:pt x="291769" y="1784245"/>
                    <a:pt x="300640" y="1791733"/>
                  </a:cubicBezTo>
                  <a:cubicBezTo>
                    <a:pt x="318449" y="1806844"/>
                    <a:pt x="337844" y="1819999"/>
                    <a:pt x="358452" y="1830961"/>
                  </a:cubicBezTo>
                  <a:cubicBezTo>
                    <a:pt x="412689" y="1860406"/>
                    <a:pt x="474110" y="1876023"/>
                    <a:pt x="536072" y="1881487"/>
                  </a:cubicBezTo>
                  <a:cubicBezTo>
                    <a:pt x="598134" y="1887289"/>
                    <a:pt x="660702" y="1883781"/>
                    <a:pt x="722528" y="1878114"/>
                  </a:cubicBezTo>
                  <a:cubicBezTo>
                    <a:pt x="1014491" y="1848635"/>
                    <a:pt x="1306622" y="1819189"/>
                    <a:pt x="1598888" y="1789710"/>
                  </a:cubicBezTo>
                  <a:cubicBezTo>
                    <a:pt x="1755662" y="1773722"/>
                    <a:pt x="1912572" y="1758273"/>
                    <a:pt x="2069212" y="1740869"/>
                  </a:cubicBezTo>
                  <a:lnTo>
                    <a:pt x="2726161" y="1665652"/>
                  </a:lnTo>
                  <a:lnTo>
                    <a:pt x="3562215" y="1576404"/>
                  </a:lnTo>
                  <a:lnTo>
                    <a:pt x="3989432" y="1531746"/>
                  </a:lnTo>
                  <a:cubicBezTo>
                    <a:pt x="4060703" y="1523887"/>
                    <a:pt x="4131400" y="1518052"/>
                    <a:pt x="4203479" y="1509542"/>
                  </a:cubicBezTo>
                  <a:cubicBezTo>
                    <a:pt x="4274919" y="1500678"/>
                    <a:pt x="4348516" y="1489234"/>
                    <a:pt x="4418741" y="1461606"/>
                  </a:cubicBezTo>
                  <a:cubicBezTo>
                    <a:pt x="4444241" y="1451150"/>
                    <a:pt x="4470280" y="1439398"/>
                    <a:pt x="4493621" y="1421208"/>
                  </a:cubicBezTo>
                  <a:cubicBezTo>
                    <a:pt x="4517198" y="1403183"/>
                    <a:pt x="4537065" y="1380760"/>
                    <a:pt x="4552108" y="1355176"/>
                  </a:cubicBezTo>
                  <a:cubicBezTo>
                    <a:pt x="4580812" y="1303428"/>
                    <a:pt x="4590863" y="1247289"/>
                    <a:pt x="4595316" y="1193659"/>
                  </a:cubicBezTo>
                  <a:cubicBezTo>
                    <a:pt x="4598250" y="1153740"/>
                    <a:pt x="4599093" y="1113693"/>
                    <a:pt x="4597879" y="1073683"/>
                  </a:cubicBezTo>
                  <a:cubicBezTo>
                    <a:pt x="4596901" y="1034354"/>
                    <a:pt x="4595990" y="996355"/>
                    <a:pt x="4595922" y="957316"/>
                  </a:cubicBezTo>
                  <a:cubicBezTo>
                    <a:pt x="4595551" y="879654"/>
                    <a:pt x="4596462" y="801182"/>
                    <a:pt x="4592414" y="721972"/>
                  </a:cubicBezTo>
                  <a:cubicBezTo>
                    <a:pt x="4590155" y="675122"/>
                    <a:pt x="4585365" y="627573"/>
                    <a:pt x="4578485" y="580929"/>
                  </a:cubicBezTo>
                  <a:cubicBezTo>
                    <a:pt x="4571873" y="533728"/>
                    <a:pt x="4562497" y="486962"/>
                    <a:pt x="4550388" y="440867"/>
                  </a:cubicBezTo>
                  <a:cubicBezTo>
                    <a:pt x="4531533" y="371759"/>
                    <a:pt x="4501446" y="300083"/>
                    <a:pt x="4443735" y="244261"/>
                  </a:cubicBezTo>
                  <a:lnTo>
                    <a:pt x="4416886" y="218289"/>
                  </a:lnTo>
                  <a:lnTo>
                    <a:pt x="4390847" y="247260"/>
                  </a:lnTo>
                  <a:lnTo>
                    <a:pt x="4390847" y="247260"/>
                  </a:lnTo>
                  <a:lnTo>
                    <a:pt x="4444882" y="245364"/>
                  </a:lnTo>
                  <a:cubicBezTo>
                    <a:pt x="4408252" y="207270"/>
                    <a:pt x="4371689" y="169223"/>
                    <a:pt x="4335160" y="131227"/>
                  </a:cubicBezTo>
                  <a:cubicBezTo>
                    <a:pt x="4291649" y="86721"/>
                    <a:pt x="4203143" y="40022"/>
                    <a:pt x="4293437" y="139835"/>
                  </a:cubicBezTo>
                  <a:cubicBezTo>
                    <a:pt x="4334586" y="183754"/>
                    <a:pt x="4376512" y="227413"/>
                    <a:pt x="4418978" y="271292"/>
                  </a:cubicBezTo>
                  <a:lnTo>
                    <a:pt x="4418471" y="271312"/>
                  </a:lnTo>
                  <a:lnTo>
                    <a:pt x="4418505" y="271292"/>
                  </a:lnTo>
                  <a:lnTo>
                    <a:pt x="4418741" y="271015"/>
                  </a:lnTo>
                  <a:lnTo>
                    <a:pt x="4418978" y="271255"/>
                  </a:lnTo>
                  <a:cubicBezTo>
                    <a:pt x="4473687" y="324096"/>
                    <a:pt x="4502391" y="397332"/>
                    <a:pt x="4520537" y="469780"/>
                  </a:cubicBezTo>
                  <a:cubicBezTo>
                    <a:pt x="4535513" y="534298"/>
                    <a:pt x="4545463" y="599875"/>
                    <a:pt x="4550354" y="665924"/>
                  </a:cubicBezTo>
                  <a:cubicBezTo>
                    <a:pt x="4555346" y="731885"/>
                    <a:pt x="4555616" y="798143"/>
                    <a:pt x="4555211" y="864540"/>
                  </a:cubicBezTo>
                  <a:lnTo>
                    <a:pt x="4554368" y="1001896"/>
                  </a:lnTo>
                  <a:cubicBezTo>
                    <a:pt x="4554232" y="1048005"/>
                    <a:pt x="4556594" y="1093617"/>
                    <a:pt x="4554671" y="1138568"/>
                  </a:cubicBezTo>
                  <a:cubicBezTo>
                    <a:pt x="4552985" y="1183537"/>
                    <a:pt x="4549073" y="1228559"/>
                    <a:pt x="4537705" y="1270653"/>
                  </a:cubicBezTo>
                  <a:cubicBezTo>
                    <a:pt x="4526473" y="1312636"/>
                    <a:pt x="4506843" y="1351246"/>
                    <a:pt x="4474631" y="1377103"/>
                  </a:cubicBezTo>
                  <a:cubicBezTo>
                    <a:pt x="4441745" y="1404930"/>
                    <a:pt x="4397931" y="1420024"/>
                    <a:pt x="4353643" y="1432207"/>
                  </a:cubicBezTo>
                  <a:cubicBezTo>
                    <a:pt x="4309526" y="1443854"/>
                    <a:pt x="4263181" y="1450229"/>
                    <a:pt x="4216601" y="1455410"/>
                  </a:cubicBezTo>
                  <a:cubicBezTo>
                    <a:pt x="4174843" y="1460017"/>
                    <a:pt x="4132647" y="1462746"/>
                    <a:pt x="4090115" y="1465805"/>
                  </a:cubicBezTo>
                  <a:cubicBezTo>
                    <a:pt x="4047346" y="1468841"/>
                    <a:pt x="4004880" y="1472494"/>
                    <a:pt x="3962381" y="1476750"/>
                  </a:cubicBezTo>
                  <a:cubicBezTo>
                    <a:pt x="3757744" y="1498256"/>
                    <a:pt x="3553040" y="1519772"/>
                    <a:pt x="3348235" y="1541359"/>
                  </a:cubicBezTo>
                  <a:lnTo>
                    <a:pt x="2908841" y="1588277"/>
                  </a:lnTo>
                  <a:lnTo>
                    <a:pt x="2459631" y="1641131"/>
                  </a:lnTo>
                  <a:lnTo>
                    <a:pt x="1577604" y="1736889"/>
                  </a:lnTo>
                  <a:lnTo>
                    <a:pt x="1196799" y="1778039"/>
                  </a:lnTo>
                  <a:cubicBezTo>
                    <a:pt x="1089741" y="1789439"/>
                    <a:pt x="982448" y="1799491"/>
                    <a:pt x="875559" y="1811802"/>
                  </a:cubicBezTo>
                  <a:cubicBezTo>
                    <a:pt x="804255" y="1819695"/>
                    <a:pt x="732006" y="1829443"/>
                    <a:pt x="662220" y="1836256"/>
                  </a:cubicBezTo>
                  <a:cubicBezTo>
                    <a:pt x="592535" y="1842800"/>
                    <a:pt x="523390" y="1844217"/>
                    <a:pt x="458427" y="1830657"/>
                  </a:cubicBezTo>
                  <a:cubicBezTo>
                    <a:pt x="430093" y="1824653"/>
                    <a:pt x="402537" y="1815479"/>
                    <a:pt x="376227" y="1803370"/>
                  </a:cubicBezTo>
                  <a:cubicBezTo>
                    <a:pt x="363342" y="1797299"/>
                    <a:pt x="350863" y="1790384"/>
                    <a:pt x="338889" y="1782660"/>
                  </a:cubicBezTo>
                  <a:cubicBezTo>
                    <a:pt x="332885" y="1778849"/>
                    <a:pt x="327083" y="1774801"/>
                    <a:pt x="321518" y="1770517"/>
                  </a:cubicBezTo>
                  <a:cubicBezTo>
                    <a:pt x="318752" y="1768359"/>
                    <a:pt x="315886" y="1766301"/>
                    <a:pt x="313255" y="1763974"/>
                  </a:cubicBezTo>
                  <a:cubicBezTo>
                    <a:pt x="310657" y="1761748"/>
                    <a:pt x="307453" y="1759285"/>
                    <a:pt x="306239" y="1758004"/>
                  </a:cubicBezTo>
                  <a:lnTo>
                    <a:pt x="170006" y="1626425"/>
                  </a:lnTo>
                  <a:cubicBezTo>
                    <a:pt x="91753" y="1552051"/>
                    <a:pt x="135467" y="1616812"/>
                    <a:pt x="154995" y="1639040"/>
                  </a:cubicBezTo>
                  <a:close/>
                  <a:moveTo>
                    <a:pt x="1754010" y="295550"/>
                  </a:moveTo>
                  <a:cubicBezTo>
                    <a:pt x="1742272" y="295587"/>
                    <a:pt x="1730467" y="295888"/>
                    <a:pt x="1718695" y="296049"/>
                  </a:cubicBezTo>
                  <a:cubicBezTo>
                    <a:pt x="1703213" y="296306"/>
                    <a:pt x="1687765" y="295992"/>
                    <a:pt x="1672283" y="296859"/>
                  </a:cubicBezTo>
                  <a:cubicBezTo>
                    <a:pt x="1635687" y="298923"/>
                    <a:pt x="1599090" y="301466"/>
                    <a:pt x="1562494" y="303882"/>
                  </a:cubicBezTo>
                  <a:cubicBezTo>
                    <a:pt x="1542864" y="305170"/>
                    <a:pt x="1523199" y="306334"/>
                    <a:pt x="1503602" y="308044"/>
                  </a:cubicBezTo>
                  <a:cubicBezTo>
                    <a:pt x="1476180" y="310459"/>
                    <a:pt x="1448825" y="313612"/>
                    <a:pt x="1421404" y="315953"/>
                  </a:cubicBezTo>
                  <a:cubicBezTo>
                    <a:pt x="1386527" y="318955"/>
                    <a:pt x="1351617" y="321498"/>
                    <a:pt x="1316741" y="324116"/>
                  </a:cubicBezTo>
                  <a:cubicBezTo>
                    <a:pt x="1281055" y="326750"/>
                    <a:pt x="1245369" y="329223"/>
                    <a:pt x="1209717" y="331766"/>
                  </a:cubicBezTo>
                  <a:cubicBezTo>
                    <a:pt x="1196697" y="332686"/>
                    <a:pt x="1183712" y="333533"/>
                    <a:pt x="1170692" y="334417"/>
                  </a:cubicBezTo>
                  <a:cubicBezTo>
                    <a:pt x="1151264" y="335800"/>
                    <a:pt x="1131836" y="337237"/>
                    <a:pt x="1112441" y="338582"/>
                  </a:cubicBezTo>
                  <a:cubicBezTo>
                    <a:pt x="1100906" y="339395"/>
                    <a:pt x="1089370" y="340390"/>
                    <a:pt x="1077868" y="340795"/>
                  </a:cubicBezTo>
                  <a:cubicBezTo>
                    <a:pt x="1062656" y="341328"/>
                    <a:pt x="1047444" y="342343"/>
                    <a:pt x="1032232" y="342694"/>
                  </a:cubicBezTo>
                  <a:cubicBezTo>
                    <a:pt x="1024474" y="343136"/>
                    <a:pt x="1013344" y="352978"/>
                    <a:pt x="1030243" y="353568"/>
                  </a:cubicBezTo>
                  <a:cubicBezTo>
                    <a:pt x="1047140" y="353474"/>
                    <a:pt x="1064208" y="352256"/>
                    <a:pt x="1081208" y="351521"/>
                  </a:cubicBezTo>
                  <a:cubicBezTo>
                    <a:pt x="1097802" y="350819"/>
                    <a:pt x="1114398" y="350195"/>
                    <a:pt x="1130992" y="349457"/>
                  </a:cubicBezTo>
                  <a:cubicBezTo>
                    <a:pt x="1153827" y="348425"/>
                    <a:pt x="1176696" y="347244"/>
                    <a:pt x="1199497" y="346323"/>
                  </a:cubicBezTo>
                  <a:cubicBezTo>
                    <a:pt x="1211438" y="345844"/>
                    <a:pt x="1223377" y="345807"/>
                    <a:pt x="1235284" y="345585"/>
                  </a:cubicBezTo>
                  <a:cubicBezTo>
                    <a:pt x="1245977" y="345382"/>
                    <a:pt x="1256635" y="345659"/>
                    <a:pt x="1267293" y="344977"/>
                  </a:cubicBezTo>
                  <a:cubicBezTo>
                    <a:pt x="1292928" y="343291"/>
                    <a:pt x="1318563" y="341220"/>
                    <a:pt x="1344196" y="339284"/>
                  </a:cubicBezTo>
                  <a:cubicBezTo>
                    <a:pt x="1362545" y="337884"/>
                    <a:pt x="1380895" y="336667"/>
                    <a:pt x="1399209" y="335007"/>
                  </a:cubicBezTo>
                  <a:cubicBezTo>
                    <a:pt x="1417963" y="333277"/>
                    <a:pt x="1436649" y="330788"/>
                    <a:pt x="1455402" y="329165"/>
                  </a:cubicBezTo>
                  <a:cubicBezTo>
                    <a:pt x="1492202" y="325941"/>
                    <a:pt x="1529034" y="323094"/>
                    <a:pt x="1565833" y="320099"/>
                  </a:cubicBezTo>
                  <a:cubicBezTo>
                    <a:pt x="1581720" y="318810"/>
                    <a:pt x="1597607" y="317464"/>
                    <a:pt x="1613493" y="316247"/>
                  </a:cubicBezTo>
                  <a:cubicBezTo>
                    <a:pt x="1626917" y="315198"/>
                    <a:pt x="1640342" y="314587"/>
                    <a:pt x="1653732" y="313278"/>
                  </a:cubicBezTo>
                  <a:cubicBezTo>
                    <a:pt x="1671609" y="311528"/>
                    <a:pt x="1689452" y="309352"/>
                    <a:pt x="1707295" y="307254"/>
                  </a:cubicBezTo>
                  <a:cubicBezTo>
                    <a:pt x="1722979" y="305409"/>
                    <a:pt x="1738663" y="303493"/>
                    <a:pt x="1754280" y="301409"/>
                  </a:cubicBezTo>
                  <a:cubicBezTo>
                    <a:pt x="1767637" y="299439"/>
                    <a:pt x="1757720" y="295810"/>
                    <a:pt x="1754010" y="295550"/>
                  </a:cubicBezTo>
                  <a:close/>
                  <a:moveTo>
                    <a:pt x="1608062" y="360503"/>
                  </a:moveTo>
                  <a:cubicBezTo>
                    <a:pt x="1601620" y="360078"/>
                    <a:pt x="1595144" y="359913"/>
                    <a:pt x="1588701" y="359636"/>
                  </a:cubicBezTo>
                  <a:cubicBezTo>
                    <a:pt x="1580202" y="359299"/>
                    <a:pt x="1571668" y="358385"/>
                    <a:pt x="1563202" y="358624"/>
                  </a:cubicBezTo>
                  <a:cubicBezTo>
                    <a:pt x="1543200" y="359252"/>
                    <a:pt x="1523199" y="360375"/>
                    <a:pt x="1503164" y="361370"/>
                  </a:cubicBezTo>
                  <a:cubicBezTo>
                    <a:pt x="1492437" y="361886"/>
                    <a:pt x="1481678" y="362274"/>
                    <a:pt x="1470986" y="363212"/>
                  </a:cubicBezTo>
                  <a:cubicBezTo>
                    <a:pt x="1456010" y="364561"/>
                    <a:pt x="1441067" y="366638"/>
                    <a:pt x="1426092" y="367910"/>
                  </a:cubicBezTo>
                  <a:cubicBezTo>
                    <a:pt x="1407069" y="369533"/>
                    <a:pt x="1388011" y="370730"/>
                    <a:pt x="1368920" y="371958"/>
                  </a:cubicBezTo>
                  <a:cubicBezTo>
                    <a:pt x="1349425" y="373192"/>
                    <a:pt x="1329929" y="374278"/>
                    <a:pt x="1310433" y="375422"/>
                  </a:cubicBezTo>
                  <a:cubicBezTo>
                    <a:pt x="1303317" y="375826"/>
                    <a:pt x="1296199" y="376177"/>
                    <a:pt x="1289083" y="376565"/>
                  </a:cubicBezTo>
                  <a:cubicBezTo>
                    <a:pt x="1278458" y="377172"/>
                    <a:pt x="1267867" y="377837"/>
                    <a:pt x="1257208" y="378444"/>
                  </a:cubicBezTo>
                  <a:cubicBezTo>
                    <a:pt x="1250901" y="378781"/>
                    <a:pt x="1244627" y="379328"/>
                    <a:pt x="1238320" y="379311"/>
                  </a:cubicBezTo>
                  <a:cubicBezTo>
                    <a:pt x="1229955" y="379253"/>
                    <a:pt x="1221658" y="379648"/>
                    <a:pt x="1213292" y="379402"/>
                  </a:cubicBezTo>
                  <a:cubicBezTo>
                    <a:pt x="1209076" y="379550"/>
                    <a:pt x="1203308" y="388930"/>
                    <a:pt x="1212651" y="390195"/>
                  </a:cubicBezTo>
                  <a:cubicBezTo>
                    <a:pt x="1221927" y="390745"/>
                    <a:pt x="1231270" y="390195"/>
                    <a:pt x="1240580" y="390138"/>
                  </a:cubicBezTo>
                  <a:cubicBezTo>
                    <a:pt x="1249653" y="390064"/>
                    <a:pt x="1258760" y="390084"/>
                    <a:pt x="1267867" y="390010"/>
                  </a:cubicBezTo>
                  <a:cubicBezTo>
                    <a:pt x="1280347" y="389881"/>
                    <a:pt x="1292860" y="389568"/>
                    <a:pt x="1305374" y="389548"/>
                  </a:cubicBezTo>
                  <a:cubicBezTo>
                    <a:pt x="1311917" y="389548"/>
                    <a:pt x="1318461" y="389952"/>
                    <a:pt x="1325005" y="390195"/>
                  </a:cubicBezTo>
                  <a:cubicBezTo>
                    <a:pt x="1330840" y="390414"/>
                    <a:pt x="1336742" y="391096"/>
                    <a:pt x="1342577" y="390840"/>
                  </a:cubicBezTo>
                  <a:cubicBezTo>
                    <a:pt x="1356609" y="390165"/>
                    <a:pt x="1370573" y="389089"/>
                    <a:pt x="1384604" y="388141"/>
                  </a:cubicBezTo>
                  <a:cubicBezTo>
                    <a:pt x="1394622" y="387467"/>
                    <a:pt x="1404673" y="386981"/>
                    <a:pt x="1414658" y="386023"/>
                  </a:cubicBezTo>
                  <a:cubicBezTo>
                    <a:pt x="1424911" y="385011"/>
                    <a:pt x="1435063" y="383277"/>
                    <a:pt x="1445317" y="382373"/>
                  </a:cubicBezTo>
                  <a:cubicBezTo>
                    <a:pt x="1465420" y="380623"/>
                    <a:pt x="1485524" y="379203"/>
                    <a:pt x="1505626" y="377651"/>
                  </a:cubicBezTo>
                  <a:cubicBezTo>
                    <a:pt x="1514294" y="376977"/>
                    <a:pt x="1522997" y="376252"/>
                    <a:pt x="1531665" y="375628"/>
                  </a:cubicBezTo>
                  <a:cubicBezTo>
                    <a:pt x="1539018" y="375132"/>
                    <a:pt x="1546371" y="375020"/>
                    <a:pt x="1553657" y="374248"/>
                  </a:cubicBezTo>
                  <a:cubicBezTo>
                    <a:pt x="1563404" y="373179"/>
                    <a:pt x="1573153" y="371722"/>
                    <a:pt x="1582866" y="370322"/>
                  </a:cubicBezTo>
                  <a:cubicBezTo>
                    <a:pt x="1591400" y="369087"/>
                    <a:pt x="1599967" y="367779"/>
                    <a:pt x="1608467" y="366321"/>
                  </a:cubicBezTo>
                  <a:cubicBezTo>
                    <a:pt x="1615719" y="364888"/>
                    <a:pt x="1610120" y="360891"/>
                    <a:pt x="1608062" y="360503"/>
                  </a:cubicBezTo>
                  <a:close/>
                  <a:moveTo>
                    <a:pt x="3047401" y="1303792"/>
                  </a:moveTo>
                  <a:cubicBezTo>
                    <a:pt x="3040756" y="1303387"/>
                    <a:pt x="3034112" y="1303222"/>
                    <a:pt x="3027467" y="1302966"/>
                  </a:cubicBezTo>
                  <a:cubicBezTo>
                    <a:pt x="3018731" y="1302652"/>
                    <a:pt x="3009962" y="1301769"/>
                    <a:pt x="3001225" y="1302025"/>
                  </a:cubicBezTo>
                  <a:cubicBezTo>
                    <a:pt x="2980617" y="1302699"/>
                    <a:pt x="2960008" y="1303887"/>
                    <a:pt x="2939433" y="1304936"/>
                  </a:cubicBezTo>
                  <a:cubicBezTo>
                    <a:pt x="2928370" y="1305489"/>
                    <a:pt x="2917273" y="1305877"/>
                    <a:pt x="2906277" y="1306852"/>
                  </a:cubicBezTo>
                  <a:cubicBezTo>
                    <a:pt x="2890829" y="1308234"/>
                    <a:pt x="2875482" y="1310356"/>
                    <a:pt x="2860101" y="1311682"/>
                  </a:cubicBezTo>
                  <a:cubicBezTo>
                    <a:pt x="2840471" y="1313341"/>
                    <a:pt x="2820806" y="1314592"/>
                    <a:pt x="2801209" y="1315847"/>
                  </a:cubicBezTo>
                  <a:cubicBezTo>
                    <a:pt x="2781107" y="1317173"/>
                    <a:pt x="2761038" y="1318296"/>
                    <a:pt x="2740969" y="1319476"/>
                  </a:cubicBezTo>
                  <a:cubicBezTo>
                    <a:pt x="2733649" y="1319901"/>
                    <a:pt x="2726296" y="1320269"/>
                    <a:pt x="2719011" y="1320674"/>
                  </a:cubicBezTo>
                  <a:cubicBezTo>
                    <a:pt x="2708083" y="1321321"/>
                    <a:pt x="2697121" y="1322003"/>
                    <a:pt x="2686192" y="1322627"/>
                  </a:cubicBezTo>
                  <a:cubicBezTo>
                    <a:pt x="2679716" y="1323015"/>
                    <a:pt x="2673240" y="1323568"/>
                    <a:pt x="2666730" y="1323531"/>
                  </a:cubicBezTo>
                  <a:cubicBezTo>
                    <a:pt x="2658163" y="1323531"/>
                    <a:pt x="2649595" y="1323936"/>
                    <a:pt x="2640994" y="1323716"/>
                  </a:cubicBezTo>
                  <a:cubicBezTo>
                    <a:pt x="2636643" y="1323882"/>
                    <a:pt x="2630707" y="1333282"/>
                    <a:pt x="2640286" y="1334510"/>
                  </a:cubicBezTo>
                  <a:cubicBezTo>
                    <a:pt x="2649832" y="1335026"/>
                    <a:pt x="2659444" y="1334473"/>
                    <a:pt x="2669057" y="1334382"/>
                  </a:cubicBezTo>
                  <a:cubicBezTo>
                    <a:pt x="2678401" y="1334291"/>
                    <a:pt x="2687744" y="1334291"/>
                    <a:pt x="2697121" y="1334179"/>
                  </a:cubicBezTo>
                  <a:cubicBezTo>
                    <a:pt x="2709972" y="1334031"/>
                    <a:pt x="2722856" y="1333683"/>
                    <a:pt x="2735741" y="1333626"/>
                  </a:cubicBezTo>
                  <a:cubicBezTo>
                    <a:pt x="2742487" y="1333626"/>
                    <a:pt x="2749199" y="1334014"/>
                    <a:pt x="2755945" y="1334216"/>
                  </a:cubicBezTo>
                  <a:cubicBezTo>
                    <a:pt x="2761982" y="1334436"/>
                    <a:pt x="2768020" y="1335100"/>
                    <a:pt x="2774024" y="1334823"/>
                  </a:cubicBezTo>
                  <a:cubicBezTo>
                    <a:pt x="2788460" y="1334125"/>
                    <a:pt x="2802862" y="1332999"/>
                    <a:pt x="2817298" y="1332024"/>
                  </a:cubicBezTo>
                  <a:cubicBezTo>
                    <a:pt x="2827620" y="1331322"/>
                    <a:pt x="2837975" y="1330806"/>
                    <a:pt x="2848229" y="1329811"/>
                  </a:cubicBezTo>
                  <a:cubicBezTo>
                    <a:pt x="2858786" y="1328799"/>
                    <a:pt x="2869276" y="1327045"/>
                    <a:pt x="2879799" y="1326101"/>
                  </a:cubicBezTo>
                  <a:cubicBezTo>
                    <a:pt x="2900476" y="1324276"/>
                    <a:pt x="2921185" y="1322819"/>
                    <a:pt x="2941895" y="1321197"/>
                  </a:cubicBezTo>
                  <a:cubicBezTo>
                    <a:pt x="2950834" y="1320522"/>
                    <a:pt x="2959772" y="1319780"/>
                    <a:pt x="2968711" y="1319153"/>
                  </a:cubicBezTo>
                  <a:cubicBezTo>
                    <a:pt x="2976266" y="1318637"/>
                    <a:pt x="2983855" y="1318509"/>
                    <a:pt x="2991377" y="1317696"/>
                  </a:cubicBezTo>
                  <a:cubicBezTo>
                    <a:pt x="3001428" y="1316626"/>
                    <a:pt x="3011446" y="1315136"/>
                    <a:pt x="3021429" y="1313699"/>
                  </a:cubicBezTo>
                  <a:cubicBezTo>
                    <a:pt x="3030233" y="1312461"/>
                    <a:pt x="3039036" y="1311135"/>
                    <a:pt x="3047772" y="1309651"/>
                  </a:cubicBezTo>
                  <a:cubicBezTo>
                    <a:pt x="3055260" y="1308160"/>
                    <a:pt x="3049526" y="1304180"/>
                    <a:pt x="3047401" y="1303792"/>
                  </a:cubicBezTo>
                  <a:close/>
                  <a:moveTo>
                    <a:pt x="3169805" y="1345583"/>
                  </a:moveTo>
                  <a:cubicBezTo>
                    <a:pt x="3163566" y="1345161"/>
                    <a:pt x="3157292" y="1344959"/>
                    <a:pt x="3151052" y="1344662"/>
                  </a:cubicBezTo>
                  <a:cubicBezTo>
                    <a:pt x="3142822" y="1344295"/>
                    <a:pt x="3134558" y="1343374"/>
                    <a:pt x="3126362" y="1343613"/>
                  </a:cubicBezTo>
                  <a:cubicBezTo>
                    <a:pt x="3106934" y="1344167"/>
                    <a:pt x="3087573" y="1345236"/>
                    <a:pt x="3068179" y="1346173"/>
                  </a:cubicBezTo>
                  <a:cubicBezTo>
                    <a:pt x="3057756" y="1346689"/>
                    <a:pt x="3047367" y="1347003"/>
                    <a:pt x="3036979" y="1347944"/>
                  </a:cubicBezTo>
                  <a:cubicBezTo>
                    <a:pt x="3022475" y="1349233"/>
                    <a:pt x="3008039" y="1351297"/>
                    <a:pt x="2993535" y="1352514"/>
                  </a:cubicBezTo>
                  <a:cubicBezTo>
                    <a:pt x="2975085" y="1354079"/>
                    <a:pt x="2956601" y="1355213"/>
                    <a:pt x="2938118" y="1356404"/>
                  </a:cubicBezTo>
                  <a:cubicBezTo>
                    <a:pt x="2919229" y="1357601"/>
                    <a:pt x="2900341" y="1358633"/>
                    <a:pt x="2881452" y="1359719"/>
                  </a:cubicBezTo>
                  <a:cubicBezTo>
                    <a:pt x="2874537" y="1360107"/>
                    <a:pt x="2867657" y="1360421"/>
                    <a:pt x="2860776" y="1360809"/>
                  </a:cubicBezTo>
                  <a:cubicBezTo>
                    <a:pt x="2850489" y="1361379"/>
                    <a:pt x="2840167" y="1362043"/>
                    <a:pt x="2829913" y="1362596"/>
                  </a:cubicBezTo>
                  <a:cubicBezTo>
                    <a:pt x="2823809" y="1362933"/>
                    <a:pt x="2817704" y="1363480"/>
                    <a:pt x="2811598" y="1363406"/>
                  </a:cubicBezTo>
                  <a:cubicBezTo>
                    <a:pt x="2803504" y="1363332"/>
                    <a:pt x="2795442" y="1363699"/>
                    <a:pt x="2787347" y="1363460"/>
                  </a:cubicBezTo>
                  <a:cubicBezTo>
                    <a:pt x="2783232" y="1363591"/>
                    <a:pt x="2777700" y="1372934"/>
                    <a:pt x="2786739" y="1374223"/>
                  </a:cubicBezTo>
                  <a:cubicBezTo>
                    <a:pt x="2795746" y="1374796"/>
                    <a:pt x="2804751" y="1374280"/>
                    <a:pt x="2813790" y="1374243"/>
                  </a:cubicBezTo>
                  <a:cubicBezTo>
                    <a:pt x="2822594" y="1374206"/>
                    <a:pt x="2831431" y="1374243"/>
                    <a:pt x="2840235" y="1374189"/>
                  </a:cubicBezTo>
                  <a:cubicBezTo>
                    <a:pt x="2852344" y="1374095"/>
                    <a:pt x="2864486" y="1373818"/>
                    <a:pt x="2876595" y="1373818"/>
                  </a:cubicBezTo>
                  <a:cubicBezTo>
                    <a:pt x="2882936" y="1373838"/>
                    <a:pt x="2889277" y="1374260"/>
                    <a:pt x="2895618" y="1374520"/>
                  </a:cubicBezTo>
                  <a:cubicBezTo>
                    <a:pt x="2901285" y="1374759"/>
                    <a:pt x="2906985" y="1375461"/>
                    <a:pt x="2912652" y="1375194"/>
                  </a:cubicBezTo>
                  <a:cubicBezTo>
                    <a:pt x="2926211" y="1374567"/>
                    <a:pt x="2939804" y="1373535"/>
                    <a:pt x="2953363" y="1372634"/>
                  </a:cubicBezTo>
                  <a:cubicBezTo>
                    <a:pt x="2963077" y="1371987"/>
                    <a:pt x="2972792" y="1371508"/>
                    <a:pt x="2982472" y="1370566"/>
                  </a:cubicBezTo>
                  <a:cubicBezTo>
                    <a:pt x="2992389" y="1369629"/>
                    <a:pt x="3002237" y="1367915"/>
                    <a:pt x="3012154" y="1367028"/>
                  </a:cubicBezTo>
                  <a:cubicBezTo>
                    <a:pt x="3031650" y="1365315"/>
                    <a:pt x="3051145" y="1363952"/>
                    <a:pt x="3070607" y="1362458"/>
                  </a:cubicBezTo>
                  <a:cubicBezTo>
                    <a:pt x="3079006" y="1361814"/>
                    <a:pt x="3087404" y="1361109"/>
                    <a:pt x="3095837" y="1360542"/>
                  </a:cubicBezTo>
                  <a:cubicBezTo>
                    <a:pt x="3102920" y="1360043"/>
                    <a:pt x="3110071" y="1359952"/>
                    <a:pt x="3117154" y="1359193"/>
                  </a:cubicBezTo>
                  <a:cubicBezTo>
                    <a:pt x="3126598" y="1358181"/>
                    <a:pt x="3136008" y="1356724"/>
                    <a:pt x="3145453" y="1355341"/>
                  </a:cubicBezTo>
                  <a:cubicBezTo>
                    <a:pt x="3153716" y="1354144"/>
                    <a:pt x="3161980" y="1352872"/>
                    <a:pt x="3170211" y="1351418"/>
                  </a:cubicBezTo>
                  <a:cubicBezTo>
                    <a:pt x="3177259" y="1350008"/>
                    <a:pt x="3171796" y="1345971"/>
                    <a:pt x="3169805" y="1345583"/>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9" name="PPT世界-7-7"/>
            <p:cNvSpPr/>
            <p:nvPr/>
          </p:nvSpPr>
          <p:spPr>
            <a:xfrm rot="21240000">
              <a:off x="1578721" y="1894765"/>
              <a:ext cx="2586092" cy="749470"/>
            </a:xfrm>
            <a:prstGeom prst="rect">
              <a:avLst/>
            </a:prstGeom>
          </p:spPr>
          <p:txBody>
            <a:bodyPr wrap="square">
              <a:noAutofit/>
            </a:bodyPr>
            <a:lstStyle/>
            <a:p>
              <a:pPr algn="ctr"/>
              <a:r>
                <a:rPr lang="en-US" altLang="zh-CN" sz="40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PART 01</a:t>
              </a:r>
              <a:endParaRPr lang="zh-CN" altLang="en-US" sz="40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68" name="PPT世界-9" descr="图标&#10;&#10;描述已自动生成"/>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33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6114576" y="607162"/>
            <a:ext cx="5480330" cy="6250839"/>
          </a:xfrm>
          <a:prstGeom prst="rect">
            <a:avLst/>
          </a:prstGeom>
          <a:effectLst>
            <a:outerShdw dist="50800" algn="l" rotWithShape="0">
              <a:schemeClr val="accent1"/>
            </a:outerShdw>
          </a:effectLst>
        </p:spPr>
      </p:pic>
      <p:grpSp>
        <p:nvGrpSpPr>
          <p:cNvPr id="49" name="PPT世界-10"/>
          <p:cNvGrpSpPr/>
          <p:nvPr/>
        </p:nvGrpSpPr>
        <p:grpSpPr>
          <a:xfrm>
            <a:off x="9769928" y="6118111"/>
            <a:ext cx="1850151" cy="341291"/>
            <a:chOff x="9769928" y="6118111"/>
            <a:chExt cx="1850151" cy="341291"/>
          </a:xfrm>
        </p:grpSpPr>
        <p:sp>
          <p:nvSpPr>
            <p:cNvPr id="14" name="PPT世界-10-1"/>
            <p:cNvSpPr/>
            <p:nvPr/>
          </p:nvSpPr>
          <p:spPr>
            <a:xfrm>
              <a:off x="9769928"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5" name="PPT世界-10-2"/>
            <p:cNvSpPr/>
            <p:nvPr/>
          </p:nvSpPr>
          <p:spPr>
            <a:xfrm>
              <a:off x="9862853" y="6185136"/>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16" name="PPT世界-10-3"/>
            <p:cNvSpPr/>
            <p:nvPr/>
          </p:nvSpPr>
          <p:spPr>
            <a:xfrm>
              <a:off x="10272881"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7" name="PPT世界-10-4"/>
            <p:cNvSpPr/>
            <p:nvPr/>
          </p:nvSpPr>
          <p:spPr>
            <a:xfrm>
              <a:off x="10339894" y="6185254"/>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18" name="PPT世界-10-5"/>
            <p:cNvSpPr/>
            <p:nvPr/>
          </p:nvSpPr>
          <p:spPr>
            <a:xfrm>
              <a:off x="10775835"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9" name="PPT世界-10-6"/>
            <p:cNvSpPr/>
            <p:nvPr/>
          </p:nvSpPr>
          <p:spPr>
            <a:xfrm>
              <a:off x="10842860" y="6203314"/>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0" name="PPT世界-10-7"/>
            <p:cNvSpPr/>
            <p:nvPr/>
          </p:nvSpPr>
          <p:spPr>
            <a:xfrm>
              <a:off x="11278787"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1" name="PPT世界-10-8"/>
            <p:cNvSpPr/>
            <p:nvPr/>
          </p:nvSpPr>
          <p:spPr>
            <a:xfrm>
              <a:off x="11367761" y="6185136"/>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pic>
        <p:nvPicPr>
          <p:cNvPr id="41" name="图片 40">
            <a:hlinkClick r:id="rId4"/>
            <a:extLst>
              <a:ext uri="{FF2B5EF4-FFF2-40B4-BE49-F238E27FC236}">
                <a16:creationId xmlns:a16="http://schemas.microsoft.com/office/drawing/2014/main" id="{03E43363-3B47-4C91-9F38-141B44A7A12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4501"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anim calcmode="lin" valueType="num">
                                      <p:cBhvr>
                                        <p:cTn id="8" dur="500" fill="hold"/>
                                        <p:tgtEl>
                                          <p:spTgt spid="23"/>
                                        </p:tgtEl>
                                        <p:attrNameLst>
                                          <p:attrName>ppt_x</p:attrName>
                                        </p:attrNameLst>
                                      </p:cBhvr>
                                      <p:tavLst>
                                        <p:tav tm="0">
                                          <p:val>
                                            <p:strVal val="#ppt_x"/>
                                          </p:val>
                                        </p:tav>
                                        <p:tav tm="100000">
                                          <p:val>
                                            <p:strVal val="#ppt_x"/>
                                          </p:val>
                                        </p:tav>
                                      </p:tavLst>
                                    </p:anim>
                                    <p:anim calcmode="lin" valueType="num">
                                      <p:cBhvr>
                                        <p:cTn id="9" dur="5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anim calcmode="lin" valueType="num">
                                      <p:cBhvr>
                                        <p:cTn id="14" dur="500" fill="hold"/>
                                        <p:tgtEl>
                                          <p:spTgt spid="26"/>
                                        </p:tgtEl>
                                        <p:attrNameLst>
                                          <p:attrName>ppt_x</p:attrName>
                                        </p:attrNameLst>
                                      </p:cBhvr>
                                      <p:tavLst>
                                        <p:tav tm="0">
                                          <p:val>
                                            <p:strVal val="#ppt_x"/>
                                          </p:val>
                                        </p:tav>
                                        <p:tav tm="100000">
                                          <p:val>
                                            <p:strVal val="#ppt_x"/>
                                          </p:val>
                                        </p:tav>
                                      </p:tavLst>
                                    </p:anim>
                                    <p:anim calcmode="lin" valueType="num">
                                      <p:cBhvr>
                                        <p:cTn id="15"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 name="PPT世界-2"/>
          <p:cNvSpPr/>
          <p:nvPr/>
        </p:nvSpPr>
        <p:spPr>
          <a:xfrm>
            <a:off x="384355" y="238835"/>
            <a:ext cx="642904" cy="6429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rgbClr val="7F7F7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PPT世界-3"/>
          <p:cNvSpPr txBox="1"/>
          <p:nvPr/>
        </p:nvSpPr>
        <p:spPr>
          <a:xfrm>
            <a:off x="364120" y="336418"/>
            <a:ext cx="670463" cy="400110"/>
          </a:xfrm>
          <a:prstGeom prst="rect">
            <a:avLst/>
          </a:prstGeom>
          <a:noFill/>
        </p:spPr>
        <p:txBody>
          <a:bodyPr wrap="square" rtlCol="0">
            <a:no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 name="PPT世界-4"/>
          <p:cNvSpPr txBox="1"/>
          <p:nvPr/>
        </p:nvSpPr>
        <p:spPr>
          <a:xfrm>
            <a:off x="1320609" y="250124"/>
            <a:ext cx="1494791" cy="461665"/>
          </a:xfrm>
          <a:prstGeom prst="rect">
            <a:avLst/>
          </a:prstGeom>
          <a:noFill/>
        </p:spPr>
        <p:txBody>
          <a:bodyPr wrap="square" rtlCol="0">
            <a:noAutofit/>
          </a:bodyPr>
          <a:lstStyle/>
          <a:p>
            <a:pPr algn="dist"/>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教学分析</a:t>
            </a:r>
          </a:p>
        </p:txBody>
      </p:sp>
      <p:sp>
        <p:nvSpPr>
          <p:cNvPr id="8" name="PPT世界-5"/>
          <p:cNvSpPr txBox="1"/>
          <p:nvPr/>
        </p:nvSpPr>
        <p:spPr>
          <a:xfrm>
            <a:off x="1336736" y="673926"/>
            <a:ext cx="2154512" cy="253916"/>
          </a:xfrm>
          <a:prstGeom prst="rect">
            <a:avLst/>
          </a:prstGeom>
          <a:noFill/>
        </p:spPr>
        <p:txBody>
          <a:bodyPr wrap="square" rtlCol="0">
            <a:noAutofit/>
          </a:bodyPr>
          <a:lstStyle/>
          <a:p>
            <a:pPr algn="dist"/>
            <a:r>
              <a:rPr lang="en-US" altLang="zh-CN"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Teaching analysis</a:t>
            </a:r>
            <a:endParaRPr lang="zh-CN" altLang="en-US"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9" name="PPT世界-6"/>
          <p:cNvGrpSpPr/>
          <p:nvPr/>
        </p:nvGrpSpPr>
        <p:grpSpPr>
          <a:xfrm>
            <a:off x="5786880" y="1678335"/>
            <a:ext cx="4344979" cy="923330"/>
            <a:chOff x="5786880" y="1678335"/>
            <a:chExt cx="4344979" cy="923330"/>
          </a:xfrm>
        </p:grpSpPr>
        <p:sp>
          <p:nvSpPr>
            <p:cNvPr id="10" name="PPT世界-6-1"/>
            <p:cNvSpPr txBox="1"/>
            <p:nvPr/>
          </p:nvSpPr>
          <p:spPr>
            <a:xfrm>
              <a:off x="5786880" y="1678335"/>
              <a:ext cx="2522779" cy="923330"/>
            </a:xfrm>
            <a:prstGeom prst="rect">
              <a:avLst/>
            </a:prstGeom>
            <a:noFill/>
          </p:spPr>
          <p:txBody>
            <a:bodyPr wrap="none" lIns="0" tIns="0" rIns="0" bIns="0" rtlCol="0">
              <a:prstTxWarp prst="textPlain">
                <a:avLst>
                  <a:gd name="adj" fmla="val 45867"/>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某某某</a:t>
              </a:r>
            </a:p>
          </p:txBody>
        </p:sp>
        <p:cxnSp>
          <p:nvCxnSpPr>
            <p:cNvPr id="11" name="PPT世界-6-2"/>
            <p:cNvCxnSpPr/>
            <p:nvPr/>
          </p:nvCxnSpPr>
          <p:spPr>
            <a:xfrm flipH="1">
              <a:off x="8463866" y="1678335"/>
              <a:ext cx="186658" cy="923330"/>
            </a:xfrm>
            <a:prstGeom prst="line">
              <a:avLst/>
            </a:prstGeom>
            <a:noFill/>
            <a:ln w="38100" cap="flat" cmpd="sng" algn="ctr">
              <a:solidFill>
                <a:schemeClr val="accent1"/>
              </a:solidFill>
              <a:prstDash val="solid"/>
              <a:miter lim="800000"/>
            </a:ln>
            <a:effectLst/>
          </p:spPr>
        </p:cxnSp>
        <p:sp>
          <p:nvSpPr>
            <p:cNvPr id="12" name="PPT世界-6-3"/>
            <p:cNvSpPr/>
            <p:nvPr/>
          </p:nvSpPr>
          <p:spPr>
            <a:xfrm>
              <a:off x="8650524" y="2166237"/>
              <a:ext cx="1422400" cy="435428"/>
            </a:xfrm>
            <a:prstGeom prst="parallelogram">
              <a:avLst>
                <a:gd name="adj" fmla="val 20417"/>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6-4"/>
            <p:cNvSpPr txBox="1"/>
            <p:nvPr/>
          </p:nvSpPr>
          <p:spPr>
            <a:xfrm>
              <a:off x="8777146" y="2199285"/>
              <a:ext cx="1107996" cy="369332"/>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u="none" strike="noStrike" kern="120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sp>
          <p:nvSpPr>
            <p:cNvPr id="14" name="PPT世界-6-5"/>
            <p:cNvSpPr txBox="1"/>
            <p:nvPr/>
          </p:nvSpPr>
          <p:spPr>
            <a:xfrm>
              <a:off x="8783413" y="1703181"/>
              <a:ext cx="1348446"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0" u="none" strike="noStrike" kern="120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TITLE HERE</a:t>
              </a:r>
            </a:p>
          </p:txBody>
        </p:sp>
      </p:grpSp>
      <p:grpSp>
        <p:nvGrpSpPr>
          <p:cNvPr id="15" name="PPT世界-7"/>
          <p:cNvGrpSpPr/>
          <p:nvPr/>
        </p:nvGrpSpPr>
        <p:grpSpPr>
          <a:xfrm>
            <a:off x="355598" y="2883933"/>
            <a:ext cx="11475801" cy="3461306"/>
            <a:chOff x="355598" y="2883933"/>
            <a:chExt cx="11475801" cy="3461306"/>
          </a:xfrm>
        </p:grpSpPr>
        <p:sp>
          <p:nvSpPr>
            <p:cNvPr id="16" name="PPT世界-7-1"/>
            <p:cNvSpPr/>
            <p:nvPr/>
          </p:nvSpPr>
          <p:spPr>
            <a:xfrm>
              <a:off x="355598" y="2883933"/>
              <a:ext cx="11475801" cy="3461306"/>
            </a:xfrm>
            <a:prstGeom prst="snip1Rect">
              <a:avLst>
                <a:gd name="adj" fmla="val 13209"/>
              </a:avLst>
            </a:prstGeom>
            <a:solidFill>
              <a:schemeClr val="bg1"/>
            </a:solidFill>
            <a:ln>
              <a:noFill/>
            </a:ln>
            <a:effectLst>
              <a:outerShdw blurRad="127000" dist="38100" dir="27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7-2"/>
            <p:cNvSpPr/>
            <p:nvPr/>
          </p:nvSpPr>
          <p:spPr>
            <a:xfrm>
              <a:off x="355600" y="2883933"/>
              <a:ext cx="4761439" cy="3453366"/>
            </a:xfrm>
            <a:custGeom>
              <a:avLst/>
              <a:gdLst>
                <a:gd name="connsiteX0" fmla="*/ 163033 w 5255046"/>
                <a:gd name="connsiteY0" fmla="*/ 0 h 3453366"/>
                <a:gd name="connsiteX1" fmla="*/ 5255046 w 5255046"/>
                <a:gd name="connsiteY1" fmla="*/ 0 h 3453366"/>
                <a:gd name="connsiteX2" fmla="*/ 4549972 w 5255046"/>
                <a:gd name="connsiteY2" fmla="*/ 3453366 h 3453366"/>
                <a:gd name="connsiteX3" fmla="*/ 2673383 w 5255046"/>
                <a:gd name="connsiteY3" fmla="*/ 3453366 h 3453366"/>
                <a:gd name="connsiteX4" fmla="*/ 162809 w 5255046"/>
                <a:gd name="connsiteY4" fmla="*/ 3453366 h 3453366"/>
                <a:gd name="connsiteX5" fmla="*/ 0 w 5255046"/>
                <a:gd name="connsiteY5" fmla="*/ 3453366 h 3453366"/>
                <a:gd name="connsiteX6" fmla="*/ 0 w 5255046"/>
                <a:gd name="connsiteY6" fmla="*/ 798514 h 3453366"/>
                <a:gd name="connsiteX7" fmla="*/ 0 w 5255046"/>
                <a:gd name="connsiteY7" fmla="*/ 966 h 3453366"/>
                <a:gd name="connsiteX8" fmla="*/ 162836 w 5255046"/>
                <a:gd name="connsiteY8" fmla="*/ 966 h 3453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55046" h="3453366">
                  <a:moveTo>
                    <a:pt x="163033" y="0"/>
                  </a:moveTo>
                  <a:lnTo>
                    <a:pt x="5255046" y="0"/>
                  </a:lnTo>
                  <a:lnTo>
                    <a:pt x="4549972" y="3453366"/>
                  </a:lnTo>
                  <a:lnTo>
                    <a:pt x="2673383" y="3453366"/>
                  </a:lnTo>
                  <a:lnTo>
                    <a:pt x="162809" y="3453366"/>
                  </a:lnTo>
                  <a:lnTo>
                    <a:pt x="0" y="3453366"/>
                  </a:lnTo>
                  <a:lnTo>
                    <a:pt x="0" y="798514"/>
                  </a:lnTo>
                  <a:lnTo>
                    <a:pt x="0" y="966"/>
                  </a:lnTo>
                  <a:lnTo>
                    <a:pt x="162836" y="966"/>
                  </a:lnTo>
                  <a:close/>
                </a:path>
              </a:pathLst>
            </a:custGeom>
            <a:solidFill>
              <a:schemeClr val="accent1"/>
            </a:solidFill>
            <a:ln>
              <a:noFill/>
            </a:ln>
            <a:effectLst>
              <a:outerShdw blurRad="127000" dist="38100" dir="2700000" algn="tl" rotWithShape="0">
                <a:schemeClr val="accent3">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0" name="PPT世界-8"/>
          <p:cNvGrpSpPr/>
          <p:nvPr/>
        </p:nvGrpSpPr>
        <p:grpSpPr>
          <a:xfrm>
            <a:off x="5701191" y="3744873"/>
            <a:ext cx="5742140" cy="2318098"/>
            <a:chOff x="5701191" y="3744873"/>
            <a:chExt cx="5742140" cy="2318098"/>
          </a:xfrm>
        </p:grpSpPr>
        <p:sp>
          <p:nvSpPr>
            <p:cNvPr id="21" name="PPT世界-8-1"/>
            <p:cNvSpPr txBox="1"/>
            <p:nvPr/>
          </p:nvSpPr>
          <p:spPr>
            <a:xfrm>
              <a:off x="5745254" y="3744873"/>
              <a:ext cx="1223412" cy="646331"/>
            </a:xfrm>
            <a:prstGeom prst="rect">
              <a:avLst/>
            </a:prstGeom>
            <a:noFill/>
          </p:spPr>
          <p:txBody>
            <a:bodyPr wrap="none"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3600" b="0" i="1"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X.X</a:t>
              </a:r>
              <a:r>
                <a:rPr kumimoji="0" lang="zh-CN" altLang="en-US" sz="2400" b="0" i="1"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亿</a:t>
              </a:r>
              <a:endParaRPr kumimoji="0" lang="zh-CN" altLang="en-US" sz="3600" b="0" i="1"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8-2"/>
            <p:cNvSpPr/>
            <p:nvPr/>
          </p:nvSpPr>
          <p:spPr>
            <a:xfrm>
              <a:off x="7056652" y="3810528"/>
              <a:ext cx="209550" cy="180647"/>
            </a:xfrm>
            <a:prstGeom prst="triangl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 name="PPT世界-8-3"/>
            <p:cNvSpPr txBox="1"/>
            <p:nvPr/>
          </p:nvSpPr>
          <p:spPr>
            <a:xfrm>
              <a:off x="6918983" y="3984533"/>
              <a:ext cx="800219"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1" u="none" strike="noStrike" kern="120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成交额</a:t>
              </a:r>
            </a:p>
          </p:txBody>
        </p:sp>
        <p:sp>
          <p:nvSpPr>
            <p:cNvPr id="24" name="PPT世界-8-4"/>
            <p:cNvSpPr txBox="1"/>
            <p:nvPr/>
          </p:nvSpPr>
          <p:spPr>
            <a:xfrm>
              <a:off x="8610547" y="3744873"/>
              <a:ext cx="1821332" cy="646331"/>
            </a:xfrm>
            <a:prstGeom prst="rect">
              <a:avLst/>
            </a:prstGeom>
            <a:noFill/>
          </p:spPr>
          <p:txBody>
            <a:bodyPr wrap="none"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3600" b="0" i="1"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XX.X</a:t>
              </a:r>
              <a:r>
                <a:rPr kumimoji="0" lang="zh-CN" altLang="en-US" sz="2400" b="0" i="1"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万方</a:t>
              </a:r>
              <a:endParaRPr kumimoji="0" lang="zh-CN" altLang="en-US" sz="3600" b="0" i="1"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5" name="PPT世界-8-5"/>
            <p:cNvSpPr/>
            <p:nvPr/>
          </p:nvSpPr>
          <p:spPr>
            <a:xfrm>
              <a:off x="10519865" y="3810528"/>
              <a:ext cx="209550" cy="180647"/>
            </a:xfrm>
            <a:prstGeom prst="triangl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8-6"/>
            <p:cNvSpPr txBox="1"/>
            <p:nvPr/>
          </p:nvSpPr>
          <p:spPr>
            <a:xfrm>
              <a:off x="10382196" y="3984533"/>
              <a:ext cx="1005403"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1" u="none" strike="noStrike" kern="120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成交面积</a:t>
              </a:r>
            </a:p>
          </p:txBody>
        </p:sp>
        <p:sp>
          <p:nvSpPr>
            <p:cNvPr id="27" name="PPT世界-8-7"/>
            <p:cNvSpPr txBox="1"/>
            <p:nvPr/>
          </p:nvSpPr>
          <p:spPr>
            <a:xfrm>
              <a:off x="5701191" y="4772824"/>
              <a:ext cx="1670649" cy="646331"/>
            </a:xfrm>
            <a:prstGeom prst="rect">
              <a:avLst/>
            </a:prstGeom>
            <a:noFill/>
          </p:spPr>
          <p:txBody>
            <a:bodyPr wrap="none"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3600" b="0" i="1"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XXX</a:t>
              </a:r>
              <a:r>
                <a:rPr kumimoji="0" lang="zh-CN" altLang="en-US" sz="2400" b="0" i="1"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人次</a:t>
              </a:r>
              <a:endParaRPr kumimoji="0" lang="zh-CN" altLang="en-US" sz="3600" b="0" i="1"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8" name="PPT世界-8-8"/>
            <p:cNvSpPr/>
            <p:nvPr/>
          </p:nvSpPr>
          <p:spPr>
            <a:xfrm>
              <a:off x="7459826" y="4838479"/>
              <a:ext cx="209550" cy="180647"/>
            </a:xfrm>
            <a:prstGeom prst="triangl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9" name="PPT世界-8-9"/>
            <p:cNvSpPr txBox="1"/>
            <p:nvPr/>
          </p:nvSpPr>
          <p:spPr>
            <a:xfrm>
              <a:off x="7322157" y="5012484"/>
              <a:ext cx="1005403"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1" u="none" strike="noStrike" kern="120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接待客户</a:t>
              </a:r>
            </a:p>
          </p:txBody>
        </p:sp>
        <p:sp>
          <p:nvSpPr>
            <p:cNvPr id="30" name="PPT世界-8-10"/>
            <p:cNvSpPr txBox="1"/>
            <p:nvPr/>
          </p:nvSpPr>
          <p:spPr>
            <a:xfrm>
              <a:off x="8816962" y="4772824"/>
              <a:ext cx="1670649" cy="646331"/>
            </a:xfrm>
            <a:prstGeom prst="rect">
              <a:avLst/>
            </a:prstGeom>
            <a:noFill/>
          </p:spPr>
          <p:txBody>
            <a:bodyPr wrap="none"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3600" b="0" i="1"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XXX</a:t>
              </a:r>
              <a:r>
                <a:rPr kumimoji="0" lang="zh-CN" altLang="en-US" sz="2400" b="0" i="1"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人次</a:t>
              </a:r>
              <a:endParaRPr kumimoji="0" lang="zh-CN" altLang="en-US" sz="3600" b="0" i="1"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1" name="PPT世界-8-11"/>
            <p:cNvSpPr/>
            <p:nvPr/>
          </p:nvSpPr>
          <p:spPr>
            <a:xfrm>
              <a:off x="10575597" y="4838479"/>
              <a:ext cx="209550" cy="180647"/>
            </a:xfrm>
            <a:prstGeom prst="triangl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2" name="PPT世界-8-12"/>
            <p:cNvSpPr txBox="1"/>
            <p:nvPr/>
          </p:nvSpPr>
          <p:spPr>
            <a:xfrm>
              <a:off x="10437928" y="5012484"/>
              <a:ext cx="1005403"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1" u="none" strike="noStrike" kern="120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成交客户</a:t>
              </a:r>
            </a:p>
          </p:txBody>
        </p:sp>
        <p:sp>
          <p:nvSpPr>
            <p:cNvPr id="33" name="PPT世界-8-13"/>
            <p:cNvSpPr txBox="1"/>
            <p:nvPr/>
          </p:nvSpPr>
          <p:spPr>
            <a:xfrm>
              <a:off x="8912012" y="5785972"/>
              <a:ext cx="2465740" cy="276999"/>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1" u="none" strike="noStrike" kern="120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*以上数据截止至</a:t>
              </a:r>
              <a:r>
                <a:rPr kumimoji="0" lang="en-US" altLang="zh-CN" sz="1200" b="0" i="1" u="none" strike="noStrike" kern="120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20XX</a:t>
              </a:r>
              <a:r>
                <a:rPr kumimoji="0" lang="zh-CN" altLang="en-US" sz="1200" b="0" i="1" u="none" strike="noStrike" kern="120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年</a:t>
              </a:r>
              <a:r>
                <a:rPr kumimoji="0" lang="en-US" altLang="zh-CN" sz="1200" b="0" i="1" u="none" strike="noStrike" kern="120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a:t>
              </a:r>
              <a:r>
                <a:rPr kumimoji="0" lang="zh-CN" altLang="en-US" sz="1200" b="0" i="1" u="none" strike="noStrike" kern="120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月</a:t>
              </a:r>
              <a:r>
                <a:rPr kumimoji="0" lang="en-US" altLang="zh-CN" sz="1200" b="0" i="1" u="none" strike="noStrike" kern="120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XX</a:t>
              </a:r>
              <a:r>
                <a:rPr kumimoji="0" lang="zh-CN" altLang="en-US" sz="1200" b="0" i="1" u="none" strike="noStrike" kern="120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日</a:t>
              </a:r>
            </a:p>
          </p:txBody>
        </p:sp>
      </p:grpSp>
      <p:pic>
        <p:nvPicPr>
          <p:cNvPr id="35" name="PPT世界-9" descr="图标&#10;&#10;描述已自动生成"/>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33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flipH="1">
            <a:off x="906059" y="1351644"/>
            <a:ext cx="4378060" cy="4993595"/>
          </a:xfrm>
          <a:prstGeom prst="rect">
            <a:avLst/>
          </a:prstGeom>
          <a:effectLst>
            <a:outerShdw dist="50800" algn="l" rotWithShape="0">
              <a:schemeClr val="accent1"/>
            </a:outerShdw>
          </a:effectLst>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anim calcmode="lin" valueType="num">
                                      <p:cBhvr>
                                        <p:cTn id="14" dur="500" fill="hold"/>
                                        <p:tgtEl>
                                          <p:spTgt spid="35"/>
                                        </p:tgtEl>
                                        <p:attrNameLst>
                                          <p:attrName>ppt_x</p:attrName>
                                        </p:attrNameLst>
                                      </p:cBhvr>
                                      <p:tavLst>
                                        <p:tav tm="0">
                                          <p:val>
                                            <p:strVal val="#ppt_x"/>
                                          </p:val>
                                        </p:tav>
                                        <p:tav tm="100000">
                                          <p:val>
                                            <p:strVal val="#ppt_x"/>
                                          </p:val>
                                        </p:tav>
                                      </p:tavLst>
                                    </p:anim>
                                    <p:anim calcmode="lin" valueType="num">
                                      <p:cBhvr>
                                        <p:cTn id="15" dur="5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anim calcmode="lin" valueType="num">
                                      <p:cBhvr>
                                        <p:cTn id="26" dur="500" fill="hold"/>
                                        <p:tgtEl>
                                          <p:spTgt spid="20"/>
                                        </p:tgtEl>
                                        <p:attrNameLst>
                                          <p:attrName>ppt_x</p:attrName>
                                        </p:attrNameLst>
                                      </p:cBhvr>
                                      <p:tavLst>
                                        <p:tav tm="0">
                                          <p:val>
                                            <p:strVal val="#ppt_x"/>
                                          </p:val>
                                        </p:tav>
                                        <p:tav tm="100000">
                                          <p:val>
                                            <p:strVal val="#ppt_x"/>
                                          </p:val>
                                        </p:tav>
                                      </p:tavLst>
                                    </p:anim>
                                    <p:anim calcmode="lin" valueType="num">
                                      <p:cBhvr>
                                        <p:cTn id="27"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 name="PPT世界-2"/>
          <p:cNvSpPr/>
          <p:nvPr/>
        </p:nvSpPr>
        <p:spPr>
          <a:xfrm>
            <a:off x="384355" y="238835"/>
            <a:ext cx="642904" cy="6429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rgbClr val="7F7F7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PPT世界-3"/>
          <p:cNvSpPr txBox="1"/>
          <p:nvPr/>
        </p:nvSpPr>
        <p:spPr>
          <a:xfrm>
            <a:off x="364120" y="336418"/>
            <a:ext cx="670463" cy="400110"/>
          </a:xfrm>
          <a:prstGeom prst="rect">
            <a:avLst/>
          </a:prstGeom>
          <a:noFill/>
        </p:spPr>
        <p:txBody>
          <a:bodyPr wrap="square" rtlCol="0">
            <a:no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 name="PPT世界-4"/>
          <p:cNvSpPr txBox="1"/>
          <p:nvPr/>
        </p:nvSpPr>
        <p:spPr>
          <a:xfrm>
            <a:off x="1320609" y="250124"/>
            <a:ext cx="1494791" cy="461665"/>
          </a:xfrm>
          <a:prstGeom prst="rect">
            <a:avLst/>
          </a:prstGeom>
          <a:noFill/>
        </p:spPr>
        <p:txBody>
          <a:bodyPr wrap="square" rtlCol="0">
            <a:noAutofit/>
          </a:bodyPr>
          <a:lstStyle/>
          <a:p>
            <a:pPr algn="dist"/>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教学分析</a:t>
            </a:r>
          </a:p>
        </p:txBody>
      </p:sp>
      <p:sp>
        <p:nvSpPr>
          <p:cNvPr id="8" name="PPT世界-5"/>
          <p:cNvSpPr txBox="1"/>
          <p:nvPr/>
        </p:nvSpPr>
        <p:spPr>
          <a:xfrm>
            <a:off x="1336736" y="673926"/>
            <a:ext cx="2154512" cy="253916"/>
          </a:xfrm>
          <a:prstGeom prst="rect">
            <a:avLst/>
          </a:prstGeom>
          <a:noFill/>
        </p:spPr>
        <p:txBody>
          <a:bodyPr wrap="square" rtlCol="0">
            <a:noAutofit/>
          </a:bodyPr>
          <a:lstStyle/>
          <a:p>
            <a:pPr algn="dist"/>
            <a:r>
              <a:rPr lang="en-US" altLang="zh-CN"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Teaching analysis</a:t>
            </a:r>
            <a:endParaRPr lang="zh-CN" altLang="en-US"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 name="PPT世界-6"/>
          <p:cNvSpPr/>
          <p:nvPr/>
        </p:nvSpPr>
        <p:spPr>
          <a:xfrm>
            <a:off x="962597" y="1644822"/>
            <a:ext cx="8105562" cy="4528923"/>
          </a:xfrm>
          <a:prstGeom prst="roundRect">
            <a:avLst>
              <a:gd name="adj" fmla="val 4310"/>
            </a:avLst>
          </a:prstGeom>
          <a:noFill/>
          <a:ln w="12700" cap="flat" cmpd="sng" algn="ctr">
            <a:solidFill>
              <a:schemeClr val="accent1"/>
            </a:solid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6" name="PPT世界-7"/>
          <p:cNvGrpSpPr/>
          <p:nvPr/>
        </p:nvGrpSpPr>
        <p:grpSpPr>
          <a:xfrm>
            <a:off x="1558128" y="3244067"/>
            <a:ext cx="2210290" cy="1030779"/>
            <a:chOff x="1558128" y="3244067"/>
            <a:chExt cx="2210290" cy="1030779"/>
          </a:xfrm>
        </p:grpSpPr>
        <p:sp>
          <p:nvSpPr>
            <p:cNvPr id="17" name="PPT世界-7-1"/>
            <p:cNvSpPr/>
            <p:nvPr/>
          </p:nvSpPr>
          <p:spPr>
            <a:xfrm>
              <a:off x="1558128" y="3276637"/>
              <a:ext cx="150826" cy="380604"/>
            </a:xfrm>
            <a:prstGeom prst="parallelogram">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7-2"/>
            <p:cNvSpPr txBox="1"/>
            <p:nvPr/>
          </p:nvSpPr>
          <p:spPr>
            <a:xfrm>
              <a:off x="1726683" y="3657241"/>
              <a:ext cx="2041735" cy="617605"/>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模板、素材资源。</a:t>
              </a:r>
            </a:p>
          </p:txBody>
        </p:sp>
        <p:sp>
          <p:nvSpPr>
            <p:cNvPr id="19" name="PPT世界-7-3"/>
            <p:cNvSpPr txBox="1"/>
            <p:nvPr/>
          </p:nvSpPr>
          <p:spPr>
            <a:xfrm>
              <a:off x="1736209" y="3244067"/>
              <a:ext cx="1375812" cy="430887"/>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grpSp>
      <p:grpSp>
        <p:nvGrpSpPr>
          <p:cNvPr id="20" name="PPT世界-8"/>
          <p:cNvGrpSpPr/>
          <p:nvPr/>
        </p:nvGrpSpPr>
        <p:grpSpPr>
          <a:xfrm>
            <a:off x="3953706" y="3260726"/>
            <a:ext cx="2122480" cy="1014120"/>
            <a:chOff x="3953706" y="3260726"/>
            <a:chExt cx="2122480" cy="1014120"/>
          </a:xfrm>
        </p:grpSpPr>
        <p:sp>
          <p:nvSpPr>
            <p:cNvPr id="21" name="PPT世界-8-1"/>
            <p:cNvSpPr/>
            <p:nvPr/>
          </p:nvSpPr>
          <p:spPr>
            <a:xfrm>
              <a:off x="3953706" y="3276637"/>
              <a:ext cx="150826" cy="380604"/>
            </a:xfrm>
            <a:prstGeom prst="parallelogram">
              <a:avLst/>
            </a:pr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8-2"/>
            <p:cNvSpPr txBox="1"/>
            <p:nvPr/>
          </p:nvSpPr>
          <p:spPr>
            <a:xfrm>
              <a:off x="4107953" y="3657241"/>
              <a:ext cx="1968233" cy="617605"/>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模板、素材资源。</a:t>
              </a:r>
            </a:p>
          </p:txBody>
        </p:sp>
        <p:sp>
          <p:nvSpPr>
            <p:cNvPr id="23" name="PPT世界-8-3"/>
            <p:cNvSpPr txBox="1"/>
            <p:nvPr/>
          </p:nvSpPr>
          <p:spPr>
            <a:xfrm>
              <a:off x="4117478" y="3260726"/>
              <a:ext cx="1375812" cy="430887"/>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grpSp>
      <p:grpSp>
        <p:nvGrpSpPr>
          <p:cNvPr id="24" name="PPT世界-9"/>
          <p:cNvGrpSpPr/>
          <p:nvPr/>
        </p:nvGrpSpPr>
        <p:grpSpPr>
          <a:xfrm>
            <a:off x="1558128" y="4761983"/>
            <a:ext cx="2105698" cy="1026967"/>
            <a:chOff x="1558128" y="4761983"/>
            <a:chExt cx="2105698" cy="1026967"/>
          </a:xfrm>
        </p:grpSpPr>
        <p:sp>
          <p:nvSpPr>
            <p:cNvPr id="25" name="PPT世界-9-1"/>
            <p:cNvSpPr/>
            <p:nvPr/>
          </p:nvSpPr>
          <p:spPr>
            <a:xfrm>
              <a:off x="1558128" y="4794553"/>
              <a:ext cx="150826" cy="380604"/>
            </a:xfrm>
            <a:prstGeom prst="parallelogram">
              <a:avLst/>
            </a:pr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9-2"/>
            <p:cNvSpPr txBox="1"/>
            <p:nvPr/>
          </p:nvSpPr>
          <p:spPr>
            <a:xfrm>
              <a:off x="1726683" y="5171345"/>
              <a:ext cx="1937143" cy="617605"/>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模板、素材资源。</a:t>
              </a:r>
            </a:p>
          </p:txBody>
        </p:sp>
        <p:sp>
          <p:nvSpPr>
            <p:cNvPr id="27" name="PPT世界-9-3"/>
            <p:cNvSpPr txBox="1"/>
            <p:nvPr/>
          </p:nvSpPr>
          <p:spPr>
            <a:xfrm>
              <a:off x="1736209" y="4761983"/>
              <a:ext cx="1375812" cy="430887"/>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grpSp>
      <p:grpSp>
        <p:nvGrpSpPr>
          <p:cNvPr id="28" name="PPT世界-10"/>
          <p:cNvGrpSpPr/>
          <p:nvPr/>
        </p:nvGrpSpPr>
        <p:grpSpPr>
          <a:xfrm>
            <a:off x="3953706" y="4761983"/>
            <a:ext cx="2115733" cy="1026967"/>
            <a:chOff x="3953706" y="4761983"/>
            <a:chExt cx="2115733" cy="1026967"/>
          </a:xfrm>
        </p:grpSpPr>
        <p:sp>
          <p:nvSpPr>
            <p:cNvPr id="29" name="PPT世界-10-1"/>
            <p:cNvSpPr/>
            <p:nvPr/>
          </p:nvSpPr>
          <p:spPr>
            <a:xfrm>
              <a:off x="3953706" y="4794553"/>
              <a:ext cx="150826" cy="380604"/>
            </a:xfrm>
            <a:prstGeom prst="parallelogram">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10-2"/>
            <p:cNvSpPr txBox="1"/>
            <p:nvPr/>
          </p:nvSpPr>
          <p:spPr>
            <a:xfrm>
              <a:off x="4107953" y="5171345"/>
              <a:ext cx="1961486" cy="617605"/>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模板、素材资源。</a:t>
              </a:r>
            </a:p>
          </p:txBody>
        </p:sp>
        <p:sp>
          <p:nvSpPr>
            <p:cNvPr id="31" name="PPT世界-10-3"/>
            <p:cNvSpPr txBox="1"/>
            <p:nvPr/>
          </p:nvSpPr>
          <p:spPr>
            <a:xfrm>
              <a:off x="4117478" y="4761983"/>
              <a:ext cx="1375812" cy="430887"/>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grpSp>
      <p:grpSp>
        <p:nvGrpSpPr>
          <p:cNvPr id="32" name="PPT世界-11"/>
          <p:cNvGrpSpPr/>
          <p:nvPr/>
        </p:nvGrpSpPr>
        <p:grpSpPr>
          <a:xfrm>
            <a:off x="1558128" y="1953091"/>
            <a:ext cx="2980934" cy="959573"/>
            <a:chOff x="1558128" y="1953091"/>
            <a:chExt cx="2980934" cy="959573"/>
          </a:xfrm>
        </p:grpSpPr>
        <p:sp>
          <p:nvSpPr>
            <p:cNvPr id="34" name="PPT世界-11-1"/>
            <p:cNvSpPr txBox="1"/>
            <p:nvPr/>
          </p:nvSpPr>
          <p:spPr>
            <a:xfrm>
              <a:off x="1558128" y="1953091"/>
              <a:ext cx="2874172" cy="584775"/>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5" name="PPT世界-11-2"/>
            <p:cNvSpPr txBox="1"/>
            <p:nvPr/>
          </p:nvSpPr>
          <p:spPr>
            <a:xfrm>
              <a:off x="1558128" y="2604887"/>
              <a:ext cx="2980934" cy="307777"/>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400" b="0" i="1"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ADD YOUR TITLE HERE</a:t>
              </a:r>
            </a:p>
          </p:txBody>
        </p:sp>
      </p:grpSp>
      <p:pic>
        <p:nvPicPr>
          <p:cNvPr id="36" name="PPT世界-12" descr="图标&#10;&#10;描述已自动生成"/>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33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6114576" y="607162"/>
            <a:ext cx="5480330" cy="6250839"/>
          </a:xfrm>
          <a:prstGeom prst="rect">
            <a:avLst/>
          </a:prstGeom>
          <a:effectLst>
            <a:outerShdw dist="50800" algn="l" rotWithShape="0">
              <a:schemeClr val="accent1"/>
            </a:outerShdw>
          </a:effectLst>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5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strVal val="#ppt_x"/>
                                          </p:val>
                                        </p:tav>
                                        <p:tav tm="100000">
                                          <p:val>
                                            <p:strVal val="#ppt_x"/>
                                          </p:val>
                                        </p:tav>
                                      </p:tavLst>
                                    </p:anim>
                                    <p:anim calcmode="lin" valueType="num">
                                      <p:cBhvr>
                                        <p:cTn id="15" dur="5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anim calcmode="lin" valueType="num">
                                      <p:cBhvr>
                                        <p:cTn id="26" dur="500" fill="hold"/>
                                        <p:tgtEl>
                                          <p:spTgt spid="24"/>
                                        </p:tgtEl>
                                        <p:attrNameLst>
                                          <p:attrName>ppt_x</p:attrName>
                                        </p:attrNameLst>
                                      </p:cBhvr>
                                      <p:tavLst>
                                        <p:tav tm="0">
                                          <p:val>
                                            <p:strVal val="#ppt_x"/>
                                          </p:val>
                                        </p:tav>
                                        <p:tav tm="100000">
                                          <p:val>
                                            <p:strVal val="#ppt_x"/>
                                          </p:val>
                                        </p:tav>
                                      </p:tavLst>
                                    </p:anim>
                                    <p:anim calcmode="lin" valueType="num">
                                      <p:cBhvr>
                                        <p:cTn id="27" dur="500" fill="hold"/>
                                        <p:tgtEl>
                                          <p:spTgt spid="2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anim calcmode="lin" valueType="num">
                                      <p:cBhvr>
                                        <p:cTn id="32" dur="500" fill="hold"/>
                                        <p:tgtEl>
                                          <p:spTgt spid="28"/>
                                        </p:tgtEl>
                                        <p:attrNameLst>
                                          <p:attrName>ppt_x</p:attrName>
                                        </p:attrNameLst>
                                      </p:cBhvr>
                                      <p:tavLst>
                                        <p:tav tm="0">
                                          <p:val>
                                            <p:strVal val="#ppt_x"/>
                                          </p:val>
                                        </p:tav>
                                        <p:tav tm="100000">
                                          <p:val>
                                            <p:strVal val="#ppt_x"/>
                                          </p:val>
                                        </p:tav>
                                      </p:tavLst>
                                    </p:anim>
                                    <p:anim calcmode="lin" valueType="num">
                                      <p:cBhvr>
                                        <p:cTn id="33"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2" name="PPT世界-6"/>
          <p:cNvSpPr/>
          <p:nvPr/>
        </p:nvSpPr>
        <p:spPr>
          <a:xfrm>
            <a:off x="713480" y="1728442"/>
            <a:ext cx="10765041" cy="4300971"/>
          </a:xfrm>
          <a:prstGeom prst="roundRect">
            <a:avLst>
              <a:gd name="adj" fmla="val 2199"/>
            </a:avLst>
          </a:prstGeom>
          <a:solidFill>
            <a:schemeClr val="bg1"/>
          </a:solidFill>
          <a:ln>
            <a:noFill/>
          </a:ln>
          <a:effectLst>
            <a:outerShdw blurRad="127000" dist="38100" dir="27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grpSp>
        <p:nvGrpSpPr>
          <p:cNvPr id="23" name="PPT世界-7"/>
          <p:cNvGrpSpPr/>
          <p:nvPr/>
        </p:nvGrpSpPr>
        <p:grpSpPr>
          <a:xfrm>
            <a:off x="7726053" y="1728443"/>
            <a:ext cx="3752467" cy="4136880"/>
            <a:chOff x="7726053" y="1728443"/>
            <a:chExt cx="3752467" cy="4136880"/>
          </a:xfrm>
        </p:grpSpPr>
        <p:sp>
          <p:nvSpPr>
            <p:cNvPr id="24" name="PPT世界-7-1"/>
            <p:cNvSpPr txBox="1"/>
            <p:nvPr/>
          </p:nvSpPr>
          <p:spPr>
            <a:xfrm>
              <a:off x="7726053" y="2416779"/>
              <a:ext cx="3352981" cy="894604"/>
            </a:xfrm>
            <a:prstGeom prst="rect">
              <a:avLst/>
            </a:prstGeom>
            <a:noFill/>
          </p:spPr>
          <p:txBody>
            <a:bodyPr wrap="square" rtlCol="0">
              <a:noAutofit/>
            </a:bodyPr>
            <a:lstStyle/>
            <a:p>
              <a:pPr marL="288290" marR="0" lvl="0" indent="-28829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l"/>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世界拥有海量优质</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模板、素材资源，包含了</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设计教程、</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动画教程、</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模板素材下载等。</a:t>
              </a:r>
            </a:p>
          </p:txBody>
        </p:sp>
        <p:sp>
          <p:nvSpPr>
            <p:cNvPr id="25" name="PPT世界-7-2"/>
            <p:cNvSpPr/>
            <p:nvPr/>
          </p:nvSpPr>
          <p:spPr>
            <a:xfrm>
              <a:off x="10528248" y="5776836"/>
              <a:ext cx="88487" cy="88487"/>
            </a:xfrm>
            <a:prstGeom prst="ellipse">
              <a:avLst/>
            </a:prstGeom>
            <a:solidFill>
              <a:schemeClr val="accent3"/>
            </a:solidFill>
            <a:ln>
              <a:noFill/>
            </a:ln>
            <a:effectLst>
              <a:outerShdw blurRad="127000" dist="38100" dir="2700000" algn="tl" rotWithShape="0">
                <a:schemeClr val="accent4">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26" name="PPT世界-7-3"/>
            <p:cNvSpPr/>
            <p:nvPr/>
          </p:nvSpPr>
          <p:spPr>
            <a:xfrm>
              <a:off x="10658566" y="5776836"/>
              <a:ext cx="88487" cy="88487"/>
            </a:xfrm>
            <a:prstGeom prst="ellipse">
              <a:avLst/>
            </a:prstGeom>
            <a:solidFill>
              <a:schemeClr val="accent3"/>
            </a:solidFill>
            <a:ln>
              <a:noFill/>
            </a:ln>
            <a:effectLst>
              <a:outerShdw blurRad="127000" dist="38100" dir="2700000" algn="tl" rotWithShape="0">
                <a:schemeClr val="accent4">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27" name="PPT世界-7-4"/>
            <p:cNvSpPr/>
            <p:nvPr/>
          </p:nvSpPr>
          <p:spPr>
            <a:xfrm>
              <a:off x="10798783" y="5776836"/>
              <a:ext cx="88487" cy="88487"/>
            </a:xfrm>
            <a:prstGeom prst="ellipse">
              <a:avLst/>
            </a:prstGeom>
            <a:solidFill>
              <a:schemeClr val="accent3"/>
            </a:solidFill>
            <a:ln>
              <a:noFill/>
            </a:ln>
            <a:effectLst>
              <a:outerShdw blurRad="127000" dist="38100" dir="2700000" algn="tl" rotWithShape="0">
                <a:schemeClr val="accent4">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28" name="PPT世界-7-5"/>
            <p:cNvSpPr/>
            <p:nvPr/>
          </p:nvSpPr>
          <p:spPr>
            <a:xfrm rot="16200000">
              <a:off x="10868823" y="1766707"/>
              <a:ext cx="647962" cy="571433"/>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solidFill>
            <a:ln>
              <a:noFill/>
            </a:ln>
            <a:effectLst>
              <a:outerShdw blurRad="127000" dist="38100" dir="2700000" algn="tl" rotWithShape="0">
                <a:schemeClr val="accent4">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29" name="PPT世界-7-6"/>
            <p:cNvSpPr txBox="1"/>
            <p:nvPr/>
          </p:nvSpPr>
          <p:spPr>
            <a:xfrm>
              <a:off x="7726053" y="3465497"/>
              <a:ext cx="3352981" cy="894604"/>
            </a:xfrm>
            <a:prstGeom prst="rect">
              <a:avLst/>
            </a:prstGeom>
            <a:noFill/>
          </p:spPr>
          <p:txBody>
            <a:bodyPr wrap="square" rtlCol="0">
              <a:noAutofit/>
            </a:bodyPr>
            <a:lstStyle/>
            <a:p>
              <a:pPr marL="288290" marR="0" lvl="0" indent="-28829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l"/>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世界拥有海量优质</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模板、素材资源，包含了</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设计教程、</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动画教程、</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模板素材下载等。</a:t>
              </a:r>
            </a:p>
          </p:txBody>
        </p:sp>
        <p:sp>
          <p:nvSpPr>
            <p:cNvPr id="30" name="PPT世界-7-7"/>
            <p:cNvSpPr txBox="1"/>
            <p:nvPr/>
          </p:nvSpPr>
          <p:spPr>
            <a:xfrm>
              <a:off x="7726053" y="4514215"/>
              <a:ext cx="3352981" cy="894604"/>
            </a:xfrm>
            <a:prstGeom prst="rect">
              <a:avLst/>
            </a:prstGeom>
            <a:noFill/>
          </p:spPr>
          <p:txBody>
            <a:bodyPr wrap="square" rtlCol="0">
              <a:noAutofit/>
            </a:bodyPr>
            <a:lstStyle/>
            <a:p>
              <a:pPr marL="288290" marR="0" lvl="0" indent="-28829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l"/>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世界拥有海量优质</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模板、素材资源，包含了</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设计教程、</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动画教程、</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模板素材下载等。</a:t>
              </a:r>
            </a:p>
          </p:txBody>
        </p:sp>
      </p:grpSp>
      <p:grpSp>
        <p:nvGrpSpPr>
          <p:cNvPr id="31" name="PPT世界-8"/>
          <p:cNvGrpSpPr/>
          <p:nvPr/>
        </p:nvGrpSpPr>
        <p:grpSpPr>
          <a:xfrm>
            <a:off x="491870" y="1868112"/>
            <a:ext cx="3773751" cy="4542174"/>
            <a:chOff x="491870" y="1868112"/>
            <a:chExt cx="3773751" cy="4542174"/>
          </a:xfrm>
        </p:grpSpPr>
        <p:sp>
          <p:nvSpPr>
            <p:cNvPr id="32" name="PPT世界-8-1"/>
            <p:cNvSpPr txBox="1"/>
            <p:nvPr/>
          </p:nvSpPr>
          <p:spPr>
            <a:xfrm>
              <a:off x="1544477" y="2397586"/>
              <a:ext cx="2721144" cy="584775"/>
            </a:xfrm>
            <a:prstGeom prst="rect">
              <a:avLst/>
            </a:prstGeom>
            <a:noFill/>
            <a:ln>
              <a:noFill/>
            </a:ln>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1"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添加标题文字</a:t>
              </a:r>
            </a:p>
          </p:txBody>
        </p:sp>
        <p:sp>
          <p:nvSpPr>
            <p:cNvPr id="33" name="PPT世界-8-2"/>
            <p:cNvSpPr/>
            <p:nvPr/>
          </p:nvSpPr>
          <p:spPr>
            <a:xfrm>
              <a:off x="1567686" y="3001090"/>
              <a:ext cx="2561488" cy="276999"/>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1"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ADD YOUR TITLE HERE</a:t>
              </a:r>
            </a:p>
          </p:txBody>
        </p:sp>
        <p:sp>
          <p:nvSpPr>
            <p:cNvPr id="34" name="PPT世界-8-3"/>
            <p:cNvSpPr txBox="1"/>
            <p:nvPr/>
          </p:nvSpPr>
          <p:spPr>
            <a:xfrm rot="5400000">
              <a:off x="-1317552" y="3677534"/>
              <a:ext cx="4542174" cy="923330"/>
            </a:xfrm>
            <a:prstGeom prst="rect">
              <a:avLst/>
            </a:prstGeom>
            <a:noFill/>
          </p:spPr>
          <p:txBody>
            <a:bodyPr wrap="square" rtlCol="0">
              <a:no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0" normalizeH="0" baseline="0" noProof="0" dirty="0">
                  <a:ln w="0">
                    <a:gradFill flip="none" rotWithShape="1">
                      <a:gsLst>
                        <a:gs pos="100000">
                          <a:schemeClr val="accent1">
                            <a:alpha val="30000"/>
                          </a:schemeClr>
                        </a:gs>
                        <a:gs pos="0">
                          <a:schemeClr val="accent2">
                            <a:alpha val="0"/>
                          </a:schemeClr>
                        </a:gs>
                      </a:gsLst>
                      <a:lin ang="16200000" scaled="1"/>
                      <a:tileRect/>
                    </a:gradFill>
                  </a:ln>
                  <a:no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MANAGER</a:t>
              </a:r>
              <a:endParaRPr kumimoji="0" lang="zh-CN" altLang="en-US" sz="5400" b="0" i="0" u="none" strike="noStrike" kern="1200" cap="none" spc="0" normalizeH="0" baseline="0" noProof="0" dirty="0">
                <a:ln w="0">
                  <a:gradFill flip="none" rotWithShape="1">
                    <a:gsLst>
                      <a:gs pos="100000">
                        <a:schemeClr val="accent1">
                          <a:alpha val="30000"/>
                        </a:schemeClr>
                      </a:gs>
                      <a:gs pos="0">
                        <a:schemeClr val="accent2">
                          <a:alpha val="0"/>
                        </a:schemeClr>
                      </a:gs>
                    </a:gsLst>
                    <a:lin ang="16200000" scaled="1"/>
                    <a:tileRect/>
                  </a:gradFill>
                </a:ln>
                <a:no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sp>
          <p:nvSpPr>
            <p:cNvPr id="35" name="PPT世界-8-4"/>
            <p:cNvSpPr txBox="1"/>
            <p:nvPr/>
          </p:nvSpPr>
          <p:spPr>
            <a:xfrm>
              <a:off x="1538658" y="3547200"/>
              <a:ext cx="2721145" cy="1725601"/>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世界致力于建设</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爱好者交流学习社区，汇集全球优秀的</a:t>
              </a:r>
              <a:r>
                <a:rPr kumimoji="0" lang="en-US" altLang="zh-CN" sz="1200" b="0" i="0" u="none" strike="noStrike" kern="1200" cap="none" spc="0" normalizeH="0" baseline="0" noProof="0" dirty="0" err="1">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PPTer</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，连接共同爱好者，发现幻灯的力量！</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世界拥有海量优质</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模板、素材资源，包含了</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设计教程、</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动画教程、</a:t>
              </a:r>
              <a:r>
                <a:rPr kumimoji="0" lang="en-US" altLang="zh-CN"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PPT</a:t>
              </a: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模板素材下载等。</a:t>
              </a:r>
            </a:p>
          </p:txBody>
        </p:sp>
        <p:cxnSp>
          <p:nvCxnSpPr>
            <p:cNvPr id="36" name="PPT世界-8-5"/>
            <p:cNvCxnSpPr/>
            <p:nvPr/>
          </p:nvCxnSpPr>
          <p:spPr>
            <a:xfrm>
              <a:off x="1639866" y="3386917"/>
              <a:ext cx="2619937" cy="0"/>
            </a:xfrm>
            <a:prstGeom prst="line">
              <a:avLst/>
            </a:prstGeom>
            <a:noFill/>
            <a:ln w="6350" cap="flat" cmpd="sng" algn="ctr">
              <a:solidFill>
                <a:schemeClr val="bg1">
                  <a:lumMod val="75000"/>
                </a:schemeClr>
              </a:solidFill>
              <a:prstDash val="dash"/>
              <a:miter lim="800000"/>
            </a:ln>
            <a:effectLst/>
          </p:spPr>
        </p:cxnSp>
      </p:grpSp>
      <p:pic>
        <p:nvPicPr>
          <p:cNvPr id="37" name="PPT世界-9" descr="图标&#10;&#10;描述已自动生成"/>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33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flipH="1">
            <a:off x="4043631" y="1347569"/>
            <a:ext cx="4104737" cy="4681844"/>
          </a:xfrm>
          <a:prstGeom prst="rect">
            <a:avLst/>
          </a:prstGeom>
          <a:effectLst>
            <a:outerShdw dist="50800" algn="l" rotWithShape="0">
              <a:schemeClr val="accent1"/>
            </a:outerShdw>
          </a:effectLst>
        </p:spPr>
      </p:pic>
      <p:sp>
        <p:nvSpPr>
          <p:cNvPr id="38" name="PPT世界-2"/>
          <p:cNvSpPr/>
          <p:nvPr/>
        </p:nvSpPr>
        <p:spPr>
          <a:xfrm>
            <a:off x="384355" y="238835"/>
            <a:ext cx="642904" cy="6429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rgbClr val="7F7F7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9" name="PPT世界-3"/>
          <p:cNvSpPr txBox="1"/>
          <p:nvPr/>
        </p:nvSpPr>
        <p:spPr>
          <a:xfrm>
            <a:off x="364120" y="336418"/>
            <a:ext cx="670463" cy="400110"/>
          </a:xfrm>
          <a:prstGeom prst="rect">
            <a:avLst/>
          </a:prstGeom>
          <a:noFill/>
        </p:spPr>
        <p:txBody>
          <a:bodyPr wrap="square" rtlCol="0">
            <a:no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0" name="PPT世界-4"/>
          <p:cNvSpPr txBox="1"/>
          <p:nvPr/>
        </p:nvSpPr>
        <p:spPr>
          <a:xfrm>
            <a:off x="1320609" y="250124"/>
            <a:ext cx="1494791" cy="461665"/>
          </a:xfrm>
          <a:prstGeom prst="rect">
            <a:avLst/>
          </a:prstGeom>
          <a:noFill/>
        </p:spPr>
        <p:txBody>
          <a:bodyPr wrap="square" rtlCol="0">
            <a:noAutofit/>
          </a:bodyPr>
          <a:lstStyle/>
          <a:p>
            <a:pPr algn="dist"/>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教学分析</a:t>
            </a:r>
          </a:p>
        </p:txBody>
      </p:sp>
      <p:sp>
        <p:nvSpPr>
          <p:cNvPr id="41" name="PPT世界-5"/>
          <p:cNvSpPr txBox="1"/>
          <p:nvPr/>
        </p:nvSpPr>
        <p:spPr>
          <a:xfrm>
            <a:off x="1336736" y="673926"/>
            <a:ext cx="2154512" cy="253916"/>
          </a:xfrm>
          <a:prstGeom prst="rect">
            <a:avLst/>
          </a:prstGeom>
          <a:noFill/>
        </p:spPr>
        <p:txBody>
          <a:bodyPr wrap="square" rtlCol="0">
            <a:noAutofit/>
          </a:bodyPr>
          <a:lstStyle/>
          <a:p>
            <a:pPr algn="dist"/>
            <a:r>
              <a:rPr lang="en-US" altLang="zh-CN"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Teaching analysis</a:t>
            </a:r>
            <a:endParaRPr lang="zh-CN" altLang="en-US"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strVal val="#ppt_x"/>
                                          </p:val>
                                        </p:tav>
                                      </p:tavLst>
                                    </p:anim>
                                    <p:anim calcmode="lin" valueType="num">
                                      <p:cBhvr>
                                        <p:cTn id="9" dur="5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strVal val="#ppt_x"/>
                                          </p:val>
                                        </p:tav>
                                        <p:tav tm="100000">
                                          <p:val>
                                            <p:strVal val="#ppt_x"/>
                                          </p:val>
                                        </p:tav>
                                      </p:tavLst>
                                    </p:anim>
                                    <p:anim calcmode="lin" valueType="num">
                                      <p:cBhvr>
                                        <p:cTn id="15"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 name="PPT世界-2"/>
          <p:cNvSpPr/>
          <p:nvPr/>
        </p:nvSpPr>
        <p:spPr>
          <a:xfrm>
            <a:off x="384355" y="238835"/>
            <a:ext cx="642904" cy="6429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srgbClr val="7F7F7F"/>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PPT世界-3"/>
          <p:cNvSpPr txBox="1"/>
          <p:nvPr/>
        </p:nvSpPr>
        <p:spPr>
          <a:xfrm>
            <a:off x="364120" y="336418"/>
            <a:ext cx="670463" cy="400110"/>
          </a:xfrm>
          <a:prstGeom prst="rect">
            <a:avLst/>
          </a:prstGeom>
          <a:noFill/>
        </p:spPr>
        <p:txBody>
          <a:bodyPr wrap="square" rtlCol="0">
            <a:no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 name="PPT世界-4"/>
          <p:cNvSpPr txBox="1"/>
          <p:nvPr/>
        </p:nvSpPr>
        <p:spPr>
          <a:xfrm>
            <a:off x="1320609" y="250124"/>
            <a:ext cx="1494791" cy="461665"/>
          </a:xfrm>
          <a:prstGeom prst="rect">
            <a:avLst/>
          </a:prstGeom>
          <a:noFill/>
        </p:spPr>
        <p:txBody>
          <a:bodyPr wrap="square" rtlCol="0">
            <a:noAutofit/>
          </a:bodyPr>
          <a:lstStyle/>
          <a:p>
            <a:pPr algn="dist"/>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教学分析</a:t>
            </a:r>
          </a:p>
        </p:txBody>
      </p:sp>
      <p:sp>
        <p:nvSpPr>
          <p:cNvPr id="8" name="PPT世界-5"/>
          <p:cNvSpPr txBox="1"/>
          <p:nvPr/>
        </p:nvSpPr>
        <p:spPr>
          <a:xfrm>
            <a:off x="1336736" y="673926"/>
            <a:ext cx="2154512" cy="253916"/>
          </a:xfrm>
          <a:prstGeom prst="rect">
            <a:avLst/>
          </a:prstGeom>
          <a:noFill/>
        </p:spPr>
        <p:txBody>
          <a:bodyPr wrap="square" rtlCol="0">
            <a:noAutofit/>
          </a:bodyPr>
          <a:lstStyle/>
          <a:p>
            <a:pPr algn="dist"/>
            <a:r>
              <a:rPr lang="en-US" altLang="zh-CN"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Teaching analysis</a:t>
            </a:r>
            <a:endParaRPr lang="zh-CN" altLang="en-US"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 name="PPT世界-6"/>
          <p:cNvSpPr/>
          <p:nvPr/>
        </p:nvSpPr>
        <p:spPr>
          <a:xfrm>
            <a:off x="1585329" y="2347328"/>
            <a:ext cx="9021342" cy="4510672"/>
          </a:xfrm>
          <a:custGeom>
            <a:avLst/>
            <a:gdLst>
              <a:gd name="connsiteX0" fmla="*/ 4613753 w 9227506"/>
              <a:gd name="connsiteY0" fmla="*/ 0 h 4613753"/>
              <a:gd name="connsiteX1" fmla="*/ 9227506 w 9227506"/>
              <a:gd name="connsiteY1" fmla="*/ 4613753 h 4613753"/>
              <a:gd name="connsiteX2" fmla="*/ 0 w 9227506"/>
              <a:gd name="connsiteY2" fmla="*/ 4613753 h 4613753"/>
              <a:gd name="connsiteX3" fmla="*/ 4613753 w 9227506"/>
              <a:gd name="connsiteY3" fmla="*/ 0 h 4613753"/>
            </a:gdLst>
            <a:ahLst/>
            <a:cxnLst>
              <a:cxn ang="0">
                <a:pos x="connsiteX0" y="connsiteY0"/>
              </a:cxn>
              <a:cxn ang="0">
                <a:pos x="connsiteX1" y="connsiteY1"/>
              </a:cxn>
              <a:cxn ang="0">
                <a:pos x="connsiteX2" y="connsiteY2"/>
              </a:cxn>
              <a:cxn ang="0">
                <a:pos x="connsiteX3" y="connsiteY3"/>
              </a:cxn>
            </a:cxnLst>
            <a:rect l="l" t="t" r="r" b="b"/>
            <a:pathLst>
              <a:path w="9227506" h="4613753">
                <a:moveTo>
                  <a:pt x="4613753" y="0"/>
                </a:moveTo>
                <a:cubicBezTo>
                  <a:pt x="7161858" y="0"/>
                  <a:pt x="9227506" y="2065648"/>
                  <a:pt x="9227506" y="4613753"/>
                </a:cubicBezTo>
                <a:lnTo>
                  <a:pt x="0" y="4613753"/>
                </a:lnTo>
                <a:cubicBezTo>
                  <a:pt x="0" y="2065648"/>
                  <a:pt x="2065648" y="0"/>
                  <a:pt x="4613753" y="0"/>
                </a:cubicBezTo>
                <a:close/>
              </a:path>
            </a:pathLst>
          </a:custGeom>
          <a:solidFill>
            <a:srgbClr val="FFFFFF"/>
          </a:solidFill>
          <a:ln w="12700" cap="flat" cmpd="sng" algn="ctr">
            <a:solidFill>
              <a:srgbClr val="FFFFFF"/>
            </a:solidFill>
            <a:prstDash val="solid"/>
            <a:miter lim="800000"/>
          </a:ln>
          <a:effectLst>
            <a:outerShdw blurRad="317500" dist="38100" dir="16200000" sx="101000" sy="101000" rotWithShape="0">
              <a:schemeClr val="tx1">
                <a:lumMod val="50000"/>
                <a:lumOff val="50000"/>
                <a:alpha val="15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0" name="PPT世界-7"/>
          <p:cNvSpPr>
            <a:spLocks noChangeAspect="1"/>
          </p:cNvSpPr>
          <p:nvPr/>
        </p:nvSpPr>
        <p:spPr>
          <a:xfrm>
            <a:off x="2425240" y="3187239"/>
            <a:ext cx="7341521" cy="3670761"/>
          </a:xfrm>
          <a:custGeom>
            <a:avLst/>
            <a:gdLst>
              <a:gd name="connsiteX0" fmla="*/ 4613753 w 9227506"/>
              <a:gd name="connsiteY0" fmla="*/ 0 h 4613753"/>
              <a:gd name="connsiteX1" fmla="*/ 9227506 w 9227506"/>
              <a:gd name="connsiteY1" fmla="*/ 4613753 h 4613753"/>
              <a:gd name="connsiteX2" fmla="*/ 0 w 9227506"/>
              <a:gd name="connsiteY2" fmla="*/ 4613753 h 4613753"/>
              <a:gd name="connsiteX3" fmla="*/ 4613753 w 9227506"/>
              <a:gd name="connsiteY3" fmla="*/ 0 h 4613753"/>
            </a:gdLst>
            <a:ahLst/>
            <a:cxnLst>
              <a:cxn ang="0">
                <a:pos x="connsiteX0" y="connsiteY0"/>
              </a:cxn>
              <a:cxn ang="0">
                <a:pos x="connsiteX1" y="connsiteY1"/>
              </a:cxn>
              <a:cxn ang="0">
                <a:pos x="connsiteX2" y="connsiteY2"/>
              </a:cxn>
              <a:cxn ang="0">
                <a:pos x="connsiteX3" y="connsiteY3"/>
              </a:cxn>
            </a:cxnLst>
            <a:rect l="l" t="t" r="r" b="b"/>
            <a:pathLst>
              <a:path w="9227506" h="4613753">
                <a:moveTo>
                  <a:pt x="4613753" y="0"/>
                </a:moveTo>
                <a:cubicBezTo>
                  <a:pt x="7161858" y="0"/>
                  <a:pt x="9227506" y="2065648"/>
                  <a:pt x="9227506" y="4613753"/>
                </a:cubicBezTo>
                <a:lnTo>
                  <a:pt x="0" y="4613753"/>
                </a:lnTo>
                <a:cubicBezTo>
                  <a:pt x="0" y="2065648"/>
                  <a:pt x="2065648" y="0"/>
                  <a:pt x="4613753" y="0"/>
                </a:cubicBezTo>
                <a:close/>
              </a:path>
            </a:pathLst>
          </a:custGeom>
          <a:solidFill>
            <a:srgbClr val="FFFFFF"/>
          </a:solidFill>
          <a:ln w="12700" cap="flat" cmpd="sng" algn="ctr">
            <a:noFill/>
            <a:prstDash val="solid"/>
            <a:miter lim="800000"/>
          </a:ln>
          <a:effectLst>
            <a:outerShdw blurRad="317500" dist="38100" dir="16200000" sx="101000" sy="101000" rotWithShape="0">
              <a:schemeClr val="tx1">
                <a:lumMod val="50000"/>
                <a:lumOff val="50000"/>
                <a:alpha val="15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1" name="PPT世界-8"/>
          <p:cNvSpPr>
            <a:spLocks noChangeAspect="1"/>
          </p:cNvSpPr>
          <p:nvPr/>
        </p:nvSpPr>
        <p:spPr>
          <a:xfrm>
            <a:off x="3588823" y="4350820"/>
            <a:ext cx="5014357" cy="2507180"/>
          </a:xfrm>
          <a:custGeom>
            <a:avLst/>
            <a:gdLst>
              <a:gd name="connsiteX0" fmla="*/ 4613753 w 9227506"/>
              <a:gd name="connsiteY0" fmla="*/ 0 h 4613753"/>
              <a:gd name="connsiteX1" fmla="*/ 9227506 w 9227506"/>
              <a:gd name="connsiteY1" fmla="*/ 4613753 h 4613753"/>
              <a:gd name="connsiteX2" fmla="*/ 0 w 9227506"/>
              <a:gd name="connsiteY2" fmla="*/ 4613753 h 4613753"/>
              <a:gd name="connsiteX3" fmla="*/ 4613753 w 9227506"/>
              <a:gd name="connsiteY3" fmla="*/ 0 h 4613753"/>
            </a:gdLst>
            <a:ahLst/>
            <a:cxnLst>
              <a:cxn ang="0">
                <a:pos x="connsiteX0" y="connsiteY0"/>
              </a:cxn>
              <a:cxn ang="0">
                <a:pos x="connsiteX1" y="connsiteY1"/>
              </a:cxn>
              <a:cxn ang="0">
                <a:pos x="connsiteX2" y="connsiteY2"/>
              </a:cxn>
              <a:cxn ang="0">
                <a:pos x="connsiteX3" y="connsiteY3"/>
              </a:cxn>
            </a:cxnLst>
            <a:rect l="l" t="t" r="r" b="b"/>
            <a:pathLst>
              <a:path w="9227506" h="4613753">
                <a:moveTo>
                  <a:pt x="4613753" y="0"/>
                </a:moveTo>
                <a:cubicBezTo>
                  <a:pt x="7161858" y="0"/>
                  <a:pt x="9227506" y="2065648"/>
                  <a:pt x="9227506" y="4613753"/>
                </a:cubicBezTo>
                <a:lnTo>
                  <a:pt x="0" y="4613753"/>
                </a:lnTo>
                <a:cubicBezTo>
                  <a:pt x="0" y="2065648"/>
                  <a:pt x="2065648" y="0"/>
                  <a:pt x="4613753" y="0"/>
                </a:cubicBezTo>
                <a:close/>
              </a:path>
            </a:pathLst>
          </a:custGeom>
          <a:solidFill>
            <a:srgbClr val="FFFFFF"/>
          </a:solidFill>
          <a:ln w="12700" cap="flat" cmpd="sng" algn="ctr">
            <a:noFill/>
            <a:prstDash val="solid"/>
            <a:miter lim="800000"/>
          </a:ln>
          <a:effectLst>
            <a:outerShdw blurRad="317500" dist="38100" dir="16200000" sx="101000" sy="101000" rotWithShape="0">
              <a:schemeClr val="tx1">
                <a:lumMod val="50000"/>
                <a:lumOff val="50000"/>
                <a:alpha val="15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2" name="PPT世界-9"/>
          <p:cNvSpPr>
            <a:spLocks noChangeAspect="1"/>
          </p:cNvSpPr>
          <p:nvPr/>
        </p:nvSpPr>
        <p:spPr>
          <a:xfrm>
            <a:off x="4448685" y="5210684"/>
            <a:ext cx="3294631" cy="1647316"/>
          </a:xfrm>
          <a:custGeom>
            <a:avLst/>
            <a:gdLst>
              <a:gd name="connsiteX0" fmla="*/ 4613753 w 9227506"/>
              <a:gd name="connsiteY0" fmla="*/ 0 h 4613753"/>
              <a:gd name="connsiteX1" fmla="*/ 9227506 w 9227506"/>
              <a:gd name="connsiteY1" fmla="*/ 4613753 h 4613753"/>
              <a:gd name="connsiteX2" fmla="*/ 0 w 9227506"/>
              <a:gd name="connsiteY2" fmla="*/ 4613753 h 4613753"/>
              <a:gd name="connsiteX3" fmla="*/ 4613753 w 9227506"/>
              <a:gd name="connsiteY3" fmla="*/ 0 h 4613753"/>
            </a:gdLst>
            <a:ahLst/>
            <a:cxnLst>
              <a:cxn ang="0">
                <a:pos x="connsiteX0" y="connsiteY0"/>
              </a:cxn>
              <a:cxn ang="0">
                <a:pos x="connsiteX1" y="connsiteY1"/>
              </a:cxn>
              <a:cxn ang="0">
                <a:pos x="connsiteX2" y="connsiteY2"/>
              </a:cxn>
              <a:cxn ang="0">
                <a:pos x="connsiteX3" y="connsiteY3"/>
              </a:cxn>
            </a:cxnLst>
            <a:rect l="l" t="t" r="r" b="b"/>
            <a:pathLst>
              <a:path w="9227506" h="4613753">
                <a:moveTo>
                  <a:pt x="4613753" y="0"/>
                </a:moveTo>
                <a:cubicBezTo>
                  <a:pt x="7161858" y="0"/>
                  <a:pt x="9227506" y="2065648"/>
                  <a:pt x="9227506" y="4613753"/>
                </a:cubicBezTo>
                <a:lnTo>
                  <a:pt x="0" y="4613753"/>
                </a:lnTo>
                <a:cubicBezTo>
                  <a:pt x="0" y="2065648"/>
                  <a:pt x="2065648" y="0"/>
                  <a:pt x="4613753" y="0"/>
                </a:cubicBezTo>
                <a:close/>
              </a:path>
            </a:pathLst>
          </a:custGeom>
          <a:solidFill>
            <a:schemeClr val="accent1"/>
          </a:solidFill>
          <a:ln w="12700" cap="flat" cmpd="sng" algn="ctr">
            <a:noFill/>
            <a:prstDash val="solid"/>
            <a:miter lim="800000"/>
          </a:ln>
          <a:effectLst>
            <a:outerShdw blurRad="317500" dist="38100" dir="16200000" sx="101000" sy="101000" rotWithShape="0">
              <a:prstClr val="black">
                <a:alpha val="15000"/>
              </a:prst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13" name="PPT世界-10"/>
          <p:cNvGrpSpPr/>
          <p:nvPr/>
        </p:nvGrpSpPr>
        <p:grpSpPr>
          <a:xfrm>
            <a:off x="4648200" y="953201"/>
            <a:ext cx="2895600" cy="2136530"/>
            <a:chOff x="4648200" y="953201"/>
            <a:chExt cx="2895600" cy="2136530"/>
          </a:xfrm>
        </p:grpSpPr>
        <p:sp>
          <p:nvSpPr>
            <p:cNvPr id="14" name="PPT世界-10-1"/>
            <p:cNvSpPr>
              <a:spLocks noChangeAspect="1"/>
            </p:cNvSpPr>
            <p:nvPr/>
          </p:nvSpPr>
          <p:spPr>
            <a:xfrm>
              <a:off x="5871207" y="2640151"/>
              <a:ext cx="449586" cy="449580"/>
            </a:xfrm>
            <a:prstGeom prst="ellipse">
              <a:avLst/>
            </a:prstGeom>
            <a:solidFill>
              <a:schemeClr val="accent3"/>
            </a:solidFill>
            <a:ln w="50800" cap="flat" cmpd="sng" algn="ctr">
              <a:solidFill>
                <a:srgbClr val="FFFFFF">
                  <a:alpha val="50000"/>
                </a:srgbClr>
              </a:solidFill>
              <a:prstDash val="solid"/>
              <a:miter lim="800000"/>
            </a:ln>
            <a:effectLst>
              <a:outerShdw blurRad="457200" algn="ctr" rotWithShape="0">
                <a:prstClr val="black">
                  <a:alpha val="20000"/>
                </a:prst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rPr>
                <a:t>2</a:t>
              </a:r>
            </a:p>
          </p:txBody>
        </p:sp>
        <p:sp>
          <p:nvSpPr>
            <p:cNvPr id="15" name="PPT世界-10-2"/>
            <p:cNvSpPr txBox="1"/>
            <p:nvPr/>
          </p:nvSpPr>
          <p:spPr>
            <a:xfrm>
              <a:off x="5280392" y="953201"/>
              <a:ext cx="1631216" cy="400110"/>
            </a:xfrm>
            <a:prstGeom prst="rect">
              <a:avLst/>
            </a:prstGeom>
            <a:noFill/>
          </p:spPr>
          <p:txBody>
            <a:bodyPr wrap="none" l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mn-ea"/>
                  <a:sym typeface="+mn-lt"/>
                </a:rPr>
                <a:t>标题文字添加</a:t>
              </a:r>
            </a:p>
          </p:txBody>
        </p:sp>
        <p:sp>
          <p:nvSpPr>
            <p:cNvPr id="16" name="PPT世界-10-3"/>
            <p:cNvSpPr txBox="1"/>
            <p:nvPr/>
          </p:nvSpPr>
          <p:spPr>
            <a:xfrm>
              <a:off x="4648200" y="1463057"/>
              <a:ext cx="2895600" cy="894540"/>
            </a:xfrm>
            <a:prstGeom prst="rect">
              <a:avLst/>
            </a:prstGeom>
            <a:noFill/>
          </p:spPr>
          <p:txBody>
            <a:bodyPr wrap="square" lIns="0" rtlCol="0">
              <a:noAutofit/>
            </a:bodyPr>
            <a:lstStyle/>
            <a:p>
              <a:pPr marL="0" marR="0" lvl="0" indent="0" algn="ctr" defTabSz="914400" rtl="0" eaLnBrk="1" fontAlgn="auto" latinLnBrk="0" hangingPunct="1">
                <a:lnSpc>
                  <a:spcPct val="150000"/>
                </a:lnSpc>
                <a:spcBef>
                  <a:spcPts val="0"/>
                </a:spcBef>
                <a:spcAft>
                  <a:spcPts val="60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单击此处键入文本单击单击单击此处键入文本单击单击单击此处键入文本单击单击单击此处键入文本单击单击</a:t>
              </a:r>
              <a:endParaRPr kumimoji="0" lang="en-US" altLang="zh-CN" sz="1200" b="0" i="0" u="none" strike="noStrike" kern="1200" cap="none" spc="0" normalizeH="0" baseline="0" noProof="0" dirty="0">
                <a:ln>
                  <a:noFill/>
                </a:ln>
                <a:solidFill>
                  <a:srgbClr val="000000">
                    <a:lumMod val="65000"/>
                    <a:lumOff val="35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17" name="PPT世界-18"/>
            <p:cNvGrpSpPr/>
            <p:nvPr/>
          </p:nvGrpSpPr>
          <p:grpSpPr>
            <a:xfrm>
              <a:off x="5705245" y="1389101"/>
              <a:ext cx="781511" cy="0"/>
              <a:chOff x="6420047" y="3191256"/>
              <a:chExt cx="587160" cy="0"/>
            </a:xfrm>
          </p:grpSpPr>
          <p:cxnSp>
            <p:nvCxnSpPr>
              <p:cNvPr id="18" name="PPT世界-10-4"/>
              <p:cNvCxnSpPr/>
              <p:nvPr/>
            </p:nvCxnSpPr>
            <p:spPr>
              <a:xfrm>
                <a:off x="6420053" y="3191256"/>
                <a:ext cx="115673" cy="0"/>
              </a:xfrm>
              <a:prstGeom prst="line">
                <a:avLst/>
              </a:prstGeom>
              <a:noFill/>
              <a:ln w="25400" cap="rnd" cmpd="sng" algn="ctr">
                <a:solidFill>
                  <a:schemeClr val="accent3"/>
                </a:solidFill>
                <a:prstDash val="solid"/>
                <a:miter lim="800000"/>
              </a:ln>
              <a:effectLst/>
            </p:spPr>
          </p:cxnSp>
          <p:cxnSp>
            <p:nvCxnSpPr>
              <p:cNvPr id="19" name="PPT世界-10-5"/>
              <p:cNvCxnSpPr/>
              <p:nvPr/>
            </p:nvCxnSpPr>
            <p:spPr>
              <a:xfrm>
                <a:off x="6577255" y="3191256"/>
                <a:ext cx="272751" cy="0"/>
              </a:xfrm>
              <a:prstGeom prst="line">
                <a:avLst/>
              </a:prstGeom>
              <a:noFill/>
              <a:ln w="25400" cap="rnd" cmpd="sng" algn="ctr">
                <a:solidFill>
                  <a:schemeClr val="accent3"/>
                </a:solidFill>
                <a:prstDash val="solid"/>
                <a:miter lim="800000"/>
              </a:ln>
              <a:effectLst/>
            </p:spPr>
          </p:cxnSp>
          <p:cxnSp>
            <p:nvCxnSpPr>
              <p:cNvPr id="20" name="PPT世界-10-6"/>
              <p:cNvCxnSpPr/>
              <p:nvPr/>
            </p:nvCxnSpPr>
            <p:spPr>
              <a:xfrm>
                <a:off x="6891534" y="3191256"/>
                <a:ext cx="115673" cy="0"/>
              </a:xfrm>
              <a:prstGeom prst="line">
                <a:avLst/>
              </a:prstGeom>
              <a:noFill/>
              <a:ln w="25400" cap="rnd" cmpd="sng" algn="ctr">
                <a:solidFill>
                  <a:schemeClr val="accent3"/>
                </a:solidFill>
                <a:prstDash val="solid"/>
                <a:miter lim="800000"/>
              </a:ln>
              <a:effectLst/>
            </p:spPr>
          </p:cxnSp>
        </p:grpSp>
      </p:grpSp>
      <p:grpSp>
        <p:nvGrpSpPr>
          <p:cNvPr id="21" name="PPT世界-11"/>
          <p:cNvGrpSpPr/>
          <p:nvPr/>
        </p:nvGrpSpPr>
        <p:grpSpPr>
          <a:xfrm>
            <a:off x="766034" y="2684792"/>
            <a:ext cx="2024791" cy="2525892"/>
            <a:chOff x="766034" y="2684792"/>
            <a:chExt cx="2024791" cy="2525892"/>
          </a:xfrm>
        </p:grpSpPr>
        <p:sp>
          <p:nvSpPr>
            <p:cNvPr id="22" name="PPT世界-11-1"/>
            <p:cNvSpPr txBox="1"/>
            <p:nvPr/>
          </p:nvSpPr>
          <p:spPr>
            <a:xfrm>
              <a:off x="785775" y="3187239"/>
              <a:ext cx="1631216" cy="400110"/>
            </a:xfrm>
            <a:prstGeom prst="rect">
              <a:avLst/>
            </a:prstGeom>
            <a:noFill/>
          </p:spPr>
          <p:txBody>
            <a:bodyPr wrap="none" l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ea"/>
                  <a:sym typeface="+mn-lt"/>
                </a:rPr>
                <a:t>标题文字添加</a:t>
              </a:r>
            </a:p>
          </p:txBody>
        </p:sp>
        <p:sp>
          <p:nvSpPr>
            <p:cNvPr id="23" name="PPT世界-11-2"/>
            <p:cNvSpPr txBox="1"/>
            <p:nvPr/>
          </p:nvSpPr>
          <p:spPr>
            <a:xfrm>
              <a:off x="785776" y="3697095"/>
              <a:ext cx="2005049" cy="1028167"/>
            </a:xfrm>
            <a:prstGeom prst="rect">
              <a:avLst/>
            </a:prstGeom>
            <a:noFill/>
          </p:spPr>
          <p:txBody>
            <a:bodyPr wrap="square" lIns="0" rtlCol="0">
              <a:noAutofit/>
            </a:bodyPr>
            <a:lstStyle/>
            <a:p>
              <a:pPr marL="0" marR="0" lvl="0" indent="0" algn="l" defTabSz="914400" rtl="0" eaLnBrk="1" fontAlgn="auto" latinLnBrk="0" hangingPunct="1">
                <a:lnSpc>
                  <a:spcPct val="150000"/>
                </a:lnSpc>
                <a:spcBef>
                  <a:spcPts val="0"/>
                </a:spcBef>
                <a:spcAft>
                  <a:spcPts val="60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en-US" altLang="zh-CN" sz="1400" b="0" i="0" u="none" strike="noStrike" kern="1200" cap="none" spc="0" normalizeH="0" baseline="0" noProof="0" dirty="0">
                <a:ln>
                  <a:noFill/>
                </a:ln>
                <a:solidFill>
                  <a:srgbClr val="000000">
                    <a:lumMod val="65000"/>
                    <a:lumOff val="35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24" name="PPT世界-9"/>
            <p:cNvGrpSpPr/>
            <p:nvPr/>
          </p:nvGrpSpPr>
          <p:grpSpPr>
            <a:xfrm>
              <a:off x="803818" y="3623139"/>
              <a:ext cx="781511" cy="0"/>
              <a:chOff x="6420047" y="3191256"/>
              <a:chExt cx="587160" cy="0"/>
            </a:xfrm>
          </p:grpSpPr>
          <p:cxnSp>
            <p:nvCxnSpPr>
              <p:cNvPr id="27" name="PPT世界-11-3"/>
              <p:cNvCxnSpPr/>
              <p:nvPr/>
            </p:nvCxnSpPr>
            <p:spPr>
              <a:xfrm>
                <a:off x="6420053" y="3191256"/>
                <a:ext cx="115673" cy="0"/>
              </a:xfrm>
              <a:prstGeom prst="line">
                <a:avLst/>
              </a:prstGeom>
              <a:noFill/>
              <a:ln w="25400" cap="rnd" cmpd="sng" algn="ctr">
                <a:solidFill>
                  <a:schemeClr val="accent1"/>
                </a:solidFill>
                <a:prstDash val="solid"/>
                <a:miter lim="800000"/>
              </a:ln>
              <a:effectLst/>
            </p:spPr>
          </p:cxnSp>
          <p:cxnSp>
            <p:nvCxnSpPr>
              <p:cNvPr id="28" name="PPT世界-11-4"/>
              <p:cNvCxnSpPr/>
              <p:nvPr/>
            </p:nvCxnSpPr>
            <p:spPr>
              <a:xfrm>
                <a:off x="6577255" y="3191256"/>
                <a:ext cx="272751" cy="0"/>
              </a:xfrm>
              <a:prstGeom prst="line">
                <a:avLst/>
              </a:prstGeom>
              <a:noFill/>
              <a:ln w="25400" cap="rnd" cmpd="sng" algn="ctr">
                <a:solidFill>
                  <a:schemeClr val="accent1"/>
                </a:solidFill>
                <a:prstDash val="solid"/>
                <a:miter lim="800000"/>
              </a:ln>
              <a:effectLst/>
            </p:spPr>
          </p:cxnSp>
          <p:cxnSp>
            <p:nvCxnSpPr>
              <p:cNvPr id="29" name="PPT世界-11-5"/>
              <p:cNvCxnSpPr/>
              <p:nvPr/>
            </p:nvCxnSpPr>
            <p:spPr>
              <a:xfrm>
                <a:off x="6891534" y="3191256"/>
                <a:ext cx="115673" cy="0"/>
              </a:xfrm>
              <a:prstGeom prst="line">
                <a:avLst/>
              </a:prstGeom>
              <a:noFill/>
              <a:ln w="25400" cap="rnd" cmpd="sng" algn="ctr">
                <a:solidFill>
                  <a:schemeClr val="accent1"/>
                </a:solidFill>
                <a:prstDash val="solid"/>
                <a:miter lim="800000"/>
              </a:ln>
              <a:effectLst/>
            </p:spPr>
          </p:cxnSp>
        </p:grpSp>
        <p:sp>
          <p:nvSpPr>
            <p:cNvPr id="25" name="PPT世界-11-6"/>
            <p:cNvSpPr>
              <a:spLocks noChangeAspect="1"/>
            </p:cNvSpPr>
            <p:nvPr/>
          </p:nvSpPr>
          <p:spPr>
            <a:xfrm>
              <a:off x="2213048" y="4761104"/>
              <a:ext cx="449586" cy="449580"/>
            </a:xfrm>
            <a:prstGeom prst="ellipse">
              <a:avLst/>
            </a:prstGeom>
            <a:solidFill>
              <a:schemeClr val="accent1"/>
            </a:solidFill>
            <a:ln w="50800" cap="flat" cmpd="sng" algn="ctr">
              <a:solidFill>
                <a:srgbClr val="FFFFFF">
                  <a:alpha val="50000"/>
                </a:srgbClr>
              </a:solidFill>
              <a:prstDash val="solid"/>
              <a:miter lim="800000"/>
            </a:ln>
            <a:effectLst>
              <a:outerShdw blurRad="457200" algn="ctr" rotWithShape="0">
                <a:prstClr val="black">
                  <a:alpha val="20000"/>
                </a:prst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rPr>
                <a:t>1</a:t>
              </a:r>
            </a:p>
          </p:txBody>
        </p:sp>
        <p:sp>
          <p:nvSpPr>
            <p:cNvPr id="26" name="PPT世界-11-7"/>
            <p:cNvSpPr/>
            <p:nvPr/>
          </p:nvSpPr>
          <p:spPr>
            <a:xfrm>
              <a:off x="766034" y="2684792"/>
              <a:ext cx="365439" cy="310621"/>
            </a:xfrm>
            <a:custGeom>
              <a:avLst/>
              <a:gdLst>
                <a:gd name="connsiteX0" fmla="*/ 101871 w 470173"/>
                <a:gd name="connsiteY0" fmla="*/ 329120 h 399645"/>
                <a:gd name="connsiteX1" fmla="*/ 101871 w 470173"/>
                <a:gd name="connsiteY1" fmla="*/ 383973 h 399645"/>
                <a:gd name="connsiteX2" fmla="*/ 133216 w 470173"/>
                <a:gd name="connsiteY2" fmla="*/ 383973 h 399645"/>
                <a:gd name="connsiteX3" fmla="*/ 133216 w 470173"/>
                <a:gd name="connsiteY3" fmla="*/ 329120 h 399645"/>
                <a:gd name="connsiteX4" fmla="*/ 180233 w 470173"/>
                <a:gd name="connsiteY4" fmla="*/ 289939 h 399645"/>
                <a:gd name="connsiteX5" fmla="*/ 180233 w 470173"/>
                <a:gd name="connsiteY5" fmla="*/ 383973 h 399645"/>
                <a:gd name="connsiteX6" fmla="*/ 211578 w 470173"/>
                <a:gd name="connsiteY6" fmla="*/ 383973 h 399645"/>
                <a:gd name="connsiteX7" fmla="*/ 211578 w 470173"/>
                <a:gd name="connsiteY7" fmla="*/ 289939 h 399645"/>
                <a:gd name="connsiteX8" fmla="*/ 258595 w 470173"/>
                <a:gd name="connsiteY8" fmla="*/ 250758 h 399645"/>
                <a:gd name="connsiteX9" fmla="*/ 258595 w 470173"/>
                <a:gd name="connsiteY9" fmla="*/ 383973 h 399645"/>
                <a:gd name="connsiteX10" fmla="*/ 289940 w 470173"/>
                <a:gd name="connsiteY10" fmla="*/ 383973 h 399645"/>
                <a:gd name="connsiteX11" fmla="*/ 289940 w 470173"/>
                <a:gd name="connsiteY11" fmla="*/ 250758 h 399645"/>
                <a:gd name="connsiteX12" fmla="*/ 336957 w 470173"/>
                <a:gd name="connsiteY12" fmla="*/ 203741 h 399645"/>
                <a:gd name="connsiteX13" fmla="*/ 336957 w 470173"/>
                <a:gd name="connsiteY13" fmla="*/ 383973 h 399645"/>
                <a:gd name="connsiteX14" fmla="*/ 368302 w 470173"/>
                <a:gd name="connsiteY14" fmla="*/ 383973 h 399645"/>
                <a:gd name="connsiteX15" fmla="*/ 368302 w 470173"/>
                <a:gd name="connsiteY15" fmla="*/ 203741 h 399645"/>
                <a:gd name="connsiteX16" fmla="*/ 407482 w 470173"/>
                <a:gd name="connsiteY16" fmla="*/ 156723 h 399645"/>
                <a:gd name="connsiteX17" fmla="*/ 423154 w 470173"/>
                <a:gd name="connsiteY17" fmla="*/ 156723 h 399645"/>
                <a:gd name="connsiteX18" fmla="*/ 423154 w 470173"/>
                <a:gd name="connsiteY18" fmla="*/ 172395 h 399645"/>
                <a:gd name="connsiteX19" fmla="*/ 407482 w 470173"/>
                <a:gd name="connsiteY19" fmla="*/ 172395 h 399645"/>
                <a:gd name="connsiteX20" fmla="*/ 376138 w 470173"/>
                <a:gd name="connsiteY20" fmla="*/ 94034 h 399645"/>
                <a:gd name="connsiteX21" fmla="*/ 423155 w 470173"/>
                <a:gd name="connsiteY21" fmla="*/ 141051 h 399645"/>
                <a:gd name="connsiteX22" fmla="*/ 407483 w 470173"/>
                <a:gd name="connsiteY22" fmla="*/ 141051 h 399645"/>
                <a:gd name="connsiteX23" fmla="*/ 376138 w 470173"/>
                <a:gd name="connsiteY23" fmla="*/ 109706 h 399645"/>
                <a:gd name="connsiteX24" fmla="*/ 316473 w 470173"/>
                <a:gd name="connsiteY24" fmla="*/ 83596 h 399645"/>
                <a:gd name="connsiteX25" fmla="*/ 290818 w 470173"/>
                <a:gd name="connsiteY25" fmla="*/ 101925 h 399645"/>
                <a:gd name="connsiteX26" fmla="*/ 296695 w 470173"/>
                <a:gd name="connsiteY26" fmla="*/ 105734 h 399645"/>
                <a:gd name="connsiteX27" fmla="*/ 296789 w 470173"/>
                <a:gd name="connsiteY27" fmla="*/ 113515 h 399645"/>
                <a:gd name="connsiteX28" fmla="*/ 169748 w 470173"/>
                <a:gd name="connsiteY28" fmla="*/ 183022 h 399645"/>
                <a:gd name="connsiteX29" fmla="*/ 133216 w 470173"/>
                <a:gd name="connsiteY29" fmla="*/ 180734 h 399645"/>
                <a:gd name="connsiteX30" fmla="*/ 133216 w 470173"/>
                <a:gd name="connsiteY30" fmla="*/ 226865 h 399645"/>
                <a:gd name="connsiteX31" fmla="*/ 191289 w 470173"/>
                <a:gd name="connsiteY31" fmla="*/ 224107 h 399645"/>
                <a:gd name="connsiteX32" fmla="*/ 302893 w 470173"/>
                <a:gd name="connsiteY32" fmla="*/ 129407 h 399645"/>
                <a:gd name="connsiteX33" fmla="*/ 305785 w 470173"/>
                <a:gd name="connsiteY33" fmla="*/ 115905 h 399645"/>
                <a:gd name="connsiteX34" fmla="*/ 310502 w 470173"/>
                <a:gd name="connsiteY34" fmla="*/ 110286 h 399645"/>
                <a:gd name="connsiteX35" fmla="*/ 317798 w 470173"/>
                <a:gd name="connsiteY35" fmla="*/ 111023 h 399645"/>
                <a:gd name="connsiteX36" fmla="*/ 324435 w 470173"/>
                <a:gd name="connsiteY36" fmla="*/ 115458 h 399645"/>
                <a:gd name="connsiteX37" fmla="*/ 323988 w 470173"/>
                <a:gd name="connsiteY37" fmla="*/ 63167 h 399645"/>
                <a:gd name="connsiteX38" fmla="*/ 328886 w 470173"/>
                <a:gd name="connsiteY38" fmla="*/ 68621 h 399645"/>
                <a:gd name="connsiteX39" fmla="*/ 344566 w 470173"/>
                <a:gd name="connsiteY39" fmla="*/ 131311 h 399645"/>
                <a:gd name="connsiteX40" fmla="*/ 341479 w 470173"/>
                <a:gd name="connsiteY40" fmla="*/ 139617 h 399645"/>
                <a:gd name="connsiteX41" fmla="*/ 332616 w 470173"/>
                <a:gd name="connsiteY41" fmla="*/ 139735 h 399645"/>
                <a:gd name="connsiteX42" fmla="*/ 318698 w 470173"/>
                <a:gd name="connsiteY42" fmla="*/ 130457 h 399645"/>
                <a:gd name="connsiteX43" fmla="*/ 318221 w 470173"/>
                <a:gd name="connsiteY43" fmla="*/ 132682 h 399645"/>
                <a:gd name="connsiteX44" fmla="*/ 192026 w 470173"/>
                <a:gd name="connsiteY44" fmla="*/ 239756 h 399645"/>
                <a:gd name="connsiteX45" fmla="*/ 125748 w 470173"/>
                <a:gd name="connsiteY45" fmla="*/ 242913 h 399645"/>
                <a:gd name="connsiteX46" fmla="*/ 125380 w 470173"/>
                <a:gd name="connsiteY46" fmla="*/ 242921 h 399645"/>
                <a:gd name="connsiteX47" fmla="*/ 119973 w 470173"/>
                <a:gd name="connsiteY47" fmla="*/ 240758 h 399645"/>
                <a:gd name="connsiteX48" fmla="*/ 117543 w 470173"/>
                <a:gd name="connsiteY48" fmla="*/ 235085 h 399645"/>
                <a:gd name="connsiteX49" fmla="*/ 117543 w 470173"/>
                <a:gd name="connsiteY49" fmla="*/ 172396 h 399645"/>
                <a:gd name="connsiteX50" fmla="*/ 120012 w 470173"/>
                <a:gd name="connsiteY50" fmla="*/ 166683 h 399645"/>
                <a:gd name="connsiteX51" fmla="*/ 125865 w 470173"/>
                <a:gd name="connsiteY51" fmla="*/ 164575 h 399645"/>
                <a:gd name="connsiteX52" fmla="*/ 170728 w 470173"/>
                <a:gd name="connsiteY52" fmla="*/ 167381 h 399645"/>
                <a:gd name="connsiteX53" fmla="*/ 275701 w 470173"/>
                <a:gd name="connsiteY53" fmla="*/ 117542 h 399645"/>
                <a:gd name="connsiteX54" fmla="*/ 266431 w 470173"/>
                <a:gd name="connsiteY54" fmla="*/ 117542 h 399645"/>
                <a:gd name="connsiteX55" fmla="*/ 258963 w 470173"/>
                <a:gd name="connsiteY55" fmla="*/ 112096 h 399645"/>
                <a:gd name="connsiteX56" fmla="*/ 261870 w 470173"/>
                <a:gd name="connsiteY56" fmla="*/ 103328 h 399645"/>
                <a:gd name="connsiteX57" fmla="*/ 316724 w 470173"/>
                <a:gd name="connsiteY57" fmla="*/ 64147 h 399645"/>
                <a:gd name="connsiteX58" fmla="*/ 323988 w 470173"/>
                <a:gd name="connsiteY58" fmla="*/ 63167 h 399645"/>
                <a:gd name="connsiteX59" fmla="*/ 293858 w 470173"/>
                <a:gd name="connsiteY59" fmla="*/ 15672 h 399645"/>
                <a:gd name="connsiteX60" fmla="*/ 226263 w 470173"/>
                <a:gd name="connsiteY60" fmla="*/ 59077 h 399645"/>
                <a:gd name="connsiteX61" fmla="*/ 220503 w 470173"/>
                <a:gd name="connsiteY61" fmla="*/ 63520 h 399645"/>
                <a:gd name="connsiteX62" fmla="*/ 213576 w 470173"/>
                <a:gd name="connsiteY62" fmla="*/ 61310 h 399645"/>
                <a:gd name="connsiteX63" fmla="*/ 160642 w 470173"/>
                <a:gd name="connsiteY63" fmla="*/ 39181 h 399645"/>
                <a:gd name="connsiteX64" fmla="*/ 86198 w 470173"/>
                <a:gd name="connsiteY64" fmla="*/ 113625 h 399645"/>
                <a:gd name="connsiteX65" fmla="*/ 86198 w 470173"/>
                <a:gd name="connsiteY65" fmla="*/ 141051 h 399645"/>
                <a:gd name="connsiteX66" fmla="*/ 78362 w 470173"/>
                <a:gd name="connsiteY66" fmla="*/ 148888 h 399645"/>
                <a:gd name="connsiteX67" fmla="*/ 54853 w 470173"/>
                <a:gd name="connsiteY67" fmla="*/ 148888 h 399645"/>
                <a:gd name="connsiteX68" fmla="*/ 15672 w 470173"/>
                <a:gd name="connsiteY68" fmla="*/ 188068 h 399645"/>
                <a:gd name="connsiteX69" fmla="*/ 54853 w 470173"/>
                <a:gd name="connsiteY69" fmla="*/ 227249 h 399645"/>
                <a:gd name="connsiteX70" fmla="*/ 101871 w 470173"/>
                <a:gd name="connsiteY70" fmla="*/ 227249 h 399645"/>
                <a:gd name="connsiteX71" fmla="*/ 101871 w 470173"/>
                <a:gd name="connsiteY71" fmla="*/ 242922 h 399645"/>
                <a:gd name="connsiteX72" fmla="*/ 62689 w 470173"/>
                <a:gd name="connsiteY72" fmla="*/ 242922 h 399645"/>
                <a:gd name="connsiteX73" fmla="*/ 62689 w 470173"/>
                <a:gd name="connsiteY73" fmla="*/ 376137 h 399645"/>
                <a:gd name="connsiteX74" fmla="*/ 70526 w 470173"/>
                <a:gd name="connsiteY74" fmla="*/ 383973 h 399645"/>
                <a:gd name="connsiteX75" fmla="*/ 86198 w 470173"/>
                <a:gd name="connsiteY75" fmla="*/ 383973 h 399645"/>
                <a:gd name="connsiteX76" fmla="*/ 86198 w 470173"/>
                <a:gd name="connsiteY76" fmla="*/ 321283 h 399645"/>
                <a:gd name="connsiteX77" fmla="*/ 94034 w 470173"/>
                <a:gd name="connsiteY77" fmla="*/ 313448 h 399645"/>
                <a:gd name="connsiteX78" fmla="*/ 141052 w 470173"/>
                <a:gd name="connsiteY78" fmla="*/ 313448 h 399645"/>
                <a:gd name="connsiteX79" fmla="*/ 148888 w 470173"/>
                <a:gd name="connsiteY79" fmla="*/ 321283 h 399645"/>
                <a:gd name="connsiteX80" fmla="*/ 148888 w 470173"/>
                <a:gd name="connsiteY80" fmla="*/ 383973 h 399645"/>
                <a:gd name="connsiteX81" fmla="*/ 164561 w 470173"/>
                <a:gd name="connsiteY81" fmla="*/ 383973 h 399645"/>
                <a:gd name="connsiteX82" fmla="*/ 164561 w 470173"/>
                <a:gd name="connsiteY82" fmla="*/ 282103 h 399645"/>
                <a:gd name="connsiteX83" fmla="*/ 172397 w 470173"/>
                <a:gd name="connsiteY83" fmla="*/ 274266 h 399645"/>
                <a:gd name="connsiteX84" fmla="*/ 219414 w 470173"/>
                <a:gd name="connsiteY84" fmla="*/ 274266 h 399645"/>
                <a:gd name="connsiteX85" fmla="*/ 227250 w 470173"/>
                <a:gd name="connsiteY85" fmla="*/ 282103 h 399645"/>
                <a:gd name="connsiteX86" fmla="*/ 227250 w 470173"/>
                <a:gd name="connsiteY86" fmla="*/ 383973 h 399645"/>
                <a:gd name="connsiteX87" fmla="*/ 242923 w 470173"/>
                <a:gd name="connsiteY87" fmla="*/ 383973 h 399645"/>
                <a:gd name="connsiteX88" fmla="*/ 242923 w 470173"/>
                <a:gd name="connsiteY88" fmla="*/ 242922 h 399645"/>
                <a:gd name="connsiteX89" fmla="*/ 250759 w 470173"/>
                <a:gd name="connsiteY89" fmla="*/ 235085 h 399645"/>
                <a:gd name="connsiteX90" fmla="*/ 297776 w 470173"/>
                <a:gd name="connsiteY90" fmla="*/ 235085 h 399645"/>
                <a:gd name="connsiteX91" fmla="*/ 305612 w 470173"/>
                <a:gd name="connsiteY91" fmla="*/ 242922 h 399645"/>
                <a:gd name="connsiteX92" fmla="*/ 305612 w 470173"/>
                <a:gd name="connsiteY92" fmla="*/ 383973 h 399645"/>
                <a:gd name="connsiteX93" fmla="*/ 321285 w 470173"/>
                <a:gd name="connsiteY93" fmla="*/ 383973 h 399645"/>
                <a:gd name="connsiteX94" fmla="*/ 321285 w 470173"/>
                <a:gd name="connsiteY94" fmla="*/ 195905 h 399645"/>
                <a:gd name="connsiteX95" fmla="*/ 329121 w 470173"/>
                <a:gd name="connsiteY95" fmla="*/ 188068 h 399645"/>
                <a:gd name="connsiteX96" fmla="*/ 376138 w 470173"/>
                <a:gd name="connsiteY96" fmla="*/ 188068 h 399645"/>
                <a:gd name="connsiteX97" fmla="*/ 383974 w 470173"/>
                <a:gd name="connsiteY97" fmla="*/ 195905 h 399645"/>
                <a:gd name="connsiteX98" fmla="*/ 383974 w 470173"/>
                <a:gd name="connsiteY98" fmla="*/ 226850 h 399645"/>
                <a:gd name="connsiteX99" fmla="*/ 454500 w 470173"/>
                <a:gd name="connsiteY99" fmla="*/ 148888 h 399645"/>
                <a:gd name="connsiteX100" fmla="*/ 376138 w 470173"/>
                <a:gd name="connsiteY100" fmla="*/ 70526 h 399645"/>
                <a:gd name="connsiteX101" fmla="*/ 371358 w 470173"/>
                <a:gd name="connsiteY101" fmla="*/ 70526 h 399645"/>
                <a:gd name="connsiteX102" fmla="*/ 363968 w 470173"/>
                <a:gd name="connsiteY102" fmla="*/ 65307 h 399645"/>
                <a:gd name="connsiteX103" fmla="*/ 293858 w 470173"/>
                <a:gd name="connsiteY103" fmla="*/ 15672 h 399645"/>
                <a:gd name="connsiteX104" fmla="*/ 293858 w 470173"/>
                <a:gd name="connsiteY104" fmla="*/ 0 h 399645"/>
                <a:gd name="connsiteX105" fmla="*/ 376710 w 470173"/>
                <a:gd name="connsiteY105" fmla="*/ 54853 h 399645"/>
                <a:gd name="connsiteX106" fmla="*/ 470173 w 470173"/>
                <a:gd name="connsiteY106" fmla="*/ 148888 h 399645"/>
                <a:gd name="connsiteX107" fmla="*/ 383974 w 470173"/>
                <a:gd name="connsiteY107" fmla="*/ 242522 h 399645"/>
                <a:gd name="connsiteX108" fmla="*/ 383974 w 470173"/>
                <a:gd name="connsiteY108" fmla="*/ 383973 h 399645"/>
                <a:gd name="connsiteX109" fmla="*/ 423156 w 470173"/>
                <a:gd name="connsiteY109" fmla="*/ 383973 h 399645"/>
                <a:gd name="connsiteX110" fmla="*/ 423156 w 470173"/>
                <a:gd name="connsiteY110" fmla="*/ 399645 h 399645"/>
                <a:gd name="connsiteX111" fmla="*/ 70526 w 470173"/>
                <a:gd name="connsiteY111" fmla="*/ 399645 h 399645"/>
                <a:gd name="connsiteX112" fmla="*/ 47017 w 470173"/>
                <a:gd name="connsiteY112" fmla="*/ 376137 h 399645"/>
                <a:gd name="connsiteX113" fmla="*/ 47017 w 470173"/>
                <a:gd name="connsiteY113" fmla="*/ 242295 h 399645"/>
                <a:gd name="connsiteX114" fmla="*/ 0 w 470173"/>
                <a:gd name="connsiteY114" fmla="*/ 188068 h 399645"/>
                <a:gd name="connsiteX115" fmla="*/ 54853 w 470173"/>
                <a:gd name="connsiteY115" fmla="*/ 133215 h 399645"/>
                <a:gd name="connsiteX116" fmla="*/ 70526 w 470173"/>
                <a:gd name="connsiteY116" fmla="*/ 133215 h 399645"/>
                <a:gd name="connsiteX117" fmla="*/ 70526 w 470173"/>
                <a:gd name="connsiteY117" fmla="*/ 113625 h 399645"/>
                <a:gd name="connsiteX118" fmla="*/ 160642 w 470173"/>
                <a:gd name="connsiteY118" fmla="*/ 23509 h 399645"/>
                <a:gd name="connsiteX119" fmla="*/ 216954 w 470173"/>
                <a:gd name="connsiteY119" fmla="*/ 43279 h 399645"/>
                <a:gd name="connsiteX120" fmla="*/ 293858 w 470173"/>
                <a:gd name="connsiteY120" fmla="*/ 0 h 399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470173" h="399645">
                  <a:moveTo>
                    <a:pt x="101871" y="329120"/>
                  </a:moveTo>
                  <a:lnTo>
                    <a:pt x="101871" y="383973"/>
                  </a:lnTo>
                  <a:lnTo>
                    <a:pt x="133216" y="383973"/>
                  </a:lnTo>
                  <a:lnTo>
                    <a:pt x="133216" y="329120"/>
                  </a:lnTo>
                  <a:close/>
                  <a:moveTo>
                    <a:pt x="180233" y="289939"/>
                  </a:moveTo>
                  <a:lnTo>
                    <a:pt x="180233" y="383973"/>
                  </a:lnTo>
                  <a:lnTo>
                    <a:pt x="211578" y="383973"/>
                  </a:lnTo>
                  <a:lnTo>
                    <a:pt x="211578" y="289939"/>
                  </a:lnTo>
                  <a:close/>
                  <a:moveTo>
                    <a:pt x="258595" y="250758"/>
                  </a:moveTo>
                  <a:lnTo>
                    <a:pt x="258595" y="383973"/>
                  </a:lnTo>
                  <a:lnTo>
                    <a:pt x="289940" y="383973"/>
                  </a:lnTo>
                  <a:lnTo>
                    <a:pt x="289940" y="250758"/>
                  </a:lnTo>
                  <a:close/>
                  <a:moveTo>
                    <a:pt x="336957" y="203741"/>
                  </a:moveTo>
                  <a:lnTo>
                    <a:pt x="336957" y="383973"/>
                  </a:lnTo>
                  <a:lnTo>
                    <a:pt x="368302" y="383973"/>
                  </a:lnTo>
                  <a:lnTo>
                    <a:pt x="368302" y="203741"/>
                  </a:lnTo>
                  <a:close/>
                  <a:moveTo>
                    <a:pt x="407482" y="156723"/>
                  </a:moveTo>
                  <a:lnTo>
                    <a:pt x="423154" y="156723"/>
                  </a:lnTo>
                  <a:lnTo>
                    <a:pt x="423154" y="172395"/>
                  </a:lnTo>
                  <a:lnTo>
                    <a:pt x="407482" y="172395"/>
                  </a:lnTo>
                  <a:close/>
                  <a:moveTo>
                    <a:pt x="376138" y="94034"/>
                  </a:moveTo>
                  <a:cubicBezTo>
                    <a:pt x="402068" y="94034"/>
                    <a:pt x="423155" y="115121"/>
                    <a:pt x="423155" y="141051"/>
                  </a:cubicBezTo>
                  <a:lnTo>
                    <a:pt x="407483" y="141051"/>
                  </a:lnTo>
                  <a:cubicBezTo>
                    <a:pt x="407483" y="123765"/>
                    <a:pt x="393425" y="109706"/>
                    <a:pt x="376138" y="109706"/>
                  </a:cubicBezTo>
                  <a:close/>
                  <a:moveTo>
                    <a:pt x="316473" y="83596"/>
                  </a:moveTo>
                  <a:lnTo>
                    <a:pt x="290818" y="101925"/>
                  </a:lnTo>
                  <a:cubicBezTo>
                    <a:pt x="293254" y="102191"/>
                    <a:pt x="295433" y="103594"/>
                    <a:pt x="296695" y="105734"/>
                  </a:cubicBezTo>
                  <a:cubicBezTo>
                    <a:pt x="298097" y="108123"/>
                    <a:pt x="298137" y="111085"/>
                    <a:pt x="296789" y="113515"/>
                  </a:cubicBezTo>
                  <a:cubicBezTo>
                    <a:pt x="271533" y="158980"/>
                    <a:pt x="221663" y="186336"/>
                    <a:pt x="169748" y="183022"/>
                  </a:cubicBezTo>
                  <a:lnTo>
                    <a:pt x="133216" y="180734"/>
                  </a:lnTo>
                  <a:lnTo>
                    <a:pt x="133216" y="226865"/>
                  </a:lnTo>
                  <a:lnTo>
                    <a:pt x="191289" y="224107"/>
                  </a:lnTo>
                  <a:cubicBezTo>
                    <a:pt x="245603" y="221521"/>
                    <a:pt x="291499" y="182583"/>
                    <a:pt x="302893" y="129407"/>
                  </a:cubicBezTo>
                  <a:lnTo>
                    <a:pt x="305785" y="115905"/>
                  </a:lnTo>
                  <a:cubicBezTo>
                    <a:pt x="306333" y="113366"/>
                    <a:pt x="308096" y="111266"/>
                    <a:pt x="310502" y="110286"/>
                  </a:cubicBezTo>
                  <a:cubicBezTo>
                    <a:pt x="312907" y="109299"/>
                    <a:pt x="315635" y="109573"/>
                    <a:pt x="317798" y="111023"/>
                  </a:cubicBezTo>
                  <a:lnTo>
                    <a:pt x="324435" y="115458"/>
                  </a:lnTo>
                  <a:close/>
                  <a:moveTo>
                    <a:pt x="323988" y="63167"/>
                  </a:moveTo>
                  <a:cubicBezTo>
                    <a:pt x="326425" y="64060"/>
                    <a:pt x="328251" y="66106"/>
                    <a:pt x="328886" y="68621"/>
                  </a:cubicBezTo>
                  <a:lnTo>
                    <a:pt x="344566" y="131311"/>
                  </a:lnTo>
                  <a:cubicBezTo>
                    <a:pt x="345349" y="134453"/>
                    <a:pt x="344119" y="137752"/>
                    <a:pt x="341479" y="139617"/>
                  </a:cubicBezTo>
                  <a:cubicBezTo>
                    <a:pt x="338822" y="141490"/>
                    <a:pt x="335304" y="141529"/>
                    <a:pt x="332616" y="139735"/>
                  </a:cubicBezTo>
                  <a:lnTo>
                    <a:pt x="318698" y="130457"/>
                  </a:lnTo>
                  <a:lnTo>
                    <a:pt x="318221" y="132682"/>
                  </a:lnTo>
                  <a:cubicBezTo>
                    <a:pt x="305330" y="192801"/>
                    <a:pt x="253439" y="236825"/>
                    <a:pt x="192026" y="239756"/>
                  </a:cubicBezTo>
                  <a:lnTo>
                    <a:pt x="125748" y="242913"/>
                  </a:lnTo>
                  <a:cubicBezTo>
                    <a:pt x="125630" y="242921"/>
                    <a:pt x="125505" y="242921"/>
                    <a:pt x="125380" y="242921"/>
                  </a:cubicBezTo>
                  <a:cubicBezTo>
                    <a:pt x="123373" y="242921"/>
                    <a:pt x="121430" y="242145"/>
                    <a:pt x="119973" y="240758"/>
                  </a:cubicBezTo>
                  <a:cubicBezTo>
                    <a:pt x="118421" y="239277"/>
                    <a:pt x="117543" y="237225"/>
                    <a:pt x="117543" y="235085"/>
                  </a:cubicBezTo>
                  <a:lnTo>
                    <a:pt x="117543" y="172396"/>
                  </a:lnTo>
                  <a:cubicBezTo>
                    <a:pt x="117543" y="170233"/>
                    <a:pt x="118436" y="168164"/>
                    <a:pt x="120012" y="166683"/>
                  </a:cubicBezTo>
                  <a:cubicBezTo>
                    <a:pt x="121587" y="165202"/>
                    <a:pt x="123663" y="164403"/>
                    <a:pt x="125865" y="164575"/>
                  </a:cubicBezTo>
                  <a:lnTo>
                    <a:pt x="170728" y="167381"/>
                  </a:lnTo>
                  <a:cubicBezTo>
                    <a:pt x="211977" y="169927"/>
                    <a:pt x="251848" y="150705"/>
                    <a:pt x="275701" y="117542"/>
                  </a:cubicBezTo>
                  <a:lnTo>
                    <a:pt x="266431" y="117542"/>
                  </a:lnTo>
                  <a:cubicBezTo>
                    <a:pt x="263022" y="117542"/>
                    <a:pt x="260005" y="115340"/>
                    <a:pt x="258963" y="112096"/>
                  </a:cubicBezTo>
                  <a:cubicBezTo>
                    <a:pt x="257921" y="108852"/>
                    <a:pt x="259097" y="105310"/>
                    <a:pt x="261870" y="103328"/>
                  </a:cubicBezTo>
                  <a:lnTo>
                    <a:pt x="316724" y="64147"/>
                  </a:lnTo>
                  <a:cubicBezTo>
                    <a:pt x="318832" y="62642"/>
                    <a:pt x="321551" y="62273"/>
                    <a:pt x="323988" y="63167"/>
                  </a:cubicBezTo>
                  <a:close/>
                  <a:moveTo>
                    <a:pt x="293858" y="15672"/>
                  </a:moveTo>
                  <a:cubicBezTo>
                    <a:pt x="264934" y="15672"/>
                    <a:pt x="238401" y="32708"/>
                    <a:pt x="226263" y="59077"/>
                  </a:cubicBezTo>
                  <a:cubicBezTo>
                    <a:pt x="225189" y="61412"/>
                    <a:pt x="223034" y="63073"/>
                    <a:pt x="220503" y="63520"/>
                  </a:cubicBezTo>
                  <a:cubicBezTo>
                    <a:pt x="217988" y="63975"/>
                    <a:pt x="215378" y="63136"/>
                    <a:pt x="213576" y="61310"/>
                  </a:cubicBezTo>
                  <a:cubicBezTo>
                    <a:pt x="199471" y="47040"/>
                    <a:pt x="180672" y="39181"/>
                    <a:pt x="160642" y="39181"/>
                  </a:cubicBezTo>
                  <a:cubicBezTo>
                    <a:pt x="119596" y="39181"/>
                    <a:pt x="86198" y="72579"/>
                    <a:pt x="86198" y="113625"/>
                  </a:cubicBezTo>
                  <a:lnTo>
                    <a:pt x="86198" y="141051"/>
                  </a:lnTo>
                  <a:cubicBezTo>
                    <a:pt x="86198" y="145377"/>
                    <a:pt x="82687" y="148888"/>
                    <a:pt x="78362" y="148888"/>
                  </a:cubicBezTo>
                  <a:lnTo>
                    <a:pt x="54853" y="148888"/>
                  </a:lnTo>
                  <a:cubicBezTo>
                    <a:pt x="33249" y="148888"/>
                    <a:pt x="15672" y="166464"/>
                    <a:pt x="15672" y="188068"/>
                  </a:cubicBezTo>
                  <a:cubicBezTo>
                    <a:pt x="15672" y="209673"/>
                    <a:pt x="33249" y="227249"/>
                    <a:pt x="54853" y="227249"/>
                  </a:cubicBezTo>
                  <a:lnTo>
                    <a:pt x="101871" y="227249"/>
                  </a:lnTo>
                  <a:lnTo>
                    <a:pt x="101871" y="242922"/>
                  </a:lnTo>
                  <a:lnTo>
                    <a:pt x="62689" y="242922"/>
                  </a:lnTo>
                  <a:lnTo>
                    <a:pt x="62689" y="376137"/>
                  </a:lnTo>
                  <a:cubicBezTo>
                    <a:pt x="62689" y="380455"/>
                    <a:pt x="66208" y="383973"/>
                    <a:pt x="70526" y="383973"/>
                  </a:cubicBezTo>
                  <a:lnTo>
                    <a:pt x="86198" y="383973"/>
                  </a:lnTo>
                  <a:lnTo>
                    <a:pt x="86198" y="321283"/>
                  </a:lnTo>
                  <a:cubicBezTo>
                    <a:pt x="86198" y="316958"/>
                    <a:pt x="89708" y="313448"/>
                    <a:pt x="94034" y="313448"/>
                  </a:cubicBezTo>
                  <a:lnTo>
                    <a:pt x="141052" y="313448"/>
                  </a:lnTo>
                  <a:cubicBezTo>
                    <a:pt x="145378" y="313448"/>
                    <a:pt x="148888" y="316958"/>
                    <a:pt x="148888" y="321283"/>
                  </a:cubicBezTo>
                  <a:lnTo>
                    <a:pt x="148888" y="383973"/>
                  </a:lnTo>
                  <a:lnTo>
                    <a:pt x="164561" y="383973"/>
                  </a:lnTo>
                  <a:lnTo>
                    <a:pt x="164561" y="282103"/>
                  </a:lnTo>
                  <a:cubicBezTo>
                    <a:pt x="164561" y="277777"/>
                    <a:pt x="168071" y="274266"/>
                    <a:pt x="172397" y="274266"/>
                  </a:cubicBezTo>
                  <a:lnTo>
                    <a:pt x="219414" y="274266"/>
                  </a:lnTo>
                  <a:cubicBezTo>
                    <a:pt x="223740" y="274266"/>
                    <a:pt x="227250" y="277777"/>
                    <a:pt x="227250" y="282103"/>
                  </a:cubicBezTo>
                  <a:lnTo>
                    <a:pt x="227250" y="383973"/>
                  </a:lnTo>
                  <a:lnTo>
                    <a:pt x="242923" y="383973"/>
                  </a:lnTo>
                  <a:lnTo>
                    <a:pt x="242923" y="242922"/>
                  </a:lnTo>
                  <a:cubicBezTo>
                    <a:pt x="242923" y="238596"/>
                    <a:pt x="246434" y="235085"/>
                    <a:pt x="250759" y="235085"/>
                  </a:cubicBezTo>
                  <a:lnTo>
                    <a:pt x="297776" y="235085"/>
                  </a:lnTo>
                  <a:cubicBezTo>
                    <a:pt x="302101" y="235085"/>
                    <a:pt x="305612" y="238596"/>
                    <a:pt x="305612" y="242922"/>
                  </a:cubicBezTo>
                  <a:lnTo>
                    <a:pt x="305612" y="383973"/>
                  </a:lnTo>
                  <a:lnTo>
                    <a:pt x="321285" y="383973"/>
                  </a:lnTo>
                  <a:lnTo>
                    <a:pt x="321285" y="195905"/>
                  </a:lnTo>
                  <a:cubicBezTo>
                    <a:pt x="321285" y="191579"/>
                    <a:pt x="324796" y="188068"/>
                    <a:pt x="329121" y="188068"/>
                  </a:cubicBezTo>
                  <a:lnTo>
                    <a:pt x="376138" y="188068"/>
                  </a:lnTo>
                  <a:cubicBezTo>
                    <a:pt x="380464" y="188068"/>
                    <a:pt x="383974" y="191579"/>
                    <a:pt x="383974" y="195905"/>
                  </a:cubicBezTo>
                  <a:lnTo>
                    <a:pt x="383974" y="226850"/>
                  </a:lnTo>
                  <a:cubicBezTo>
                    <a:pt x="423516" y="222908"/>
                    <a:pt x="454500" y="189455"/>
                    <a:pt x="454500" y="148888"/>
                  </a:cubicBezTo>
                  <a:cubicBezTo>
                    <a:pt x="454500" y="105679"/>
                    <a:pt x="419347" y="70526"/>
                    <a:pt x="376138" y="70526"/>
                  </a:cubicBezTo>
                  <a:lnTo>
                    <a:pt x="371358" y="70526"/>
                  </a:lnTo>
                  <a:cubicBezTo>
                    <a:pt x="368036" y="70526"/>
                    <a:pt x="365073" y="68434"/>
                    <a:pt x="363968" y="65307"/>
                  </a:cubicBezTo>
                  <a:cubicBezTo>
                    <a:pt x="353452" y="35616"/>
                    <a:pt x="325281" y="15672"/>
                    <a:pt x="293858" y="15672"/>
                  </a:cubicBezTo>
                  <a:close/>
                  <a:moveTo>
                    <a:pt x="293858" y="0"/>
                  </a:moveTo>
                  <a:cubicBezTo>
                    <a:pt x="330038" y="0"/>
                    <a:pt x="362652" y="21824"/>
                    <a:pt x="376710" y="54853"/>
                  </a:cubicBezTo>
                  <a:cubicBezTo>
                    <a:pt x="428304" y="55166"/>
                    <a:pt x="470173" y="97224"/>
                    <a:pt x="470173" y="148888"/>
                  </a:cubicBezTo>
                  <a:cubicBezTo>
                    <a:pt x="470173" y="198091"/>
                    <a:pt x="432160" y="238518"/>
                    <a:pt x="383974" y="242522"/>
                  </a:cubicBezTo>
                  <a:lnTo>
                    <a:pt x="383974" y="383973"/>
                  </a:lnTo>
                  <a:lnTo>
                    <a:pt x="423156" y="383973"/>
                  </a:lnTo>
                  <a:lnTo>
                    <a:pt x="423156" y="399645"/>
                  </a:lnTo>
                  <a:lnTo>
                    <a:pt x="70526" y="399645"/>
                  </a:lnTo>
                  <a:cubicBezTo>
                    <a:pt x="57565" y="399645"/>
                    <a:pt x="47017" y="389098"/>
                    <a:pt x="47017" y="376137"/>
                  </a:cubicBezTo>
                  <a:lnTo>
                    <a:pt x="47017" y="242295"/>
                  </a:lnTo>
                  <a:cubicBezTo>
                    <a:pt x="20476" y="238471"/>
                    <a:pt x="0" y="215644"/>
                    <a:pt x="0" y="188068"/>
                  </a:cubicBezTo>
                  <a:cubicBezTo>
                    <a:pt x="0" y="157821"/>
                    <a:pt x="24606" y="133215"/>
                    <a:pt x="54853" y="133215"/>
                  </a:cubicBezTo>
                  <a:lnTo>
                    <a:pt x="70526" y="133215"/>
                  </a:lnTo>
                  <a:lnTo>
                    <a:pt x="70526" y="113625"/>
                  </a:lnTo>
                  <a:cubicBezTo>
                    <a:pt x="70526" y="63936"/>
                    <a:pt x="110953" y="23509"/>
                    <a:pt x="160642" y="23509"/>
                  </a:cubicBezTo>
                  <a:cubicBezTo>
                    <a:pt x="181377" y="23509"/>
                    <a:pt x="201023" y="30459"/>
                    <a:pt x="216954" y="43279"/>
                  </a:cubicBezTo>
                  <a:cubicBezTo>
                    <a:pt x="233182" y="16691"/>
                    <a:pt x="262341" y="0"/>
                    <a:pt x="293858" y="0"/>
                  </a:cubicBezTo>
                  <a:close/>
                </a:path>
              </a:pathLst>
            </a:custGeom>
            <a:solidFill>
              <a:schemeClr val="accent1"/>
            </a:solidFill>
            <a:ln w="12948"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109" name="PPT世界-12"/>
          <p:cNvGrpSpPr/>
          <p:nvPr/>
        </p:nvGrpSpPr>
        <p:grpSpPr>
          <a:xfrm>
            <a:off x="9529367" y="2682840"/>
            <a:ext cx="1934634" cy="2527844"/>
            <a:chOff x="9529367" y="2682840"/>
            <a:chExt cx="1934634" cy="2527844"/>
          </a:xfrm>
        </p:grpSpPr>
        <p:sp>
          <p:nvSpPr>
            <p:cNvPr id="34" name="PPT世界-12-1"/>
            <p:cNvSpPr>
              <a:spLocks noChangeAspect="1"/>
            </p:cNvSpPr>
            <p:nvPr/>
          </p:nvSpPr>
          <p:spPr>
            <a:xfrm>
              <a:off x="9552684" y="4761104"/>
              <a:ext cx="449586" cy="449580"/>
            </a:xfrm>
            <a:prstGeom prst="ellipse">
              <a:avLst/>
            </a:prstGeom>
            <a:solidFill>
              <a:schemeClr val="accent1"/>
            </a:solidFill>
            <a:ln w="50800" cap="flat" cmpd="sng" algn="ctr">
              <a:solidFill>
                <a:srgbClr val="FFFFFF">
                  <a:alpha val="50000"/>
                </a:srgbClr>
              </a:solidFill>
              <a:prstDash val="solid"/>
              <a:miter lim="800000"/>
            </a:ln>
            <a:effectLst>
              <a:outerShdw blurRad="457200" algn="ctr" rotWithShape="0">
                <a:prstClr val="black">
                  <a:alpha val="20000"/>
                </a:prst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ea"/>
                  <a:sym typeface="+mn-lt"/>
                </a:rPr>
                <a:t>3</a:t>
              </a:r>
            </a:p>
          </p:txBody>
        </p:sp>
        <p:grpSp>
          <p:nvGrpSpPr>
            <p:cNvPr id="2" name="组合 1"/>
            <p:cNvGrpSpPr/>
            <p:nvPr/>
          </p:nvGrpSpPr>
          <p:grpSpPr>
            <a:xfrm>
              <a:off x="9529367" y="2682840"/>
              <a:ext cx="1934634" cy="2042422"/>
              <a:chOff x="9529367" y="2682840"/>
              <a:chExt cx="1934634" cy="2042422"/>
            </a:xfrm>
          </p:grpSpPr>
          <p:sp>
            <p:nvSpPr>
              <p:cNvPr id="31" name="PPT世界-12-2"/>
              <p:cNvSpPr txBox="1"/>
              <p:nvPr/>
            </p:nvSpPr>
            <p:spPr>
              <a:xfrm>
                <a:off x="9529367" y="3187239"/>
                <a:ext cx="1631216" cy="400110"/>
              </a:xfrm>
              <a:prstGeom prst="rect">
                <a:avLst/>
              </a:prstGeom>
              <a:noFill/>
            </p:spPr>
            <p:txBody>
              <a:bodyPr wrap="none" l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ea"/>
                    <a:sym typeface="+mn-lt"/>
                  </a:rPr>
                  <a:t>标题文字添加</a:t>
                </a:r>
              </a:p>
            </p:txBody>
          </p:sp>
          <p:sp>
            <p:nvSpPr>
              <p:cNvPr id="32" name="PPT世界-12-3"/>
              <p:cNvSpPr txBox="1"/>
              <p:nvPr/>
            </p:nvSpPr>
            <p:spPr>
              <a:xfrm>
                <a:off x="9529369" y="3697095"/>
                <a:ext cx="1934632" cy="1028167"/>
              </a:xfrm>
              <a:prstGeom prst="rect">
                <a:avLst/>
              </a:prstGeom>
              <a:noFill/>
            </p:spPr>
            <p:txBody>
              <a:bodyPr wrap="square" lIns="0" rtlCol="0">
                <a:noAutofit/>
              </a:bodyPr>
              <a:lstStyle/>
              <a:p>
                <a:pPr marL="0" marR="0" lvl="0" indent="0" algn="l" defTabSz="914400" rtl="0" eaLnBrk="1" fontAlgn="auto" latinLnBrk="0" hangingPunct="1">
                  <a:lnSpc>
                    <a:spcPct val="150000"/>
                  </a:lnSpc>
                  <a:spcBef>
                    <a:spcPts val="0"/>
                  </a:spcBef>
                  <a:spcAft>
                    <a:spcPts val="60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en-US" altLang="zh-CN" sz="1400" b="0" i="0" u="none" strike="noStrike" kern="1200" cap="none" spc="0" normalizeH="0" baseline="0" noProof="0" dirty="0">
                  <a:ln>
                    <a:noFill/>
                  </a:ln>
                  <a:solidFill>
                    <a:srgbClr val="000000">
                      <a:lumMod val="65000"/>
                      <a:lumOff val="35000"/>
                    </a:srgbClr>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33" name="PPT世界-13"/>
              <p:cNvGrpSpPr/>
              <p:nvPr/>
            </p:nvGrpSpPr>
            <p:grpSpPr>
              <a:xfrm>
                <a:off x="9547410" y="3623139"/>
                <a:ext cx="781511" cy="0"/>
                <a:chOff x="6420047" y="3191256"/>
                <a:chExt cx="587160" cy="0"/>
              </a:xfrm>
            </p:grpSpPr>
            <p:cxnSp>
              <p:nvCxnSpPr>
                <p:cNvPr id="57" name="PPT世界-12-4"/>
                <p:cNvCxnSpPr/>
                <p:nvPr/>
              </p:nvCxnSpPr>
              <p:spPr>
                <a:xfrm>
                  <a:off x="6420053" y="3191256"/>
                  <a:ext cx="115673" cy="0"/>
                </a:xfrm>
                <a:prstGeom prst="line">
                  <a:avLst/>
                </a:prstGeom>
                <a:noFill/>
                <a:ln w="25400" cap="rnd" cmpd="sng" algn="ctr">
                  <a:solidFill>
                    <a:schemeClr val="accent1"/>
                  </a:solidFill>
                  <a:prstDash val="solid"/>
                  <a:miter lim="800000"/>
                </a:ln>
                <a:effectLst/>
              </p:spPr>
            </p:cxnSp>
            <p:cxnSp>
              <p:nvCxnSpPr>
                <p:cNvPr id="58" name="PPT世界-12-5"/>
                <p:cNvCxnSpPr/>
                <p:nvPr/>
              </p:nvCxnSpPr>
              <p:spPr>
                <a:xfrm>
                  <a:off x="6577255" y="3191256"/>
                  <a:ext cx="272751" cy="0"/>
                </a:xfrm>
                <a:prstGeom prst="line">
                  <a:avLst/>
                </a:prstGeom>
                <a:noFill/>
                <a:ln w="25400" cap="rnd" cmpd="sng" algn="ctr">
                  <a:solidFill>
                    <a:schemeClr val="accent1"/>
                  </a:solidFill>
                  <a:prstDash val="solid"/>
                  <a:miter lim="800000"/>
                </a:ln>
                <a:effectLst/>
              </p:spPr>
            </p:cxnSp>
            <p:cxnSp>
              <p:nvCxnSpPr>
                <p:cNvPr id="59" name="PPT世界-12-6"/>
                <p:cNvCxnSpPr/>
                <p:nvPr/>
              </p:nvCxnSpPr>
              <p:spPr>
                <a:xfrm>
                  <a:off x="6891534" y="3191256"/>
                  <a:ext cx="115673" cy="0"/>
                </a:xfrm>
                <a:prstGeom prst="line">
                  <a:avLst/>
                </a:prstGeom>
                <a:noFill/>
                <a:ln w="25400" cap="rnd" cmpd="sng" algn="ctr">
                  <a:solidFill>
                    <a:schemeClr val="accent1"/>
                  </a:solidFill>
                  <a:prstDash val="solid"/>
                  <a:miter lim="800000"/>
                </a:ln>
                <a:effectLst/>
              </p:spPr>
            </p:cxnSp>
          </p:grpSp>
          <p:grpSp>
            <p:nvGrpSpPr>
              <p:cNvPr id="35" name="PPT世界-21"/>
              <p:cNvGrpSpPr/>
              <p:nvPr/>
            </p:nvGrpSpPr>
            <p:grpSpPr>
              <a:xfrm>
                <a:off x="9529367" y="2682840"/>
                <a:ext cx="314526" cy="314525"/>
                <a:chOff x="1983116" y="4481273"/>
                <a:chExt cx="773227" cy="773227"/>
              </a:xfrm>
              <a:solidFill>
                <a:schemeClr val="accent1"/>
              </a:solidFill>
            </p:grpSpPr>
            <p:sp>
              <p:nvSpPr>
                <p:cNvPr id="36" name="PPT世界-12-7"/>
                <p:cNvSpPr/>
                <p:nvPr/>
              </p:nvSpPr>
              <p:spPr>
                <a:xfrm>
                  <a:off x="1983116" y="4945209"/>
                  <a:ext cx="773227" cy="309291"/>
                </a:xfrm>
                <a:custGeom>
                  <a:avLst/>
                  <a:gdLst>
                    <a:gd name="connsiteX0" fmla="*/ 760340 w 773227"/>
                    <a:gd name="connsiteY0" fmla="*/ 0 h 309291"/>
                    <a:gd name="connsiteX1" fmla="*/ 683017 w 773227"/>
                    <a:gd name="connsiteY1" fmla="*/ 0 h 309291"/>
                    <a:gd name="connsiteX2" fmla="*/ 670130 w 773227"/>
                    <a:gd name="connsiteY2" fmla="*/ 12887 h 309291"/>
                    <a:gd name="connsiteX3" fmla="*/ 631469 w 773227"/>
                    <a:gd name="connsiteY3" fmla="*/ 12887 h 309291"/>
                    <a:gd name="connsiteX4" fmla="*/ 618582 w 773227"/>
                    <a:gd name="connsiteY4" fmla="*/ 25774 h 309291"/>
                    <a:gd name="connsiteX5" fmla="*/ 618582 w 773227"/>
                    <a:gd name="connsiteY5" fmla="*/ 28094 h 309291"/>
                    <a:gd name="connsiteX6" fmla="*/ 566376 w 773227"/>
                    <a:gd name="connsiteY6" fmla="*/ 38533 h 309291"/>
                    <a:gd name="connsiteX7" fmla="*/ 434463 w 773227"/>
                    <a:gd name="connsiteY7" fmla="*/ 25774 h 309291"/>
                    <a:gd name="connsiteX8" fmla="*/ 425545 w 773227"/>
                    <a:gd name="connsiteY8" fmla="*/ 28261 h 309291"/>
                    <a:gd name="connsiteX9" fmla="*/ 398599 w 773227"/>
                    <a:gd name="connsiteY9" fmla="*/ 48352 h 309291"/>
                    <a:gd name="connsiteX10" fmla="*/ 367992 w 773227"/>
                    <a:gd name="connsiteY10" fmla="*/ 27939 h 309291"/>
                    <a:gd name="connsiteX11" fmla="*/ 359679 w 773227"/>
                    <a:gd name="connsiteY11" fmla="*/ 25774 h 309291"/>
                    <a:gd name="connsiteX12" fmla="*/ 219571 w 773227"/>
                    <a:gd name="connsiteY12" fmla="*/ 38520 h 309291"/>
                    <a:gd name="connsiteX13" fmla="*/ 154645 w 773227"/>
                    <a:gd name="connsiteY13" fmla="*/ 27746 h 309291"/>
                    <a:gd name="connsiteX14" fmla="*/ 154645 w 773227"/>
                    <a:gd name="connsiteY14" fmla="*/ 25774 h 309291"/>
                    <a:gd name="connsiteX15" fmla="*/ 141758 w 773227"/>
                    <a:gd name="connsiteY15" fmla="*/ 12887 h 309291"/>
                    <a:gd name="connsiteX16" fmla="*/ 103097 w 773227"/>
                    <a:gd name="connsiteY16" fmla="*/ 12887 h 309291"/>
                    <a:gd name="connsiteX17" fmla="*/ 90210 w 773227"/>
                    <a:gd name="connsiteY17" fmla="*/ 0 h 309291"/>
                    <a:gd name="connsiteX18" fmla="*/ 12887 w 773227"/>
                    <a:gd name="connsiteY18" fmla="*/ 0 h 309291"/>
                    <a:gd name="connsiteX19" fmla="*/ 0 w 773227"/>
                    <a:gd name="connsiteY19" fmla="*/ 12887 h 309291"/>
                    <a:gd name="connsiteX20" fmla="*/ 0 w 773227"/>
                    <a:gd name="connsiteY20" fmla="*/ 244855 h 309291"/>
                    <a:gd name="connsiteX21" fmla="*/ 12887 w 773227"/>
                    <a:gd name="connsiteY21" fmla="*/ 257742 h 309291"/>
                    <a:gd name="connsiteX22" fmla="*/ 90210 w 773227"/>
                    <a:gd name="connsiteY22" fmla="*/ 257742 h 309291"/>
                    <a:gd name="connsiteX23" fmla="*/ 103097 w 773227"/>
                    <a:gd name="connsiteY23" fmla="*/ 244855 h 309291"/>
                    <a:gd name="connsiteX24" fmla="*/ 141758 w 773227"/>
                    <a:gd name="connsiteY24" fmla="*/ 244855 h 309291"/>
                    <a:gd name="connsiteX25" fmla="*/ 154645 w 773227"/>
                    <a:gd name="connsiteY25" fmla="*/ 231968 h 309291"/>
                    <a:gd name="connsiteX26" fmla="*/ 203720 w 773227"/>
                    <a:gd name="connsiteY26" fmla="*/ 231968 h 309291"/>
                    <a:gd name="connsiteX27" fmla="*/ 394707 w 773227"/>
                    <a:gd name="connsiteY27" fmla="*/ 308376 h 309291"/>
                    <a:gd name="connsiteX28" fmla="*/ 402890 w 773227"/>
                    <a:gd name="connsiteY28" fmla="*/ 308840 h 309291"/>
                    <a:gd name="connsiteX29" fmla="*/ 544648 w 773227"/>
                    <a:gd name="connsiteY29" fmla="*/ 270178 h 309291"/>
                    <a:gd name="connsiteX30" fmla="*/ 553698 w 773227"/>
                    <a:gd name="connsiteY30" fmla="*/ 254696 h 309291"/>
                    <a:gd name="connsiteX31" fmla="*/ 553592 w 773227"/>
                    <a:gd name="connsiteY31" fmla="*/ 254314 h 309291"/>
                    <a:gd name="connsiteX32" fmla="*/ 619316 w 773227"/>
                    <a:gd name="connsiteY32" fmla="*/ 235860 h 309291"/>
                    <a:gd name="connsiteX33" fmla="*/ 631469 w 773227"/>
                    <a:gd name="connsiteY33" fmla="*/ 244855 h 309291"/>
                    <a:gd name="connsiteX34" fmla="*/ 670130 w 773227"/>
                    <a:gd name="connsiteY34" fmla="*/ 244855 h 309291"/>
                    <a:gd name="connsiteX35" fmla="*/ 683017 w 773227"/>
                    <a:gd name="connsiteY35" fmla="*/ 257742 h 309291"/>
                    <a:gd name="connsiteX36" fmla="*/ 760340 w 773227"/>
                    <a:gd name="connsiteY36" fmla="*/ 257742 h 309291"/>
                    <a:gd name="connsiteX37" fmla="*/ 773227 w 773227"/>
                    <a:gd name="connsiteY37" fmla="*/ 244855 h 309291"/>
                    <a:gd name="connsiteX38" fmla="*/ 773227 w 773227"/>
                    <a:gd name="connsiteY38" fmla="*/ 12887 h 309291"/>
                    <a:gd name="connsiteX39" fmla="*/ 760340 w 773227"/>
                    <a:gd name="connsiteY39" fmla="*/ 0 h 309291"/>
                    <a:gd name="connsiteX40" fmla="*/ 77323 w 773227"/>
                    <a:gd name="connsiteY40" fmla="*/ 231968 h 309291"/>
                    <a:gd name="connsiteX41" fmla="*/ 25774 w 773227"/>
                    <a:gd name="connsiteY41" fmla="*/ 231968 h 309291"/>
                    <a:gd name="connsiteX42" fmla="*/ 25774 w 773227"/>
                    <a:gd name="connsiteY42" fmla="*/ 25774 h 309291"/>
                    <a:gd name="connsiteX43" fmla="*/ 77323 w 773227"/>
                    <a:gd name="connsiteY43" fmla="*/ 25774 h 309291"/>
                    <a:gd name="connsiteX44" fmla="*/ 77323 w 773227"/>
                    <a:gd name="connsiteY44" fmla="*/ 231968 h 309291"/>
                    <a:gd name="connsiteX45" fmla="*/ 128871 w 773227"/>
                    <a:gd name="connsiteY45" fmla="*/ 219081 h 309291"/>
                    <a:gd name="connsiteX46" fmla="*/ 103097 w 773227"/>
                    <a:gd name="connsiteY46" fmla="*/ 219081 h 309291"/>
                    <a:gd name="connsiteX47" fmla="*/ 103097 w 773227"/>
                    <a:gd name="connsiteY47" fmla="*/ 38661 h 309291"/>
                    <a:gd name="connsiteX48" fmla="*/ 128871 w 773227"/>
                    <a:gd name="connsiteY48" fmla="*/ 38661 h 309291"/>
                    <a:gd name="connsiteX49" fmla="*/ 128871 w 773227"/>
                    <a:gd name="connsiteY49" fmla="*/ 219081 h 309291"/>
                    <a:gd name="connsiteX50" fmla="*/ 400274 w 773227"/>
                    <a:gd name="connsiteY50" fmla="*/ 282834 h 309291"/>
                    <a:gd name="connsiteX51" fmla="*/ 210988 w 773227"/>
                    <a:gd name="connsiteY51" fmla="*/ 207109 h 309291"/>
                    <a:gd name="connsiteX52" fmla="*/ 206194 w 773227"/>
                    <a:gd name="connsiteY52" fmla="*/ 206194 h 309291"/>
                    <a:gd name="connsiteX53" fmla="*/ 154645 w 773227"/>
                    <a:gd name="connsiteY53" fmla="*/ 206194 h 309291"/>
                    <a:gd name="connsiteX54" fmla="*/ 154645 w 773227"/>
                    <a:gd name="connsiteY54" fmla="*/ 53868 h 309291"/>
                    <a:gd name="connsiteX55" fmla="*/ 216955 w 773227"/>
                    <a:gd name="connsiteY55" fmla="*/ 64255 h 309291"/>
                    <a:gd name="connsiteX56" fmla="*/ 220241 w 773227"/>
                    <a:gd name="connsiteY56" fmla="*/ 64384 h 309291"/>
                    <a:gd name="connsiteX57" fmla="*/ 357476 w 773227"/>
                    <a:gd name="connsiteY57" fmla="*/ 51909 h 309291"/>
                    <a:gd name="connsiteX58" fmla="*/ 376639 w 773227"/>
                    <a:gd name="connsiteY58" fmla="*/ 64680 h 309291"/>
                    <a:gd name="connsiteX59" fmla="*/ 341844 w 773227"/>
                    <a:gd name="connsiteY59" fmla="*/ 90545 h 309291"/>
                    <a:gd name="connsiteX60" fmla="*/ 329293 w 773227"/>
                    <a:gd name="connsiteY60" fmla="*/ 151580 h 309291"/>
                    <a:gd name="connsiteX61" fmla="*/ 366187 w 773227"/>
                    <a:gd name="connsiteY61" fmla="*/ 171399 h 309291"/>
                    <a:gd name="connsiteX62" fmla="*/ 391446 w 773227"/>
                    <a:gd name="connsiteY62" fmla="*/ 163666 h 309291"/>
                    <a:gd name="connsiteX63" fmla="*/ 398946 w 773227"/>
                    <a:gd name="connsiteY63" fmla="*/ 158022 h 309291"/>
                    <a:gd name="connsiteX64" fmla="*/ 513745 w 773227"/>
                    <a:gd name="connsiteY64" fmla="*/ 251943 h 309291"/>
                    <a:gd name="connsiteX65" fmla="*/ 400274 w 773227"/>
                    <a:gd name="connsiteY65" fmla="*/ 282834 h 309291"/>
                    <a:gd name="connsiteX66" fmla="*/ 618479 w 773227"/>
                    <a:gd name="connsiteY66" fmla="*/ 209313 h 309291"/>
                    <a:gd name="connsiteX67" fmla="*/ 531980 w 773227"/>
                    <a:gd name="connsiteY67" fmla="*/ 233579 h 309291"/>
                    <a:gd name="connsiteX68" fmla="*/ 420120 w 773227"/>
                    <a:gd name="connsiteY68" fmla="*/ 141990 h 309291"/>
                    <a:gd name="connsiteX69" fmla="*/ 440984 w 773227"/>
                    <a:gd name="connsiteY69" fmla="*/ 126294 h 309291"/>
                    <a:gd name="connsiteX70" fmla="*/ 425520 w 773227"/>
                    <a:gd name="connsiteY70" fmla="*/ 105674 h 309291"/>
                    <a:gd name="connsiteX71" fmla="*/ 376549 w 773227"/>
                    <a:gd name="connsiteY71" fmla="*/ 142570 h 309291"/>
                    <a:gd name="connsiteX72" fmla="*/ 351060 w 773227"/>
                    <a:gd name="connsiteY72" fmla="*/ 137494 h 309291"/>
                    <a:gd name="connsiteX73" fmla="*/ 348055 w 773227"/>
                    <a:gd name="connsiteY73" fmla="*/ 125469 h 309291"/>
                    <a:gd name="connsiteX74" fmla="*/ 356690 w 773227"/>
                    <a:gd name="connsiteY74" fmla="*/ 111602 h 309291"/>
                    <a:gd name="connsiteX75" fmla="*/ 436938 w 773227"/>
                    <a:gd name="connsiteY75" fmla="*/ 51961 h 309291"/>
                    <a:gd name="connsiteX76" fmla="*/ 565744 w 773227"/>
                    <a:gd name="connsiteY76" fmla="*/ 64436 h 309291"/>
                    <a:gd name="connsiteX77" fmla="*/ 569508 w 773227"/>
                    <a:gd name="connsiteY77" fmla="*/ 64229 h 309291"/>
                    <a:gd name="connsiteX78" fmla="*/ 618479 w 773227"/>
                    <a:gd name="connsiteY78" fmla="*/ 54435 h 309291"/>
                    <a:gd name="connsiteX79" fmla="*/ 618479 w 773227"/>
                    <a:gd name="connsiteY79" fmla="*/ 209313 h 309291"/>
                    <a:gd name="connsiteX80" fmla="*/ 670130 w 773227"/>
                    <a:gd name="connsiteY80" fmla="*/ 219081 h 309291"/>
                    <a:gd name="connsiteX81" fmla="*/ 644356 w 773227"/>
                    <a:gd name="connsiteY81" fmla="*/ 219081 h 309291"/>
                    <a:gd name="connsiteX82" fmla="*/ 644356 w 773227"/>
                    <a:gd name="connsiteY82" fmla="*/ 38661 h 309291"/>
                    <a:gd name="connsiteX83" fmla="*/ 670130 w 773227"/>
                    <a:gd name="connsiteY83" fmla="*/ 38661 h 309291"/>
                    <a:gd name="connsiteX84" fmla="*/ 670130 w 773227"/>
                    <a:gd name="connsiteY84" fmla="*/ 219081 h 309291"/>
                    <a:gd name="connsiteX85" fmla="*/ 747453 w 773227"/>
                    <a:gd name="connsiteY85" fmla="*/ 231968 h 309291"/>
                    <a:gd name="connsiteX86" fmla="*/ 695904 w 773227"/>
                    <a:gd name="connsiteY86" fmla="*/ 231968 h 309291"/>
                    <a:gd name="connsiteX87" fmla="*/ 695904 w 773227"/>
                    <a:gd name="connsiteY87" fmla="*/ 25774 h 309291"/>
                    <a:gd name="connsiteX88" fmla="*/ 747453 w 773227"/>
                    <a:gd name="connsiteY88" fmla="*/ 25774 h 309291"/>
                    <a:gd name="connsiteX89" fmla="*/ 747453 w 773227"/>
                    <a:gd name="connsiteY89" fmla="*/ 231968 h 309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773227" h="309291">
                      <a:moveTo>
                        <a:pt x="760340" y="0"/>
                      </a:moveTo>
                      <a:lnTo>
                        <a:pt x="683017" y="0"/>
                      </a:lnTo>
                      <a:cubicBezTo>
                        <a:pt x="675900" y="0"/>
                        <a:pt x="670130" y="5770"/>
                        <a:pt x="670130" y="12887"/>
                      </a:cubicBezTo>
                      <a:lnTo>
                        <a:pt x="631469" y="12887"/>
                      </a:lnTo>
                      <a:cubicBezTo>
                        <a:pt x="624352" y="12887"/>
                        <a:pt x="618582" y="18657"/>
                        <a:pt x="618582" y="25774"/>
                      </a:cubicBezTo>
                      <a:lnTo>
                        <a:pt x="618582" y="28094"/>
                      </a:lnTo>
                      <a:lnTo>
                        <a:pt x="566376" y="38533"/>
                      </a:lnTo>
                      <a:lnTo>
                        <a:pt x="434463" y="25774"/>
                      </a:lnTo>
                      <a:cubicBezTo>
                        <a:pt x="431285" y="25470"/>
                        <a:pt x="428107" y="26356"/>
                        <a:pt x="425545" y="28261"/>
                      </a:cubicBezTo>
                      <a:lnTo>
                        <a:pt x="398599" y="48352"/>
                      </a:lnTo>
                      <a:lnTo>
                        <a:pt x="367992" y="27939"/>
                      </a:lnTo>
                      <a:cubicBezTo>
                        <a:pt x="365550" y="26288"/>
                        <a:pt x="362616" y="25525"/>
                        <a:pt x="359679" y="25774"/>
                      </a:cubicBezTo>
                      <a:lnTo>
                        <a:pt x="219571" y="38520"/>
                      </a:lnTo>
                      <a:lnTo>
                        <a:pt x="154645" y="27746"/>
                      </a:lnTo>
                      <a:lnTo>
                        <a:pt x="154645" y="25774"/>
                      </a:lnTo>
                      <a:cubicBezTo>
                        <a:pt x="154645" y="18657"/>
                        <a:pt x="148875" y="12887"/>
                        <a:pt x="141758" y="12887"/>
                      </a:cubicBezTo>
                      <a:lnTo>
                        <a:pt x="103097" y="12887"/>
                      </a:lnTo>
                      <a:cubicBezTo>
                        <a:pt x="103097" y="5770"/>
                        <a:pt x="97327" y="0"/>
                        <a:pt x="90210" y="0"/>
                      </a:cubicBezTo>
                      <a:lnTo>
                        <a:pt x="12887" y="0"/>
                      </a:lnTo>
                      <a:cubicBezTo>
                        <a:pt x="5770" y="0"/>
                        <a:pt x="0" y="5770"/>
                        <a:pt x="0" y="12887"/>
                      </a:cubicBezTo>
                      <a:lnTo>
                        <a:pt x="0" y="244855"/>
                      </a:lnTo>
                      <a:cubicBezTo>
                        <a:pt x="0" y="251972"/>
                        <a:pt x="5770" y="257742"/>
                        <a:pt x="12887" y="257742"/>
                      </a:cubicBezTo>
                      <a:lnTo>
                        <a:pt x="90210" y="257742"/>
                      </a:lnTo>
                      <a:cubicBezTo>
                        <a:pt x="97327" y="257742"/>
                        <a:pt x="103097" y="251972"/>
                        <a:pt x="103097" y="244855"/>
                      </a:cubicBezTo>
                      <a:lnTo>
                        <a:pt x="141758" y="244855"/>
                      </a:lnTo>
                      <a:cubicBezTo>
                        <a:pt x="148875" y="244855"/>
                        <a:pt x="154645" y="239085"/>
                        <a:pt x="154645" y="231968"/>
                      </a:cubicBezTo>
                      <a:lnTo>
                        <a:pt x="203720" y="231968"/>
                      </a:lnTo>
                      <a:lnTo>
                        <a:pt x="394707" y="308376"/>
                      </a:lnTo>
                      <a:cubicBezTo>
                        <a:pt x="397313" y="309410"/>
                        <a:pt x="400184" y="309573"/>
                        <a:pt x="402890" y="308840"/>
                      </a:cubicBezTo>
                      <a:lnTo>
                        <a:pt x="544648" y="270178"/>
                      </a:lnTo>
                      <a:cubicBezTo>
                        <a:pt x="551422" y="268402"/>
                        <a:pt x="555475" y="261470"/>
                        <a:pt x="553698" y="254696"/>
                      </a:cubicBezTo>
                      <a:cubicBezTo>
                        <a:pt x="553664" y="254569"/>
                        <a:pt x="553629" y="254442"/>
                        <a:pt x="553592" y="254314"/>
                      </a:cubicBezTo>
                      <a:lnTo>
                        <a:pt x="619316" y="235860"/>
                      </a:lnTo>
                      <a:cubicBezTo>
                        <a:pt x="620959" y="241197"/>
                        <a:pt x="625885" y="244842"/>
                        <a:pt x="631469" y="244855"/>
                      </a:cubicBezTo>
                      <a:lnTo>
                        <a:pt x="670130" y="244855"/>
                      </a:lnTo>
                      <a:cubicBezTo>
                        <a:pt x="670130" y="251972"/>
                        <a:pt x="675900" y="257742"/>
                        <a:pt x="683017" y="257742"/>
                      </a:cubicBezTo>
                      <a:lnTo>
                        <a:pt x="760340" y="257742"/>
                      </a:lnTo>
                      <a:cubicBezTo>
                        <a:pt x="767457" y="257742"/>
                        <a:pt x="773227" y="251972"/>
                        <a:pt x="773227" y="244855"/>
                      </a:cubicBezTo>
                      <a:lnTo>
                        <a:pt x="773227" y="12887"/>
                      </a:lnTo>
                      <a:cubicBezTo>
                        <a:pt x="773227" y="5770"/>
                        <a:pt x="767457" y="0"/>
                        <a:pt x="760340" y="0"/>
                      </a:cubicBezTo>
                      <a:close/>
                      <a:moveTo>
                        <a:pt x="77323" y="231968"/>
                      </a:moveTo>
                      <a:lnTo>
                        <a:pt x="25774" y="231968"/>
                      </a:lnTo>
                      <a:lnTo>
                        <a:pt x="25774" y="25774"/>
                      </a:lnTo>
                      <a:lnTo>
                        <a:pt x="77323" y="25774"/>
                      </a:lnTo>
                      <a:lnTo>
                        <a:pt x="77323" y="231968"/>
                      </a:lnTo>
                      <a:close/>
                      <a:moveTo>
                        <a:pt x="128871" y="219081"/>
                      </a:moveTo>
                      <a:lnTo>
                        <a:pt x="103097" y="219081"/>
                      </a:lnTo>
                      <a:lnTo>
                        <a:pt x="103097" y="38661"/>
                      </a:lnTo>
                      <a:lnTo>
                        <a:pt x="128871" y="38661"/>
                      </a:lnTo>
                      <a:lnTo>
                        <a:pt x="128871" y="219081"/>
                      </a:lnTo>
                      <a:close/>
                      <a:moveTo>
                        <a:pt x="400274" y="282834"/>
                      </a:moveTo>
                      <a:lnTo>
                        <a:pt x="210988" y="207109"/>
                      </a:lnTo>
                      <a:cubicBezTo>
                        <a:pt x="209462" y="206505"/>
                        <a:pt x="207835" y="206194"/>
                        <a:pt x="206194" y="206194"/>
                      </a:cubicBezTo>
                      <a:lnTo>
                        <a:pt x="154645" y="206194"/>
                      </a:lnTo>
                      <a:lnTo>
                        <a:pt x="154645" y="53868"/>
                      </a:lnTo>
                      <a:lnTo>
                        <a:pt x="216955" y="64255"/>
                      </a:lnTo>
                      <a:cubicBezTo>
                        <a:pt x="218040" y="64432"/>
                        <a:pt x="219144" y="64476"/>
                        <a:pt x="220241" y="64384"/>
                      </a:cubicBezTo>
                      <a:lnTo>
                        <a:pt x="357476" y="51909"/>
                      </a:lnTo>
                      <a:lnTo>
                        <a:pt x="376639" y="64680"/>
                      </a:lnTo>
                      <a:lnTo>
                        <a:pt x="341844" y="90545"/>
                      </a:lnTo>
                      <a:cubicBezTo>
                        <a:pt x="321524" y="103933"/>
                        <a:pt x="315904" y="131260"/>
                        <a:pt x="329293" y="151580"/>
                      </a:cubicBezTo>
                      <a:cubicBezTo>
                        <a:pt x="337465" y="163982"/>
                        <a:pt x="351335" y="171434"/>
                        <a:pt x="366187" y="171399"/>
                      </a:cubicBezTo>
                      <a:cubicBezTo>
                        <a:pt x="375187" y="171383"/>
                        <a:pt x="383980" y="168691"/>
                        <a:pt x="391446" y="163666"/>
                      </a:cubicBezTo>
                      <a:lnTo>
                        <a:pt x="398946" y="158022"/>
                      </a:lnTo>
                      <a:lnTo>
                        <a:pt x="513745" y="251943"/>
                      </a:lnTo>
                      <a:lnTo>
                        <a:pt x="400274" y="282834"/>
                      </a:lnTo>
                      <a:close/>
                      <a:moveTo>
                        <a:pt x="618479" y="209313"/>
                      </a:moveTo>
                      <a:lnTo>
                        <a:pt x="531980" y="233579"/>
                      </a:lnTo>
                      <a:lnTo>
                        <a:pt x="420120" y="141990"/>
                      </a:lnTo>
                      <a:lnTo>
                        <a:pt x="440984" y="126294"/>
                      </a:lnTo>
                      <a:lnTo>
                        <a:pt x="425520" y="105674"/>
                      </a:lnTo>
                      <a:lnTo>
                        <a:pt x="376549" y="142570"/>
                      </a:lnTo>
                      <a:cubicBezTo>
                        <a:pt x="368109" y="148207"/>
                        <a:pt x="356698" y="145935"/>
                        <a:pt x="351060" y="137494"/>
                      </a:cubicBezTo>
                      <a:cubicBezTo>
                        <a:pt x="348695" y="133955"/>
                        <a:pt x="347633" y="129704"/>
                        <a:pt x="348055" y="125469"/>
                      </a:cubicBezTo>
                      <a:cubicBezTo>
                        <a:pt x="348659" y="119768"/>
                        <a:pt x="351841" y="114660"/>
                        <a:pt x="356690" y="111602"/>
                      </a:cubicBezTo>
                      <a:lnTo>
                        <a:pt x="436938" y="51961"/>
                      </a:lnTo>
                      <a:lnTo>
                        <a:pt x="565744" y="64436"/>
                      </a:lnTo>
                      <a:cubicBezTo>
                        <a:pt x="567003" y="64547"/>
                        <a:pt x="568269" y="64477"/>
                        <a:pt x="569508" y="64229"/>
                      </a:cubicBezTo>
                      <a:lnTo>
                        <a:pt x="618479" y="54435"/>
                      </a:lnTo>
                      <a:lnTo>
                        <a:pt x="618479" y="209313"/>
                      </a:lnTo>
                      <a:close/>
                      <a:moveTo>
                        <a:pt x="670130" y="219081"/>
                      </a:moveTo>
                      <a:lnTo>
                        <a:pt x="644356" y="219081"/>
                      </a:lnTo>
                      <a:lnTo>
                        <a:pt x="644356" y="38661"/>
                      </a:lnTo>
                      <a:lnTo>
                        <a:pt x="670130" y="38661"/>
                      </a:lnTo>
                      <a:lnTo>
                        <a:pt x="670130" y="219081"/>
                      </a:lnTo>
                      <a:close/>
                      <a:moveTo>
                        <a:pt x="747453" y="231968"/>
                      </a:moveTo>
                      <a:lnTo>
                        <a:pt x="695904" y="231968"/>
                      </a:lnTo>
                      <a:lnTo>
                        <a:pt x="695904" y="25774"/>
                      </a:lnTo>
                      <a:lnTo>
                        <a:pt x="747453" y="25774"/>
                      </a:lnTo>
                      <a:lnTo>
                        <a:pt x="747453" y="231968"/>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12-8"/>
                <p:cNvSpPr/>
                <p:nvPr/>
              </p:nvSpPr>
              <p:spPr>
                <a:xfrm rot="-4007453">
                  <a:off x="2208712" y="5173199"/>
                  <a:ext cx="25775" cy="98151"/>
                </a:xfrm>
                <a:custGeom>
                  <a:avLst/>
                  <a:gdLst>
                    <a:gd name="connsiteX0" fmla="*/ 0 w 25775"/>
                    <a:gd name="connsiteY0" fmla="*/ 0 h 98151"/>
                    <a:gd name="connsiteX1" fmla="*/ 25775 w 25775"/>
                    <a:gd name="connsiteY1" fmla="*/ 0 h 98151"/>
                    <a:gd name="connsiteX2" fmla="*/ 25775 w 25775"/>
                    <a:gd name="connsiteY2" fmla="*/ 98151 h 98151"/>
                    <a:gd name="connsiteX3" fmla="*/ 0 w 25775"/>
                    <a:gd name="connsiteY3" fmla="*/ 98151 h 98151"/>
                  </a:gdLst>
                  <a:ahLst/>
                  <a:cxnLst>
                    <a:cxn ang="0">
                      <a:pos x="connsiteX0" y="connsiteY0"/>
                    </a:cxn>
                    <a:cxn ang="0">
                      <a:pos x="connsiteX1" y="connsiteY1"/>
                    </a:cxn>
                    <a:cxn ang="0">
                      <a:pos x="connsiteX2" y="connsiteY2"/>
                    </a:cxn>
                    <a:cxn ang="0">
                      <a:pos x="connsiteX3" y="connsiteY3"/>
                    </a:cxn>
                  </a:cxnLst>
                  <a:rect l="l" t="t" r="r" b="b"/>
                  <a:pathLst>
                    <a:path w="25775" h="98151">
                      <a:moveTo>
                        <a:pt x="0" y="0"/>
                      </a:moveTo>
                      <a:lnTo>
                        <a:pt x="25775" y="0"/>
                      </a:lnTo>
                      <a:lnTo>
                        <a:pt x="25775" y="98151"/>
                      </a:lnTo>
                      <a:lnTo>
                        <a:pt x="0" y="98151"/>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8" name="PPT世界-12-9"/>
                <p:cNvSpPr/>
                <p:nvPr/>
              </p:nvSpPr>
              <p:spPr>
                <a:xfrm>
                  <a:off x="1983116" y="4481273"/>
                  <a:ext cx="309290" cy="438161"/>
                </a:xfrm>
                <a:custGeom>
                  <a:avLst/>
                  <a:gdLst>
                    <a:gd name="connsiteX0" fmla="*/ 296404 w 309290"/>
                    <a:gd name="connsiteY0" fmla="*/ 180420 h 438161"/>
                    <a:gd name="connsiteX1" fmla="*/ 180420 w 309290"/>
                    <a:gd name="connsiteY1" fmla="*/ 180420 h 438161"/>
                    <a:gd name="connsiteX2" fmla="*/ 180420 w 309290"/>
                    <a:gd name="connsiteY2" fmla="*/ 103097 h 438161"/>
                    <a:gd name="connsiteX3" fmla="*/ 167533 w 309290"/>
                    <a:gd name="connsiteY3" fmla="*/ 90210 h 438161"/>
                    <a:gd name="connsiteX4" fmla="*/ 128871 w 309290"/>
                    <a:gd name="connsiteY4" fmla="*/ 90210 h 438161"/>
                    <a:gd name="connsiteX5" fmla="*/ 128871 w 309290"/>
                    <a:gd name="connsiteY5" fmla="*/ 38661 h 438161"/>
                    <a:gd name="connsiteX6" fmla="*/ 115984 w 309290"/>
                    <a:gd name="connsiteY6" fmla="*/ 25774 h 438161"/>
                    <a:gd name="connsiteX7" fmla="*/ 103097 w 309290"/>
                    <a:gd name="connsiteY7" fmla="*/ 25774 h 438161"/>
                    <a:gd name="connsiteX8" fmla="*/ 103097 w 309290"/>
                    <a:gd name="connsiteY8" fmla="*/ 0 h 438161"/>
                    <a:gd name="connsiteX9" fmla="*/ 77323 w 309290"/>
                    <a:gd name="connsiteY9" fmla="*/ 0 h 438161"/>
                    <a:gd name="connsiteX10" fmla="*/ 77323 w 309290"/>
                    <a:gd name="connsiteY10" fmla="*/ 25774 h 438161"/>
                    <a:gd name="connsiteX11" fmla="*/ 64436 w 309290"/>
                    <a:gd name="connsiteY11" fmla="*/ 25774 h 438161"/>
                    <a:gd name="connsiteX12" fmla="*/ 51548 w 309290"/>
                    <a:gd name="connsiteY12" fmla="*/ 38661 h 438161"/>
                    <a:gd name="connsiteX13" fmla="*/ 51548 w 309290"/>
                    <a:gd name="connsiteY13" fmla="*/ 90210 h 438161"/>
                    <a:gd name="connsiteX14" fmla="*/ 12887 w 309290"/>
                    <a:gd name="connsiteY14" fmla="*/ 90210 h 438161"/>
                    <a:gd name="connsiteX15" fmla="*/ 0 w 309290"/>
                    <a:gd name="connsiteY15" fmla="*/ 103097 h 438161"/>
                    <a:gd name="connsiteX16" fmla="*/ 0 w 309290"/>
                    <a:gd name="connsiteY16" fmla="*/ 425275 h 438161"/>
                    <a:gd name="connsiteX17" fmla="*/ 12887 w 309290"/>
                    <a:gd name="connsiteY17" fmla="*/ 438162 h 438161"/>
                    <a:gd name="connsiteX18" fmla="*/ 296404 w 309290"/>
                    <a:gd name="connsiteY18" fmla="*/ 438162 h 438161"/>
                    <a:gd name="connsiteX19" fmla="*/ 309291 w 309290"/>
                    <a:gd name="connsiteY19" fmla="*/ 425275 h 438161"/>
                    <a:gd name="connsiteX20" fmla="*/ 309291 w 309290"/>
                    <a:gd name="connsiteY20" fmla="*/ 193307 h 438161"/>
                    <a:gd name="connsiteX21" fmla="*/ 296404 w 309290"/>
                    <a:gd name="connsiteY21" fmla="*/ 180420 h 438161"/>
                    <a:gd name="connsiteX22" fmla="*/ 77323 w 309290"/>
                    <a:gd name="connsiteY22" fmla="*/ 51548 h 438161"/>
                    <a:gd name="connsiteX23" fmla="*/ 103097 w 309290"/>
                    <a:gd name="connsiteY23" fmla="*/ 51548 h 438161"/>
                    <a:gd name="connsiteX24" fmla="*/ 103097 w 309290"/>
                    <a:gd name="connsiteY24" fmla="*/ 90210 h 438161"/>
                    <a:gd name="connsiteX25" fmla="*/ 77323 w 309290"/>
                    <a:gd name="connsiteY25" fmla="*/ 90210 h 438161"/>
                    <a:gd name="connsiteX26" fmla="*/ 77323 w 309290"/>
                    <a:gd name="connsiteY26" fmla="*/ 51548 h 438161"/>
                    <a:gd name="connsiteX27" fmla="*/ 154645 w 309290"/>
                    <a:gd name="connsiteY27" fmla="*/ 412388 h 438161"/>
                    <a:gd name="connsiteX28" fmla="*/ 25774 w 309290"/>
                    <a:gd name="connsiteY28" fmla="*/ 412388 h 438161"/>
                    <a:gd name="connsiteX29" fmla="*/ 25774 w 309290"/>
                    <a:gd name="connsiteY29" fmla="*/ 115984 h 438161"/>
                    <a:gd name="connsiteX30" fmla="*/ 154645 w 309290"/>
                    <a:gd name="connsiteY30" fmla="*/ 115984 h 438161"/>
                    <a:gd name="connsiteX31" fmla="*/ 154645 w 309290"/>
                    <a:gd name="connsiteY31" fmla="*/ 412388 h 438161"/>
                    <a:gd name="connsiteX32" fmla="*/ 283517 w 309290"/>
                    <a:gd name="connsiteY32" fmla="*/ 231968 h 438161"/>
                    <a:gd name="connsiteX33" fmla="*/ 257742 w 309290"/>
                    <a:gd name="connsiteY33" fmla="*/ 231968 h 438161"/>
                    <a:gd name="connsiteX34" fmla="*/ 257742 w 309290"/>
                    <a:gd name="connsiteY34" fmla="*/ 257742 h 438161"/>
                    <a:gd name="connsiteX35" fmla="*/ 283517 w 309290"/>
                    <a:gd name="connsiteY35" fmla="*/ 257742 h 438161"/>
                    <a:gd name="connsiteX36" fmla="*/ 283517 w 309290"/>
                    <a:gd name="connsiteY36" fmla="*/ 283517 h 438161"/>
                    <a:gd name="connsiteX37" fmla="*/ 257742 w 309290"/>
                    <a:gd name="connsiteY37" fmla="*/ 283517 h 438161"/>
                    <a:gd name="connsiteX38" fmla="*/ 257742 w 309290"/>
                    <a:gd name="connsiteY38" fmla="*/ 309291 h 438161"/>
                    <a:gd name="connsiteX39" fmla="*/ 283517 w 309290"/>
                    <a:gd name="connsiteY39" fmla="*/ 309291 h 438161"/>
                    <a:gd name="connsiteX40" fmla="*/ 283517 w 309290"/>
                    <a:gd name="connsiteY40" fmla="*/ 412388 h 438161"/>
                    <a:gd name="connsiteX41" fmla="*/ 180420 w 309290"/>
                    <a:gd name="connsiteY41" fmla="*/ 412388 h 438161"/>
                    <a:gd name="connsiteX42" fmla="*/ 180420 w 309290"/>
                    <a:gd name="connsiteY42" fmla="*/ 206194 h 438161"/>
                    <a:gd name="connsiteX43" fmla="*/ 283517 w 309290"/>
                    <a:gd name="connsiteY43" fmla="*/ 206194 h 438161"/>
                    <a:gd name="connsiteX44" fmla="*/ 283517 w 309290"/>
                    <a:gd name="connsiteY44" fmla="*/ 231968 h 43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09290" h="438161">
                      <a:moveTo>
                        <a:pt x="296404" y="180420"/>
                      </a:moveTo>
                      <a:lnTo>
                        <a:pt x="180420" y="180420"/>
                      </a:lnTo>
                      <a:lnTo>
                        <a:pt x="180420" y="103097"/>
                      </a:lnTo>
                      <a:cubicBezTo>
                        <a:pt x="180420" y="95980"/>
                        <a:pt x="174649" y="90210"/>
                        <a:pt x="167533" y="90210"/>
                      </a:cubicBezTo>
                      <a:lnTo>
                        <a:pt x="128871" y="90210"/>
                      </a:lnTo>
                      <a:lnTo>
                        <a:pt x="128871" y="38661"/>
                      </a:lnTo>
                      <a:cubicBezTo>
                        <a:pt x="128871" y="31544"/>
                        <a:pt x="123101" y="25774"/>
                        <a:pt x="115984" y="25774"/>
                      </a:cubicBezTo>
                      <a:lnTo>
                        <a:pt x="103097" y="25774"/>
                      </a:lnTo>
                      <a:lnTo>
                        <a:pt x="103097" y="0"/>
                      </a:lnTo>
                      <a:lnTo>
                        <a:pt x="77323" y="0"/>
                      </a:lnTo>
                      <a:lnTo>
                        <a:pt x="77323" y="25774"/>
                      </a:lnTo>
                      <a:lnTo>
                        <a:pt x="64436" y="25774"/>
                      </a:lnTo>
                      <a:cubicBezTo>
                        <a:pt x="57319" y="25774"/>
                        <a:pt x="51548" y="31544"/>
                        <a:pt x="51548" y="38661"/>
                      </a:cubicBezTo>
                      <a:lnTo>
                        <a:pt x="51548" y="90210"/>
                      </a:lnTo>
                      <a:lnTo>
                        <a:pt x="12887" y="90210"/>
                      </a:lnTo>
                      <a:cubicBezTo>
                        <a:pt x="5770" y="90210"/>
                        <a:pt x="0" y="95980"/>
                        <a:pt x="0" y="103097"/>
                      </a:cubicBezTo>
                      <a:lnTo>
                        <a:pt x="0" y="425275"/>
                      </a:lnTo>
                      <a:cubicBezTo>
                        <a:pt x="0" y="432392"/>
                        <a:pt x="5770" y="438162"/>
                        <a:pt x="12887" y="438162"/>
                      </a:cubicBezTo>
                      <a:lnTo>
                        <a:pt x="296404" y="438162"/>
                      </a:lnTo>
                      <a:cubicBezTo>
                        <a:pt x="303521" y="438162"/>
                        <a:pt x="309291" y="432392"/>
                        <a:pt x="309291" y="425275"/>
                      </a:cubicBezTo>
                      <a:lnTo>
                        <a:pt x="309291" y="193307"/>
                      </a:lnTo>
                      <a:cubicBezTo>
                        <a:pt x="309291" y="186190"/>
                        <a:pt x="303521" y="180420"/>
                        <a:pt x="296404" y="180420"/>
                      </a:cubicBezTo>
                      <a:close/>
                      <a:moveTo>
                        <a:pt x="77323" y="51548"/>
                      </a:moveTo>
                      <a:lnTo>
                        <a:pt x="103097" y="51548"/>
                      </a:lnTo>
                      <a:lnTo>
                        <a:pt x="103097" y="90210"/>
                      </a:lnTo>
                      <a:lnTo>
                        <a:pt x="77323" y="90210"/>
                      </a:lnTo>
                      <a:lnTo>
                        <a:pt x="77323" y="51548"/>
                      </a:lnTo>
                      <a:close/>
                      <a:moveTo>
                        <a:pt x="154645" y="412388"/>
                      </a:moveTo>
                      <a:lnTo>
                        <a:pt x="25774" y="412388"/>
                      </a:lnTo>
                      <a:lnTo>
                        <a:pt x="25774" y="115984"/>
                      </a:lnTo>
                      <a:lnTo>
                        <a:pt x="154645" y="115984"/>
                      </a:lnTo>
                      <a:lnTo>
                        <a:pt x="154645" y="412388"/>
                      </a:lnTo>
                      <a:close/>
                      <a:moveTo>
                        <a:pt x="283517" y="231968"/>
                      </a:moveTo>
                      <a:lnTo>
                        <a:pt x="257742" y="231968"/>
                      </a:lnTo>
                      <a:lnTo>
                        <a:pt x="257742" y="257742"/>
                      </a:lnTo>
                      <a:lnTo>
                        <a:pt x="283517" y="257742"/>
                      </a:lnTo>
                      <a:lnTo>
                        <a:pt x="283517" y="283517"/>
                      </a:lnTo>
                      <a:lnTo>
                        <a:pt x="257742" y="283517"/>
                      </a:lnTo>
                      <a:lnTo>
                        <a:pt x="257742" y="309291"/>
                      </a:lnTo>
                      <a:lnTo>
                        <a:pt x="283517" y="309291"/>
                      </a:lnTo>
                      <a:lnTo>
                        <a:pt x="283517" y="412388"/>
                      </a:lnTo>
                      <a:lnTo>
                        <a:pt x="180420" y="412388"/>
                      </a:lnTo>
                      <a:lnTo>
                        <a:pt x="180420" y="206194"/>
                      </a:lnTo>
                      <a:lnTo>
                        <a:pt x="283517" y="206194"/>
                      </a:lnTo>
                      <a:lnTo>
                        <a:pt x="283517" y="231968"/>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9" name="PPT世界-12-10"/>
                <p:cNvSpPr/>
                <p:nvPr/>
              </p:nvSpPr>
              <p:spPr>
                <a:xfrm>
                  <a:off x="2034664" y="4674579"/>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0" name="PPT世界-12-11"/>
                <p:cNvSpPr/>
                <p:nvPr/>
              </p:nvSpPr>
              <p:spPr>
                <a:xfrm>
                  <a:off x="2086212" y="4674579"/>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1" name="PPT世界-12-12"/>
                <p:cNvSpPr/>
                <p:nvPr/>
              </p:nvSpPr>
              <p:spPr>
                <a:xfrm>
                  <a:off x="2034664" y="4726128"/>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12-13"/>
                <p:cNvSpPr/>
                <p:nvPr/>
              </p:nvSpPr>
              <p:spPr>
                <a:xfrm>
                  <a:off x="2086212" y="4726128"/>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3" name="PPT世界-12-14"/>
                <p:cNvSpPr/>
                <p:nvPr/>
              </p:nvSpPr>
              <p:spPr>
                <a:xfrm>
                  <a:off x="2034664" y="4777676"/>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4" name="PPT世界-12-15"/>
                <p:cNvSpPr/>
                <p:nvPr/>
              </p:nvSpPr>
              <p:spPr>
                <a:xfrm>
                  <a:off x="2189309" y="4713241"/>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5" name="PPT世界-12-16"/>
                <p:cNvSpPr/>
                <p:nvPr/>
              </p:nvSpPr>
              <p:spPr>
                <a:xfrm>
                  <a:off x="2189309" y="4764789"/>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6" name="PPT世界-12-17"/>
                <p:cNvSpPr/>
                <p:nvPr/>
              </p:nvSpPr>
              <p:spPr>
                <a:xfrm>
                  <a:off x="2034664" y="4623031"/>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7" name="PPT世界-12-18"/>
                <p:cNvSpPr/>
                <p:nvPr/>
              </p:nvSpPr>
              <p:spPr>
                <a:xfrm>
                  <a:off x="2086212" y="4623031"/>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8" name="PPT世界-12-19"/>
                <p:cNvSpPr/>
                <p:nvPr/>
              </p:nvSpPr>
              <p:spPr>
                <a:xfrm>
                  <a:off x="2472826" y="4481273"/>
                  <a:ext cx="90209" cy="103096"/>
                </a:xfrm>
                <a:custGeom>
                  <a:avLst/>
                  <a:gdLst>
                    <a:gd name="connsiteX0" fmla="*/ 64436 w 90209"/>
                    <a:gd name="connsiteY0" fmla="*/ 0 h 103096"/>
                    <a:gd name="connsiteX1" fmla="*/ 64436 w 90209"/>
                    <a:gd name="connsiteY1" fmla="*/ 19331 h 103096"/>
                    <a:gd name="connsiteX2" fmla="*/ 45105 w 90209"/>
                    <a:gd name="connsiteY2" fmla="*/ 38661 h 103096"/>
                    <a:gd name="connsiteX3" fmla="*/ 0 w 90209"/>
                    <a:gd name="connsiteY3" fmla="*/ 83766 h 103096"/>
                    <a:gd name="connsiteX4" fmla="*/ 0 w 90209"/>
                    <a:gd name="connsiteY4" fmla="*/ 103097 h 103096"/>
                    <a:gd name="connsiteX5" fmla="*/ 25774 w 90209"/>
                    <a:gd name="connsiteY5" fmla="*/ 103097 h 103096"/>
                    <a:gd name="connsiteX6" fmla="*/ 25774 w 90209"/>
                    <a:gd name="connsiteY6" fmla="*/ 83766 h 103096"/>
                    <a:gd name="connsiteX7" fmla="*/ 45105 w 90209"/>
                    <a:gd name="connsiteY7" fmla="*/ 64436 h 103096"/>
                    <a:gd name="connsiteX8" fmla="*/ 90210 w 90209"/>
                    <a:gd name="connsiteY8" fmla="*/ 19331 h 103096"/>
                    <a:gd name="connsiteX9" fmla="*/ 90210 w 90209"/>
                    <a:gd name="connsiteY9" fmla="*/ 0 h 103096"/>
                    <a:gd name="connsiteX10" fmla="*/ 64436 w 90209"/>
                    <a:gd name="connsiteY10" fmla="*/ 0 h 10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209" h="103096">
                      <a:moveTo>
                        <a:pt x="64436" y="0"/>
                      </a:moveTo>
                      <a:lnTo>
                        <a:pt x="64436" y="19331"/>
                      </a:lnTo>
                      <a:cubicBezTo>
                        <a:pt x="64436" y="30006"/>
                        <a:pt x="55780" y="38661"/>
                        <a:pt x="45105" y="38661"/>
                      </a:cubicBezTo>
                      <a:cubicBezTo>
                        <a:pt x="20194" y="38661"/>
                        <a:pt x="0" y="58855"/>
                        <a:pt x="0" y="83766"/>
                      </a:cubicBezTo>
                      <a:lnTo>
                        <a:pt x="0" y="103097"/>
                      </a:lnTo>
                      <a:lnTo>
                        <a:pt x="25774" y="103097"/>
                      </a:lnTo>
                      <a:lnTo>
                        <a:pt x="25774" y="83766"/>
                      </a:lnTo>
                      <a:cubicBezTo>
                        <a:pt x="25774" y="73091"/>
                        <a:pt x="34430" y="64436"/>
                        <a:pt x="45105" y="64436"/>
                      </a:cubicBezTo>
                      <a:cubicBezTo>
                        <a:pt x="70016" y="64436"/>
                        <a:pt x="90210" y="44241"/>
                        <a:pt x="90210" y="19331"/>
                      </a:cubicBezTo>
                      <a:lnTo>
                        <a:pt x="90210" y="0"/>
                      </a:lnTo>
                      <a:lnTo>
                        <a:pt x="64436" y="0"/>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9" name="PPT世界-12-20"/>
                <p:cNvSpPr/>
                <p:nvPr/>
              </p:nvSpPr>
              <p:spPr>
                <a:xfrm>
                  <a:off x="2447052" y="4507047"/>
                  <a:ext cx="309290" cy="412387"/>
                </a:xfrm>
                <a:custGeom>
                  <a:avLst/>
                  <a:gdLst>
                    <a:gd name="connsiteX0" fmla="*/ 304793 w 309290"/>
                    <a:gd name="connsiteY0" fmla="*/ 260848 h 412387"/>
                    <a:gd name="connsiteX1" fmla="*/ 214583 w 309290"/>
                    <a:gd name="connsiteY1" fmla="*/ 183525 h 412387"/>
                    <a:gd name="connsiteX2" fmla="*/ 196411 w 309290"/>
                    <a:gd name="connsiteY2" fmla="*/ 184919 h 412387"/>
                    <a:gd name="connsiteX3" fmla="*/ 193307 w 309290"/>
                    <a:gd name="connsiteY3" fmla="*/ 193307 h 412387"/>
                    <a:gd name="connsiteX4" fmla="*/ 193307 w 309290"/>
                    <a:gd name="connsiteY4" fmla="*/ 220511 h 412387"/>
                    <a:gd name="connsiteX5" fmla="*/ 150148 w 309290"/>
                    <a:gd name="connsiteY5" fmla="*/ 183525 h 412387"/>
                    <a:gd name="connsiteX6" fmla="*/ 131975 w 309290"/>
                    <a:gd name="connsiteY6" fmla="*/ 184919 h 412387"/>
                    <a:gd name="connsiteX7" fmla="*/ 128871 w 309290"/>
                    <a:gd name="connsiteY7" fmla="*/ 193307 h 412387"/>
                    <a:gd name="connsiteX8" fmla="*/ 128871 w 309290"/>
                    <a:gd name="connsiteY8" fmla="*/ 257742 h 412387"/>
                    <a:gd name="connsiteX9" fmla="*/ 103097 w 309290"/>
                    <a:gd name="connsiteY9" fmla="*/ 257742 h 412387"/>
                    <a:gd name="connsiteX10" fmla="*/ 103097 w 309290"/>
                    <a:gd name="connsiteY10" fmla="*/ 128871 h 412387"/>
                    <a:gd name="connsiteX11" fmla="*/ 115984 w 309290"/>
                    <a:gd name="connsiteY11" fmla="*/ 128871 h 412387"/>
                    <a:gd name="connsiteX12" fmla="*/ 115984 w 309290"/>
                    <a:gd name="connsiteY12" fmla="*/ 103097 h 412387"/>
                    <a:gd name="connsiteX13" fmla="*/ 106680 w 309290"/>
                    <a:gd name="connsiteY13" fmla="*/ 103097 h 412387"/>
                    <a:gd name="connsiteX14" fmla="*/ 128871 w 309290"/>
                    <a:gd name="connsiteY14" fmla="*/ 90210 h 412387"/>
                    <a:gd name="connsiteX15" fmla="*/ 193307 w 309290"/>
                    <a:gd name="connsiteY15" fmla="*/ 25774 h 412387"/>
                    <a:gd name="connsiteX16" fmla="*/ 193307 w 309290"/>
                    <a:gd name="connsiteY16" fmla="*/ 0 h 412387"/>
                    <a:gd name="connsiteX17" fmla="*/ 167533 w 309290"/>
                    <a:gd name="connsiteY17" fmla="*/ 0 h 412387"/>
                    <a:gd name="connsiteX18" fmla="*/ 167533 w 309290"/>
                    <a:gd name="connsiteY18" fmla="*/ 25774 h 412387"/>
                    <a:gd name="connsiteX19" fmla="*/ 128871 w 309290"/>
                    <a:gd name="connsiteY19" fmla="*/ 64436 h 412387"/>
                    <a:gd name="connsiteX20" fmla="*/ 79153 w 309290"/>
                    <a:gd name="connsiteY20" fmla="*/ 103097 h 412387"/>
                    <a:gd name="connsiteX21" fmla="*/ 12887 w 309290"/>
                    <a:gd name="connsiteY21" fmla="*/ 103097 h 412387"/>
                    <a:gd name="connsiteX22" fmla="*/ 12887 w 309290"/>
                    <a:gd name="connsiteY22" fmla="*/ 128871 h 412387"/>
                    <a:gd name="connsiteX23" fmla="*/ 25774 w 309290"/>
                    <a:gd name="connsiteY23" fmla="*/ 128871 h 412387"/>
                    <a:gd name="connsiteX24" fmla="*/ 25774 w 309290"/>
                    <a:gd name="connsiteY24" fmla="*/ 257742 h 412387"/>
                    <a:gd name="connsiteX25" fmla="*/ 12887 w 309290"/>
                    <a:gd name="connsiteY25" fmla="*/ 257742 h 412387"/>
                    <a:gd name="connsiteX26" fmla="*/ 0 w 309290"/>
                    <a:gd name="connsiteY26" fmla="*/ 270629 h 412387"/>
                    <a:gd name="connsiteX27" fmla="*/ 0 w 309290"/>
                    <a:gd name="connsiteY27" fmla="*/ 399501 h 412387"/>
                    <a:gd name="connsiteX28" fmla="*/ 12887 w 309290"/>
                    <a:gd name="connsiteY28" fmla="*/ 412388 h 412387"/>
                    <a:gd name="connsiteX29" fmla="*/ 296404 w 309290"/>
                    <a:gd name="connsiteY29" fmla="*/ 412388 h 412387"/>
                    <a:gd name="connsiteX30" fmla="*/ 309291 w 309290"/>
                    <a:gd name="connsiteY30" fmla="*/ 399501 h 412387"/>
                    <a:gd name="connsiteX31" fmla="*/ 309291 w 309290"/>
                    <a:gd name="connsiteY31" fmla="*/ 270629 h 412387"/>
                    <a:gd name="connsiteX32" fmla="*/ 304793 w 309290"/>
                    <a:gd name="connsiteY32" fmla="*/ 260848 h 412387"/>
                    <a:gd name="connsiteX33" fmla="*/ 51548 w 309290"/>
                    <a:gd name="connsiteY33" fmla="*/ 128871 h 412387"/>
                    <a:gd name="connsiteX34" fmla="*/ 77323 w 309290"/>
                    <a:gd name="connsiteY34" fmla="*/ 128871 h 412387"/>
                    <a:gd name="connsiteX35" fmla="*/ 77323 w 309290"/>
                    <a:gd name="connsiteY35" fmla="*/ 257742 h 412387"/>
                    <a:gd name="connsiteX36" fmla="*/ 51548 w 309290"/>
                    <a:gd name="connsiteY36" fmla="*/ 257742 h 412387"/>
                    <a:gd name="connsiteX37" fmla="*/ 51548 w 309290"/>
                    <a:gd name="connsiteY37" fmla="*/ 128871 h 412387"/>
                    <a:gd name="connsiteX38" fmla="*/ 283517 w 309290"/>
                    <a:gd name="connsiteY38" fmla="*/ 386614 h 412387"/>
                    <a:gd name="connsiteX39" fmla="*/ 25774 w 309290"/>
                    <a:gd name="connsiteY39" fmla="*/ 386614 h 412387"/>
                    <a:gd name="connsiteX40" fmla="*/ 25774 w 309290"/>
                    <a:gd name="connsiteY40" fmla="*/ 283517 h 412387"/>
                    <a:gd name="connsiteX41" fmla="*/ 141758 w 309290"/>
                    <a:gd name="connsiteY41" fmla="*/ 283517 h 412387"/>
                    <a:gd name="connsiteX42" fmla="*/ 154645 w 309290"/>
                    <a:gd name="connsiteY42" fmla="*/ 270629 h 412387"/>
                    <a:gd name="connsiteX43" fmla="*/ 154645 w 309290"/>
                    <a:gd name="connsiteY43" fmla="*/ 221323 h 412387"/>
                    <a:gd name="connsiteX44" fmla="*/ 197804 w 309290"/>
                    <a:gd name="connsiteY44" fmla="*/ 258322 h 412387"/>
                    <a:gd name="connsiteX45" fmla="*/ 215977 w 309290"/>
                    <a:gd name="connsiteY45" fmla="*/ 256929 h 412387"/>
                    <a:gd name="connsiteX46" fmla="*/ 219081 w 309290"/>
                    <a:gd name="connsiteY46" fmla="*/ 248541 h 412387"/>
                    <a:gd name="connsiteX47" fmla="*/ 219081 w 309290"/>
                    <a:gd name="connsiteY47" fmla="*/ 221323 h 412387"/>
                    <a:gd name="connsiteX48" fmla="*/ 283517 w 309290"/>
                    <a:gd name="connsiteY48" fmla="*/ 276558 h 412387"/>
                    <a:gd name="connsiteX49" fmla="*/ 283517 w 309290"/>
                    <a:gd name="connsiteY49" fmla="*/ 386614 h 412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9290" h="412387">
                      <a:moveTo>
                        <a:pt x="304793" y="260848"/>
                      </a:moveTo>
                      <a:lnTo>
                        <a:pt x="214583" y="183525"/>
                      </a:lnTo>
                      <a:cubicBezTo>
                        <a:pt x="209180" y="178893"/>
                        <a:pt x="201045" y="179516"/>
                        <a:pt x="196411" y="184919"/>
                      </a:cubicBezTo>
                      <a:cubicBezTo>
                        <a:pt x="194409" y="187255"/>
                        <a:pt x="193307" y="190230"/>
                        <a:pt x="193307" y="193307"/>
                      </a:cubicBezTo>
                      <a:lnTo>
                        <a:pt x="193307" y="220511"/>
                      </a:lnTo>
                      <a:lnTo>
                        <a:pt x="150148" y="183525"/>
                      </a:lnTo>
                      <a:cubicBezTo>
                        <a:pt x="144745" y="178893"/>
                        <a:pt x="136610" y="179516"/>
                        <a:pt x="131975" y="184919"/>
                      </a:cubicBezTo>
                      <a:cubicBezTo>
                        <a:pt x="129973" y="187255"/>
                        <a:pt x="128871" y="190230"/>
                        <a:pt x="128871" y="193307"/>
                      </a:cubicBezTo>
                      <a:lnTo>
                        <a:pt x="128871" y="257742"/>
                      </a:lnTo>
                      <a:lnTo>
                        <a:pt x="103097" y="257742"/>
                      </a:lnTo>
                      <a:lnTo>
                        <a:pt x="103097" y="128871"/>
                      </a:lnTo>
                      <a:lnTo>
                        <a:pt x="115984" y="128871"/>
                      </a:lnTo>
                      <a:lnTo>
                        <a:pt x="115984" y="103097"/>
                      </a:lnTo>
                      <a:lnTo>
                        <a:pt x="106680" y="103097"/>
                      </a:lnTo>
                      <a:cubicBezTo>
                        <a:pt x="111246" y="95149"/>
                        <a:pt x="119704" y="90237"/>
                        <a:pt x="128871" y="90210"/>
                      </a:cubicBezTo>
                      <a:cubicBezTo>
                        <a:pt x="164440" y="90168"/>
                        <a:pt x="193265" y="61343"/>
                        <a:pt x="193307" y="25774"/>
                      </a:cubicBezTo>
                      <a:lnTo>
                        <a:pt x="193307" y="0"/>
                      </a:lnTo>
                      <a:lnTo>
                        <a:pt x="167533" y="0"/>
                      </a:lnTo>
                      <a:lnTo>
                        <a:pt x="167533" y="25774"/>
                      </a:lnTo>
                      <a:cubicBezTo>
                        <a:pt x="167533" y="47127"/>
                        <a:pt x="150224" y="64436"/>
                        <a:pt x="128871" y="64436"/>
                      </a:cubicBezTo>
                      <a:cubicBezTo>
                        <a:pt x="105438" y="64524"/>
                        <a:pt x="85011" y="80406"/>
                        <a:pt x="79153" y="103097"/>
                      </a:cubicBezTo>
                      <a:lnTo>
                        <a:pt x="12887" y="103097"/>
                      </a:lnTo>
                      <a:lnTo>
                        <a:pt x="12887" y="128871"/>
                      </a:lnTo>
                      <a:lnTo>
                        <a:pt x="25774" y="128871"/>
                      </a:lnTo>
                      <a:lnTo>
                        <a:pt x="25774" y="257742"/>
                      </a:lnTo>
                      <a:lnTo>
                        <a:pt x="12887" y="257742"/>
                      </a:lnTo>
                      <a:cubicBezTo>
                        <a:pt x="5770" y="257742"/>
                        <a:pt x="0" y="263513"/>
                        <a:pt x="0" y="270629"/>
                      </a:cubicBezTo>
                      <a:lnTo>
                        <a:pt x="0" y="399501"/>
                      </a:lnTo>
                      <a:cubicBezTo>
                        <a:pt x="0" y="406618"/>
                        <a:pt x="5770" y="412388"/>
                        <a:pt x="12887" y="412388"/>
                      </a:cubicBezTo>
                      <a:lnTo>
                        <a:pt x="296404" y="412388"/>
                      </a:lnTo>
                      <a:cubicBezTo>
                        <a:pt x="303521" y="412388"/>
                        <a:pt x="309291" y="406618"/>
                        <a:pt x="309291" y="399501"/>
                      </a:cubicBezTo>
                      <a:lnTo>
                        <a:pt x="309291" y="270629"/>
                      </a:lnTo>
                      <a:cubicBezTo>
                        <a:pt x="309291" y="266870"/>
                        <a:pt x="307648" y="263297"/>
                        <a:pt x="304793" y="260848"/>
                      </a:cubicBezTo>
                      <a:close/>
                      <a:moveTo>
                        <a:pt x="51548" y="128871"/>
                      </a:moveTo>
                      <a:lnTo>
                        <a:pt x="77323" y="128871"/>
                      </a:lnTo>
                      <a:lnTo>
                        <a:pt x="77323" y="257742"/>
                      </a:lnTo>
                      <a:lnTo>
                        <a:pt x="51548" y="257742"/>
                      </a:lnTo>
                      <a:lnTo>
                        <a:pt x="51548" y="128871"/>
                      </a:lnTo>
                      <a:close/>
                      <a:moveTo>
                        <a:pt x="283517" y="386614"/>
                      </a:moveTo>
                      <a:lnTo>
                        <a:pt x="25774" y="386614"/>
                      </a:lnTo>
                      <a:lnTo>
                        <a:pt x="25774" y="283517"/>
                      </a:lnTo>
                      <a:lnTo>
                        <a:pt x="141758" y="283517"/>
                      </a:lnTo>
                      <a:cubicBezTo>
                        <a:pt x="148875" y="283517"/>
                        <a:pt x="154645" y="277746"/>
                        <a:pt x="154645" y="270629"/>
                      </a:cubicBezTo>
                      <a:lnTo>
                        <a:pt x="154645" y="221323"/>
                      </a:lnTo>
                      <a:lnTo>
                        <a:pt x="197804" y="258322"/>
                      </a:lnTo>
                      <a:cubicBezTo>
                        <a:pt x="203207" y="262955"/>
                        <a:pt x="211342" y="262332"/>
                        <a:pt x="215977" y="256929"/>
                      </a:cubicBezTo>
                      <a:cubicBezTo>
                        <a:pt x="217981" y="254593"/>
                        <a:pt x="219081" y="251618"/>
                        <a:pt x="219081" y="248541"/>
                      </a:cubicBezTo>
                      <a:lnTo>
                        <a:pt x="219081" y="221323"/>
                      </a:lnTo>
                      <a:lnTo>
                        <a:pt x="283517" y="276558"/>
                      </a:lnTo>
                      <a:lnTo>
                        <a:pt x="283517" y="38661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12-21"/>
                <p:cNvSpPr/>
                <p:nvPr/>
              </p:nvSpPr>
              <p:spPr>
                <a:xfrm>
                  <a:off x="2627471" y="4842112"/>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1" name="PPT世界-12-22"/>
                <p:cNvSpPr/>
                <p:nvPr/>
              </p:nvSpPr>
              <p:spPr>
                <a:xfrm>
                  <a:off x="2679020" y="4842112"/>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2" name="PPT世界-12-23"/>
                <p:cNvSpPr/>
                <p:nvPr/>
              </p:nvSpPr>
              <p:spPr>
                <a:xfrm>
                  <a:off x="2627471" y="4790563"/>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3" name="PPT世界-12-24"/>
                <p:cNvSpPr/>
                <p:nvPr/>
              </p:nvSpPr>
              <p:spPr>
                <a:xfrm>
                  <a:off x="2679020" y="4790563"/>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4" name="PPT世界-12-25"/>
                <p:cNvSpPr/>
                <p:nvPr/>
              </p:nvSpPr>
              <p:spPr>
                <a:xfrm>
                  <a:off x="2498600" y="4816338"/>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5" name="PPT世界-12-26"/>
                <p:cNvSpPr/>
                <p:nvPr/>
              </p:nvSpPr>
              <p:spPr>
                <a:xfrm>
                  <a:off x="2550149" y="4816338"/>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6" name="PPT世界-12-27"/>
                <p:cNvSpPr/>
                <p:nvPr/>
              </p:nvSpPr>
              <p:spPr>
                <a:xfrm>
                  <a:off x="2331068" y="4777676"/>
                  <a:ext cx="77322" cy="77322"/>
                </a:xfrm>
                <a:custGeom>
                  <a:avLst/>
                  <a:gdLst>
                    <a:gd name="connsiteX0" fmla="*/ 51548 w 77322"/>
                    <a:gd name="connsiteY0" fmla="*/ 25774 h 77322"/>
                    <a:gd name="connsiteX1" fmla="*/ 51548 w 77322"/>
                    <a:gd name="connsiteY1" fmla="*/ 0 h 77322"/>
                    <a:gd name="connsiteX2" fmla="*/ 25774 w 77322"/>
                    <a:gd name="connsiteY2" fmla="*/ 0 h 77322"/>
                    <a:gd name="connsiteX3" fmla="*/ 25774 w 77322"/>
                    <a:gd name="connsiteY3" fmla="*/ 25774 h 77322"/>
                    <a:gd name="connsiteX4" fmla="*/ 0 w 77322"/>
                    <a:gd name="connsiteY4" fmla="*/ 25774 h 77322"/>
                    <a:gd name="connsiteX5" fmla="*/ 0 w 77322"/>
                    <a:gd name="connsiteY5" fmla="*/ 51548 h 77322"/>
                    <a:gd name="connsiteX6" fmla="*/ 25774 w 77322"/>
                    <a:gd name="connsiteY6" fmla="*/ 51548 h 77322"/>
                    <a:gd name="connsiteX7" fmla="*/ 25774 w 77322"/>
                    <a:gd name="connsiteY7" fmla="*/ 77323 h 77322"/>
                    <a:gd name="connsiteX8" fmla="*/ 51548 w 77322"/>
                    <a:gd name="connsiteY8" fmla="*/ 77323 h 77322"/>
                    <a:gd name="connsiteX9" fmla="*/ 51548 w 77322"/>
                    <a:gd name="connsiteY9" fmla="*/ 51548 h 77322"/>
                    <a:gd name="connsiteX10" fmla="*/ 77323 w 77322"/>
                    <a:gd name="connsiteY10" fmla="*/ 51548 h 77322"/>
                    <a:gd name="connsiteX11" fmla="*/ 77323 w 77322"/>
                    <a:gd name="connsiteY11" fmla="*/ 25774 h 7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7322" h="77322">
                      <a:moveTo>
                        <a:pt x="51548" y="25774"/>
                      </a:moveTo>
                      <a:lnTo>
                        <a:pt x="51548" y="0"/>
                      </a:lnTo>
                      <a:lnTo>
                        <a:pt x="25774" y="0"/>
                      </a:lnTo>
                      <a:lnTo>
                        <a:pt x="25774" y="25774"/>
                      </a:lnTo>
                      <a:lnTo>
                        <a:pt x="0" y="25774"/>
                      </a:lnTo>
                      <a:lnTo>
                        <a:pt x="0" y="51548"/>
                      </a:lnTo>
                      <a:lnTo>
                        <a:pt x="25774" y="51548"/>
                      </a:lnTo>
                      <a:lnTo>
                        <a:pt x="25774" y="77323"/>
                      </a:lnTo>
                      <a:lnTo>
                        <a:pt x="51548" y="77323"/>
                      </a:lnTo>
                      <a:lnTo>
                        <a:pt x="51548" y="51548"/>
                      </a:lnTo>
                      <a:lnTo>
                        <a:pt x="77323" y="51548"/>
                      </a:lnTo>
                      <a:lnTo>
                        <a:pt x="77323" y="25774"/>
                      </a:lnTo>
                      <a:close/>
                    </a:path>
                  </a:pathLst>
                </a:custGeom>
                <a:grpFill/>
                <a:ln w="1607"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pic>
        <p:nvPicPr>
          <p:cNvPr id="61" name="PPT世界-13" descr="图标&#10;&#10;描述已自动生成"/>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33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4257000" y="2995412"/>
            <a:ext cx="3386466" cy="3862587"/>
          </a:xfrm>
          <a:prstGeom prst="rect">
            <a:avLst/>
          </a:prstGeom>
          <a:effectLst>
            <a:outerShdw dist="50800" algn="l" rotWithShape="0">
              <a:schemeClr val="accent1"/>
            </a:outerShdw>
          </a:effectLst>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anim calcmode="lin" valueType="num">
                                      <p:cBhvr>
                                        <p:cTn id="8" dur="500" fill="hold"/>
                                        <p:tgtEl>
                                          <p:spTgt spid="61"/>
                                        </p:tgtEl>
                                        <p:attrNameLst>
                                          <p:attrName>ppt_x</p:attrName>
                                        </p:attrNameLst>
                                      </p:cBhvr>
                                      <p:tavLst>
                                        <p:tav tm="0">
                                          <p:val>
                                            <p:strVal val="#ppt_x"/>
                                          </p:val>
                                        </p:tav>
                                        <p:tav tm="100000">
                                          <p:val>
                                            <p:strVal val="#ppt_x"/>
                                          </p:val>
                                        </p:tav>
                                      </p:tavLst>
                                    </p:anim>
                                    <p:anim calcmode="lin" valueType="num">
                                      <p:cBhvr>
                                        <p:cTn id="9" dur="500" fill="hold"/>
                                        <p:tgtEl>
                                          <p:spTgt spid="6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anim calcmode="lin" valueType="num">
                                      <p:cBhvr>
                                        <p:cTn id="14" dur="500" fill="hold"/>
                                        <p:tgtEl>
                                          <p:spTgt spid="21"/>
                                        </p:tgtEl>
                                        <p:attrNameLst>
                                          <p:attrName>ppt_x</p:attrName>
                                        </p:attrNameLst>
                                      </p:cBhvr>
                                      <p:tavLst>
                                        <p:tav tm="0">
                                          <p:val>
                                            <p:strVal val="#ppt_x"/>
                                          </p:val>
                                        </p:tav>
                                        <p:tav tm="100000">
                                          <p:val>
                                            <p:strVal val="#ppt_x"/>
                                          </p:val>
                                        </p:tav>
                                      </p:tavLst>
                                    </p:anim>
                                    <p:anim calcmode="lin" valueType="num">
                                      <p:cBhvr>
                                        <p:cTn id="15" dur="5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PPT世界-1"/>
          <p:cNvSpPr/>
          <p:nvPr/>
        </p:nvSpPr>
        <p:spPr>
          <a:xfrm flipH="1">
            <a:off x="0" y="0"/>
            <a:ext cx="12192000" cy="6858000"/>
          </a:xfrm>
          <a:custGeom>
            <a:avLst/>
            <a:gdLst>
              <a:gd name="connsiteX0" fmla="*/ 3850313 w 12192000"/>
              <a:gd name="connsiteY0" fmla="*/ 3087325 h 6858000"/>
              <a:gd name="connsiteX1" fmla="*/ 3498179 w 12192000"/>
              <a:gd name="connsiteY1" fmla="*/ 6858000 h 6858000"/>
              <a:gd name="connsiteX2" fmla="*/ 4202437 w 12192000"/>
              <a:gd name="connsiteY2" fmla="*/ 6858000 h 6858000"/>
              <a:gd name="connsiteX3" fmla="*/ 3850336 w 12192000"/>
              <a:gd name="connsiteY3" fmla="*/ 3087400 h 6858000"/>
              <a:gd name="connsiteX4" fmla="*/ 3850328 w 12192000"/>
              <a:gd name="connsiteY4" fmla="*/ 3087319 h 6858000"/>
              <a:gd name="connsiteX5" fmla="*/ 3850336 w 12192000"/>
              <a:gd name="connsiteY5" fmla="*/ 3087400 h 6858000"/>
              <a:gd name="connsiteX6" fmla="*/ 4994922 w 12192000"/>
              <a:gd name="connsiteY6" fmla="*/ 6858000 h 6858000"/>
              <a:gd name="connsiteX7" fmla="*/ 5817936 w 12192000"/>
              <a:gd name="connsiteY7" fmla="*/ 6858000 h 6858000"/>
              <a:gd name="connsiteX8" fmla="*/ 3850340 w 12192000"/>
              <a:gd name="connsiteY8" fmla="*/ 3087263 h 6858000"/>
              <a:gd name="connsiteX9" fmla="*/ 6976947 w 12192000"/>
              <a:gd name="connsiteY9" fmla="*/ 6858000 h 6858000"/>
              <a:gd name="connsiteX10" fmla="*/ 8397896 w 12192000"/>
              <a:gd name="connsiteY10" fmla="*/ 6858000 h 6858000"/>
              <a:gd name="connsiteX11" fmla="*/ 3850365 w 12192000"/>
              <a:gd name="connsiteY11" fmla="*/ 3087277 h 6858000"/>
              <a:gd name="connsiteX12" fmla="*/ 3850346 w 12192000"/>
              <a:gd name="connsiteY12" fmla="*/ 3087261 h 6858000"/>
              <a:gd name="connsiteX13" fmla="*/ 3850365 w 12192000"/>
              <a:gd name="connsiteY13" fmla="*/ 3087277 h 6858000"/>
              <a:gd name="connsiteX14" fmla="*/ 10908199 w 12192000"/>
              <a:gd name="connsiteY14" fmla="*/ 6858000 h 6858000"/>
              <a:gd name="connsiteX15" fmla="*/ 12192000 w 12192000"/>
              <a:gd name="connsiteY15" fmla="*/ 6858000 h 6858000"/>
              <a:gd name="connsiteX16" fmla="*/ 12192000 w 12192000"/>
              <a:gd name="connsiteY16" fmla="*/ 5708339 h 6858000"/>
              <a:gd name="connsiteX17" fmla="*/ 3850322 w 12192000"/>
              <a:gd name="connsiteY17" fmla="*/ 3087253 h 6858000"/>
              <a:gd name="connsiteX18" fmla="*/ 3850322 w 12192000"/>
              <a:gd name="connsiteY18" fmla="*/ 3087254 h 6858000"/>
              <a:gd name="connsiteX19" fmla="*/ 3850340 w 12192000"/>
              <a:gd name="connsiteY19" fmla="*/ 3087263 h 6858000"/>
              <a:gd name="connsiteX20" fmla="*/ 3850336 w 12192000"/>
              <a:gd name="connsiteY20" fmla="*/ 3087258 h 6858000"/>
              <a:gd name="connsiteX21" fmla="*/ 3850281 w 12192000"/>
              <a:gd name="connsiteY21" fmla="*/ 3087253 h 6858000"/>
              <a:gd name="connsiteX22" fmla="*/ 0 w 12192000"/>
              <a:gd name="connsiteY22" fmla="*/ 6279842 h 6858000"/>
              <a:gd name="connsiteX23" fmla="*/ 0 w 12192000"/>
              <a:gd name="connsiteY23" fmla="*/ 6858000 h 6858000"/>
              <a:gd name="connsiteX24" fmla="*/ 723657 w 12192000"/>
              <a:gd name="connsiteY24" fmla="*/ 6858000 h 6858000"/>
              <a:gd name="connsiteX25" fmla="*/ 3850277 w 12192000"/>
              <a:gd name="connsiteY25" fmla="*/ 3087260 h 6858000"/>
              <a:gd name="connsiteX26" fmla="*/ 3850284 w 12192000"/>
              <a:gd name="connsiteY26" fmla="*/ 3087251 h 6858000"/>
              <a:gd name="connsiteX27" fmla="*/ 3850277 w 12192000"/>
              <a:gd name="connsiteY27" fmla="*/ 3087260 h 6858000"/>
              <a:gd name="connsiteX28" fmla="*/ 1835735 w 12192000"/>
              <a:gd name="connsiteY28" fmla="*/ 6858000 h 6858000"/>
              <a:gd name="connsiteX29" fmla="*/ 2665455 w 12192000"/>
              <a:gd name="connsiteY29" fmla="*/ 6858000 h 6858000"/>
              <a:gd name="connsiteX30" fmla="*/ 3850287 w 12192000"/>
              <a:gd name="connsiteY30" fmla="*/ 3087247 h 6858000"/>
              <a:gd name="connsiteX31" fmla="*/ 3850284 w 12192000"/>
              <a:gd name="connsiteY31" fmla="*/ 3087250 h 6858000"/>
              <a:gd name="connsiteX32" fmla="*/ 3850284 w 12192000"/>
              <a:gd name="connsiteY32" fmla="*/ 3087251 h 6858000"/>
              <a:gd name="connsiteX33" fmla="*/ 3850284 w 12192000"/>
              <a:gd name="connsiteY33" fmla="*/ 3087246 h 6858000"/>
              <a:gd name="connsiteX34" fmla="*/ 3850281 w 12192000"/>
              <a:gd name="connsiteY34" fmla="*/ 3087253 h 6858000"/>
              <a:gd name="connsiteX35" fmla="*/ 3850284 w 12192000"/>
              <a:gd name="connsiteY35" fmla="*/ 3087250 h 6858000"/>
              <a:gd name="connsiteX36" fmla="*/ 3850285 w 12192000"/>
              <a:gd name="connsiteY36" fmla="*/ 3087246 h 6858000"/>
              <a:gd name="connsiteX37" fmla="*/ 3850285 w 12192000"/>
              <a:gd name="connsiteY37" fmla="*/ 3087246 h 6858000"/>
              <a:gd name="connsiteX38" fmla="*/ 3850285 w 12192000"/>
              <a:gd name="connsiteY38" fmla="*/ 3087246 h 6858000"/>
              <a:gd name="connsiteX39" fmla="*/ 3850287 w 12192000"/>
              <a:gd name="connsiteY39" fmla="*/ 3087247 h 6858000"/>
              <a:gd name="connsiteX40" fmla="*/ 3850324 w 12192000"/>
              <a:gd name="connsiteY40" fmla="*/ 3087244 h 6858000"/>
              <a:gd name="connsiteX41" fmla="*/ 3850336 w 12192000"/>
              <a:gd name="connsiteY41" fmla="*/ 3087258 h 6858000"/>
              <a:gd name="connsiteX42" fmla="*/ 3850346 w 12192000"/>
              <a:gd name="connsiteY42" fmla="*/ 3087261 h 6858000"/>
              <a:gd name="connsiteX43" fmla="*/ 3850325 w 12192000"/>
              <a:gd name="connsiteY43" fmla="*/ 3087244 h 6858000"/>
              <a:gd name="connsiteX44" fmla="*/ 3850321 w 12192000"/>
              <a:gd name="connsiteY44" fmla="*/ 3087243 h 6858000"/>
              <a:gd name="connsiteX45" fmla="*/ 3850316 w 12192000"/>
              <a:gd name="connsiteY45" fmla="*/ 3087295 h 6858000"/>
              <a:gd name="connsiteX46" fmla="*/ 3850328 w 12192000"/>
              <a:gd name="connsiteY46" fmla="*/ 3087319 h 6858000"/>
              <a:gd name="connsiteX47" fmla="*/ 3850322 w 12192000"/>
              <a:gd name="connsiteY47" fmla="*/ 3087254 h 6858000"/>
              <a:gd name="connsiteX48" fmla="*/ 3850321 w 12192000"/>
              <a:gd name="connsiteY48" fmla="*/ 3087253 h 6858000"/>
              <a:gd name="connsiteX49" fmla="*/ 3850322 w 12192000"/>
              <a:gd name="connsiteY49" fmla="*/ 3087253 h 6858000"/>
              <a:gd name="connsiteX50" fmla="*/ 3850321 w 12192000"/>
              <a:gd name="connsiteY50" fmla="*/ 3087243 h 6858000"/>
              <a:gd name="connsiteX51" fmla="*/ 3850287 w 12192000"/>
              <a:gd name="connsiteY51" fmla="*/ 3087240 h 6858000"/>
              <a:gd name="connsiteX52" fmla="*/ 3850313 w 12192000"/>
              <a:gd name="connsiteY52" fmla="*/ 3087325 h 6858000"/>
              <a:gd name="connsiteX53" fmla="*/ 3850316 w 12192000"/>
              <a:gd name="connsiteY53" fmla="*/ 3087295 h 6858000"/>
              <a:gd name="connsiteX54" fmla="*/ 3850287 w 12192000"/>
              <a:gd name="connsiteY54" fmla="*/ 3087240 h 6858000"/>
              <a:gd name="connsiteX55" fmla="*/ 3850284 w 12192000"/>
              <a:gd name="connsiteY55" fmla="*/ 3087246 h 6858000"/>
              <a:gd name="connsiteX56" fmla="*/ 3850285 w 12192000"/>
              <a:gd name="connsiteY56" fmla="*/ 3087246 h 6858000"/>
              <a:gd name="connsiteX57" fmla="*/ 3850321 w 12192000"/>
              <a:gd name="connsiteY57" fmla="*/ 3087240 h 6858000"/>
              <a:gd name="connsiteX58" fmla="*/ 3850321 w 12192000"/>
              <a:gd name="connsiteY58" fmla="*/ 3087243 h 6858000"/>
              <a:gd name="connsiteX59" fmla="*/ 3850324 w 12192000"/>
              <a:gd name="connsiteY59" fmla="*/ 3087244 h 6858000"/>
              <a:gd name="connsiteX60" fmla="*/ 3850274 w 12192000"/>
              <a:gd name="connsiteY60" fmla="*/ 3087240 h 6858000"/>
              <a:gd name="connsiteX61" fmla="*/ 3850271 w 12192000"/>
              <a:gd name="connsiteY61" fmla="*/ 3087242 h 6858000"/>
              <a:gd name="connsiteX62" fmla="*/ 3850284 w 12192000"/>
              <a:gd name="connsiteY62" fmla="*/ 3087246 h 6858000"/>
              <a:gd name="connsiteX63" fmla="*/ 3850284 w 12192000"/>
              <a:gd name="connsiteY63" fmla="*/ 3087246 h 6858000"/>
              <a:gd name="connsiteX64" fmla="*/ 3850265 w 12192000"/>
              <a:gd name="connsiteY64" fmla="*/ 3087240 h 6858000"/>
              <a:gd name="connsiteX65" fmla="*/ 0 w 12192000"/>
              <a:gd name="connsiteY65" fmla="*/ 4256035 h 6858000"/>
              <a:gd name="connsiteX66" fmla="*/ 0 w 12192000"/>
              <a:gd name="connsiteY66" fmla="*/ 5096376 h 6858000"/>
              <a:gd name="connsiteX67" fmla="*/ 3850271 w 12192000"/>
              <a:gd name="connsiteY67" fmla="*/ 3087242 h 6858000"/>
              <a:gd name="connsiteX68" fmla="*/ 3850270 w 12192000"/>
              <a:gd name="connsiteY68" fmla="*/ 3087238 h 6858000"/>
              <a:gd name="connsiteX69" fmla="*/ 3850260 w 12192000"/>
              <a:gd name="connsiteY69" fmla="*/ 3087239 h 6858000"/>
              <a:gd name="connsiteX70" fmla="*/ 3850265 w 12192000"/>
              <a:gd name="connsiteY70" fmla="*/ 3087240 h 6858000"/>
              <a:gd name="connsiteX71" fmla="*/ 3850271 w 12192000"/>
              <a:gd name="connsiteY71" fmla="*/ 3087238 h 6858000"/>
              <a:gd name="connsiteX72" fmla="*/ 3850280 w 12192000"/>
              <a:gd name="connsiteY72" fmla="*/ 3087237 h 6858000"/>
              <a:gd name="connsiteX73" fmla="*/ 3850273 w 12192000"/>
              <a:gd name="connsiteY73" fmla="*/ 3087237 h 6858000"/>
              <a:gd name="connsiteX74" fmla="*/ 3850271 w 12192000"/>
              <a:gd name="connsiteY74" fmla="*/ 3087238 h 6858000"/>
              <a:gd name="connsiteX75" fmla="*/ 3850274 w 12192000"/>
              <a:gd name="connsiteY75" fmla="*/ 3087240 h 6858000"/>
              <a:gd name="connsiteX76" fmla="*/ 3850282 w 12192000"/>
              <a:gd name="connsiteY76" fmla="*/ 3087236 h 6858000"/>
              <a:gd name="connsiteX77" fmla="*/ 3850280 w 12192000"/>
              <a:gd name="connsiteY77" fmla="*/ 3087237 h 6858000"/>
              <a:gd name="connsiteX78" fmla="*/ 3850287 w 12192000"/>
              <a:gd name="connsiteY78" fmla="*/ 3087236 h 6858000"/>
              <a:gd name="connsiteX79" fmla="*/ 3850262 w 12192000"/>
              <a:gd name="connsiteY79" fmla="*/ 3087234 h 6858000"/>
              <a:gd name="connsiteX80" fmla="*/ 3850270 w 12192000"/>
              <a:gd name="connsiteY80" fmla="*/ 3087238 h 6858000"/>
              <a:gd name="connsiteX81" fmla="*/ 3850273 w 12192000"/>
              <a:gd name="connsiteY81" fmla="*/ 3087237 h 6858000"/>
              <a:gd name="connsiteX82" fmla="*/ 3850280 w 12192000"/>
              <a:gd name="connsiteY82" fmla="*/ 3087235 h 6858000"/>
              <a:gd name="connsiteX83" fmla="*/ 3850287 w 12192000"/>
              <a:gd name="connsiteY83" fmla="*/ 3087233 h 6858000"/>
              <a:gd name="connsiteX84" fmla="*/ 3850280 w 12192000"/>
              <a:gd name="connsiteY84" fmla="*/ 3087235 h 6858000"/>
              <a:gd name="connsiteX85" fmla="*/ 3850282 w 12192000"/>
              <a:gd name="connsiteY85" fmla="*/ 3087236 h 6858000"/>
              <a:gd name="connsiteX86" fmla="*/ 3850326 w 12192000"/>
              <a:gd name="connsiteY86" fmla="*/ 3087220 h 6858000"/>
              <a:gd name="connsiteX87" fmla="*/ 3850324 w 12192000"/>
              <a:gd name="connsiteY87" fmla="*/ 3087221 h 6858000"/>
              <a:gd name="connsiteX88" fmla="*/ 3850321 w 12192000"/>
              <a:gd name="connsiteY88" fmla="*/ 3087226 h 6858000"/>
              <a:gd name="connsiteX89" fmla="*/ 0 w 12192000"/>
              <a:gd name="connsiteY89" fmla="*/ 2727680 h 6858000"/>
              <a:gd name="connsiteX90" fmla="*/ 0 w 12192000"/>
              <a:gd name="connsiteY90" fmla="*/ 3446813 h 6858000"/>
              <a:gd name="connsiteX91" fmla="*/ 3850260 w 12192000"/>
              <a:gd name="connsiteY91" fmla="*/ 3087239 h 6858000"/>
              <a:gd name="connsiteX92" fmla="*/ 3850238 w 12192000"/>
              <a:gd name="connsiteY92" fmla="*/ 3087232 h 6858000"/>
              <a:gd name="connsiteX93" fmla="*/ 12192000 w 12192000"/>
              <a:gd name="connsiteY93" fmla="*/ 2308258 h 6858000"/>
              <a:gd name="connsiteX94" fmla="*/ 3850287 w 12192000"/>
              <a:gd name="connsiteY94" fmla="*/ 3087240 h 6858000"/>
              <a:gd name="connsiteX95" fmla="*/ 3850321 w 12192000"/>
              <a:gd name="connsiteY95" fmla="*/ 3087243 h 6858000"/>
              <a:gd name="connsiteX96" fmla="*/ 3850321 w 12192000"/>
              <a:gd name="connsiteY96" fmla="*/ 3087240 h 6858000"/>
              <a:gd name="connsiteX97" fmla="*/ 3850325 w 12192000"/>
              <a:gd name="connsiteY97" fmla="*/ 3087244 h 6858000"/>
              <a:gd name="connsiteX98" fmla="*/ 12192000 w 12192000"/>
              <a:gd name="connsiteY98" fmla="*/ 3866264 h 6858000"/>
              <a:gd name="connsiteX99" fmla="*/ 0 w 12192000"/>
              <a:gd name="connsiteY99" fmla="*/ 1030171 h 6858000"/>
              <a:gd name="connsiteX100" fmla="*/ 0 w 12192000"/>
              <a:gd name="connsiteY100" fmla="*/ 1877422 h 6858000"/>
              <a:gd name="connsiteX101" fmla="*/ 3850238 w 12192000"/>
              <a:gd name="connsiteY101" fmla="*/ 3087232 h 6858000"/>
              <a:gd name="connsiteX102" fmla="*/ 3850262 w 12192000"/>
              <a:gd name="connsiteY102" fmla="*/ 3087234 h 6858000"/>
              <a:gd name="connsiteX103" fmla="*/ 1290417 w 12192000"/>
              <a:gd name="connsiteY103" fmla="*/ 0 h 6858000"/>
              <a:gd name="connsiteX104" fmla="*/ 127071 w 12192000"/>
              <a:gd name="connsiteY104" fmla="*/ 0 h 6858000"/>
              <a:gd name="connsiteX105" fmla="*/ 3850287 w 12192000"/>
              <a:gd name="connsiteY105" fmla="*/ 3087226 h 6858000"/>
              <a:gd name="connsiteX106" fmla="*/ 2913130 w 12192000"/>
              <a:gd name="connsiteY106" fmla="*/ 0 h 6858000"/>
              <a:gd name="connsiteX107" fmla="*/ 2239324 w 12192000"/>
              <a:gd name="connsiteY107" fmla="*/ 0 h 6858000"/>
              <a:gd name="connsiteX108" fmla="*/ 3850287 w 12192000"/>
              <a:gd name="connsiteY108" fmla="*/ 3087226 h 6858000"/>
              <a:gd name="connsiteX109" fmla="*/ 4138588 w 12192000"/>
              <a:gd name="connsiteY109" fmla="*/ 0 h 6858000"/>
              <a:gd name="connsiteX110" fmla="*/ 3561987 w 12192000"/>
              <a:gd name="connsiteY110" fmla="*/ 0 h 6858000"/>
              <a:gd name="connsiteX111" fmla="*/ 3850287 w 12192000"/>
              <a:gd name="connsiteY111" fmla="*/ 3087226 h 6858000"/>
              <a:gd name="connsiteX112" fmla="*/ 5499692 w 12192000"/>
              <a:gd name="connsiteY112" fmla="*/ 0 h 6858000"/>
              <a:gd name="connsiteX113" fmla="*/ 4820369 w 12192000"/>
              <a:gd name="connsiteY113" fmla="*/ 0 h 6858000"/>
              <a:gd name="connsiteX114" fmla="*/ 3850322 w 12192000"/>
              <a:gd name="connsiteY114" fmla="*/ 3087222 h 6858000"/>
              <a:gd name="connsiteX115" fmla="*/ 3850324 w 12192000"/>
              <a:gd name="connsiteY115" fmla="*/ 3087221 h 6858000"/>
              <a:gd name="connsiteX116" fmla="*/ 7573536 w 12192000"/>
              <a:gd name="connsiteY116" fmla="*/ 0 h 6858000"/>
              <a:gd name="connsiteX117" fmla="*/ 6410182 w 12192000"/>
              <a:gd name="connsiteY117" fmla="*/ 0 h 6858000"/>
              <a:gd name="connsiteX118" fmla="*/ 3850326 w 12192000"/>
              <a:gd name="connsiteY118" fmla="*/ 3087220 h 6858000"/>
              <a:gd name="connsiteX119" fmla="*/ 3850333 w 12192000"/>
              <a:gd name="connsiteY119" fmla="*/ 3087216 h 6858000"/>
              <a:gd name="connsiteX120" fmla="*/ 12192000 w 12192000"/>
              <a:gd name="connsiteY120" fmla="*/ 0 h 6858000"/>
              <a:gd name="connsiteX121" fmla="*/ 9766589 w 12192000"/>
              <a:gd name="connsiteY121" fmla="*/ 0 h 6858000"/>
              <a:gd name="connsiteX122" fmla="*/ 3850333 w 12192000"/>
              <a:gd name="connsiteY122" fmla="*/ 3087216 h 6858000"/>
              <a:gd name="connsiteX123" fmla="*/ 3850321 w 12192000"/>
              <a:gd name="connsiteY123" fmla="*/ 3087226 h 6858000"/>
              <a:gd name="connsiteX124" fmla="*/ 3850322 w 12192000"/>
              <a:gd name="connsiteY124" fmla="*/ 3087222 h 6858000"/>
              <a:gd name="connsiteX125" fmla="*/ 3850287 w 12192000"/>
              <a:gd name="connsiteY125" fmla="*/ 3087240 h 6858000"/>
              <a:gd name="connsiteX126" fmla="*/ 12192000 w 12192000"/>
              <a:gd name="connsiteY126" fmla="*/ 55503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6858000">
                <a:moveTo>
                  <a:pt x="3850313" y="3087325"/>
                </a:moveTo>
                <a:lnTo>
                  <a:pt x="3498179" y="6858000"/>
                </a:lnTo>
                <a:lnTo>
                  <a:pt x="4202437" y="6858000"/>
                </a:lnTo>
                <a:lnTo>
                  <a:pt x="3850336" y="3087400"/>
                </a:lnTo>
                <a:close/>
                <a:moveTo>
                  <a:pt x="3850328" y="3087319"/>
                </a:moveTo>
                <a:lnTo>
                  <a:pt x="3850336" y="3087400"/>
                </a:lnTo>
                <a:lnTo>
                  <a:pt x="4994922" y="6858000"/>
                </a:lnTo>
                <a:lnTo>
                  <a:pt x="5817936" y="6858000"/>
                </a:lnTo>
                <a:close/>
                <a:moveTo>
                  <a:pt x="3850340" y="3087263"/>
                </a:moveTo>
                <a:lnTo>
                  <a:pt x="6976947" y="6858000"/>
                </a:lnTo>
                <a:lnTo>
                  <a:pt x="8397896" y="6858000"/>
                </a:lnTo>
                <a:lnTo>
                  <a:pt x="3850365" y="3087277"/>
                </a:lnTo>
                <a:close/>
                <a:moveTo>
                  <a:pt x="3850346" y="3087261"/>
                </a:moveTo>
                <a:lnTo>
                  <a:pt x="3850365" y="3087277"/>
                </a:lnTo>
                <a:lnTo>
                  <a:pt x="10908199" y="6858000"/>
                </a:lnTo>
                <a:lnTo>
                  <a:pt x="12192000" y="6858000"/>
                </a:lnTo>
                <a:lnTo>
                  <a:pt x="12192000" y="5708339"/>
                </a:lnTo>
                <a:close/>
                <a:moveTo>
                  <a:pt x="3850322" y="3087253"/>
                </a:moveTo>
                <a:lnTo>
                  <a:pt x="3850322" y="3087254"/>
                </a:lnTo>
                <a:lnTo>
                  <a:pt x="3850340" y="3087263"/>
                </a:lnTo>
                <a:lnTo>
                  <a:pt x="3850336" y="3087258"/>
                </a:lnTo>
                <a:close/>
                <a:moveTo>
                  <a:pt x="3850281" y="3087253"/>
                </a:moveTo>
                <a:lnTo>
                  <a:pt x="0" y="6279842"/>
                </a:lnTo>
                <a:lnTo>
                  <a:pt x="0" y="6858000"/>
                </a:lnTo>
                <a:lnTo>
                  <a:pt x="723657" y="6858000"/>
                </a:lnTo>
                <a:lnTo>
                  <a:pt x="3850277" y="3087260"/>
                </a:lnTo>
                <a:close/>
                <a:moveTo>
                  <a:pt x="3850284" y="3087251"/>
                </a:moveTo>
                <a:lnTo>
                  <a:pt x="3850277" y="3087260"/>
                </a:lnTo>
                <a:lnTo>
                  <a:pt x="1835735" y="6858000"/>
                </a:lnTo>
                <a:lnTo>
                  <a:pt x="2665455" y="6858000"/>
                </a:lnTo>
                <a:close/>
                <a:moveTo>
                  <a:pt x="3850287" y="3087247"/>
                </a:moveTo>
                <a:lnTo>
                  <a:pt x="3850284" y="3087250"/>
                </a:lnTo>
                <a:lnTo>
                  <a:pt x="3850284" y="3087251"/>
                </a:lnTo>
                <a:close/>
                <a:moveTo>
                  <a:pt x="3850284" y="3087246"/>
                </a:moveTo>
                <a:lnTo>
                  <a:pt x="3850281" y="3087253"/>
                </a:lnTo>
                <a:lnTo>
                  <a:pt x="3850284" y="3087250"/>
                </a:lnTo>
                <a:lnTo>
                  <a:pt x="3850285" y="3087246"/>
                </a:lnTo>
                <a:close/>
                <a:moveTo>
                  <a:pt x="3850285" y="3087246"/>
                </a:moveTo>
                <a:lnTo>
                  <a:pt x="3850285" y="3087246"/>
                </a:lnTo>
                <a:lnTo>
                  <a:pt x="3850287" y="3087247"/>
                </a:lnTo>
                <a:close/>
                <a:moveTo>
                  <a:pt x="3850324" y="3087244"/>
                </a:moveTo>
                <a:lnTo>
                  <a:pt x="3850336" y="3087258"/>
                </a:lnTo>
                <a:lnTo>
                  <a:pt x="3850346" y="3087261"/>
                </a:lnTo>
                <a:lnTo>
                  <a:pt x="3850325" y="3087244"/>
                </a:lnTo>
                <a:close/>
                <a:moveTo>
                  <a:pt x="3850321" y="3087243"/>
                </a:moveTo>
                <a:lnTo>
                  <a:pt x="3850316" y="3087295"/>
                </a:lnTo>
                <a:lnTo>
                  <a:pt x="3850328" y="3087319"/>
                </a:lnTo>
                <a:lnTo>
                  <a:pt x="3850322" y="3087254"/>
                </a:lnTo>
                <a:lnTo>
                  <a:pt x="3850321" y="3087253"/>
                </a:lnTo>
                <a:lnTo>
                  <a:pt x="3850322" y="3087253"/>
                </a:lnTo>
                <a:lnTo>
                  <a:pt x="3850321" y="3087243"/>
                </a:lnTo>
                <a:close/>
                <a:moveTo>
                  <a:pt x="3850287" y="3087240"/>
                </a:moveTo>
                <a:lnTo>
                  <a:pt x="3850313" y="3087325"/>
                </a:lnTo>
                <a:lnTo>
                  <a:pt x="3850316" y="3087295"/>
                </a:lnTo>
                <a:close/>
                <a:moveTo>
                  <a:pt x="3850287" y="3087240"/>
                </a:moveTo>
                <a:lnTo>
                  <a:pt x="3850284" y="3087246"/>
                </a:lnTo>
                <a:lnTo>
                  <a:pt x="3850285" y="3087246"/>
                </a:lnTo>
                <a:close/>
                <a:moveTo>
                  <a:pt x="3850321" y="3087240"/>
                </a:moveTo>
                <a:lnTo>
                  <a:pt x="3850321" y="3087243"/>
                </a:lnTo>
                <a:lnTo>
                  <a:pt x="3850324" y="3087244"/>
                </a:lnTo>
                <a:close/>
                <a:moveTo>
                  <a:pt x="3850274" y="3087240"/>
                </a:moveTo>
                <a:lnTo>
                  <a:pt x="3850271" y="3087242"/>
                </a:lnTo>
                <a:lnTo>
                  <a:pt x="3850284" y="3087246"/>
                </a:lnTo>
                <a:lnTo>
                  <a:pt x="3850284" y="3087246"/>
                </a:lnTo>
                <a:close/>
                <a:moveTo>
                  <a:pt x="3850265" y="3087240"/>
                </a:moveTo>
                <a:lnTo>
                  <a:pt x="0" y="4256035"/>
                </a:lnTo>
                <a:lnTo>
                  <a:pt x="0" y="5096376"/>
                </a:lnTo>
                <a:lnTo>
                  <a:pt x="3850271" y="3087242"/>
                </a:lnTo>
                <a:close/>
                <a:moveTo>
                  <a:pt x="3850270" y="3087238"/>
                </a:moveTo>
                <a:lnTo>
                  <a:pt x="3850260" y="3087239"/>
                </a:lnTo>
                <a:lnTo>
                  <a:pt x="3850265" y="3087240"/>
                </a:lnTo>
                <a:lnTo>
                  <a:pt x="3850271" y="3087238"/>
                </a:lnTo>
                <a:close/>
                <a:moveTo>
                  <a:pt x="3850280" y="3087237"/>
                </a:moveTo>
                <a:lnTo>
                  <a:pt x="3850273" y="3087237"/>
                </a:lnTo>
                <a:lnTo>
                  <a:pt x="3850271" y="3087238"/>
                </a:lnTo>
                <a:lnTo>
                  <a:pt x="3850274" y="3087240"/>
                </a:lnTo>
                <a:close/>
                <a:moveTo>
                  <a:pt x="3850282" y="3087236"/>
                </a:moveTo>
                <a:lnTo>
                  <a:pt x="3850280" y="3087237"/>
                </a:lnTo>
                <a:lnTo>
                  <a:pt x="3850287" y="3087236"/>
                </a:lnTo>
                <a:close/>
                <a:moveTo>
                  <a:pt x="3850262" y="3087234"/>
                </a:moveTo>
                <a:lnTo>
                  <a:pt x="3850270" y="3087238"/>
                </a:lnTo>
                <a:lnTo>
                  <a:pt x="3850273" y="3087237"/>
                </a:lnTo>
                <a:lnTo>
                  <a:pt x="3850280" y="3087235"/>
                </a:lnTo>
                <a:close/>
                <a:moveTo>
                  <a:pt x="3850287" y="3087233"/>
                </a:moveTo>
                <a:lnTo>
                  <a:pt x="3850280" y="3087235"/>
                </a:lnTo>
                <a:lnTo>
                  <a:pt x="3850282" y="3087236"/>
                </a:lnTo>
                <a:close/>
                <a:moveTo>
                  <a:pt x="3850326" y="3087220"/>
                </a:moveTo>
                <a:lnTo>
                  <a:pt x="3850324" y="3087221"/>
                </a:lnTo>
                <a:lnTo>
                  <a:pt x="3850321" y="3087226"/>
                </a:lnTo>
                <a:close/>
                <a:moveTo>
                  <a:pt x="0" y="2727680"/>
                </a:moveTo>
                <a:lnTo>
                  <a:pt x="0" y="3446813"/>
                </a:lnTo>
                <a:lnTo>
                  <a:pt x="3850260" y="3087239"/>
                </a:lnTo>
                <a:lnTo>
                  <a:pt x="3850238" y="3087232"/>
                </a:lnTo>
                <a:close/>
                <a:moveTo>
                  <a:pt x="12192000" y="2308258"/>
                </a:moveTo>
                <a:lnTo>
                  <a:pt x="3850287" y="3087240"/>
                </a:lnTo>
                <a:lnTo>
                  <a:pt x="3850321" y="3087243"/>
                </a:lnTo>
                <a:lnTo>
                  <a:pt x="3850321" y="3087240"/>
                </a:lnTo>
                <a:lnTo>
                  <a:pt x="3850325" y="3087244"/>
                </a:lnTo>
                <a:lnTo>
                  <a:pt x="12192000" y="3866264"/>
                </a:lnTo>
                <a:close/>
                <a:moveTo>
                  <a:pt x="0" y="1030171"/>
                </a:moveTo>
                <a:lnTo>
                  <a:pt x="0" y="1877422"/>
                </a:lnTo>
                <a:lnTo>
                  <a:pt x="3850238" y="3087232"/>
                </a:lnTo>
                <a:lnTo>
                  <a:pt x="3850262" y="3087234"/>
                </a:lnTo>
                <a:close/>
                <a:moveTo>
                  <a:pt x="1290417" y="0"/>
                </a:moveTo>
                <a:lnTo>
                  <a:pt x="127071" y="0"/>
                </a:lnTo>
                <a:lnTo>
                  <a:pt x="3850287" y="3087226"/>
                </a:lnTo>
                <a:close/>
                <a:moveTo>
                  <a:pt x="2913130" y="0"/>
                </a:moveTo>
                <a:lnTo>
                  <a:pt x="2239324" y="0"/>
                </a:lnTo>
                <a:lnTo>
                  <a:pt x="3850287" y="3087226"/>
                </a:lnTo>
                <a:close/>
                <a:moveTo>
                  <a:pt x="4138588" y="0"/>
                </a:moveTo>
                <a:lnTo>
                  <a:pt x="3561987" y="0"/>
                </a:lnTo>
                <a:lnTo>
                  <a:pt x="3850287" y="3087226"/>
                </a:lnTo>
                <a:close/>
                <a:moveTo>
                  <a:pt x="5499692" y="0"/>
                </a:moveTo>
                <a:lnTo>
                  <a:pt x="4820369" y="0"/>
                </a:lnTo>
                <a:lnTo>
                  <a:pt x="3850322" y="3087222"/>
                </a:lnTo>
                <a:lnTo>
                  <a:pt x="3850324" y="3087221"/>
                </a:lnTo>
                <a:close/>
                <a:moveTo>
                  <a:pt x="7573536" y="0"/>
                </a:moveTo>
                <a:lnTo>
                  <a:pt x="6410182" y="0"/>
                </a:lnTo>
                <a:lnTo>
                  <a:pt x="3850326" y="3087220"/>
                </a:lnTo>
                <a:lnTo>
                  <a:pt x="3850333" y="3087216"/>
                </a:lnTo>
                <a:close/>
                <a:moveTo>
                  <a:pt x="12192000" y="0"/>
                </a:moveTo>
                <a:lnTo>
                  <a:pt x="9766589" y="0"/>
                </a:lnTo>
                <a:lnTo>
                  <a:pt x="3850333" y="3087216"/>
                </a:lnTo>
                <a:lnTo>
                  <a:pt x="3850321" y="3087226"/>
                </a:lnTo>
                <a:lnTo>
                  <a:pt x="3850322" y="3087222"/>
                </a:lnTo>
                <a:lnTo>
                  <a:pt x="3850287" y="3087240"/>
                </a:lnTo>
                <a:lnTo>
                  <a:pt x="12192000" y="555034"/>
                </a:lnTo>
                <a:close/>
              </a:path>
            </a:pathLst>
          </a:custGeom>
          <a:solidFill>
            <a:schemeClr val="accent1">
              <a:alpha val="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1" name="PPT世界-2"/>
          <p:cNvSpPr/>
          <p:nvPr/>
        </p:nvSpPr>
        <p:spPr>
          <a:xfrm flipH="1">
            <a:off x="816361" y="426232"/>
            <a:ext cx="11020566" cy="6168675"/>
          </a:xfrm>
          <a:custGeom>
            <a:avLst/>
            <a:gdLst>
              <a:gd name="connsiteX0" fmla="*/ 4103921 w 11020566"/>
              <a:gd name="connsiteY0" fmla="*/ 629757 h 6168675"/>
              <a:gd name="connsiteX1" fmla="*/ 4103921 w 11020566"/>
              <a:gd name="connsiteY1" fmla="*/ 692225 h 6168675"/>
              <a:gd name="connsiteX2" fmla="*/ 4103921 w 11020566"/>
              <a:gd name="connsiteY2" fmla="*/ 629757 h 6168675"/>
              <a:gd name="connsiteX3" fmla="*/ 10937440 w 11020566"/>
              <a:gd name="connsiteY3" fmla="*/ 5871521 h 6168675"/>
              <a:gd name="connsiteX4" fmla="*/ 10937440 w 11020566"/>
              <a:gd name="connsiteY4" fmla="*/ 5933990 h 6168675"/>
              <a:gd name="connsiteX5" fmla="*/ 10937440 w 11020566"/>
              <a:gd name="connsiteY5" fmla="*/ 5871521 h 6168675"/>
              <a:gd name="connsiteX6" fmla="*/ 348092 w 11020566"/>
              <a:gd name="connsiteY6" fmla="*/ 3455476 h 6168675"/>
              <a:gd name="connsiteX7" fmla="*/ 348092 w 11020566"/>
              <a:gd name="connsiteY7" fmla="*/ 3517944 h 6168675"/>
              <a:gd name="connsiteX8" fmla="*/ 348092 w 11020566"/>
              <a:gd name="connsiteY8" fmla="*/ 3455476 h 6168675"/>
              <a:gd name="connsiteX9" fmla="*/ 5693989 w 11020566"/>
              <a:gd name="connsiteY9" fmla="*/ 5146276 h 6168675"/>
              <a:gd name="connsiteX10" fmla="*/ 5693989 w 11020566"/>
              <a:gd name="connsiteY10" fmla="*/ 5208744 h 6168675"/>
              <a:gd name="connsiteX11" fmla="*/ 5693989 w 11020566"/>
              <a:gd name="connsiteY11" fmla="*/ 5146276 h 6168675"/>
              <a:gd name="connsiteX12" fmla="*/ 5798663 w 11020566"/>
              <a:gd name="connsiteY12" fmla="*/ 4933259 h 6168675"/>
              <a:gd name="connsiteX13" fmla="*/ 5798663 w 11020566"/>
              <a:gd name="connsiteY13" fmla="*/ 4995727 h 6168675"/>
              <a:gd name="connsiteX14" fmla="*/ 5798663 w 11020566"/>
              <a:gd name="connsiteY14" fmla="*/ 4933259 h 6168675"/>
              <a:gd name="connsiteX15" fmla="*/ 10360926 w 11020566"/>
              <a:gd name="connsiteY15" fmla="*/ 6060984 h 6168675"/>
              <a:gd name="connsiteX16" fmla="*/ 10360926 w 11020566"/>
              <a:gd name="connsiteY16" fmla="*/ 6123453 h 6168675"/>
              <a:gd name="connsiteX17" fmla="*/ 10360926 w 11020566"/>
              <a:gd name="connsiteY17" fmla="*/ 6060984 h 6168675"/>
              <a:gd name="connsiteX18" fmla="*/ 30171 w 11020566"/>
              <a:gd name="connsiteY18" fmla="*/ 832550 h 6168675"/>
              <a:gd name="connsiteX19" fmla="*/ 30171 w 11020566"/>
              <a:gd name="connsiteY19" fmla="*/ 895015 h 6168675"/>
              <a:gd name="connsiteX20" fmla="*/ 30171 w 11020566"/>
              <a:gd name="connsiteY20" fmla="*/ 832550 h 6168675"/>
              <a:gd name="connsiteX21" fmla="*/ 5812892 w 11020566"/>
              <a:gd name="connsiteY21" fmla="*/ 2662996 h 6168675"/>
              <a:gd name="connsiteX22" fmla="*/ 5812892 w 11020566"/>
              <a:gd name="connsiteY22" fmla="*/ 2725464 h 6168675"/>
              <a:gd name="connsiteX23" fmla="*/ 5812892 w 11020566"/>
              <a:gd name="connsiteY23" fmla="*/ 2662996 h 6168675"/>
              <a:gd name="connsiteX24" fmla="*/ 6354572 w 11020566"/>
              <a:gd name="connsiteY24" fmla="*/ 2310758 h 6168675"/>
              <a:gd name="connsiteX25" fmla="*/ 6354572 w 11020566"/>
              <a:gd name="connsiteY25" fmla="*/ 2373226 h 6168675"/>
              <a:gd name="connsiteX26" fmla="*/ 6354572 w 11020566"/>
              <a:gd name="connsiteY26" fmla="*/ 2310772 h 6168675"/>
              <a:gd name="connsiteX27" fmla="*/ 412857 w 11020566"/>
              <a:gd name="connsiteY27" fmla="*/ 1295901 h 6168675"/>
              <a:gd name="connsiteX28" fmla="*/ 412857 w 11020566"/>
              <a:gd name="connsiteY28" fmla="*/ 1358369 h 6168675"/>
              <a:gd name="connsiteX29" fmla="*/ 412847 w 11020566"/>
              <a:gd name="connsiteY29" fmla="*/ 1295914 h 6168675"/>
              <a:gd name="connsiteX30" fmla="*/ 9376275 w 11020566"/>
              <a:gd name="connsiteY30" fmla="*/ 0 h 6168675"/>
              <a:gd name="connsiteX31" fmla="*/ 9376275 w 11020566"/>
              <a:gd name="connsiteY31" fmla="*/ 62469 h 6168675"/>
              <a:gd name="connsiteX32" fmla="*/ 9376275 w 11020566"/>
              <a:gd name="connsiteY32" fmla="*/ 0 h 6168675"/>
              <a:gd name="connsiteX33" fmla="*/ 10990378 w 11020566"/>
              <a:gd name="connsiteY33" fmla="*/ 3098904 h 6168675"/>
              <a:gd name="connsiteX34" fmla="*/ 10990378 w 11020566"/>
              <a:gd name="connsiteY34" fmla="*/ 3161373 h 6168675"/>
              <a:gd name="connsiteX35" fmla="*/ 10990378 w 11020566"/>
              <a:gd name="connsiteY35" fmla="*/ 3098904 h 6168675"/>
              <a:gd name="connsiteX36" fmla="*/ 5682572 w 11020566"/>
              <a:gd name="connsiteY36" fmla="*/ 6106207 h 6168675"/>
              <a:gd name="connsiteX37" fmla="*/ 5682572 w 11020566"/>
              <a:gd name="connsiteY37" fmla="*/ 6168676 h 6168675"/>
              <a:gd name="connsiteX38" fmla="*/ 5682572 w 11020566"/>
              <a:gd name="connsiteY38" fmla="*/ 6106207 h 616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1020566" h="6168675">
                <a:moveTo>
                  <a:pt x="4103921" y="629757"/>
                </a:moveTo>
                <a:cubicBezTo>
                  <a:pt x="4063737" y="629757"/>
                  <a:pt x="4063635" y="692225"/>
                  <a:pt x="4103921" y="692225"/>
                </a:cubicBezTo>
                <a:cubicBezTo>
                  <a:pt x="4144103" y="692225"/>
                  <a:pt x="4144172" y="629757"/>
                  <a:pt x="4103921" y="629757"/>
                </a:cubicBezTo>
                <a:close/>
                <a:moveTo>
                  <a:pt x="10937440" y="5871521"/>
                </a:moveTo>
                <a:cubicBezTo>
                  <a:pt x="10897223" y="5871521"/>
                  <a:pt x="10897154" y="5933990"/>
                  <a:pt x="10937440" y="5933990"/>
                </a:cubicBezTo>
                <a:cubicBezTo>
                  <a:pt x="10977624" y="5933990"/>
                  <a:pt x="10977726" y="5871521"/>
                  <a:pt x="10937440" y="5871521"/>
                </a:cubicBezTo>
                <a:close/>
                <a:moveTo>
                  <a:pt x="348092" y="3455476"/>
                </a:moveTo>
                <a:cubicBezTo>
                  <a:pt x="307885" y="3455476"/>
                  <a:pt x="307820" y="3517944"/>
                  <a:pt x="348092" y="3517944"/>
                </a:cubicBezTo>
                <a:cubicBezTo>
                  <a:pt x="388302" y="3517944"/>
                  <a:pt x="388364" y="3455476"/>
                  <a:pt x="348092" y="3455476"/>
                </a:cubicBezTo>
                <a:close/>
                <a:moveTo>
                  <a:pt x="5693989" y="5146276"/>
                </a:moveTo>
                <a:cubicBezTo>
                  <a:pt x="5653772" y="5146276"/>
                  <a:pt x="5653704" y="5208744"/>
                  <a:pt x="5693989" y="5208744"/>
                </a:cubicBezTo>
                <a:cubicBezTo>
                  <a:pt x="5734172" y="5208744"/>
                  <a:pt x="5734275" y="5146276"/>
                  <a:pt x="5693989" y="5146276"/>
                </a:cubicBezTo>
                <a:close/>
                <a:moveTo>
                  <a:pt x="5798663" y="4933259"/>
                </a:moveTo>
                <a:cubicBezTo>
                  <a:pt x="5758446" y="4933259"/>
                  <a:pt x="5758412" y="4995727"/>
                  <a:pt x="5798663" y="4995727"/>
                </a:cubicBezTo>
                <a:cubicBezTo>
                  <a:pt x="5838915" y="4995727"/>
                  <a:pt x="5838949" y="4933259"/>
                  <a:pt x="5798663" y="4933259"/>
                </a:cubicBezTo>
                <a:close/>
                <a:moveTo>
                  <a:pt x="10360926" y="6060984"/>
                </a:moveTo>
                <a:cubicBezTo>
                  <a:pt x="10320743" y="6060984"/>
                  <a:pt x="10320640" y="6123453"/>
                  <a:pt x="10360926" y="6123453"/>
                </a:cubicBezTo>
                <a:cubicBezTo>
                  <a:pt x="10401109" y="6123453"/>
                  <a:pt x="10401177" y="6060984"/>
                  <a:pt x="10360926" y="6060984"/>
                </a:cubicBezTo>
                <a:close/>
                <a:moveTo>
                  <a:pt x="30171" y="832550"/>
                </a:moveTo>
                <a:cubicBezTo>
                  <a:pt x="-10016" y="832550"/>
                  <a:pt x="-10098" y="895015"/>
                  <a:pt x="30171" y="895015"/>
                </a:cubicBezTo>
                <a:cubicBezTo>
                  <a:pt x="70381" y="895015"/>
                  <a:pt x="70443" y="832550"/>
                  <a:pt x="30171" y="832550"/>
                </a:cubicBezTo>
                <a:close/>
                <a:moveTo>
                  <a:pt x="5812892" y="2662996"/>
                </a:moveTo>
                <a:cubicBezTo>
                  <a:pt x="5772709" y="2662996"/>
                  <a:pt x="5772606" y="2725464"/>
                  <a:pt x="5812892" y="2725464"/>
                </a:cubicBezTo>
                <a:cubicBezTo>
                  <a:pt x="5853109" y="2725478"/>
                  <a:pt x="5853143" y="2662996"/>
                  <a:pt x="5812892" y="2662996"/>
                </a:cubicBezTo>
                <a:close/>
                <a:moveTo>
                  <a:pt x="6354572" y="2310758"/>
                </a:moveTo>
                <a:cubicBezTo>
                  <a:pt x="6314389" y="2310758"/>
                  <a:pt x="6314286" y="2373226"/>
                  <a:pt x="6354572" y="2373226"/>
                </a:cubicBezTo>
                <a:cubicBezTo>
                  <a:pt x="6394755" y="2373240"/>
                  <a:pt x="6394823" y="2310772"/>
                  <a:pt x="6354572" y="2310772"/>
                </a:cubicBezTo>
                <a:close/>
                <a:moveTo>
                  <a:pt x="412857" y="1295901"/>
                </a:moveTo>
                <a:cubicBezTo>
                  <a:pt x="372671" y="1295901"/>
                  <a:pt x="372589" y="1358369"/>
                  <a:pt x="412857" y="1358369"/>
                </a:cubicBezTo>
                <a:cubicBezTo>
                  <a:pt x="453057" y="1358383"/>
                  <a:pt x="453119" y="1295914"/>
                  <a:pt x="412847" y="1295914"/>
                </a:cubicBezTo>
                <a:close/>
                <a:moveTo>
                  <a:pt x="9376275" y="0"/>
                </a:moveTo>
                <a:cubicBezTo>
                  <a:pt x="9336058" y="0"/>
                  <a:pt x="9335989" y="62469"/>
                  <a:pt x="9376275" y="62469"/>
                </a:cubicBezTo>
                <a:cubicBezTo>
                  <a:pt x="9416458" y="62469"/>
                  <a:pt x="9416561" y="0"/>
                  <a:pt x="9376275" y="0"/>
                </a:cubicBezTo>
                <a:close/>
                <a:moveTo>
                  <a:pt x="10990378" y="3098904"/>
                </a:moveTo>
                <a:cubicBezTo>
                  <a:pt x="10950161" y="3098904"/>
                  <a:pt x="10950092" y="3161373"/>
                  <a:pt x="10990378" y="3161373"/>
                </a:cubicBezTo>
                <a:cubicBezTo>
                  <a:pt x="11030595" y="3161373"/>
                  <a:pt x="11030663" y="3098904"/>
                  <a:pt x="10990378" y="3098904"/>
                </a:cubicBezTo>
                <a:close/>
                <a:moveTo>
                  <a:pt x="5682572" y="6106207"/>
                </a:moveTo>
                <a:cubicBezTo>
                  <a:pt x="5642389" y="6106207"/>
                  <a:pt x="5642286" y="6168676"/>
                  <a:pt x="5682572" y="6168676"/>
                </a:cubicBezTo>
                <a:cubicBezTo>
                  <a:pt x="5722755" y="6168676"/>
                  <a:pt x="5722823" y="6106207"/>
                  <a:pt x="5682572" y="6106207"/>
                </a:cubicBezTo>
                <a:close/>
              </a:path>
            </a:pathLst>
          </a:custGeom>
          <a:solidFill>
            <a:srgbClr val="000000"/>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2" name="PPT世界-3"/>
          <p:cNvSpPr/>
          <p:nvPr/>
        </p:nvSpPr>
        <p:spPr>
          <a:xfrm flipH="1">
            <a:off x="485075" y="350193"/>
            <a:ext cx="11392683" cy="5943239"/>
          </a:xfrm>
          <a:custGeom>
            <a:avLst/>
            <a:gdLst>
              <a:gd name="connsiteX0" fmla="*/ 10694318 w 11392683"/>
              <a:gd name="connsiteY0" fmla="*/ 5796875 h 5943239"/>
              <a:gd name="connsiteX1" fmla="*/ 10631815 w 11392683"/>
              <a:gd name="connsiteY1" fmla="*/ 5859343 h 5943239"/>
              <a:gd name="connsiteX2" fmla="*/ 10569346 w 11392683"/>
              <a:gd name="connsiteY2" fmla="*/ 5796840 h 5943239"/>
              <a:gd name="connsiteX3" fmla="*/ 10631815 w 11392683"/>
              <a:gd name="connsiteY3" fmla="*/ 5734372 h 5943239"/>
              <a:gd name="connsiteX4" fmla="*/ 10694318 w 11392683"/>
              <a:gd name="connsiteY4" fmla="*/ 5796875 h 5943239"/>
              <a:gd name="connsiteX5" fmla="*/ 5488238 w 11392683"/>
              <a:gd name="connsiteY5" fmla="*/ 62489 h 5943239"/>
              <a:gd name="connsiteX6" fmla="*/ 5425735 w 11392683"/>
              <a:gd name="connsiteY6" fmla="*/ 124971 h 5943239"/>
              <a:gd name="connsiteX7" fmla="*/ 5363266 w 11392683"/>
              <a:gd name="connsiteY7" fmla="*/ 62482 h 5943239"/>
              <a:gd name="connsiteX8" fmla="*/ 5425770 w 11392683"/>
              <a:gd name="connsiteY8" fmla="*/ 0 h 5943239"/>
              <a:gd name="connsiteX9" fmla="*/ 5425770 w 11392683"/>
              <a:gd name="connsiteY9" fmla="*/ 0 h 5943239"/>
              <a:gd name="connsiteX10" fmla="*/ 5488238 w 11392683"/>
              <a:gd name="connsiteY10" fmla="*/ 62489 h 5943239"/>
              <a:gd name="connsiteX11" fmla="*/ 966387 w 11392683"/>
              <a:gd name="connsiteY11" fmla="*/ 3232749 h 5943239"/>
              <a:gd name="connsiteX12" fmla="*/ 903919 w 11392683"/>
              <a:gd name="connsiteY12" fmla="*/ 3295252 h 5943239"/>
              <a:gd name="connsiteX13" fmla="*/ 841423 w 11392683"/>
              <a:gd name="connsiteY13" fmla="*/ 3232783 h 5943239"/>
              <a:gd name="connsiteX14" fmla="*/ 903891 w 11392683"/>
              <a:gd name="connsiteY14" fmla="*/ 3170280 h 5943239"/>
              <a:gd name="connsiteX15" fmla="*/ 903915 w 11392683"/>
              <a:gd name="connsiteY15" fmla="*/ 3170280 h 5943239"/>
              <a:gd name="connsiteX16" fmla="*/ 966387 w 11392683"/>
              <a:gd name="connsiteY16" fmla="*/ 3232749 h 5943239"/>
              <a:gd name="connsiteX17" fmla="*/ 218901 w 11392683"/>
              <a:gd name="connsiteY17" fmla="*/ 2840500 h 5943239"/>
              <a:gd name="connsiteX18" fmla="*/ 156432 w 11392683"/>
              <a:gd name="connsiteY18" fmla="*/ 2903009 h 5943239"/>
              <a:gd name="connsiteX19" fmla="*/ 93922 w 11392683"/>
              <a:gd name="connsiteY19" fmla="*/ 2840541 h 5943239"/>
              <a:gd name="connsiteX20" fmla="*/ 156391 w 11392683"/>
              <a:gd name="connsiteY20" fmla="*/ 2778031 h 5943239"/>
              <a:gd name="connsiteX21" fmla="*/ 156411 w 11392683"/>
              <a:gd name="connsiteY21" fmla="*/ 2778031 h 5943239"/>
              <a:gd name="connsiteX22" fmla="*/ 218901 w 11392683"/>
              <a:gd name="connsiteY22" fmla="*/ 2840500 h 5943239"/>
              <a:gd name="connsiteX23" fmla="*/ 124958 w 11392683"/>
              <a:gd name="connsiteY23" fmla="*/ 4483526 h 5943239"/>
              <a:gd name="connsiteX24" fmla="*/ 62489 w 11392683"/>
              <a:gd name="connsiteY24" fmla="*/ 4546029 h 5943239"/>
              <a:gd name="connsiteX25" fmla="*/ 0 w 11392683"/>
              <a:gd name="connsiteY25" fmla="*/ 4483560 h 5943239"/>
              <a:gd name="connsiteX26" fmla="*/ 62469 w 11392683"/>
              <a:gd name="connsiteY26" fmla="*/ 4421057 h 5943239"/>
              <a:gd name="connsiteX27" fmla="*/ 62486 w 11392683"/>
              <a:gd name="connsiteY27" fmla="*/ 4421057 h 5943239"/>
              <a:gd name="connsiteX28" fmla="*/ 124937 w 11392683"/>
              <a:gd name="connsiteY28" fmla="*/ 4483526 h 5943239"/>
              <a:gd name="connsiteX29" fmla="*/ 3783415 w 11392683"/>
              <a:gd name="connsiteY29" fmla="*/ 342600 h 5943239"/>
              <a:gd name="connsiteX30" fmla="*/ 3720912 w 11392683"/>
              <a:gd name="connsiteY30" fmla="*/ 405082 h 5943239"/>
              <a:gd name="connsiteX31" fmla="*/ 3658443 w 11392683"/>
              <a:gd name="connsiteY31" fmla="*/ 342593 h 5943239"/>
              <a:gd name="connsiteX32" fmla="*/ 3720947 w 11392683"/>
              <a:gd name="connsiteY32" fmla="*/ 280111 h 5943239"/>
              <a:gd name="connsiteX33" fmla="*/ 3720947 w 11392683"/>
              <a:gd name="connsiteY33" fmla="*/ 280111 h 5943239"/>
              <a:gd name="connsiteX34" fmla="*/ 3783415 w 11392683"/>
              <a:gd name="connsiteY34" fmla="*/ 342586 h 5943239"/>
              <a:gd name="connsiteX35" fmla="*/ 3783415 w 11392683"/>
              <a:gd name="connsiteY35" fmla="*/ 342600 h 5943239"/>
              <a:gd name="connsiteX36" fmla="*/ 6071266 w 11392683"/>
              <a:gd name="connsiteY36" fmla="*/ 198257 h 5943239"/>
              <a:gd name="connsiteX37" fmla="*/ 6008764 w 11392683"/>
              <a:gd name="connsiteY37" fmla="*/ 260739 h 5943239"/>
              <a:gd name="connsiteX38" fmla="*/ 5946295 w 11392683"/>
              <a:gd name="connsiteY38" fmla="*/ 198250 h 5943239"/>
              <a:gd name="connsiteX39" fmla="*/ 6008798 w 11392683"/>
              <a:gd name="connsiteY39" fmla="*/ 135768 h 5943239"/>
              <a:gd name="connsiteX40" fmla="*/ 6008798 w 11392683"/>
              <a:gd name="connsiteY40" fmla="*/ 135768 h 5943239"/>
              <a:gd name="connsiteX41" fmla="*/ 6071266 w 11392683"/>
              <a:gd name="connsiteY41" fmla="*/ 198243 h 5943239"/>
              <a:gd name="connsiteX42" fmla="*/ 6071266 w 11392683"/>
              <a:gd name="connsiteY42" fmla="*/ 198271 h 5943239"/>
              <a:gd name="connsiteX43" fmla="*/ 5367107 w 11392683"/>
              <a:gd name="connsiteY43" fmla="*/ 4937332 h 5943239"/>
              <a:gd name="connsiteX44" fmla="*/ 5304604 w 11392683"/>
              <a:gd name="connsiteY44" fmla="*/ 4999800 h 5943239"/>
              <a:gd name="connsiteX45" fmla="*/ 5242135 w 11392683"/>
              <a:gd name="connsiteY45" fmla="*/ 4937298 h 5943239"/>
              <a:gd name="connsiteX46" fmla="*/ 5304638 w 11392683"/>
              <a:gd name="connsiteY46" fmla="*/ 4874829 h 5943239"/>
              <a:gd name="connsiteX47" fmla="*/ 5367107 w 11392683"/>
              <a:gd name="connsiteY47" fmla="*/ 4937332 h 5943239"/>
              <a:gd name="connsiteX48" fmla="*/ 5367107 w 11392683"/>
              <a:gd name="connsiteY48" fmla="*/ 4937332 h 5943239"/>
              <a:gd name="connsiteX49" fmla="*/ 6317129 w 11392683"/>
              <a:gd name="connsiteY49" fmla="*/ 3058029 h 5943239"/>
              <a:gd name="connsiteX50" fmla="*/ 6254627 w 11392683"/>
              <a:gd name="connsiteY50" fmla="*/ 3120497 h 5943239"/>
              <a:gd name="connsiteX51" fmla="*/ 6192158 w 11392683"/>
              <a:gd name="connsiteY51" fmla="*/ 3058022 h 5943239"/>
              <a:gd name="connsiteX52" fmla="*/ 6254661 w 11392683"/>
              <a:gd name="connsiteY52" fmla="*/ 2995540 h 5943239"/>
              <a:gd name="connsiteX53" fmla="*/ 6254661 w 11392683"/>
              <a:gd name="connsiteY53" fmla="*/ 2995540 h 5943239"/>
              <a:gd name="connsiteX54" fmla="*/ 6317129 w 11392683"/>
              <a:gd name="connsiteY54" fmla="*/ 3058029 h 5943239"/>
              <a:gd name="connsiteX55" fmla="*/ 756823 w 11392683"/>
              <a:gd name="connsiteY55" fmla="*/ 1070489 h 5943239"/>
              <a:gd name="connsiteX56" fmla="*/ 694334 w 11392683"/>
              <a:gd name="connsiteY56" fmla="*/ 1132978 h 5943239"/>
              <a:gd name="connsiteX57" fmla="*/ 631845 w 11392683"/>
              <a:gd name="connsiteY57" fmla="*/ 1070489 h 5943239"/>
              <a:gd name="connsiteX58" fmla="*/ 694334 w 11392683"/>
              <a:gd name="connsiteY58" fmla="*/ 1008000 h 5943239"/>
              <a:gd name="connsiteX59" fmla="*/ 756823 w 11392683"/>
              <a:gd name="connsiteY59" fmla="*/ 1070489 h 5943239"/>
              <a:gd name="connsiteX60" fmla="*/ 11392683 w 11392683"/>
              <a:gd name="connsiteY60" fmla="*/ 3541320 h 5943239"/>
              <a:gd name="connsiteX61" fmla="*/ 11330215 w 11392683"/>
              <a:gd name="connsiteY61" fmla="*/ 3603823 h 5943239"/>
              <a:gd name="connsiteX62" fmla="*/ 11267712 w 11392683"/>
              <a:gd name="connsiteY62" fmla="*/ 3541355 h 5943239"/>
              <a:gd name="connsiteX63" fmla="*/ 11330181 w 11392683"/>
              <a:gd name="connsiteY63" fmla="*/ 3478852 h 5943239"/>
              <a:gd name="connsiteX64" fmla="*/ 11330215 w 11392683"/>
              <a:gd name="connsiteY64" fmla="*/ 3478852 h 5943239"/>
              <a:gd name="connsiteX65" fmla="*/ 11392683 w 11392683"/>
              <a:gd name="connsiteY65" fmla="*/ 3541320 h 5943239"/>
              <a:gd name="connsiteX66" fmla="*/ 10929723 w 11392683"/>
              <a:gd name="connsiteY66" fmla="*/ 3399343 h 5943239"/>
              <a:gd name="connsiteX67" fmla="*/ 10867255 w 11392683"/>
              <a:gd name="connsiteY67" fmla="*/ 3461846 h 5943239"/>
              <a:gd name="connsiteX68" fmla="*/ 10804752 w 11392683"/>
              <a:gd name="connsiteY68" fmla="*/ 3399377 h 5943239"/>
              <a:gd name="connsiteX69" fmla="*/ 10867221 w 11392683"/>
              <a:gd name="connsiteY69" fmla="*/ 3336875 h 5943239"/>
              <a:gd name="connsiteX70" fmla="*/ 10867255 w 11392683"/>
              <a:gd name="connsiteY70" fmla="*/ 3336875 h 5943239"/>
              <a:gd name="connsiteX71" fmla="*/ 10929723 w 11392683"/>
              <a:gd name="connsiteY71" fmla="*/ 3399343 h 5943239"/>
              <a:gd name="connsiteX72" fmla="*/ 6026524 w 11392683"/>
              <a:gd name="connsiteY72" fmla="*/ 5880772 h 5943239"/>
              <a:gd name="connsiteX73" fmla="*/ 5964021 w 11392683"/>
              <a:gd name="connsiteY73" fmla="*/ 5943240 h 5943239"/>
              <a:gd name="connsiteX74" fmla="*/ 5901552 w 11392683"/>
              <a:gd name="connsiteY74" fmla="*/ 5880737 h 5943239"/>
              <a:gd name="connsiteX75" fmla="*/ 5964055 w 11392683"/>
              <a:gd name="connsiteY75" fmla="*/ 5818269 h 5943239"/>
              <a:gd name="connsiteX76" fmla="*/ 6026524 w 11392683"/>
              <a:gd name="connsiteY76" fmla="*/ 5880772 h 594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1392683" h="5943239">
                <a:moveTo>
                  <a:pt x="10694318" y="5796875"/>
                </a:moveTo>
                <a:cubicBezTo>
                  <a:pt x="10694318" y="5831400"/>
                  <a:pt x="10666340" y="5859343"/>
                  <a:pt x="10631815" y="5859343"/>
                </a:cubicBezTo>
                <a:cubicBezTo>
                  <a:pt x="10597289" y="5859343"/>
                  <a:pt x="10569346" y="5831366"/>
                  <a:pt x="10569346" y="5796840"/>
                </a:cubicBezTo>
                <a:cubicBezTo>
                  <a:pt x="10569346" y="5762349"/>
                  <a:pt x="10597324" y="5734372"/>
                  <a:pt x="10631815" y="5734372"/>
                </a:cubicBezTo>
                <a:cubicBezTo>
                  <a:pt x="10666340" y="5734372"/>
                  <a:pt x="10694318" y="5762349"/>
                  <a:pt x="10694318" y="5796875"/>
                </a:cubicBezTo>
                <a:close/>
                <a:moveTo>
                  <a:pt x="5488238" y="62489"/>
                </a:moveTo>
                <a:cubicBezTo>
                  <a:pt x="5488238" y="96998"/>
                  <a:pt x="5460261" y="124975"/>
                  <a:pt x="5425735" y="124971"/>
                </a:cubicBezTo>
                <a:cubicBezTo>
                  <a:pt x="5391244" y="124968"/>
                  <a:pt x="5363266" y="96991"/>
                  <a:pt x="5363266" y="62482"/>
                </a:cubicBezTo>
                <a:cubicBezTo>
                  <a:pt x="5363266" y="27974"/>
                  <a:pt x="5391244" y="-3"/>
                  <a:pt x="5425770" y="0"/>
                </a:cubicBezTo>
                <a:cubicBezTo>
                  <a:pt x="5425770" y="0"/>
                  <a:pt x="5425770" y="0"/>
                  <a:pt x="5425770" y="0"/>
                </a:cubicBezTo>
                <a:cubicBezTo>
                  <a:pt x="5460261" y="14"/>
                  <a:pt x="5488238" y="27987"/>
                  <a:pt x="5488238" y="62489"/>
                </a:cubicBezTo>
                <a:close/>
                <a:moveTo>
                  <a:pt x="966387" y="3232749"/>
                </a:moveTo>
                <a:cubicBezTo>
                  <a:pt x="966394" y="3267240"/>
                  <a:pt x="938427" y="3295252"/>
                  <a:pt x="903919" y="3295252"/>
                </a:cubicBezTo>
                <a:cubicBezTo>
                  <a:pt x="869410" y="3295252"/>
                  <a:pt x="841430" y="3267274"/>
                  <a:pt x="841423" y="3232783"/>
                </a:cubicBezTo>
                <a:cubicBezTo>
                  <a:pt x="841416" y="3198257"/>
                  <a:pt x="869383" y="3170280"/>
                  <a:pt x="903891" y="3170280"/>
                </a:cubicBezTo>
                <a:cubicBezTo>
                  <a:pt x="903898" y="3170280"/>
                  <a:pt x="903909" y="3170280"/>
                  <a:pt x="903915" y="3170280"/>
                </a:cubicBezTo>
                <a:cubicBezTo>
                  <a:pt x="938410" y="3170314"/>
                  <a:pt x="966367" y="3198257"/>
                  <a:pt x="966387" y="3232749"/>
                </a:cubicBezTo>
                <a:close/>
                <a:moveTo>
                  <a:pt x="218901" y="2840500"/>
                </a:moveTo>
                <a:cubicBezTo>
                  <a:pt x="218911" y="2875012"/>
                  <a:pt x="190944" y="2902999"/>
                  <a:pt x="156432" y="2903009"/>
                </a:cubicBezTo>
                <a:cubicBezTo>
                  <a:pt x="121920" y="2903020"/>
                  <a:pt x="93933" y="2875053"/>
                  <a:pt x="93922" y="2840541"/>
                </a:cubicBezTo>
                <a:cubicBezTo>
                  <a:pt x="93912" y="2806029"/>
                  <a:pt x="121879" y="2778041"/>
                  <a:pt x="156391" y="2778031"/>
                </a:cubicBezTo>
                <a:cubicBezTo>
                  <a:pt x="156398" y="2778031"/>
                  <a:pt x="156405" y="2778031"/>
                  <a:pt x="156411" y="2778031"/>
                </a:cubicBezTo>
                <a:cubicBezTo>
                  <a:pt x="190913" y="2778038"/>
                  <a:pt x="218880" y="2805998"/>
                  <a:pt x="218901" y="2840500"/>
                </a:cubicBezTo>
                <a:close/>
                <a:moveTo>
                  <a:pt x="124958" y="4483526"/>
                </a:moveTo>
                <a:cubicBezTo>
                  <a:pt x="124965" y="4518018"/>
                  <a:pt x="96994" y="4545995"/>
                  <a:pt x="62489" y="4546029"/>
                </a:cubicBezTo>
                <a:cubicBezTo>
                  <a:pt x="27983" y="4546029"/>
                  <a:pt x="6" y="4518052"/>
                  <a:pt x="0" y="4483560"/>
                </a:cubicBezTo>
                <a:cubicBezTo>
                  <a:pt x="-5" y="4449035"/>
                  <a:pt x="27962" y="4421057"/>
                  <a:pt x="62469" y="4421057"/>
                </a:cubicBezTo>
                <a:cubicBezTo>
                  <a:pt x="62475" y="4421057"/>
                  <a:pt x="62479" y="4421057"/>
                  <a:pt x="62486" y="4421057"/>
                </a:cubicBezTo>
                <a:cubicBezTo>
                  <a:pt x="96977" y="4421057"/>
                  <a:pt x="124930" y="4449035"/>
                  <a:pt x="124937" y="4483526"/>
                </a:cubicBezTo>
                <a:close/>
                <a:moveTo>
                  <a:pt x="3783415" y="342600"/>
                </a:moveTo>
                <a:cubicBezTo>
                  <a:pt x="3783415" y="377109"/>
                  <a:pt x="3755438" y="405086"/>
                  <a:pt x="3720912" y="405082"/>
                </a:cubicBezTo>
                <a:cubicBezTo>
                  <a:pt x="3686421" y="405079"/>
                  <a:pt x="3658443" y="377102"/>
                  <a:pt x="3658443" y="342593"/>
                </a:cubicBezTo>
                <a:cubicBezTo>
                  <a:pt x="3658443" y="308085"/>
                  <a:pt x="3686421" y="280107"/>
                  <a:pt x="3720947" y="280111"/>
                </a:cubicBezTo>
                <a:cubicBezTo>
                  <a:pt x="3720947" y="280111"/>
                  <a:pt x="3720947" y="280111"/>
                  <a:pt x="3720947" y="280111"/>
                </a:cubicBezTo>
                <a:cubicBezTo>
                  <a:pt x="3755438" y="280114"/>
                  <a:pt x="3783415" y="308085"/>
                  <a:pt x="3783415" y="342586"/>
                </a:cubicBezTo>
                <a:cubicBezTo>
                  <a:pt x="3783415" y="342590"/>
                  <a:pt x="3783415" y="342597"/>
                  <a:pt x="3783415" y="342600"/>
                </a:cubicBezTo>
                <a:close/>
                <a:moveTo>
                  <a:pt x="6071266" y="198257"/>
                </a:moveTo>
                <a:cubicBezTo>
                  <a:pt x="6071266" y="232766"/>
                  <a:pt x="6043289" y="260743"/>
                  <a:pt x="6008764" y="260739"/>
                </a:cubicBezTo>
                <a:cubicBezTo>
                  <a:pt x="5974272" y="260736"/>
                  <a:pt x="5946295" y="232759"/>
                  <a:pt x="5946295" y="198250"/>
                </a:cubicBezTo>
                <a:cubicBezTo>
                  <a:pt x="5946295" y="163742"/>
                  <a:pt x="5974272" y="135765"/>
                  <a:pt x="6008798" y="135768"/>
                </a:cubicBezTo>
                <a:cubicBezTo>
                  <a:pt x="6008798" y="135768"/>
                  <a:pt x="6008798" y="135768"/>
                  <a:pt x="6008798" y="135768"/>
                </a:cubicBezTo>
                <a:cubicBezTo>
                  <a:pt x="6043289" y="135771"/>
                  <a:pt x="6071266" y="163742"/>
                  <a:pt x="6071266" y="198243"/>
                </a:cubicBezTo>
                <a:cubicBezTo>
                  <a:pt x="6071266" y="198254"/>
                  <a:pt x="6071266" y="198261"/>
                  <a:pt x="6071266" y="198271"/>
                </a:cubicBezTo>
                <a:close/>
                <a:moveTo>
                  <a:pt x="5367107" y="4937332"/>
                </a:moveTo>
                <a:cubicBezTo>
                  <a:pt x="5367107" y="4971858"/>
                  <a:pt x="5339129" y="4999800"/>
                  <a:pt x="5304604" y="4999800"/>
                </a:cubicBezTo>
                <a:cubicBezTo>
                  <a:pt x="5270078" y="4999800"/>
                  <a:pt x="5242135" y="4971823"/>
                  <a:pt x="5242135" y="4937298"/>
                </a:cubicBezTo>
                <a:cubicBezTo>
                  <a:pt x="5242135" y="4902772"/>
                  <a:pt x="5270112" y="4874829"/>
                  <a:pt x="5304638" y="4874829"/>
                </a:cubicBezTo>
                <a:cubicBezTo>
                  <a:pt x="5339129" y="4874829"/>
                  <a:pt x="5367107" y="4902806"/>
                  <a:pt x="5367107" y="4937332"/>
                </a:cubicBezTo>
                <a:cubicBezTo>
                  <a:pt x="5367107" y="4937332"/>
                  <a:pt x="5367107" y="4937332"/>
                  <a:pt x="5367107" y="4937332"/>
                </a:cubicBezTo>
                <a:close/>
                <a:moveTo>
                  <a:pt x="6317129" y="3058029"/>
                </a:moveTo>
                <a:cubicBezTo>
                  <a:pt x="6317129" y="3092555"/>
                  <a:pt x="6289152" y="3120497"/>
                  <a:pt x="6254627" y="3120497"/>
                </a:cubicBezTo>
                <a:cubicBezTo>
                  <a:pt x="6220135" y="3120497"/>
                  <a:pt x="6192158" y="3092520"/>
                  <a:pt x="6192158" y="3058022"/>
                </a:cubicBezTo>
                <a:cubicBezTo>
                  <a:pt x="6192158" y="3023513"/>
                  <a:pt x="6220135" y="2995536"/>
                  <a:pt x="6254661" y="2995540"/>
                </a:cubicBezTo>
                <a:cubicBezTo>
                  <a:pt x="6254661" y="2995540"/>
                  <a:pt x="6254661" y="2995540"/>
                  <a:pt x="6254661" y="2995540"/>
                </a:cubicBezTo>
                <a:cubicBezTo>
                  <a:pt x="6289152" y="2995546"/>
                  <a:pt x="6317129" y="3023524"/>
                  <a:pt x="6317129" y="3058029"/>
                </a:cubicBezTo>
                <a:close/>
                <a:moveTo>
                  <a:pt x="756823" y="1070489"/>
                </a:moveTo>
                <a:cubicBezTo>
                  <a:pt x="756823" y="1105001"/>
                  <a:pt x="728846" y="1132978"/>
                  <a:pt x="694334" y="1132978"/>
                </a:cubicBezTo>
                <a:cubicBezTo>
                  <a:pt x="659822" y="1132978"/>
                  <a:pt x="631845" y="1105001"/>
                  <a:pt x="631845" y="1070489"/>
                </a:cubicBezTo>
                <a:cubicBezTo>
                  <a:pt x="631845" y="1035977"/>
                  <a:pt x="659822" y="1008000"/>
                  <a:pt x="694334" y="1008000"/>
                </a:cubicBezTo>
                <a:cubicBezTo>
                  <a:pt x="728842" y="1008007"/>
                  <a:pt x="756816" y="1035981"/>
                  <a:pt x="756823" y="1070489"/>
                </a:cubicBezTo>
                <a:close/>
                <a:moveTo>
                  <a:pt x="11392683" y="3541320"/>
                </a:moveTo>
                <a:cubicBezTo>
                  <a:pt x="11392683" y="3575846"/>
                  <a:pt x="11364741" y="3603823"/>
                  <a:pt x="11330215" y="3603823"/>
                </a:cubicBezTo>
                <a:cubicBezTo>
                  <a:pt x="11295689" y="3603823"/>
                  <a:pt x="11267712" y="3575880"/>
                  <a:pt x="11267712" y="3541355"/>
                </a:cubicBezTo>
                <a:cubicBezTo>
                  <a:pt x="11267712" y="3506829"/>
                  <a:pt x="11295655" y="3478852"/>
                  <a:pt x="11330181" y="3478852"/>
                </a:cubicBezTo>
                <a:cubicBezTo>
                  <a:pt x="11330181" y="3478852"/>
                  <a:pt x="11330215" y="3478852"/>
                  <a:pt x="11330215" y="3478852"/>
                </a:cubicBezTo>
                <a:cubicBezTo>
                  <a:pt x="11364707" y="3478886"/>
                  <a:pt x="11392649" y="3506829"/>
                  <a:pt x="11392683" y="3541320"/>
                </a:cubicBezTo>
                <a:close/>
                <a:moveTo>
                  <a:pt x="10929723" y="3399343"/>
                </a:moveTo>
                <a:cubicBezTo>
                  <a:pt x="10929723" y="3433869"/>
                  <a:pt x="10901781" y="3461846"/>
                  <a:pt x="10867255" y="3461846"/>
                </a:cubicBezTo>
                <a:cubicBezTo>
                  <a:pt x="10832729" y="3461846"/>
                  <a:pt x="10804752" y="3433903"/>
                  <a:pt x="10804752" y="3399377"/>
                </a:cubicBezTo>
                <a:cubicBezTo>
                  <a:pt x="10804752" y="3364852"/>
                  <a:pt x="10832695" y="3336875"/>
                  <a:pt x="10867221" y="3336875"/>
                </a:cubicBezTo>
                <a:cubicBezTo>
                  <a:pt x="10867221" y="3336875"/>
                  <a:pt x="10867255" y="3336875"/>
                  <a:pt x="10867255" y="3336875"/>
                </a:cubicBezTo>
                <a:cubicBezTo>
                  <a:pt x="10901747" y="3336875"/>
                  <a:pt x="10929723" y="3364852"/>
                  <a:pt x="10929723" y="3399343"/>
                </a:cubicBezTo>
                <a:close/>
                <a:moveTo>
                  <a:pt x="6026524" y="5880772"/>
                </a:moveTo>
                <a:cubicBezTo>
                  <a:pt x="6026524" y="5915298"/>
                  <a:pt x="5998546" y="5943240"/>
                  <a:pt x="5964021" y="5943240"/>
                </a:cubicBezTo>
                <a:cubicBezTo>
                  <a:pt x="5929495" y="5943240"/>
                  <a:pt x="5901552" y="5915263"/>
                  <a:pt x="5901552" y="5880737"/>
                </a:cubicBezTo>
                <a:cubicBezTo>
                  <a:pt x="5901552" y="5846212"/>
                  <a:pt x="5929529" y="5818269"/>
                  <a:pt x="5964055" y="5818269"/>
                </a:cubicBezTo>
                <a:cubicBezTo>
                  <a:pt x="5998546" y="5818303"/>
                  <a:pt x="6026524" y="5846281"/>
                  <a:pt x="6026524" y="5880772"/>
                </a:cubicBezTo>
                <a:close/>
              </a:path>
            </a:pathLst>
          </a:custGeom>
          <a:solidFill>
            <a:schemeClr val="accent1"/>
          </a:solidFill>
          <a:ln w="3429" cap="flat">
            <a:noFill/>
            <a:prstDash val="solid"/>
            <a:miter/>
          </a:ln>
        </p:spPr>
        <p:txBody>
          <a:bodyPr rtlCol="0" anchor="ctr">
            <a:noAutofit/>
          </a:bodyPr>
          <a:lstStyle/>
          <a:p>
            <a:endParaRPr lang="zh-CN" altLang="en-US" dirty="0">
              <a:cs typeface="思源黑体 CN Bold" panose="020B0800000000000000" pitchFamily="34" charset="-122"/>
            </a:endParaRPr>
          </a:p>
        </p:txBody>
      </p:sp>
      <p:sp>
        <p:nvSpPr>
          <p:cNvPr id="63" name="PPT世界-4"/>
          <p:cNvSpPr/>
          <p:nvPr/>
        </p:nvSpPr>
        <p:spPr>
          <a:xfrm flipH="1">
            <a:off x="462728" y="340842"/>
            <a:ext cx="11425166" cy="5967327"/>
          </a:xfrm>
          <a:custGeom>
            <a:avLst/>
            <a:gdLst>
              <a:gd name="connsiteX0" fmla="*/ 10698625 w 11425166"/>
              <a:gd name="connsiteY0" fmla="*/ 5802968 h 5967327"/>
              <a:gd name="connsiteX1" fmla="*/ 10699653 w 11425166"/>
              <a:gd name="connsiteY1" fmla="*/ 5784797 h 5967327"/>
              <a:gd name="connsiteX2" fmla="*/ 10691425 w 11425166"/>
              <a:gd name="connsiteY2" fmla="*/ 5760283 h 5967327"/>
              <a:gd name="connsiteX3" fmla="*/ 10634065 w 11425166"/>
              <a:gd name="connsiteY3" fmla="*/ 5734500 h 5967327"/>
              <a:gd name="connsiteX4" fmla="*/ 10599642 w 11425166"/>
              <a:gd name="connsiteY4" fmla="*/ 5745677 h 5967327"/>
              <a:gd name="connsiteX5" fmla="*/ 10572111 w 11425166"/>
              <a:gd name="connsiteY5" fmla="*/ 5787574 h 5967327"/>
              <a:gd name="connsiteX6" fmla="*/ 10624774 w 11425166"/>
              <a:gd name="connsiteY6" fmla="*/ 5880557 h 5967327"/>
              <a:gd name="connsiteX7" fmla="*/ 10639448 w 11425166"/>
              <a:gd name="connsiteY7" fmla="*/ 5883094 h 5967327"/>
              <a:gd name="connsiteX8" fmla="*/ 10664991 w 11425166"/>
              <a:gd name="connsiteY8" fmla="*/ 5881037 h 5967327"/>
              <a:gd name="connsiteX9" fmla="*/ 10698933 w 11425166"/>
              <a:gd name="connsiteY9" fmla="*/ 5862249 h 5967327"/>
              <a:gd name="connsiteX10" fmla="*/ 10713951 w 11425166"/>
              <a:gd name="connsiteY10" fmla="*/ 5844077 h 5967327"/>
              <a:gd name="connsiteX11" fmla="*/ 10726774 w 11425166"/>
              <a:gd name="connsiteY11" fmla="*/ 5814454 h 5967327"/>
              <a:gd name="connsiteX12" fmla="*/ 10706854 w 11425166"/>
              <a:gd name="connsiteY12" fmla="*/ 5810889 h 5967327"/>
              <a:gd name="connsiteX13" fmla="*/ 10695094 w 11425166"/>
              <a:gd name="connsiteY13" fmla="*/ 5835506 h 5967327"/>
              <a:gd name="connsiteX14" fmla="*/ 10675894 w 11425166"/>
              <a:gd name="connsiteY14" fmla="*/ 5851346 h 5967327"/>
              <a:gd name="connsiteX15" fmla="*/ 10645242 w 11425166"/>
              <a:gd name="connsiteY15" fmla="*/ 5857346 h 5967327"/>
              <a:gd name="connsiteX16" fmla="*/ 10630877 w 11425166"/>
              <a:gd name="connsiteY16" fmla="*/ 5851757 h 5967327"/>
              <a:gd name="connsiteX17" fmla="*/ 10621071 w 11425166"/>
              <a:gd name="connsiteY17" fmla="*/ 5843666 h 5967327"/>
              <a:gd name="connsiteX18" fmla="*/ 10604237 w 11425166"/>
              <a:gd name="connsiteY18" fmla="*/ 5822512 h 5967327"/>
              <a:gd name="connsiteX19" fmla="*/ 10601870 w 11425166"/>
              <a:gd name="connsiteY19" fmla="*/ 5803792 h 5967327"/>
              <a:gd name="connsiteX20" fmla="*/ 10605882 w 11425166"/>
              <a:gd name="connsiteY20" fmla="*/ 5784660 h 5967327"/>
              <a:gd name="connsiteX21" fmla="*/ 10638111 w 11425166"/>
              <a:gd name="connsiteY21" fmla="*/ 5765186 h 5967327"/>
              <a:gd name="connsiteX22" fmla="*/ 10654465 w 11425166"/>
              <a:gd name="connsiteY22" fmla="*/ 5767448 h 5967327"/>
              <a:gd name="connsiteX23" fmla="*/ 10666122 w 11425166"/>
              <a:gd name="connsiteY23" fmla="*/ 5774683 h 5967327"/>
              <a:gd name="connsiteX24" fmla="*/ 10679973 w 11425166"/>
              <a:gd name="connsiteY24" fmla="*/ 5787403 h 5967327"/>
              <a:gd name="connsiteX25" fmla="*/ 10687619 w 11425166"/>
              <a:gd name="connsiteY25" fmla="*/ 5803517 h 5967327"/>
              <a:gd name="connsiteX26" fmla="*/ 10698625 w 11425166"/>
              <a:gd name="connsiteY26" fmla="*/ 5802968 h 5967327"/>
              <a:gd name="connsiteX27" fmla="*/ 5492545 w 11425166"/>
              <a:gd name="connsiteY27" fmla="*/ 68587 h 5967327"/>
              <a:gd name="connsiteX28" fmla="*/ 5493574 w 11425166"/>
              <a:gd name="connsiteY28" fmla="*/ 50415 h 5967327"/>
              <a:gd name="connsiteX29" fmla="*/ 5485379 w 11425166"/>
              <a:gd name="connsiteY29" fmla="*/ 25887 h 5967327"/>
              <a:gd name="connsiteX30" fmla="*/ 5427985 w 11425166"/>
              <a:gd name="connsiteY30" fmla="*/ 87 h 5967327"/>
              <a:gd name="connsiteX31" fmla="*/ 5393562 w 11425166"/>
              <a:gd name="connsiteY31" fmla="*/ 11288 h 5967327"/>
              <a:gd name="connsiteX32" fmla="*/ 5366065 w 11425166"/>
              <a:gd name="connsiteY32" fmla="*/ 53185 h 5967327"/>
              <a:gd name="connsiteX33" fmla="*/ 5418763 w 11425166"/>
              <a:gd name="connsiteY33" fmla="*/ 146189 h 5967327"/>
              <a:gd name="connsiteX34" fmla="*/ 5433368 w 11425166"/>
              <a:gd name="connsiteY34" fmla="*/ 148719 h 5967327"/>
              <a:gd name="connsiteX35" fmla="*/ 5458911 w 11425166"/>
              <a:gd name="connsiteY35" fmla="*/ 146662 h 5967327"/>
              <a:gd name="connsiteX36" fmla="*/ 5492854 w 11425166"/>
              <a:gd name="connsiteY36" fmla="*/ 127860 h 5967327"/>
              <a:gd name="connsiteX37" fmla="*/ 5507905 w 11425166"/>
              <a:gd name="connsiteY37" fmla="*/ 109688 h 5967327"/>
              <a:gd name="connsiteX38" fmla="*/ 5520694 w 11425166"/>
              <a:gd name="connsiteY38" fmla="*/ 80059 h 5967327"/>
              <a:gd name="connsiteX39" fmla="*/ 5500774 w 11425166"/>
              <a:gd name="connsiteY39" fmla="*/ 76520 h 5967327"/>
              <a:gd name="connsiteX40" fmla="*/ 5489048 w 11425166"/>
              <a:gd name="connsiteY40" fmla="*/ 101131 h 5967327"/>
              <a:gd name="connsiteX41" fmla="*/ 5469814 w 11425166"/>
              <a:gd name="connsiteY41" fmla="*/ 116957 h 5967327"/>
              <a:gd name="connsiteX42" fmla="*/ 5439197 w 11425166"/>
              <a:gd name="connsiteY42" fmla="*/ 122953 h 5967327"/>
              <a:gd name="connsiteX43" fmla="*/ 5424797 w 11425166"/>
              <a:gd name="connsiteY43" fmla="*/ 117372 h 5967327"/>
              <a:gd name="connsiteX44" fmla="*/ 5414991 w 11425166"/>
              <a:gd name="connsiteY44" fmla="*/ 109273 h 5967327"/>
              <a:gd name="connsiteX45" fmla="*/ 5398157 w 11425166"/>
              <a:gd name="connsiteY45" fmla="*/ 88140 h 5967327"/>
              <a:gd name="connsiteX46" fmla="*/ 5395791 w 11425166"/>
              <a:gd name="connsiteY46" fmla="*/ 69420 h 5967327"/>
              <a:gd name="connsiteX47" fmla="*/ 5399802 w 11425166"/>
              <a:gd name="connsiteY47" fmla="*/ 50302 h 5967327"/>
              <a:gd name="connsiteX48" fmla="*/ 5432031 w 11425166"/>
              <a:gd name="connsiteY48" fmla="*/ 30814 h 5967327"/>
              <a:gd name="connsiteX49" fmla="*/ 5448419 w 11425166"/>
              <a:gd name="connsiteY49" fmla="*/ 33063 h 5967327"/>
              <a:gd name="connsiteX50" fmla="*/ 5460042 w 11425166"/>
              <a:gd name="connsiteY50" fmla="*/ 40287 h 5967327"/>
              <a:gd name="connsiteX51" fmla="*/ 5473894 w 11425166"/>
              <a:gd name="connsiteY51" fmla="*/ 53031 h 5967327"/>
              <a:gd name="connsiteX52" fmla="*/ 5481539 w 11425166"/>
              <a:gd name="connsiteY52" fmla="*/ 69145 h 5967327"/>
              <a:gd name="connsiteX53" fmla="*/ 5492545 w 11425166"/>
              <a:gd name="connsiteY53" fmla="*/ 68587 h 5967327"/>
              <a:gd name="connsiteX54" fmla="*/ 970705 w 11425166"/>
              <a:gd name="connsiteY54" fmla="*/ 3238843 h 5967327"/>
              <a:gd name="connsiteX55" fmla="*/ 963522 w 11425166"/>
              <a:gd name="connsiteY55" fmla="*/ 3196157 h 5967327"/>
              <a:gd name="connsiteX56" fmla="*/ 906155 w 11425166"/>
              <a:gd name="connsiteY56" fmla="*/ 3170374 h 5967327"/>
              <a:gd name="connsiteX57" fmla="*/ 871712 w 11425166"/>
              <a:gd name="connsiteY57" fmla="*/ 3181551 h 5967327"/>
              <a:gd name="connsiteX58" fmla="*/ 844184 w 11425166"/>
              <a:gd name="connsiteY58" fmla="*/ 3223448 h 5967327"/>
              <a:gd name="connsiteX59" fmla="*/ 896933 w 11425166"/>
              <a:gd name="connsiteY59" fmla="*/ 3316431 h 5967327"/>
              <a:gd name="connsiteX60" fmla="*/ 911524 w 11425166"/>
              <a:gd name="connsiteY60" fmla="*/ 3318968 h 5967327"/>
              <a:gd name="connsiteX61" fmla="*/ 937074 w 11425166"/>
              <a:gd name="connsiteY61" fmla="*/ 3316946 h 5967327"/>
              <a:gd name="connsiteX62" fmla="*/ 971017 w 11425166"/>
              <a:gd name="connsiteY62" fmla="*/ 3298123 h 5967327"/>
              <a:gd name="connsiteX63" fmla="*/ 986051 w 11425166"/>
              <a:gd name="connsiteY63" fmla="*/ 3279951 h 5967327"/>
              <a:gd name="connsiteX64" fmla="*/ 998857 w 11425166"/>
              <a:gd name="connsiteY64" fmla="*/ 3250294 h 5967327"/>
              <a:gd name="connsiteX65" fmla="*/ 978930 w 11425166"/>
              <a:gd name="connsiteY65" fmla="*/ 3246797 h 5967327"/>
              <a:gd name="connsiteX66" fmla="*/ 967184 w 11425166"/>
              <a:gd name="connsiteY66" fmla="*/ 3271414 h 5967327"/>
              <a:gd name="connsiteX67" fmla="*/ 947967 w 11425166"/>
              <a:gd name="connsiteY67" fmla="*/ 3287220 h 5967327"/>
              <a:gd name="connsiteX68" fmla="*/ 917336 w 11425166"/>
              <a:gd name="connsiteY68" fmla="*/ 3293220 h 5967327"/>
              <a:gd name="connsiteX69" fmla="*/ 902936 w 11425166"/>
              <a:gd name="connsiteY69" fmla="*/ 3287631 h 5967327"/>
              <a:gd name="connsiteX70" fmla="*/ 893130 w 11425166"/>
              <a:gd name="connsiteY70" fmla="*/ 3279540 h 5967327"/>
              <a:gd name="connsiteX71" fmla="*/ 876282 w 11425166"/>
              <a:gd name="connsiteY71" fmla="*/ 3258386 h 5967327"/>
              <a:gd name="connsiteX72" fmla="*/ 873951 w 11425166"/>
              <a:gd name="connsiteY72" fmla="*/ 3239700 h 5967327"/>
              <a:gd name="connsiteX73" fmla="*/ 877948 w 11425166"/>
              <a:gd name="connsiteY73" fmla="*/ 3220534 h 5967327"/>
              <a:gd name="connsiteX74" fmla="*/ 910177 w 11425166"/>
              <a:gd name="connsiteY74" fmla="*/ 3201094 h 5967327"/>
              <a:gd name="connsiteX75" fmla="*/ 926566 w 11425166"/>
              <a:gd name="connsiteY75" fmla="*/ 3203323 h 5967327"/>
              <a:gd name="connsiteX76" fmla="*/ 938206 w 11425166"/>
              <a:gd name="connsiteY76" fmla="*/ 3210557 h 5967327"/>
              <a:gd name="connsiteX77" fmla="*/ 952030 w 11425166"/>
              <a:gd name="connsiteY77" fmla="*/ 3223311 h 5967327"/>
              <a:gd name="connsiteX78" fmla="*/ 959672 w 11425166"/>
              <a:gd name="connsiteY78" fmla="*/ 3239391 h 5967327"/>
              <a:gd name="connsiteX79" fmla="*/ 970705 w 11425166"/>
              <a:gd name="connsiteY79" fmla="*/ 3238843 h 5967327"/>
              <a:gd name="connsiteX80" fmla="*/ 223180 w 11425166"/>
              <a:gd name="connsiteY80" fmla="*/ 2846614 h 5967327"/>
              <a:gd name="connsiteX81" fmla="*/ 224209 w 11425166"/>
              <a:gd name="connsiteY81" fmla="*/ 2828443 h 5967327"/>
              <a:gd name="connsiteX82" fmla="*/ 216008 w 11425166"/>
              <a:gd name="connsiteY82" fmla="*/ 2803928 h 5967327"/>
              <a:gd name="connsiteX83" fmla="*/ 158641 w 11425166"/>
              <a:gd name="connsiteY83" fmla="*/ 2778128 h 5967327"/>
              <a:gd name="connsiteX84" fmla="*/ 124201 w 11425166"/>
              <a:gd name="connsiteY84" fmla="*/ 2789312 h 5967327"/>
              <a:gd name="connsiteX85" fmla="*/ 96673 w 11425166"/>
              <a:gd name="connsiteY85" fmla="*/ 2831206 h 5967327"/>
              <a:gd name="connsiteX86" fmla="*/ 149404 w 11425166"/>
              <a:gd name="connsiteY86" fmla="*/ 2924210 h 5967327"/>
              <a:gd name="connsiteX87" fmla="*/ 164014 w 11425166"/>
              <a:gd name="connsiteY87" fmla="*/ 2926740 h 5967327"/>
              <a:gd name="connsiteX88" fmla="*/ 189563 w 11425166"/>
              <a:gd name="connsiteY88" fmla="*/ 2924683 h 5967327"/>
              <a:gd name="connsiteX89" fmla="*/ 223482 w 11425166"/>
              <a:gd name="connsiteY89" fmla="*/ 2905880 h 5967327"/>
              <a:gd name="connsiteX90" fmla="*/ 238537 w 11425166"/>
              <a:gd name="connsiteY90" fmla="*/ 2887682 h 5967327"/>
              <a:gd name="connsiteX91" fmla="*/ 251326 w 11425166"/>
              <a:gd name="connsiteY91" fmla="*/ 2858052 h 5967327"/>
              <a:gd name="connsiteX92" fmla="*/ 231416 w 11425166"/>
              <a:gd name="connsiteY92" fmla="*/ 2854531 h 5967327"/>
              <a:gd name="connsiteX93" fmla="*/ 219652 w 11425166"/>
              <a:gd name="connsiteY93" fmla="*/ 2879145 h 5967327"/>
              <a:gd name="connsiteX94" fmla="*/ 200452 w 11425166"/>
              <a:gd name="connsiteY94" fmla="*/ 2894971 h 5967327"/>
              <a:gd name="connsiteX95" fmla="*/ 169801 w 11425166"/>
              <a:gd name="connsiteY95" fmla="*/ 2900967 h 5967327"/>
              <a:gd name="connsiteX96" fmla="*/ 155435 w 11425166"/>
              <a:gd name="connsiteY96" fmla="*/ 2895365 h 5967327"/>
              <a:gd name="connsiteX97" fmla="*/ 145626 w 11425166"/>
              <a:gd name="connsiteY97" fmla="*/ 2887287 h 5967327"/>
              <a:gd name="connsiteX98" fmla="*/ 128782 w 11425166"/>
              <a:gd name="connsiteY98" fmla="*/ 2866130 h 5967327"/>
              <a:gd name="connsiteX99" fmla="*/ 126426 w 11425166"/>
              <a:gd name="connsiteY99" fmla="*/ 2847430 h 5967327"/>
              <a:gd name="connsiteX100" fmla="*/ 130427 w 11425166"/>
              <a:gd name="connsiteY100" fmla="*/ 2828295 h 5967327"/>
              <a:gd name="connsiteX101" fmla="*/ 162656 w 11425166"/>
              <a:gd name="connsiteY101" fmla="*/ 2808828 h 5967327"/>
              <a:gd name="connsiteX102" fmla="*/ 179044 w 11425166"/>
              <a:gd name="connsiteY102" fmla="*/ 2811074 h 5967327"/>
              <a:gd name="connsiteX103" fmla="*/ 190664 w 11425166"/>
              <a:gd name="connsiteY103" fmla="*/ 2818301 h 5967327"/>
              <a:gd name="connsiteX104" fmla="*/ 204512 w 11425166"/>
              <a:gd name="connsiteY104" fmla="*/ 2831045 h 5967327"/>
              <a:gd name="connsiteX105" fmla="*/ 212151 w 11425166"/>
              <a:gd name="connsiteY105" fmla="*/ 2847139 h 5967327"/>
              <a:gd name="connsiteX106" fmla="*/ 223180 w 11425166"/>
              <a:gd name="connsiteY106" fmla="*/ 2846607 h 5967327"/>
              <a:gd name="connsiteX107" fmla="*/ 129265 w 11425166"/>
              <a:gd name="connsiteY107" fmla="*/ 4489654 h 5967327"/>
              <a:gd name="connsiteX108" fmla="*/ 122082 w 11425166"/>
              <a:gd name="connsiteY108" fmla="*/ 4446968 h 5967327"/>
              <a:gd name="connsiteX109" fmla="*/ 64715 w 11425166"/>
              <a:gd name="connsiteY109" fmla="*/ 4421152 h 5967327"/>
              <a:gd name="connsiteX110" fmla="*/ 30275 w 11425166"/>
              <a:gd name="connsiteY110" fmla="*/ 4432363 h 5967327"/>
              <a:gd name="connsiteX111" fmla="*/ 2747 w 11425166"/>
              <a:gd name="connsiteY111" fmla="*/ 4474260 h 5967327"/>
              <a:gd name="connsiteX112" fmla="*/ 55489 w 11425166"/>
              <a:gd name="connsiteY112" fmla="*/ 4567243 h 5967327"/>
              <a:gd name="connsiteX113" fmla="*/ 70088 w 11425166"/>
              <a:gd name="connsiteY113" fmla="*/ 4569780 h 5967327"/>
              <a:gd name="connsiteX114" fmla="*/ 129577 w 11425166"/>
              <a:gd name="connsiteY114" fmla="*/ 4548935 h 5967327"/>
              <a:gd name="connsiteX115" fmla="*/ 144615 w 11425166"/>
              <a:gd name="connsiteY115" fmla="*/ 4530729 h 5967327"/>
              <a:gd name="connsiteX116" fmla="*/ 157420 w 11425166"/>
              <a:gd name="connsiteY116" fmla="*/ 4501106 h 5967327"/>
              <a:gd name="connsiteX117" fmla="*/ 137490 w 11425166"/>
              <a:gd name="connsiteY117" fmla="*/ 4497574 h 5967327"/>
              <a:gd name="connsiteX118" fmla="*/ 125747 w 11425166"/>
              <a:gd name="connsiteY118" fmla="*/ 4522191 h 5967327"/>
              <a:gd name="connsiteX119" fmla="*/ 106527 w 11425166"/>
              <a:gd name="connsiteY119" fmla="*/ 4538031 h 5967327"/>
              <a:gd name="connsiteX120" fmla="*/ 75896 w 11425166"/>
              <a:gd name="connsiteY120" fmla="*/ 4543997 h 5967327"/>
              <a:gd name="connsiteX121" fmla="*/ 61496 w 11425166"/>
              <a:gd name="connsiteY121" fmla="*/ 4538409 h 5967327"/>
              <a:gd name="connsiteX122" fmla="*/ 51687 w 11425166"/>
              <a:gd name="connsiteY122" fmla="*/ 4530317 h 5967327"/>
              <a:gd name="connsiteX123" fmla="*/ 34842 w 11425166"/>
              <a:gd name="connsiteY123" fmla="*/ 4509197 h 5967327"/>
              <a:gd name="connsiteX124" fmla="*/ 32511 w 11425166"/>
              <a:gd name="connsiteY124" fmla="*/ 4490477 h 5967327"/>
              <a:gd name="connsiteX125" fmla="*/ 36508 w 11425166"/>
              <a:gd name="connsiteY125" fmla="*/ 4471346 h 5967327"/>
              <a:gd name="connsiteX126" fmla="*/ 68737 w 11425166"/>
              <a:gd name="connsiteY126" fmla="*/ 4451871 h 5967327"/>
              <a:gd name="connsiteX127" fmla="*/ 85105 w 11425166"/>
              <a:gd name="connsiteY127" fmla="*/ 4454134 h 5967327"/>
              <a:gd name="connsiteX128" fmla="*/ 96745 w 11425166"/>
              <a:gd name="connsiteY128" fmla="*/ 4461334 h 5967327"/>
              <a:gd name="connsiteX129" fmla="*/ 110572 w 11425166"/>
              <a:gd name="connsiteY129" fmla="*/ 4474089 h 5967327"/>
              <a:gd name="connsiteX130" fmla="*/ 118235 w 11425166"/>
              <a:gd name="connsiteY130" fmla="*/ 4490169 h 5967327"/>
              <a:gd name="connsiteX131" fmla="*/ 129265 w 11425166"/>
              <a:gd name="connsiteY131" fmla="*/ 4489654 h 5967327"/>
              <a:gd name="connsiteX132" fmla="*/ 3787722 w 11425166"/>
              <a:gd name="connsiteY132" fmla="*/ 348697 h 5967327"/>
              <a:gd name="connsiteX133" fmla="*/ 3780557 w 11425166"/>
              <a:gd name="connsiteY133" fmla="*/ 306012 h 5967327"/>
              <a:gd name="connsiteX134" fmla="*/ 3723162 w 11425166"/>
              <a:gd name="connsiteY134" fmla="*/ 280212 h 5967327"/>
              <a:gd name="connsiteX135" fmla="*/ 3688739 w 11425166"/>
              <a:gd name="connsiteY135" fmla="*/ 291413 h 5967327"/>
              <a:gd name="connsiteX136" fmla="*/ 3661208 w 11425166"/>
              <a:gd name="connsiteY136" fmla="*/ 333289 h 5967327"/>
              <a:gd name="connsiteX137" fmla="*/ 3713974 w 11425166"/>
              <a:gd name="connsiteY137" fmla="*/ 426300 h 5967327"/>
              <a:gd name="connsiteX138" fmla="*/ 3728545 w 11425166"/>
              <a:gd name="connsiteY138" fmla="*/ 428823 h 5967327"/>
              <a:gd name="connsiteX139" fmla="*/ 3754088 w 11425166"/>
              <a:gd name="connsiteY139" fmla="*/ 426783 h 5967327"/>
              <a:gd name="connsiteX140" fmla="*/ 3788031 w 11425166"/>
              <a:gd name="connsiteY140" fmla="*/ 407981 h 5967327"/>
              <a:gd name="connsiteX141" fmla="*/ 3803048 w 11425166"/>
              <a:gd name="connsiteY141" fmla="*/ 389779 h 5967327"/>
              <a:gd name="connsiteX142" fmla="*/ 3815871 w 11425166"/>
              <a:gd name="connsiteY142" fmla="*/ 360169 h 5967327"/>
              <a:gd name="connsiteX143" fmla="*/ 3795951 w 11425166"/>
              <a:gd name="connsiteY143" fmla="*/ 356631 h 5967327"/>
              <a:gd name="connsiteX144" fmla="*/ 3784191 w 11425166"/>
              <a:gd name="connsiteY144" fmla="*/ 381245 h 5967327"/>
              <a:gd name="connsiteX145" fmla="*/ 3764991 w 11425166"/>
              <a:gd name="connsiteY145" fmla="*/ 397088 h 5967327"/>
              <a:gd name="connsiteX146" fmla="*/ 3734339 w 11425166"/>
              <a:gd name="connsiteY146" fmla="*/ 403064 h 5967327"/>
              <a:gd name="connsiteX147" fmla="*/ 3719974 w 11425166"/>
              <a:gd name="connsiteY147" fmla="*/ 397465 h 5967327"/>
              <a:gd name="connsiteX148" fmla="*/ 3710168 w 11425166"/>
              <a:gd name="connsiteY148" fmla="*/ 389384 h 5967327"/>
              <a:gd name="connsiteX149" fmla="*/ 3693300 w 11425166"/>
              <a:gd name="connsiteY149" fmla="*/ 368251 h 5967327"/>
              <a:gd name="connsiteX150" fmla="*/ 3690968 w 11425166"/>
              <a:gd name="connsiteY150" fmla="*/ 349531 h 5967327"/>
              <a:gd name="connsiteX151" fmla="*/ 3694980 w 11425166"/>
              <a:gd name="connsiteY151" fmla="*/ 330416 h 5967327"/>
              <a:gd name="connsiteX152" fmla="*/ 3727208 w 11425166"/>
              <a:gd name="connsiteY152" fmla="*/ 310925 h 5967327"/>
              <a:gd name="connsiteX153" fmla="*/ 3743562 w 11425166"/>
              <a:gd name="connsiteY153" fmla="*/ 313174 h 5967327"/>
              <a:gd name="connsiteX154" fmla="*/ 3755219 w 11425166"/>
              <a:gd name="connsiteY154" fmla="*/ 320398 h 5967327"/>
              <a:gd name="connsiteX155" fmla="*/ 3769037 w 11425166"/>
              <a:gd name="connsiteY155" fmla="*/ 333142 h 5967327"/>
              <a:gd name="connsiteX156" fmla="*/ 3776682 w 11425166"/>
              <a:gd name="connsiteY156" fmla="*/ 349239 h 5967327"/>
              <a:gd name="connsiteX157" fmla="*/ 3787722 w 11425166"/>
              <a:gd name="connsiteY157" fmla="*/ 348697 h 5967327"/>
              <a:gd name="connsiteX158" fmla="*/ 6075574 w 11425166"/>
              <a:gd name="connsiteY158" fmla="*/ 204355 h 5967327"/>
              <a:gd name="connsiteX159" fmla="*/ 6076603 w 11425166"/>
              <a:gd name="connsiteY159" fmla="*/ 186183 h 5967327"/>
              <a:gd name="connsiteX160" fmla="*/ 6068408 w 11425166"/>
              <a:gd name="connsiteY160" fmla="*/ 161676 h 5967327"/>
              <a:gd name="connsiteX161" fmla="*/ 6011048 w 11425166"/>
              <a:gd name="connsiteY161" fmla="*/ 135876 h 5967327"/>
              <a:gd name="connsiteX162" fmla="*/ 5976591 w 11425166"/>
              <a:gd name="connsiteY162" fmla="*/ 147056 h 5967327"/>
              <a:gd name="connsiteX163" fmla="*/ 5949059 w 11425166"/>
              <a:gd name="connsiteY163" fmla="*/ 188953 h 5967327"/>
              <a:gd name="connsiteX164" fmla="*/ 6001825 w 11425166"/>
              <a:gd name="connsiteY164" fmla="*/ 281960 h 5967327"/>
              <a:gd name="connsiteX165" fmla="*/ 6016431 w 11425166"/>
              <a:gd name="connsiteY165" fmla="*/ 284487 h 5967327"/>
              <a:gd name="connsiteX166" fmla="*/ 6041940 w 11425166"/>
              <a:gd name="connsiteY166" fmla="*/ 282447 h 5967327"/>
              <a:gd name="connsiteX167" fmla="*/ 6075882 w 11425166"/>
              <a:gd name="connsiteY167" fmla="*/ 263645 h 5967327"/>
              <a:gd name="connsiteX168" fmla="*/ 6090934 w 11425166"/>
              <a:gd name="connsiteY168" fmla="*/ 245446 h 5967327"/>
              <a:gd name="connsiteX169" fmla="*/ 6103722 w 11425166"/>
              <a:gd name="connsiteY169" fmla="*/ 215813 h 5967327"/>
              <a:gd name="connsiteX170" fmla="*/ 6083802 w 11425166"/>
              <a:gd name="connsiteY170" fmla="*/ 212295 h 5967327"/>
              <a:gd name="connsiteX171" fmla="*/ 6072042 w 11425166"/>
              <a:gd name="connsiteY171" fmla="*/ 236909 h 5967327"/>
              <a:gd name="connsiteX172" fmla="*/ 6052842 w 11425166"/>
              <a:gd name="connsiteY172" fmla="*/ 252732 h 5967327"/>
              <a:gd name="connsiteX173" fmla="*/ 6022191 w 11425166"/>
              <a:gd name="connsiteY173" fmla="*/ 258728 h 5967327"/>
              <a:gd name="connsiteX174" fmla="*/ 6007825 w 11425166"/>
              <a:gd name="connsiteY174" fmla="*/ 253129 h 5967327"/>
              <a:gd name="connsiteX175" fmla="*/ 5998020 w 11425166"/>
              <a:gd name="connsiteY175" fmla="*/ 245048 h 5967327"/>
              <a:gd name="connsiteX176" fmla="*/ 5981185 w 11425166"/>
              <a:gd name="connsiteY176" fmla="*/ 223894 h 5967327"/>
              <a:gd name="connsiteX177" fmla="*/ 5978820 w 11425166"/>
              <a:gd name="connsiteY177" fmla="*/ 205195 h 5967327"/>
              <a:gd name="connsiteX178" fmla="*/ 5982831 w 11425166"/>
              <a:gd name="connsiteY178" fmla="*/ 186080 h 5967327"/>
              <a:gd name="connsiteX179" fmla="*/ 6015059 w 11425166"/>
              <a:gd name="connsiteY179" fmla="*/ 166589 h 5967327"/>
              <a:gd name="connsiteX180" fmla="*/ 6031414 w 11425166"/>
              <a:gd name="connsiteY180" fmla="*/ 168838 h 5967327"/>
              <a:gd name="connsiteX181" fmla="*/ 6043105 w 11425166"/>
              <a:gd name="connsiteY181" fmla="*/ 176062 h 5967327"/>
              <a:gd name="connsiteX182" fmla="*/ 6056923 w 11425166"/>
              <a:gd name="connsiteY182" fmla="*/ 188806 h 5967327"/>
              <a:gd name="connsiteX183" fmla="*/ 6064568 w 11425166"/>
              <a:gd name="connsiteY183" fmla="*/ 204903 h 5967327"/>
              <a:gd name="connsiteX184" fmla="*/ 6075574 w 11425166"/>
              <a:gd name="connsiteY184" fmla="*/ 204385 h 5967327"/>
              <a:gd name="connsiteX185" fmla="*/ 5371414 w 11425166"/>
              <a:gd name="connsiteY185" fmla="*/ 4943426 h 5967327"/>
              <a:gd name="connsiteX186" fmla="*/ 5372443 w 11425166"/>
              <a:gd name="connsiteY186" fmla="*/ 4925254 h 5967327"/>
              <a:gd name="connsiteX187" fmla="*/ 5364248 w 11425166"/>
              <a:gd name="connsiteY187" fmla="*/ 4900740 h 5967327"/>
              <a:gd name="connsiteX188" fmla="*/ 5306888 w 11425166"/>
              <a:gd name="connsiteY188" fmla="*/ 4874923 h 5967327"/>
              <a:gd name="connsiteX189" fmla="*/ 5272431 w 11425166"/>
              <a:gd name="connsiteY189" fmla="*/ 4886134 h 5967327"/>
              <a:gd name="connsiteX190" fmla="*/ 5244899 w 11425166"/>
              <a:gd name="connsiteY190" fmla="*/ 4928031 h 5967327"/>
              <a:gd name="connsiteX191" fmla="*/ 5297665 w 11425166"/>
              <a:gd name="connsiteY191" fmla="*/ 5021014 h 5967327"/>
              <a:gd name="connsiteX192" fmla="*/ 5312271 w 11425166"/>
              <a:gd name="connsiteY192" fmla="*/ 5023551 h 5967327"/>
              <a:gd name="connsiteX193" fmla="*/ 5337780 w 11425166"/>
              <a:gd name="connsiteY193" fmla="*/ 5021494 h 5967327"/>
              <a:gd name="connsiteX194" fmla="*/ 5371722 w 11425166"/>
              <a:gd name="connsiteY194" fmla="*/ 5002706 h 5967327"/>
              <a:gd name="connsiteX195" fmla="*/ 5386774 w 11425166"/>
              <a:gd name="connsiteY195" fmla="*/ 4984534 h 5967327"/>
              <a:gd name="connsiteX196" fmla="*/ 5399562 w 11425166"/>
              <a:gd name="connsiteY196" fmla="*/ 4954911 h 5967327"/>
              <a:gd name="connsiteX197" fmla="*/ 5379642 w 11425166"/>
              <a:gd name="connsiteY197" fmla="*/ 4951346 h 5967327"/>
              <a:gd name="connsiteX198" fmla="*/ 5367882 w 11425166"/>
              <a:gd name="connsiteY198" fmla="*/ 4975963 h 5967327"/>
              <a:gd name="connsiteX199" fmla="*/ 5348682 w 11425166"/>
              <a:gd name="connsiteY199" fmla="*/ 4991803 h 5967327"/>
              <a:gd name="connsiteX200" fmla="*/ 5318031 w 11425166"/>
              <a:gd name="connsiteY200" fmla="*/ 4997803 h 5967327"/>
              <a:gd name="connsiteX201" fmla="*/ 5303665 w 11425166"/>
              <a:gd name="connsiteY201" fmla="*/ 4992214 h 5967327"/>
              <a:gd name="connsiteX202" fmla="*/ 5293860 w 11425166"/>
              <a:gd name="connsiteY202" fmla="*/ 4984123 h 5967327"/>
              <a:gd name="connsiteX203" fmla="*/ 5277025 w 11425166"/>
              <a:gd name="connsiteY203" fmla="*/ 4962968 h 5967327"/>
              <a:gd name="connsiteX204" fmla="*/ 5274660 w 11425166"/>
              <a:gd name="connsiteY204" fmla="*/ 4944249 h 5967327"/>
              <a:gd name="connsiteX205" fmla="*/ 5278671 w 11425166"/>
              <a:gd name="connsiteY205" fmla="*/ 4925117 h 5967327"/>
              <a:gd name="connsiteX206" fmla="*/ 5310899 w 11425166"/>
              <a:gd name="connsiteY206" fmla="*/ 4905643 h 5967327"/>
              <a:gd name="connsiteX207" fmla="*/ 5327288 w 11425166"/>
              <a:gd name="connsiteY207" fmla="*/ 4907906 h 5967327"/>
              <a:gd name="connsiteX208" fmla="*/ 5338911 w 11425166"/>
              <a:gd name="connsiteY208" fmla="*/ 4915140 h 5967327"/>
              <a:gd name="connsiteX209" fmla="*/ 5352728 w 11425166"/>
              <a:gd name="connsiteY209" fmla="*/ 4927860 h 5967327"/>
              <a:gd name="connsiteX210" fmla="*/ 5360408 w 11425166"/>
              <a:gd name="connsiteY210" fmla="*/ 4943974 h 5967327"/>
              <a:gd name="connsiteX211" fmla="*/ 5371414 w 11425166"/>
              <a:gd name="connsiteY211" fmla="*/ 4943426 h 5967327"/>
              <a:gd name="connsiteX212" fmla="*/ 6321437 w 11425166"/>
              <a:gd name="connsiteY212" fmla="*/ 3064126 h 5967327"/>
              <a:gd name="connsiteX213" fmla="*/ 6314271 w 11425166"/>
              <a:gd name="connsiteY213" fmla="*/ 3021440 h 5967327"/>
              <a:gd name="connsiteX214" fmla="*/ 6256877 w 11425166"/>
              <a:gd name="connsiteY214" fmla="*/ 2995640 h 5967327"/>
              <a:gd name="connsiteX215" fmla="*/ 6222454 w 11425166"/>
              <a:gd name="connsiteY215" fmla="*/ 3006842 h 5967327"/>
              <a:gd name="connsiteX216" fmla="*/ 6194923 w 11425166"/>
              <a:gd name="connsiteY216" fmla="*/ 3048718 h 5967327"/>
              <a:gd name="connsiteX217" fmla="*/ 6247688 w 11425166"/>
              <a:gd name="connsiteY217" fmla="*/ 3141711 h 5967327"/>
              <a:gd name="connsiteX218" fmla="*/ 6262259 w 11425166"/>
              <a:gd name="connsiteY218" fmla="*/ 3144248 h 5967327"/>
              <a:gd name="connsiteX219" fmla="*/ 6287802 w 11425166"/>
              <a:gd name="connsiteY219" fmla="*/ 3142226 h 5967327"/>
              <a:gd name="connsiteX220" fmla="*/ 6321745 w 11425166"/>
              <a:gd name="connsiteY220" fmla="*/ 3123403 h 5967327"/>
              <a:gd name="connsiteX221" fmla="*/ 6336763 w 11425166"/>
              <a:gd name="connsiteY221" fmla="*/ 3105197 h 5967327"/>
              <a:gd name="connsiteX222" fmla="*/ 6349585 w 11425166"/>
              <a:gd name="connsiteY222" fmla="*/ 3075598 h 5967327"/>
              <a:gd name="connsiteX223" fmla="*/ 6329665 w 11425166"/>
              <a:gd name="connsiteY223" fmla="*/ 3072060 h 5967327"/>
              <a:gd name="connsiteX224" fmla="*/ 6317905 w 11425166"/>
              <a:gd name="connsiteY224" fmla="*/ 3096660 h 5967327"/>
              <a:gd name="connsiteX225" fmla="*/ 6298705 w 11425166"/>
              <a:gd name="connsiteY225" fmla="*/ 3112534 h 5967327"/>
              <a:gd name="connsiteX226" fmla="*/ 6268054 w 11425166"/>
              <a:gd name="connsiteY226" fmla="*/ 3118500 h 5967327"/>
              <a:gd name="connsiteX227" fmla="*/ 6253688 w 11425166"/>
              <a:gd name="connsiteY227" fmla="*/ 3112877 h 5967327"/>
              <a:gd name="connsiteX228" fmla="*/ 6243882 w 11425166"/>
              <a:gd name="connsiteY228" fmla="*/ 3104820 h 5967327"/>
              <a:gd name="connsiteX229" fmla="*/ 6227014 w 11425166"/>
              <a:gd name="connsiteY229" fmla="*/ 3083679 h 5967327"/>
              <a:gd name="connsiteX230" fmla="*/ 6224682 w 11425166"/>
              <a:gd name="connsiteY230" fmla="*/ 3064959 h 5967327"/>
              <a:gd name="connsiteX231" fmla="*/ 6228694 w 11425166"/>
              <a:gd name="connsiteY231" fmla="*/ 3045845 h 5967327"/>
              <a:gd name="connsiteX232" fmla="*/ 6260923 w 11425166"/>
              <a:gd name="connsiteY232" fmla="*/ 3026354 h 5967327"/>
              <a:gd name="connsiteX233" fmla="*/ 6277277 w 11425166"/>
              <a:gd name="connsiteY233" fmla="*/ 3028603 h 5967327"/>
              <a:gd name="connsiteX234" fmla="*/ 6288934 w 11425166"/>
              <a:gd name="connsiteY234" fmla="*/ 3035827 h 5967327"/>
              <a:gd name="connsiteX235" fmla="*/ 6302751 w 11425166"/>
              <a:gd name="connsiteY235" fmla="*/ 3048571 h 5967327"/>
              <a:gd name="connsiteX236" fmla="*/ 6310397 w 11425166"/>
              <a:gd name="connsiteY236" fmla="*/ 3064685 h 5967327"/>
              <a:gd name="connsiteX237" fmla="*/ 6321437 w 11425166"/>
              <a:gd name="connsiteY237" fmla="*/ 3064126 h 5967327"/>
              <a:gd name="connsiteX238" fmla="*/ 761120 w 11425166"/>
              <a:gd name="connsiteY238" fmla="*/ 1076587 h 5967327"/>
              <a:gd name="connsiteX239" fmla="*/ 762148 w 11425166"/>
              <a:gd name="connsiteY239" fmla="*/ 1058415 h 5967327"/>
              <a:gd name="connsiteX240" fmla="*/ 753920 w 11425166"/>
              <a:gd name="connsiteY240" fmla="*/ 1033884 h 5967327"/>
              <a:gd name="connsiteX241" fmla="*/ 696553 w 11425166"/>
              <a:gd name="connsiteY241" fmla="*/ 1008087 h 5967327"/>
              <a:gd name="connsiteX242" fmla="*/ 662113 w 11425166"/>
              <a:gd name="connsiteY242" fmla="*/ 1019288 h 5967327"/>
              <a:gd name="connsiteX243" fmla="*/ 634636 w 11425166"/>
              <a:gd name="connsiteY243" fmla="*/ 1061185 h 5967327"/>
              <a:gd name="connsiteX244" fmla="*/ 687419 w 11425166"/>
              <a:gd name="connsiteY244" fmla="*/ 1154199 h 5967327"/>
              <a:gd name="connsiteX245" fmla="*/ 701956 w 11425166"/>
              <a:gd name="connsiteY245" fmla="*/ 1156719 h 5967327"/>
              <a:gd name="connsiteX246" fmla="*/ 727506 w 11425166"/>
              <a:gd name="connsiteY246" fmla="*/ 1154662 h 5967327"/>
              <a:gd name="connsiteX247" fmla="*/ 761449 w 11425166"/>
              <a:gd name="connsiteY247" fmla="*/ 1135860 h 5967327"/>
              <a:gd name="connsiteX248" fmla="*/ 776483 w 11425166"/>
              <a:gd name="connsiteY248" fmla="*/ 1117688 h 5967327"/>
              <a:gd name="connsiteX249" fmla="*/ 789289 w 11425166"/>
              <a:gd name="connsiteY249" fmla="*/ 1088059 h 5967327"/>
              <a:gd name="connsiteX250" fmla="*/ 769359 w 11425166"/>
              <a:gd name="connsiteY250" fmla="*/ 1084520 h 5967327"/>
              <a:gd name="connsiteX251" fmla="*/ 757616 w 11425166"/>
              <a:gd name="connsiteY251" fmla="*/ 1109131 h 5967327"/>
              <a:gd name="connsiteX252" fmla="*/ 738395 w 11425166"/>
              <a:gd name="connsiteY252" fmla="*/ 1124957 h 5967327"/>
              <a:gd name="connsiteX253" fmla="*/ 707764 w 11425166"/>
              <a:gd name="connsiteY253" fmla="*/ 1130953 h 5967327"/>
              <a:gd name="connsiteX254" fmla="*/ 693399 w 11425166"/>
              <a:gd name="connsiteY254" fmla="*/ 1125372 h 5967327"/>
              <a:gd name="connsiteX255" fmla="*/ 683590 w 11425166"/>
              <a:gd name="connsiteY255" fmla="*/ 1117273 h 5967327"/>
              <a:gd name="connsiteX256" fmla="*/ 666745 w 11425166"/>
              <a:gd name="connsiteY256" fmla="*/ 1096136 h 5967327"/>
              <a:gd name="connsiteX257" fmla="*/ 664393 w 11425166"/>
              <a:gd name="connsiteY257" fmla="*/ 1077420 h 5967327"/>
              <a:gd name="connsiteX258" fmla="*/ 668391 w 11425166"/>
              <a:gd name="connsiteY258" fmla="*/ 1058302 h 5967327"/>
              <a:gd name="connsiteX259" fmla="*/ 700619 w 11425166"/>
              <a:gd name="connsiteY259" fmla="*/ 1038814 h 5967327"/>
              <a:gd name="connsiteX260" fmla="*/ 716987 w 11425166"/>
              <a:gd name="connsiteY260" fmla="*/ 1041060 h 5967327"/>
              <a:gd name="connsiteX261" fmla="*/ 728644 w 11425166"/>
              <a:gd name="connsiteY261" fmla="*/ 1048287 h 5967327"/>
              <a:gd name="connsiteX262" fmla="*/ 742492 w 11425166"/>
              <a:gd name="connsiteY262" fmla="*/ 1061031 h 5967327"/>
              <a:gd name="connsiteX263" fmla="*/ 750135 w 11425166"/>
              <a:gd name="connsiteY263" fmla="*/ 1077128 h 5967327"/>
              <a:gd name="connsiteX264" fmla="*/ 761120 w 11425166"/>
              <a:gd name="connsiteY264" fmla="*/ 1076587 h 5967327"/>
              <a:gd name="connsiteX265" fmla="*/ 11396991 w 11425166"/>
              <a:gd name="connsiteY265" fmla="*/ 3547414 h 5967327"/>
              <a:gd name="connsiteX266" fmla="*/ 11389791 w 11425166"/>
              <a:gd name="connsiteY266" fmla="*/ 3504728 h 5967327"/>
              <a:gd name="connsiteX267" fmla="*/ 11332431 w 11425166"/>
              <a:gd name="connsiteY267" fmla="*/ 3478946 h 5967327"/>
              <a:gd name="connsiteX268" fmla="*/ 11298008 w 11425166"/>
              <a:gd name="connsiteY268" fmla="*/ 3490123 h 5967327"/>
              <a:gd name="connsiteX269" fmla="*/ 11270476 w 11425166"/>
              <a:gd name="connsiteY269" fmla="*/ 3532020 h 5967327"/>
              <a:gd name="connsiteX270" fmla="*/ 11323242 w 11425166"/>
              <a:gd name="connsiteY270" fmla="*/ 3625003 h 5967327"/>
              <a:gd name="connsiteX271" fmla="*/ 11337814 w 11425166"/>
              <a:gd name="connsiteY271" fmla="*/ 3627540 h 5967327"/>
              <a:gd name="connsiteX272" fmla="*/ 11397299 w 11425166"/>
              <a:gd name="connsiteY272" fmla="*/ 3606694 h 5967327"/>
              <a:gd name="connsiteX273" fmla="*/ 11412351 w 11425166"/>
              <a:gd name="connsiteY273" fmla="*/ 3588523 h 5967327"/>
              <a:gd name="connsiteX274" fmla="*/ 11425139 w 11425166"/>
              <a:gd name="connsiteY274" fmla="*/ 3558866 h 5967327"/>
              <a:gd name="connsiteX275" fmla="*/ 11405219 w 11425166"/>
              <a:gd name="connsiteY275" fmla="*/ 3555369 h 5967327"/>
              <a:gd name="connsiteX276" fmla="*/ 11393459 w 11425166"/>
              <a:gd name="connsiteY276" fmla="*/ 3579985 h 5967327"/>
              <a:gd name="connsiteX277" fmla="*/ 11374259 w 11425166"/>
              <a:gd name="connsiteY277" fmla="*/ 3595792 h 5967327"/>
              <a:gd name="connsiteX278" fmla="*/ 11343608 w 11425166"/>
              <a:gd name="connsiteY278" fmla="*/ 3601792 h 5967327"/>
              <a:gd name="connsiteX279" fmla="*/ 11329242 w 11425166"/>
              <a:gd name="connsiteY279" fmla="*/ 3596203 h 5967327"/>
              <a:gd name="connsiteX280" fmla="*/ 11319436 w 11425166"/>
              <a:gd name="connsiteY280" fmla="*/ 3588111 h 5967327"/>
              <a:gd name="connsiteX281" fmla="*/ 11302568 w 11425166"/>
              <a:gd name="connsiteY281" fmla="*/ 3566957 h 5967327"/>
              <a:gd name="connsiteX282" fmla="*/ 11300237 w 11425166"/>
              <a:gd name="connsiteY282" fmla="*/ 3548271 h 5967327"/>
              <a:gd name="connsiteX283" fmla="*/ 11304248 w 11425166"/>
              <a:gd name="connsiteY283" fmla="*/ 3529106 h 5967327"/>
              <a:gd name="connsiteX284" fmla="*/ 11336442 w 11425166"/>
              <a:gd name="connsiteY284" fmla="*/ 3509665 h 5967327"/>
              <a:gd name="connsiteX285" fmla="*/ 11352831 w 11425166"/>
              <a:gd name="connsiteY285" fmla="*/ 3511894 h 5967327"/>
              <a:gd name="connsiteX286" fmla="*/ 11364488 w 11425166"/>
              <a:gd name="connsiteY286" fmla="*/ 3519128 h 5967327"/>
              <a:gd name="connsiteX287" fmla="*/ 11378305 w 11425166"/>
              <a:gd name="connsiteY287" fmla="*/ 3531883 h 5967327"/>
              <a:gd name="connsiteX288" fmla="*/ 11385951 w 11425166"/>
              <a:gd name="connsiteY288" fmla="*/ 3547963 h 5967327"/>
              <a:gd name="connsiteX289" fmla="*/ 11396991 w 11425166"/>
              <a:gd name="connsiteY289" fmla="*/ 3547414 h 5967327"/>
              <a:gd name="connsiteX290" fmla="*/ 10934031 w 11425166"/>
              <a:gd name="connsiteY290" fmla="*/ 3405471 h 5967327"/>
              <a:gd name="connsiteX291" fmla="*/ 10926865 w 11425166"/>
              <a:gd name="connsiteY291" fmla="*/ 3362786 h 5967327"/>
              <a:gd name="connsiteX292" fmla="*/ 10869505 w 11425166"/>
              <a:gd name="connsiteY292" fmla="*/ 3336968 h 5967327"/>
              <a:gd name="connsiteX293" fmla="*/ 10835082 w 11425166"/>
              <a:gd name="connsiteY293" fmla="*/ 3348145 h 5967327"/>
              <a:gd name="connsiteX294" fmla="*/ 10807550 w 11425166"/>
              <a:gd name="connsiteY294" fmla="*/ 3390043 h 5967327"/>
              <a:gd name="connsiteX295" fmla="*/ 10860214 w 11425166"/>
              <a:gd name="connsiteY295" fmla="*/ 3483060 h 5967327"/>
              <a:gd name="connsiteX296" fmla="*/ 10874888 w 11425166"/>
              <a:gd name="connsiteY296" fmla="*/ 3485597 h 5967327"/>
              <a:gd name="connsiteX297" fmla="*/ 10900431 w 11425166"/>
              <a:gd name="connsiteY297" fmla="*/ 3483540 h 5967327"/>
              <a:gd name="connsiteX298" fmla="*/ 10934339 w 11425166"/>
              <a:gd name="connsiteY298" fmla="*/ 3464751 h 5967327"/>
              <a:gd name="connsiteX299" fmla="*/ 10949391 w 11425166"/>
              <a:gd name="connsiteY299" fmla="*/ 3446546 h 5967327"/>
              <a:gd name="connsiteX300" fmla="*/ 10962179 w 11425166"/>
              <a:gd name="connsiteY300" fmla="*/ 3416923 h 5967327"/>
              <a:gd name="connsiteX301" fmla="*/ 10942293 w 11425166"/>
              <a:gd name="connsiteY301" fmla="*/ 3413391 h 5967327"/>
              <a:gd name="connsiteX302" fmla="*/ 10930534 w 11425166"/>
              <a:gd name="connsiteY302" fmla="*/ 3438009 h 5967327"/>
              <a:gd name="connsiteX303" fmla="*/ 10911333 w 11425166"/>
              <a:gd name="connsiteY303" fmla="*/ 3453849 h 5967327"/>
              <a:gd name="connsiteX304" fmla="*/ 10880682 w 11425166"/>
              <a:gd name="connsiteY304" fmla="*/ 3459814 h 5967327"/>
              <a:gd name="connsiteX305" fmla="*/ 10866317 w 11425166"/>
              <a:gd name="connsiteY305" fmla="*/ 3454226 h 5967327"/>
              <a:gd name="connsiteX306" fmla="*/ 10856511 w 11425166"/>
              <a:gd name="connsiteY306" fmla="*/ 3446134 h 5967327"/>
              <a:gd name="connsiteX307" fmla="*/ 10839642 w 11425166"/>
              <a:gd name="connsiteY307" fmla="*/ 3424980 h 5967327"/>
              <a:gd name="connsiteX308" fmla="*/ 10837311 w 11425166"/>
              <a:gd name="connsiteY308" fmla="*/ 3406294 h 5967327"/>
              <a:gd name="connsiteX309" fmla="*/ 10841288 w 11425166"/>
              <a:gd name="connsiteY309" fmla="*/ 3387163 h 5967327"/>
              <a:gd name="connsiteX310" fmla="*/ 10873516 w 11425166"/>
              <a:gd name="connsiteY310" fmla="*/ 3367689 h 5967327"/>
              <a:gd name="connsiteX311" fmla="*/ 10889905 w 11425166"/>
              <a:gd name="connsiteY311" fmla="*/ 3369951 h 5967327"/>
              <a:gd name="connsiteX312" fmla="*/ 10901528 w 11425166"/>
              <a:gd name="connsiteY312" fmla="*/ 3377151 h 5967327"/>
              <a:gd name="connsiteX313" fmla="*/ 10915380 w 11425166"/>
              <a:gd name="connsiteY313" fmla="*/ 3389906 h 5967327"/>
              <a:gd name="connsiteX314" fmla="*/ 10923025 w 11425166"/>
              <a:gd name="connsiteY314" fmla="*/ 3406020 h 5967327"/>
              <a:gd name="connsiteX315" fmla="*/ 10934031 w 11425166"/>
              <a:gd name="connsiteY315" fmla="*/ 3405471 h 5967327"/>
              <a:gd name="connsiteX316" fmla="*/ 6030831 w 11425166"/>
              <a:gd name="connsiteY316" fmla="*/ 5886866 h 5967327"/>
              <a:gd name="connsiteX317" fmla="*/ 6031894 w 11425166"/>
              <a:gd name="connsiteY317" fmla="*/ 5868729 h 5967327"/>
              <a:gd name="connsiteX318" fmla="*/ 6023665 w 11425166"/>
              <a:gd name="connsiteY318" fmla="*/ 5844180 h 5967327"/>
              <a:gd name="connsiteX319" fmla="*/ 5966271 w 11425166"/>
              <a:gd name="connsiteY319" fmla="*/ 5818397 h 5967327"/>
              <a:gd name="connsiteX320" fmla="*/ 5931848 w 11425166"/>
              <a:gd name="connsiteY320" fmla="*/ 5829574 h 5967327"/>
              <a:gd name="connsiteX321" fmla="*/ 5904351 w 11425166"/>
              <a:gd name="connsiteY321" fmla="*/ 5871472 h 5967327"/>
              <a:gd name="connsiteX322" fmla="*/ 5957083 w 11425166"/>
              <a:gd name="connsiteY322" fmla="*/ 5964489 h 5967327"/>
              <a:gd name="connsiteX323" fmla="*/ 5971654 w 11425166"/>
              <a:gd name="connsiteY323" fmla="*/ 5967026 h 5967327"/>
              <a:gd name="connsiteX324" fmla="*/ 6031140 w 11425166"/>
              <a:gd name="connsiteY324" fmla="*/ 5946146 h 5967327"/>
              <a:gd name="connsiteX325" fmla="*/ 6046191 w 11425166"/>
              <a:gd name="connsiteY325" fmla="*/ 5927974 h 5967327"/>
              <a:gd name="connsiteX326" fmla="*/ 6058980 w 11425166"/>
              <a:gd name="connsiteY326" fmla="*/ 5898352 h 5967327"/>
              <a:gd name="connsiteX327" fmla="*/ 6039059 w 11425166"/>
              <a:gd name="connsiteY327" fmla="*/ 5894820 h 5967327"/>
              <a:gd name="connsiteX328" fmla="*/ 6027334 w 11425166"/>
              <a:gd name="connsiteY328" fmla="*/ 5919403 h 5967327"/>
              <a:gd name="connsiteX329" fmla="*/ 6008100 w 11425166"/>
              <a:gd name="connsiteY329" fmla="*/ 5935243 h 5967327"/>
              <a:gd name="connsiteX330" fmla="*/ 5977482 w 11425166"/>
              <a:gd name="connsiteY330" fmla="*/ 5941243 h 5967327"/>
              <a:gd name="connsiteX331" fmla="*/ 5963083 w 11425166"/>
              <a:gd name="connsiteY331" fmla="*/ 5935654 h 5967327"/>
              <a:gd name="connsiteX332" fmla="*/ 5953277 w 11425166"/>
              <a:gd name="connsiteY332" fmla="*/ 5927563 h 5967327"/>
              <a:gd name="connsiteX333" fmla="*/ 5936443 w 11425166"/>
              <a:gd name="connsiteY333" fmla="*/ 5906409 h 5967327"/>
              <a:gd name="connsiteX334" fmla="*/ 5934077 w 11425166"/>
              <a:gd name="connsiteY334" fmla="*/ 5887689 h 5967327"/>
              <a:gd name="connsiteX335" fmla="*/ 5938088 w 11425166"/>
              <a:gd name="connsiteY335" fmla="*/ 5868591 h 5967327"/>
              <a:gd name="connsiteX336" fmla="*/ 5970317 w 11425166"/>
              <a:gd name="connsiteY336" fmla="*/ 5849083 h 5967327"/>
              <a:gd name="connsiteX337" fmla="*/ 5986705 w 11425166"/>
              <a:gd name="connsiteY337" fmla="*/ 5851346 h 5967327"/>
              <a:gd name="connsiteX338" fmla="*/ 5998328 w 11425166"/>
              <a:gd name="connsiteY338" fmla="*/ 5858580 h 5967327"/>
              <a:gd name="connsiteX339" fmla="*/ 6012180 w 11425166"/>
              <a:gd name="connsiteY339" fmla="*/ 5871300 h 5967327"/>
              <a:gd name="connsiteX340" fmla="*/ 6019825 w 11425166"/>
              <a:gd name="connsiteY340" fmla="*/ 5887414 h 5967327"/>
              <a:gd name="connsiteX341" fmla="*/ 6030831 w 11425166"/>
              <a:gd name="connsiteY341" fmla="*/ 5886866 h 5967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11425166" h="5967327">
                <a:moveTo>
                  <a:pt x="10698625" y="5802968"/>
                </a:moveTo>
                <a:cubicBezTo>
                  <a:pt x="10700100" y="5797037"/>
                  <a:pt x="10700442" y="5790866"/>
                  <a:pt x="10699653" y="5784797"/>
                </a:cubicBezTo>
                <a:cubicBezTo>
                  <a:pt x="10699208" y="5776020"/>
                  <a:pt x="10696362" y="5767551"/>
                  <a:pt x="10691425" y="5760283"/>
                </a:cubicBezTo>
                <a:cubicBezTo>
                  <a:pt x="10678877" y="5743174"/>
                  <a:pt x="10656454" y="5733334"/>
                  <a:pt x="10634065" y="5734500"/>
                </a:cubicBezTo>
                <a:cubicBezTo>
                  <a:pt x="10621756" y="5734877"/>
                  <a:pt x="10609825" y="5738751"/>
                  <a:pt x="10599642" y="5745677"/>
                </a:cubicBezTo>
                <a:cubicBezTo>
                  <a:pt x="10585825" y="5755963"/>
                  <a:pt x="10576088" y="5770808"/>
                  <a:pt x="10572111" y="5787574"/>
                </a:cubicBezTo>
                <a:cubicBezTo>
                  <a:pt x="10560968" y="5827792"/>
                  <a:pt x="10584557" y="5869414"/>
                  <a:pt x="10624774" y="5880557"/>
                </a:cubicBezTo>
                <a:cubicBezTo>
                  <a:pt x="10629574" y="5881894"/>
                  <a:pt x="10634476" y="5882717"/>
                  <a:pt x="10639448" y="5883094"/>
                </a:cubicBezTo>
                <a:cubicBezTo>
                  <a:pt x="10648020" y="5883814"/>
                  <a:pt x="10656659" y="5883128"/>
                  <a:pt x="10664991" y="5881037"/>
                </a:cubicBezTo>
                <a:cubicBezTo>
                  <a:pt x="10677677" y="5877609"/>
                  <a:pt x="10689299" y="5871163"/>
                  <a:pt x="10698933" y="5862249"/>
                </a:cubicBezTo>
                <a:cubicBezTo>
                  <a:pt x="10704488" y="5856694"/>
                  <a:pt x="10709528" y="5850591"/>
                  <a:pt x="10713951" y="5844077"/>
                </a:cubicBezTo>
                <a:cubicBezTo>
                  <a:pt x="10719951" y="5835060"/>
                  <a:pt x="10724305" y="5825014"/>
                  <a:pt x="10726774" y="5814454"/>
                </a:cubicBezTo>
                <a:cubicBezTo>
                  <a:pt x="10727562" y="5808077"/>
                  <a:pt x="10711139" y="5801563"/>
                  <a:pt x="10706854" y="5810889"/>
                </a:cubicBezTo>
                <a:cubicBezTo>
                  <a:pt x="10704282" y="5819666"/>
                  <a:pt x="10700339" y="5827997"/>
                  <a:pt x="10695094" y="5835506"/>
                </a:cubicBezTo>
                <a:cubicBezTo>
                  <a:pt x="10689882" y="5842089"/>
                  <a:pt x="10683333" y="5847506"/>
                  <a:pt x="10675894" y="5851346"/>
                </a:cubicBezTo>
                <a:cubicBezTo>
                  <a:pt x="10666568" y="5856523"/>
                  <a:pt x="10655836" y="5858615"/>
                  <a:pt x="10645242" y="5857346"/>
                </a:cubicBezTo>
                <a:cubicBezTo>
                  <a:pt x="10640100" y="5856523"/>
                  <a:pt x="10635196" y="5854637"/>
                  <a:pt x="10630877" y="5851757"/>
                </a:cubicBezTo>
                <a:cubicBezTo>
                  <a:pt x="10627002" y="5849563"/>
                  <a:pt x="10624259" y="5845757"/>
                  <a:pt x="10621071" y="5843666"/>
                </a:cubicBezTo>
                <a:cubicBezTo>
                  <a:pt x="10613494" y="5838420"/>
                  <a:pt x="10607631" y="5831083"/>
                  <a:pt x="10604237" y="5822512"/>
                </a:cubicBezTo>
                <a:cubicBezTo>
                  <a:pt x="10602248" y="5816477"/>
                  <a:pt x="10601459" y="5810134"/>
                  <a:pt x="10601870" y="5803792"/>
                </a:cubicBezTo>
                <a:cubicBezTo>
                  <a:pt x="10601494" y="5797174"/>
                  <a:pt x="10602865" y="5790557"/>
                  <a:pt x="10605882" y="5784660"/>
                </a:cubicBezTo>
                <a:cubicBezTo>
                  <a:pt x="10612774" y="5773277"/>
                  <a:pt x="10624808" y="5765974"/>
                  <a:pt x="10638111" y="5765186"/>
                </a:cubicBezTo>
                <a:cubicBezTo>
                  <a:pt x="10643665" y="5764740"/>
                  <a:pt x="10649254" y="5765529"/>
                  <a:pt x="10654465" y="5767448"/>
                </a:cubicBezTo>
                <a:cubicBezTo>
                  <a:pt x="10658648" y="5769369"/>
                  <a:pt x="10662557" y="5771803"/>
                  <a:pt x="10666122" y="5774683"/>
                </a:cubicBezTo>
                <a:cubicBezTo>
                  <a:pt x="10671505" y="5778009"/>
                  <a:pt x="10676202" y="5782329"/>
                  <a:pt x="10679973" y="5787403"/>
                </a:cubicBezTo>
                <a:cubicBezTo>
                  <a:pt x="10683402" y="5792306"/>
                  <a:pt x="10686008" y="5797757"/>
                  <a:pt x="10687619" y="5803517"/>
                </a:cubicBezTo>
                <a:cubicBezTo>
                  <a:pt x="10689471" y="5808763"/>
                  <a:pt x="10697631" y="5805094"/>
                  <a:pt x="10698625" y="5802968"/>
                </a:cubicBezTo>
                <a:close/>
                <a:moveTo>
                  <a:pt x="5492545" y="68587"/>
                </a:moveTo>
                <a:cubicBezTo>
                  <a:pt x="5494054" y="62655"/>
                  <a:pt x="5494397" y="56480"/>
                  <a:pt x="5493574" y="50415"/>
                </a:cubicBezTo>
                <a:cubicBezTo>
                  <a:pt x="5493128" y="41645"/>
                  <a:pt x="5490283" y="33163"/>
                  <a:pt x="5485379" y="25887"/>
                </a:cubicBezTo>
                <a:cubicBezTo>
                  <a:pt x="5472797" y="8789"/>
                  <a:pt x="5450374" y="-1037"/>
                  <a:pt x="5427985" y="87"/>
                </a:cubicBezTo>
                <a:cubicBezTo>
                  <a:pt x="5415677" y="499"/>
                  <a:pt x="5403745" y="4383"/>
                  <a:pt x="5393562" y="11288"/>
                </a:cubicBezTo>
                <a:cubicBezTo>
                  <a:pt x="5379780" y="21595"/>
                  <a:pt x="5370042" y="36427"/>
                  <a:pt x="5366065" y="53185"/>
                </a:cubicBezTo>
                <a:cubicBezTo>
                  <a:pt x="5354923" y="93423"/>
                  <a:pt x="5378545" y="135060"/>
                  <a:pt x="5418763" y="146189"/>
                </a:cubicBezTo>
                <a:cubicBezTo>
                  <a:pt x="5423528" y="147509"/>
                  <a:pt x="5428431" y="148356"/>
                  <a:pt x="5433368" y="148719"/>
                </a:cubicBezTo>
                <a:cubicBezTo>
                  <a:pt x="5441940" y="149415"/>
                  <a:pt x="5450579" y="148719"/>
                  <a:pt x="5458911" y="146662"/>
                </a:cubicBezTo>
                <a:cubicBezTo>
                  <a:pt x="5471597" y="143233"/>
                  <a:pt x="5483219" y="136784"/>
                  <a:pt x="5492854" y="127860"/>
                </a:cubicBezTo>
                <a:cubicBezTo>
                  <a:pt x="5498443" y="122292"/>
                  <a:pt x="5503482" y="116209"/>
                  <a:pt x="5507905" y="109688"/>
                </a:cubicBezTo>
                <a:cubicBezTo>
                  <a:pt x="5513940" y="100668"/>
                  <a:pt x="5518259" y="90629"/>
                  <a:pt x="5520694" y="80059"/>
                </a:cubicBezTo>
                <a:cubicBezTo>
                  <a:pt x="5521482" y="73688"/>
                  <a:pt x="5505059" y="67212"/>
                  <a:pt x="5500774" y="76520"/>
                </a:cubicBezTo>
                <a:cubicBezTo>
                  <a:pt x="5498237" y="85304"/>
                  <a:pt x="5494259" y="93619"/>
                  <a:pt x="5489048" y="101131"/>
                </a:cubicBezTo>
                <a:cubicBezTo>
                  <a:pt x="5483837" y="107713"/>
                  <a:pt x="5477288" y="113107"/>
                  <a:pt x="5469814" y="116957"/>
                </a:cubicBezTo>
                <a:cubicBezTo>
                  <a:pt x="5460488" y="122141"/>
                  <a:pt x="5449791" y="124239"/>
                  <a:pt x="5439197" y="122953"/>
                </a:cubicBezTo>
                <a:cubicBezTo>
                  <a:pt x="5434054" y="122144"/>
                  <a:pt x="5429151" y="120241"/>
                  <a:pt x="5424797" y="117372"/>
                </a:cubicBezTo>
                <a:cubicBezTo>
                  <a:pt x="5420957" y="115167"/>
                  <a:pt x="5418180" y="111375"/>
                  <a:pt x="5414991" y="109273"/>
                </a:cubicBezTo>
                <a:cubicBezTo>
                  <a:pt x="5407448" y="104028"/>
                  <a:pt x="5401585" y="96680"/>
                  <a:pt x="5398157" y="88140"/>
                </a:cubicBezTo>
                <a:cubicBezTo>
                  <a:pt x="5396202" y="82105"/>
                  <a:pt x="5395379" y="75752"/>
                  <a:pt x="5395791" y="69420"/>
                </a:cubicBezTo>
                <a:cubicBezTo>
                  <a:pt x="5395414" y="62803"/>
                  <a:pt x="5396785" y="56206"/>
                  <a:pt x="5399802" y="50302"/>
                </a:cubicBezTo>
                <a:cubicBezTo>
                  <a:pt x="5406694" y="38909"/>
                  <a:pt x="5418728" y="31623"/>
                  <a:pt x="5432031" y="30814"/>
                </a:cubicBezTo>
                <a:cubicBezTo>
                  <a:pt x="5437585" y="30379"/>
                  <a:pt x="5443174" y="31147"/>
                  <a:pt x="5448419" y="33063"/>
                </a:cubicBezTo>
                <a:cubicBezTo>
                  <a:pt x="5452568" y="34983"/>
                  <a:pt x="5456477" y="37411"/>
                  <a:pt x="5460042" y="40287"/>
                </a:cubicBezTo>
                <a:cubicBezTo>
                  <a:pt x="5465425" y="43620"/>
                  <a:pt x="5470123" y="47943"/>
                  <a:pt x="5473894" y="53031"/>
                </a:cubicBezTo>
                <a:cubicBezTo>
                  <a:pt x="5477322" y="57934"/>
                  <a:pt x="5479928" y="63382"/>
                  <a:pt x="5481539" y="69145"/>
                </a:cubicBezTo>
                <a:cubicBezTo>
                  <a:pt x="5483391" y="74374"/>
                  <a:pt x="5491585" y="70729"/>
                  <a:pt x="5492545" y="68587"/>
                </a:cubicBezTo>
                <a:close/>
                <a:moveTo>
                  <a:pt x="970705" y="3238843"/>
                </a:moveTo>
                <a:cubicBezTo>
                  <a:pt x="973856" y="3224203"/>
                  <a:pt x="971285" y="3208946"/>
                  <a:pt x="963522" y="3196157"/>
                </a:cubicBezTo>
                <a:cubicBezTo>
                  <a:pt x="949794" y="3178671"/>
                  <a:pt x="928352" y="3169037"/>
                  <a:pt x="906155" y="3170374"/>
                </a:cubicBezTo>
                <a:cubicBezTo>
                  <a:pt x="893850" y="3170786"/>
                  <a:pt x="881912" y="3174660"/>
                  <a:pt x="871712" y="3181551"/>
                </a:cubicBezTo>
                <a:cubicBezTo>
                  <a:pt x="857919" y="3191871"/>
                  <a:pt x="848178" y="3206683"/>
                  <a:pt x="844184" y="3223448"/>
                </a:cubicBezTo>
                <a:cubicBezTo>
                  <a:pt x="833072" y="3263700"/>
                  <a:pt x="856688" y="3305323"/>
                  <a:pt x="896933" y="3316431"/>
                </a:cubicBezTo>
                <a:cubicBezTo>
                  <a:pt x="901702" y="3317768"/>
                  <a:pt x="906591" y="3318591"/>
                  <a:pt x="911524" y="3318968"/>
                </a:cubicBezTo>
                <a:cubicBezTo>
                  <a:pt x="920096" y="3319654"/>
                  <a:pt x="928719" y="3318968"/>
                  <a:pt x="937074" y="3316946"/>
                </a:cubicBezTo>
                <a:cubicBezTo>
                  <a:pt x="949739" y="3313483"/>
                  <a:pt x="961383" y="3307037"/>
                  <a:pt x="971017" y="3298123"/>
                </a:cubicBezTo>
                <a:cubicBezTo>
                  <a:pt x="976582" y="3292534"/>
                  <a:pt x="981615" y="3286465"/>
                  <a:pt x="986051" y="3279951"/>
                </a:cubicBezTo>
                <a:cubicBezTo>
                  <a:pt x="992068" y="3270900"/>
                  <a:pt x="996406" y="3260854"/>
                  <a:pt x="998857" y="3250294"/>
                </a:cubicBezTo>
                <a:cubicBezTo>
                  <a:pt x="999629" y="3243951"/>
                  <a:pt x="983219" y="3237471"/>
                  <a:pt x="978930" y="3246797"/>
                </a:cubicBezTo>
                <a:cubicBezTo>
                  <a:pt x="976355" y="3255574"/>
                  <a:pt x="972392" y="3263906"/>
                  <a:pt x="967184" y="3271414"/>
                </a:cubicBezTo>
                <a:cubicBezTo>
                  <a:pt x="961966" y="3277963"/>
                  <a:pt x="955417" y="3283380"/>
                  <a:pt x="947967" y="3287220"/>
                </a:cubicBezTo>
                <a:cubicBezTo>
                  <a:pt x="938651" y="3292431"/>
                  <a:pt x="927923" y="3294523"/>
                  <a:pt x="917336" y="3293220"/>
                </a:cubicBezTo>
                <a:cubicBezTo>
                  <a:pt x="912190" y="3292431"/>
                  <a:pt x="907277" y="3290511"/>
                  <a:pt x="902936" y="3287631"/>
                </a:cubicBezTo>
                <a:cubicBezTo>
                  <a:pt x="899065" y="3285437"/>
                  <a:pt x="896336" y="3281631"/>
                  <a:pt x="893130" y="3279540"/>
                </a:cubicBezTo>
                <a:cubicBezTo>
                  <a:pt x="885560" y="3274294"/>
                  <a:pt x="879701" y="3266923"/>
                  <a:pt x="876282" y="3258386"/>
                </a:cubicBezTo>
                <a:cubicBezTo>
                  <a:pt x="874325" y="3252351"/>
                  <a:pt x="873532" y="3246009"/>
                  <a:pt x="873951" y="3239700"/>
                </a:cubicBezTo>
                <a:cubicBezTo>
                  <a:pt x="873553" y="3233083"/>
                  <a:pt x="874931" y="3226465"/>
                  <a:pt x="877948" y="3220534"/>
                </a:cubicBezTo>
                <a:cubicBezTo>
                  <a:pt x="884830" y="3209151"/>
                  <a:pt x="896888" y="3201849"/>
                  <a:pt x="910177" y="3201094"/>
                </a:cubicBezTo>
                <a:cubicBezTo>
                  <a:pt x="915738" y="3200649"/>
                  <a:pt x="921330" y="3201403"/>
                  <a:pt x="926566" y="3203323"/>
                </a:cubicBezTo>
                <a:cubicBezTo>
                  <a:pt x="930724" y="3205243"/>
                  <a:pt x="934633" y="3207677"/>
                  <a:pt x="938206" y="3210557"/>
                </a:cubicBezTo>
                <a:cubicBezTo>
                  <a:pt x="943585" y="3213883"/>
                  <a:pt x="948279" y="3218203"/>
                  <a:pt x="952030" y="3223311"/>
                </a:cubicBezTo>
                <a:cubicBezTo>
                  <a:pt x="955486" y="3228180"/>
                  <a:pt x="958074" y="3233631"/>
                  <a:pt x="959672" y="3239391"/>
                </a:cubicBezTo>
                <a:cubicBezTo>
                  <a:pt x="961520" y="3244637"/>
                  <a:pt x="969728" y="3240968"/>
                  <a:pt x="970705" y="3238843"/>
                </a:cubicBezTo>
                <a:close/>
                <a:moveTo>
                  <a:pt x="223180" y="2846614"/>
                </a:moveTo>
                <a:cubicBezTo>
                  <a:pt x="224686" y="2840679"/>
                  <a:pt x="225035" y="2834511"/>
                  <a:pt x="224209" y="2828443"/>
                </a:cubicBezTo>
                <a:cubicBezTo>
                  <a:pt x="223760" y="2819676"/>
                  <a:pt x="220924" y="2811200"/>
                  <a:pt x="216008" y="2803928"/>
                </a:cubicBezTo>
                <a:cubicBezTo>
                  <a:pt x="202283" y="2786429"/>
                  <a:pt x="180841" y="2776788"/>
                  <a:pt x="158641" y="2778128"/>
                </a:cubicBezTo>
                <a:cubicBezTo>
                  <a:pt x="146336" y="2778533"/>
                  <a:pt x="134398" y="2782411"/>
                  <a:pt x="124201" y="2789312"/>
                </a:cubicBezTo>
                <a:cubicBezTo>
                  <a:pt x="110411" y="2799629"/>
                  <a:pt x="100671" y="2814454"/>
                  <a:pt x="96673" y="2831206"/>
                </a:cubicBezTo>
                <a:cubicBezTo>
                  <a:pt x="85551" y="2871451"/>
                  <a:pt x="109160" y="2913091"/>
                  <a:pt x="149404" y="2924210"/>
                </a:cubicBezTo>
                <a:cubicBezTo>
                  <a:pt x="154180" y="2925530"/>
                  <a:pt x="159073" y="2926377"/>
                  <a:pt x="164014" y="2926740"/>
                </a:cubicBezTo>
                <a:cubicBezTo>
                  <a:pt x="172585" y="2927426"/>
                  <a:pt x="181211" y="2926733"/>
                  <a:pt x="189563" y="2924683"/>
                </a:cubicBezTo>
                <a:cubicBezTo>
                  <a:pt x="202222" y="2921244"/>
                  <a:pt x="213858" y="2914791"/>
                  <a:pt x="223482" y="2905880"/>
                </a:cubicBezTo>
                <a:cubicBezTo>
                  <a:pt x="229054" y="2900295"/>
                  <a:pt x="234094" y="2894203"/>
                  <a:pt x="238537" y="2887682"/>
                </a:cubicBezTo>
                <a:cubicBezTo>
                  <a:pt x="244547" y="2878654"/>
                  <a:pt x="248878" y="2868615"/>
                  <a:pt x="251326" y="2858052"/>
                </a:cubicBezTo>
                <a:cubicBezTo>
                  <a:pt x="252114" y="2851699"/>
                  <a:pt x="235705" y="2845205"/>
                  <a:pt x="231416" y="2854531"/>
                </a:cubicBezTo>
                <a:cubicBezTo>
                  <a:pt x="228851" y="2863318"/>
                  <a:pt x="224878" y="2871629"/>
                  <a:pt x="219652" y="2879145"/>
                </a:cubicBezTo>
                <a:cubicBezTo>
                  <a:pt x="214448" y="2885724"/>
                  <a:pt x="207903" y="2891117"/>
                  <a:pt x="200452" y="2894971"/>
                </a:cubicBezTo>
                <a:cubicBezTo>
                  <a:pt x="191127" y="2900158"/>
                  <a:pt x="180395" y="2902260"/>
                  <a:pt x="169801" y="2900967"/>
                </a:cubicBezTo>
                <a:cubicBezTo>
                  <a:pt x="164665" y="2900155"/>
                  <a:pt x="159766" y="2898245"/>
                  <a:pt x="155435" y="2895365"/>
                </a:cubicBezTo>
                <a:cubicBezTo>
                  <a:pt x="151561" y="2893178"/>
                  <a:pt x="148811" y="2889389"/>
                  <a:pt x="145626" y="2887287"/>
                </a:cubicBezTo>
                <a:cubicBezTo>
                  <a:pt x="138049" y="2882048"/>
                  <a:pt x="132190" y="2874687"/>
                  <a:pt x="128782" y="2866130"/>
                </a:cubicBezTo>
                <a:cubicBezTo>
                  <a:pt x="126820" y="2860102"/>
                  <a:pt x="126022" y="2853756"/>
                  <a:pt x="126426" y="2847430"/>
                </a:cubicBezTo>
                <a:cubicBezTo>
                  <a:pt x="126042" y="2840810"/>
                  <a:pt x="127420" y="2834206"/>
                  <a:pt x="130427" y="2828295"/>
                </a:cubicBezTo>
                <a:cubicBezTo>
                  <a:pt x="137312" y="2816899"/>
                  <a:pt x="149363" y="2809620"/>
                  <a:pt x="162656" y="2808828"/>
                </a:cubicBezTo>
                <a:cubicBezTo>
                  <a:pt x="168217" y="2808382"/>
                  <a:pt x="173809" y="2809150"/>
                  <a:pt x="179044" y="2811074"/>
                </a:cubicBezTo>
                <a:cubicBezTo>
                  <a:pt x="183200" y="2812997"/>
                  <a:pt x="187102" y="2815424"/>
                  <a:pt x="190664" y="2818301"/>
                </a:cubicBezTo>
                <a:cubicBezTo>
                  <a:pt x="196047" y="2821630"/>
                  <a:pt x="200747" y="2825957"/>
                  <a:pt x="204512" y="2831045"/>
                </a:cubicBezTo>
                <a:cubicBezTo>
                  <a:pt x="207961" y="2835934"/>
                  <a:pt x="210543" y="2841375"/>
                  <a:pt x="212151" y="2847139"/>
                </a:cubicBezTo>
                <a:cubicBezTo>
                  <a:pt x="214019" y="2852395"/>
                  <a:pt x="222203" y="2848730"/>
                  <a:pt x="223180" y="2846607"/>
                </a:cubicBezTo>
                <a:close/>
                <a:moveTo>
                  <a:pt x="129265" y="4489654"/>
                </a:moveTo>
                <a:cubicBezTo>
                  <a:pt x="132423" y="4475014"/>
                  <a:pt x="129851" y="4459757"/>
                  <a:pt x="122082" y="4446968"/>
                </a:cubicBezTo>
                <a:cubicBezTo>
                  <a:pt x="109527" y="4429860"/>
                  <a:pt x="87111" y="4420020"/>
                  <a:pt x="64715" y="4421152"/>
                </a:cubicBezTo>
                <a:cubicBezTo>
                  <a:pt x="52407" y="4421563"/>
                  <a:pt x="40465" y="4425437"/>
                  <a:pt x="30275" y="4432363"/>
                </a:cubicBezTo>
                <a:cubicBezTo>
                  <a:pt x="16475" y="4442683"/>
                  <a:pt x="6732" y="4457494"/>
                  <a:pt x="2747" y="4474260"/>
                </a:cubicBezTo>
                <a:cubicBezTo>
                  <a:pt x="-8368" y="4514512"/>
                  <a:pt x="15246" y="4556134"/>
                  <a:pt x="55489" y="4567243"/>
                </a:cubicBezTo>
                <a:cubicBezTo>
                  <a:pt x="60262" y="4568580"/>
                  <a:pt x="65151" y="4569403"/>
                  <a:pt x="70088" y="4569780"/>
                </a:cubicBezTo>
                <a:cubicBezTo>
                  <a:pt x="91993" y="4571734"/>
                  <a:pt x="113672" y="4564123"/>
                  <a:pt x="129577" y="4548935"/>
                </a:cubicBezTo>
                <a:cubicBezTo>
                  <a:pt x="135152" y="4543346"/>
                  <a:pt x="140185" y="4537243"/>
                  <a:pt x="144615" y="4530729"/>
                </a:cubicBezTo>
                <a:cubicBezTo>
                  <a:pt x="150635" y="4521711"/>
                  <a:pt x="154972" y="4511666"/>
                  <a:pt x="157420" y="4501106"/>
                </a:cubicBezTo>
                <a:cubicBezTo>
                  <a:pt x="158188" y="4494729"/>
                  <a:pt x="141779" y="4488249"/>
                  <a:pt x="137490" y="4497574"/>
                </a:cubicBezTo>
                <a:cubicBezTo>
                  <a:pt x="134932" y="4506352"/>
                  <a:pt x="130966" y="4514683"/>
                  <a:pt x="125747" y="4522191"/>
                </a:cubicBezTo>
                <a:cubicBezTo>
                  <a:pt x="120526" y="4528774"/>
                  <a:pt x="113977" y="4534157"/>
                  <a:pt x="106527" y="4538031"/>
                </a:cubicBezTo>
                <a:cubicBezTo>
                  <a:pt x="97201" y="4543209"/>
                  <a:pt x="86480" y="4545300"/>
                  <a:pt x="75896" y="4543997"/>
                </a:cubicBezTo>
                <a:cubicBezTo>
                  <a:pt x="70746" y="4543209"/>
                  <a:pt x="65830" y="4541288"/>
                  <a:pt x="61496" y="4538409"/>
                </a:cubicBezTo>
                <a:cubicBezTo>
                  <a:pt x="57622" y="4536214"/>
                  <a:pt x="54892" y="4532443"/>
                  <a:pt x="51687" y="4530317"/>
                </a:cubicBezTo>
                <a:cubicBezTo>
                  <a:pt x="44120" y="4525071"/>
                  <a:pt x="38260" y="4517734"/>
                  <a:pt x="34842" y="4509197"/>
                </a:cubicBezTo>
                <a:cubicBezTo>
                  <a:pt x="32881" y="4503163"/>
                  <a:pt x="32089" y="4496820"/>
                  <a:pt x="32511" y="4490477"/>
                </a:cubicBezTo>
                <a:cubicBezTo>
                  <a:pt x="32112" y="4483860"/>
                  <a:pt x="33492" y="4477243"/>
                  <a:pt x="36508" y="4471346"/>
                </a:cubicBezTo>
                <a:cubicBezTo>
                  <a:pt x="43396" y="4459963"/>
                  <a:pt x="55444" y="4452660"/>
                  <a:pt x="68737" y="4451871"/>
                </a:cubicBezTo>
                <a:cubicBezTo>
                  <a:pt x="74291" y="4451426"/>
                  <a:pt x="79880" y="4452180"/>
                  <a:pt x="85105" y="4454134"/>
                </a:cubicBezTo>
                <a:cubicBezTo>
                  <a:pt x="89271" y="4456054"/>
                  <a:pt x="93179" y="4458454"/>
                  <a:pt x="96745" y="4461334"/>
                </a:cubicBezTo>
                <a:cubicBezTo>
                  <a:pt x="102118" y="4464660"/>
                  <a:pt x="106811" y="4469014"/>
                  <a:pt x="110572" y="4474089"/>
                </a:cubicBezTo>
                <a:cubicBezTo>
                  <a:pt x="114035" y="4478957"/>
                  <a:pt x="116627" y="4484409"/>
                  <a:pt x="118235" y="4490169"/>
                </a:cubicBezTo>
                <a:cubicBezTo>
                  <a:pt x="120073" y="4495448"/>
                  <a:pt x="128278" y="4491780"/>
                  <a:pt x="129265" y="4489654"/>
                </a:cubicBezTo>
                <a:close/>
                <a:moveTo>
                  <a:pt x="3787722" y="348697"/>
                </a:moveTo>
                <a:cubicBezTo>
                  <a:pt x="3790842" y="334075"/>
                  <a:pt x="3788271" y="318817"/>
                  <a:pt x="3780557" y="306012"/>
                </a:cubicBezTo>
                <a:cubicBezTo>
                  <a:pt x="3767974" y="288917"/>
                  <a:pt x="3745551" y="279087"/>
                  <a:pt x="3723162" y="280212"/>
                </a:cubicBezTo>
                <a:cubicBezTo>
                  <a:pt x="3710854" y="280613"/>
                  <a:pt x="3698922" y="284497"/>
                  <a:pt x="3688739" y="291413"/>
                </a:cubicBezTo>
                <a:cubicBezTo>
                  <a:pt x="3674922" y="301705"/>
                  <a:pt x="3665185" y="316531"/>
                  <a:pt x="3661208" y="333289"/>
                </a:cubicBezTo>
                <a:cubicBezTo>
                  <a:pt x="3650100" y="373544"/>
                  <a:pt x="3673722" y="415184"/>
                  <a:pt x="3713974" y="426300"/>
                </a:cubicBezTo>
                <a:cubicBezTo>
                  <a:pt x="3718739" y="427616"/>
                  <a:pt x="3723608" y="428460"/>
                  <a:pt x="3728545" y="428823"/>
                </a:cubicBezTo>
                <a:cubicBezTo>
                  <a:pt x="3737116" y="429523"/>
                  <a:pt x="3745722" y="428833"/>
                  <a:pt x="3754088" y="426783"/>
                </a:cubicBezTo>
                <a:cubicBezTo>
                  <a:pt x="3766739" y="423344"/>
                  <a:pt x="3778397" y="416895"/>
                  <a:pt x="3788031" y="407981"/>
                </a:cubicBezTo>
                <a:cubicBezTo>
                  <a:pt x="3793585" y="402403"/>
                  <a:pt x="3798625" y="396310"/>
                  <a:pt x="3803048" y="389779"/>
                </a:cubicBezTo>
                <a:cubicBezTo>
                  <a:pt x="3809082" y="380761"/>
                  <a:pt x="3813402" y="370729"/>
                  <a:pt x="3815871" y="360169"/>
                </a:cubicBezTo>
                <a:cubicBezTo>
                  <a:pt x="3816625" y="353799"/>
                  <a:pt x="3800236" y="347302"/>
                  <a:pt x="3795951" y="356631"/>
                </a:cubicBezTo>
                <a:cubicBezTo>
                  <a:pt x="3793379" y="365412"/>
                  <a:pt x="3789402" y="373723"/>
                  <a:pt x="3784191" y="381245"/>
                </a:cubicBezTo>
                <a:cubicBezTo>
                  <a:pt x="3778980" y="387821"/>
                  <a:pt x="3772431" y="393217"/>
                  <a:pt x="3764991" y="397088"/>
                </a:cubicBezTo>
                <a:cubicBezTo>
                  <a:pt x="3755665" y="402262"/>
                  <a:pt x="3744934" y="404353"/>
                  <a:pt x="3734339" y="403064"/>
                </a:cubicBezTo>
                <a:cubicBezTo>
                  <a:pt x="3729197" y="402265"/>
                  <a:pt x="3724294" y="400352"/>
                  <a:pt x="3719974" y="397465"/>
                </a:cubicBezTo>
                <a:cubicBezTo>
                  <a:pt x="3716065" y="395278"/>
                  <a:pt x="3713357" y="391489"/>
                  <a:pt x="3710168" y="389384"/>
                </a:cubicBezTo>
                <a:cubicBezTo>
                  <a:pt x="3702591" y="384156"/>
                  <a:pt x="3696728" y="376805"/>
                  <a:pt x="3693300" y="368251"/>
                </a:cubicBezTo>
                <a:cubicBezTo>
                  <a:pt x="3691345" y="362213"/>
                  <a:pt x="3690557" y="355863"/>
                  <a:pt x="3690968" y="349531"/>
                </a:cubicBezTo>
                <a:cubicBezTo>
                  <a:pt x="3690557" y="342913"/>
                  <a:pt x="3691928" y="336307"/>
                  <a:pt x="3694980" y="330416"/>
                </a:cubicBezTo>
                <a:cubicBezTo>
                  <a:pt x="3701871" y="319013"/>
                  <a:pt x="3713905" y="311727"/>
                  <a:pt x="3727208" y="310925"/>
                </a:cubicBezTo>
                <a:cubicBezTo>
                  <a:pt x="3732762" y="310479"/>
                  <a:pt x="3738351" y="311247"/>
                  <a:pt x="3743562" y="313174"/>
                </a:cubicBezTo>
                <a:cubicBezTo>
                  <a:pt x="3747711" y="315104"/>
                  <a:pt x="3751654" y="317528"/>
                  <a:pt x="3755219" y="320398"/>
                </a:cubicBezTo>
                <a:cubicBezTo>
                  <a:pt x="3760602" y="323731"/>
                  <a:pt x="3765265" y="328057"/>
                  <a:pt x="3769037" y="333142"/>
                </a:cubicBezTo>
                <a:cubicBezTo>
                  <a:pt x="3772499" y="338028"/>
                  <a:pt x="3775071" y="343476"/>
                  <a:pt x="3776682" y="349239"/>
                </a:cubicBezTo>
                <a:cubicBezTo>
                  <a:pt x="3778534" y="354505"/>
                  <a:pt x="3786728" y="350820"/>
                  <a:pt x="3787722" y="348697"/>
                </a:cubicBezTo>
                <a:close/>
                <a:moveTo>
                  <a:pt x="6075574" y="204355"/>
                </a:moveTo>
                <a:cubicBezTo>
                  <a:pt x="6077083" y="198420"/>
                  <a:pt x="6077425" y="192248"/>
                  <a:pt x="6076603" y="186183"/>
                </a:cubicBezTo>
                <a:cubicBezTo>
                  <a:pt x="6076157" y="177420"/>
                  <a:pt x="6073311" y="168944"/>
                  <a:pt x="6068408" y="161676"/>
                </a:cubicBezTo>
                <a:cubicBezTo>
                  <a:pt x="6054694" y="144183"/>
                  <a:pt x="6033231" y="134539"/>
                  <a:pt x="6011048" y="135876"/>
                </a:cubicBezTo>
                <a:cubicBezTo>
                  <a:pt x="5998739" y="136284"/>
                  <a:pt x="5986808" y="140161"/>
                  <a:pt x="5976591" y="147056"/>
                </a:cubicBezTo>
                <a:cubicBezTo>
                  <a:pt x="5962808" y="157380"/>
                  <a:pt x="5953071" y="172201"/>
                  <a:pt x="5949059" y="188953"/>
                </a:cubicBezTo>
                <a:cubicBezTo>
                  <a:pt x="5937951" y="229205"/>
                  <a:pt x="5961574" y="270845"/>
                  <a:pt x="6001825" y="281960"/>
                </a:cubicBezTo>
                <a:cubicBezTo>
                  <a:pt x="6006591" y="283280"/>
                  <a:pt x="6011494" y="284127"/>
                  <a:pt x="6016431" y="284487"/>
                </a:cubicBezTo>
                <a:cubicBezTo>
                  <a:pt x="6025002" y="285187"/>
                  <a:pt x="6033608" y="284497"/>
                  <a:pt x="6041940" y="282447"/>
                </a:cubicBezTo>
                <a:cubicBezTo>
                  <a:pt x="6054591" y="279019"/>
                  <a:pt x="6066248" y="272566"/>
                  <a:pt x="6075882" y="263645"/>
                </a:cubicBezTo>
                <a:cubicBezTo>
                  <a:pt x="6081471" y="258060"/>
                  <a:pt x="6086477" y="251967"/>
                  <a:pt x="6090934" y="245446"/>
                </a:cubicBezTo>
                <a:cubicBezTo>
                  <a:pt x="6096968" y="236425"/>
                  <a:pt x="6101288" y="226383"/>
                  <a:pt x="6103722" y="215813"/>
                </a:cubicBezTo>
                <a:cubicBezTo>
                  <a:pt x="6104511" y="209463"/>
                  <a:pt x="6088088" y="202966"/>
                  <a:pt x="6083802" y="212295"/>
                </a:cubicBezTo>
                <a:cubicBezTo>
                  <a:pt x="6081265" y="221086"/>
                  <a:pt x="6077288" y="229400"/>
                  <a:pt x="6072042" y="236909"/>
                </a:cubicBezTo>
                <a:cubicBezTo>
                  <a:pt x="6066865" y="243499"/>
                  <a:pt x="6060317" y="248895"/>
                  <a:pt x="6052842" y="252732"/>
                </a:cubicBezTo>
                <a:cubicBezTo>
                  <a:pt x="6043517" y="257923"/>
                  <a:pt x="6032785" y="260021"/>
                  <a:pt x="6022191" y="258728"/>
                </a:cubicBezTo>
                <a:cubicBezTo>
                  <a:pt x="6017048" y="257912"/>
                  <a:pt x="6012145" y="256003"/>
                  <a:pt x="6007825" y="253129"/>
                </a:cubicBezTo>
                <a:cubicBezTo>
                  <a:pt x="6003951" y="250942"/>
                  <a:pt x="6001208" y="247153"/>
                  <a:pt x="5998020" y="245048"/>
                </a:cubicBezTo>
                <a:cubicBezTo>
                  <a:pt x="5990443" y="239799"/>
                  <a:pt x="5984614" y="232445"/>
                  <a:pt x="5981185" y="223894"/>
                </a:cubicBezTo>
                <a:cubicBezTo>
                  <a:pt x="5979231" y="217867"/>
                  <a:pt x="5978408" y="211520"/>
                  <a:pt x="5978820" y="205195"/>
                </a:cubicBezTo>
                <a:cubicBezTo>
                  <a:pt x="5978443" y="198581"/>
                  <a:pt x="5979814" y="191984"/>
                  <a:pt x="5982831" y="186080"/>
                </a:cubicBezTo>
                <a:cubicBezTo>
                  <a:pt x="5989722" y="174677"/>
                  <a:pt x="6001757" y="167391"/>
                  <a:pt x="6015059" y="166589"/>
                </a:cubicBezTo>
                <a:cubicBezTo>
                  <a:pt x="6020614" y="166143"/>
                  <a:pt x="6026202" y="166911"/>
                  <a:pt x="6031414" y="168838"/>
                </a:cubicBezTo>
                <a:cubicBezTo>
                  <a:pt x="6035597" y="170768"/>
                  <a:pt x="6039505" y="173196"/>
                  <a:pt x="6043105" y="176062"/>
                </a:cubicBezTo>
                <a:cubicBezTo>
                  <a:pt x="6048454" y="179415"/>
                  <a:pt x="6053151" y="183735"/>
                  <a:pt x="6056923" y="188806"/>
                </a:cubicBezTo>
                <a:cubicBezTo>
                  <a:pt x="6060351" y="193702"/>
                  <a:pt x="6062957" y="199143"/>
                  <a:pt x="6064568" y="204903"/>
                </a:cubicBezTo>
                <a:cubicBezTo>
                  <a:pt x="6066419" y="210156"/>
                  <a:pt x="6074579" y="206494"/>
                  <a:pt x="6075574" y="204385"/>
                </a:cubicBezTo>
                <a:close/>
                <a:moveTo>
                  <a:pt x="5371414" y="4943426"/>
                </a:moveTo>
                <a:cubicBezTo>
                  <a:pt x="5372923" y="4937494"/>
                  <a:pt x="5373265" y="4931323"/>
                  <a:pt x="5372443" y="4925254"/>
                </a:cubicBezTo>
                <a:cubicBezTo>
                  <a:pt x="5371997" y="4916477"/>
                  <a:pt x="5369151" y="4908009"/>
                  <a:pt x="5364248" y="4900740"/>
                </a:cubicBezTo>
                <a:cubicBezTo>
                  <a:pt x="5350534" y="4883254"/>
                  <a:pt x="5329071" y="4873586"/>
                  <a:pt x="5306888" y="4874923"/>
                </a:cubicBezTo>
                <a:cubicBezTo>
                  <a:pt x="5294579" y="4875334"/>
                  <a:pt x="5282614" y="4879209"/>
                  <a:pt x="5272431" y="4886134"/>
                </a:cubicBezTo>
                <a:cubicBezTo>
                  <a:pt x="5258648" y="4896454"/>
                  <a:pt x="5248911" y="4911266"/>
                  <a:pt x="5244899" y="4928031"/>
                </a:cubicBezTo>
                <a:cubicBezTo>
                  <a:pt x="5233791" y="4968283"/>
                  <a:pt x="5257414" y="5009906"/>
                  <a:pt x="5297665" y="5021014"/>
                </a:cubicBezTo>
                <a:cubicBezTo>
                  <a:pt x="5302431" y="5022352"/>
                  <a:pt x="5307334" y="5023174"/>
                  <a:pt x="5312271" y="5023551"/>
                </a:cubicBezTo>
                <a:cubicBezTo>
                  <a:pt x="5320842" y="5024271"/>
                  <a:pt x="5329448" y="5023586"/>
                  <a:pt x="5337780" y="5021494"/>
                </a:cubicBezTo>
                <a:cubicBezTo>
                  <a:pt x="5350465" y="5018066"/>
                  <a:pt x="5362088" y="5011620"/>
                  <a:pt x="5371722" y="5002706"/>
                </a:cubicBezTo>
                <a:cubicBezTo>
                  <a:pt x="5377311" y="4997117"/>
                  <a:pt x="5382317" y="4991049"/>
                  <a:pt x="5386774" y="4984534"/>
                </a:cubicBezTo>
                <a:cubicBezTo>
                  <a:pt x="5392774" y="4975517"/>
                  <a:pt x="5397128" y="4965472"/>
                  <a:pt x="5399562" y="4954911"/>
                </a:cubicBezTo>
                <a:cubicBezTo>
                  <a:pt x="5400351" y="4948534"/>
                  <a:pt x="5383928" y="4942020"/>
                  <a:pt x="5379642" y="4951346"/>
                </a:cubicBezTo>
                <a:cubicBezTo>
                  <a:pt x="5377105" y="4960157"/>
                  <a:pt x="5373128" y="4968454"/>
                  <a:pt x="5367882" y="4975963"/>
                </a:cubicBezTo>
                <a:cubicBezTo>
                  <a:pt x="5362705" y="4982546"/>
                  <a:pt x="5356157" y="4987963"/>
                  <a:pt x="5348682" y="4991803"/>
                </a:cubicBezTo>
                <a:cubicBezTo>
                  <a:pt x="5339357" y="4996980"/>
                  <a:pt x="5328625" y="4999071"/>
                  <a:pt x="5318031" y="4997803"/>
                </a:cubicBezTo>
                <a:cubicBezTo>
                  <a:pt x="5312888" y="4996980"/>
                  <a:pt x="5307985" y="4995094"/>
                  <a:pt x="5303665" y="4992214"/>
                </a:cubicBezTo>
                <a:cubicBezTo>
                  <a:pt x="5299791" y="4990020"/>
                  <a:pt x="5297048" y="4986214"/>
                  <a:pt x="5293860" y="4984123"/>
                </a:cubicBezTo>
                <a:cubicBezTo>
                  <a:pt x="5286283" y="4978877"/>
                  <a:pt x="5280454" y="4971506"/>
                  <a:pt x="5277025" y="4962968"/>
                </a:cubicBezTo>
                <a:cubicBezTo>
                  <a:pt x="5275071" y="4956935"/>
                  <a:pt x="5274248" y="4950591"/>
                  <a:pt x="5274660" y="4944249"/>
                </a:cubicBezTo>
                <a:cubicBezTo>
                  <a:pt x="5274283" y="4937632"/>
                  <a:pt x="5275654" y="4931014"/>
                  <a:pt x="5278671" y="4925117"/>
                </a:cubicBezTo>
                <a:cubicBezTo>
                  <a:pt x="5285562" y="4913734"/>
                  <a:pt x="5297597" y="4906466"/>
                  <a:pt x="5310899" y="4905643"/>
                </a:cubicBezTo>
                <a:cubicBezTo>
                  <a:pt x="5316454" y="4905197"/>
                  <a:pt x="5322042" y="4905986"/>
                  <a:pt x="5327288" y="4907906"/>
                </a:cubicBezTo>
                <a:cubicBezTo>
                  <a:pt x="5331437" y="4909826"/>
                  <a:pt x="5335345" y="4912260"/>
                  <a:pt x="5338911" y="4915140"/>
                </a:cubicBezTo>
                <a:cubicBezTo>
                  <a:pt x="5344294" y="4918466"/>
                  <a:pt x="5348991" y="4922786"/>
                  <a:pt x="5352728" y="4927860"/>
                </a:cubicBezTo>
                <a:cubicBezTo>
                  <a:pt x="5356191" y="4932763"/>
                  <a:pt x="5358797" y="4938214"/>
                  <a:pt x="5360408" y="4943974"/>
                </a:cubicBezTo>
                <a:cubicBezTo>
                  <a:pt x="5362225" y="4949220"/>
                  <a:pt x="5370454" y="4945551"/>
                  <a:pt x="5371414" y="4943426"/>
                </a:cubicBezTo>
                <a:close/>
                <a:moveTo>
                  <a:pt x="6321437" y="3064126"/>
                </a:moveTo>
                <a:cubicBezTo>
                  <a:pt x="6324557" y="3049503"/>
                  <a:pt x="6321985" y="3034246"/>
                  <a:pt x="6314271" y="3021440"/>
                </a:cubicBezTo>
                <a:cubicBezTo>
                  <a:pt x="6301688" y="3004342"/>
                  <a:pt x="6279265" y="2994516"/>
                  <a:pt x="6256877" y="2995640"/>
                </a:cubicBezTo>
                <a:cubicBezTo>
                  <a:pt x="6244568" y="2996042"/>
                  <a:pt x="6232637" y="2999926"/>
                  <a:pt x="6222454" y="3006842"/>
                </a:cubicBezTo>
                <a:cubicBezTo>
                  <a:pt x="6208637" y="3017134"/>
                  <a:pt x="6198899" y="3031959"/>
                  <a:pt x="6194923" y="3048718"/>
                </a:cubicBezTo>
                <a:cubicBezTo>
                  <a:pt x="6183814" y="3088980"/>
                  <a:pt x="6207437" y="3130603"/>
                  <a:pt x="6247688" y="3141711"/>
                </a:cubicBezTo>
                <a:cubicBezTo>
                  <a:pt x="6252454" y="3143048"/>
                  <a:pt x="6257322" y="3143871"/>
                  <a:pt x="6262259" y="3144248"/>
                </a:cubicBezTo>
                <a:cubicBezTo>
                  <a:pt x="6270831" y="3144968"/>
                  <a:pt x="6279437" y="3144283"/>
                  <a:pt x="6287802" y="3142226"/>
                </a:cubicBezTo>
                <a:cubicBezTo>
                  <a:pt x="6300454" y="3138763"/>
                  <a:pt x="6312111" y="3132317"/>
                  <a:pt x="6321745" y="3123403"/>
                </a:cubicBezTo>
                <a:cubicBezTo>
                  <a:pt x="6327334" y="3117814"/>
                  <a:pt x="6332340" y="3111746"/>
                  <a:pt x="6336763" y="3105197"/>
                </a:cubicBezTo>
                <a:cubicBezTo>
                  <a:pt x="6342797" y="3096180"/>
                  <a:pt x="6347117" y="3086158"/>
                  <a:pt x="6349585" y="3075598"/>
                </a:cubicBezTo>
                <a:cubicBezTo>
                  <a:pt x="6350340" y="3069228"/>
                  <a:pt x="6333951" y="3062731"/>
                  <a:pt x="6329665" y="3072060"/>
                </a:cubicBezTo>
                <a:cubicBezTo>
                  <a:pt x="6327094" y="3080837"/>
                  <a:pt x="6323117" y="3089151"/>
                  <a:pt x="6317905" y="3096660"/>
                </a:cubicBezTo>
                <a:cubicBezTo>
                  <a:pt x="6312694" y="3103243"/>
                  <a:pt x="6306145" y="3108660"/>
                  <a:pt x="6298705" y="3112534"/>
                </a:cubicBezTo>
                <a:cubicBezTo>
                  <a:pt x="6289379" y="3117677"/>
                  <a:pt x="6278648" y="3119768"/>
                  <a:pt x="6268054" y="3118500"/>
                </a:cubicBezTo>
                <a:cubicBezTo>
                  <a:pt x="6262911" y="3117711"/>
                  <a:pt x="6258008" y="3115791"/>
                  <a:pt x="6253688" y="3112877"/>
                </a:cubicBezTo>
                <a:cubicBezTo>
                  <a:pt x="6249780" y="3110717"/>
                  <a:pt x="6247071" y="3106911"/>
                  <a:pt x="6243882" y="3104820"/>
                </a:cubicBezTo>
                <a:cubicBezTo>
                  <a:pt x="6236305" y="3099574"/>
                  <a:pt x="6230443" y="3092237"/>
                  <a:pt x="6227014" y="3083679"/>
                </a:cubicBezTo>
                <a:cubicBezTo>
                  <a:pt x="6225059" y="3077642"/>
                  <a:pt x="6224271" y="3071292"/>
                  <a:pt x="6224682" y="3064959"/>
                </a:cubicBezTo>
                <a:cubicBezTo>
                  <a:pt x="6224271" y="3058342"/>
                  <a:pt x="6225642" y="3051735"/>
                  <a:pt x="6228694" y="3045845"/>
                </a:cubicBezTo>
                <a:cubicBezTo>
                  <a:pt x="6235585" y="3034442"/>
                  <a:pt x="6247620" y="3027156"/>
                  <a:pt x="6260923" y="3026354"/>
                </a:cubicBezTo>
                <a:cubicBezTo>
                  <a:pt x="6266477" y="3025904"/>
                  <a:pt x="6272065" y="3026672"/>
                  <a:pt x="6277277" y="3028603"/>
                </a:cubicBezTo>
                <a:cubicBezTo>
                  <a:pt x="6281425" y="3030533"/>
                  <a:pt x="6285368" y="3032957"/>
                  <a:pt x="6288934" y="3035827"/>
                </a:cubicBezTo>
                <a:cubicBezTo>
                  <a:pt x="6294317" y="3039159"/>
                  <a:pt x="6298980" y="3043486"/>
                  <a:pt x="6302751" y="3048571"/>
                </a:cubicBezTo>
                <a:cubicBezTo>
                  <a:pt x="6306214" y="3053463"/>
                  <a:pt x="6308785" y="3058915"/>
                  <a:pt x="6310397" y="3064685"/>
                </a:cubicBezTo>
                <a:cubicBezTo>
                  <a:pt x="6312248" y="3069934"/>
                  <a:pt x="6320443" y="3066248"/>
                  <a:pt x="6321437" y="3064126"/>
                </a:cubicBezTo>
                <a:close/>
                <a:moveTo>
                  <a:pt x="761120" y="1076587"/>
                </a:moveTo>
                <a:cubicBezTo>
                  <a:pt x="762629" y="1070652"/>
                  <a:pt x="762978" y="1064484"/>
                  <a:pt x="762148" y="1058415"/>
                </a:cubicBezTo>
                <a:cubicBezTo>
                  <a:pt x="761692" y="1049642"/>
                  <a:pt x="758847" y="1041159"/>
                  <a:pt x="753920" y="1033884"/>
                </a:cubicBezTo>
                <a:cubicBezTo>
                  <a:pt x="741364" y="1016789"/>
                  <a:pt x="718948" y="1006963"/>
                  <a:pt x="696553" y="1008087"/>
                </a:cubicBezTo>
                <a:cubicBezTo>
                  <a:pt x="684245" y="1008495"/>
                  <a:pt x="672306" y="1012380"/>
                  <a:pt x="662113" y="1019288"/>
                </a:cubicBezTo>
                <a:cubicBezTo>
                  <a:pt x="648334" y="1029608"/>
                  <a:pt x="638610" y="1044433"/>
                  <a:pt x="634636" y="1061185"/>
                </a:cubicBezTo>
                <a:cubicBezTo>
                  <a:pt x="623528" y="1101447"/>
                  <a:pt x="647158" y="1143091"/>
                  <a:pt x="687419" y="1154199"/>
                </a:cubicBezTo>
                <a:cubicBezTo>
                  <a:pt x="692171" y="1155512"/>
                  <a:pt x="697040" y="1156356"/>
                  <a:pt x="701956" y="1156719"/>
                </a:cubicBezTo>
                <a:cubicBezTo>
                  <a:pt x="710528" y="1157415"/>
                  <a:pt x="719158" y="1156719"/>
                  <a:pt x="727506" y="1154662"/>
                </a:cubicBezTo>
                <a:cubicBezTo>
                  <a:pt x="740175" y="1151233"/>
                  <a:pt x="751822" y="1144781"/>
                  <a:pt x="761449" y="1135860"/>
                </a:cubicBezTo>
                <a:cubicBezTo>
                  <a:pt x="767017" y="1130288"/>
                  <a:pt x="772054" y="1124203"/>
                  <a:pt x="776483" y="1117688"/>
                </a:cubicBezTo>
                <a:cubicBezTo>
                  <a:pt x="782500" y="1108664"/>
                  <a:pt x="786841" y="1098625"/>
                  <a:pt x="789289" y="1088059"/>
                </a:cubicBezTo>
                <a:cubicBezTo>
                  <a:pt x="790078" y="1081688"/>
                  <a:pt x="773651" y="1075212"/>
                  <a:pt x="769359" y="1084520"/>
                </a:cubicBezTo>
                <a:cubicBezTo>
                  <a:pt x="766815" y="1093311"/>
                  <a:pt x="762848" y="1101622"/>
                  <a:pt x="757616" y="1109131"/>
                </a:cubicBezTo>
                <a:cubicBezTo>
                  <a:pt x="752415" y="1115720"/>
                  <a:pt x="745863" y="1121117"/>
                  <a:pt x="738395" y="1124957"/>
                </a:cubicBezTo>
                <a:cubicBezTo>
                  <a:pt x="729076" y="1130144"/>
                  <a:pt x="718352" y="1132243"/>
                  <a:pt x="707764" y="1130953"/>
                </a:cubicBezTo>
                <a:cubicBezTo>
                  <a:pt x="702632" y="1130148"/>
                  <a:pt x="697729" y="1128245"/>
                  <a:pt x="693399" y="1125372"/>
                </a:cubicBezTo>
                <a:cubicBezTo>
                  <a:pt x="689524" y="1123167"/>
                  <a:pt x="686775" y="1119375"/>
                  <a:pt x="683590" y="1117273"/>
                </a:cubicBezTo>
                <a:cubicBezTo>
                  <a:pt x="676019" y="1112038"/>
                  <a:pt x="670157" y="1104687"/>
                  <a:pt x="666745" y="1096136"/>
                </a:cubicBezTo>
                <a:cubicBezTo>
                  <a:pt x="664784" y="1090102"/>
                  <a:pt x="663985" y="1083752"/>
                  <a:pt x="664393" y="1077420"/>
                </a:cubicBezTo>
                <a:cubicBezTo>
                  <a:pt x="663992" y="1070803"/>
                  <a:pt x="665374" y="1064203"/>
                  <a:pt x="668391" y="1058302"/>
                </a:cubicBezTo>
                <a:cubicBezTo>
                  <a:pt x="675282" y="1046905"/>
                  <a:pt x="687327" y="1039623"/>
                  <a:pt x="700619" y="1038814"/>
                </a:cubicBezTo>
                <a:cubicBezTo>
                  <a:pt x="706174" y="1038379"/>
                  <a:pt x="711755" y="1039143"/>
                  <a:pt x="716987" y="1041060"/>
                </a:cubicBezTo>
                <a:cubicBezTo>
                  <a:pt x="721157" y="1042976"/>
                  <a:pt x="725072" y="1045404"/>
                  <a:pt x="728644" y="1048287"/>
                </a:cubicBezTo>
                <a:cubicBezTo>
                  <a:pt x="734027" y="1051616"/>
                  <a:pt x="738728" y="1055943"/>
                  <a:pt x="742492" y="1061031"/>
                </a:cubicBezTo>
                <a:cubicBezTo>
                  <a:pt x="745938" y="1065924"/>
                  <a:pt x="748523" y="1071365"/>
                  <a:pt x="750135" y="1077128"/>
                </a:cubicBezTo>
                <a:cubicBezTo>
                  <a:pt x="751959" y="1082374"/>
                  <a:pt x="760143" y="1078729"/>
                  <a:pt x="761120" y="1076587"/>
                </a:cubicBezTo>
                <a:close/>
                <a:moveTo>
                  <a:pt x="11396991" y="3547414"/>
                </a:moveTo>
                <a:cubicBezTo>
                  <a:pt x="11400145" y="3532774"/>
                  <a:pt x="11397574" y="3517517"/>
                  <a:pt x="11389791" y="3504728"/>
                </a:cubicBezTo>
                <a:cubicBezTo>
                  <a:pt x="11376076" y="3487243"/>
                  <a:pt x="11354613" y="3477574"/>
                  <a:pt x="11332431" y="3478946"/>
                </a:cubicBezTo>
                <a:cubicBezTo>
                  <a:pt x="11320122" y="3479357"/>
                  <a:pt x="11308190" y="3483231"/>
                  <a:pt x="11298008" y="3490123"/>
                </a:cubicBezTo>
                <a:cubicBezTo>
                  <a:pt x="11284225" y="3500443"/>
                  <a:pt x="11274488" y="3515254"/>
                  <a:pt x="11270476" y="3532020"/>
                </a:cubicBezTo>
                <a:cubicBezTo>
                  <a:pt x="11259368" y="3572271"/>
                  <a:pt x="11282991" y="3613894"/>
                  <a:pt x="11323242" y="3625003"/>
                </a:cubicBezTo>
                <a:cubicBezTo>
                  <a:pt x="11328008" y="3626340"/>
                  <a:pt x="11332877" y="3627163"/>
                  <a:pt x="11337814" y="3627540"/>
                </a:cubicBezTo>
                <a:cubicBezTo>
                  <a:pt x="11359722" y="3629529"/>
                  <a:pt x="11381425" y="3621917"/>
                  <a:pt x="11397299" y="3606694"/>
                </a:cubicBezTo>
                <a:cubicBezTo>
                  <a:pt x="11402888" y="3601106"/>
                  <a:pt x="11407894" y="3595037"/>
                  <a:pt x="11412351" y="3588523"/>
                </a:cubicBezTo>
                <a:cubicBezTo>
                  <a:pt x="11418351" y="3579471"/>
                  <a:pt x="11422705" y="3569426"/>
                  <a:pt x="11425139" y="3558866"/>
                </a:cubicBezTo>
                <a:cubicBezTo>
                  <a:pt x="11425928" y="3552523"/>
                  <a:pt x="11409505" y="3546043"/>
                  <a:pt x="11405219" y="3555369"/>
                </a:cubicBezTo>
                <a:cubicBezTo>
                  <a:pt x="11402648" y="3564145"/>
                  <a:pt x="11398671" y="3572477"/>
                  <a:pt x="11393459" y="3579985"/>
                </a:cubicBezTo>
                <a:cubicBezTo>
                  <a:pt x="11388248" y="3586534"/>
                  <a:pt x="11381700" y="3591917"/>
                  <a:pt x="11374259" y="3595792"/>
                </a:cubicBezTo>
                <a:cubicBezTo>
                  <a:pt x="11364933" y="3601003"/>
                  <a:pt x="11354202" y="3603094"/>
                  <a:pt x="11343608" y="3601792"/>
                </a:cubicBezTo>
                <a:cubicBezTo>
                  <a:pt x="11338465" y="3600968"/>
                  <a:pt x="11333562" y="3599083"/>
                  <a:pt x="11329242" y="3596203"/>
                </a:cubicBezTo>
                <a:cubicBezTo>
                  <a:pt x="11325368" y="3594009"/>
                  <a:pt x="11322625" y="3590203"/>
                  <a:pt x="11319436" y="3588111"/>
                </a:cubicBezTo>
                <a:cubicBezTo>
                  <a:pt x="11311859" y="3582866"/>
                  <a:pt x="11305997" y="3575494"/>
                  <a:pt x="11302568" y="3566957"/>
                </a:cubicBezTo>
                <a:cubicBezTo>
                  <a:pt x="11300613" y="3560923"/>
                  <a:pt x="11299825" y="3554580"/>
                  <a:pt x="11300237" y="3548271"/>
                </a:cubicBezTo>
                <a:cubicBezTo>
                  <a:pt x="11299859" y="3541654"/>
                  <a:pt x="11301230" y="3535037"/>
                  <a:pt x="11304248" y="3529106"/>
                </a:cubicBezTo>
                <a:cubicBezTo>
                  <a:pt x="11311139" y="3517723"/>
                  <a:pt x="11323174" y="3510454"/>
                  <a:pt x="11336442" y="3509665"/>
                </a:cubicBezTo>
                <a:cubicBezTo>
                  <a:pt x="11341997" y="3509220"/>
                  <a:pt x="11347585" y="3509974"/>
                  <a:pt x="11352831" y="3511894"/>
                </a:cubicBezTo>
                <a:cubicBezTo>
                  <a:pt x="11357013" y="3513814"/>
                  <a:pt x="11360922" y="3516248"/>
                  <a:pt x="11364488" y="3519128"/>
                </a:cubicBezTo>
                <a:cubicBezTo>
                  <a:pt x="11369870" y="3522454"/>
                  <a:pt x="11374568" y="3526774"/>
                  <a:pt x="11378305" y="3531883"/>
                </a:cubicBezTo>
                <a:cubicBezTo>
                  <a:pt x="11381767" y="3536751"/>
                  <a:pt x="11384373" y="3542203"/>
                  <a:pt x="11385951" y="3547963"/>
                </a:cubicBezTo>
                <a:cubicBezTo>
                  <a:pt x="11387802" y="3553208"/>
                  <a:pt x="11395997" y="3549540"/>
                  <a:pt x="11396991" y="3547414"/>
                </a:cubicBezTo>
                <a:close/>
                <a:moveTo>
                  <a:pt x="10934031" y="3405471"/>
                </a:moveTo>
                <a:cubicBezTo>
                  <a:pt x="10937254" y="3390866"/>
                  <a:pt x="10934682" y="3375574"/>
                  <a:pt x="10926865" y="3362786"/>
                </a:cubicBezTo>
                <a:cubicBezTo>
                  <a:pt x="10913151" y="3345300"/>
                  <a:pt x="10891688" y="3335631"/>
                  <a:pt x="10869505" y="3336968"/>
                </a:cubicBezTo>
                <a:cubicBezTo>
                  <a:pt x="10857196" y="3337380"/>
                  <a:pt x="10845265" y="3341254"/>
                  <a:pt x="10835082" y="3348145"/>
                </a:cubicBezTo>
                <a:cubicBezTo>
                  <a:pt x="10821299" y="3358465"/>
                  <a:pt x="10811528" y="3373277"/>
                  <a:pt x="10807550" y="3390043"/>
                </a:cubicBezTo>
                <a:cubicBezTo>
                  <a:pt x="10796408" y="3430260"/>
                  <a:pt x="10819997" y="3471917"/>
                  <a:pt x="10860214" y="3483060"/>
                </a:cubicBezTo>
                <a:cubicBezTo>
                  <a:pt x="10865013" y="3484397"/>
                  <a:pt x="10869917" y="3485220"/>
                  <a:pt x="10874888" y="3485597"/>
                </a:cubicBezTo>
                <a:cubicBezTo>
                  <a:pt x="10883459" y="3486283"/>
                  <a:pt x="10892065" y="3485597"/>
                  <a:pt x="10900431" y="3483540"/>
                </a:cubicBezTo>
                <a:cubicBezTo>
                  <a:pt x="10913082" y="3480111"/>
                  <a:pt x="10924705" y="3473665"/>
                  <a:pt x="10934339" y="3464751"/>
                </a:cubicBezTo>
                <a:cubicBezTo>
                  <a:pt x="10939928" y="3459163"/>
                  <a:pt x="10944968" y="3453094"/>
                  <a:pt x="10949391" y="3446546"/>
                </a:cubicBezTo>
                <a:cubicBezTo>
                  <a:pt x="10955425" y="3437529"/>
                  <a:pt x="10959745" y="3427483"/>
                  <a:pt x="10962179" y="3416923"/>
                </a:cubicBezTo>
                <a:cubicBezTo>
                  <a:pt x="10962968" y="3410580"/>
                  <a:pt x="10946579" y="3404066"/>
                  <a:pt x="10942293" y="3413391"/>
                </a:cubicBezTo>
                <a:cubicBezTo>
                  <a:pt x="10939722" y="3422169"/>
                  <a:pt x="10935745" y="3430500"/>
                  <a:pt x="10930534" y="3438009"/>
                </a:cubicBezTo>
                <a:cubicBezTo>
                  <a:pt x="10925322" y="3444591"/>
                  <a:pt x="10918774" y="3449974"/>
                  <a:pt x="10911333" y="3453849"/>
                </a:cubicBezTo>
                <a:cubicBezTo>
                  <a:pt x="10902008" y="3459026"/>
                  <a:pt x="10891277" y="3461117"/>
                  <a:pt x="10880682" y="3459814"/>
                </a:cubicBezTo>
                <a:cubicBezTo>
                  <a:pt x="10875539" y="3458991"/>
                  <a:pt x="10870637" y="3457106"/>
                  <a:pt x="10866317" y="3454226"/>
                </a:cubicBezTo>
                <a:cubicBezTo>
                  <a:pt x="10862442" y="3452031"/>
                  <a:pt x="10859665" y="3448260"/>
                  <a:pt x="10856511" y="3446134"/>
                </a:cubicBezTo>
                <a:cubicBezTo>
                  <a:pt x="10848933" y="3440888"/>
                  <a:pt x="10843036" y="3433551"/>
                  <a:pt x="10839642" y="3424980"/>
                </a:cubicBezTo>
                <a:cubicBezTo>
                  <a:pt x="10837688" y="3418946"/>
                  <a:pt x="10836899" y="3412603"/>
                  <a:pt x="10837311" y="3406294"/>
                </a:cubicBezTo>
                <a:cubicBezTo>
                  <a:pt x="10836933" y="3399677"/>
                  <a:pt x="10838305" y="3393060"/>
                  <a:pt x="10841288" y="3387163"/>
                </a:cubicBezTo>
                <a:cubicBezTo>
                  <a:pt x="10848179" y="3375780"/>
                  <a:pt x="10860214" y="3368477"/>
                  <a:pt x="10873516" y="3367689"/>
                </a:cubicBezTo>
                <a:cubicBezTo>
                  <a:pt x="10879071" y="3367243"/>
                  <a:pt x="10884659" y="3368031"/>
                  <a:pt x="10889905" y="3369951"/>
                </a:cubicBezTo>
                <a:cubicBezTo>
                  <a:pt x="10894053" y="3371871"/>
                  <a:pt x="10897962" y="3374271"/>
                  <a:pt x="10901528" y="3377151"/>
                </a:cubicBezTo>
                <a:cubicBezTo>
                  <a:pt x="10906910" y="3380477"/>
                  <a:pt x="10911608" y="3384797"/>
                  <a:pt x="10915380" y="3389906"/>
                </a:cubicBezTo>
                <a:cubicBezTo>
                  <a:pt x="10918843" y="3394808"/>
                  <a:pt x="10921414" y="3400260"/>
                  <a:pt x="10923025" y="3406020"/>
                </a:cubicBezTo>
                <a:cubicBezTo>
                  <a:pt x="10924877" y="3411266"/>
                  <a:pt x="10933071" y="3407597"/>
                  <a:pt x="10934031" y="3405471"/>
                </a:cubicBezTo>
                <a:close/>
                <a:moveTo>
                  <a:pt x="6030831" y="5886866"/>
                </a:moveTo>
                <a:cubicBezTo>
                  <a:pt x="6032340" y="5880935"/>
                  <a:pt x="6032717" y="5874797"/>
                  <a:pt x="6031894" y="5868729"/>
                </a:cubicBezTo>
                <a:cubicBezTo>
                  <a:pt x="6031414" y="5859951"/>
                  <a:pt x="6028568" y="5851448"/>
                  <a:pt x="6023665" y="5844180"/>
                </a:cubicBezTo>
                <a:cubicBezTo>
                  <a:pt x="6011083" y="5827106"/>
                  <a:pt x="5988660" y="5817266"/>
                  <a:pt x="5966271" y="5818397"/>
                </a:cubicBezTo>
                <a:cubicBezTo>
                  <a:pt x="5953962" y="5818808"/>
                  <a:pt x="5942031" y="5822683"/>
                  <a:pt x="5931848" y="5829574"/>
                </a:cubicBezTo>
                <a:cubicBezTo>
                  <a:pt x="5918065" y="5839894"/>
                  <a:pt x="5908328" y="5854706"/>
                  <a:pt x="5904351" y="5871472"/>
                </a:cubicBezTo>
                <a:cubicBezTo>
                  <a:pt x="5893208" y="5911723"/>
                  <a:pt x="5916831" y="5953380"/>
                  <a:pt x="5957083" y="5964489"/>
                </a:cubicBezTo>
                <a:cubicBezTo>
                  <a:pt x="5961848" y="5965826"/>
                  <a:pt x="5966717" y="5966649"/>
                  <a:pt x="5971654" y="5967026"/>
                </a:cubicBezTo>
                <a:cubicBezTo>
                  <a:pt x="5993562" y="5968980"/>
                  <a:pt x="6015265" y="5961369"/>
                  <a:pt x="6031140" y="5946146"/>
                </a:cubicBezTo>
                <a:cubicBezTo>
                  <a:pt x="6036728" y="5940591"/>
                  <a:pt x="6041768" y="5934489"/>
                  <a:pt x="6046191" y="5927974"/>
                </a:cubicBezTo>
                <a:cubicBezTo>
                  <a:pt x="6052225" y="5918957"/>
                  <a:pt x="6056545" y="5908911"/>
                  <a:pt x="6058980" y="5898352"/>
                </a:cubicBezTo>
                <a:cubicBezTo>
                  <a:pt x="6059768" y="5891974"/>
                  <a:pt x="6043345" y="5885494"/>
                  <a:pt x="6039059" y="5894820"/>
                </a:cubicBezTo>
                <a:cubicBezTo>
                  <a:pt x="6036522" y="5903597"/>
                  <a:pt x="6032545" y="5911894"/>
                  <a:pt x="6027334" y="5919403"/>
                </a:cubicBezTo>
                <a:cubicBezTo>
                  <a:pt x="6022123" y="5925986"/>
                  <a:pt x="6015574" y="5931403"/>
                  <a:pt x="6008100" y="5935243"/>
                </a:cubicBezTo>
                <a:cubicBezTo>
                  <a:pt x="5998774" y="5940420"/>
                  <a:pt x="5988077" y="5942512"/>
                  <a:pt x="5977482" y="5941243"/>
                </a:cubicBezTo>
                <a:cubicBezTo>
                  <a:pt x="5972340" y="5940420"/>
                  <a:pt x="5967437" y="5938534"/>
                  <a:pt x="5963083" y="5935654"/>
                </a:cubicBezTo>
                <a:cubicBezTo>
                  <a:pt x="5959243" y="5933460"/>
                  <a:pt x="5956465" y="5929654"/>
                  <a:pt x="5953277" y="5927563"/>
                </a:cubicBezTo>
                <a:cubicBezTo>
                  <a:pt x="5945700" y="5922317"/>
                  <a:pt x="5939871" y="5914946"/>
                  <a:pt x="5936443" y="5906409"/>
                </a:cubicBezTo>
                <a:cubicBezTo>
                  <a:pt x="5934488" y="5900374"/>
                  <a:pt x="5933665" y="5894031"/>
                  <a:pt x="5934077" y="5887689"/>
                </a:cubicBezTo>
                <a:cubicBezTo>
                  <a:pt x="5933700" y="5881071"/>
                  <a:pt x="5935071" y="5874489"/>
                  <a:pt x="5938088" y="5868591"/>
                </a:cubicBezTo>
                <a:cubicBezTo>
                  <a:pt x="5944980" y="5857209"/>
                  <a:pt x="5957014" y="5849906"/>
                  <a:pt x="5970317" y="5849083"/>
                </a:cubicBezTo>
                <a:cubicBezTo>
                  <a:pt x="5975871" y="5848672"/>
                  <a:pt x="5981460" y="5849426"/>
                  <a:pt x="5986705" y="5851346"/>
                </a:cubicBezTo>
                <a:cubicBezTo>
                  <a:pt x="5990854" y="5853266"/>
                  <a:pt x="5994763" y="5855700"/>
                  <a:pt x="5998328" y="5858580"/>
                </a:cubicBezTo>
                <a:cubicBezTo>
                  <a:pt x="6003711" y="5861906"/>
                  <a:pt x="6008408" y="5866226"/>
                  <a:pt x="6012180" y="5871300"/>
                </a:cubicBezTo>
                <a:cubicBezTo>
                  <a:pt x="6015608" y="5876203"/>
                  <a:pt x="6018214" y="5881654"/>
                  <a:pt x="6019825" y="5887414"/>
                </a:cubicBezTo>
                <a:cubicBezTo>
                  <a:pt x="6021677" y="5892660"/>
                  <a:pt x="6029871" y="5889026"/>
                  <a:pt x="6030831" y="5886866"/>
                </a:cubicBezTo>
                <a:close/>
              </a:path>
            </a:pathLst>
          </a:custGeom>
          <a:solidFill>
            <a:srgbClr val="000000"/>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6" name="PPT世界-6"/>
          <p:cNvGrpSpPr/>
          <p:nvPr/>
        </p:nvGrpSpPr>
        <p:grpSpPr>
          <a:xfrm>
            <a:off x="765394" y="2274197"/>
            <a:ext cx="6034490" cy="2717918"/>
            <a:chOff x="765394" y="2274197"/>
            <a:chExt cx="6034490" cy="2717918"/>
          </a:xfrm>
        </p:grpSpPr>
        <p:sp>
          <p:nvSpPr>
            <p:cNvPr id="30" name="PPT世界-6-1"/>
            <p:cNvSpPr/>
            <p:nvPr/>
          </p:nvSpPr>
          <p:spPr>
            <a:xfrm>
              <a:off x="1187318" y="2406504"/>
              <a:ext cx="5459197" cy="2070135"/>
            </a:xfrm>
            <a:custGeom>
              <a:avLst/>
              <a:gdLst>
                <a:gd name="connsiteX0" fmla="*/ 44968 w 5561485"/>
                <a:gd name="connsiteY0" fmla="*/ 594783 h 2108923"/>
                <a:gd name="connsiteX1" fmla="*/ -195 w 5561485"/>
                <a:gd name="connsiteY1" fmla="*/ 970347 h 2108923"/>
                <a:gd name="connsiteX2" fmla="*/ 14342 w 5561485"/>
                <a:gd name="connsiteY2" fmla="*/ 1579350 h 2108923"/>
                <a:gd name="connsiteX3" fmla="*/ 86287 w 5561485"/>
                <a:gd name="connsiteY3" fmla="*/ 1922042 h 2108923"/>
                <a:gd name="connsiteX4" fmla="*/ 384321 w 5561485"/>
                <a:gd name="connsiteY4" fmla="*/ 2098754 h 2108923"/>
                <a:gd name="connsiteX5" fmla="*/ 739762 w 5561485"/>
                <a:gd name="connsiteY5" fmla="*/ 2092457 h 2108923"/>
                <a:gd name="connsiteX6" fmla="*/ 4905423 w 5561485"/>
                <a:gd name="connsiteY6" fmla="*/ 1632882 h 2108923"/>
                <a:gd name="connsiteX7" fmla="*/ 5297899 w 5561485"/>
                <a:gd name="connsiteY7" fmla="*/ 1572459 h 2108923"/>
                <a:gd name="connsiteX8" fmla="*/ 5558662 w 5561485"/>
                <a:gd name="connsiteY8" fmla="*/ 1075765 h 2108923"/>
                <a:gd name="connsiteX9" fmla="*/ 5534916 w 5561485"/>
                <a:gd name="connsiteY9" fmla="*/ 498741 h 2108923"/>
                <a:gd name="connsiteX10" fmla="*/ 5276750 w 5561485"/>
                <a:gd name="connsiteY10" fmla="*/ 20569 h 2108923"/>
                <a:gd name="connsiteX11" fmla="*/ 5037642 w 5561485"/>
                <a:gd name="connsiteY11" fmla="*/ 6449 h 2108923"/>
                <a:gd name="connsiteX12" fmla="*/ 939272 w 5561485"/>
                <a:gd name="connsiteY12" fmla="*/ 362387 h 2108923"/>
                <a:gd name="connsiteX13" fmla="*/ 408809 w 5561485"/>
                <a:gd name="connsiteY13" fmla="*/ 419538 h 2108923"/>
                <a:gd name="connsiteX14" fmla="*/ 44968 w 5561485"/>
                <a:gd name="connsiteY14" fmla="*/ 594783 h 210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61485" h="2108923">
                  <a:moveTo>
                    <a:pt x="44968" y="594783"/>
                  </a:moveTo>
                  <a:cubicBezTo>
                    <a:pt x="-2118" y="723967"/>
                    <a:pt x="-3467" y="832879"/>
                    <a:pt x="-195" y="970347"/>
                  </a:cubicBezTo>
                  <a:cubicBezTo>
                    <a:pt x="4661" y="1173348"/>
                    <a:pt x="9519" y="1376349"/>
                    <a:pt x="14342" y="1579350"/>
                  </a:cubicBezTo>
                  <a:cubicBezTo>
                    <a:pt x="17175" y="1697619"/>
                    <a:pt x="22032" y="1822729"/>
                    <a:pt x="86287" y="1922042"/>
                  </a:cubicBezTo>
                  <a:cubicBezTo>
                    <a:pt x="150845" y="2021911"/>
                    <a:pt x="267077" y="2079012"/>
                    <a:pt x="384321" y="2098754"/>
                  </a:cubicBezTo>
                  <a:cubicBezTo>
                    <a:pt x="501565" y="2118496"/>
                    <a:pt x="621574" y="2105500"/>
                    <a:pt x="739762" y="2092457"/>
                  </a:cubicBezTo>
                  <a:lnTo>
                    <a:pt x="4905423" y="1632882"/>
                  </a:lnTo>
                  <a:cubicBezTo>
                    <a:pt x="5026241" y="1619542"/>
                    <a:pt x="5181498" y="1607656"/>
                    <a:pt x="5297899" y="1572459"/>
                  </a:cubicBezTo>
                  <a:cubicBezTo>
                    <a:pt x="5493800" y="1513207"/>
                    <a:pt x="5572525" y="1425206"/>
                    <a:pt x="5558662" y="1075765"/>
                  </a:cubicBezTo>
                  <a:cubicBezTo>
                    <a:pt x="5551039" y="882617"/>
                    <a:pt x="5562406" y="690079"/>
                    <a:pt x="5534916" y="498741"/>
                  </a:cubicBezTo>
                  <a:cubicBezTo>
                    <a:pt x="5507797" y="310045"/>
                    <a:pt x="5455112" y="87778"/>
                    <a:pt x="5276750" y="20569"/>
                  </a:cubicBezTo>
                  <a:cubicBezTo>
                    <a:pt x="5201365" y="-7838"/>
                    <a:pt x="5117885" y="-914"/>
                    <a:pt x="5037642" y="6449"/>
                  </a:cubicBezTo>
                  <a:cubicBezTo>
                    <a:pt x="3671496" y="131424"/>
                    <a:pt x="2305384" y="237385"/>
                    <a:pt x="939272" y="362387"/>
                  </a:cubicBezTo>
                  <a:cubicBezTo>
                    <a:pt x="765869" y="378239"/>
                    <a:pt x="598503" y="412175"/>
                    <a:pt x="408809" y="419538"/>
                  </a:cubicBezTo>
                  <a:cubicBezTo>
                    <a:pt x="259049" y="425370"/>
                    <a:pt x="103455" y="434409"/>
                    <a:pt x="44968" y="594783"/>
                  </a:cubicBezTo>
                  <a:close/>
                </a:path>
              </a:pathLst>
            </a:custGeom>
            <a:solidFill>
              <a:schemeClr val="accent1"/>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1" name="PPT世界-6-2"/>
            <p:cNvSpPr/>
            <p:nvPr/>
          </p:nvSpPr>
          <p:spPr>
            <a:xfrm>
              <a:off x="1090074" y="2274197"/>
              <a:ext cx="5709810" cy="2324256"/>
            </a:xfrm>
            <a:custGeom>
              <a:avLst/>
              <a:gdLst>
                <a:gd name="connsiteX0" fmla="*/ 106460 w 5816794"/>
                <a:gd name="connsiteY0" fmla="*/ 518908 h 2367805"/>
                <a:gd name="connsiteX1" fmla="*/ 179551 w 5816794"/>
                <a:gd name="connsiteY1" fmla="*/ 477940 h 2367805"/>
                <a:gd name="connsiteX2" fmla="*/ 259963 w 5816794"/>
                <a:gd name="connsiteY2" fmla="*/ 457810 h 2367805"/>
                <a:gd name="connsiteX3" fmla="*/ 423348 w 5816794"/>
                <a:gd name="connsiteY3" fmla="*/ 446770 h 2367805"/>
                <a:gd name="connsiteX4" fmla="*/ 747961 w 5816794"/>
                <a:gd name="connsiteY4" fmla="*/ 416535 h 2367805"/>
                <a:gd name="connsiteX5" fmla="*/ 1175246 w 5816794"/>
                <a:gd name="connsiteY5" fmla="*/ 378107 h 2367805"/>
                <a:gd name="connsiteX6" fmla="*/ 1603577 w 5816794"/>
                <a:gd name="connsiteY6" fmla="*/ 344297 h 2367805"/>
                <a:gd name="connsiteX7" fmla="*/ 3635206 w 5816794"/>
                <a:gd name="connsiteY7" fmla="*/ 178388 h 2367805"/>
                <a:gd name="connsiteX8" fmla="*/ 4725680 w 5816794"/>
                <a:gd name="connsiteY8" fmla="*/ 86276 h 2367805"/>
                <a:gd name="connsiteX9" fmla="*/ 4916218 w 5816794"/>
                <a:gd name="connsiteY9" fmla="*/ 68943 h 2367805"/>
                <a:gd name="connsiteX10" fmla="*/ 5106081 w 5816794"/>
                <a:gd name="connsiteY10" fmla="*/ 52351 h 2367805"/>
                <a:gd name="connsiteX11" fmla="*/ 5284983 w 5816794"/>
                <a:gd name="connsiteY11" fmla="*/ 77986 h 2367805"/>
                <a:gd name="connsiteX12" fmla="*/ 5324177 w 5816794"/>
                <a:gd name="connsiteY12" fmla="*/ 99555 h 2367805"/>
                <a:gd name="connsiteX13" fmla="*/ 5341985 w 5816794"/>
                <a:gd name="connsiteY13" fmla="*/ 113250 h 2367805"/>
                <a:gd name="connsiteX14" fmla="*/ 5350823 w 5816794"/>
                <a:gd name="connsiteY14" fmla="*/ 120191 h 2367805"/>
                <a:gd name="connsiteX15" fmla="*/ 5358884 w 5816794"/>
                <a:gd name="connsiteY15" fmla="*/ 128114 h 2367805"/>
                <a:gd name="connsiteX16" fmla="*/ 5415482 w 5816794"/>
                <a:gd name="connsiteY16" fmla="*/ 199084 h 2367805"/>
                <a:gd name="connsiteX17" fmla="*/ 5484392 w 5816794"/>
                <a:gd name="connsiteY17" fmla="*/ 371493 h 2367805"/>
                <a:gd name="connsiteX18" fmla="*/ 5519234 w 5816794"/>
                <a:gd name="connsiteY18" fmla="*/ 557379 h 2367805"/>
                <a:gd name="connsiteX19" fmla="*/ 5536841 w 5816794"/>
                <a:gd name="connsiteY19" fmla="*/ 937464 h 2367805"/>
                <a:gd name="connsiteX20" fmla="*/ 5538561 w 5816794"/>
                <a:gd name="connsiteY20" fmla="*/ 1059389 h 2367805"/>
                <a:gd name="connsiteX21" fmla="*/ 5541462 w 5816794"/>
                <a:gd name="connsiteY21" fmla="*/ 1180603 h 2367805"/>
                <a:gd name="connsiteX22" fmla="*/ 5535390 w 5816794"/>
                <a:gd name="connsiteY22" fmla="*/ 1300194 h 2367805"/>
                <a:gd name="connsiteX23" fmla="*/ 5510026 w 5816794"/>
                <a:gd name="connsiteY23" fmla="*/ 1414739 h 2367805"/>
                <a:gd name="connsiteX24" fmla="*/ 5448672 w 5816794"/>
                <a:gd name="connsiteY24" fmla="*/ 1509543 h 2367805"/>
                <a:gd name="connsiteX25" fmla="*/ 5350351 w 5816794"/>
                <a:gd name="connsiteY25" fmla="*/ 1568863 h 2367805"/>
                <a:gd name="connsiteX26" fmla="*/ 5118393 w 5816794"/>
                <a:gd name="connsiteY26" fmla="*/ 1624516 h 2367805"/>
                <a:gd name="connsiteX27" fmla="*/ 4151739 w 5816794"/>
                <a:gd name="connsiteY27" fmla="*/ 1730053 h 2367805"/>
                <a:gd name="connsiteX28" fmla="*/ 2174954 w 5816794"/>
                <a:gd name="connsiteY28" fmla="*/ 1943314 h 2367805"/>
                <a:gd name="connsiteX29" fmla="*/ 1454560 w 5816794"/>
                <a:gd name="connsiteY29" fmla="*/ 2020686 h 2367805"/>
                <a:gd name="connsiteX30" fmla="*/ 916338 w 5816794"/>
                <a:gd name="connsiteY30" fmla="*/ 2078748 h 2367805"/>
                <a:gd name="connsiteX31" fmla="*/ 647649 w 5816794"/>
                <a:gd name="connsiteY31" fmla="*/ 2107226 h 2367805"/>
                <a:gd name="connsiteX32" fmla="*/ 385099 w 5816794"/>
                <a:gd name="connsiteY32" fmla="*/ 2103738 h 2367805"/>
                <a:gd name="connsiteX33" fmla="*/ 126292 w 5816794"/>
                <a:gd name="connsiteY33" fmla="*/ 1964152 h 2367805"/>
                <a:gd name="connsiteX34" fmla="*/ 63488 w 5816794"/>
                <a:gd name="connsiteY34" fmla="*/ 1831562 h 2367805"/>
                <a:gd name="connsiteX35" fmla="*/ 44768 w 5816794"/>
                <a:gd name="connsiteY35" fmla="*/ 1678824 h 2367805"/>
                <a:gd name="connsiteX36" fmla="*/ 37010 w 5816794"/>
                <a:gd name="connsiteY36" fmla="*/ 1256467 h 2367805"/>
                <a:gd name="connsiteX37" fmla="*/ 33401 w 5816794"/>
                <a:gd name="connsiteY37" fmla="*/ 1044983 h 2367805"/>
                <a:gd name="connsiteX38" fmla="*/ 36032 w 5816794"/>
                <a:gd name="connsiteY38" fmla="*/ 837257 h 2367805"/>
                <a:gd name="connsiteX39" fmla="*/ 47163 w 5816794"/>
                <a:gd name="connsiteY39" fmla="*/ 729821 h 2367805"/>
                <a:gd name="connsiteX40" fmla="*/ 59845 w 5816794"/>
                <a:gd name="connsiteY40" fmla="*/ 648763 h 2367805"/>
                <a:gd name="connsiteX41" fmla="*/ 49187 w 5816794"/>
                <a:gd name="connsiteY41" fmla="*/ 645633 h 2367805"/>
                <a:gd name="connsiteX42" fmla="*/ 9015 w 5816794"/>
                <a:gd name="connsiteY42" fmla="*/ 781256 h 2367805"/>
                <a:gd name="connsiteX43" fmla="*/ -665 w 5816794"/>
                <a:gd name="connsiteY43" fmla="*/ 1015574 h 2367805"/>
                <a:gd name="connsiteX44" fmla="*/ 3247 w 5816794"/>
                <a:gd name="connsiteY44" fmla="*/ 1251860 h 2367805"/>
                <a:gd name="connsiteX45" fmla="*/ 7497 w 5816794"/>
                <a:gd name="connsiteY45" fmla="*/ 1488583 h 2367805"/>
                <a:gd name="connsiteX46" fmla="*/ 14041 w 5816794"/>
                <a:gd name="connsiteY46" fmla="*/ 1725293 h 2367805"/>
                <a:gd name="connsiteX47" fmla="*/ 73944 w 5816794"/>
                <a:gd name="connsiteY47" fmla="*/ 1947814 h 2367805"/>
                <a:gd name="connsiteX48" fmla="*/ 248224 w 5816794"/>
                <a:gd name="connsiteY48" fmla="*/ 2098419 h 2367805"/>
                <a:gd name="connsiteX49" fmla="*/ 358925 w 5816794"/>
                <a:gd name="connsiteY49" fmla="*/ 2134952 h 2367805"/>
                <a:gd name="connsiteX50" fmla="*/ 474482 w 5816794"/>
                <a:gd name="connsiteY50" fmla="*/ 2149324 h 2367805"/>
                <a:gd name="connsiteX51" fmla="*/ 706035 w 5816794"/>
                <a:gd name="connsiteY51" fmla="*/ 2138810 h 2367805"/>
                <a:gd name="connsiteX52" fmla="*/ 1969508 w 5816794"/>
                <a:gd name="connsiteY52" fmla="*/ 2008014 h 2367805"/>
                <a:gd name="connsiteX53" fmla="*/ 2627942 w 5816794"/>
                <a:gd name="connsiteY53" fmla="*/ 1942548 h 2367805"/>
                <a:gd name="connsiteX54" fmla="*/ 3217162 w 5816794"/>
                <a:gd name="connsiteY54" fmla="*/ 1884126 h 2367805"/>
                <a:gd name="connsiteX55" fmla="*/ 4638017 w 5816794"/>
                <a:gd name="connsiteY55" fmla="*/ 1730252 h 2367805"/>
                <a:gd name="connsiteX56" fmla="*/ 4892203 w 5816794"/>
                <a:gd name="connsiteY56" fmla="*/ 1702725 h 2367805"/>
                <a:gd name="connsiteX57" fmla="*/ 5147670 w 5816794"/>
                <a:gd name="connsiteY57" fmla="*/ 1673556 h 2367805"/>
                <a:gd name="connsiteX58" fmla="*/ 5403845 w 5816794"/>
                <a:gd name="connsiteY58" fmla="*/ 1602758 h 2367805"/>
                <a:gd name="connsiteX59" fmla="*/ 5516097 w 5816794"/>
                <a:gd name="connsiteY59" fmla="*/ 1513843 h 2367805"/>
                <a:gd name="connsiteX60" fmla="*/ 5574078 w 5816794"/>
                <a:gd name="connsiteY60" fmla="*/ 1384518 h 2367805"/>
                <a:gd name="connsiteX61" fmla="*/ 5591854 w 5816794"/>
                <a:gd name="connsiteY61" fmla="*/ 1248203 h 2367805"/>
                <a:gd name="connsiteX62" fmla="*/ 5591887 w 5816794"/>
                <a:gd name="connsiteY62" fmla="*/ 1114223 h 2367805"/>
                <a:gd name="connsiteX63" fmla="*/ 5586760 w 5816794"/>
                <a:gd name="connsiteY63" fmla="*/ 853389 h 2367805"/>
                <a:gd name="connsiteX64" fmla="*/ 5573201 w 5816794"/>
                <a:gd name="connsiteY64" fmla="*/ 588920 h 2367805"/>
                <a:gd name="connsiteX65" fmla="*/ 5523619 w 5816794"/>
                <a:gd name="connsiteY65" fmla="*/ 326005 h 2367805"/>
                <a:gd name="connsiteX66" fmla="*/ 5474407 w 5816794"/>
                <a:gd name="connsiteY66" fmla="*/ 200761 h 2367805"/>
                <a:gd name="connsiteX67" fmla="*/ 5391636 w 5816794"/>
                <a:gd name="connsiteY67" fmla="*/ 89312 h 2367805"/>
                <a:gd name="connsiteX68" fmla="*/ 5269400 w 5816794"/>
                <a:gd name="connsiteY68" fmla="*/ 17006 h 2367805"/>
                <a:gd name="connsiteX69" fmla="*/ 5132087 w 5816794"/>
                <a:gd name="connsiteY69" fmla="*/ 43 h 2367805"/>
                <a:gd name="connsiteX70" fmla="*/ 5001621 w 5816794"/>
                <a:gd name="connsiteY70" fmla="*/ 9218 h 2367805"/>
                <a:gd name="connsiteX71" fmla="*/ 4873854 w 5816794"/>
                <a:gd name="connsiteY71" fmla="*/ 20713 h 2367805"/>
                <a:gd name="connsiteX72" fmla="*/ 4618252 w 5816794"/>
                <a:gd name="connsiteY72" fmla="*/ 43433 h 2367805"/>
                <a:gd name="connsiteX73" fmla="*/ 3595472 w 5816794"/>
                <a:gd name="connsiteY73" fmla="*/ 131265 h 2367805"/>
                <a:gd name="connsiteX74" fmla="*/ 2712130 w 5816794"/>
                <a:gd name="connsiteY74" fmla="*/ 205297 h 2367805"/>
                <a:gd name="connsiteX75" fmla="*/ 1967080 w 5816794"/>
                <a:gd name="connsiteY75" fmla="*/ 267309 h 2367805"/>
                <a:gd name="connsiteX76" fmla="*/ 972160 w 5816794"/>
                <a:gd name="connsiteY76" fmla="*/ 359627 h 2367805"/>
                <a:gd name="connsiteX77" fmla="*/ 536612 w 5816794"/>
                <a:gd name="connsiteY77" fmla="*/ 413412 h 2367805"/>
                <a:gd name="connsiteX78" fmla="*/ 428745 w 5816794"/>
                <a:gd name="connsiteY78" fmla="*/ 422182 h 2367805"/>
                <a:gd name="connsiteX79" fmla="*/ 318382 w 5816794"/>
                <a:gd name="connsiteY79" fmla="*/ 428836 h 2367805"/>
                <a:gd name="connsiteX80" fmla="*/ 205320 w 5816794"/>
                <a:gd name="connsiteY80" fmla="*/ 448399 h 2367805"/>
                <a:gd name="connsiteX81" fmla="*/ 98364 w 5816794"/>
                <a:gd name="connsiteY81" fmla="*/ 502319 h 2367805"/>
                <a:gd name="connsiteX82" fmla="*/ 64871 w 5816794"/>
                <a:gd name="connsiteY82" fmla="*/ 535418 h 2367805"/>
                <a:gd name="connsiteX83" fmla="*/ 44363 w 5816794"/>
                <a:gd name="connsiteY83" fmla="*/ 565569 h 2367805"/>
                <a:gd name="connsiteX84" fmla="*/ 32120 w 5816794"/>
                <a:gd name="connsiteY84" fmla="*/ 589389 h 2367805"/>
                <a:gd name="connsiteX85" fmla="*/ 26082 w 5816794"/>
                <a:gd name="connsiteY85" fmla="*/ 606469 h 2367805"/>
                <a:gd name="connsiteX86" fmla="*/ 28949 w 5816794"/>
                <a:gd name="connsiteY86" fmla="*/ 614173 h 2367805"/>
                <a:gd name="connsiteX87" fmla="*/ 41024 w 5816794"/>
                <a:gd name="connsiteY87" fmla="*/ 593281 h 2367805"/>
                <a:gd name="connsiteX88" fmla="*/ 59811 w 5816794"/>
                <a:gd name="connsiteY88" fmla="*/ 565960 h 2367805"/>
                <a:gd name="connsiteX89" fmla="*/ 106460 w 5816794"/>
                <a:gd name="connsiteY89" fmla="*/ 518908 h 2367805"/>
                <a:gd name="connsiteX90" fmla="*/ 1224592 w 5816794"/>
                <a:gd name="connsiteY90" fmla="*/ 1973998 h 2367805"/>
                <a:gd name="connsiteX91" fmla="*/ 1194101 w 5816794"/>
                <a:gd name="connsiteY91" fmla="*/ 1973323 h 2367805"/>
                <a:gd name="connsiteX92" fmla="*/ 1153929 w 5816794"/>
                <a:gd name="connsiteY92" fmla="*/ 1972649 h 2367805"/>
                <a:gd name="connsiteX93" fmla="*/ 1059486 w 5816794"/>
                <a:gd name="connsiteY93" fmla="*/ 1978899 h 2367805"/>
                <a:gd name="connsiteX94" fmla="*/ 1008824 w 5816794"/>
                <a:gd name="connsiteY94" fmla="*/ 1982875 h 2367805"/>
                <a:gd name="connsiteX95" fmla="*/ 938330 w 5816794"/>
                <a:gd name="connsiteY95" fmla="*/ 1991780 h 2367805"/>
                <a:gd name="connsiteX96" fmla="*/ 848441 w 5816794"/>
                <a:gd name="connsiteY96" fmla="*/ 2000432 h 2367805"/>
                <a:gd name="connsiteX97" fmla="*/ 756461 w 5816794"/>
                <a:gd name="connsiteY97" fmla="*/ 2008304 h 2367805"/>
                <a:gd name="connsiteX98" fmla="*/ 722933 w 5816794"/>
                <a:gd name="connsiteY98" fmla="*/ 2011003 h 2367805"/>
                <a:gd name="connsiteX99" fmla="*/ 672879 w 5816794"/>
                <a:gd name="connsiteY99" fmla="*/ 2015252 h 2367805"/>
                <a:gd name="connsiteX100" fmla="*/ 643130 w 5816794"/>
                <a:gd name="connsiteY100" fmla="*/ 2017367 h 2367805"/>
                <a:gd name="connsiteX101" fmla="*/ 603801 w 5816794"/>
                <a:gd name="connsiteY101" fmla="*/ 2018605 h 2367805"/>
                <a:gd name="connsiteX102" fmla="*/ 603093 w 5816794"/>
                <a:gd name="connsiteY102" fmla="*/ 2035133 h 2367805"/>
                <a:gd name="connsiteX103" fmla="*/ 647076 w 5816794"/>
                <a:gd name="connsiteY103" fmla="*/ 2033864 h 2367805"/>
                <a:gd name="connsiteX104" fmla="*/ 690014 w 5816794"/>
                <a:gd name="connsiteY104" fmla="*/ 2032492 h 2367805"/>
                <a:gd name="connsiteX105" fmla="*/ 749040 w 5816794"/>
                <a:gd name="connsiteY105" fmla="*/ 2030174 h 2367805"/>
                <a:gd name="connsiteX106" fmla="*/ 779970 w 5816794"/>
                <a:gd name="connsiteY106" fmla="*/ 2030309 h 2367805"/>
                <a:gd name="connsiteX107" fmla="*/ 807628 w 5816794"/>
                <a:gd name="connsiteY107" fmla="*/ 2030495 h 2367805"/>
                <a:gd name="connsiteX108" fmla="*/ 873704 w 5816794"/>
                <a:gd name="connsiteY108" fmla="*/ 2024518 h 2367805"/>
                <a:gd name="connsiteX109" fmla="*/ 920926 w 5816794"/>
                <a:gd name="connsiteY109" fmla="*/ 2019981 h 2367805"/>
                <a:gd name="connsiteX110" fmla="*/ 969024 w 5816794"/>
                <a:gd name="connsiteY110" fmla="*/ 2013208 h 2367805"/>
                <a:gd name="connsiteX111" fmla="*/ 1063770 w 5816794"/>
                <a:gd name="connsiteY111" fmla="*/ 2003764 h 2367805"/>
                <a:gd name="connsiteX112" fmla="*/ 1104718 w 5816794"/>
                <a:gd name="connsiteY112" fmla="*/ 1999801 h 2367805"/>
                <a:gd name="connsiteX113" fmla="*/ 1139290 w 5816794"/>
                <a:gd name="connsiteY113" fmla="*/ 1996924 h 2367805"/>
                <a:gd name="connsiteX114" fmla="*/ 1185196 w 5816794"/>
                <a:gd name="connsiteY114" fmla="*/ 1989932 h 2367805"/>
                <a:gd name="connsiteX115" fmla="*/ 1225368 w 5816794"/>
                <a:gd name="connsiteY115" fmla="*/ 1982956 h 2367805"/>
                <a:gd name="connsiteX116" fmla="*/ 1224592 w 5816794"/>
                <a:gd name="connsiteY116" fmla="*/ 1973991 h 2367805"/>
                <a:gd name="connsiteX117" fmla="*/ 999077 w 5816794"/>
                <a:gd name="connsiteY117" fmla="*/ 1937290 h 2367805"/>
                <a:gd name="connsiteX118" fmla="*/ 987238 w 5816794"/>
                <a:gd name="connsiteY118" fmla="*/ 1934666 h 2367805"/>
                <a:gd name="connsiteX119" fmla="*/ 971688 w 5816794"/>
                <a:gd name="connsiteY119" fmla="*/ 1931431 h 2367805"/>
                <a:gd name="connsiteX120" fmla="*/ 935665 w 5816794"/>
                <a:gd name="connsiteY120" fmla="*/ 1931549 h 2367805"/>
                <a:gd name="connsiteX121" fmla="*/ 916372 w 5816794"/>
                <a:gd name="connsiteY121" fmla="*/ 1932193 h 2367805"/>
                <a:gd name="connsiteX122" fmla="*/ 889726 w 5816794"/>
                <a:gd name="connsiteY122" fmla="*/ 1936373 h 2367805"/>
                <a:gd name="connsiteX123" fmla="*/ 855558 w 5816794"/>
                <a:gd name="connsiteY123" fmla="*/ 1939034 h 2367805"/>
                <a:gd name="connsiteX124" fmla="*/ 820547 w 5816794"/>
                <a:gd name="connsiteY124" fmla="*/ 1940572 h 2367805"/>
                <a:gd name="connsiteX125" fmla="*/ 807763 w 5816794"/>
                <a:gd name="connsiteY125" fmla="*/ 1940929 h 2367805"/>
                <a:gd name="connsiteX126" fmla="*/ 788706 w 5816794"/>
                <a:gd name="connsiteY126" fmla="*/ 1941726 h 2367805"/>
                <a:gd name="connsiteX127" fmla="*/ 777373 w 5816794"/>
                <a:gd name="connsiteY127" fmla="*/ 1941793 h 2367805"/>
                <a:gd name="connsiteX128" fmla="*/ 762228 w 5816794"/>
                <a:gd name="connsiteY128" fmla="*/ 1940336 h 2367805"/>
                <a:gd name="connsiteX129" fmla="*/ 763105 w 5816794"/>
                <a:gd name="connsiteY129" fmla="*/ 1956691 h 2367805"/>
                <a:gd name="connsiteX130" fmla="*/ 780004 w 5816794"/>
                <a:gd name="connsiteY130" fmla="*/ 1958418 h 2367805"/>
                <a:gd name="connsiteX131" fmla="*/ 796497 w 5816794"/>
                <a:gd name="connsiteY131" fmla="*/ 1959990 h 2367805"/>
                <a:gd name="connsiteX132" fmla="*/ 819164 w 5816794"/>
                <a:gd name="connsiteY132" fmla="*/ 1961734 h 2367805"/>
                <a:gd name="connsiteX133" fmla="*/ 831138 w 5816794"/>
                <a:gd name="connsiteY133" fmla="*/ 1963987 h 2367805"/>
                <a:gd name="connsiteX134" fmla="*/ 841863 w 5816794"/>
                <a:gd name="connsiteY134" fmla="*/ 1966068 h 2367805"/>
                <a:gd name="connsiteX135" fmla="*/ 867060 w 5816794"/>
                <a:gd name="connsiteY135" fmla="*/ 1964631 h 2367805"/>
                <a:gd name="connsiteX136" fmla="*/ 885071 w 5816794"/>
                <a:gd name="connsiteY136" fmla="*/ 1963191 h 2367805"/>
                <a:gd name="connsiteX137" fmla="*/ 903015 w 5816794"/>
                <a:gd name="connsiteY137" fmla="*/ 1959669 h 2367805"/>
                <a:gd name="connsiteX138" fmla="*/ 938971 w 5816794"/>
                <a:gd name="connsiteY138" fmla="*/ 1956486 h 2367805"/>
                <a:gd name="connsiteX139" fmla="*/ 954520 w 5816794"/>
                <a:gd name="connsiteY139" fmla="*/ 1955217 h 2367805"/>
                <a:gd name="connsiteX140" fmla="*/ 967675 w 5816794"/>
                <a:gd name="connsiteY140" fmla="*/ 1954573 h 2367805"/>
                <a:gd name="connsiteX141" fmla="*/ 984910 w 5816794"/>
                <a:gd name="connsiteY141" fmla="*/ 1950580 h 2367805"/>
                <a:gd name="connsiteX142" fmla="*/ 999954 w 5816794"/>
                <a:gd name="connsiteY142" fmla="*/ 1946228 h 2367805"/>
                <a:gd name="connsiteX143" fmla="*/ 999077 w 5816794"/>
                <a:gd name="connsiteY143" fmla="*/ 1937283 h 2367805"/>
                <a:gd name="connsiteX144" fmla="*/ 4230835 w 5816794"/>
                <a:gd name="connsiteY144" fmla="*/ 280464 h 2367805"/>
                <a:gd name="connsiteX145" fmla="*/ 4218051 w 5816794"/>
                <a:gd name="connsiteY145" fmla="*/ 277944 h 2367805"/>
                <a:gd name="connsiteX146" fmla="*/ 4201220 w 5816794"/>
                <a:gd name="connsiteY146" fmla="*/ 274827 h 2367805"/>
                <a:gd name="connsiteX147" fmla="*/ 4162094 w 5816794"/>
                <a:gd name="connsiteY147" fmla="*/ 275269 h 2367805"/>
                <a:gd name="connsiteX148" fmla="*/ 4141182 w 5816794"/>
                <a:gd name="connsiteY148" fmla="*/ 276096 h 2367805"/>
                <a:gd name="connsiteX149" fmla="*/ 4112242 w 5816794"/>
                <a:gd name="connsiteY149" fmla="*/ 280481 h 2367805"/>
                <a:gd name="connsiteX150" fmla="*/ 4075139 w 5816794"/>
                <a:gd name="connsiteY150" fmla="*/ 283088 h 2367805"/>
                <a:gd name="connsiteX151" fmla="*/ 4037093 w 5816794"/>
                <a:gd name="connsiteY151" fmla="*/ 284747 h 2367805"/>
                <a:gd name="connsiteX152" fmla="*/ 4023229 w 5816794"/>
                <a:gd name="connsiteY152" fmla="*/ 285172 h 2367805"/>
                <a:gd name="connsiteX153" fmla="*/ 4002486 w 5816794"/>
                <a:gd name="connsiteY153" fmla="*/ 286053 h 2367805"/>
                <a:gd name="connsiteX154" fmla="*/ 3990175 w 5816794"/>
                <a:gd name="connsiteY154" fmla="*/ 286188 h 2367805"/>
                <a:gd name="connsiteX155" fmla="*/ 3973782 w 5816794"/>
                <a:gd name="connsiteY155" fmla="*/ 284798 h 2367805"/>
                <a:gd name="connsiteX156" fmla="*/ 3974524 w 5816794"/>
                <a:gd name="connsiteY156" fmla="*/ 301153 h 2367805"/>
                <a:gd name="connsiteX157" fmla="*/ 3992873 w 5816794"/>
                <a:gd name="connsiteY157" fmla="*/ 302796 h 2367805"/>
                <a:gd name="connsiteX158" fmla="*/ 4010783 w 5816794"/>
                <a:gd name="connsiteY158" fmla="*/ 304283 h 2367805"/>
                <a:gd name="connsiteX159" fmla="*/ 4035339 w 5816794"/>
                <a:gd name="connsiteY159" fmla="*/ 305926 h 2367805"/>
                <a:gd name="connsiteX160" fmla="*/ 4048325 w 5816794"/>
                <a:gd name="connsiteY160" fmla="*/ 308129 h 2367805"/>
                <a:gd name="connsiteX161" fmla="*/ 4059894 w 5816794"/>
                <a:gd name="connsiteY161" fmla="*/ 310176 h 2367805"/>
                <a:gd name="connsiteX162" fmla="*/ 4087181 w 5816794"/>
                <a:gd name="connsiteY162" fmla="*/ 308702 h 2367805"/>
                <a:gd name="connsiteX163" fmla="*/ 4106676 w 5816794"/>
                <a:gd name="connsiteY163" fmla="*/ 307333 h 2367805"/>
                <a:gd name="connsiteX164" fmla="*/ 4126408 w 5816794"/>
                <a:gd name="connsiteY164" fmla="*/ 303710 h 2367805"/>
                <a:gd name="connsiteX165" fmla="*/ 4165467 w 5816794"/>
                <a:gd name="connsiteY165" fmla="*/ 300239 h 2367805"/>
                <a:gd name="connsiteX166" fmla="*/ 4182332 w 5816794"/>
                <a:gd name="connsiteY166" fmla="*/ 298816 h 2367805"/>
                <a:gd name="connsiteX167" fmla="*/ 4196600 w 5816794"/>
                <a:gd name="connsiteY167" fmla="*/ 298070 h 2367805"/>
                <a:gd name="connsiteX168" fmla="*/ 4215353 w 5816794"/>
                <a:gd name="connsiteY168" fmla="*/ 293908 h 2367805"/>
                <a:gd name="connsiteX169" fmla="*/ 4231712 w 5816794"/>
                <a:gd name="connsiteY169" fmla="*/ 289405 h 2367805"/>
                <a:gd name="connsiteX170" fmla="*/ 4230835 w 5816794"/>
                <a:gd name="connsiteY170" fmla="*/ 280464 h 2367805"/>
                <a:gd name="connsiteX171" fmla="*/ 4401675 w 5816794"/>
                <a:gd name="connsiteY171" fmla="*/ 188584 h 2367805"/>
                <a:gd name="connsiteX172" fmla="*/ 4371048 w 5816794"/>
                <a:gd name="connsiteY172" fmla="*/ 187890 h 2367805"/>
                <a:gd name="connsiteX173" fmla="*/ 4330843 w 5816794"/>
                <a:gd name="connsiteY173" fmla="*/ 187026 h 2367805"/>
                <a:gd name="connsiteX174" fmla="*/ 4236130 w 5816794"/>
                <a:gd name="connsiteY174" fmla="*/ 192156 h 2367805"/>
                <a:gd name="connsiteX175" fmla="*/ 4185300 w 5816794"/>
                <a:gd name="connsiteY175" fmla="*/ 195273 h 2367805"/>
                <a:gd name="connsiteX176" fmla="*/ 4114502 w 5816794"/>
                <a:gd name="connsiteY176" fmla="*/ 202694 h 2367805"/>
                <a:gd name="connsiteX177" fmla="*/ 4024174 w 5816794"/>
                <a:gd name="connsiteY177" fmla="*/ 209143 h 2367805"/>
                <a:gd name="connsiteX178" fmla="*/ 3931755 w 5816794"/>
                <a:gd name="connsiteY178" fmla="*/ 215018 h 2367805"/>
                <a:gd name="connsiteX179" fmla="*/ 3898093 w 5816794"/>
                <a:gd name="connsiteY179" fmla="*/ 217137 h 2367805"/>
                <a:gd name="connsiteX180" fmla="*/ 3847768 w 5816794"/>
                <a:gd name="connsiteY180" fmla="*/ 220708 h 2367805"/>
                <a:gd name="connsiteX181" fmla="*/ 3817885 w 5816794"/>
                <a:gd name="connsiteY181" fmla="*/ 222587 h 2367805"/>
                <a:gd name="connsiteX182" fmla="*/ 3778320 w 5816794"/>
                <a:gd name="connsiteY182" fmla="*/ 223687 h 2367805"/>
                <a:gd name="connsiteX183" fmla="*/ 3777612 w 5816794"/>
                <a:gd name="connsiteY183" fmla="*/ 240194 h 2367805"/>
                <a:gd name="connsiteX184" fmla="*/ 3821696 w 5816794"/>
                <a:gd name="connsiteY184" fmla="*/ 239091 h 2367805"/>
                <a:gd name="connsiteX185" fmla="*/ 3864734 w 5816794"/>
                <a:gd name="connsiteY185" fmla="*/ 238143 h 2367805"/>
                <a:gd name="connsiteX186" fmla="*/ 3923930 w 5816794"/>
                <a:gd name="connsiteY186" fmla="*/ 236723 h 2367805"/>
                <a:gd name="connsiteX187" fmla="*/ 3954893 w 5816794"/>
                <a:gd name="connsiteY187" fmla="*/ 237448 h 2367805"/>
                <a:gd name="connsiteX188" fmla="*/ 3982586 w 5816794"/>
                <a:gd name="connsiteY188" fmla="*/ 238231 h 2367805"/>
                <a:gd name="connsiteX189" fmla="*/ 4048898 w 5816794"/>
                <a:gd name="connsiteY189" fmla="*/ 233846 h 2367805"/>
                <a:gd name="connsiteX190" fmla="*/ 4096355 w 5816794"/>
                <a:gd name="connsiteY190" fmla="*/ 230473 h 2367805"/>
                <a:gd name="connsiteX191" fmla="*/ 4144757 w 5816794"/>
                <a:gd name="connsiteY191" fmla="*/ 224783 h 2367805"/>
                <a:gd name="connsiteX192" fmla="*/ 4240043 w 5816794"/>
                <a:gd name="connsiteY192" fmla="*/ 217096 h 2367805"/>
                <a:gd name="connsiteX193" fmla="*/ 4281193 w 5816794"/>
                <a:gd name="connsiteY193" fmla="*/ 213723 h 2367805"/>
                <a:gd name="connsiteX194" fmla="*/ 4315968 w 5816794"/>
                <a:gd name="connsiteY194" fmla="*/ 211183 h 2367805"/>
                <a:gd name="connsiteX195" fmla="*/ 4362077 w 5816794"/>
                <a:gd name="connsiteY195" fmla="*/ 204478 h 2367805"/>
                <a:gd name="connsiteX196" fmla="*/ 4402451 w 5816794"/>
                <a:gd name="connsiteY196" fmla="*/ 197553 h 2367805"/>
                <a:gd name="connsiteX197" fmla="*/ 4401675 w 5816794"/>
                <a:gd name="connsiteY197" fmla="*/ 188584 h 2367805"/>
                <a:gd name="connsiteX198" fmla="*/ 740473 w 5816794"/>
                <a:gd name="connsiteY198" fmla="*/ 528450 h 2367805"/>
                <a:gd name="connsiteX199" fmla="*/ 692813 w 5816794"/>
                <a:gd name="connsiteY199" fmla="*/ 528905 h 2367805"/>
                <a:gd name="connsiteX200" fmla="*/ 630110 w 5816794"/>
                <a:gd name="connsiteY200" fmla="*/ 529448 h 2367805"/>
                <a:gd name="connsiteX201" fmla="*/ 482881 w 5816794"/>
                <a:gd name="connsiteY201" fmla="*/ 538319 h 2367805"/>
                <a:gd name="connsiteX202" fmla="*/ 403920 w 5816794"/>
                <a:gd name="connsiteY202" fmla="*/ 540569 h 2367805"/>
                <a:gd name="connsiteX203" fmla="*/ 292241 w 5816794"/>
                <a:gd name="connsiteY203" fmla="*/ 550728 h 2367805"/>
                <a:gd name="connsiteX204" fmla="*/ 220769 w 5816794"/>
                <a:gd name="connsiteY204" fmla="*/ 565727 h 2367805"/>
                <a:gd name="connsiteX205" fmla="*/ 155603 w 5816794"/>
                <a:gd name="connsiteY205" fmla="*/ 605579 h 2367805"/>
                <a:gd name="connsiteX206" fmla="*/ 117590 w 5816794"/>
                <a:gd name="connsiteY206" fmla="*/ 673196 h 2367805"/>
                <a:gd name="connsiteX207" fmla="*/ 96138 w 5816794"/>
                <a:gd name="connsiteY207" fmla="*/ 744062 h 2367805"/>
                <a:gd name="connsiteX208" fmla="*/ 85547 w 5816794"/>
                <a:gd name="connsiteY208" fmla="*/ 797102 h 2367805"/>
                <a:gd name="connsiteX209" fmla="*/ 77317 w 5816794"/>
                <a:gd name="connsiteY209" fmla="*/ 877111 h 2367805"/>
                <a:gd name="connsiteX210" fmla="*/ 74754 w 5816794"/>
                <a:gd name="connsiteY210" fmla="*/ 924377 h 2367805"/>
                <a:gd name="connsiteX211" fmla="*/ 70807 w 5816794"/>
                <a:gd name="connsiteY211" fmla="*/ 986358 h 2367805"/>
                <a:gd name="connsiteX212" fmla="*/ 95430 w 5816794"/>
                <a:gd name="connsiteY212" fmla="*/ 989778 h 2367805"/>
                <a:gd name="connsiteX213" fmla="*/ 99983 w 5816794"/>
                <a:gd name="connsiteY213" fmla="*/ 921162 h 2367805"/>
                <a:gd name="connsiteX214" fmla="*/ 106898 w 5816794"/>
                <a:gd name="connsiteY214" fmla="*/ 854661 h 2367805"/>
                <a:gd name="connsiteX215" fmla="*/ 123797 w 5816794"/>
                <a:gd name="connsiteY215" fmla="*/ 765278 h 2367805"/>
                <a:gd name="connsiteX216" fmla="*/ 139447 w 5816794"/>
                <a:gd name="connsiteY216" fmla="*/ 720940 h 2367805"/>
                <a:gd name="connsiteX217" fmla="*/ 156278 w 5816794"/>
                <a:gd name="connsiteY217" fmla="*/ 682678 h 2367805"/>
                <a:gd name="connsiteX218" fmla="*/ 206602 w 5816794"/>
                <a:gd name="connsiteY218" fmla="*/ 615013 h 2367805"/>
                <a:gd name="connsiteX219" fmla="*/ 267653 w 5816794"/>
                <a:gd name="connsiteY219" fmla="*/ 594290 h 2367805"/>
                <a:gd name="connsiteX220" fmla="*/ 339530 w 5816794"/>
                <a:gd name="connsiteY220" fmla="*/ 583014 h 2367805"/>
                <a:gd name="connsiteX221" fmla="*/ 412959 w 5816794"/>
                <a:gd name="connsiteY221" fmla="*/ 579374 h 2367805"/>
                <a:gd name="connsiteX222" fmla="*/ 488210 w 5816794"/>
                <a:gd name="connsiteY222" fmla="*/ 575786 h 2367805"/>
                <a:gd name="connsiteX223" fmla="*/ 552937 w 5816794"/>
                <a:gd name="connsiteY223" fmla="*/ 570827 h 2367805"/>
                <a:gd name="connsiteX224" fmla="*/ 607410 w 5816794"/>
                <a:gd name="connsiteY224" fmla="*/ 566220 h 2367805"/>
                <a:gd name="connsiteX225" fmla="*/ 679321 w 5816794"/>
                <a:gd name="connsiteY225" fmla="*/ 554202 h 2367805"/>
                <a:gd name="connsiteX226" fmla="*/ 741990 w 5816794"/>
                <a:gd name="connsiteY226" fmla="*/ 541844 h 2367805"/>
                <a:gd name="connsiteX227" fmla="*/ 740473 w 5816794"/>
                <a:gd name="connsiteY227" fmla="*/ 528450 h 2367805"/>
                <a:gd name="connsiteX228" fmla="*/ 490841 w 5816794"/>
                <a:gd name="connsiteY228" fmla="*/ 645980 h 2367805"/>
                <a:gd name="connsiteX229" fmla="*/ 467804 w 5816794"/>
                <a:gd name="connsiteY229" fmla="*/ 641153 h 2367805"/>
                <a:gd name="connsiteX230" fmla="*/ 437380 w 5816794"/>
                <a:gd name="connsiteY230" fmla="*/ 635517 h 2367805"/>
                <a:gd name="connsiteX231" fmla="*/ 365097 w 5816794"/>
                <a:gd name="connsiteY231" fmla="*/ 637160 h 2367805"/>
                <a:gd name="connsiteX232" fmla="*/ 325870 w 5816794"/>
                <a:gd name="connsiteY232" fmla="*/ 642894 h 2367805"/>
                <a:gd name="connsiteX233" fmla="*/ 273656 w 5816794"/>
                <a:gd name="connsiteY233" fmla="*/ 665631 h 2367805"/>
                <a:gd name="connsiteX234" fmla="*/ 220802 w 5816794"/>
                <a:gd name="connsiteY234" fmla="*/ 717574 h 2367805"/>
                <a:gd name="connsiteX235" fmla="*/ 191829 w 5816794"/>
                <a:gd name="connsiteY235" fmla="*/ 784446 h 2367805"/>
                <a:gd name="connsiteX236" fmla="*/ 183565 w 5816794"/>
                <a:gd name="connsiteY236" fmla="*/ 809265 h 2367805"/>
                <a:gd name="connsiteX237" fmla="*/ 173446 w 5816794"/>
                <a:gd name="connsiteY237" fmla="*/ 847085 h 2367805"/>
                <a:gd name="connsiteX238" fmla="*/ 167982 w 5816794"/>
                <a:gd name="connsiteY238" fmla="*/ 869735 h 2367805"/>
                <a:gd name="connsiteX239" fmla="*/ 159583 w 5816794"/>
                <a:gd name="connsiteY239" fmla="*/ 899565 h 2367805"/>
                <a:gd name="connsiteX240" fmla="*/ 183767 w 5816794"/>
                <a:gd name="connsiteY240" fmla="*/ 903967 h 2367805"/>
                <a:gd name="connsiteX241" fmla="*/ 193144 w 5816794"/>
                <a:gd name="connsiteY241" fmla="*/ 871819 h 2367805"/>
                <a:gd name="connsiteX242" fmla="*/ 203600 w 5816794"/>
                <a:gd name="connsiteY242" fmla="*/ 841125 h 2367805"/>
                <a:gd name="connsiteX243" fmla="*/ 219959 w 5816794"/>
                <a:gd name="connsiteY243" fmla="*/ 800120 h 2367805"/>
                <a:gd name="connsiteX244" fmla="*/ 231495 w 5816794"/>
                <a:gd name="connsiteY244" fmla="*/ 780045 h 2367805"/>
                <a:gd name="connsiteX245" fmla="*/ 242490 w 5816794"/>
                <a:gd name="connsiteY245" fmla="*/ 762590 h 2367805"/>
                <a:gd name="connsiteX246" fmla="*/ 251935 w 5816794"/>
                <a:gd name="connsiteY246" fmla="*/ 742409 h 2367805"/>
                <a:gd name="connsiteX247" fmla="*/ 283337 w 5816794"/>
                <a:gd name="connsiteY247" fmla="*/ 706180 h 2367805"/>
                <a:gd name="connsiteX248" fmla="*/ 308432 w 5816794"/>
                <a:gd name="connsiteY248" fmla="*/ 689538 h 2367805"/>
                <a:gd name="connsiteX249" fmla="*/ 371944 w 5816794"/>
                <a:gd name="connsiteY249" fmla="*/ 674303 h 2367805"/>
                <a:gd name="connsiteX250" fmla="*/ 401559 w 5816794"/>
                <a:gd name="connsiteY250" fmla="*/ 671324 h 2367805"/>
                <a:gd name="connsiteX251" fmla="*/ 426991 w 5816794"/>
                <a:gd name="connsiteY251" fmla="*/ 670255 h 2367805"/>
                <a:gd name="connsiteX252" fmla="*/ 461024 w 5816794"/>
                <a:gd name="connsiteY252" fmla="*/ 664906 h 2367805"/>
                <a:gd name="connsiteX253" fmla="*/ 491245 w 5816794"/>
                <a:gd name="connsiteY253" fmla="*/ 659438 h 2367805"/>
                <a:gd name="connsiteX254" fmla="*/ 490841 w 5816794"/>
                <a:gd name="connsiteY254" fmla="*/ 645980 h 2367805"/>
                <a:gd name="connsiteX255" fmla="*/ 4959055 w 5816794"/>
                <a:gd name="connsiteY255" fmla="*/ 1551077 h 2367805"/>
                <a:gd name="connsiteX256" fmla="*/ 5007018 w 5816794"/>
                <a:gd name="connsiteY256" fmla="*/ 1551839 h 2367805"/>
                <a:gd name="connsiteX257" fmla="*/ 5070160 w 5816794"/>
                <a:gd name="connsiteY257" fmla="*/ 1551873 h 2367805"/>
                <a:gd name="connsiteX258" fmla="*/ 5218738 w 5816794"/>
                <a:gd name="connsiteY258" fmla="*/ 1532948 h 2367805"/>
                <a:gd name="connsiteX259" fmla="*/ 5297429 w 5816794"/>
                <a:gd name="connsiteY259" fmla="*/ 1513155 h 2367805"/>
                <a:gd name="connsiteX260" fmla="*/ 5399090 w 5816794"/>
                <a:gd name="connsiteY260" fmla="*/ 1456409 h 2367805"/>
                <a:gd name="connsiteX261" fmla="*/ 5440847 w 5816794"/>
                <a:gd name="connsiteY261" fmla="*/ 1393399 h 2367805"/>
                <a:gd name="connsiteX262" fmla="*/ 5452787 w 5816794"/>
                <a:gd name="connsiteY262" fmla="*/ 1358202 h 2367805"/>
                <a:gd name="connsiteX263" fmla="*/ 5457610 w 5816794"/>
                <a:gd name="connsiteY263" fmla="*/ 1340373 h 2367805"/>
                <a:gd name="connsiteX264" fmla="*/ 5460983 w 5816794"/>
                <a:gd name="connsiteY264" fmla="*/ 1322412 h 2367805"/>
                <a:gd name="connsiteX265" fmla="*/ 5473868 w 5816794"/>
                <a:gd name="connsiteY265" fmla="*/ 1175260 h 2367805"/>
                <a:gd name="connsiteX266" fmla="*/ 5474239 w 5816794"/>
                <a:gd name="connsiteY266" fmla="*/ 1121816 h 2367805"/>
                <a:gd name="connsiteX267" fmla="*/ 5474711 w 5816794"/>
                <a:gd name="connsiteY267" fmla="*/ 1042838 h 2367805"/>
                <a:gd name="connsiteX268" fmla="*/ 5475622 w 5816794"/>
                <a:gd name="connsiteY268" fmla="*/ 996112 h 2367805"/>
                <a:gd name="connsiteX269" fmla="*/ 5479197 w 5816794"/>
                <a:gd name="connsiteY269" fmla="*/ 934556 h 2367805"/>
                <a:gd name="connsiteX270" fmla="*/ 5454608 w 5816794"/>
                <a:gd name="connsiteY270" fmla="*/ 930846 h 2367805"/>
                <a:gd name="connsiteX271" fmla="*/ 5450494 w 5816794"/>
                <a:gd name="connsiteY271" fmla="*/ 999883 h 2367805"/>
                <a:gd name="connsiteX272" fmla="*/ 5446648 w 5816794"/>
                <a:gd name="connsiteY272" fmla="*/ 1067450 h 2367805"/>
                <a:gd name="connsiteX273" fmla="*/ 5442330 w 5816794"/>
                <a:gd name="connsiteY273" fmla="*/ 1160156 h 2367805"/>
                <a:gd name="connsiteX274" fmla="*/ 5436968 w 5816794"/>
                <a:gd name="connsiteY274" fmla="*/ 1207913 h 2367805"/>
                <a:gd name="connsiteX275" fmla="*/ 5430525 w 5816794"/>
                <a:gd name="connsiteY275" fmla="*/ 1250052 h 2367805"/>
                <a:gd name="connsiteX276" fmla="*/ 5424825 w 5816794"/>
                <a:gd name="connsiteY276" fmla="*/ 1300147 h 2367805"/>
                <a:gd name="connsiteX277" fmla="*/ 5414706 w 5816794"/>
                <a:gd name="connsiteY277" fmla="*/ 1348043 h 2367805"/>
                <a:gd name="connsiteX278" fmla="*/ 5388498 w 5816794"/>
                <a:gd name="connsiteY278" fmla="*/ 1407855 h 2367805"/>
                <a:gd name="connsiteX279" fmla="*/ 5343031 w 5816794"/>
                <a:gd name="connsiteY279" fmla="*/ 1452361 h 2367805"/>
                <a:gd name="connsiteX280" fmla="*/ 5278169 w 5816794"/>
                <a:gd name="connsiteY280" fmla="*/ 1478232 h 2367805"/>
                <a:gd name="connsiteX281" fmla="*/ 5207978 w 5816794"/>
                <a:gd name="connsiteY281" fmla="*/ 1496702 h 2367805"/>
                <a:gd name="connsiteX282" fmla="*/ 5145713 w 5816794"/>
                <a:gd name="connsiteY282" fmla="*/ 1508008 h 2367805"/>
                <a:gd name="connsiteX283" fmla="*/ 5092387 w 5816794"/>
                <a:gd name="connsiteY283" fmla="*/ 1514815 h 2367805"/>
                <a:gd name="connsiteX284" fmla="*/ 5020982 w 5816794"/>
                <a:gd name="connsiteY284" fmla="*/ 1526785 h 2367805"/>
                <a:gd name="connsiteX285" fmla="*/ 4957942 w 5816794"/>
                <a:gd name="connsiteY285" fmla="*/ 1537670 h 2367805"/>
                <a:gd name="connsiteX286" fmla="*/ 4959055 w 5816794"/>
                <a:gd name="connsiteY286" fmla="*/ 1551077 h 2367805"/>
                <a:gd name="connsiteX287" fmla="*/ 5200524 w 5816794"/>
                <a:gd name="connsiteY287" fmla="*/ 1432801 h 2367805"/>
                <a:gd name="connsiteX288" fmla="*/ 5224405 w 5816794"/>
                <a:gd name="connsiteY288" fmla="*/ 1431378 h 2367805"/>
                <a:gd name="connsiteX289" fmla="*/ 5255807 w 5816794"/>
                <a:gd name="connsiteY289" fmla="*/ 1427806 h 2367805"/>
                <a:gd name="connsiteX290" fmla="*/ 5323940 w 5816794"/>
                <a:gd name="connsiteY290" fmla="*/ 1395031 h 2367805"/>
                <a:gd name="connsiteX291" fmla="*/ 5339894 w 5816794"/>
                <a:gd name="connsiteY291" fmla="*/ 1381270 h 2367805"/>
                <a:gd name="connsiteX292" fmla="*/ 5353487 w 5816794"/>
                <a:gd name="connsiteY292" fmla="*/ 1365049 h 2367805"/>
                <a:gd name="connsiteX293" fmla="*/ 5367316 w 5816794"/>
                <a:gd name="connsiteY293" fmla="*/ 1339199 h 2367805"/>
                <a:gd name="connsiteX294" fmla="*/ 5377301 w 5816794"/>
                <a:gd name="connsiteY294" fmla="*/ 1312215 h 2367805"/>
                <a:gd name="connsiteX295" fmla="*/ 5395278 w 5816794"/>
                <a:gd name="connsiteY295" fmla="*/ 1242790 h 2367805"/>
                <a:gd name="connsiteX296" fmla="*/ 5404992 w 5816794"/>
                <a:gd name="connsiteY296" fmla="*/ 1171023 h 2367805"/>
                <a:gd name="connsiteX297" fmla="*/ 5407488 w 5816794"/>
                <a:gd name="connsiteY297" fmla="*/ 1144819 h 2367805"/>
                <a:gd name="connsiteX298" fmla="*/ 5409748 w 5816794"/>
                <a:gd name="connsiteY298" fmla="*/ 1105659 h 2367805"/>
                <a:gd name="connsiteX299" fmla="*/ 5411030 w 5816794"/>
                <a:gd name="connsiteY299" fmla="*/ 1082500 h 2367805"/>
                <a:gd name="connsiteX300" fmla="*/ 5414909 w 5816794"/>
                <a:gd name="connsiteY300" fmla="*/ 1051840 h 2367805"/>
                <a:gd name="connsiteX301" fmla="*/ 5390387 w 5816794"/>
                <a:gd name="connsiteY301" fmla="*/ 1050774 h 2367805"/>
                <a:gd name="connsiteX302" fmla="*/ 5385867 w 5816794"/>
                <a:gd name="connsiteY302" fmla="*/ 1084598 h 2367805"/>
                <a:gd name="connsiteX303" fmla="*/ 5381145 w 5816794"/>
                <a:gd name="connsiteY303" fmla="*/ 1117444 h 2367805"/>
                <a:gd name="connsiteX304" fmla="*/ 5374062 w 5816794"/>
                <a:gd name="connsiteY304" fmla="*/ 1162203 h 2367805"/>
                <a:gd name="connsiteX305" fmla="*/ 5367586 w 5816794"/>
                <a:gd name="connsiteY305" fmla="*/ 1185109 h 2367805"/>
                <a:gd name="connsiteX306" fmla="*/ 5361212 w 5816794"/>
                <a:gd name="connsiteY306" fmla="*/ 1205222 h 2367805"/>
                <a:gd name="connsiteX307" fmla="*/ 5352847 w 5816794"/>
                <a:gd name="connsiteY307" fmla="*/ 1253216 h 2367805"/>
                <a:gd name="connsiteX308" fmla="*/ 5344482 w 5816794"/>
                <a:gd name="connsiteY308" fmla="*/ 1286011 h 2367805"/>
                <a:gd name="connsiteX309" fmla="*/ 5340501 w 5816794"/>
                <a:gd name="connsiteY309" fmla="*/ 1302396 h 2367805"/>
                <a:gd name="connsiteX310" fmla="*/ 5335543 w 5816794"/>
                <a:gd name="connsiteY310" fmla="*/ 1318327 h 2367805"/>
                <a:gd name="connsiteX311" fmla="*/ 5298407 w 5816794"/>
                <a:gd name="connsiteY311" fmla="*/ 1367137 h 2367805"/>
                <a:gd name="connsiteX312" fmla="*/ 5276213 w 5816794"/>
                <a:gd name="connsiteY312" fmla="*/ 1382119 h 2367805"/>
                <a:gd name="connsiteX313" fmla="*/ 5254525 w 5816794"/>
                <a:gd name="connsiteY313" fmla="*/ 1391732 h 2367805"/>
                <a:gd name="connsiteX314" fmla="*/ 5224472 w 5816794"/>
                <a:gd name="connsiteY314" fmla="*/ 1406631 h 2367805"/>
                <a:gd name="connsiteX315" fmla="*/ 5196713 w 5816794"/>
                <a:gd name="connsiteY315" fmla="*/ 1419870 h 2367805"/>
                <a:gd name="connsiteX316" fmla="*/ 5200524 w 5816794"/>
                <a:gd name="connsiteY316" fmla="*/ 1432801 h 2367805"/>
                <a:gd name="connsiteX317" fmla="*/ 5535087 w 5816794"/>
                <a:gd name="connsiteY317" fmla="*/ 472766 h 2367805"/>
                <a:gd name="connsiteX318" fmla="*/ 5543182 w 5816794"/>
                <a:gd name="connsiteY318" fmla="*/ 487681 h 2367805"/>
                <a:gd name="connsiteX319" fmla="*/ 5553975 w 5816794"/>
                <a:gd name="connsiteY319" fmla="*/ 507149 h 2367805"/>
                <a:gd name="connsiteX320" fmla="*/ 5585479 w 5816794"/>
                <a:gd name="connsiteY320" fmla="*/ 548185 h 2367805"/>
                <a:gd name="connsiteX321" fmla="*/ 5602816 w 5816794"/>
                <a:gd name="connsiteY321" fmla="*/ 569805 h 2367805"/>
                <a:gd name="connsiteX322" fmla="*/ 5629529 w 5816794"/>
                <a:gd name="connsiteY322" fmla="*/ 597909 h 2367805"/>
                <a:gd name="connsiteX323" fmla="*/ 5661235 w 5816794"/>
                <a:gd name="connsiteY323" fmla="*/ 635608 h 2367805"/>
                <a:gd name="connsiteX324" fmla="*/ 5692873 w 5816794"/>
                <a:gd name="connsiteY324" fmla="*/ 674802 h 2367805"/>
                <a:gd name="connsiteX325" fmla="*/ 5704274 w 5816794"/>
                <a:gd name="connsiteY325" fmla="*/ 689191 h 2367805"/>
                <a:gd name="connsiteX326" fmla="*/ 5721510 w 5816794"/>
                <a:gd name="connsiteY326" fmla="*/ 710555 h 2367805"/>
                <a:gd name="connsiteX327" fmla="*/ 5731427 w 5816794"/>
                <a:gd name="connsiteY327" fmla="*/ 723474 h 2367805"/>
                <a:gd name="connsiteX328" fmla="*/ 5743299 w 5816794"/>
                <a:gd name="connsiteY328" fmla="*/ 741536 h 2367805"/>
                <a:gd name="connsiteX329" fmla="*/ 5756420 w 5816794"/>
                <a:gd name="connsiteY329" fmla="*/ 731700 h 2367805"/>
                <a:gd name="connsiteX330" fmla="*/ 5743232 w 5816794"/>
                <a:gd name="connsiteY330" fmla="*/ 711463 h 2367805"/>
                <a:gd name="connsiteX331" fmla="*/ 5730212 w 5816794"/>
                <a:gd name="connsiteY331" fmla="*/ 691758 h 2367805"/>
                <a:gd name="connsiteX332" fmla="*/ 5712032 w 5816794"/>
                <a:gd name="connsiteY332" fmla="*/ 664926 h 2367805"/>
                <a:gd name="connsiteX333" fmla="*/ 5703566 w 5816794"/>
                <a:gd name="connsiteY333" fmla="*/ 650044 h 2367805"/>
                <a:gd name="connsiteX334" fmla="*/ 5696044 w 5816794"/>
                <a:gd name="connsiteY334" fmla="*/ 636671 h 2367805"/>
                <a:gd name="connsiteX335" fmla="*/ 5673074 w 5816794"/>
                <a:gd name="connsiteY335" fmla="*/ 608675 h 2367805"/>
                <a:gd name="connsiteX336" fmla="*/ 5656412 w 5816794"/>
                <a:gd name="connsiteY336" fmla="*/ 588869 h 2367805"/>
                <a:gd name="connsiteX337" fmla="*/ 5637692 w 5816794"/>
                <a:gd name="connsiteY337" fmla="*/ 570075 h 2367805"/>
                <a:gd name="connsiteX338" fmla="*/ 5603659 w 5816794"/>
                <a:gd name="connsiteY338" fmla="*/ 530784 h 2367805"/>
                <a:gd name="connsiteX339" fmla="*/ 5589054 w 5816794"/>
                <a:gd name="connsiteY339" fmla="*/ 513750 h 2367805"/>
                <a:gd name="connsiteX340" fmla="*/ 5577047 w 5816794"/>
                <a:gd name="connsiteY340" fmla="*/ 499108 h 2367805"/>
                <a:gd name="connsiteX341" fmla="*/ 5558664 w 5816794"/>
                <a:gd name="connsiteY341" fmla="*/ 481636 h 2367805"/>
                <a:gd name="connsiteX342" fmla="*/ 5541866 w 5816794"/>
                <a:gd name="connsiteY342" fmla="*/ 466873 h 2367805"/>
                <a:gd name="connsiteX343" fmla="*/ 5535087 w 5816794"/>
                <a:gd name="connsiteY343" fmla="*/ 472766 h 2367805"/>
                <a:gd name="connsiteX344" fmla="*/ 5556033 w 5816794"/>
                <a:gd name="connsiteY344" fmla="*/ 763244 h 2367805"/>
                <a:gd name="connsiteX345" fmla="*/ 5563925 w 5816794"/>
                <a:gd name="connsiteY345" fmla="*/ 777957 h 2367805"/>
                <a:gd name="connsiteX346" fmla="*/ 5574483 w 5816794"/>
                <a:gd name="connsiteY346" fmla="*/ 797156 h 2367805"/>
                <a:gd name="connsiteX347" fmla="*/ 5605413 w 5816794"/>
                <a:gd name="connsiteY347" fmla="*/ 837530 h 2367805"/>
                <a:gd name="connsiteX348" fmla="*/ 5622480 w 5816794"/>
                <a:gd name="connsiteY348" fmla="*/ 858830 h 2367805"/>
                <a:gd name="connsiteX349" fmla="*/ 5648722 w 5816794"/>
                <a:gd name="connsiteY349" fmla="*/ 886441 h 2367805"/>
                <a:gd name="connsiteX350" fmla="*/ 5679888 w 5816794"/>
                <a:gd name="connsiteY350" fmla="*/ 923516 h 2367805"/>
                <a:gd name="connsiteX351" fmla="*/ 5710953 w 5816794"/>
                <a:gd name="connsiteY351" fmla="*/ 962083 h 2367805"/>
                <a:gd name="connsiteX352" fmla="*/ 5722151 w 5816794"/>
                <a:gd name="connsiteY352" fmla="*/ 976249 h 2367805"/>
                <a:gd name="connsiteX353" fmla="*/ 5739050 w 5816794"/>
                <a:gd name="connsiteY353" fmla="*/ 997256 h 2367805"/>
                <a:gd name="connsiteX354" fmla="*/ 5748831 w 5816794"/>
                <a:gd name="connsiteY354" fmla="*/ 1009989 h 2367805"/>
                <a:gd name="connsiteX355" fmla="*/ 5760467 w 5816794"/>
                <a:gd name="connsiteY355" fmla="*/ 1027781 h 2367805"/>
                <a:gd name="connsiteX356" fmla="*/ 5773555 w 5816794"/>
                <a:gd name="connsiteY356" fmla="*/ 1017929 h 2367805"/>
                <a:gd name="connsiteX357" fmla="*/ 5760636 w 5816794"/>
                <a:gd name="connsiteY357" fmla="*/ 997968 h 2367805"/>
                <a:gd name="connsiteX358" fmla="*/ 5747886 w 5816794"/>
                <a:gd name="connsiteY358" fmla="*/ 978566 h 2367805"/>
                <a:gd name="connsiteX359" fmla="*/ 5730043 w 5816794"/>
                <a:gd name="connsiteY359" fmla="*/ 952122 h 2367805"/>
                <a:gd name="connsiteX360" fmla="*/ 5721780 w 5816794"/>
                <a:gd name="connsiteY360" fmla="*/ 937464 h 2367805"/>
                <a:gd name="connsiteX361" fmla="*/ 5714427 w 5816794"/>
                <a:gd name="connsiteY361" fmla="*/ 924275 h 2367805"/>
                <a:gd name="connsiteX362" fmla="*/ 5691862 w 5816794"/>
                <a:gd name="connsiteY362" fmla="*/ 896745 h 2367805"/>
                <a:gd name="connsiteX363" fmla="*/ 5675503 w 5816794"/>
                <a:gd name="connsiteY363" fmla="*/ 877246 h 2367805"/>
                <a:gd name="connsiteX364" fmla="*/ 5657053 w 5816794"/>
                <a:gd name="connsiteY364" fmla="*/ 858790 h 2367805"/>
                <a:gd name="connsiteX365" fmla="*/ 5623626 w 5816794"/>
                <a:gd name="connsiteY365" fmla="*/ 820142 h 2367805"/>
                <a:gd name="connsiteX366" fmla="*/ 5609258 w 5816794"/>
                <a:gd name="connsiteY366" fmla="*/ 803416 h 2367805"/>
                <a:gd name="connsiteX367" fmla="*/ 5597453 w 5816794"/>
                <a:gd name="connsiteY367" fmla="*/ 788990 h 2367805"/>
                <a:gd name="connsiteX368" fmla="*/ 5579340 w 5816794"/>
                <a:gd name="connsiteY368" fmla="*/ 771842 h 2367805"/>
                <a:gd name="connsiteX369" fmla="*/ 5562779 w 5816794"/>
                <a:gd name="connsiteY369" fmla="*/ 757338 h 2367805"/>
                <a:gd name="connsiteX370" fmla="*/ 5556033 w 5816794"/>
                <a:gd name="connsiteY370" fmla="*/ 763244 h 2367805"/>
                <a:gd name="connsiteX371" fmla="*/ 5568749 w 5816794"/>
                <a:gd name="connsiteY371" fmla="*/ 1044514 h 2367805"/>
                <a:gd name="connsiteX372" fmla="*/ 5576439 w 5816794"/>
                <a:gd name="connsiteY372" fmla="*/ 1058974 h 2367805"/>
                <a:gd name="connsiteX373" fmla="*/ 5586727 w 5816794"/>
                <a:gd name="connsiteY373" fmla="*/ 1077883 h 2367805"/>
                <a:gd name="connsiteX374" fmla="*/ 5617016 w 5816794"/>
                <a:gd name="connsiteY374" fmla="*/ 1117515 h 2367805"/>
                <a:gd name="connsiteX375" fmla="*/ 5633679 w 5816794"/>
                <a:gd name="connsiteY375" fmla="*/ 1138390 h 2367805"/>
                <a:gd name="connsiteX376" fmla="*/ 5659448 w 5816794"/>
                <a:gd name="connsiteY376" fmla="*/ 1165462 h 2367805"/>
                <a:gd name="connsiteX377" fmla="*/ 5690007 w 5816794"/>
                <a:gd name="connsiteY377" fmla="*/ 1201825 h 2367805"/>
                <a:gd name="connsiteX378" fmla="*/ 5720431 w 5816794"/>
                <a:gd name="connsiteY378" fmla="*/ 1239680 h 2367805"/>
                <a:gd name="connsiteX379" fmla="*/ 5731393 w 5816794"/>
                <a:gd name="connsiteY379" fmla="*/ 1253576 h 2367805"/>
                <a:gd name="connsiteX380" fmla="*/ 5747954 w 5816794"/>
                <a:gd name="connsiteY380" fmla="*/ 1274199 h 2367805"/>
                <a:gd name="connsiteX381" fmla="*/ 5757466 w 5816794"/>
                <a:gd name="connsiteY381" fmla="*/ 1286679 h 2367805"/>
                <a:gd name="connsiteX382" fmla="*/ 5768866 w 5816794"/>
                <a:gd name="connsiteY382" fmla="*/ 1304167 h 2367805"/>
                <a:gd name="connsiteX383" fmla="*/ 5781953 w 5816794"/>
                <a:gd name="connsiteY383" fmla="*/ 1294281 h 2367805"/>
                <a:gd name="connsiteX384" fmla="*/ 5769305 w 5816794"/>
                <a:gd name="connsiteY384" fmla="*/ 1274674 h 2367805"/>
                <a:gd name="connsiteX385" fmla="*/ 5756892 w 5816794"/>
                <a:gd name="connsiteY385" fmla="*/ 1255614 h 2367805"/>
                <a:gd name="connsiteX386" fmla="*/ 5739454 w 5816794"/>
                <a:gd name="connsiteY386" fmla="*/ 1229642 h 2367805"/>
                <a:gd name="connsiteX387" fmla="*/ 5731393 w 5816794"/>
                <a:gd name="connsiteY387" fmla="*/ 1215202 h 2367805"/>
                <a:gd name="connsiteX388" fmla="*/ 5724242 w 5816794"/>
                <a:gd name="connsiteY388" fmla="*/ 1202233 h 2367805"/>
                <a:gd name="connsiteX389" fmla="*/ 5702149 w 5816794"/>
                <a:gd name="connsiteY389" fmla="*/ 1175250 h 2367805"/>
                <a:gd name="connsiteX390" fmla="*/ 5686094 w 5816794"/>
                <a:gd name="connsiteY390" fmla="*/ 1156118 h 2367805"/>
                <a:gd name="connsiteX391" fmla="*/ 5667981 w 5816794"/>
                <a:gd name="connsiteY391" fmla="*/ 1138039 h 2367805"/>
                <a:gd name="connsiteX392" fmla="*/ 5635230 w 5816794"/>
                <a:gd name="connsiteY392" fmla="*/ 1100151 h 2367805"/>
                <a:gd name="connsiteX393" fmla="*/ 5621131 w 5816794"/>
                <a:gd name="connsiteY393" fmla="*/ 1083728 h 2367805"/>
                <a:gd name="connsiteX394" fmla="*/ 5609595 w 5816794"/>
                <a:gd name="connsiteY394" fmla="*/ 1069592 h 2367805"/>
                <a:gd name="connsiteX395" fmla="*/ 5591786 w 5816794"/>
                <a:gd name="connsiteY395" fmla="*/ 1052798 h 2367805"/>
                <a:gd name="connsiteX396" fmla="*/ 5575529 w 5816794"/>
                <a:gd name="connsiteY396" fmla="*/ 1038632 h 2367805"/>
                <a:gd name="connsiteX397" fmla="*/ 5568749 w 5816794"/>
                <a:gd name="connsiteY397" fmla="*/ 1044514 h 2367805"/>
                <a:gd name="connsiteX398" fmla="*/ 5563183 w 5816794"/>
                <a:gd name="connsiteY398" fmla="*/ 1305193 h 2367805"/>
                <a:gd name="connsiteX399" fmla="*/ 5570739 w 5816794"/>
                <a:gd name="connsiteY399" fmla="*/ 1319518 h 2367805"/>
                <a:gd name="connsiteX400" fmla="*/ 5580858 w 5816794"/>
                <a:gd name="connsiteY400" fmla="*/ 1338207 h 2367805"/>
                <a:gd name="connsiteX401" fmla="*/ 5610709 w 5816794"/>
                <a:gd name="connsiteY401" fmla="*/ 1377380 h 2367805"/>
                <a:gd name="connsiteX402" fmla="*/ 5627168 w 5816794"/>
                <a:gd name="connsiteY402" fmla="*/ 1398020 h 2367805"/>
                <a:gd name="connsiteX403" fmla="*/ 5652634 w 5816794"/>
                <a:gd name="connsiteY403" fmla="*/ 1424733 h 2367805"/>
                <a:gd name="connsiteX404" fmla="*/ 5682754 w 5816794"/>
                <a:gd name="connsiteY404" fmla="*/ 1460675 h 2367805"/>
                <a:gd name="connsiteX405" fmla="*/ 5712808 w 5816794"/>
                <a:gd name="connsiteY405" fmla="*/ 1498054 h 2367805"/>
                <a:gd name="connsiteX406" fmla="*/ 5723635 w 5816794"/>
                <a:gd name="connsiteY406" fmla="*/ 1511803 h 2367805"/>
                <a:gd name="connsiteX407" fmla="*/ 5739960 w 5816794"/>
                <a:gd name="connsiteY407" fmla="*/ 1532169 h 2367805"/>
                <a:gd name="connsiteX408" fmla="*/ 5749370 w 5816794"/>
                <a:gd name="connsiteY408" fmla="*/ 1544510 h 2367805"/>
                <a:gd name="connsiteX409" fmla="*/ 5760569 w 5816794"/>
                <a:gd name="connsiteY409" fmla="*/ 1561810 h 2367805"/>
                <a:gd name="connsiteX410" fmla="*/ 5773656 w 5816794"/>
                <a:gd name="connsiteY410" fmla="*/ 1551924 h 2367805"/>
                <a:gd name="connsiteX411" fmla="*/ 5761209 w 5816794"/>
                <a:gd name="connsiteY411" fmla="*/ 1532523 h 2367805"/>
                <a:gd name="connsiteX412" fmla="*/ 5748966 w 5816794"/>
                <a:gd name="connsiteY412" fmla="*/ 1513664 h 2367805"/>
                <a:gd name="connsiteX413" fmla="*/ 5731797 w 5816794"/>
                <a:gd name="connsiteY413" fmla="*/ 1487983 h 2367805"/>
                <a:gd name="connsiteX414" fmla="*/ 5723871 w 5816794"/>
                <a:gd name="connsiteY414" fmla="*/ 1473692 h 2367805"/>
                <a:gd name="connsiteX415" fmla="*/ 5716821 w 5816794"/>
                <a:gd name="connsiteY415" fmla="*/ 1460874 h 2367805"/>
                <a:gd name="connsiteX416" fmla="*/ 5695032 w 5816794"/>
                <a:gd name="connsiteY416" fmla="*/ 1434194 h 2367805"/>
                <a:gd name="connsiteX417" fmla="*/ 5679180 w 5816794"/>
                <a:gd name="connsiteY417" fmla="*/ 1415306 h 2367805"/>
                <a:gd name="connsiteX418" fmla="*/ 5661303 w 5816794"/>
                <a:gd name="connsiteY418" fmla="*/ 1397463 h 2367805"/>
                <a:gd name="connsiteX419" fmla="*/ 5628922 w 5816794"/>
                <a:gd name="connsiteY419" fmla="*/ 1360023 h 2367805"/>
                <a:gd name="connsiteX420" fmla="*/ 5615026 w 5816794"/>
                <a:gd name="connsiteY420" fmla="*/ 1343803 h 2367805"/>
                <a:gd name="connsiteX421" fmla="*/ 5603625 w 5816794"/>
                <a:gd name="connsiteY421" fmla="*/ 1329852 h 2367805"/>
                <a:gd name="connsiteX422" fmla="*/ 5586052 w 5816794"/>
                <a:gd name="connsiteY422" fmla="*/ 1313281 h 2367805"/>
                <a:gd name="connsiteX423" fmla="*/ 5569929 w 5816794"/>
                <a:gd name="connsiteY423" fmla="*/ 1299297 h 2367805"/>
                <a:gd name="connsiteX424" fmla="*/ 5563183 w 5816794"/>
                <a:gd name="connsiteY424" fmla="*/ 1305193 h 2367805"/>
                <a:gd name="connsiteX425" fmla="*/ 5491880 w 5816794"/>
                <a:gd name="connsiteY425" fmla="*/ 1491973 h 2367805"/>
                <a:gd name="connsiteX426" fmla="*/ 5498861 w 5816794"/>
                <a:gd name="connsiteY426" fmla="*/ 1505667 h 2367805"/>
                <a:gd name="connsiteX427" fmla="*/ 5508238 w 5816794"/>
                <a:gd name="connsiteY427" fmla="*/ 1523544 h 2367805"/>
                <a:gd name="connsiteX428" fmla="*/ 5536335 w 5816794"/>
                <a:gd name="connsiteY428" fmla="*/ 1560758 h 2367805"/>
                <a:gd name="connsiteX429" fmla="*/ 5551885 w 5816794"/>
                <a:gd name="connsiteY429" fmla="*/ 1580344 h 2367805"/>
                <a:gd name="connsiteX430" fmla="*/ 5576035 w 5816794"/>
                <a:gd name="connsiteY430" fmla="*/ 1605571 h 2367805"/>
                <a:gd name="connsiteX431" fmla="*/ 5604502 w 5816794"/>
                <a:gd name="connsiteY431" fmla="*/ 1639637 h 2367805"/>
                <a:gd name="connsiteX432" fmla="*/ 5632835 w 5816794"/>
                <a:gd name="connsiteY432" fmla="*/ 1675121 h 2367805"/>
                <a:gd name="connsiteX433" fmla="*/ 5643021 w 5816794"/>
                <a:gd name="connsiteY433" fmla="*/ 1688157 h 2367805"/>
                <a:gd name="connsiteX434" fmla="*/ 5658436 w 5816794"/>
                <a:gd name="connsiteY434" fmla="*/ 1707491 h 2367805"/>
                <a:gd name="connsiteX435" fmla="*/ 5667273 w 5816794"/>
                <a:gd name="connsiteY435" fmla="*/ 1719222 h 2367805"/>
                <a:gd name="connsiteX436" fmla="*/ 5677762 w 5816794"/>
                <a:gd name="connsiteY436" fmla="*/ 1735713 h 2367805"/>
                <a:gd name="connsiteX437" fmla="*/ 5690816 w 5816794"/>
                <a:gd name="connsiteY437" fmla="*/ 1725759 h 2367805"/>
                <a:gd name="connsiteX438" fmla="*/ 5679146 w 5816794"/>
                <a:gd name="connsiteY438" fmla="*/ 1707272 h 2367805"/>
                <a:gd name="connsiteX439" fmla="*/ 5667711 w 5816794"/>
                <a:gd name="connsiteY439" fmla="*/ 1689308 h 2367805"/>
                <a:gd name="connsiteX440" fmla="*/ 5651622 w 5816794"/>
                <a:gd name="connsiteY440" fmla="*/ 1664830 h 2367805"/>
                <a:gd name="connsiteX441" fmla="*/ 5644269 w 5816794"/>
                <a:gd name="connsiteY441" fmla="*/ 1651183 h 2367805"/>
                <a:gd name="connsiteX442" fmla="*/ 5637726 w 5816794"/>
                <a:gd name="connsiteY442" fmla="*/ 1638926 h 2367805"/>
                <a:gd name="connsiteX443" fmla="*/ 5617151 w 5816794"/>
                <a:gd name="connsiteY443" fmla="*/ 1613629 h 2367805"/>
                <a:gd name="connsiteX444" fmla="*/ 5602175 w 5816794"/>
                <a:gd name="connsiteY444" fmla="*/ 1595715 h 2367805"/>
                <a:gd name="connsiteX445" fmla="*/ 5585209 w 5816794"/>
                <a:gd name="connsiteY445" fmla="*/ 1578887 h 2367805"/>
                <a:gd name="connsiteX446" fmla="*/ 5554582 w 5816794"/>
                <a:gd name="connsiteY446" fmla="*/ 1543438 h 2367805"/>
                <a:gd name="connsiteX447" fmla="*/ 5541462 w 5816794"/>
                <a:gd name="connsiteY447" fmla="*/ 1528067 h 2367805"/>
                <a:gd name="connsiteX448" fmla="*/ 5530702 w 5816794"/>
                <a:gd name="connsiteY448" fmla="*/ 1514828 h 2367805"/>
                <a:gd name="connsiteX449" fmla="*/ 5513973 w 5816794"/>
                <a:gd name="connsiteY449" fmla="*/ 1499218 h 2367805"/>
                <a:gd name="connsiteX450" fmla="*/ 5498626 w 5816794"/>
                <a:gd name="connsiteY450" fmla="*/ 1486081 h 2367805"/>
                <a:gd name="connsiteX451" fmla="*/ 5491880 w 5816794"/>
                <a:gd name="connsiteY451" fmla="*/ 1491973 h 2367805"/>
                <a:gd name="connsiteX452" fmla="*/ 5342390 w 5816794"/>
                <a:gd name="connsiteY452" fmla="*/ 1590888 h 2367805"/>
                <a:gd name="connsiteX453" fmla="*/ 5349069 w 5816794"/>
                <a:gd name="connsiteY453" fmla="*/ 1604211 h 2367805"/>
                <a:gd name="connsiteX454" fmla="*/ 5358040 w 5816794"/>
                <a:gd name="connsiteY454" fmla="*/ 1621616 h 2367805"/>
                <a:gd name="connsiteX455" fmla="*/ 5385125 w 5816794"/>
                <a:gd name="connsiteY455" fmla="*/ 1657706 h 2367805"/>
                <a:gd name="connsiteX456" fmla="*/ 5400102 w 5816794"/>
                <a:gd name="connsiteY456" fmla="*/ 1676686 h 2367805"/>
                <a:gd name="connsiteX457" fmla="*/ 5423510 w 5816794"/>
                <a:gd name="connsiteY457" fmla="*/ 1701082 h 2367805"/>
                <a:gd name="connsiteX458" fmla="*/ 5450999 w 5816794"/>
                <a:gd name="connsiteY458" fmla="*/ 1734060 h 2367805"/>
                <a:gd name="connsiteX459" fmla="*/ 5478388 w 5816794"/>
                <a:gd name="connsiteY459" fmla="*/ 1768427 h 2367805"/>
                <a:gd name="connsiteX460" fmla="*/ 5488203 w 5816794"/>
                <a:gd name="connsiteY460" fmla="*/ 1781072 h 2367805"/>
                <a:gd name="connsiteX461" fmla="*/ 5503077 w 5816794"/>
                <a:gd name="connsiteY461" fmla="*/ 1799815 h 2367805"/>
                <a:gd name="connsiteX462" fmla="*/ 5511645 w 5816794"/>
                <a:gd name="connsiteY462" fmla="*/ 1811172 h 2367805"/>
                <a:gd name="connsiteX463" fmla="*/ 5521696 w 5816794"/>
                <a:gd name="connsiteY463" fmla="*/ 1827190 h 2367805"/>
                <a:gd name="connsiteX464" fmla="*/ 5534682 w 5816794"/>
                <a:gd name="connsiteY464" fmla="*/ 1817217 h 2367805"/>
                <a:gd name="connsiteX465" fmla="*/ 5523518 w 5816794"/>
                <a:gd name="connsiteY465" fmla="*/ 1799256 h 2367805"/>
                <a:gd name="connsiteX466" fmla="*/ 5512522 w 5816794"/>
                <a:gd name="connsiteY466" fmla="*/ 1781801 h 2367805"/>
                <a:gd name="connsiteX467" fmla="*/ 5497074 w 5816794"/>
                <a:gd name="connsiteY467" fmla="*/ 1758031 h 2367805"/>
                <a:gd name="connsiteX468" fmla="*/ 5490058 w 5816794"/>
                <a:gd name="connsiteY468" fmla="*/ 1744759 h 2367805"/>
                <a:gd name="connsiteX469" fmla="*/ 5483784 w 5816794"/>
                <a:gd name="connsiteY469" fmla="*/ 1732825 h 2367805"/>
                <a:gd name="connsiteX470" fmla="*/ 5463918 w 5816794"/>
                <a:gd name="connsiteY470" fmla="*/ 1708311 h 2367805"/>
                <a:gd name="connsiteX471" fmla="*/ 5449448 w 5816794"/>
                <a:gd name="connsiteY471" fmla="*/ 1690974 h 2367805"/>
                <a:gd name="connsiteX472" fmla="*/ 5432988 w 5816794"/>
                <a:gd name="connsiteY472" fmla="*/ 1674723 h 2367805"/>
                <a:gd name="connsiteX473" fmla="*/ 5403374 w 5816794"/>
                <a:gd name="connsiteY473" fmla="*/ 1640389 h 2367805"/>
                <a:gd name="connsiteX474" fmla="*/ 5390691 w 5816794"/>
                <a:gd name="connsiteY474" fmla="*/ 1625525 h 2367805"/>
                <a:gd name="connsiteX475" fmla="*/ 5380302 w 5816794"/>
                <a:gd name="connsiteY475" fmla="*/ 1612708 h 2367805"/>
                <a:gd name="connsiteX476" fmla="*/ 5364044 w 5816794"/>
                <a:gd name="connsiteY476" fmla="*/ 1597658 h 2367805"/>
                <a:gd name="connsiteX477" fmla="*/ 5349136 w 5816794"/>
                <a:gd name="connsiteY477" fmla="*/ 1585013 h 2367805"/>
                <a:gd name="connsiteX478" fmla="*/ 5342390 w 5816794"/>
                <a:gd name="connsiteY478" fmla="*/ 1590888 h 2367805"/>
                <a:gd name="connsiteX479" fmla="*/ 5125881 w 5816794"/>
                <a:gd name="connsiteY479" fmla="*/ 1651240 h 2367805"/>
                <a:gd name="connsiteX480" fmla="*/ 5131919 w 5816794"/>
                <a:gd name="connsiteY480" fmla="*/ 1663852 h 2367805"/>
                <a:gd name="connsiteX481" fmla="*/ 5140047 w 5816794"/>
                <a:gd name="connsiteY481" fmla="*/ 1680308 h 2367805"/>
                <a:gd name="connsiteX482" fmla="*/ 5165142 w 5816794"/>
                <a:gd name="connsiteY482" fmla="*/ 1714166 h 2367805"/>
                <a:gd name="connsiteX483" fmla="*/ 5179072 w 5816794"/>
                <a:gd name="connsiteY483" fmla="*/ 1731945 h 2367805"/>
                <a:gd name="connsiteX484" fmla="*/ 5200997 w 5816794"/>
                <a:gd name="connsiteY484" fmla="*/ 1754645 h 2367805"/>
                <a:gd name="connsiteX485" fmla="*/ 5226597 w 5816794"/>
                <a:gd name="connsiteY485" fmla="*/ 1785507 h 2367805"/>
                <a:gd name="connsiteX486" fmla="*/ 5252029 w 5816794"/>
                <a:gd name="connsiteY486" fmla="*/ 1817709 h 2367805"/>
                <a:gd name="connsiteX487" fmla="*/ 5261169 w 5816794"/>
                <a:gd name="connsiteY487" fmla="*/ 1829541 h 2367805"/>
                <a:gd name="connsiteX488" fmla="*/ 5274999 w 5816794"/>
                <a:gd name="connsiteY488" fmla="*/ 1847081 h 2367805"/>
                <a:gd name="connsiteX489" fmla="*/ 5282892 w 5816794"/>
                <a:gd name="connsiteY489" fmla="*/ 1857746 h 2367805"/>
                <a:gd name="connsiteX490" fmla="*/ 5292134 w 5816794"/>
                <a:gd name="connsiteY490" fmla="*/ 1872830 h 2367805"/>
                <a:gd name="connsiteX491" fmla="*/ 5305085 w 5816794"/>
                <a:gd name="connsiteY491" fmla="*/ 1862809 h 2367805"/>
                <a:gd name="connsiteX492" fmla="*/ 5294831 w 5816794"/>
                <a:gd name="connsiteY492" fmla="*/ 1845880 h 2367805"/>
                <a:gd name="connsiteX493" fmla="*/ 5284746 w 5816794"/>
                <a:gd name="connsiteY493" fmla="*/ 1829423 h 2367805"/>
                <a:gd name="connsiteX494" fmla="*/ 5270513 w 5816794"/>
                <a:gd name="connsiteY494" fmla="*/ 1807060 h 2367805"/>
                <a:gd name="connsiteX495" fmla="*/ 5264104 w 5816794"/>
                <a:gd name="connsiteY495" fmla="*/ 1794500 h 2367805"/>
                <a:gd name="connsiteX496" fmla="*/ 5258472 w 5816794"/>
                <a:gd name="connsiteY496" fmla="*/ 1783207 h 2367805"/>
                <a:gd name="connsiteX497" fmla="*/ 5239953 w 5816794"/>
                <a:gd name="connsiteY497" fmla="*/ 1760251 h 2367805"/>
                <a:gd name="connsiteX498" fmla="*/ 5226495 w 5816794"/>
                <a:gd name="connsiteY498" fmla="*/ 1744061 h 2367805"/>
                <a:gd name="connsiteX499" fmla="*/ 5211048 w 5816794"/>
                <a:gd name="connsiteY499" fmla="*/ 1728943 h 2367805"/>
                <a:gd name="connsiteX500" fmla="*/ 5183457 w 5816794"/>
                <a:gd name="connsiteY500" fmla="*/ 1696880 h 2367805"/>
                <a:gd name="connsiteX501" fmla="*/ 5171618 w 5816794"/>
                <a:gd name="connsiteY501" fmla="*/ 1682980 h 2367805"/>
                <a:gd name="connsiteX502" fmla="*/ 5161971 w 5816794"/>
                <a:gd name="connsiteY502" fmla="*/ 1670979 h 2367805"/>
                <a:gd name="connsiteX503" fmla="*/ 5146692 w 5816794"/>
                <a:gd name="connsiteY503" fmla="*/ 1657012 h 2367805"/>
                <a:gd name="connsiteX504" fmla="*/ 5132661 w 5816794"/>
                <a:gd name="connsiteY504" fmla="*/ 1645328 h 2367805"/>
                <a:gd name="connsiteX505" fmla="*/ 5125881 w 5816794"/>
                <a:gd name="connsiteY505" fmla="*/ 1651240 h 2367805"/>
                <a:gd name="connsiteX506" fmla="*/ 4879554 w 5816794"/>
                <a:gd name="connsiteY506" fmla="*/ 1678065 h 2367805"/>
                <a:gd name="connsiteX507" fmla="*/ 4885660 w 5816794"/>
                <a:gd name="connsiteY507" fmla="*/ 1690778 h 2367805"/>
                <a:gd name="connsiteX508" fmla="*/ 4893923 w 5816794"/>
                <a:gd name="connsiteY508" fmla="*/ 1707353 h 2367805"/>
                <a:gd name="connsiteX509" fmla="*/ 4919288 w 5816794"/>
                <a:gd name="connsiteY509" fmla="*/ 1741517 h 2367805"/>
                <a:gd name="connsiteX510" fmla="*/ 4933353 w 5816794"/>
                <a:gd name="connsiteY510" fmla="*/ 1759444 h 2367805"/>
                <a:gd name="connsiteX511" fmla="*/ 4955446 w 5816794"/>
                <a:gd name="connsiteY511" fmla="*/ 1782381 h 2367805"/>
                <a:gd name="connsiteX512" fmla="*/ 4981316 w 5816794"/>
                <a:gd name="connsiteY512" fmla="*/ 1813513 h 2367805"/>
                <a:gd name="connsiteX513" fmla="*/ 5007018 w 5816794"/>
                <a:gd name="connsiteY513" fmla="*/ 1846001 h 2367805"/>
                <a:gd name="connsiteX514" fmla="*/ 5016226 w 5816794"/>
                <a:gd name="connsiteY514" fmla="*/ 1857952 h 2367805"/>
                <a:gd name="connsiteX515" fmla="*/ 5030190 w 5816794"/>
                <a:gd name="connsiteY515" fmla="*/ 1875663 h 2367805"/>
                <a:gd name="connsiteX516" fmla="*/ 5038184 w 5816794"/>
                <a:gd name="connsiteY516" fmla="*/ 1886429 h 2367805"/>
                <a:gd name="connsiteX517" fmla="*/ 5047561 w 5816794"/>
                <a:gd name="connsiteY517" fmla="*/ 1901631 h 2367805"/>
                <a:gd name="connsiteX518" fmla="*/ 5060513 w 5816794"/>
                <a:gd name="connsiteY518" fmla="*/ 1891610 h 2367805"/>
                <a:gd name="connsiteX519" fmla="*/ 5050125 w 5816794"/>
                <a:gd name="connsiteY519" fmla="*/ 1874543 h 2367805"/>
                <a:gd name="connsiteX520" fmla="*/ 5039904 w 5816794"/>
                <a:gd name="connsiteY520" fmla="*/ 1857952 h 2367805"/>
                <a:gd name="connsiteX521" fmla="*/ 5025536 w 5816794"/>
                <a:gd name="connsiteY521" fmla="*/ 1835403 h 2367805"/>
                <a:gd name="connsiteX522" fmla="*/ 5019059 w 5816794"/>
                <a:gd name="connsiteY522" fmla="*/ 1822758 h 2367805"/>
                <a:gd name="connsiteX523" fmla="*/ 5013291 w 5816794"/>
                <a:gd name="connsiteY523" fmla="*/ 1811381 h 2367805"/>
                <a:gd name="connsiteX524" fmla="*/ 4994639 w 5816794"/>
                <a:gd name="connsiteY524" fmla="*/ 1788219 h 2367805"/>
                <a:gd name="connsiteX525" fmla="*/ 4981013 w 5816794"/>
                <a:gd name="connsiteY525" fmla="*/ 1771867 h 2367805"/>
                <a:gd name="connsiteX526" fmla="*/ 4965429 w 5816794"/>
                <a:gd name="connsiteY526" fmla="*/ 1756598 h 2367805"/>
                <a:gd name="connsiteX527" fmla="*/ 4937603 w 5816794"/>
                <a:gd name="connsiteY527" fmla="*/ 1724217 h 2367805"/>
                <a:gd name="connsiteX528" fmla="*/ 4925628 w 5816794"/>
                <a:gd name="connsiteY528" fmla="*/ 1710183 h 2367805"/>
                <a:gd name="connsiteX529" fmla="*/ 4915881 w 5816794"/>
                <a:gd name="connsiteY529" fmla="*/ 1698060 h 2367805"/>
                <a:gd name="connsiteX530" fmla="*/ 4900466 w 5816794"/>
                <a:gd name="connsiteY530" fmla="*/ 1683958 h 2367805"/>
                <a:gd name="connsiteX531" fmla="*/ 4886300 w 5816794"/>
                <a:gd name="connsiteY531" fmla="*/ 1672153 h 2367805"/>
                <a:gd name="connsiteX532" fmla="*/ 4879554 w 5816794"/>
                <a:gd name="connsiteY532" fmla="*/ 1678065 h 2367805"/>
                <a:gd name="connsiteX533" fmla="*/ 4634847 w 5816794"/>
                <a:gd name="connsiteY533" fmla="*/ 1706712 h 2367805"/>
                <a:gd name="connsiteX534" fmla="*/ 4640614 w 5816794"/>
                <a:gd name="connsiteY534" fmla="*/ 1719037 h 2367805"/>
                <a:gd name="connsiteX535" fmla="*/ 4648372 w 5816794"/>
                <a:gd name="connsiteY535" fmla="*/ 1735102 h 2367805"/>
                <a:gd name="connsiteX536" fmla="*/ 4672657 w 5816794"/>
                <a:gd name="connsiteY536" fmla="*/ 1768032 h 2367805"/>
                <a:gd name="connsiteX537" fmla="*/ 4686149 w 5816794"/>
                <a:gd name="connsiteY537" fmla="*/ 1785298 h 2367805"/>
                <a:gd name="connsiteX538" fmla="*/ 4707433 w 5816794"/>
                <a:gd name="connsiteY538" fmla="*/ 1807307 h 2367805"/>
                <a:gd name="connsiteX539" fmla="*/ 4732292 w 5816794"/>
                <a:gd name="connsiteY539" fmla="*/ 1837272 h 2367805"/>
                <a:gd name="connsiteX540" fmla="*/ 4756880 w 5816794"/>
                <a:gd name="connsiteY540" fmla="*/ 1868576 h 2367805"/>
                <a:gd name="connsiteX541" fmla="*/ 4765717 w 5816794"/>
                <a:gd name="connsiteY541" fmla="*/ 1880088 h 2367805"/>
                <a:gd name="connsiteX542" fmla="*/ 4779108 w 5816794"/>
                <a:gd name="connsiteY542" fmla="*/ 1897152 h 2367805"/>
                <a:gd name="connsiteX543" fmla="*/ 4786764 w 5816794"/>
                <a:gd name="connsiteY543" fmla="*/ 1907514 h 2367805"/>
                <a:gd name="connsiteX544" fmla="*/ 4795669 w 5816794"/>
                <a:gd name="connsiteY544" fmla="*/ 1922223 h 2367805"/>
                <a:gd name="connsiteX545" fmla="*/ 4808587 w 5816794"/>
                <a:gd name="connsiteY545" fmla="*/ 1912168 h 2367805"/>
                <a:gd name="connsiteX546" fmla="*/ 4798739 w 5816794"/>
                <a:gd name="connsiteY546" fmla="*/ 1895678 h 2367805"/>
                <a:gd name="connsiteX547" fmla="*/ 4788990 w 5816794"/>
                <a:gd name="connsiteY547" fmla="*/ 1879646 h 2367805"/>
                <a:gd name="connsiteX548" fmla="*/ 4775297 w 5816794"/>
                <a:gd name="connsiteY548" fmla="*/ 1857844 h 2367805"/>
                <a:gd name="connsiteX549" fmla="*/ 4769191 w 5816794"/>
                <a:gd name="connsiteY549" fmla="*/ 1845603 h 2367805"/>
                <a:gd name="connsiteX550" fmla="*/ 4763727 w 5816794"/>
                <a:gd name="connsiteY550" fmla="*/ 1834580 h 2367805"/>
                <a:gd name="connsiteX551" fmla="*/ 4745850 w 5816794"/>
                <a:gd name="connsiteY551" fmla="*/ 1812268 h 2367805"/>
                <a:gd name="connsiteX552" fmla="*/ 4732763 w 5816794"/>
                <a:gd name="connsiteY552" fmla="*/ 1796523 h 2367805"/>
                <a:gd name="connsiteX553" fmla="*/ 4717754 w 5816794"/>
                <a:gd name="connsiteY553" fmla="*/ 1781895 h 2367805"/>
                <a:gd name="connsiteX554" fmla="*/ 4690973 w 5816794"/>
                <a:gd name="connsiteY554" fmla="*/ 1750763 h 2367805"/>
                <a:gd name="connsiteX555" fmla="*/ 4679538 w 5816794"/>
                <a:gd name="connsiteY555" fmla="*/ 1737271 h 2367805"/>
                <a:gd name="connsiteX556" fmla="*/ 4670161 w 5816794"/>
                <a:gd name="connsiteY556" fmla="*/ 1725590 h 2367805"/>
                <a:gd name="connsiteX557" fmla="*/ 4655287 w 5816794"/>
                <a:gd name="connsiteY557" fmla="*/ 1712078 h 2367805"/>
                <a:gd name="connsiteX558" fmla="*/ 4641593 w 5816794"/>
                <a:gd name="connsiteY558" fmla="*/ 1700802 h 2367805"/>
                <a:gd name="connsiteX559" fmla="*/ 4634847 w 5816794"/>
                <a:gd name="connsiteY559" fmla="*/ 1706712 h 2367805"/>
                <a:gd name="connsiteX560" fmla="*/ 4388689 w 5816794"/>
                <a:gd name="connsiteY560" fmla="*/ 1733726 h 2367805"/>
                <a:gd name="connsiteX561" fmla="*/ 4394625 w 5816794"/>
                <a:gd name="connsiteY561" fmla="*/ 1746236 h 2367805"/>
                <a:gd name="connsiteX562" fmla="*/ 4402619 w 5816794"/>
                <a:gd name="connsiteY562" fmla="*/ 1762541 h 2367805"/>
                <a:gd name="connsiteX563" fmla="*/ 4427410 w 5816794"/>
                <a:gd name="connsiteY563" fmla="*/ 1796044 h 2367805"/>
                <a:gd name="connsiteX564" fmla="*/ 4441172 w 5816794"/>
                <a:gd name="connsiteY564" fmla="*/ 1813634 h 2367805"/>
                <a:gd name="connsiteX565" fmla="*/ 4462826 w 5816794"/>
                <a:gd name="connsiteY565" fmla="*/ 1836081 h 2367805"/>
                <a:gd name="connsiteX566" fmla="*/ 4488157 w 5816794"/>
                <a:gd name="connsiteY566" fmla="*/ 1866607 h 2367805"/>
                <a:gd name="connsiteX567" fmla="*/ 4513285 w 5816794"/>
                <a:gd name="connsiteY567" fmla="*/ 1898451 h 2367805"/>
                <a:gd name="connsiteX568" fmla="*/ 4522326 w 5816794"/>
                <a:gd name="connsiteY568" fmla="*/ 1910182 h 2367805"/>
                <a:gd name="connsiteX569" fmla="*/ 4535952 w 5816794"/>
                <a:gd name="connsiteY569" fmla="*/ 1927552 h 2367805"/>
                <a:gd name="connsiteX570" fmla="*/ 4543777 w 5816794"/>
                <a:gd name="connsiteY570" fmla="*/ 1938100 h 2367805"/>
                <a:gd name="connsiteX571" fmla="*/ 4552884 w 5816794"/>
                <a:gd name="connsiteY571" fmla="*/ 1953049 h 2367805"/>
                <a:gd name="connsiteX572" fmla="*/ 4565836 w 5816794"/>
                <a:gd name="connsiteY572" fmla="*/ 1943007 h 2367805"/>
                <a:gd name="connsiteX573" fmla="*/ 4555717 w 5816794"/>
                <a:gd name="connsiteY573" fmla="*/ 1926247 h 2367805"/>
                <a:gd name="connsiteX574" fmla="*/ 4545767 w 5816794"/>
                <a:gd name="connsiteY574" fmla="*/ 1909946 h 2367805"/>
                <a:gd name="connsiteX575" fmla="*/ 4531735 w 5816794"/>
                <a:gd name="connsiteY575" fmla="*/ 1887802 h 2367805"/>
                <a:gd name="connsiteX576" fmla="*/ 4525428 w 5816794"/>
                <a:gd name="connsiteY576" fmla="*/ 1875359 h 2367805"/>
                <a:gd name="connsiteX577" fmla="*/ 4519862 w 5816794"/>
                <a:gd name="connsiteY577" fmla="*/ 1864168 h 2367805"/>
                <a:gd name="connsiteX578" fmla="*/ 4501581 w 5816794"/>
                <a:gd name="connsiteY578" fmla="*/ 1841465 h 2367805"/>
                <a:gd name="connsiteX579" fmla="*/ 4488292 w 5816794"/>
                <a:gd name="connsiteY579" fmla="*/ 1825433 h 2367805"/>
                <a:gd name="connsiteX580" fmla="*/ 4472979 w 5816794"/>
                <a:gd name="connsiteY580" fmla="*/ 1810501 h 2367805"/>
                <a:gd name="connsiteX581" fmla="*/ 4445725 w 5816794"/>
                <a:gd name="connsiteY581" fmla="*/ 1778775 h 2367805"/>
                <a:gd name="connsiteX582" fmla="*/ 4434021 w 5816794"/>
                <a:gd name="connsiteY582" fmla="*/ 1765030 h 2367805"/>
                <a:gd name="connsiteX583" fmla="*/ 4424442 w 5816794"/>
                <a:gd name="connsiteY583" fmla="*/ 1753127 h 2367805"/>
                <a:gd name="connsiteX584" fmla="*/ 4409365 w 5816794"/>
                <a:gd name="connsiteY584" fmla="*/ 1739362 h 2367805"/>
                <a:gd name="connsiteX585" fmla="*/ 4395435 w 5816794"/>
                <a:gd name="connsiteY585" fmla="*/ 1727816 h 2367805"/>
                <a:gd name="connsiteX586" fmla="*/ 4388689 w 5816794"/>
                <a:gd name="connsiteY586" fmla="*/ 1733729 h 2367805"/>
                <a:gd name="connsiteX587" fmla="*/ 4141249 w 5816794"/>
                <a:gd name="connsiteY587" fmla="*/ 1759296 h 2367805"/>
                <a:gd name="connsiteX588" fmla="*/ 4147085 w 5816794"/>
                <a:gd name="connsiteY588" fmla="*/ 1771688 h 2367805"/>
                <a:gd name="connsiteX589" fmla="*/ 4154943 w 5816794"/>
                <a:gd name="connsiteY589" fmla="*/ 1787855 h 2367805"/>
                <a:gd name="connsiteX590" fmla="*/ 4179397 w 5816794"/>
                <a:gd name="connsiteY590" fmla="*/ 1820987 h 2367805"/>
                <a:gd name="connsiteX591" fmla="*/ 4192990 w 5816794"/>
                <a:gd name="connsiteY591" fmla="*/ 1838388 h 2367805"/>
                <a:gd name="connsiteX592" fmla="*/ 4214409 w 5816794"/>
                <a:gd name="connsiteY592" fmla="*/ 1860569 h 2367805"/>
                <a:gd name="connsiteX593" fmla="*/ 4239436 w 5816794"/>
                <a:gd name="connsiteY593" fmla="*/ 1890754 h 2367805"/>
                <a:gd name="connsiteX594" fmla="*/ 4264261 w 5816794"/>
                <a:gd name="connsiteY594" fmla="*/ 1922257 h 2367805"/>
                <a:gd name="connsiteX595" fmla="*/ 4273165 w 5816794"/>
                <a:gd name="connsiteY595" fmla="*/ 1933856 h 2367805"/>
                <a:gd name="connsiteX596" fmla="*/ 4286657 w 5816794"/>
                <a:gd name="connsiteY596" fmla="*/ 1951021 h 2367805"/>
                <a:gd name="connsiteX597" fmla="*/ 4294381 w 5816794"/>
                <a:gd name="connsiteY597" fmla="*/ 1961477 h 2367805"/>
                <a:gd name="connsiteX598" fmla="*/ 4303353 w 5816794"/>
                <a:gd name="connsiteY598" fmla="*/ 1976275 h 2367805"/>
                <a:gd name="connsiteX599" fmla="*/ 4316272 w 5816794"/>
                <a:gd name="connsiteY599" fmla="*/ 1966233 h 2367805"/>
                <a:gd name="connsiteX600" fmla="*/ 4306322 w 5816794"/>
                <a:gd name="connsiteY600" fmla="*/ 1949625 h 2367805"/>
                <a:gd name="connsiteX601" fmla="*/ 4296506 w 5816794"/>
                <a:gd name="connsiteY601" fmla="*/ 1933492 h 2367805"/>
                <a:gd name="connsiteX602" fmla="*/ 4282677 w 5816794"/>
                <a:gd name="connsiteY602" fmla="*/ 1911568 h 2367805"/>
                <a:gd name="connsiteX603" fmla="*/ 4276471 w 5816794"/>
                <a:gd name="connsiteY603" fmla="*/ 1899243 h 2367805"/>
                <a:gd name="connsiteX604" fmla="*/ 4271007 w 5816794"/>
                <a:gd name="connsiteY604" fmla="*/ 1888156 h 2367805"/>
                <a:gd name="connsiteX605" fmla="*/ 4252961 w 5816794"/>
                <a:gd name="connsiteY605" fmla="*/ 1865706 h 2367805"/>
                <a:gd name="connsiteX606" fmla="*/ 4239807 w 5816794"/>
                <a:gd name="connsiteY606" fmla="*/ 1849853 h 2367805"/>
                <a:gd name="connsiteX607" fmla="*/ 4224663 w 5816794"/>
                <a:gd name="connsiteY607" fmla="*/ 1835110 h 2367805"/>
                <a:gd name="connsiteX608" fmla="*/ 4197712 w 5816794"/>
                <a:gd name="connsiteY608" fmla="*/ 1803742 h 2367805"/>
                <a:gd name="connsiteX609" fmla="*/ 4186143 w 5816794"/>
                <a:gd name="connsiteY609" fmla="*/ 1790149 h 2367805"/>
                <a:gd name="connsiteX610" fmla="*/ 4176732 w 5816794"/>
                <a:gd name="connsiteY610" fmla="*/ 1778380 h 2367805"/>
                <a:gd name="connsiteX611" fmla="*/ 4161757 w 5816794"/>
                <a:gd name="connsiteY611" fmla="*/ 1764770 h 2367805"/>
                <a:gd name="connsiteX612" fmla="*/ 4147961 w 5816794"/>
                <a:gd name="connsiteY612" fmla="*/ 1753394 h 2367805"/>
                <a:gd name="connsiteX613" fmla="*/ 4141249 w 5816794"/>
                <a:gd name="connsiteY613" fmla="*/ 1759300 h 2367805"/>
                <a:gd name="connsiteX614" fmla="*/ 3896576 w 5816794"/>
                <a:gd name="connsiteY614" fmla="*/ 1788037 h 2367805"/>
                <a:gd name="connsiteX615" fmla="*/ 3902478 w 5816794"/>
                <a:gd name="connsiteY615" fmla="*/ 1800480 h 2367805"/>
                <a:gd name="connsiteX616" fmla="*/ 3910404 w 5816794"/>
                <a:gd name="connsiteY616" fmla="*/ 1816714 h 2367805"/>
                <a:gd name="connsiteX617" fmla="*/ 3935061 w 5816794"/>
                <a:gd name="connsiteY617" fmla="*/ 1850066 h 2367805"/>
                <a:gd name="connsiteX618" fmla="*/ 3948755 w 5816794"/>
                <a:gd name="connsiteY618" fmla="*/ 1867571 h 2367805"/>
                <a:gd name="connsiteX619" fmla="*/ 3970308 w 5816794"/>
                <a:gd name="connsiteY619" fmla="*/ 1889900 h 2367805"/>
                <a:gd name="connsiteX620" fmla="*/ 3995504 w 5816794"/>
                <a:gd name="connsiteY620" fmla="*/ 1920257 h 2367805"/>
                <a:gd name="connsiteX621" fmla="*/ 4020464 w 5816794"/>
                <a:gd name="connsiteY621" fmla="*/ 1951962 h 2367805"/>
                <a:gd name="connsiteX622" fmla="*/ 4029470 w 5816794"/>
                <a:gd name="connsiteY622" fmla="*/ 1963643 h 2367805"/>
                <a:gd name="connsiteX623" fmla="*/ 4043029 w 5816794"/>
                <a:gd name="connsiteY623" fmla="*/ 1980909 h 2367805"/>
                <a:gd name="connsiteX624" fmla="*/ 4050787 w 5816794"/>
                <a:gd name="connsiteY624" fmla="*/ 1991406 h 2367805"/>
                <a:gd name="connsiteX625" fmla="*/ 4059860 w 5816794"/>
                <a:gd name="connsiteY625" fmla="*/ 2006287 h 2367805"/>
                <a:gd name="connsiteX626" fmla="*/ 4072779 w 5816794"/>
                <a:gd name="connsiteY626" fmla="*/ 1996249 h 2367805"/>
                <a:gd name="connsiteX627" fmla="*/ 4062761 w 5816794"/>
                <a:gd name="connsiteY627" fmla="*/ 1979557 h 2367805"/>
                <a:gd name="connsiteX628" fmla="*/ 4052844 w 5816794"/>
                <a:gd name="connsiteY628" fmla="*/ 1963336 h 2367805"/>
                <a:gd name="connsiteX629" fmla="*/ 4038914 w 5816794"/>
                <a:gd name="connsiteY629" fmla="*/ 1941280 h 2367805"/>
                <a:gd name="connsiteX630" fmla="*/ 4032674 w 5816794"/>
                <a:gd name="connsiteY630" fmla="*/ 1928885 h 2367805"/>
                <a:gd name="connsiteX631" fmla="*/ 4027142 w 5816794"/>
                <a:gd name="connsiteY631" fmla="*/ 1917754 h 2367805"/>
                <a:gd name="connsiteX632" fmla="*/ 4008996 w 5816794"/>
                <a:gd name="connsiteY632" fmla="*/ 1895155 h 2367805"/>
                <a:gd name="connsiteX633" fmla="*/ 3995740 w 5816794"/>
                <a:gd name="connsiteY633" fmla="*/ 1879191 h 2367805"/>
                <a:gd name="connsiteX634" fmla="*/ 3980528 w 5816794"/>
                <a:gd name="connsiteY634" fmla="*/ 1864350 h 2367805"/>
                <a:gd name="connsiteX635" fmla="*/ 3953376 w 5816794"/>
                <a:gd name="connsiteY635" fmla="*/ 1832793 h 2367805"/>
                <a:gd name="connsiteX636" fmla="*/ 3941739 w 5816794"/>
                <a:gd name="connsiteY636" fmla="*/ 1819115 h 2367805"/>
                <a:gd name="connsiteX637" fmla="*/ 3932227 w 5816794"/>
                <a:gd name="connsiteY637" fmla="*/ 1807310 h 2367805"/>
                <a:gd name="connsiteX638" fmla="*/ 3917184 w 5816794"/>
                <a:gd name="connsiteY638" fmla="*/ 1793596 h 2367805"/>
                <a:gd name="connsiteX639" fmla="*/ 3903355 w 5816794"/>
                <a:gd name="connsiteY639" fmla="*/ 1782128 h 2367805"/>
                <a:gd name="connsiteX640" fmla="*/ 3896576 w 5816794"/>
                <a:gd name="connsiteY640" fmla="*/ 1788040 h 2367805"/>
                <a:gd name="connsiteX641" fmla="*/ 3641243 w 5816794"/>
                <a:gd name="connsiteY641" fmla="*/ 1804750 h 2367805"/>
                <a:gd name="connsiteX642" fmla="*/ 3647449 w 5816794"/>
                <a:gd name="connsiteY642" fmla="*/ 1817500 h 2367805"/>
                <a:gd name="connsiteX643" fmla="*/ 3655713 w 5816794"/>
                <a:gd name="connsiteY643" fmla="*/ 1834159 h 2367805"/>
                <a:gd name="connsiteX644" fmla="*/ 3681246 w 5816794"/>
                <a:gd name="connsiteY644" fmla="*/ 1868455 h 2367805"/>
                <a:gd name="connsiteX645" fmla="*/ 3695379 w 5816794"/>
                <a:gd name="connsiteY645" fmla="*/ 1886487 h 2367805"/>
                <a:gd name="connsiteX646" fmla="*/ 3717573 w 5816794"/>
                <a:gd name="connsiteY646" fmla="*/ 1909527 h 2367805"/>
                <a:gd name="connsiteX647" fmla="*/ 3743578 w 5816794"/>
                <a:gd name="connsiteY647" fmla="*/ 1940815 h 2367805"/>
                <a:gd name="connsiteX648" fmla="*/ 3769381 w 5816794"/>
                <a:gd name="connsiteY648" fmla="*/ 1973451 h 2367805"/>
                <a:gd name="connsiteX649" fmla="*/ 3778657 w 5816794"/>
                <a:gd name="connsiteY649" fmla="*/ 1985456 h 2367805"/>
                <a:gd name="connsiteX650" fmla="*/ 3792689 w 5816794"/>
                <a:gd name="connsiteY650" fmla="*/ 2003248 h 2367805"/>
                <a:gd name="connsiteX651" fmla="*/ 3800750 w 5816794"/>
                <a:gd name="connsiteY651" fmla="*/ 2014042 h 2367805"/>
                <a:gd name="connsiteX652" fmla="*/ 3810160 w 5816794"/>
                <a:gd name="connsiteY652" fmla="*/ 2029331 h 2367805"/>
                <a:gd name="connsiteX653" fmla="*/ 3823113 w 5816794"/>
                <a:gd name="connsiteY653" fmla="*/ 2019307 h 2367805"/>
                <a:gd name="connsiteX654" fmla="*/ 3812656 w 5816794"/>
                <a:gd name="connsiteY654" fmla="*/ 2002176 h 2367805"/>
                <a:gd name="connsiteX655" fmla="*/ 3802402 w 5816794"/>
                <a:gd name="connsiteY655" fmla="*/ 1985516 h 2367805"/>
                <a:gd name="connsiteX656" fmla="*/ 3787932 w 5816794"/>
                <a:gd name="connsiteY656" fmla="*/ 1962864 h 2367805"/>
                <a:gd name="connsiteX657" fmla="*/ 3781389 w 5816794"/>
                <a:gd name="connsiteY657" fmla="*/ 1950151 h 2367805"/>
                <a:gd name="connsiteX658" fmla="*/ 3775621 w 5816794"/>
                <a:gd name="connsiteY658" fmla="*/ 1938740 h 2367805"/>
                <a:gd name="connsiteX659" fmla="*/ 3756868 w 5816794"/>
                <a:gd name="connsiteY659" fmla="*/ 1915467 h 2367805"/>
                <a:gd name="connsiteX660" fmla="*/ 3743174 w 5816794"/>
                <a:gd name="connsiteY660" fmla="*/ 1899011 h 2367805"/>
                <a:gd name="connsiteX661" fmla="*/ 3727523 w 5816794"/>
                <a:gd name="connsiteY661" fmla="*/ 1883690 h 2367805"/>
                <a:gd name="connsiteX662" fmla="*/ 3699527 w 5816794"/>
                <a:gd name="connsiteY662" fmla="*/ 1851152 h 2367805"/>
                <a:gd name="connsiteX663" fmla="*/ 3687520 w 5816794"/>
                <a:gd name="connsiteY663" fmla="*/ 1837066 h 2367805"/>
                <a:gd name="connsiteX664" fmla="*/ 3677705 w 5816794"/>
                <a:gd name="connsiteY664" fmla="*/ 1824876 h 2367805"/>
                <a:gd name="connsiteX665" fmla="*/ 3662223 w 5816794"/>
                <a:gd name="connsiteY665" fmla="*/ 1810710 h 2367805"/>
                <a:gd name="connsiteX666" fmla="*/ 3648022 w 5816794"/>
                <a:gd name="connsiteY666" fmla="*/ 1798824 h 2367805"/>
                <a:gd name="connsiteX667" fmla="*/ 3641243 w 5816794"/>
                <a:gd name="connsiteY667" fmla="*/ 1804753 h 2367805"/>
                <a:gd name="connsiteX668" fmla="*/ 3395288 w 5816794"/>
                <a:gd name="connsiteY668" fmla="*/ 1831966 h 2367805"/>
                <a:gd name="connsiteX669" fmla="*/ 3401763 w 5816794"/>
                <a:gd name="connsiteY669" fmla="*/ 1845067 h 2367805"/>
                <a:gd name="connsiteX670" fmla="*/ 3410466 w 5816794"/>
                <a:gd name="connsiteY670" fmla="*/ 1862201 h 2367805"/>
                <a:gd name="connsiteX671" fmla="*/ 3436944 w 5816794"/>
                <a:gd name="connsiteY671" fmla="*/ 1897617 h 2367805"/>
                <a:gd name="connsiteX672" fmla="*/ 3451616 w 5816794"/>
                <a:gd name="connsiteY672" fmla="*/ 1916239 h 2367805"/>
                <a:gd name="connsiteX673" fmla="*/ 3474586 w 5816794"/>
                <a:gd name="connsiteY673" fmla="*/ 1940127 h 2367805"/>
                <a:gd name="connsiteX674" fmla="*/ 3501502 w 5816794"/>
                <a:gd name="connsiteY674" fmla="*/ 1972463 h 2367805"/>
                <a:gd name="connsiteX675" fmla="*/ 3528283 w 5816794"/>
                <a:gd name="connsiteY675" fmla="*/ 2006193 h 2367805"/>
                <a:gd name="connsiteX676" fmla="*/ 3537930 w 5816794"/>
                <a:gd name="connsiteY676" fmla="*/ 2018585 h 2367805"/>
                <a:gd name="connsiteX677" fmla="*/ 3552501 w 5816794"/>
                <a:gd name="connsiteY677" fmla="*/ 2036971 h 2367805"/>
                <a:gd name="connsiteX678" fmla="*/ 3560832 w 5816794"/>
                <a:gd name="connsiteY678" fmla="*/ 2048128 h 2367805"/>
                <a:gd name="connsiteX679" fmla="*/ 3570647 w 5816794"/>
                <a:gd name="connsiteY679" fmla="*/ 2063853 h 2367805"/>
                <a:gd name="connsiteX680" fmla="*/ 3583633 w 5816794"/>
                <a:gd name="connsiteY680" fmla="*/ 2053866 h 2367805"/>
                <a:gd name="connsiteX681" fmla="*/ 3572739 w 5816794"/>
                <a:gd name="connsiteY681" fmla="*/ 2036208 h 2367805"/>
                <a:gd name="connsiteX682" fmla="*/ 3562012 w 5816794"/>
                <a:gd name="connsiteY682" fmla="*/ 2019060 h 2367805"/>
                <a:gd name="connsiteX683" fmla="*/ 3546935 w 5816794"/>
                <a:gd name="connsiteY683" fmla="*/ 1995713 h 2367805"/>
                <a:gd name="connsiteX684" fmla="*/ 3540088 w 5816794"/>
                <a:gd name="connsiteY684" fmla="*/ 1982660 h 2367805"/>
                <a:gd name="connsiteX685" fmla="*/ 3534017 w 5816794"/>
                <a:gd name="connsiteY685" fmla="*/ 1970912 h 2367805"/>
                <a:gd name="connsiteX686" fmla="*/ 3514555 w 5816794"/>
                <a:gd name="connsiteY686" fmla="*/ 1946873 h 2367805"/>
                <a:gd name="connsiteX687" fmla="*/ 3500388 w 5816794"/>
                <a:gd name="connsiteY687" fmla="*/ 1929876 h 2367805"/>
                <a:gd name="connsiteX688" fmla="*/ 3484233 w 5816794"/>
                <a:gd name="connsiteY688" fmla="*/ 1913963 h 2367805"/>
                <a:gd name="connsiteX689" fmla="*/ 3455225 w 5816794"/>
                <a:gd name="connsiteY689" fmla="*/ 1880324 h 2367805"/>
                <a:gd name="connsiteX690" fmla="*/ 3442813 w 5816794"/>
                <a:gd name="connsiteY690" fmla="*/ 1865747 h 2367805"/>
                <a:gd name="connsiteX691" fmla="*/ 3432626 w 5816794"/>
                <a:gd name="connsiteY691" fmla="*/ 1853152 h 2367805"/>
                <a:gd name="connsiteX692" fmla="*/ 3416672 w 5816794"/>
                <a:gd name="connsiteY692" fmla="*/ 1838439 h 2367805"/>
                <a:gd name="connsiteX693" fmla="*/ 3402033 w 5816794"/>
                <a:gd name="connsiteY693" fmla="*/ 1826081 h 2367805"/>
                <a:gd name="connsiteX694" fmla="*/ 3395288 w 5816794"/>
                <a:gd name="connsiteY694" fmla="*/ 1831970 h 2367805"/>
                <a:gd name="connsiteX695" fmla="*/ 3149164 w 5816794"/>
                <a:gd name="connsiteY695" fmla="*/ 1859038 h 2367805"/>
                <a:gd name="connsiteX696" fmla="*/ 3155303 w 5816794"/>
                <a:gd name="connsiteY696" fmla="*/ 1871767 h 2367805"/>
                <a:gd name="connsiteX697" fmla="*/ 3163566 w 5816794"/>
                <a:gd name="connsiteY697" fmla="*/ 1888392 h 2367805"/>
                <a:gd name="connsiteX698" fmla="*/ 3188998 w 5816794"/>
                <a:gd name="connsiteY698" fmla="*/ 1922624 h 2367805"/>
                <a:gd name="connsiteX699" fmla="*/ 3203131 w 5816794"/>
                <a:gd name="connsiteY699" fmla="*/ 1940602 h 2367805"/>
                <a:gd name="connsiteX700" fmla="*/ 3225291 w 5816794"/>
                <a:gd name="connsiteY700" fmla="*/ 1963609 h 2367805"/>
                <a:gd name="connsiteX701" fmla="*/ 3251229 w 5816794"/>
                <a:gd name="connsiteY701" fmla="*/ 1994829 h 2367805"/>
                <a:gd name="connsiteX702" fmla="*/ 3276998 w 5816794"/>
                <a:gd name="connsiteY702" fmla="*/ 2027402 h 2367805"/>
                <a:gd name="connsiteX703" fmla="*/ 3286240 w 5816794"/>
                <a:gd name="connsiteY703" fmla="*/ 2039386 h 2367805"/>
                <a:gd name="connsiteX704" fmla="*/ 3300272 w 5816794"/>
                <a:gd name="connsiteY704" fmla="*/ 2057144 h 2367805"/>
                <a:gd name="connsiteX705" fmla="*/ 3308265 w 5816794"/>
                <a:gd name="connsiteY705" fmla="*/ 2067938 h 2367805"/>
                <a:gd name="connsiteX706" fmla="*/ 3317642 w 5816794"/>
                <a:gd name="connsiteY706" fmla="*/ 2083173 h 2367805"/>
                <a:gd name="connsiteX707" fmla="*/ 3330628 w 5816794"/>
                <a:gd name="connsiteY707" fmla="*/ 2073149 h 2367805"/>
                <a:gd name="connsiteX708" fmla="*/ 3320206 w 5816794"/>
                <a:gd name="connsiteY708" fmla="*/ 2056052 h 2367805"/>
                <a:gd name="connsiteX709" fmla="*/ 3309952 w 5816794"/>
                <a:gd name="connsiteY709" fmla="*/ 2039426 h 2367805"/>
                <a:gd name="connsiteX710" fmla="*/ 3295515 w 5816794"/>
                <a:gd name="connsiteY710" fmla="*/ 2016828 h 2367805"/>
                <a:gd name="connsiteX711" fmla="*/ 3289006 w 5816794"/>
                <a:gd name="connsiteY711" fmla="*/ 2004145 h 2367805"/>
                <a:gd name="connsiteX712" fmla="*/ 3283238 w 5816794"/>
                <a:gd name="connsiteY712" fmla="*/ 1992752 h 2367805"/>
                <a:gd name="connsiteX713" fmla="*/ 3264518 w 5816794"/>
                <a:gd name="connsiteY713" fmla="*/ 1969542 h 2367805"/>
                <a:gd name="connsiteX714" fmla="*/ 3250891 w 5816794"/>
                <a:gd name="connsiteY714" fmla="*/ 1953136 h 2367805"/>
                <a:gd name="connsiteX715" fmla="*/ 3235241 w 5816794"/>
                <a:gd name="connsiteY715" fmla="*/ 1937816 h 2367805"/>
                <a:gd name="connsiteX716" fmla="*/ 3207347 w 5816794"/>
                <a:gd name="connsiteY716" fmla="*/ 1905362 h 2367805"/>
                <a:gd name="connsiteX717" fmla="*/ 3195339 w 5816794"/>
                <a:gd name="connsiteY717" fmla="*/ 1891293 h 2367805"/>
                <a:gd name="connsiteX718" fmla="*/ 3185524 w 5816794"/>
                <a:gd name="connsiteY718" fmla="*/ 1879151 h 2367805"/>
                <a:gd name="connsiteX719" fmla="*/ 3170109 w 5816794"/>
                <a:gd name="connsiteY719" fmla="*/ 1864984 h 2367805"/>
                <a:gd name="connsiteX720" fmla="*/ 3155909 w 5816794"/>
                <a:gd name="connsiteY720" fmla="*/ 1853132 h 2367805"/>
                <a:gd name="connsiteX721" fmla="*/ 3149164 w 5816794"/>
                <a:gd name="connsiteY721" fmla="*/ 1859041 h 2367805"/>
                <a:gd name="connsiteX722" fmla="*/ 2903175 w 5816794"/>
                <a:gd name="connsiteY722" fmla="*/ 1886241 h 2367805"/>
                <a:gd name="connsiteX723" fmla="*/ 2909549 w 5816794"/>
                <a:gd name="connsiteY723" fmla="*/ 1899260 h 2367805"/>
                <a:gd name="connsiteX724" fmla="*/ 2918150 w 5816794"/>
                <a:gd name="connsiteY724" fmla="*/ 1916223 h 2367805"/>
                <a:gd name="connsiteX725" fmla="*/ 2944358 w 5816794"/>
                <a:gd name="connsiteY725" fmla="*/ 1951335 h 2367805"/>
                <a:gd name="connsiteX726" fmla="*/ 2958862 w 5816794"/>
                <a:gd name="connsiteY726" fmla="*/ 1969772 h 2367805"/>
                <a:gd name="connsiteX727" fmla="*/ 2981596 w 5816794"/>
                <a:gd name="connsiteY727" fmla="*/ 1993423 h 2367805"/>
                <a:gd name="connsiteX728" fmla="*/ 3008275 w 5816794"/>
                <a:gd name="connsiteY728" fmla="*/ 2025466 h 2367805"/>
                <a:gd name="connsiteX729" fmla="*/ 3034787 w 5816794"/>
                <a:gd name="connsiteY729" fmla="*/ 2058858 h 2367805"/>
                <a:gd name="connsiteX730" fmla="*/ 3044298 w 5816794"/>
                <a:gd name="connsiteY730" fmla="*/ 2071149 h 2367805"/>
                <a:gd name="connsiteX731" fmla="*/ 3058735 w 5816794"/>
                <a:gd name="connsiteY731" fmla="*/ 2089363 h 2367805"/>
                <a:gd name="connsiteX732" fmla="*/ 3066998 w 5816794"/>
                <a:gd name="connsiteY732" fmla="*/ 2100419 h 2367805"/>
                <a:gd name="connsiteX733" fmla="*/ 3076679 w 5816794"/>
                <a:gd name="connsiteY733" fmla="*/ 2116026 h 2367805"/>
                <a:gd name="connsiteX734" fmla="*/ 3089665 w 5816794"/>
                <a:gd name="connsiteY734" fmla="*/ 2106022 h 2367805"/>
                <a:gd name="connsiteX735" fmla="*/ 3078905 w 5816794"/>
                <a:gd name="connsiteY735" fmla="*/ 2088516 h 2367805"/>
                <a:gd name="connsiteX736" fmla="*/ 3068280 w 5816794"/>
                <a:gd name="connsiteY736" fmla="*/ 2071503 h 2367805"/>
                <a:gd name="connsiteX737" fmla="*/ 3053372 w 5816794"/>
                <a:gd name="connsiteY737" fmla="*/ 2048361 h 2367805"/>
                <a:gd name="connsiteX738" fmla="*/ 3046660 w 5816794"/>
                <a:gd name="connsiteY738" fmla="*/ 2035392 h 2367805"/>
                <a:gd name="connsiteX739" fmla="*/ 3040656 w 5816794"/>
                <a:gd name="connsiteY739" fmla="*/ 2023745 h 2367805"/>
                <a:gd name="connsiteX740" fmla="*/ 3021396 w 5816794"/>
                <a:gd name="connsiteY740" fmla="*/ 1999926 h 2367805"/>
                <a:gd name="connsiteX741" fmla="*/ 3007365 w 5816794"/>
                <a:gd name="connsiteY741" fmla="*/ 1983081 h 2367805"/>
                <a:gd name="connsiteX742" fmla="*/ 2991343 w 5816794"/>
                <a:gd name="connsiteY742" fmla="*/ 1967336 h 2367805"/>
                <a:gd name="connsiteX743" fmla="*/ 2962639 w 5816794"/>
                <a:gd name="connsiteY743" fmla="*/ 1934018 h 2367805"/>
                <a:gd name="connsiteX744" fmla="*/ 2950328 w 5816794"/>
                <a:gd name="connsiteY744" fmla="*/ 1919579 h 2367805"/>
                <a:gd name="connsiteX745" fmla="*/ 2940243 w 5816794"/>
                <a:gd name="connsiteY745" fmla="*/ 1907099 h 2367805"/>
                <a:gd name="connsiteX746" fmla="*/ 2924424 w 5816794"/>
                <a:gd name="connsiteY746" fmla="*/ 1892538 h 2367805"/>
                <a:gd name="connsiteX747" fmla="*/ 2909920 w 5816794"/>
                <a:gd name="connsiteY747" fmla="*/ 1880314 h 2367805"/>
                <a:gd name="connsiteX748" fmla="*/ 2903175 w 5816794"/>
                <a:gd name="connsiteY748" fmla="*/ 1886244 h 2367805"/>
                <a:gd name="connsiteX749" fmla="*/ 2657084 w 5816794"/>
                <a:gd name="connsiteY749" fmla="*/ 1913356 h 2367805"/>
                <a:gd name="connsiteX750" fmla="*/ 2663358 w 5816794"/>
                <a:gd name="connsiteY750" fmla="*/ 1926240 h 2367805"/>
                <a:gd name="connsiteX751" fmla="*/ 2671790 w 5816794"/>
                <a:gd name="connsiteY751" fmla="*/ 1943034 h 2367805"/>
                <a:gd name="connsiteX752" fmla="*/ 2697626 w 5816794"/>
                <a:gd name="connsiteY752" fmla="*/ 1977722 h 2367805"/>
                <a:gd name="connsiteX753" fmla="*/ 2711961 w 5816794"/>
                <a:gd name="connsiteY753" fmla="*/ 1995935 h 2367805"/>
                <a:gd name="connsiteX754" fmla="*/ 2734392 w 5816794"/>
                <a:gd name="connsiteY754" fmla="*/ 2019266 h 2367805"/>
                <a:gd name="connsiteX755" fmla="*/ 2760735 w 5816794"/>
                <a:gd name="connsiteY755" fmla="*/ 2050908 h 2367805"/>
                <a:gd name="connsiteX756" fmla="*/ 2786875 w 5816794"/>
                <a:gd name="connsiteY756" fmla="*/ 2083919 h 2367805"/>
                <a:gd name="connsiteX757" fmla="*/ 2796251 w 5816794"/>
                <a:gd name="connsiteY757" fmla="*/ 2096061 h 2367805"/>
                <a:gd name="connsiteX758" fmla="*/ 2810486 w 5816794"/>
                <a:gd name="connsiteY758" fmla="*/ 2114039 h 2367805"/>
                <a:gd name="connsiteX759" fmla="*/ 2818615 w 5816794"/>
                <a:gd name="connsiteY759" fmla="*/ 2124978 h 2367805"/>
                <a:gd name="connsiteX760" fmla="*/ 2828160 w 5816794"/>
                <a:gd name="connsiteY760" fmla="*/ 2140399 h 2367805"/>
                <a:gd name="connsiteX761" fmla="*/ 2841146 w 5816794"/>
                <a:gd name="connsiteY761" fmla="*/ 2130395 h 2367805"/>
                <a:gd name="connsiteX762" fmla="*/ 2830555 w 5816794"/>
                <a:gd name="connsiteY762" fmla="*/ 2113075 h 2367805"/>
                <a:gd name="connsiteX763" fmla="*/ 2820098 w 5816794"/>
                <a:gd name="connsiteY763" fmla="*/ 2096264 h 2367805"/>
                <a:gd name="connsiteX764" fmla="*/ 2805427 w 5816794"/>
                <a:gd name="connsiteY764" fmla="*/ 2073375 h 2367805"/>
                <a:gd name="connsiteX765" fmla="*/ 2798815 w 5816794"/>
                <a:gd name="connsiteY765" fmla="*/ 2060558 h 2367805"/>
                <a:gd name="connsiteX766" fmla="*/ 2792912 w 5816794"/>
                <a:gd name="connsiteY766" fmla="*/ 2049046 h 2367805"/>
                <a:gd name="connsiteX767" fmla="*/ 2773923 w 5816794"/>
                <a:gd name="connsiteY767" fmla="*/ 2025513 h 2367805"/>
                <a:gd name="connsiteX768" fmla="*/ 2760094 w 5816794"/>
                <a:gd name="connsiteY768" fmla="*/ 2008888 h 2367805"/>
                <a:gd name="connsiteX769" fmla="*/ 2744241 w 5816794"/>
                <a:gd name="connsiteY769" fmla="*/ 1993345 h 2367805"/>
                <a:gd name="connsiteX770" fmla="*/ 2715942 w 5816794"/>
                <a:gd name="connsiteY770" fmla="*/ 1960452 h 2367805"/>
                <a:gd name="connsiteX771" fmla="*/ 2703765 w 5816794"/>
                <a:gd name="connsiteY771" fmla="*/ 1946181 h 2367805"/>
                <a:gd name="connsiteX772" fmla="*/ 2693849 w 5816794"/>
                <a:gd name="connsiteY772" fmla="*/ 1933856 h 2367805"/>
                <a:gd name="connsiteX773" fmla="*/ 2678198 w 5816794"/>
                <a:gd name="connsiteY773" fmla="*/ 1919501 h 2367805"/>
                <a:gd name="connsiteX774" fmla="*/ 2663830 w 5816794"/>
                <a:gd name="connsiteY774" fmla="*/ 1907463 h 2367805"/>
                <a:gd name="connsiteX775" fmla="*/ 2657084 w 5816794"/>
                <a:gd name="connsiteY775" fmla="*/ 1913359 h 2367805"/>
                <a:gd name="connsiteX776" fmla="*/ 2411061 w 5816794"/>
                <a:gd name="connsiteY776" fmla="*/ 1940535 h 2367805"/>
                <a:gd name="connsiteX777" fmla="*/ 2417436 w 5816794"/>
                <a:gd name="connsiteY777" fmla="*/ 1953551 h 2367805"/>
                <a:gd name="connsiteX778" fmla="*/ 2426037 w 5816794"/>
                <a:gd name="connsiteY778" fmla="*/ 1970517 h 2367805"/>
                <a:gd name="connsiteX779" fmla="*/ 2452278 w 5816794"/>
                <a:gd name="connsiteY779" fmla="*/ 2005596 h 2367805"/>
                <a:gd name="connsiteX780" fmla="*/ 2466782 w 5816794"/>
                <a:gd name="connsiteY780" fmla="*/ 2024049 h 2367805"/>
                <a:gd name="connsiteX781" fmla="*/ 2489516 w 5816794"/>
                <a:gd name="connsiteY781" fmla="*/ 2047700 h 2367805"/>
                <a:gd name="connsiteX782" fmla="*/ 2516196 w 5816794"/>
                <a:gd name="connsiteY782" fmla="*/ 2079743 h 2367805"/>
                <a:gd name="connsiteX783" fmla="*/ 2542707 w 5816794"/>
                <a:gd name="connsiteY783" fmla="*/ 2113162 h 2367805"/>
                <a:gd name="connsiteX784" fmla="*/ 2552219 w 5816794"/>
                <a:gd name="connsiteY784" fmla="*/ 2125453 h 2367805"/>
                <a:gd name="connsiteX785" fmla="*/ 2566622 w 5816794"/>
                <a:gd name="connsiteY785" fmla="*/ 2143667 h 2367805"/>
                <a:gd name="connsiteX786" fmla="*/ 2574885 w 5816794"/>
                <a:gd name="connsiteY786" fmla="*/ 2154720 h 2367805"/>
                <a:gd name="connsiteX787" fmla="*/ 2584599 w 5816794"/>
                <a:gd name="connsiteY787" fmla="*/ 2170331 h 2367805"/>
                <a:gd name="connsiteX788" fmla="*/ 2597585 w 5816794"/>
                <a:gd name="connsiteY788" fmla="*/ 2160326 h 2367805"/>
                <a:gd name="connsiteX789" fmla="*/ 2586792 w 5816794"/>
                <a:gd name="connsiteY789" fmla="*/ 2142821 h 2367805"/>
                <a:gd name="connsiteX790" fmla="*/ 2576200 w 5816794"/>
                <a:gd name="connsiteY790" fmla="*/ 2125808 h 2367805"/>
                <a:gd name="connsiteX791" fmla="*/ 2561292 w 5816794"/>
                <a:gd name="connsiteY791" fmla="*/ 2102662 h 2367805"/>
                <a:gd name="connsiteX792" fmla="*/ 2554546 w 5816794"/>
                <a:gd name="connsiteY792" fmla="*/ 2089697 h 2367805"/>
                <a:gd name="connsiteX793" fmla="*/ 2548576 w 5816794"/>
                <a:gd name="connsiteY793" fmla="*/ 2078067 h 2367805"/>
                <a:gd name="connsiteX794" fmla="*/ 2529283 w 5816794"/>
                <a:gd name="connsiteY794" fmla="*/ 2054227 h 2367805"/>
                <a:gd name="connsiteX795" fmla="*/ 2515285 w 5816794"/>
                <a:gd name="connsiteY795" fmla="*/ 2037382 h 2367805"/>
                <a:gd name="connsiteX796" fmla="*/ 2499230 w 5816794"/>
                <a:gd name="connsiteY796" fmla="*/ 2021641 h 2367805"/>
                <a:gd name="connsiteX797" fmla="*/ 2470560 w 5816794"/>
                <a:gd name="connsiteY797" fmla="*/ 1988323 h 2367805"/>
                <a:gd name="connsiteX798" fmla="*/ 2458215 w 5816794"/>
                <a:gd name="connsiteY798" fmla="*/ 1973883 h 2367805"/>
                <a:gd name="connsiteX799" fmla="*/ 2448163 w 5816794"/>
                <a:gd name="connsiteY799" fmla="*/ 1961403 h 2367805"/>
                <a:gd name="connsiteX800" fmla="*/ 2432344 w 5816794"/>
                <a:gd name="connsiteY800" fmla="*/ 1946846 h 2367805"/>
                <a:gd name="connsiteX801" fmla="*/ 2417807 w 5816794"/>
                <a:gd name="connsiteY801" fmla="*/ 1934622 h 2367805"/>
                <a:gd name="connsiteX802" fmla="*/ 2411061 w 5816794"/>
                <a:gd name="connsiteY802" fmla="*/ 1940538 h 2367805"/>
                <a:gd name="connsiteX803" fmla="*/ 2164970 w 5816794"/>
                <a:gd name="connsiteY803" fmla="*/ 1967630 h 2367805"/>
                <a:gd name="connsiteX804" fmla="*/ 2171143 w 5816794"/>
                <a:gd name="connsiteY804" fmla="*/ 1980379 h 2367805"/>
                <a:gd name="connsiteX805" fmla="*/ 2179441 w 5816794"/>
                <a:gd name="connsiteY805" fmla="*/ 1997039 h 2367805"/>
                <a:gd name="connsiteX806" fmla="*/ 2204940 w 5816794"/>
                <a:gd name="connsiteY806" fmla="*/ 2031338 h 2367805"/>
                <a:gd name="connsiteX807" fmla="*/ 2219073 w 5816794"/>
                <a:gd name="connsiteY807" fmla="*/ 2049366 h 2367805"/>
                <a:gd name="connsiteX808" fmla="*/ 2241301 w 5816794"/>
                <a:gd name="connsiteY808" fmla="*/ 2072424 h 2367805"/>
                <a:gd name="connsiteX809" fmla="*/ 2267306 w 5816794"/>
                <a:gd name="connsiteY809" fmla="*/ 2103711 h 2367805"/>
                <a:gd name="connsiteX810" fmla="*/ 2293109 w 5816794"/>
                <a:gd name="connsiteY810" fmla="*/ 2136335 h 2367805"/>
                <a:gd name="connsiteX811" fmla="*/ 2302384 w 5816794"/>
                <a:gd name="connsiteY811" fmla="*/ 2148336 h 2367805"/>
                <a:gd name="connsiteX812" fmla="*/ 2316449 w 5816794"/>
                <a:gd name="connsiteY812" fmla="*/ 2166128 h 2367805"/>
                <a:gd name="connsiteX813" fmla="*/ 2324444 w 5816794"/>
                <a:gd name="connsiteY813" fmla="*/ 2176948 h 2367805"/>
                <a:gd name="connsiteX814" fmla="*/ 2333854 w 5816794"/>
                <a:gd name="connsiteY814" fmla="*/ 2192218 h 2367805"/>
                <a:gd name="connsiteX815" fmla="*/ 2346840 w 5816794"/>
                <a:gd name="connsiteY815" fmla="*/ 2182193 h 2367805"/>
                <a:gd name="connsiteX816" fmla="*/ 2336384 w 5816794"/>
                <a:gd name="connsiteY816" fmla="*/ 2165079 h 2367805"/>
                <a:gd name="connsiteX817" fmla="*/ 2326130 w 5816794"/>
                <a:gd name="connsiteY817" fmla="*/ 2148403 h 2367805"/>
                <a:gd name="connsiteX818" fmla="*/ 2311660 w 5816794"/>
                <a:gd name="connsiteY818" fmla="*/ 2125754 h 2367805"/>
                <a:gd name="connsiteX819" fmla="*/ 2305117 w 5816794"/>
                <a:gd name="connsiteY819" fmla="*/ 2113038 h 2367805"/>
                <a:gd name="connsiteX820" fmla="*/ 2299349 w 5816794"/>
                <a:gd name="connsiteY820" fmla="*/ 2101644 h 2367805"/>
                <a:gd name="connsiteX821" fmla="*/ 2280562 w 5816794"/>
                <a:gd name="connsiteY821" fmla="*/ 2078370 h 2367805"/>
                <a:gd name="connsiteX822" fmla="*/ 2266901 w 5816794"/>
                <a:gd name="connsiteY822" fmla="*/ 2061931 h 2367805"/>
                <a:gd name="connsiteX823" fmla="*/ 2251251 w 5816794"/>
                <a:gd name="connsiteY823" fmla="*/ 2046594 h 2367805"/>
                <a:gd name="connsiteX824" fmla="*/ 2223255 w 5816794"/>
                <a:gd name="connsiteY824" fmla="*/ 2014055 h 2367805"/>
                <a:gd name="connsiteX825" fmla="*/ 2211247 w 5816794"/>
                <a:gd name="connsiteY825" fmla="*/ 1999969 h 2367805"/>
                <a:gd name="connsiteX826" fmla="*/ 2201399 w 5816794"/>
                <a:gd name="connsiteY826" fmla="*/ 1987780 h 2367805"/>
                <a:gd name="connsiteX827" fmla="*/ 2185950 w 5816794"/>
                <a:gd name="connsiteY827" fmla="*/ 1973613 h 2367805"/>
                <a:gd name="connsiteX828" fmla="*/ 2171716 w 5816794"/>
                <a:gd name="connsiteY828" fmla="*/ 1961730 h 2367805"/>
                <a:gd name="connsiteX829" fmla="*/ 2164970 w 5816794"/>
                <a:gd name="connsiteY829" fmla="*/ 1967633 h 2367805"/>
                <a:gd name="connsiteX830" fmla="*/ 1918981 w 5816794"/>
                <a:gd name="connsiteY830" fmla="*/ 1994843 h 2367805"/>
                <a:gd name="connsiteX831" fmla="*/ 1925491 w 5816794"/>
                <a:gd name="connsiteY831" fmla="*/ 2007997 h 2367805"/>
                <a:gd name="connsiteX832" fmla="*/ 1934227 w 5816794"/>
                <a:gd name="connsiteY832" fmla="*/ 2025149 h 2367805"/>
                <a:gd name="connsiteX833" fmla="*/ 1960806 w 5816794"/>
                <a:gd name="connsiteY833" fmla="*/ 2060649 h 2367805"/>
                <a:gd name="connsiteX834" fmla="*/ 1975512 w 5816794"/>
                <a:gd name="connsiteY834" fmla="*/ 2079305 h 2367805"/>
                <a:gd name="connsiteX835" fmla="*/ 1998515 w 5816794"/>
                <a:gd name="connsiteY835" fmla="*/ 2103253 h 2367805"/>
                <a:gd name="connsiteX836" fmla="*/ 2025499 w 5816794"/>
                <a:gd name="connsiteY836" fmla="*/ 2135657 h 2367805"/>
                <a:gd name="connsiteX837" fmla="*/ 2052381 w 5816794"/>
                <a:gd name="connsiteY837" fmla="*/ 2169447 h 2367805"/>
                <a:gd name="connsiteX838" fmla="*/ 2062028 w 5816794"/>
                <a:gd name="connsiteY838" fmla="*/ 2181890 h 2367805"/>
                <a:gd name="connsiteX839" fmla="*/ 2076633 w 5816794"/>
                <a:gd name="connsiteY839" fmla="*/ 2200309 h 2367805"/>
                <a:gd name="connsiteX840" fmla="*/ 2084998 w 5816794"/>
                <a:gd name="connsiteY840" fmla="*/ 2211484 h 2367805"/>
                <a:gd name="connsiteX841" fmla="*/ 2094847 w 5816794"/>
                <a:gd name="connsiteY841" fmla="*/ 2227263 h 2367805"/>
                <a:gd name="connsiteX842" fmla="*/ 2107833 w 5816794"/>
                <a:gd name="connsiteY842" fmla="*/ 2217272 h 2367805"/>
                <a:gd name="connsiteX843" fmla="*/ 2096905 w 5816794"/>
                <a:gd name="connsiteY843" fmla="*/ 2199581 h 2367805"/>
                <a:gd name="connsiteX844" fmla="*/ 2086111 w 5816794"/>
                <a:gd name="connsiteY844" fmla="*/ 2182399 h 2367805"/>
                <a:gd name="connsiteX845" fmla="*/ 2071000 w 5816794"/>
                <a:gd name="connsiteY845" fmla="*/ 2159001 h 2367805"/>
                <a:gd name="connsiteX846" fmla="*/ 2064153 w 5816794"/>
                <a:gd name="connsiteY846" fmla="*/ 2145897 h 2367805"/>
                <a:gd name="connsiteX847" fmla="*/ 2058048 w 5816794"/>
                <a:gd name="connsiteY847" fmla="*/ 2134149 h 2367805"/>
                <a:gd name="connsiteX848" fmla="*/ 2038552 w 5816794"/>
                <a:gd name="connsiteY848" fmla="*/ 2110042 h 2367805"/>
                <a:gd name="connsiteX849" fmla="*/ 2024352 w 5816794"/>
                <a:gd name="connsiteY849" fmla="*/ 2092992 h 2367805"/>
                <a:gd name="connsiteX850" fmla="*/ 2008128 w 5816794"/>
                <a:gd name="connsiteY850" fmla="*/ 2077062 h 2367805"/>
                <a:gd name="connsiteX851" fmla="*/ 1979087 w 5816794"/>
                <a:gd name="connsiteY851" fmla="*/ 2043332 h 2367805"/>
                <a:gd name="connsiteX852" fmla="*/ 1966607 w 5816794"/>
                <a:gd name="connsiteY852" fmla="*/ 2028707 h 2367805"/>
                <a:gd name="connsiteX853" fmla="*/ 1956421 w 5816794"/>
                <a:gd name="connsiteY853" fmla="*/ 2016092 h 2367805"/>
                <a:gd name="connsiteX854" fmla="*/ 1940400 w 5816794"/>
                <a:gd name="connsiteY854" fmla="*/ 2001332 h 2367805"/>
                <a:gd name="connsiteX855" fmla="*/ 1925727 w 5816794"/>
                <a:gd name="connsiteY855" fmla="*/ 1988937 h 2367805"/>
                <a:gd name="connsiteX856" fmla="*/ 1918981 w 5816794"/>
                <a:gd name="connsiteY856" fmla="*/ 1994846 h 2367805"/>
                <a:gd name="connsiteX857" fmla="*/ 1670496 w 5816794"/>
                <a:gd name="connsiteY857" fmla="*/ 2019263 h 2367805"/>
                <a:gd name="connsiteX858" fmla="*/ 1676736 w 5816794"/>
                <a:gd name="connsiteY858" fmla="*/ 2032080 h 2367805"/>
                <a:gd name="connsiteX859" fmla="*/ 1685101 w 5816794"/>
                <a:gd name="connsiteY859" fmla="*/ 2048827 h 2367805"/>
                <a:gd name="connsiteX860" fmla="*/ 1710769 w 5816794"/>
                <a:gd name="connsiteY860" fmla="*/ 2083325 h 2367805"/>
                <a:gd name="connsiteX861" fmla="*/ 1725037 w 5816794"/>
                <a:gd name="connsiteY861" fmla="*/ 2101441 h 2367805"/>
                <a:gd name="connsiteX862" fmla="*/ 1747366 w 5816794"/>
                <a:gd name="connsiteY862" fmla="*/ 2124634 h 2367805"/>
                <a:gd name="connsiteX863" fmla="*/ 1773506 w 5816794"/>
                <a:gd name="connsiteY863" fmla="*/ 2156107 h 2367805"/>
                <a:gd name="connsiteX864" fmla="*/ 1799511 w 5816794"/>
                <a:gd name="connsiteY864" fmla="*/ 2188949 h 2367805"/>
                <a:gd name="connsiteX865" fmla="*/ 1808855 w 5816794"/>
                <a:gd name="connsiteY865" fmla="*/ 2201021 h 2367805"/>
                <a:gd name="connsiteX866" fmla="*/ 1822987 w 5816794"/>
                <a:gd name="connsiteY866" fmla="*/ 2218898 h 2367805"/>
                <a:gd name="connsiteX867" fmla="*/ 1831048 w 5816794"/>
                <a:gd name="connsiteY867" fmla="*/ 2229765 h 2367805"/>
                <a:gd name="connsiteX868" fmla="*/ 1840560 w 5816794"/>
                <a:gd name="connsiteY868" fmla="*/ 2245122 h 2367805"/>
                <a:gd name="connsiteX869" fmla="*/ 1853512 w 5816794"/>
                <a:gd name="connsiteY869" fmla="*/ 2235101 h 2367805"/>
                <a:gd name="connsiteX870" fmla="*/ 1842989 w 5816794"/>
                <a:gd name="connsiteY870" fmla="*/ 2217882 h 2367805"/>
                <a:gd name="connsiteX871" fmla="*/ 1832634 w 5816794"/>
                <a:gd name="connsiteY871" fmla="*/ 2201139 h 2367805"/>
                <a:gd name="connsiteX872" fmla="*/ 1818063 w 5816794"/>
                <a:gd name="connsiteY872" fmla="*/ 2178368 h 2367805"/>
                <a:gd name="connsiteX873" fmla="*/ 1811486 w 5816794"/>
                <a:gd name="connsiteY873" fmla="*/ 2165605 h 2367805"/>
                <a:gd name="connsiteX874" fmla="*/ 1805650 w 5816794"/>
                <a:gd name="connsiteY874" fmla="*/ 2154110 h 2367805"/>
                <a:gd name="connsiteX875" fmla="*/ 1786762 w 5816794"/>
                <a:gd name="connsiteY875" fmla="*/ 2130712 h 2367805"/>
                <a:gd name="connsiteX876" fmla="*/ 1773000 w 5816794"/>
                <a:gd name="connsiteY876" fmla="*/ 2114185 h 2367805"/>
                <a:gd name="connsiteX877" fmla="*/ 1757248 w 5816794"/>
                <a:gd name="connsiteY877" fmla="*/ 2098746 h 2367805"/>
                <a:gd name="connsiteX878" fmla="*/ 1729084 w 5816794"/>
                <a:gd name="connsiteY878" fmla="*/ 2066029 h 2367805"/>
                <a:gd name="connsiteX879" fmla="*/ 1716975 w 5816794"/>
                <a:gd name="connsiteY879" fmla="*/ 2051862 h 2367805"/>
                <a:gd name="connsiteX880" fmla="*/ 1707126 w 5816794"/>
                <a:gd name="connsiteY880" fmla="*/ 2039605 h 2367805"/>
                <a:gd name="connsiteX881" fmla="*/ 1691577 w 5816794"/>
                <a:gd name="connsiteY881" fmla="*/ 2025334 h 2367805"/>
                <a:gd name="connsiteX882" fmla="*/ 1677276 w 5816794"/>
                <a:gd name="connsiteY882" fmla="*/ 2013363 h 2367805"/>
                <a:gd name="connsiteX883" fmla="*/ 1670496 w 5816794"/>
                <a:gd name="connsiteY883" fmla="*/ 2019266 h 2367805"/>
                <a:gd name="connsiteX884" fmla="*/ 1426902 w 5816794"/>
                <a:gd name="connsiteY884" fmla="*/ 2049137 h 2367805"/>
                <a:gd name="connsiteX885" fmla="*/ 1433378 w 5816794"/>
                <a:gd name="connsiteY885" fmla="*/ 2062275 h 2367805"/>
                <a:gd name="connsiteX886" fmla="*/ 1442114 w 5816794"/>
                <a:gd name="connsiteY886" fmla="*/ 2079443 h 2367805"/>
                <a:gd name="connsiteX887" fmla="*/ 1468726 w 5816794"/>
                <a:gd name="connsiteY887" fmla="*/ 2114910 h 2367805"/>
                <a:gd name="connsiteX888" fmla="*/ 1483432 w 5816794"/>
                <a:gd name="connsiteY888" fmla="*/ 2133582 h 2367805"/>
                <a:gd name="connsiteX889" fmla="*/ 1506402 w 5816794"/>
                <a:gd name="connsiteY889" fmla="*/ 2157530 h 2367805"/>
                <a:gd name="connsiteX890" fmla="*/ 1533419 w 5816794"/>
                <a:gd name="connsiteY890" fmla="*/ 2189951 h 2367805"/>
                <a:gd name="connsiteX891" fmla="*/ 1560268 w 5816794"/>
                <a:gd name="connsiteY891" fmla="*/ 2223741 h 2367805"/>
                <a:gd name="connsiteX892" fmla="*/ 1569915 w 5816794"/>
                <a:gd name="connsiteY892" fmla="*/ 2236184 h 2367805"/>
                <a:gd name="connsiteX893" fmla="*/ 1584520 w 5816794"/>
                <a:gd name="connsiteY893" fmla="*/ 2254604 h 2367805"/>
                <a:gd name="connsiteX894" fmla="*/ 1592885 w 5816794"/>
                <a:gd name="connsiteY894" fmla="*/ 2265778 h 2367805"/>
                <a:gd name="connsiteX895" fmla="*/ 1602767 w 5816794"/>
                <a:gd name="connsiteY895" fmla="*/ 2281557 h 2367805"/>
                <a:gd name="connsiteX896" fmla="*/ 1615753 w 5816794"/>
                <a:gd name="connsiteY896" fmla="*/ 2271566 h 2367805"/>
                <a:gd name="connsiteX897" fmla="*/ 1604791 w 5816794"/>
                <a:gd name="connsiteY897" fmla="*/ 2253875 h 2367805"/>
                <a:gd name="connsiteX898" fmla="*/ 1594031 w 5816794"/>
                <a:gd name="connsiteY898" fmla="*/ 2236693 h 2367805"/>
                <a:gd name="connsiteX899" fmla="*/ 1578920 w 5816794"/>
                <a:gd name="connsiteY899" fmla="*/ 2213295 h 2367805"/>
                <a:gd name="connsiteX900" fmla="*/ 1572040 w 5816794"/>
                <a:gd name="connsiteY900" fmla="*/ 2200191 h 2367805"/>
                <a:gd name="connsiteX901" fmla="*/ 1565968 w 5816794"/>
                <a:gd name="connsiteY901" fmla="*/ 2188443 h 2367805"/>
                <a:gd name="connsiteX902" fmla="*/ 1546439 w 5816794"/>
                <a:gd name="connsiteY902" fmla="*/ 2164337 h 2367805"/>
                <a:gd name="connsiteX903" fmla="*/ 1532239 w 5816794"/>
                <a:gd name="connsiteY903" fmla="*/ 2147287 h 2367805"/>
                <a:gd name="connsiteX904" fmla="*/ 1516049 w 5816794"/>
                <a:gd name="connsiteY904" fmla="*/ 2131356 h 2367805"/>
                <a:gd name="connsiteX905" fmla="*/ 1486974 w 5816794"/>
                <a:gd name="connsiteY905" fmla="*/ 2097627 h 2367805"/>
                <a:gd name="connsiteX906" fmla="*/ 1474494 w 5816794"/>
                <a:gd name="connsiteY906" fmla="*/ 2083001 h 2367805"/>
                <a:gd name="connsiteX907" fmla="*/ 1464308 w 5816794"/>
                <a:gd name="connsiteY907" fmla="*/ 2070387 h 2367805"/>
                <a:gd name="connsiteX908" fmla="*/ 1448320 w 5816794"/>
                <a:gd name="connsiteY908" fmla="*/ 2055627 h 2367805"/>
                <a:gd name="connsiteX909" fmla="*/ 1433648 w 5816794"/>
                <a:gd name="connsiteY909" fmla="*/ 2043234 h 2367805"/>
                <a:gd name="connsiteX910" fmla="*/ 1426902 w 5816794"/>
                <a:gd name="connsiteY910" fmla="*/ 2049140 h 2367805"/>
                <a:gd name="connsiteX911" fmla="*/ 1180744 w 5816794"/>
                <a:gd name="connsiteY911" fmla="*/ 2076191 h 2367805"/>
                <a:gd name="connsiteX912" fmla="*/ 1186815 w 5816794"/>
                <a:gd name="connsiteY912" fmla="*/ 2088823 h 2367805"/>
                <a:gd name="connsiteX913" fmla="*/ 1194944 w 5816794"/>
                <a:gd name="connsiteY913" fmla="*/ 2105310 h 2367805"/>
                <a:gd name="connsiteX914" fmla="*/ 1220106 w 5816794"/>
                <a:gd name="connsiteY914" fmla="*/ 2139222 h 2367805"/>
                <a:gd name="connsiteX915" fmla="*/ 1234070 w 5816794"/>
                <a:gd name="connsiteY915" fmla="*/ 2157014 h 2367805"/>
                <a:gd name="connsiteX916" fmla="*/ 1255994 w 5816794"/>
                <a:gd name="connsiteY916" fmla="*/ 2179785 h 2367805"/>
                <a:gd name="connsiteX917" fmla="*/ 1281662 w 5816794"/>
                <a:gd name="connsiteY917" fmla="*/ 2210681 h 2367805"/>
                <a:gd name="connsiteX918" fmla="*/ 1307162 w 5816794"/>
                <a:gd name="connsiteY918" fmla="*/ 2242950 h 2367805"/>
                <a:gd name="connsiteX919" fmla="*/ 1316303 w 5816794"/>
                <a:gd name="connsiteY919" fmla="*/ 2254816 h 2367805"/>
                <a:gd name="connsiteX920" fmla="*/ 1330165 w 5816794"/>
                <a:gd name="connsiteY920" fmla="*/ 2272406 h 2367805"/>
                <a:gd name="connsiteX921" fmla="*/ 1338092 w 5816794"/>
                <a:gd name="connsiteY921" fmla="*/ 2283088 h 2367805"/>
                <a:gd name="connsiteX922" fmla="*/ 1347367 w 5816794"/>
                <a:gd name="connsiteY922" fmla="*/ 2298189 h 2367805"/>
                <a:gd name="connsiteX923" fmla="*/ 1360320 w 5816794"/>
                <a:gd name="connsiteY923" fmla="*/ 2288168 h 2367805"/>
                <a:gd name="connsiteX924" fmla="*/ 1350032 w 5816794"/>
                <a:gd name="connsiteY924" fmla="*/ 2271219 h 2367805"/>
                <a:gd name="connsiteX925" fmla="*/ 1339913 w 5816794"/>
                <a:gd name="connsiteY925" fmla="*/ 2254732 h 2367805"/>
                <a:gd name="connsiteX926" fmla="*/ 1325680 w 5816794"/>
                <a:gd name="connsiteY926" fmla="*/ 2232332 h 2367805"/>
                <a:gd name="connsiteX927" fmla="*/ 1319237 w 5816794"/>
                <a:gd name="connsiteY927" fmla="*/ 2219737 h 2367805"/>
                <a:gd name="connsiteX928" fmla="*/ 1313571 w 5816794"/>
                <a:gd name="connsiteY928" fmla="*/ 2208445 h 2367805"/>
                <a:gd name="connsiteX929" fmla="*/ 1295020 w 5816794"/>
                <a:gd name="connsiteY929" fmla="*/ 2185455 h 2367805"/>
                <a:gd name="connsiteX930" fmla="*/ 1281528 w 5816794"/>
                <a:gd name="connsiteY930" fmla="*/ 2169204 h 2367805"/>
                <a:gd name="connsiteX931" fmla="*/ 1266046 w 5816794"/>
                <a:gd name="connsiteY931" fmla="*/ 2154070 h 2367805"/>
                <a:gd name="connsiteX932" fmla="*/ 1238421 w 5816794"/>
                <a:gd name="connsiteY932" fmla="*/ 2121935 h 2367805"/>
                <a:gd name="connsiteX933" fmla="*/ 1226549 w 5816794"/>
                <a:gd name="connsiteY933" fmla="*/ 2108022 h 2367805"/>
                <a:gd name="connsiteX934" fmla="*/ 1216868 w 5816794"/>
                <a:gd name="connsiteY934" fmla="*/ 2095967 h 2367805"/>
                <a:gd name="connsiteX935" fmla="*/ 1201555 w 5816794"/>
                <a:gd name="connsiteY935" fmla="*/ 2082000 h 2367805"/>
                <a:gd name="connsiteX936" fmla="*/ 1187524 w 5816794"/>
                <a:gd name="connsiteY936" fmla="*/ 2070269 h 2367805"/>
                <a:gd name="connsiteX937" fmla="*/ 1180744 w 5816794"/>
                <a:gd name="connsiteY937" fmla="*/ 2076195 h 2367805"/>
                <a:gd name="connsiteX938" fmla="*/ 934687 w 5816794"/>
                <a:gd name="connsiteY938" fmla="*/ 2103324 h 2367805"/>
                <a:gd name="connsiteX939" fmla="*/ 940691 w 5816794"/>
                <a:gd name="connsiteY939" fmla="*/ 2115868 h 2367805"/>
                <a:gd name="connsiteX940" fmla="*/ 948719 w 5816794"/>
                <a:gd name="connsiteY940" fmla="*/ 2132240 h 2367805"/>
                <a:gd name="connsiteX941" fmla="*/ 973645 w 5816794"/>
                <a:gd name="connsiteY941" fmla="*/ 2165895 h 2367805"/>
                <a:gd name="connsiteX942" fmla="*/ 987508 w 5816794"/>
                <a:gd name="connsiteY942" fmla="*/ 2183569 h 2367805"/>
                <a:gd name="connsiteX943" fmla="*/ 1009263 w 5816794"/>
                <a:gd name="connsiteY943" fmla="*/ 2206138 h 2367805"/>
                <a:gd name="connsiteX944" fmla="*/ 1034729 w 5816794"/>
                <a:gd name="connsiteY944" fmla="*/ 2236794 h 2367805"/>
                <a:gd name="connsiteX945" fmla="*/ 1059958 w 5816794"/>
                <a:gd name="connsiteY945" fmla="*/ 2268794 h 2367805"/>
                <a:gd name="connsiteX946" fmla="*/ 1069032 w 5816794"/>
                <a:gd name="connsiteY946" fmla="*/ 2280599 h 2367805"/>
                <a:gd name="connsiteX947" fmla="*/ 1082760 w 5816794"/>
                <a:gd name="connsiteY947" fmla="*/ 2298037 h 2367805"/>
                <a:gd name="connsiteX948" fmla="*/ 1090618 w 5816794"/>
                <a:gd name="connsiteY948" fmla="*/ 2308635 h 2367805"/>
                <a:gd name="connsiteX949" fmla="*/ 1099793 w 5816794"/>
                <a:gd name="connsiteY949" fmla="*/ 2323651 h 2367805"/>
                <a:gd name="connsiteX950" fmla="*/ 1112745 w 5816794"/>
                <a:gd name="connsiteY950" fmla="*/ 2313613 h 2367805"/>
                <a:gd name="connsiteX951" fmla="*/ 1102559 w 5816794"/>
                <a:gd name="connsiteY951" fmla="*/ 2296749 h 2367805"/>
                <a:gd name="connsiteX952" fmla="*/ 1092541 w 5816794"/>
                <a:gd name="connsiteY952" fmla="*/ 2280397 h 2367805"/>
                <a:gd name="connsiteX953" fmla="*/ 1078442 w 5816794"/>
                <a:gd name="connsiteY953" fmla="*/ 2258152 h 2367805"/>
                <a:gd name="connsiteX954" fmla="*/ 1072101 w 5816794"/>
                <a:gd name="connsiteY954" fmla="*/ 2245638 h 2367805"/>
                <a:gd name="connsiteX955" fmla="*/ 1066502 w 5816794"/>
                <a:gd name="connsiteY955" fmla="*/ 2234417 h 2367805"/>
                <a:gd name="connsiteX956" fmla="*/ 1048119 w 5816794"/>
                <a:gd name="connsiteY956" fmla="*/ 2211595 h 2367805"/>
                <a:gd name="connsiteX957" fmla="*/ 1034729 w 5816794"/>
                <a:gd name="connsiteY957" fmla="*/ 2195496 h 2367805"/>
                <a:gd name="connsiteX958" fmla="*/ 1019382 w 5816794"/>
                <a:gd name="connsiteY958" fmla="*/ 2180497 h 2367805"/>
                <a:gd name="connsiteX959" fmla="*/ 991960 w 5816794"/>
                <a:gd name="connsiteY959" fmla="*/ 2148619 h 2367805"/>
                <a:gd name="connsiteX960" fmla="*/ 980188 w 5816794"/>
                <a:gd name="connsiteY960" fmla="*/ 2134790 h 2367805"/>
                <a:gd name="connsiteX961" fmla="*/ 970609 w 5816794"/>
                <a:gd name="connsiteY961" fmla="*/ 2122836 h 2367805"/>
                <a:gd name="connsiteX962" fmla="*/ 955431 w 5816794"/>
                <a:gd name="connsiteY962" fmla="*/ 2108990 h 2367805"/>
                <a:gd name="connsiteX963" fmla="*/ 941433 w 5816794"/>
                <a:gd name="connsiteY963" fmla="*/ 2097374 h 2367805"/>
                <a:gd name="connsiteX964" fmla="*/ 934687 w 5816794"/>
                <a:gd name="connsiteY964" fmla="*/ 2103327 h 2367805"/>
                <a:gd name="connsiteX965" fmla="*/ 680164 w 5816794"/>
                <a:gd name="connsiteY965" fmla="*/ 2120947 h 2367805"/>
                <a:gd name="connsiteX966" fmla="*/ 686539 w 5816794"/>
                <a:gd name="connsiteY966" fmla="*/ 2133899 h 2367805"/>
                <a:gd name="connsiteX967" fmla="*/ 695005 w 5816794"/>
                <a:gd name="connsiteY967" fmla="*/ 2150794 h 2367805"/>
                <a:gd name="connsiteX968" fmla="*/ 721078 w 5816794"/>
                <a:gd name="connsiteY968" fmla="*/ 2185684 h 2367805"/>
                <a:gd name="connsiteX969" fmla="*/ 735515 w 5816794"/>
                <a:gd name="connsiteY969" fmla="*/ 2204036 h 2367805"/>
                <a:gd name="connsiteX970" fmla="*/ 758113 w 5816794"/>
                <a:gd name="connsiteY970" fmla="*/ 2227536 h 2367805"/>
                <a:gd name="connsiteX971" fmla="*/ 784591 w 5816794"/>
                <a:gd name="connsiteY971" fmla="*/ 2259380 h 2367805"/>
                <a:gd name="connsiteX972" fmla="*/ 810934 w 5816794"/>
                <a:gd name="connsiteY972" fmla="*/ 2292597 h 2367805"/>
                <a:gd name="connsiteX973" fmla="*/ 820412 w 5816794"/>
                <a:gd name="connsiteY973" fmla="*/ 2304820 h 2367805"/>
                <a:gd name="connsiteX974" fmla="*/ 834713 w 5816794"/>
                <a:gd name="connsiteY974" fmla="*/ 2322933 h 2367805"/>
                <a:gd name="connsiteX975" fmla="*/ 842943 w 5816794"/>
                <a:gd name="connsiteY975" fmla="*/ 2333922 h 2367805"/>
                <a:gd name="connsiteX976" fmla="*/ 852556 w 5816794"/>
                <a:gd name="connsiteY976" fmla="*/ 2349437 h 2367805"/>
                <a:gd name="connsiteX977" fmla="*/ 865508 w 5816794"/>
                <a:gd name="connsiteY977" fmla="*/ 2339450 h 2367805"/>
                <a:gd name="connsiteX978" fmla="*/ 854850 w 5816794"/>
                <a:gd name="connsiteY978" fmla="*/ 2322029 h 2367805"/>
                <a:gd name="connsiteX979" fmla="*/ 844326 w 5816794"/>
                <a:gd name="connsiteY979" fmla="*/ 2305117 h 2367805"/>
                <a:gd name="connsiteX980" fmla="*/ 829519 w 5816794"/>
                <a:gd name="connsiteY980" fmla="*/ 2282093 h 2367805"/>
                <a:gd name="connsiteX981" fmla="*/ 822807 w 5816794"/>
                <a:gd name="connsiteY981" fmla="*/ 2269192 h 2367805"/>
                <a:gd name="connsiteX982" fmla="*/ 816904 w 5816794"/>
                <a:gd name="connsiteY982" fmla="*/ 2257595 h 2367805"/>
                <a:gd name="connsiteX983" fmla="*/ 797745 w 5816794"/>
                <a:gd name="connsiteY983" fmla="*/ 2233928 h 2367805"/>
                <a:gd name="connsiteX984" fmla="*/ 783815 w 5816794"/>
                <a:gd name="connsiteY984" fmla="*/ 2217184 h 2367805"/>
                <a:gd name="connsiteX985" fmla="*/ 767895 w 5816794"/>
                <a:gd name="connsiteY985" fmla="*/ 2201541 h 2367805"/>
                <a:gd name="connsiteX986" fmla="*/ 739360 w 5816794"/>
                <a:gd name="connsiteY986" fmla="*/ 2168411 h 2367805"/>
                <a:gd name="connsiteX987" fmla="*/ 727116 w 5816794"/>
                <a:gd name="connsiteY987" fmla="*/ 2154056 h 2367805"/>
                <a:gd name="connsiteX988" fmla="*/ 717098 w 5816794"/>
                <a:gd name="connsiteY988" fmla="*/ 2141664 h 2367805"/>
                <a:gd name="connsiteX989" fmla="*/ 701380 w 5816794"/>
                <a:gd name="connsiteY989" fmla="*/ 2127187 h 2367805"/>
                <a:gd name="connsiteX990" fmla="*/ 686944 w 5816794"/>
                <a:gd name="connsiteY990" fmla="*/ 2115044 h 2367805"/>
                <a:gd name="connsiteX991" fmla="*/ 680164 w 5816794"/>
                <a:gd name="connsiteY991" fmla="*/ 2120951 h 2367805"/>
                <a:gd name="connsiteX992" fmla="*/ 417614 w 5816794"/>
                <a:gd name="connsiteY992" fmla="*/ 2129511 h 2367805"/>
                <a:gd name="connsiteX993" fmla="*/ 423618 w 5816794"/>
                <a:gd name="connsiteY993" fmla="*/ 2142106 h 2367805"/>
                <a:gd name="connsiteX994" fmla="*/ 431713 w 5816794"/>
                <a:gd name="connsiteY994" fmla="*/ 2158545 h 2367805"/>
                <a:gd name="connsiteX995" fmla="*/ 456774 w 5816794"/>
                <a:gd name="connsiteY995" fmla="*/ 2192336 h 2367805"/>
                <a:gd name="connsiteX996" fmla="*/ 470671 w 5816794"/>
                <a:gd name="connsiteY996" fmla="*/ 2210077 h 2367805"/>
                <a:gd name="connsiteX997" fmla="*/ 492527 w 5816794"/>
                <a:gd name="connsiteY997" fmla="*/ 2232764 h 2367805"/>
                <a:gd name="connsiteX998" fmla="*/ 518094 w 5816794"/>
                <a:gd name="connsiteY998" fmla="*/ 2263542 h 2367805"/>
                <a:gd name="connsiteX999" fmla="*/ 543492 w 5816794"/>
                <a:gd name="connsiteY999" fmla="*/ 2295673 h 2367805"/>
                <a:gd name="connsiteX1000" fmla="*/ 552599 w 5816794"/>
                <a:gd name="connsiteY1000" fmla="*/ 2307525 h 2367805"/>
                <a:gd name="connsiteX1001" fmla="*/ 566395 w 5816794"/>
                <a:gd name="connsiteY1001" fmla="*/ 2325048 h 2367805"/>
                <a:gd name="connsiteX1002" fmla="*/ 574287 w 5816794"/>
                <a:gd name="connsiteY1002" fmla="*/ 2335679 h 2367805"/>
                <a:gd name="connsiteX1003" fmla="*/ 583529 w 5816794"/>
                <a:gd name="connsiteY1003" fmla="*/ 2350743 h 2367805"/>
                <a:gd name="connsiteX1004" fmla="*/ 596481 w 5816794"/>
                <a:gd name="connsiteY1004" fmla="*/ 2340722 h 2367805"/>
                <a:gd name="connsiteX1005" fmla="*/ 586228 w 5816794"/>
                <a:gd name="connsiteY1005" fmla="*/ 2323827 h 2367805"/>
                <a:gd name="connsiteX1006" fmla="*/ 576143 w 5816794"/>
                <a:gd name="connsiteY1006" fmla="*/ 2307387 h 2367805"/>
                <a:gd name="connsiteX1007" fmla="*/ 561976 w 5816794"/>
                <a:gd name="connsiteY1007" fmla="*/ 2285058 h 2367805"/>
                <a:gd name="connsiteX1008" fmla="*/ 555601 w 5816794"/>
                <a:gd name="connsiteY1008" fmla="*/ 2272514 h 2367805"/>
                <a:gd name="connsiteX1009" fmla="*/ 549935 w 5816794"/>
                <a:gd name="connsiteY1009" fmla="*/ 2261238 h 2367805"/>
                <a:gd name="connsiteX1010" fmla="*/ 531485 w 5816794"/>
                <a:gd name="connsiteY1010" fmla="*/ 2238349 h 2367805"/>
                <a:gd name="connsiteX1011" fmla="*/ 518060 w 5816794"/>
                <a:gd name="connsiteY1011" fmla="*/ 2222159 h 2367805"/>
                <a:gd name="connsiteX1012" fmla="*/ 502612 w 5816794"/>
                <a:gd name="connsiteY1012" fmla="*/ 2207075 h 2367805"/>
                <a:gd name="connsiteX1013" fmla="*/ 475089 w 5816794"/>
                <a:gd name="connsiteY1013" fmla="*/ 2175059 h 2367805"/>
                <a:gd name="connsiteX1014" fmla="*/ 463284 w 5816794"/>
                <a:gd name="connsiteY1014" fmla="*/ 2161197 h 2367805"/>
                <a:gd name="connsiteX1015" fmla="*/ 453637 w 5816794"/>
                <a:gd name="connsiteY1015" fmla="*/ 2149192 h 2367805"/>
                <a:gd name="connsiteX1016" fmla="*/ 438357 w 5816794"/>
                <a:gd name="connsiteY1016" fmla="*/ 2135276 h 2367805"/>
                <a:gd name="connsiteX1017" fmla="*/ 424360 w 5816794"/>
                <a:gd name="connsiteY1017" fmla="*/ 2123612 h 2367805"/>
                <a:gd name="connsiteX1018" fmla="*/ 417614 w 5816794"/>
                <a:gd name="connsiteY1018" fmla="*/ 2129515 h 2367805"/>
                <a:gd name="connsiteX1019" fmla="*/ 205759 w 5816794"/>
                <a:gd name="connsiteY1019" fmla="*/ 2062190 h 2367805"/>
                <a:gd name="connsiteX1020" fmla="*/ 328804 w 5816794"/>
                <a:gd name="connsiteY1020" fmla="*/ 2190956 h 2367805"/>
                <a:gd name="connsiteX1021" fmla="*/ 359667 w 5816794"/>
                <a:gd name="connsiteY1021" fmla="*/ 2223141 h 2367805"/>
                <a:gd name="connsiteX1022" fmla="*/ 375014 w 5816794"/>
                <a:gd name="connsiteY1022" fmla="*/ 2239139 h 2367805"/>
                <a:gd name="connsiteX1023" fmla="*/ 391541 w 5816794"/>
                <a:gd name="connsiteY1023" fmla="*/ 2253713 h 2367805"/>
                <a:gd name="connsiteX1024" fmla="*/ 465139 w 5816794"/>
                <a:gd name="connsiteY1024" fmla="*/ 2302827 h 2367805"/>
                <a:gd name="connsiteX1025" fmla="*/ 690014 w 5816794"/>
                <a:gd name="connsiteY1025" fmla="*/ 2364653 h 2367805"/>
                <a:gd name="connsiteX1026" fmla="*/ 925310 w 5816794"/>
                <a:gd name="connsiteY1026" fmla="*/ 2358845 h 2367805"/>
                <a:gd name="connsiteX1027" fmla="*/ 2032852 w 5816794"/>
                <a:gd name="connsiteY1027" fmla="*/ 2244249 h 2367805"/>
                <a:gd name="connsiteX1028" fmla="*/ 2627301 w 5816794"/>
                <a:gd name="connsiteY1028" fmla="*/ 2181512 h 2367805"/>
                <a:gd name="connsiteX1029" fmla="*/ 3457890 w 5816794"/>
                <a:gd name="connsiteY1029" fmla="*/ 2087336 h 2367805"/>
                <a:gd name="connsiteX1030" fmla="*/ 4514669 w 5816794"/>
                <a:gd name="connsiteY1030" fmla="*/ 1973465 h 2367805"/>
                <a:gd name="connsiteX1031" fmla="*/ 5054678 w 5816794"/>
                <a:gd name="connsiteY1031" fmla="*/ 1916179 h 2367805"/>
                <a:gd name="connsiteX1032" fmla="*/ 5325020 w 5816794"/>
                <a:gd name="connsiteY1032" fmla="*/ 1887617 h 2367805"/>
                <a:gd name="connsiteX1033" fmla="*/ 5594923 w 5816794"/>
                <a:gd name="connsiteY1033" fmla="*/ 1827096 h 2367805"/>
                <a:gd name="connsiteX1034" fmla="*/ 5687342 w 5816794"/>
                <a:gd name="connsiteY1034" fmla="*/ 1777068 h 2367805"/>
                <a:gd name="connsiteX1035" fmla="*/ 5758781 w 5816794"/>
                <a:gd name="connsiteY1035" fmla="*/ 1696178 h 2367805"/>
                <a:gd name="connsiteX1036" fmla="*/ 5811803 w 5816794"/>
                <a:gd name="connsiteY1036" fmla="*/ 1495801 h 2367805"/>
                <a:gd name="connsiteX1037" fmla="*/ 5814738 w 5816794"/>
                <a:gd name="connsiteY1037" fmla="*/ 1345196 h 2367805"/>
                <a:gd name="connsiteX1038" fmla="*/ 5812074 w 5816794"/>
                <a:gd name="connsiteY1038" fmla="*/ 1197876 h 2367805"/>
                <a:gd name="connsiteX1039" fmla="*/ 5807115 w 5816794"/>
                <a:gd name="connsiteY1039" fmla="*/ 900833 h 2367805"/>
                <a:gd name="connsiteX1040" fmla="*/ 5789374 w 5816794"/>
                <a:gd name="connsiteY1040" fmla="*/ 723548 h 2367805"/>
                <a:gd name="connsiteX1041" fmla="*/ 5753553 w 5816794"/>
                <a:gd name="connsiteY1041" fmla="*/ 548124 h 2367805"/>
                <a:gd name="connsiteX1042" fmla="*/ 5704847 w 5816794"/>
                <a:gd name="connsiteY1042" fmla="*/ 420053 h 2367805"/>
                <a:gd name="connsiteX1043" fmla="*/ 5621198 w 5816794"/>
                <a:gd name="connsiteY1043" fmla="*/ 305710 h 2367805"/>
                <a:gd name="connsiteX1044" fmla="*/ 5596205 w 5816794"/>
                <a:gd name="connsiteY1044" fmla="*/ 281975 h 2367805"/>
                <a:gd name="connsiteX1045" fmla="*/ 5572594 w 5816794"/>
                <a:gd name="connsiteY1045" fmla="*/ 308469 h 2367805"/>
                <a:gd name="connsiteX1046" fmla="*/ 5572560 w 5816794"/>
                <a:gd name="connsiteY1046" fmla="*/ 308469 h 2367805"/>
                <a:gd name="connsiteX1047" fmla="*/ 5622244 w 5816794"/>
                <a:gd name="connsiteY1047" fmla="*/ 306725 h 2367805"/>
                <a:gd name="connsiteX1048" fmla="*/ 5482739 w 5816794"/>
                <a:gd name="connsiteY1048" fmla="*/ 163217 h 2367805"/>
                <a:gd name="connsiteX1049" fmla="*/ 5438688 w 5816794"/>
                <a:gd name="connsiteY1049" fmla="*/ 165399 h 2367805"/>
                <a:gd name="connsiteX1050" fmla="*/ 5598431 w 5816794"/>
                <a:gd name="connsiteY1050" fmla="*/ 330545 h 2367805"/>
                <a:gd name="connsiteX1051" fmla="*/ 5597993 w 5816794"/>
                <a:gd name="connsiteY1051" fmla="*/ 330545 h 2367805"/>
                <a:gd name="connsiteX1052" fmla="*/ 5597993 w 5816794"/>
                <a:gd name="connsiteY1052" fmla="*/ 330545 h 2367805"/>
                <a:gd name="connsiteX1053" fmla="*/ 5598229 w 5816794"/>
                <a:gd name="connsiteY1053" fmla="*/ 330292 h 2367805"/>
                <a:gd name="connsiteX1054" fmla="*/ 5598464 w 5816794"/>
                <a:gd name="connsiteY1054" fmla="*/ 330511 h 2367805"/>
                <a:gd name="connsiteX1055" fmla="*/ 5680529 w 5816794"/>
                <a:gd name="connsiteY1055" fmla="*/ 446463 h 2367805"/>
                <a:gd name="connsiteX1056" fmla="*/ 5727952 w 5816794"/>
                <a:gd name="connsiteY1056" fmla="*/ 581118 h 2367805"/>
                <a:gd name="connsiteX1057" fmla="*/ 5766944 w 5816794"/>
                <a:gd name="connsiteY1057" fmla="*/ 829168 h 2367805"/>
                <a:gd name="connsiteX1058" fmla="*/ 5774398 w 5816794"/>
                <a:gd name="connsiteY1058" fmla="*/ 1080470 h 2367805"/>
                <a:gd name="connsiteX1059" fmla="*/ 5774060 w 5816794"/>
                <a:gd name="connsiteY1059" fmla="*/ 1254082 h 2367805"/>
                <a:gd name="connsiteX1060" fmla="*/ 5775275 w 5816794"/>
                <a:gd name="connsiteY1060" fmla="*/ 1427067 h 2367805"/>
                <a:gd name="connsiteX1061" fmla="*/ 5754430 w 5816794"/>
                <a:gd name="connsiteY1061" fmla="*/ 1595448 h 2367805"/>
                <a:gd name="connsiteX1062" fmla="*/ 5673377 w 5816794"/>
                <a:gd name="connsiteY1062" fmla="*/ 1733712 h 2367805"/>
                <a:gd name="connsiteX1063" fmla="*/ 5600826 w 5816794"/>
                <a:gd name="connsiteY1063" fmla="*/ 1777456 h 2367805"/>
                <a:gd name="connsiteX1064" fmla="*/ 5518222 w 5816794"/>
                <a:gd name="connsiteY1064" fmla="*/ 1805981 h 2367805"/>
                <a:gd name="connsiteX1065" fmla="*/ 5344009 w 5816794"/>
                <a:gd name="connsiteY1065" fmla="*/ 1837012 h 2367805"/>
                <a:gd name="connsiteX1066" fmla="*/ 5183929 w 5816794"/>
                <a:gd name="connsiteY1066" fmla="*/ 1851607 h 2367805"/>
                <a:gd name="connsiteX1067" fmla="*/ 5022601 w 5816794"/>
                <a:gd name="connsiteY1067" fmla="*/ 1866448 h 2367805"/>
                <a:gd name="connsiteX1068" fmla="*/ 4246418 w 5816794"/>
                <a:gd name="connsiteY1068" fmla="*/ 1949200 h 2367805"/>
                <a:gd name="connsiteX1069" fmla="*/ 3690960 w 5816794"/>
                <a:gd name="connsiteY1069" fmla="*/ 2009046 h 2367805"/>
                <a:gd name="connsiteX1070" fmla="*/ 3122956 w 5816794"/>
                <a:gd name="connsiteY1070" fmla="*/ 2074748 h 2367805"/>
                <a:gd name="connsiteX1071" fmla="*/ 2008027 w 5816794"/>
                <a:gd name="connsiteY1071" fmla="*/ 2196353 h 2367805"/>
                <a:gd name="connsiteX1072" fmla="*/ 1526673 w 5816794"/>
                <a:gd name="connsiteY1072" fmla="*/ 2248664 h 2367805"/>
                <a:gd name="connsiteX1073" fmla="*/ 1120604 w 5816794"/>
                <a:gd name="connsiteY1073" fmla="*/ 2291919 h 2367805"/>
                <a:gd name="connsiteX1074" fmla="*/ 850465 w 5816794"/>
                <a:gd name="connsiteY1074" fmla="*/ 2322275 h 2367805"/>
                <a:gd name="connsiteX1075" fmla="*/ 589027 w 5816794"/>
                <a:gd name="connsiteY1075" fmla="*/ 2313944 h 2367805"/>
                <a:gd name="connsiteX1076" fmla="*/ 482712 w 5816794"/>
                <a:gd name="connsiteY1076" fmla="*/ 2278140 h 2367805"/>
                <a:gd name="connsiteX1077" fmla="*/ 434209 w 5816794"/>
                <a:gd name="connsiteY1077" fmla="*/ 2250934 h 2367805"/>
                <a:gd name="connsiteX1078" fmla="*/ 411644 w 5816794"/>
                <a:gd name="connsiteY1078" fmla="*/ 2234970 h 2367805"/>
                <a:gd name="connsiteX1079" fmla="*/ 400850 w 5816794"/>
                <a:gd name="connsiteY1079" fmla="*/ 2226386 h 2367805"/>
                <a:gd name="connsiteX1080" fmla="*/ 391372 w 5816794"/>
                <a:gd name="connsiteY1080" fmla="*/ 2218176 h 2367805"/>
                <a:gd name="connsiteX1081" fmla="*/ 219959 w 5816794"/>
                <a:gd name="connsiteY1081" fmla="*/ 2050996 h 2367805"/>
                <a:gd name="connsiteX1082" fmla="*/ 205759 w 5816794"/>
                <a:gd name="connsiteY1082" fmla="*/ 2062194 h 236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Lst>
              <a:rect l="l" t="t" r="r" b="b"/>
              <a:pathLst>
                <a:path w="5816794" h="2367805">
                  <a:moveTo>
                    <a:pt x="106460" y="518908"/>
                  </a:moveTo>
                  <a:cubicBezTo>
                    <a:pt x="128282" y="501139"/>
                    <a:pt x="153006" y="487279"/>
                    <a:pt x="179551" y="477940"/>
                  </a:cubicBezTo>
                  <a:cubicBezTo>
                    <a:pt x="205591" y="468492"/>
                    <a:pt x="232540" y="461746"/>
                    <a:pt x="259963" y="457810"/>
                  </a:cubicBezTo>
                  <a:cubicBezTo>
                    <a:pt x="314368" y="449411"/>
                    <a:pt x="369145" y="448635"/>
                    <a:pt x="423348" y="446770"/>
                  </a:cubicBezTo>
                  <a:cubicBezTo>
                    <a:pt x="531856" y="443080"/>
                    <a:pt x="639992" y="429757"/>
                    <a:pt x="747961" y="416535"/>
                  </a:cubicBezTo>
                  <a:cubicBezTo>
                    <a:pt x="889894" y="397677"/>
                    <a:pt x="1032705" y="389788"/>
                    <a:pt x="1175246" y="378107"/>
                  </a:cubicBezTo>
                  <a:lnTo>
                    <a:pt x="1603577" y="344297"/>
                  </a:lnTo>
                  <a:lnTo>
                    <a:pt x="3635206" y="178388"/>
                  </a:lnTo>
                  <a:cubicBezTo>
                    <a:pt x="3998708" y="148608"/>
                    <a:pt x="4362346" y="118899"/>
                    <a:pt x="4725680" y="86276"/>
                  </a:cubicBezTo>
                  <a:lnTo>
                    <a:pt x="4916218" y="68943"/>
                  </a:lnTo>
                  <a:cubicBezTo>
                    <a:pt x="4979596" y="63492"/>
                    <a:pt x="5043682" y="56331"/>
                    <a:pt x="5106081" y="52351"/>
                  </a:cubicBezTo>
                  <a:cubicBezTo>
                    <a:pt x="5168178" y="49083"/>
                    <a:pt x="5230948" y="51842"/>
                    <a:pt x="5284983" y="77986"/>
                  </a:cubicBezTo>
                  <a:cubicBezTo>
                    <a:pt x="5299048" y="83268"/>
                    <a:pt x="5311224" y="92152"/>
                    <a:pt x="5324177" y="99555"/>
                  </a:cubicBezTo>
                  <a:cubicBezTo>
                    <a:pt x="5330281" y="103873"/>
                    <a:pt x="5336016" y="108713"/>
                    <a:pt x="5341985" y="113250"/>
                  </a:cubicBezTo>
                  <a:lnTo>
                    <a:pt x="5350823" y="120191"/>
                  </a:lnTo>
                  <a:lnTo>
                    <a:pt x="5358884" y="128114"/>
                  </a:lnTo>
                  <a:cubicBezTo>
                    <a:pt x="5381247" y="148278"/>
                    <a:pt x="5399056" y="173369"/>
                    <a:pt x="5415482" y="199084"/>
                  </a:cubicBezTo>
                  <a:cubicBezTo>
                    <a:pt x="5447121" y="251702"/>
                    <a:pt x="5468808" y="310783"/>
                    <a:pt x="5484392" y="371493"/>
                  </a:cubicBezTo>
                  <a:cubicBezTo>
                    <a:pt x="5499839" y="432671"/>
                    <a:pt x="5511476" y="494754"/>
                    <a:pt x="5519234" y="557379"/>
                  </a:cubicBezTo>
                  <a:cubicBezTo>
                    <a:pt x="5535525" y="682641"/>
                    <a:pt x="5535897" y="809932"/>
                    <a:pt x="5536841" y="937464"/>
                  </a:cubicBezTo>
                  <a:cubicBezTo>
                    <a:pt x="5537144" y="978044"/>
                    <a:pt x="5537550" y="1018691"/>
                    <a:pt x="5538561" y="1059389"/>
                  </a:cubicBezTo>
                  <a:cubicBezTo>
                    <a:pt x="5539674" y="1100306"/>
                    <a:pt x="5541259" y="1140515"/>
                    <a:pt x="5541462" y="1180603"/>
                  </a:cubicBezTo>
                  <a:cubicBezTo>
                    <a:pt x="5541698" y="1220549"/>
                    <a:pt x="5539674" y="1260477"/>
                    <a:pt x="5535390" y="1300194"/>
                  </a:cubicBezTo>
                  <a:cubicBezTo>
                    <a:pt x="5531849" y="1339300"/>
                    <a:pt x="5523315" y="1377795"/>
                    <a:pt x="5510026" y="1414739"/>
                  </a:cubicBezTo>
                  <a:cubicBezTo>
                    <a:pt x="5496669" y="1450918"/>
                    <a:pt x="5476499" y="1483885"/>
                    <a:pt x="5448672" y="1509543"/>
                  </a:cubicBezTo>
                  <a:cubicBezTo>
                    <a:pt x="5421048" y="1535427"/>
                    <a:pt x="5386711" y="1554137"/>
                    <a:pt x="5350351" y="1568863"/>
                  </a:cubicBezTo>
                  <a:cubicBezTo>
                    <a:pt x="5276922" y="1598407"/>
                    <a:pt x="5198095" y="1613406"/>
                    <a:pt x="5118393" y="1624516"/>
                  </a:cubicBezTo>
                  <a:cubicBezTo>
                    <a:pt x="4797153" y="1660863"/>
                    <a:pt x="4473856" y="1694839"/>
                    <a:pt x="4151739" y="1730053"/>
                  </a:cubicBezTo>
                  <a:cubicBezTo>
                    <a:pt x="3492765" y="1801158"/>
                    <a:pt x="2833827" y="1872246"/>
                    <a:pt x="2174954" y="1943314"/>
                  </a:cubicBezTo>
                  <a:lnTo>
                    <a:pt x="1454560" y="2020686"/>
                  </a:lnTo>
                  <a:lnTo>
                    <a:pt x="916338" y="2078748"/>
                  </a:lnTo>
                  <a:cubicBezTo>
                    <a:pt x="826753" y="2088192"/>
                    <a:pt x="736560" y="2098649"/>
                    <a:pt x="647649" y="2107226"/>
                  </a:cubicBezTo>
                  <a:cubicBezTo>
                    <a:pt x="558873" y="2115284"/>
                    <a:pt x="470232" y="2118620"/>
                    <a:pt x="385099" y="2103738"/>
                  </a:cubicBezTo>
                  <a:cubicBezTo>
                    <a:pt x="285597" y="2086199"/>
                    <a:pt x="187646" y="2041099"/>
                    <a:pt x="126292" y="1964152"/>
                  </a:cubicBezTo>
                  <a:cubicBezTo>
                    <a:pt x="95700" y="1926180"/>
                    <a:pt x="75294" y="1880473"/>
                    <a:pt x="63488" y="1831562"/>
                  </a:cubicBezTo>
                  <a:cubicBezTo>
                    <a:pt x="51447" y="1782620"/>
                    <a:pt x="46826" y="1731048"/>
                    <a:pt x="44768" y="1678824"/>
                  </a:cubicBezTo>
                  <a:cubicBezTo>
                    <a:pt x="42171" y="1538105"/>
                    <a:pt x="39574" y="1397318"/>
                    <a:pt x="37010" y="1256467"/>
                  </a:cubicBezTo>
                  <a:lnTo>
                    <a:pt x="33401" y="1044983"/>
                  </a:lnTo>
                  <a:cubicBezTo>
                    <a:pt x="32322" y="974333"/>
                    <a:pt x="30534" y="904773"/>
                    <a:pt x="36032" y="837257"/>
                  </a:cubicBezTo>
                  <a:cubicBezTo>
                    <a:pt x="38663" y="802721"/>
                    <a:pt x="42272" y="764064"/>
                    <a:pt x="47163" y="729821"/>
                  </a:cubicBezTo>
                  <a:cubicBezTo>
                    <a:pt x="51953" y="695606"/>
                    <a:pt x="57821" y="665735"/>
                    <a:pt x="59845" y="648763"/>
                  </a:cubicBezTo>
                  <a:cubicBezTo>
                    <a:pt x="61768" y="631766"/>
                    <a:pt x="59103" y="627449"/>
                    <a:pt x="49187" y="645633"/>
                  </a:cubicBezTo>
                  <a:cubicBezTo>
                    <a:pt x="39810" y="663847"/>
                    <a:pt x="21427" y="704733"/>
                    <a:pt x="9015" y="781256"/>
                  </a:cubicBezTo>
                  <a:cubicBezTo>
                    <a:pt x="-2588" y="858284"/>
                    <a:pt x="-1812" y="937039"/>
                    <a:pt x="-665" y="1015574"/>
                  </a:cubicBezTo>
                  <a:cubicBezTo>
                    <a:pt x="650" y="1094194"/>
                    <a:pt x="1965" y="1172956"/>
                    <a:pt x="3247" y="1251860"/>
                  </a:cubicBezTo>
                  <a:cubicBezTo>
                    <a:pt x="4664" y="1330733"/>
                    <a:pt x="6081" y="1409639"/>
                    <a:pt x="7497" y="1488583"/>
                  </a:cubicBezTo>
                  <a:cubicBezTo>
                    <a:pt x="9487" y="1567493"/>
                    <a:pt x="8745" y="1646417"/>
                    <a:pt x="14041" y="1725293"/>
                  </a:cubicBezTo>
                  <a:cubicBezTo>
                    <a:pt x="19910" y="1801728"/>
                    <a:pt x="33840" y="1880280"/>
                    <a:pt x="73944" y="1947814"/>
                  </a:cubicBezTo>
                  <a:cubicBezTo>
                    <a:pt x="113273" y="2015752"/>
                    <a:pt x="177764" y="2066066"/>
                    <a:pt x="248224" y="2098419"/>
                  </a:cubicBezTo>
                  <a:cubicBezTo>
                    <a:pt x="283742" y="2114475"/>
                    <a:pt x="320844" y="2126722"/>
                    <a:pt x="358925" y="2134952"/>
                  </a:cubicBezTo>
                  <a:cubicBezTo>
                    <a:pt x="397005" y="2142824"/>
                    <a:pt x="435626" y="2147631"/>
                    <a:pt x="474482" y="2149324"/>
                  </a:cubicBezTo>
                  <a:cubicBezTo>
                    <a:pt x="552094" y="2152997"/>
                    <a:pt x="629469" y="2146531"/>
                    <a:pt x="706035" y="2138810"/>
                  </a:cubicBezTo>
                  <a:cubicBezTo>
                    <a:pt x="1127148" y="2095218"/>
                    <a:pt x="1548294" y="2051620"/>
                    <a:pt x="1969508" y="2008014"/>
                  </a:cubicBezTo>
                  <a:cubicBezTo>
                    <a:pt x="2189458" y="1986140"/>
                    <a:pt x="2408531" y="1964372"/>
                    <a:pt x="2627942" y="1942548"/>
                  </a:cubicBezTo>
                  <a:cubicBezTo>
                    <a:pt x="2824382" y="1923097"/>
                    <a:pt x="3020486" y="1905109"/>
                    <a:pt x="3217162" y="1884126"/>
                  </a:cubicBezTo>
                  <a:lnTo>
                    <a:pt x="4638017" y="1730252"/>
                  </a:lnTo>
                  <a:lnTo>
                    <a:pt x="4892203" y="1702725"/>
                  </a:lnTo>
                  <a:cubicBezTo>
                    <a:pt x="4976392" y="1693466"/>
                    <a:pt x="5061795" y="1686424"/>
                    <a:pt x="5147670" y="1673556"/>
                  </a:cubicBezTo>
                  <a:cubicBezTo>
                    <a:pt x="5233511" y="1660536"/>
                    <a:pt x="5320500" y="1642693"/>
                    <a:pt x="5403845" y="1602758"/>
                  </a:cubicBezTo>
                  <a:cubicBezTo>
                    <a:pt x="5445367" y="1582577"/>
                    <a:pt x="5486314" y="1553239"/>
                    <a:pt x="5516097" y="1513843"/>
                  </a:cubicBezTo>
                  <a:cubicBezTo>
                    <a:pt x="5545982" y="1474552"/>
                    <a:pt x="5563757" y="1428960"/>
                    <a:pt x="5574078" y="1384518"/>
                  </a:cubicBezTo>
                  <a:cubicBezTo>
                    <a:pt x="5584332" y="1339752"/>
                    <a:pt x="5590302" y="1294106"/>
                    <a:pt x="5591854" y="1248203"/>
                  </a:cubicBezTo>
                  <a:cubicBezTo>
                    <a:pt x="5594248" y="1203137"/>
                    <a:pt x="5593371" y="1158594"/>
                    <a:pt x="5591887" y="1114223"/>
                  </a:cubicBezTo>
                  <a:cubicBezTo>
                    <a:pt x="5588278" y="1027697"/>
                    <a:pt x="5587975" y="941069"/>
                    <a:pt x="5586760" y="853389"/>
                  </a:cubicBezTo>
                  <a:cubicBezTo>
                    <a:pt x="5585445" y="765814"/>
                    <a:pt x="5582679" y="677409"/>
                    <a:pt x="5573201" y="588920"/>
                  </a:cubicBezTo>
                  <a:cubicBezTo>
                    <a:pt x="5563150" y="500275"/>
                    <a:pt x="5548983" y="413189"/>
                    <a:pt x="5523619" y="326005"/>
                  </a:cubicBezTo>
                  <a:cubicBezTo>
                    <a:pt x="5511240" y="282788"/>
                    <a:pt x="5494746" y="240848"/>
                    <a:pt x="5474407" y="200761"/>
                  </a:cubicBezTo>
                  <a:cubicBezTo>
                    <a:pt x="5453192" y="160451"/>
                    <a:pt x="5426276" y="121733"/>
                    <a:pt x="5391636" y="89312"/>
                  </a:cubicBezTo>
                  <a:cubicBezTo>
                    <a:pt x="5356624" y="56631"/>
                    <a:pt x="5314901" y="31959"/>
                    <a:pt x="5269400" y="17006"/>
                  </a:cubicBezTo>
                  <a:cubicBezTo>
                    <a:pt x="5223663" y="2718"/>
                    <a:pt x="5176812" y="-668"/>
                    <a:pt x="5132087" y="43"/>
                  </a:cubicBezTo>
                  <a:cubicBezTo>
                    <a:pt x="5087160" y="806"/>
                    <a:pt x="5044019" y="5545"/>
                    <a:pt x="5001621" y="9218"/>
                  </a:cubicBezTo>
                  <a:lnTo>
                    <a:pt x="4873854" y="20713"/>
                  </a:lnTo>
                  <a:lnTo>
                    <a:pt x="4618252" y="43433"/>
                  </a:lnTo>
                  <a:lnTo>
                    <a:pt x="3595472" y="131265"/>
                  </a:lnTo>
                  <a:cubicBezTo>
                    <a:pt x="3301014" y="155948"/>
                    <a:pt x="3006555" y="180624"/>
                    <a:pt x="2712130" y="205297"/>
                  </a:cubicBezTo>
                  <a:cubicBezTo>
                    <a:pt x="2463747" y="225950"/>
                    <a:pt x="2215160" y="245469"/>
                    <a:pt x="1967080" y="267309"/>
                  </a:cubicBezTo>
                  <a:cubicBezTo>
                    <a:pt x="1635148" y="296563"/>
                    <a:pt x="1303519" y="327338"/>
                    <a:pt x="972160" y="359627"/>
                  </a:cubicBezTo>
                  <a:cubicBezTo>
                    <a:pt x="825100" y="371985"/>
                    <a:pt x="680198" y="398648"/>
                    <a:pt x="536612" y="413412"/>
                  </a:cubicBezTo>
                  <a:cubicBezTo>
                    <a:pt x="500656" y="417203"/>
                    <a:pt x="464700" y="420127"/>
                    <a:pt x="428745" y="422182"/>
                  </a:cubicBezTo>
                  <a:cubicBezTo>
                    <a:pt x="393025" y="424266"/>
                    <a:pt x="355653" y="425382"/>
                    <a:pt x="318382" y="428836"/>
                  </a:cubicBezTo>
                  <a:cubicBezTo>
                    <a:pt x="280166" y="431764"/>
                    <a:pt x="242288" y="438314"/>
                    <a:pt x="205320" y="448399"/>
                  </a:cubicBezTo>
                  <a:cubicBezTo>
                    <a:pt x="167780" y="459193"/>
                    <a:pt x="130171" y="476216"/>
                    <a:pt x="98364" y="502319"/>
                  </a:cubicBezTo>
                  <a:cubicBezTo>
                    <a:pt x="86222" y="512320"/>
                    <a:pt x="75023" y="523400"/>
                    <a:pt x="64871" y="535418"/>
                  </a:cubicBezTo>
                  <a:cubicBezTo>
                    <a:pt x="56911" y="546745"/>
                    <a:pt x="49220" y="556310"/>
                    <a:pt x="44363" y="565569"/>
                  </a:cubicBezTo>
                  <a:cubicBezTo>
                    <a:pt x="39506" y="574828"/>
                    <a:pt x="35290" y="582670"/>
                    <a:pt x="32120" y="589389"/>
                  </a:cubicBezTo>
                  <a:cubicBezTo>
                    <a:pt x="29556" y="596313"/>
                    <a:pt x="27566" y="601966"/>
                    <a:pt x="26082" y="606469"/>
                  </a:cubicBezTo>
                  <a:cubicBezTo>
                    <a:pt x="20247" y="624484"/>
                    <a:pt x="22608" y="624079"/>
                    <a:pt x="28949" y="614173"/>
                  </a:cubicBezTo>
                  <a:cubicBezTo>
                    <a:pt x="32120" y="609232"/>
                    <a:pt x="36302" y="601916"/>
                    <a:pt x="41024" y="593281"/>
                  </a:cubicBezTo>
                  <a:cubicBezTo>
                    <a:pt x="46792" y="585088"/>
                    <a:pt x="52863" y="575438"/>
                    <a:pt x="59811" y="565960"/>
                  </a:cubicBezTo>
                  <a:cubicBezTo>
                    <a:pt x="74619" y="547537"/>
                    <a:pt x="91956" y="529303"/>
                    <a:pt x="106460" y="518908"/>
                  </a:cubicBezTo>
                  <a:close/>
                  <a:moveTo>
                    <a:pt x="1224592" y="1973998"/>
                  </a:moveTo>
                  <a:cubicBezTo>
                    <a:pt x="1214372" y="1973779"/>
                    <a:pt x="1204253" y="1973556"/>
                    <a:pt x="1194101" y="1973323"/>
                  </a:cubicBezTo>
                  <a:cubicBezTo>
                    <a:pt x="1180710" y="1973070"/>
                    <a:pt x="1167252" y="1971974"/>
                    <a:pt x="1153929" y="1972649"/>
                  </a:cubicBezTo>
                  <a:cubicBezTo>
                    <a:pt x="1122426" y="1974274"/>
                    <a:pt x="1090956" y="1976696"/>
                    <a:pt x="1059486" y="1978899"/>
                  </a:cubicBezTo>
                  <a:cubicBezTo>
                    <a:pt x="1042588" y="1980083"/>
                    <a:pt x="1025655" y="1981030"/>
                    <a:pt x="1008824" y="1982875"/>
                  </a:cubicBezTo>
                  <a:lnTo>
                    <a:pt x="938330" y="1991780"/>
                  </a:lnTo>
                  <a:cubicBezTo>
                    <a:pt x="908412" y="1995032"/>
                    <a:pt x="878427" y="1997706"/>
                    <a:pt x="848441" y="2000432"/>
                  </a:cubicBezTo>
                  <a:lnTo>
                    <a:pt x="756461" y="2008304"/>
                  </a:lnTo>
                  <a:lnTo>
                    <a:pt x="722933" y="2011003"/>
                  </a:lnTo>
                  <a:lnTo>
                    <a:pt x="672879" y="2015252"/>
                  </a:lnTo>
                  <a:cubicBezTo>
                    <a:pt x="662962" y="2016065"/>
                    <a:pt x="653080" y="2017165"/>
                    <a:pt x="643130" y="2017367"/>
                  </a:cubicBezTo>
                  <a:cubicBezTo>
                    <a:pt x="630009" y="2017637"/>
                    <a:pt x="616955" y="2018622"/>
                    <a:pt x="603801" y="2018605"/>
                  </a:cubicBezTo>
                  <a:cubicBezTo>
                    <a:pt x="597122" y="2019010"/>
                    <a:pt x="588420" y="2033605"/>
                    <a:pt x="603093" y="2035133"/>
                  </a:cubicBezTo>
                  <a:cubicBezTo>
                    <a:pt x="617765" y="2035574"/>
                    <a:pt x="632403" y="2034353"/>
                    <a:pt x="647076" y="2033864"/>
                  </a:cubicBezTo>
                  <a:lnTo>
                    <a:pt x="690014" y="2032492"/>
                  </a:lnTo>
                  <a:cubicBezTo>
                    <a:pt x="709678" y="2031716"/>
                    <a:pt x="729308" y="2030937"/>
                    <a:pt x="749040" y="2030174"/>
                  </a:cubicBezTo>
                  <a:cubicBezTo>
                    <a:pt x="759327" y="2029871"/>
                    <a:pt x="769683" y="2030208"/>
                    <a:pt x="779970" y="2030309"/>
                  </a:cubicBezTo>
                  <a:cubicBezTo>
                    <a:pt x="789178" y="2030377"/>
                    <a:pt x="798487" y="2031156"/>
                    <a:pt x="807628" y="2030495"/>
                  </a:cubicBezTo>
                  <a:cubicBezTo>
                    <a:pt x="829687" y="2028869"/>
                    <a:pt x="851679" y="2026569"/>
                    <a:pt x="873704" y="2024518"/>
                  </a:cubicBezTo>
                  <a:cubicBezTo>
                    <a:pt x="889456" y="2023064"/>
                    <a:pt x="905208" y="2021877"/>
                    <a:pt x="920926" y="2019981"/>
                  </a:cubicBezTo>
                  <a:cubicBezTo>
                    <a:pt x="936981" y="2018069"/>
                    <a:pt x="952935" y="2014986"/>
                    <a:pt x="969024" y="2013208"/>
                  </a:cubicBezTo>
                  <a:lnTo>
                    <a:pt x="1063770" y="2003764"/>
                  </a:lnTo>
                  <a:lnTo>
                    <a:pt x="1104718" y="1999801"/>
                  </a:lnTo>
                  <a:cubicBezTo>
                    <a:pt x="1116253" y="1998769"/>
                    <a:pt x="1127856" y="1998364"/>
                    <a:pt x="1139290" y="1996924"/>
                  </a:cubicBezTo>
                  <a:cubicBezTo>
                    <a:pt x="1154671" y="1994994"/>
                    <a:pt x="1169917" y="1992404"/>
                    <a:pt x="1185196" y="1989932"/>
                  </a:cubicBezTo>
                  <a:cubicBezTo>
                    <a:pt x="1198587" y="1987749"/>
                    <a:pt x="1212011" y="1985479"/>
                    <a:pt x="1225368" y="1982956"/>
                  </a:cubicBezTo>
                  <a:cubicBezTo>
                    <a:pt x="1236769" y="1980474"/>
                    <a:pt x="1227830" y="1974524"/>
                    <a:pt x="1224592" y="1973991"/>
                  </a:cubicBezTo>
                  <a:close/>
                  <a:moveTo>
                    <a:pt x="999077" y="1937290"/>
                  </a:moveTo>
                  <a:cubicBezTo>
                    <a:pt x="995097" y="1936221"/>
                    <a:pt x="991184" y="1935512"/>
                    <a:pt x="987238" y="1934666"/>
                  </a:cubicBezTo>
                  <a:cubicBezTo>
                    <a:pt x="982145" y="1933141"/>
                    <a:pt x="976950" y="1932059"/>
                    <a:pt x="971688" y="1931431"/>
                  </a:cubicBezTo>
                  <a:cubicBezTo>
                    <a:pt x="959647" y="1931006"/>
                    <a:pt x="947673" y="1931381"/>
                    <a:pt x="935665" y="1931549"/>
                  </a:cubicBezTo>
                  <a:cubicBezTo>
                    <a:pt x="929223" y="1931441"/>
                    <a:pt x="922780" y="1931657"/>
                    <a:pt x="916372" y="1932193"/>
                  </a:cubicBezTo>
                  <a:cubicBezTo>
                    <a:pt x="907434" y="1933243"/>
                    <a:pt x="898664" y="1935408"/>
                    <a:pt x="889726" y="1936373"/>
                  </a:cubicBezTo>
                  <a:cubicBezTo>
                    <a:pt x="878190" y="1937627"/>
                    <a:pt x="866958" y="1938423"/>
                    <a:pt x="855558" y="1939034"/>
                  </a:cubicBezTo>
                  <a:cubicBezTo>
                    <a:pt x="843921" y="1939540"/>
                    <a:pt x="832217" y="1940066"/>
                    <a:pt x="820547" y="1940572"/>
                  </a:cubicBezTo>
                  <a:lnTo>
                    <a:pt x="807763" y="1940929"/>
                  </a:lnTo>
                  <a:lnTo>
                    <a:pt x="788706" y="1941726"/>
                  </a:lnTo>
                  <a:cubicBezTo>
                    <a:pt x="784928" y="1942053"/>
                    <a:pt x="781150" y="1942073"/>
                    <a:pt x="777373" y="1941793"/>
                  </a:cubicBezTo>
                  <a:cubicBezTo>
                    <a:pt x="772279" y="1941166"/>
                    <a:pt x="767321" y="1941250"/>
                    <a:pt x="762228" y="1940336"/>
                  </a:cubicBezTo>
                  <a:cubicBezTo>
                    <a:pt x="759665" y="1940285"/>
                    <a:pt x="757304" y="1954185"/>
                    <a:pt x="763105" y="1956691"/>
                  </a:cubicBezTo>
                  <a:cubicBezTo>
                    <a:pt x="768671" y="1957717"/>
                    <a:pt x="774337" y="1958293"/>
                    <a:pt x="780004" y="1958418"/>
                  </a:cubicBezTo>
                  <a:lnTo>
                    <a:pt x="796497" y="1959990"/>
                  </a:lnTo>
                  <a:cubicBezTo>
                    <a:pt x="804087" y="1960567"/>
                    <a:pt x="811507" y="1961143"/>
                    <a:pt x="819164" y="1961734"/>
                  </a:cubicBezTo>
                  <a:cubicBezTo>
                    <a:pt x="823144" y="1962142"/>
                    <a:pt x="827157" y="1963191"/>
                    <a:pt x="831138" y="1963987"/>
                  </a:cubicBezTo>
                  <a:cubicBezTo>
                    <a:pt x="834646" y="1965029"/>
                    <a:pt x="838221" y="1965727"/>
                    <a:pt x="841863" y="1966068"/>
                  </a:cubicBezTo>
                  <a:cubicBezTo>
                    <a:pt x="850296" y="1965950"/>
                    <a:pt x="858661" y="1965188"/>
                    <a:pt x="867060" y="1964631"/>
                  </a:cubicBezTo>
                  <a:cubicBezTo>
                    <a:pt x="872996" y="1964257"/>
                    <a:pt x="879337" y="1964054"/>
                    <a:pt x="885071" y="1963191"/>
                  </a:cubicBezTo>
                  <a:cubicBezTo>
                    <a:pt x="890906" y="1962327"/>
                    <a:pt x="896944" y="1960364"/>
                    <a:pt x="903015" y="1959669"/>
                  </a:cubicBezTo>
                  <a:cubicBezTo>
                    <a:pt x="914955" y="1958320"/>
                    <a:pt x="926963" y="1957518"/>
                    <a:pt x="938971" y="1956486"/>
                  </a:cubicBezTo>
                  <a:lnTo>
                    <a:pt x="954520" y="1955217"/>
                  </a:lnTo>
                  <a:cubicBezTo>
                    <a:pt x="958905" y="1954927"/>
                    <a:pt x="963357" y="1955268"/>
                    <a:pt x="967675" y="1954573"/>
                  </a:cubicBezTo>
                  <a:cubicBezTo>
                    <a:pt x="973476" y="1953642"/>
                    <a:pt x="979176" y="1952067"/>
                    <a:pt x="984910" y="1950580"/>
                  </a:cubicBezTo>
                  <a:cubicBezTo>
                    <a:pt x="989936" y="1949274"/>
                    <a:pt x="994962" y="1947881"/>
                    <a:pt x="999954" y="1946228"/>
                  </a:cubicBezTo>
                  <a:cubicBezTo>
                    <a:pt x="1004170" y="1944505"/>
                    <a:pt x="1000358" y="1938025"/>
                    <a:pt x="999077" y="1937283"/>
                  </a:cubicBezTo>
                  <a:close/>
                  <a:moveTo>
                    <a:pt x="4230835" y="280464"/>
                  </a:moveTo>
                  <a:cubicBezTo>
                    <a:pt x="4226551" y="279415"/>
                    <a:pt x="4222335" y="278757"/>
                    <a:pt x="4218051" y="277944"/>
                  </a:cubicBezTo>
                  <a:cubicBezTo>
                    <a:pt x="4212520" y="276457"/>
                    <a:pt x="4206921" y="275414"/>
                    <a:pt x="4201220" y="274827"/>
                  </a:cubicBezTo>
                  <a:cubicBezTo>
                    <a:pt x="4188167" y="274524"/>
                    <a:pt x="4175147" y="275013"/>
                    <a:pt x="4162094" y="275269"/>
                  </a:cubicBezTo>
                  <a:cubicBezTo>
                    <a:pt x="4155112" y="275404"/>
                    <a:pt x="4148096" y="275303"/>
                    <a:pt x="4141182" y="276096"/>
                  </a:cubicBezTo>
                  <a:cubicBezTo>
                    <a:pt x="4131501" y="277199"/>
                    <a:pt x="4121922" y="279448"/>
                    <a:pt x="4112242" y="280481"/>
                  </a:cubicBezTo>
                  <a:cubicBezTo>
                    <a:pt x="4099930" y="281752"/>
                    <a:pt x="4087518" y="282413"/>
                    <a:pt x="4075139" y="283088"/>
                  </a:cubicBezTo>
                  <a:cubicBezTo>
                    <a:pt x="4062491" y="283648"/>
                    <a:pt x="4049775" y="284191"/>
                    <a:pt x="4037093" y="284747"/>
                  </a:cubicBezTo>
                  <a:lnTo>
                    <a:pt x="4023229" y="285172"/>
                  </a:lnTo>
                  <a:lnTo>
                    <a:pt x="4002486" y="286053"/>
                  </a:lnTo>
                  <a:cubicBezTo>
                    <a:pt x="3998405" y="286400"/>
                    <a:pt x="3994290" y="286447"/>
                    <a:pt x="3990175" y="286188"/>
                  </a:cubicBezTo>
                  <a:cubicBezTo>
                    <a:pt x="3984711" y="285594"/>
                    <a:pt x="3979281" y="285695"/>
                    <a:pt x="3973782" y="284798"/>
                  </a:cubicBezTo>
                  <a:cubicBezTo>
                    <a:pt x="3970982" y="284747"/>
                    <a:pt x="3968285" y="298681"/>
                    <a:pt x="3974524" y="301153"/>
                  </a:cubicBezTo>
                  <a:cubicBezTo>
                    <a:pt x="3980596" y="302165"/>
                    <a:pt x="3986735" y="302715"/>
                    <a:pt x="3992873" y="302796"/>
                  </a:cubicBezTo>
                  <a:cubicBezTo>
                    <a:pt x="3998809" y="303302"/>
                    <a:pt x="4004847" y="303808"/>
                    <a:pt x="4010783" y="304283"/>
                  </a:cubicBezTo>
                  <a:cubicBezTo>
                    <a:pt x="4018979" y="304843"/>
                    <a:pt x="4027007" y="305386"/>
                    <a:pt x="4035339" y="305926"/>
                  </a:cubicBezTo>
                  <a:cubicBezTo>
                    <a:pt x="4039622" y="306317"/>
                    <a:pt x="4043973" y="307349"/>
                    <a:pt x="4048325" y="308129"/>
                  </a:cubicBezTo>
                  <a:cubicBezTo>
                    <a:pt x="4052102" y="309181"/>
                    <a:pt x="4055981" y="309866"/>
                    <a:pt x="4059894" y="310176"/>
                  </a:cubicBezTo>
                  <a:cubicBezTo>
                    <a:pt x="4069034" y="310058"/>
                    <a:pt x="4078107" y="309262"/>
                    <a:pt x="4087181" y="308702"/>
                  </a:cubicBezTo>
                  <a:cubicBezTo>
                    <a:pt x="4093691" y="308314"/>
                    <a:pt x="4100234" y="308179"/>
                    <a:pt x="4106676" y="307333"/>
                  </a:cubicBezTo>
                  <a:cubicBezTo>
                    <a:pt x="4113321" y="306469"/>
                    <a:pt x="4119797" y="304455"/>
                    <a:pt x="4126408" y="303710"/>
                  </a:cubicBezTo>
                  <a:cubicBezTo>
                    <a:pt x="4139394" y="302270"/>
                    <a:pt x="4152447" y="301349"/>
                    <a:pt x="4165467" y="300239"/>
                  </a:cubicBezTo>
                  <a:lnTo>
                    <a:pt x="4182332" y="298816"/>
                  </a:lnTo>
                  <a:cubicBezTo>
                    <a:pt x="4187087" y="298495"/>
                    <a:pt x="4191911" y="298816"/>
                    <a:pt x="4196600" y="298070"/>
                  </a:cubicBezTo>
                  <a:cubicBezTo>
                    <a:pt x="4202907" y="297059"/>
                    <a:pt x="4209113" y="295429"/>
                    <a:pt x="4215353" y="293908"/>
                  </a:cubicBezTo>
                  <a:cubicBezTo>
                    <a:pt x="4220817" y="292559"/>
                    <a:pt x="4226282" y="291112"/>
                    <a:pt x="4231712" y="289405"/>
                  </a:cubicBezTo>
                  <a:cubicBezTo>
                    <a:pt x="4236299" y="287645"/>
                    <a:pt x="4232252" y="281192"/>
                    <a:pt x="4230835" y="280464"/>
                  </a:cubicBezTo>
                  <a:close/>
                  <a:moveTo>
                    <a:pt x="4401675" y="188584"/>
                  </a:moveTo>
                  <a:cubicBezTo>
                    <a:pt x="4391421" y="188348"/>
                    <a:pt x="4381269" y="188129"/>
                    <a:pt x="4371048" y="187890"/>
                  </a:cubicBezTo>
                  <a:cubicBezTo>
                    <a:pt x="4357658" y="187586"/>
                    <a:pt x="4344200" y="186402"/>
                    <a:pt x="4330843" y="187026"/>
                  </a:cubicBezTo>
                  <a:cubicBezTo>
                    <a:pt x="4299204" y="188736"/>
                    <a:pt x="4267701" y="190446"/>
                    <a:pt x="4236130" y="192156"/>
                  </a:cubicBezTo>
                  <a:cubicBezTo>
                    <a:pt x="4219198" y="193087"/>
                    <a:pt x="4202198" y="193748"/>
                    <a:pt x="4185300" y="195273"/>
                  </a:cubicBezTo>
                  <a:cubicBezTo>
                    <a:pt x="4161689" y="197422"/>
                    <a:pt x="4138146" y="200670"/>
                    <a:pt x="4114502" y="202694"/>
                  </a:cubicBezTo>
                  <a:cubicBezTo>
                    <a:pt x="4084415" y="205233"/>
                    <a:pt x="4054295" y="207146"/>
                    <a:pt x="4024174" y="209143"/>
                  </a:cubicBezTo>
                  <a:lnTo>
                    <a:pt x="3931755" y="215018"/>
                  </a:lnTo>
                  <a:lnTo>
                    <a:pt x="3898093" y="217137"/>
                  </a:lnTo>
                  <a:lnTo>
                    <a:pt x="3847768" y="220708"/>
                  </a:lnTo>
                  <a:cubicBezTo>
                    <a:pt x="3837818" y="221437"/>
                    <a:pt x="3827868" y="222452"/>
                    <a:pt x="3817885" y="222587"/>
                  </a:cubicBezTo>
                  <a:cubicBezTo>
                    <a:pt x="3804697" y="222739"/>
                    <a:pt x="3791542" y="223737"/>
                    <a:pt x="3778320" y="223687"/>
                  </a:cubicBezTo>
                  <a:cubicBezTo>
                    <a:pt x="3771608" y="224061"/>
                    <a:pt x="3762872" y="238636"/>
                    <a:pt x="3777612" y="240194"/>
                  </a:cubicBezTo>
                  <a:cubicBezTo>
                    <a:pt x="3792284" y="240700"/>
                    <a:pt x="3806990" y="239449"/>
                    <a:pt x="3821696" y="239091"/>
                  </a:cubicBezTo>
                  <a:lnTo>
                    <a:pt x="3864734" y="238143"/>
                  </a:lnTo>
                  <a:lnTo>
                    <a:pt x="3923930" y="236723"/>
                  </a:lnTo>
                  <a:cubicBezTo>
                    <a:pt x="3934218" y="236568"/>
                    <a:pt x="3944573" y="237162"/>
                    <a:pt x="3954893" y="237448"/>
                  </a:cubicBezTo>
                  <a:cubicBezTo>
                    <a:pt x="3964102" y="237722"/>
                    <a:pt x="3973378" y="238686"/>
                    <a:pt x="3982586" y="238231"/>
                  </a:cubicBezTo>
                  <a:cubicBezTo>
                    <a:pt x="4004678" y="237094"/>
                    <a:pt x="4026805" y="235350"/>
                    <a:pt x="4048898" y="233846"/>
                  </a:cubicBezTo>
                  <a:cubicBezTo>
                    <a:pt x="4064717" y="232763"/>
                    <a:pt x="4080536" y="231984"/>
                    <a:pt x="4096355" y="230473"/>
                  </a:cubicBezTo>
                  <a:cubicBezTo>
                    <a:pt x="4112512" y="228932"/>
                    <a:pt x="4128566" y="226223"/>
                    <a:pt x="4144757" y="224783"/>
                  </a:cubicBezTo>
                  <a:lnTo>
                    <a:pt x="4240043" y="217096"/>
                  </a:lnTo>
                  <a:lnTo>
                    <a:pt x="4281193" y="213723"/>
                  </a:lnTo>
                  <a:cubicBezTo>
                    <a:pt x="4292762" y="212860"/>
                    <a:pt x="4304399" y="212519"/>
                    <a:pt x="4315968" y="211183"/>
                  </a:cubicBezTo>
                  <a:cubicBezTo>
                    <a:pt x="4331382" y="209423"/>
                    <a:pt x="4346730" y="206866"/>
                    <a:pt x="4362077" y="204478"/>
                  </a:cubicBezTo>
                  <a:cubicBezTo>
                    <a:pt x="4375535" y="202380"/>
                    <a:pt x="4389026" y="200076"/>
                    <a:pt x="4402451" y="197553"/>
                  </a:cubicBezTo>
                  <a:cubicBezTo>
                    <a:pt x="4413885" y="195071"/>
                    <a:pt x="4404913" y="189128"/>
                    <a:pt x="4401675" y="188584"/>
                  </a:cubicBezTo>
                  <a:close/>
                  <a:moveTo>
                    <a:pt x="740473" y="528450"/>
                  </a:moveTo>
                  <a:lnTo>
                    <a:pt x="692813" y="528905"/>
                  </a:lnTo>
                  <a:cubicBezTo>
                    <a:pt x="671901" y="529107"/>
                    <a:pt x="650887" y="528042"/>
                    <a:pt x="630110" y="529448"/>
                  </a:cubicBezTo>
                  <a:cubicBezTo>
                    <a:pt x="581000" y="532767"/>
                    <a:pt x="531923" y="536558"/>
                    <a:pt x="482881" y="538319"/>
                  </a:cubicBezTo>
                  <a:lnTo>
                    <a:pt x="403920" y="540569"/>
                  </a:lnTo>
                  <a:cubicBezTo>
                    <a:pt x="366784" y="542228"/>
                    <a:pt x="329647" y="545918"/>
                    <a:pt x="292241" y="550728"/>
                  </a:cubicBezTo>
                  <a:cubicBezTo>
                    <a:pt x="267990" y="553440"/>
                    <a:pt x="244076" y="558462"/>
                    <a:pt x="220769" y="565727"/>
                  </a:cubicBezTo>
                  <a:cubicBezTo>
                    <a:pt x="196079" y="573384"/>
                    <a:pt x="173682" y="587082"/>
                    <a:pt x="155603" y="605579"/>
                  </a:cubicBezTo>
                  <a:cubicBezTo>
                    <a:pt x="136883" y="624744"/>
                    <a:pt x="125382" y="650628"/>
                    <a:pt x="117590" y="673196"/>
                  </a:cubicBezTo>
                  <a:cubicBezTo>
                    <a:pt x="109124" y="696396"/>
                    <a:pt x="101939" y="720057"/>
                    <a:pt x="96138" y="744062"/>
                  </a:cubicBezTo>
                  <a:cubicBezTo>
                    <a:pt x="92023" y="761601"/>
                    <a:pt x="88246" y="779276"/>
                    <a:pt x="85547" y="797102"/>
                  </a:cubicBezTo>
                  <a:cubicBezTo>
                    <a:pt x="81432" y="823714"/>
                    <a:pt x="78970" y="850465"/>
                    <a:pt x="77317" y="877111"/>
                  </a:cubicBezTo>
                  <a:cubicBezTo>
                    <a:pt x="76305" y="892924"/>
                    <a:pt x="76137" y="908719"/>
                    <a:pt x="74754" y="924377"/>
                  </a:cubicBezTo>
                  <a:cubicBezTo>
                    <a:pt x="73438" y="945066"/>
                    <a:pt x="72156" y="965618"/>
                    <a:pt x="70807" y="986358"/>
                  </a:cubicBezTo>
                  <a:cubicBezTo>
                    <a:pt x="70538" y="996888"/>
                    <a:pt x="91214" y="1012461"/>
                    <a:pt x="95430" y="989778"/>
                  </a:cubicBezTo>
                  <a:cubicBezTo>
                    <a:pt x="97960" y="967007"/>
                    <a:pt x="98229" y="944000"/>
                    <a:pt x="99983" y="921162"/>
                  </a:cubicBezTo>
                  <a:cubicBezTo>
                    <a:pt x="101670" y="898867"/>
                    <a:pt x="103964" y="876700"/>
                    <a:pt x="106898" y="854661"/>
                  </a:cubicBezTo>
                  <a:cubicBezTo>
                    <a:pt x="110473" y="824514"/>
                    <a:pt x="116140" y="794650"/>
                    <a:pt x="123797" y="765278"/>
                  </a:cubicBezTo>
                  <a:cubicBezTo>
                    <a:pt x="128147" y="750208"/>
                    <a:pt x="133376" y="735400"/>
                    <a:pt x="139447" y="720940"/>
                  </a:cubicBezTo>
                  <a:cubicBezTo>
                    <a:pt x="144607" y="707938"/>
                    <a:pt x="151252" y="695579"/>
                    <a:pt x="156278" y="682678"/>
                  </a:cubicBezTo>
                  <a:cubicBezTo>
                    <a:pt x="167577" y="651596"/>
                    <a:pt x="181777" y="628997"/>
                    <a:pt x="206602" y="615013"/>
                  </a:cubicBezTo>
                  <a:cubicBezTo>
                    <a:pt x="223770" y="604702"/>
                    <a:pt x="245290" y="599066"/>
                    <a:pt x="267653" y="594290"/>
                  </a:cubicBezTo>
                  <a:cubicBezTo>
                    <a:pt x="291364" y="589048"/>
                    <a:pt x="315346" y="585280"/>
                    <a:pt x="339530" y="583014"/>
                  </a:cubicBezTo>
                  <a:cubicBezTo>
                    <a:pt x="363714" y="581017"/>
                    <a:pt x="388303" y="580221"/>
                    <a:pt x="412959" y="579374"/>
                  </a:cubicBezTo>
                  <a:cubicBezTo>
                    <a:pt x="438054" y="578595"/>
                    <a:pt x="463149" y="577398"/>
                    <a:pt x="488210" y="575786"/>
                  </a:cubicBezTo>
                  <a:lnTo>
                    <a:pt x="552937" y="570827"/>
                  </a:lnTo>
                  <a:cubicBezTo>
                    <a:pt x="571117" y="569370"/>
                    <a:pt x="589364" y="568591"/>
                    <a:pt x="607410" y="566220"/>
                  </a:cubicBezTo>
                  <a:cubicBezTo>
                    <a:pt x="631560" y="562989"/>
                    <a:pt x="655474" y="558587"/>
                    <a:pt x="679321" y="554202"/>
                  </a:cubicBezTo>
                  <a:cubicBezTo>
                    <a:pt x="700301" y="550374"/>
                    <a:pt x="721213" y="546313"/>
                    <a:pt x="741990" y="541844"/>
                  </a:cubicBezTo>
                  <a:cubicBezTo>
                    <a:pt x="759698" y="537573"/>
                    <a:pt x="745566" y="529091"/>
                    <a:pt x="740473" y="528450"/>
                  </a:cubicBezTo>
                  <a:close/>
                  <a:moveTo>
                    <a:pt x="490841" y="645980"/>
                  </a:moveTo>
                  <a:cubicBezTo>
                    <a:pt x="483184" y="644064"/>
                    <a:pt x="475494" y="642728"/>
                    <a:pt x="467804" y="641153"/>
                  </a:cubicBezTo>
                  <a:cubicBezTo>
                    <a:pt x="457719" y="639190"/>
                    <a:pt x="447498" y="636023"/>
                    <a:pt x="437380" y="635517"/>
                  </a:cubicBezTo>
                  <a:cubicBezTo>
                    <a:pt x="413263" y="634698"/>
                    <a:pt x="389146" y="635244"/>
                    <a:pt x="365097" y="637160"/>
                  </a:cubicBezTo>
                  <a:cubicBezTo>
                    <a:pt x="351875" y="638010"/>
                    <a:pt x="338755" y="639926"/>
                    <a:pt x="325870" y="642894"/>
                  </a:cubicBezTo>
                  <a:cubicBezTo>
                    <a:pt x="307589" y="648260"/>
                    <a:pt x="290049" y="655900"/>
                    <a:pt x="273656" y="665631"/>
                  </a:cubicBezTo>
                  <a:cubicBezTo>
                    <a:pt x="251935" y="678185"/>
                    <a:pt x="233721" y="696058"/>
                    <a:pt x="220802" y="717574"/>
                  </a:cubicBezTo>
                  <a:cubicBezTo>
                    <a:pt x="207715" y="740025"/>
                    <a:pt x="199991" y="761996"/>
                    <a:pt x="191829" y="784446"/>
                  </a:cubicBezTo>
                  <a:cubicBezTo>
                    <a:pt x="188996" y="792690"/>
                    <a:pt x="186061" y="800900"/>
                    <a:pt x="183565" y="809265"/>
                  </a:cubicBezTo>
                  <a:cubicBezTo>
                    <a:pt x="179754" y="821744"/>
                    <a:pt x="176515" y="834386"/>
                    <a:pt x="173446" y="847085"/>
                  </a:cubicBezTo>
                  <a:cubicBezTo>
                    <a:pt x="171659" y="854634"/>
                    <a:pt x="170377" y="862287"/>
                    <a:pt x="167982" y="869735"/>
                  </a:cubicBezTo>
                  <a:cubicBezTo>
                    <a:pt x="164710" y="879574"/>
                    <a:pt x="162821" y="889662"/>
                    <a:pt x="159583" y="899565"/>
                  </a:cubicBezTo>
                  <a:cubicBezTo>
                    <a:pt x="158538" y="904830"/>
                    <a:pt x="178000" y="914430"/>
                    <a:pt x="183767" y="903967"/>
                  </a:cubicBezTo>
                  <a:cubicBezTo>
                    <a:pt x="187916" y="893352"/>
                    <a:pt x="189839" y="882451"/>
                    <a:pt x="193144" y="871819"/>
                  </a:cubicBezTo>
                  <a:cubicBezTo>
                    <a:pt x="196348" y="861441"/>
                    <a:pt x="199991" y="851244"/>
                    <a:pt x="203600" y="841125"/>
                  </a:cubicBezTo>
                  <a:cubicBezTo>
                    <a:pt x="208626" y="827209"/>
                    <a:pt x="213719" y="813430"/>
                    <a:pt x="219959" y="800120"/>
                  </a:cubicBezTo>
                  <a:cubicBezTo>
                    <a:pt x="223399" y="793206"/>
                    <a:pt x="227245" y="786504"/>
                    <a:pt x="231495" y="780045"/>
                  </a:cubicBezTo>
                  <a:cubicBezTo>
                    <a:pt x="235509" y="774462"/>
                    <a:pt x="239185" y="768631"/>
                    <a:pt x="242490" y="762590"/>
                  </a:cubicBezTo>
                  <a:cubicBezTo>
                    <a:pt x="245728" y="754785"/>
                    <a:pt x="249000" y="749044"/>
                    <a:pt x="251935" y="742409"/>
                  </a:cubicBezTo>
                  <a:cubicBezTo>
                    <a:pt x="259591" y="728165"/>
                    <a:pt x="270317" y="715793"/>
                    <a:pt x="283337" y="706180"/>
                  </a:cubicBezTo>
                  <a:cubicBezTo>
                    <a:pt x="290960" y="700426"/>
                    <a:pt x="298616" y="693620"/>
                    <a:pt x="308432" y="689538"/>
                  </a:cubicBezTo>
                  <a:cubicBezTo>
                    <a:pt x="327522" y="681497"/>
                    <a:pt x="349514" y="677365"/>
                    <a:pt x="371944" y="674303"/>
                  </a:cubicBezTo>
                  <a:cubicBezTo>
                    <a:pt x="381793" y="673254"/>
                    <a:pt x="391508" y="671813"/>
                    <a:pt x="401559" y="671324"/>
                  </a:cubicBezTo>
                  <a:cubicBezTo>
                    <a:pt x="409957" y="670714"/>
                    <a:pt x="418491" y="671152"/>
                    <a:pt x="426991" y="670255"/>
                  </a:cubicBezTo>
                  <a:cubicBezTo>
                    <a:pt x="438257" y="668869"/>
                    <a:pt x="449623" y="666818"/>
                    <a:pt x="461024" y="664906"/>
                  </a:cubicBezTo>
                  <a:cubicBezTo>
                    <a:pt x="471042" y="663196"/>
                    <a:pt x="481194" y="661587"/>
                    <a:pt x="491245" y="659438"/>
                  </a:cubicBezTo>
                  <a:cubicBezTo>
                    <a:pt x="499813" y="657185"/>
                    <a:pt x="493269" y="647181"/>
                    <a:pt x="490841" y="645980"/>
                  </a:cubicBezTo>
                  <a:close/>
                  <a:moveTo>
                    <a:pt x="4959055" y="1551077"/>
                  </a:moveTo>
                  <a:cubicBezTo>
                    <a:pt x="4975043" y="1551671"/>
                    <a:pt x="4991030" y="1551671"/>
                    <a:pt x="5007018" y="1551839"/>
                  </a:cubicBezTo>
                  <a:cubicBezTo>
                    <a:pt x="5028032" y="1552042"/>
                    <a:pt x="5049180" y="1553432"/>
                    <a:pt x="5070160" y="1551873"/>
                  </a:cubicBezTo>
                  <a:cubicBezTo>
                    <a:pt x="5120012" y="1548342"/>
                    <a:pt x="5169594" y="1542021"/>
                    <a:pt x="5218738" y="1532948"/>
                  </a:cubicBezTo>
                  <a:cubicBezTo>
                    <a:pt x="5245384" y="1528128"/>
                    <a:pt x="5271660" y="1521517"/>
                    <a:pt x="5297429" y="1513155"/>
                  </a:cubicBezTo>
                  <a:cubicBezTo>
                    <a:pt x="5333047" y="1501050"/>
                    <a:pt x="5369947" y="1484580"/>
                    <a:pt x="5399090" y="1456409"/>
                  </a:cubicBezTo>
                  <a:cubicBezTo>
                    <a:pt x="5417910" y="1438768"/>
                    <a:pt x="5430761" y="1416166"/>
                    <a:pt x="5440847" y="1393399"/>
                  </a:cubicBezTo>
                  <a:cubicBezTo>
                    <a:pt x="5445637" y="1381961"/>
                    <a:pt x="5449650" y="1370199"/>
                    <a:pt x="5452787" y="1358202"/>
                  </a:cubicBezTo>
                  <a:lnTo>
                    <a:pt x="5457610" y="1340373"/>
                  </a:lnTo>
                  <a:lnTo>
                    <a:pt x="5460983" y="1322412"/>
                  </a:lnTo>
                  <a:cubicBezTo>
                    <a:pt x="5469787" y="1273386"/>
                    <a:pt x="5472788" y="1224188"/>
                    <a:pt x="5473868" y="1175260"/>
                  </a:cubicBezTo>
                  <a:lnTo>
                    <a:pt x="5474239" y="1121816"/>
                  </a:lnTo>
                  <a:lnTo>
                    <a:pt x="5474711" y="1042838"/>
                  </a:lnTo>
                  <a:cubicBezTo>
                    <a:pt x="5474880" y="1027265"/>
                    <a:pt x="5474576" y="1011638"/>
                    <a:pt x="5475622" y="996112"/>
                  </a:cubicBezTo>
                  <a:cubicBezTo>
                    <a:pt x="5477004" y="975578"/>
                    <a:pt x="5477376" y="955027"/>
                    <a:pt x="5479197" y="934556"/>
                  </a:cubicBezTo>
                  <a:cubicBezTo>
                    <a:pt x="5479534" y="924100"/>
                    <a:pt x="5458892" y="908112"/>
                    <a:pt x="5454608" y="930846"/>
                  </a:cubicBezTo>
                  <a:cubicBezTo>
                    <a:pt x="5451944" y="953684"/>
                    <a:pt x="5451741" y="976843"/>
                    <a:pt x="5450494" y="999883"/>
                  </a:cubicBezTo>
                  <a:lnTo>
                    <a:pt x="5446648" y="1067450"/>
                  </a:lnTo>
                  <a:lnTo>
                    <a:pt x="5442330" y="1160156"/>
                  </a:lnTo>
                  <a:cubicBezTo>
                    <a:pt x="5441588" y="1176204"/>
                    <a:pt x="5438789" y="1192067"/>
                    <a:pt x="5436968" y="1207913"/>
                  </a:cubicBezTo>
                  <a:cubicBezTo>
                    <a:pt x="5435484" y="1222167"/>
                    <a:pt x="5431571" y="1236000"/>
                    <a:pt x="5430525" y="1250052"/>
                  </a:cubicBezTo>
                  <a:cubicBezTo>
                    <a:pt x="5429514" y="1267082"/>
                    <a:pt x="5426511" y="1283444"/>
                    <a:pt x="5424825" y="1300147"/>
                  </a:cubicBezTo>
                  <a:cubicBezTo>
                    <a:pt x="5421722" y="1316263"/>
                    <a:pt x="5419530" y="1332864"/>
                    <a:pt x="5414706" y="1348043"/>
                  </a:cubicBezTo>
                  <a:cubicBezTo>
                    <a:pt x="5409276" y="1369272"/>
                    <a:pt x="5400439" y="1389473"/>
                    <a:pt x="5388498" y="1407855"/>
                  </a:cubicBezTo>
                  <a:cubicBezTo>
                    <a:pt x="5377301" y="1426244"/>
                    <a:pt x="5361650" y="1441544"/>
                    <a:pt x="5343031" y="1452361"/>
                  </a:cubicBezTo>
                  <a:cubicBezTo>
                    <a:pt x="5322288" y="1463070"/>
                    <a:pt x="5300566" y="1471735"/>
                    <a:pt x="5278169" y="1478232"/>
                  </a:cubicBezTo>
                  <a:cubicBezTo>
                    <a:pt x="5254626" y="1485652"/>
                    <a:pt x="5231926" y="1491656"/>
                    <a:pt x="5207978" y="1496702"/>
                  </a:cubicBezTo>
                  <a:cubicBezTo>
                    <a:pt x="5187471" y="1501036"/>
                    <a:pt x="5166727" y="1504807"/>
                    <a:pt x="5145713" y="1508008"/>
                  </a:cubicBezTo>
                  <a:cubicBezTo>
                    <a:pt x="5128039" y="1510666"/>
                    <a:pt x="5110095" y="1512022"/>
                    <a:pt x="5092387" y="1514815"/>
                  </a:cubicBezTo>
                  <a:lnTo>
                    <a:pt x="5020982" y="1526785"/>
                  </a:lnTo>
                  <a:lnTo>
                    <a:pt x="4957942" y="1537670"/>
                  </a:lnTo>
                  <a:cubicBezTo>
                    <a:pt x="4940031" y="1541410"/>
                    <a:pt x="4953962" y="1550298"/>
                    <a:pt x="4959055" y="1551077"/>
                  </a:cubicBezTo>
                  <a:close/>
                  <a:moveTo>
                    <a:pt x="5200524" y="1432801"/>
                  </a:moveTo>
                  <a:cubicBezTo>
                    <a:pt x="5208552" y="1432633"/>
                    <a:pt x="5216444" y="1431989"/>
                    <a:pt x="5224405" y="1431378"/>
                  </a:cubicBezTo>
                  <a:cubicBezTo>
                    <a:pt x="5234726" y="1430262"/>
                    <a:pt x="5245823" y="1430973"/>
                    <a:pt x="5255807" y="1427806"/>
                  </a:cubicBezTo>
                  <a:cubicBezTo>
                    <a:pt x="5280463" y="1421451"/>
                    <a:pt x="5303601" y="1410314"/>
                    <a:pt x="5323940" y="1395031"/>
                  </a:cubicBezTo>
                  <a:cubicBezTo>
                    <a:pt x="5329674" y="1390950"/>
                    <a:pt x="5335004" y="1386342"/>
                    <a:pt x="5339894" y="1381270"/>
                  </a:cubicBezTo>
                  <a:cubicBezTo>
                    <a:pt x="5345156" y="1376517"/>
                    <a:pt x="5349743" y="1371060"/>
                    <a:pt x="5353487" y="1365049"/>
                  </a:cubicBezTo>
                  <a:cubicBezTo>
                    <a:pt x="5359120" y="1357025"/>
                    <a:pt x="5363775" y="1348346"/>
                    <a:pt x="5367316" y="1339199"/>
                  </a:cubicBezTo>
                  <a:cubicBezTo>
                    <a:pt x="5371735" y="1330463"/>
                    <a:pt x="5373894" y="1321153"/>
                    <a:pt x="5377301" y="1312215"/>
                  </a:cubicBezTo>
                  <a:cubicBezTo>
                    <a:pt x="5384990" y="1289546"/>
                    <a:pt x="5390994" y="1266343"/>
                    <a:pt x="5395278" y="1242790"/>
                  </a:cubicBezTo>
                  <a:cubicBezTo>
                    <a:pt x="5399292" y="1218936"/>
                    <a:pt x="5402935" y="1194961"/>
                    <a:pt x="5404992" y="1171023"/>
                  </a:cubicBezTo>
                  <a:cubicBezTo>
                    <a:pt x="5405802" y="1162291"/>
                    <a:pt x="5407117" y="1153521"/>
                    <a:pt x="5407488" y="1144819"/>
                  </a:cubicBezTo>
                  <a:lnTo>
                    <a:pt x="5409748" y="1105659"/>
                  </a:lnTo>
                  <a:cubicBezTo>
                    <a:pt x="5410221" y="1097925"/>
                    <a:pt x="5409849" y="1090221"/>
                    <a:pt x="5411030" y="1082500"/>
                  </a:cubicBezTo>
                  <a:cubicBezTo>
                    <a:pt x="5412514" y="1072290"/>
                    <a:pt x="5412986" y="1062084"/>
                    <a:pt x="5414909" y="1051840"/>
                  </a:cubicBezTo>
                  <a:cubicBezTo>
                    <a:pt x="5415280" y="1046575"/>
                    <a:pt x="5394806" y="1039482"/>
                    <a:pt x="5390387" y="1050774"/>
                  </a:cubicBezTo>
                  <a:cubicBezTo>
                    <a:pt x="5388195" y="1061946"/>
                    <a:pt x="5386677" y="1073242"/>
                    <a:pt x="5385867" y="1084598"/>
                  </a:cubicBezTo>
                  <a:cubicBezTo>
                    <a:pt x="5384620" y="1095587"/>
                    <a:pt x="5382933" y="1106523"/>
                    <a:pt x="5381145" y="1117444"/>
                  </a:cubicBezTo>
                  <a:cubicBezTo>
                    <a:pt x="5378650" y="1132427"/>
                    <a:pt x="5377401" y="1147463"/>
                    <a:pt x="5374062" y="1162203"/>
                  </a:cubicBezTo>
                  <a:cubicBezTo>
                    <a:pt x="5372409" y="1169924"/>
                    <a:pt x="5369812" y="1177527"/>
                    <a:pt x="5367586" y="1185109"/>
                  </a:cubicBezTo>
                  <a:cubicBezTo>
                    <a:pt x="5365731" y="1191916"/>
                    <a:pt x="5362527" y="1198537"/>
                    <a:pt x="5361212" y="1205222"/>
                  </a:cubicBezTo>
                  <a:cubicBezTo>
                    <a:pt x="5358446" y="1221442"/>
                    <a:pt x="5356523" y="1237643"/>
                    <a:pt x="5352847" y="1253216"/>
                  </a:cubicBezTo>
                  <a:cubicBezTo>
                    <a:pt x="5350924" y="1264684"/>
                    <a:pt x="5346910" y="1275106"/>
                    <a:pt x="5344482" y="1286011"/>
                  </a:cubicBezTo>
                  <a:cubicBezTo>
                    <a:pt x="5343436" y="1291745"/>
                    <a:pt x="5341918" y="1296996"/>
                    <a:pt x="5340501" y="1302396"/>
                  </a:cubicBezTo>
                  <a:cubicBezTo>
                    <a:pt x="5339321" y="1307847"/>
                    <a:pt x="5337669" y="1313180"/>
                    <a:pt x="5335543" y="1318327"/>
                  </a:cubicBezTo>
                  <a:cubicBezTo>
                    <a:pt x="5327212" y="1337303"/>
                    <a:pt x="5314462" y="1354030"/>
                    <a:pt x="5298407" y="1367137"/>
                  </a:cubicBezTo>
                  <a:cubicBezTo>
                    <a:pt x="5291526" y="1372864"/>
                    <a:pt x="5284106" y="1377883"/>
                    <a:pt x="5276213" y="1382119"/>
                  </a:cubicBezTo>
                  <a:cubicBezTo>
                    <a:pt x="5269299" y="1385708"/>
                    <a:pt x="5261575" y="1387992"/>
                    <a:pt x="5254525" y="1391732"/>
                  </a:cubicBezTo>
                  <a:cubicBezTo>
                    <a:pt x="5244575" y="1396677"/>
                    <a:pt x="5234523" y="1401656"/>
                    <a:pt x="5224472" y="1406631"/>
                  </a:cubicBezTo>
                  <a:cubicBezTo>
                    <a:pt x="5215264" y="1411016"/>
                    <a:pt x="5205988" y="1415427"/>
                    <a:pt x="5196713" y="1419870"/>
                  </a:cubicBezTo>
                  <a:cubicBezTo>
                    <a:pt x="5188887" y="1424302"/>
                    <a:pt x="5197825" y="1432279"/>
                    <a:pt x="5200524" y="1432801"/>
                  </a:cubicBezTo>
                  <a:close/>
                  <a:moveTo>
                    <a:pt x="5535087" y="472766"/>
                  </a:moveTo>
                  <a:cubicBezTo>
                    <a:pt x="5537616" y="477859"/>
                    <a:pt x="5540450" y="482719"/>
                    <a:pt x="5543182" y="487681"/>
                  </a:cubicBezTo>
                  <a:cubicBezTo>
                    <a:pt x="5546352" y="494393"/>
                    <a:pt x="5549962" y="500896"/>
                    <a:pt x="5553975" y="507149"/>
                  </a:cubicBezTo>
                  <a:cubicBezTo>
                    <a:pt x="5564128" y="521117"/>
                    <a:pt x="5574888" y="534575"/>
                    <a:pt x="5585479" y="548185"/>
                  </a:cubicBezTo>
                  <a:cubicBezTo>
                    <a:pt x="5591179" y="555484"/>
                    <a:pt x="5596677" y="562948"/>
                    <a:pt x="5602816" y="569805"/>
                  </a:cubicBezTo>
                  <a:cubicBezTo>
                    <a:pt x="5611451" y="579405"/>
                    <a:pt x="5620963" y="588242"/>
                    <a:pt x="5629529" y="597909"/>
                  </a:cubicBezTo>
                  <a:cubicBezTo>
                    <a:pt x="5640391" y="610200"/>
                    <a:pt x="5650779" y="622912"/>
                    <a:pt x="5661235" y="635608"/>
                  </a:cubicBezTo>
                  <a:cubicBezTo>
                    <a:pt x="5671894" y="648560"/>
                    <a:pt x="5682350" y="661715"/>
                    <a:pt x="5692873" y="674802"/>
                  </a:cubicBezTo>
                  <a:cubicBezTo>
                    <a:pt x="5696719" y="679558"/>
                    <a:pt x="5700462" y="684418"/>
                    <a:pt x="5704274" y="689191"/>
                  </a:cubicBezTo>
                  <a:cubicBezTo>
                    <a:pt x="5710008" y="696335"/>
                    <a:pt x="5715776" y="703411"/>
                    <a:pt x="5721510" y="710555"/>
                  </a:cubicBezTo>
                  <a:cubicBezTo>
                    <a:pt x="5725051" y="714680"/>
                    <a:pt x="5728357" y="718994"/>
                    <a:pt x="5731427" y="723474"/>
                  </a:cubicBezTo>
                  <a:cubicBezTo>
                    <a:pt x="5735271" y="729585"/>
                    <a:pt x="5739656" y="735238"/>
                    <a:pt x="5743299" y="741536"/>
                  </a:cubicBezTo>
                  <a:cubicBezTo>
                    <a:pt x="5745458" y="744484"/>
                    <a:pt x="5759321" y="739657"/>
                    <a:pt x="5756420" y="731700"/>
                  </a:cubicBezTo>
                  <a:cubicBezTo>
                    <a:pt x="5752406" y="724711"/>
                    <a:pt x="5747988" y="717955"/>
                    <a:pt x="5743232" y="711463"/>
                  </a:cubicBezTo>
                  <a:cubicBezTo>
                    <a:pt x="5738847" y="704912"/>
                    <a:pt x="5734597" y="698278"/>
                    <a:pt x="5730212" y="691758"/>
                  </a:cubicBezTo>
                  <a:cubicBezTo>
                    <a:pt x="5724174" y="682786"/>
                    <a:pt x="5717935" y="673999"/>
                    <a:pt x="5712032" y="664926"/>
                  </a:cubicBezTo>
                  <a:cubicBezTo>
                    <a:pt x="5708928" y="660184"/>
                    <a:pt x="5706331" y="655020"/>
                    <a:pt x="5703566" y="650044"/>
                  </a:cubicBezTo>
                  <a:cubicBezTo>
                    <a:pt x="5701373" y="645410"/>
                    <a:pt x="5698877" y="640941"/>
                    <a:pt x="5696044" y="636671"/>
                  </a:cubicBezTo>
                  <a:cubicBezTo>
                    <a:pt x="5688657" y="627105"/>
                    <a:pt x="5680765" y="617981"/>
                    <a:pt x="5673074" y="608675"/>
                  </a:cubicBezTo>
                  <a:cubicBezTo>
                    <a:pt x="5667576" y="602037"/>
                    <a:pt x="5662281" y="595183"/>
                    <a:pt x="5656412" y="588869"/>
                  </a:cubicBezTo>
                  <a:cubicBezTo>
                    <a:pt x="5650408" y="582366"/>
                    <a:pt x="5643561" y="576663"/>
                    <a:pt x="5637692" y="570075"/>
                  </a:cubicBezTo>
                  <a:cubicBezTo>
                    <a:pt x="5626123" y="557157"/>
                    <a:pt x="5614992" y="543904"/>
                    <a:pt x="5603659" y="530784"/>
                  </a:cubicBezTo>
                  <a:cubicBezTo>
                    <a:pt x="5598802" y="525110"/>
                    <a:pt x="5593844" y="519491"/>
                    <a:pt x="5589054" y="513750"/>
                  </a:cubicBezTo>
                  <a:cubicBezTo>
                    <a:pt x="5584973" y="508927"/>
                    <a:pt x="5581432" y="503662"/>
                    <a:pt x="5577047" y="499108"/>
                  </a:cubicBezTo>
                  <a:cubicBezTo>
                    <a:pt x="5571212" y="493013"/>
                    <a:pt x="5564904" y="487357"/>
                    <a:pt x="5558664" y="481636"/>
                  </a:cubicBezTo>
                  <a:cubicBezTo>
                    <a:pt x="5553166" y="476624"/>
                    <a:pt x="5547601" y="471649"/>
                    <a:pt x="5541866" y="466873"/>
                  </a:cubicBezTo>
                  <a:cubicBezTo>
                    <a:pt x="5536740" y="462981"/>
                    <a:pt x="5534615" y="470887"/>
                    <a:pt x="5535087" y="472766"/>
                  </a:cubicBezTo>
                  <a:close/>
                  <a:moveTo>
                    <a:pt x="5556033" y="763244"/>
                  </a:moveTo>
                  <a:cubicBezTo>
                    <a:pt x="5558495" y="768273"/>
                    <a:pt x="5561294" y="773063"/>
                    <a:pt x="5563925" y="777957"/>
                  </a:cubicBezTo>
                  <a:cubicBezTo>
                    <a:pt x="5567063" y="784564"/>
                    <a:pt x="5570570" y="790976"/>
                    <a:pt x="5574483" y="797156"/>
                  </a:cubicBezTo>
                  <a:cubicBezTo>
                    <a:pt x="5584467" y="810900"/>
                    <a:pt x="5595024" y="824139"/>
                    <a:pt x="5605413" y="837530"/>
                  </a:cubicBezTo>
                  <a:cubicBezTo>
                    <a:pt x="5610978" y="844728"/>
                    <a:pt x="5616375" y="852074"/>
                    <a:pt x="5622480" y="858830"/>
                  </a:cubicBezTo>
                  <a:cubicBezTo>
                    <a:pt x="5630946" y="868274"/>
                    <a:pt x="5640289" y="876926"/>
                    <a:pt x="5648722" y="886441"/>
                  </a:cubicBezTo>
                  <a:cubicBezTo>
                    <a:pt x="5659380" y="898530"/>
                    <a:pt x="5669634" y="911040"/>
                    <a:pt x="5679888" y="923516"/>
                  </a:cubicBezTo>
                  <a:cubicBezTo>
                    <a:pt x="5690377" y="936280"/>
                    <a:pt x="5700631" y="949198"/>
                    <a:pt x="5710953" y="962083"/>
                  </a:cubicBezTo>
                  <a:cubicBezTo>
                    <a:pt x="5714730" y="966771"/>
                    <a:pt x="5718407" y="971561"/>
                    <a:pt x="5722151" y="976249"/>
                  </a:cubicBezTo>
                  <a:cubicBezTo>
                    <a:pt x="5727784" y="983275"/>
                    <a:pt x="5733450" y="990230"/>
                    <a:pt x="5739050" y="997256"/>
                  </a:cubicBezTo>
                  <a:cubicBezTo>
                    <a:pt x="5742557" y="1001313"/>
                    <a:pt x="5745795" y="1005563"/>
                    <a:pt x="5748831" y="1009989"/>
                  </a:cubicBezTo>
                  <a:cubicBezTo>
                    <a:pt x="5752575" y="1016013"/>
                    <a:pt x="5756892" y="1021568"/>
                    <a:pt x="5760467" y="1027781"/>
                  </a:cubicBezTo>
                  <a:cubicBezTo>
                    <a:pt x="5762593" y="1030675"/>
                    <a:pt x="5776387" y="1025784"/>
                    <a:pt x="5773555" y="1017929"/>
                  </a:cubicBezTo>
                  <a:cubicBezTo>
                    <a:pt x="5769642" y="1011034"/>
                    <a:pt x="5765324" y="1004369"/>
                    <a:pt x="5760636" y="997968"/>
                  </a:cubicBezTo>
                  <a:cubicBezTo>
                    <a:pt x="5756352" y="991518"/>
                    <a:pt x="5752204" y="984985"/>
                    <a:pt x="5747886" y="978566"/>
                  </a:cubicBezTo>
                  <a:cubicBezTo>
                    <a:pt x="5741984" y="969729"/>
                    <a:pt x="5735845" y="961061"/>
                    <a:pt x="5730043" y="952122"/>
                  </a:cubicBezTo>
                  <a:cubicBezTo>
                    <a:pt x="5727042" y="947451"/>
                    <a:pt x="5724512" y="942371"/>
                    <a:pt x="5721780" y="937464"/>
                  </a:cubicBezTo>
                  <a:cubicBezTo>
                    <a:pt x="5719655" y="932890"/>
                    <a:pt x="5717193" y="928481"/>
                    <a:pt x="5714427" y="924275"/>
                  </a:cubicBezTo>
                  <a:cubicBezTo>
                    <a:pt x="5707174" y="914861"/>
                    <a:pt x="5699451" y="905873"/>
                    <a:pt x="5691862" y="896745"/>
                  </a:cubicBezTo>
                  <a:cubicBezTo>
                    <a:pt x="5686465" y="890212"/>
                    <a:pt x="5681237" y="883490"/>
                    <a:pt x="5675503" y="877246"/>
                  </a:cubicBezTo>
                  <a:cubicBezTo>
                    <a:pt x="5669600" y="870861"/>
                    <a:pt x="5662854" y="865259"/>
                    <a:pt x="5657053" y="858790"/>
                  </a:cubicBezTo>
                  <a:cubicBezTo>
                    <a:pt x="5645686" y="846111"/>
                    <a:pt x="5634724" y="833057"/>
                    <a:pt x="5623626" y="820142"/>
                  </a:cubicBezTo>
                  <a:cubicBezTo>
                    <a:pt x="5618803" y="814570"/>
                    <a:pt x="5613980" y="809052"/>
                    <a:pt x="5609258" y="803416"/>
                  </a:cubicBezTo>
                  <a:cubicBezTo>
                    <a:pt x="5605244" y="798640"/>
                    <a:pt x="5601736" y="793476"/>
                    <a:pt x="5597453" y="788990"/>
                  </a:cubicBezTo>
                  <a:cubicBezTo>
                    <a:pt x="5591685" y="782999"/>
                    <a:pt x="5585479" y="777461"/>
                    <a:pt x="5579340" y="771842"/>
                  </a:cubicBezTo>
                  <a:cubicBezTo>
                    <a:pt x="5573943" y="766897"/>
                    <a:pt x="5568445" y="762040"/>
                    <a:pt x="5562779" y="757338"/>
                  </a:cubicBezTo>
                  <a:cubicBezTo>
                    <a:pt x="5557753" y="753543"/>
                    <a:pt x="5555561" y="761399"/>
                    <a:pt x="5556033" y="763244"/>
                  </a:cubicBezTo>
                  <a:close/>
                  <a:moveTo>
                    <a:pt x="5568749" y="1044514"/>
                  </a:moveTo>
                  <a:cubicBezTo>
                    <a:pt x="5571178" y="1049459"/>
                    <a:pt x="5573875" y="1054181"/>
                    <a:pt x="5576439" y="1058974"/>
                  </a:cubicBezTo>
                  <a:cubicBezTo>
                    <a:pt x="5579475" y="1065491"/>
                    <a:pt x="5582916" y="1071805"/>
                    <a:pt x="5586727" y="1077883"/>
                  </a:cubicBezTo>
                  <a:cubicBezTo>
                    <a:pt x="5596475" y="1091395"/>
                    <a:pt x="5606829" y="1104381"/>
                    <a:pt x="5617016" y="1117515"/>
                  </a:cubicBezTo>
                  <a:cubicBezTo>
                    <a:pt x="5622480" y="1124575"/>
                    <a:pt x="5627742" y="1131786"/>
                    <a:pt x="5633679" y="1138390"/>
                  </a:cubicBezTo>
                  <a:cubicBezTo>
                    <a:pt x="5642010" y="1147652"/>
                    <a:pt x="5651218" y="1156132"/>
                    <a:pt x="5659448" y="1165462"/>
                  </a:cubicBezTo>
                  <a:cubicBezTo>
                    <a:pt x="5669938" y="1177311"/>
                    <a:pt x="5679955" y="1189585"/>
                    <a:pt x="5690007" y="1201825"/>
                  </a:cubicBezTo>
                  <a:cubicBezTo>
                    <a:pt x="5700261" y="1214352"/>
                    <a:pt x="5710312" y="1227031"/>
                    <a:pt x="5720431" y="1239680"/>
                  </a:cubicBezTo>
                  <a:cubicBezTo>
                    <a:pt x="5724141" y="1244284"/>
                    <a:pt x="5727716" y="1248972"/>
                    <a:pt x="5731393" y="1253576"/>
                  </a:cubicBezTo>
                  <a:cubicBezTo>
                    <a:pt x="5736924" y="1260467"/>
                    <a:pt x="5742490" y="1267308"/>
                    <a:pt x="5747954" y="1274199"/>
                  </a:cubicBezTo>
                  <a:cubicBezTo>
                    <a:pt x="5751360" y="1278169"/>
                    <a:pt x="5754531" y="1282338"/>
                    <a:pt x="5757466" y="1286679"/>
                  </a:cubicBezTo>
                  <a:cubicBezTo>
                    <a:pt x="5761175" y="1292588"/>
                    <a:pt x="5765392" y="1298072"/>
                    <a:pt x="5768866" y="1304167"/>
                  </a:cubicBezTo>
                  <a:cubicBezTo>
                    <a:pt x="5770957" y="1307011"/>
                    <a:pt x="5784652" y="1302032"/>
                    <a:pt x="5781953" y="1294281"/>
                  </a:cubicBezTo>
                  <a:cubicBezTo>
                    <a:pt x="5778141" y="1287498"/>
                    <a:pt x="5773925" y="1280951"/>
                    <a:pt x="5769305" y="1274674"/>
                  </a:cubicBezTo>
                  <a:cubicBezTo>
                    <a:pt x="5765156" y="1268343"/>
                    <a:pt x="5761074" y="1261928"/>
                    <a:pt x="5756892" y="1255614"/>
                  </a:cubicBezTo>
                  <a:cubicBezTo>
                    <a:pt x="5751090" y="1246928"/>
                    <a:pt x="5745120" y="1238412"/>
                    <a:pt x="5739454" y="1229642"/>
                  </a:cubicBezTo>
                  <a:cubicBezTo>
                    <a:pt x="5736486" y="1225038"/>
                    <a:pt x="5734058" y="1220042"/>
                    <a:pt x="5731393" y="1215202"/>
                  </a:cubicBezTo>
                  <a:cubicBezTo>
                    <a:pt x="5729335" y="1210706"/>
                    <a:pt x="5726940" y="1206369"/>
                    <a:pt x="5724242" y="1202233"/>
                  </a:cubicBezTo>
                  <a:cubicBezTo>
                    <a:pt x="5717159" y="1192991"/>
                    <a:pt x="5709536" y="1184171"/>
                    <a:pt x="5702149" y="1175250"/>
                  </a:cubicBezTo>
                  <a:cubicBezTo>
                    <a:pt x="5696820" y="1168841"/>
                    <a:pt x="5691727" y="1162230"/>
                    <a:pt x="5686094" y="1156118"/>
                  </a:cubicBezTo>
                  <a:cubicBezTo>
                    <a:pt x="5680326" y="1149872"/>
                    <a:pt x="5673648" y="1144387"/>
                    <a:pt x="5667981" y="1138039"/>
                  </a:cubicBezTo>
                  <a:cubicBezTo>
                    <a:pt x="5656850" y="1125610"/>
                    <a:pt x="5646091" y="1112796"/>
                    <a:pt x="5635230" y="1100151"/>
                  </a:cubicBezTo>
                  <a:cubicBezTo>
                    <a:pt x="5630507" y="1094680"/>
                    <a:pt x="5625752" y="1089263"/>
                    <a:pt x="5621131" y="1083728"/>
                  </a:cubicBezTo>
                  <a:cubicBezTo>
                    <a:pt x="5617218" y="1079057"/>
                    <a:pt x="5613811" y="1073977"/>
                    <a:pt x="5609595" y="1069592"/>
                  </a:cubicBezTo>
                  <a:cubicBezTo>
                    <a:pt x="5603963" y="1063716"/>
                    <a:pt x="5597824" y="1058299"/>
                    <a:pt x="5591786" y="1052798"/>
                  </a:cubicBezTo>
                  <a:cubicBezTo>
                    <a:pt x="5586491" y="1047972"/>
                    <a:pt x="5581094" y="1043199"/>
                    <a:pt x="5575529" y="1038632"/>
                  </a:cubicBezTo>
                  <a:cubicBezTo>
                    <a:pt x="5570536" y="1034901"/>
                    <a:pt x="5568310" y="1042686"/>
                    <a:pt x="5568749" y="1044514"/>
                  </a:cubicBezTo>
                  <a:close/>
                  <a:moveTo>
                    <a:pt x="5563183" y="1305193"/>
                  </a:moveTo>
                  <a:cubicBezTo>
                    <a:pt x="5565544" y="1310087"/>
                    <a:pt x="5568209" y="1314741"/>
                    <a:pt x="5570739" y="1319518"/>
                  </a:cubicBezTo>
                  <a:cubicBezTo>
                    <a:pt x="5573707" y="1325956"/>
                    <a:pt x="5577080" y="1332200"/>
                    <a:pt x="5580858" y="1338207"/>
                  </a:cubicBezTo>
                  <a:cubicBezTo>
                    <a:pt x="5590471" y="1351564"/>
                    <a:pt x="5600657" y="1364398"/>
                    <a:pt x="5610709" y="1377380"/>
                  </a:cubicBezTo>
                  <a:cubicBezTo>
                    <a:pt x="5616071" y="1384356"/>
                    <a:pt x="5621299" y="1391483"/>
                    <a:pt x="5627168" y="1398020"/>
                  </a:cubicBezTo>
                  <a:cubicBezTo>
                    <a:pt x="5635399" y="1407160"/>
                    <a:pt x="5644472" y="1415525"/>
                    <a:pt x="5652634" y="1424733"/>
                  </a:cubicBezTo>
                  <a:cubicBezTo>
                    <a:pt x="5662989" y="1436431"/>
                    <a:pt x="5672838" y="1448570"/>
                    <a:pt x="5682754" y="1460675"/>
                  </a:cubicBezTo>
                  <a:cubicBezTo>
                    <a:pt x="5692907" y="1473034"/>
                    <a:pt x="5702824" y="1485561"/>
                    <a:pt x="5712808" y="1498054"/>
                  </a:cubicBezTo>
                  <a:cubicBezTo>
                    <a:pt x="5716450" y="1502608"/>
                    <a:pt x="5719992" y="1507246"/>
                    <a:pt x="5723635" y="1511803"/>
                  </a:cubicBezTo>
                  <a:cubicBezTo>
                    <a:pt x="5729065" y="1518606"/>
                    <a:pt x="5734563" y="1525345"/>
                    <a:pt x="5739960" y="1532169"/>
                  </a:cubicBezTo>
                  <a:cubicBezTo>
                    <a:pt x="5743333" y="1536098"/>
                    <a:pt x="5746470" y="1540216"/>
                    <a:pt x="5749370" y="1544510"/>
                  </a:cubicBezTo>
                  <a:cubicBezTo>
                    <a:pt x="5753013" y="1550365"/>
                    <a:pt x="5757162" y="1555769"/>
                    <a:pt x="5760569" y="1561810"/>
                  </a:cubicBezTo>
                  <a:cubicBezTo>
                    <a:pt x="5762626" y="1564623"/>
                    <a:pt x="5776320" y="1559594"/>
                    <a:pt x="5773656" y="1551924"/>
                  </a:cubicBezTo>
                  <a:cubicBezTo>
                    <a:pt x="5769878" y="1545229"/>
                    <a:pt x="5765729" y="1538749"/>
                    <a:pt x="5761209" y="1532523"/>
                  </a:cubicBezTo>
                  <a:cubicBezTo>
                    <a:pt x="5757094" y="1526259"/>
                    <a:pt x="5753114" y="1519911"/>
                    <a:pt x="5748966" y="1513664"/>
                  </a:cubicBezTo>
                  <a:cubicBezTo>
                    <a:pt x="5743266" y="1505080"/>
                    <a:pt x="5737363" y="1496665"/>
                    <a:pt x="5731797" y="1487983"/>
                  </a:cubicBezTo>
                  <a:cubicBezTo>
                    <a:pt x="5728897" y="1483446"/>
                    <a:pt x="5726468" y="1478485"/>
                    <a:pt x="5723871" y="1473692"/>
                  </a:cubicBezTo>
                  <a:cubicBezTo>
                    <a:pt x="5721847" y="1469253"/>
                    <a:pt x="5719486" y="1464969"/>
                    <a:pt x="5716821" y="1460874"/>
                  </a:cubicBezTo>
                  <a:cubicBezTo>
                    <a:pt x="5709839" y="1451768"/>
                    <a:pt x="5702318" y="1443048"/>
                    <a:pt x="5695032" y="1434194"/>
                  </a:cubicBezTo>
                  <a:cubicBezTo>
                    <a:pt x="5689770" y="1427860"/>
                    <a:pt x="5684745" y="1421343"/>
                    <a:pt x="5679180" y="1415306"/>
                  </a:cubicBezTo>
                  <a:cubicBezTo>
                    <a:pt x="5673479" y="1409127"/>
                    <a:pt x="5666902" y="1403727"/>
                    <a:pt x="5661303" y="1397463"/>
                  </a:cubicBezTo>
                  <a:cubicBezTo>
                    <a:pt x="5650273" y="1385189"/>
                    <a:pt x="5639682" y="1372544"/>
                    <a:pt x="5628922" y="1360023"/>
                  </a:cubicBezTo>
                  <a:cubicBezTo>
                    <a:pt x="5624268" y="1354627"/>
                    <a:pt x="5619579" y="1349287"/>
                    <a:pt x="5615026" y="1343803"/>
                  </a:cubicBezTo>
                  <a:cubicBezTo>
                    <a:pt x="5611180" y="1339199"/>
                    <a:pt x="5607774" y="1334170"/>
                    <a:pt x="5603625" y="1329852"/>
                  </a:cubicBezTo>
                  <a:cubicBezTo>
                    <a:pt x="5598060" y="1324047"/>
                    <a:pt x="5591989" y="1318698"/>
                    <a:pt x="5586052" y="1313281"/>
                  </a:cubicBezTo>
                  <a:cubicBezTo>
                    <a:pt x="5580790" y="1308522"/>
                    <a:pt x="5575495" y="1303816"/>
                    <a:pt x="5569929" y="1299297"/>
                  </a:cubicBezTo>
                  <a:cubicBezTo>
                    <a:pt x="5565005" y="1295630"/>
                    <a:pt x="5562745" y="1303381"/>
                    <a:pt x="5563183" y="1305193"/>
                  </a:cubicBezTo>
                  <a:close/>
                  <a:moveTo>
                    <a:pt x="5491880" y="1491973"/>
                  </a:moveTo>
                  <a:cubicBezTo>
                    <a:pt x="5494038" y="1496661"/>
                    <a:pt x="5496500" y="1501114"/>
                    <a:pt x="5498861" y="1505667"/>
                  </a:cubicBezTo>
                  <a:cubicBezTo>
                    <a:pt x="5501593" y="1511833"/>
                    <a:pt x="5504697" y="1517803"/>
                    <a:pt x="5508238" y="1523544"/>
                  </a:cubicBezTo>
                  <a:cubicBezTo>
                    <a:pt x="5517244" y="1536243"/>
                    <a:pt x="5526890" y="1548433"/>
                    <a:pt x="5536335" y="1560758"/>
                  </a:cubicBezTo>
                  <a:cubicBezTo>
                    <a:pt x="5541428" y="1567375"/>
                    <a:pt x="5546319" y="1574165"/>
                    <a:pt x="5551885" y="1580344"/>
                  </a:cubicBezTo>
                  <a:cubicBezTo>
                    <a:pt x="5559642" y="1588996"/>
                    <a:pt x="5568310" y="1596872"/>
                    <a:pt x="5576035" y="1605571"/>
                  </a:cubicBezTo>
                  <a:cubicBezTo>
                    <a:pt x="5585816" y="1616658"/>
                    <a:pt x="5595159" y="1628152"/>
                    <a:pt x="5604502" y="1639637"/>
                  </a:cubicBezTo>
                  <a:cubicBezTo>
                    <a:pt x="5614048" y="1651368"/>
                    <a:pt x="5623425" y="1663272"/>
                    <a:pt x="5632835" y="1675121"/>
                  </a:cubicBezTo>
                  <a:cubicBezTo>
                    <a:pt x="5636242" y="1679438"/>
                    <a:pt x="5639615" y="1683840"/>
                    <a:pt x="5643021" y="1688157"/>
                  </a:cubicBezTo>
                  <a:cubicBezTo>
                    <a:pt x="5648148" y="1694623"/>
                    <a:pt x="5653342" y="1701025"/>
                    <a:pt x="5658436" y="1707491"/>
                  </a:cubicBezTo>
                  <a:cubicBezTo>
                    <a:pt x="5661640" y="1711215"/>
                    <a:pt x="5664575" y="1715131"/>
                    <a:pt x="5667273" y="1719222"/>
                  </a:cubicBezTo>
                  <a:cubicBezTo>
                    <a:pt x="5670680" y="1724794"/>
                    <a:pt x="5674592" y="1729938"/>
                    <a:pt x="5677762" y="1735713"/>
                  </a:cubicBezTo>
                  <a:cubicBezTo>
                    <a:pt x="5679719" y="1738387"/>
                    <a:pt x="5693177" y="1733139"/>
                    <a:pt x="5690816" y="1725759"/>
                  </a:cubicBezTo>
                  <a:cubicBezTo>
                    <a:pt x="5687308" y="1719364"/>
                    <a:pt x="5683396" y="1713188"/>
                    <a:pt x="5679146" y="1707272"/>
                  </a:cubicBezTo>
                  <a:cubicBezTo>
                    <a:pt x="5675334" y="1701312"/>
                    <a:pt x="5671591" y="1695251"/>
                    <a:pt x="5667711" y="1689308"/>
                  </a:cubicBezTo>
                  <a:cubicBezTo>
                    <a:pt x="5662382" y="1681131"/>
                    <a:pt x="5656850" y="1673117"/>
                    <a:pt x="5651622" y="1664830"/>
                  </a:cubicBezTo>
                  <a:cubicBezTo>
                    <a:pt x="5648891" y="1660513"/>
                    <a:pt x="5646698" y="1655770"/>
                    <a:pt x="5644269" y="1651183"/>
                  </a:cubicBezTo>
                  <a:cubicBezTo>
                    <a:pt x="5642414" y="1646933"/>
                    <a:pt x="5640222" y="1642835"/>
                    <a:pt x="5637726" y="1638926"/>
                  </a:cubicBezTo>
                  <a:cubicBezTo>
                    <a:pt x="5631149" y="1630257"/>
                    <a:pt x="5624065" y="1622014"/>
                    <a:pt x="5617151" y="1613629"/>
                  </a:cubicBezTo>
                  <a:cubicBezTo>
                    <a:pt x="5612193" y="1607618"/>
                    <a:pt x="5607471" y="1601422"/>
                    <a:pt x="5602175" y="1595715"/>
                  </a:cubicBezTo>
                  <a:cubicBezTo>
                    <a:pt x="5596778" y="1589876"/>
                    <a:pt x="5590505" y="1584813"/>
                    <a:pt x="5585209" y="1578887"/>
                  </a:cubicBezTo>
                  <a:cubicBezTo>
                    <a:pt x="5574752" y="1567257"/>
                    <a:pt x="5564769" y="1555277"/>
                    <a:pt x="5554582" y="1543438"/>
                  </a:cubicBezTo>
                  <a:cubicBezTo>
                    <a:pt x="5550198" y="1538307"/>
                    <a:pt x="5545779" y="1533248"/>
                    <a:pt x="5541462" y="1528067"/>
                  </a:cubicBezTo>
                  <a:cubicBezTo>
                    <a:pt x="5537819" y="1523699"/>
                    <a:pt x="5534648" y="1518906"/>
                    <a:pt x="5530702" y="1514828"/>
                  </a:cubicBezTo>
                  <a:cubicBezTo>
                    <a:pt x="5525407" y="1509340"/>
                    <a:pt x="5519639" y="1504315"/>
                    <a:pt x="5513973" y="1499218"/>
                  </a:cubicBezTo>
                  <a:cubicBezTo>
                    <a:pt x="5508980" y="1494732"/>
                    <a:pt x="5503887" y="1490314"/>
                    <a:pt x="5498626" y="1486081"/>
                  </a:cubicBezTo>
                  <a:cubicBezTo>
                    <a:pt x="5493903" y="1482643"/>
                    <a:pt x="5491508" y="1490229"/>
                    <a:pt x="5491880" y="1491973"/>
                  </a:cubicBezTo>
                  <a:close/>
                  <a:moveTo>
                    <a:pt x="5342390" y="1590888"/>
                  </a:moveTo>
                  <a:cubicBezTo>
                    <a:pt x="5344448" y="1595458"/>
                    <a:pt x="5346843" y="1599793"/>
                    <a:pt x="5349069" y="1604211"/>
                  </a:cubicBezTo>
                  <a:cubicBezTo>
                    <a:pt x="5351632" y="1610222"/>
                    <a:pt x="5354634" y="1616037"/>
                    <a:pt x="5358040" y="1621616"/>
                  </a:cubicBezTo>
                  <a:cubicBezTo>
                    <a:pt x="5366709" y="1633920"/>
                    <a:pt x="5376019" y="1645739"/>
                    <a:pt x="5385125" y="1657706"/>
                  </a:cubicBezTo>
                  <a:cubicBezTo>
                    <a:pt x="5390017" y="1664115"/>
                    <a:pt x="5394739" y="1670709"/>
                    <a:pt x="5400102" y="1676686"/>
                  </a:cubicBezTo>
                  <a:cubicBezTo>
                    <a:pt x="5407623" y="1685048"/>
                    <a:pt x="5416056" y="1692650"/>
                    <a:pt x="5423510" y="1701082"/>
                  </a:cubicBezTo>
                  <a:cubicBezTo>
                    <a:pt x="5432988" y="1711798"/>
                    <a:pt x="5441994" y="1722936"/>
                    <a:pt x="5450999" y="1734060"/>
                  </a:cubicBezTo>
                  <a:cubicBezTo>
                    <a:pt x="5460241" y="1745420"/>
                    <a:pt x="5469281" y="1756949"/>
                    <a:pt x="5478388" y="1768427"/>
                  </a:cubicBezTo>
                  <a:cubicBezTo>
                    <a:pt x="5481693" y="1772609"/>
                    <a:pt x="5484931" y="1776893"/>
                    <a:pt x="5488203" y="1781072"/>
                  </a:cubicBezTo>
                  <a:cubicBezTo>
                    <a:pt x="5493161" y="1787336"/>
                    <a:pt x="5498153" y="1793532"/>
                    <a:pt x="5503077" y="1799815"/>
                  </a:cubicBezTo>
                  <a:cubicBezTo>
                    <a:pt x="5506181" y="1803414"/>
                    <a:pt x="5509047" y="1807206"/>
                    <a:pt x="5511645" y="1811172"/>
                  </a:cubicBezTo>
                  <a:cubicBezTo>
                    <a:pt x="5514883" y="1816609"/>
                    <a:pt x="5518661" y="1821568"/>
                    <a:pt x="5521696" y="1827190"/>
                  </a:cubicBezTo>
                  <a:cubicBezTo>
                    <a:pt x="5523551" y="1829777"/>
                    <a:pt x="5536908" y="1824428"/>
                    <a:pt x="5534682" y="1817217"/>
                  </a:cubicBezTo>
                  <a:cubicBezTo>
                    <a:pt x="5531377" y="1810983"/>
                    <a:pt x="5527632" y="1804983"/>
                    <a:pt x="5523518" y="1799256"/>
                  </a:cubicBezTo>
                  <a:cubicBezTo>
                    <a:pt x="5519842" y="1793447"/>
                    <a:pt x="5516232" y="1787575"/>
                    <a:pt x="5512522" y="1781801"/>
                  </a:cubicBezTo>
                  <a:cubicBezTo>
                    <a:pt x="5507395" y="1773861"/>
                    <a:pt x="5502066" y="1766072"/>
                    <a:pt x="5497074" y="1758031"/>
                  </a:cubicBezTo>
                  <a:cubicBezTo>
                    <a:pt x="5494477" y="1753832"/>
                    <a:pt x="5492352" y="1749211"/>
                    <a:pt x="5490058" y="1744759"/>
                  </a:cubicBezTo>
                  <a:cubicBezTo>
                    <a:pt x="5488304" y="1740613"/>
                    <a:pt x="5486213" y="1736623"/>
                    <a:pt x="5483784" y="1732825"/>
                  </a:cubicBezTo>
                  <a:cubicBezTo>
                    <a:pt x="5477443" y="1724393"/>
                    <a:pt x="5470596" y="1716436"/>
                    <a:pt x="5463918" y="1708311"/>
                  </a:cubicBezTo>
                  <a:cubicBezTo>
                    <a:pt x="5459128" y="1702486"/>
                    <a:pt x="5454575" y="1696505"/>
                    <a:pt x="5449448" y="1690974"/>
                  </a:cubicBezTo>
                  <a:cubicBezTo>
                    <a:pt x="5444219" y="1685321"/>
                    <a:pt x="5438114" y="1680443"/>
                    <a:pt x="5432988" y="1674723"/>
                  </a:cubicBezTo>
                  <a:cubicBezTo>
                    <a:pt x="5422903" y="1663464"/>
                    <a:pt x="5413256" y="1651868"/>
                    <a:pt x="5403374" y="1640389"/>
                  </a:cubicBezTo>
                  <a:cubicBezTo>
                    <a:pt x="5399157" y="1635445"/>
                    <a:pt x="5394874" y="1630537"/>
                    <a:pt x="5390691" y="1625525"/>
                  </a:cubicBezTo>
                  <a:cubicBezTo>
                    <a:pt x="5387183" y="1621292"/>
                    <a:pt x="5384114" y="1616637"/>
                    <a:pt x="5380302" y="1612708"/>
                  </a:cubicBezTo>
                  <a:cubicBezTo>
                    <a:pt x="5375175" y="1607426"/>
                    <a:pt x="5369576" y="1602569"/>
                    <a:pt x="5364044" y="1597658"/>
                  </a:cubicBezTo>
                  <a:cubicBezTo>
                    <a:pt x="5359188" y="1593340"/>
                    <a:pt x="5354263" y="1589094"/>
                    <a:pt x="5349136" y="1585013"/>
                  </a:cubicBezTo>
                  <a:cubicBezTo>
                    <a:pt x="5344549" y="1581710"/>
                    <a:pt x="5342053" y="1589178"/>
                    <a:pt x="5342390" y="1590888"/>
                  </a:cubicBezTo>
                  <a:close/>
                  <a:moveTo>
                    <a:pt x="5125881" y="1651240"/>
                  </a:moveTo>
                  <a:cubicBezTo>
                    <a:pt x="5127736" y="1655575"/>
                    <a:pt x="5129895" y="1659673"/>
                    <a:pt x="5131919" y="1663852"/>
                  </a:cubicBezTo>
                  <a:cubicBezTo>
                    <a:pt x="5134212" y="1669532"/>
                    <a:pt x="5136944" y="1675030"/>
                    <a:pt x="5140047" y="1680308"/>
                  </a:cubicBezTo>
                  <a:cubicBezTo>
                    <a:pt x="5148074" y="1691888"/>
                    <a:pt x="5156709" y="1702944"/>
                    <a:pt x="5165142" y="1714166"/>
                  </a:cubicBezTo>
                  <a:cubicBezTo>
                    <a:pt x="5169695" y="1720177"/>
                    <a:pt x="5174047" y="1726356"/>
                    <a:pt x="5179072" y="1731945"/>
                  </a:cubicBezTo>
                  <a:cubicBezTo>
                    <a:pt x="5186121" y="1739747"/>
                    <a:pt x="5194014" y="1746786"/>
                    <a:pt x="5200997" y="1754645"/>
                  </a:cubicBezTo>
                  <a:cubicBezTo>
                    <a:pt x="5209833" y="1764669"/>
                    <a:pt x="5218198" y="1775099"/>
                    <a:pt x="5226597" y="1785507"/>
                  </a:cubicBezTo>
                  <a:cubicBezTo>
                    <a:pt x="5235198" y="1796139"/>
                    <a:pt x="5243563" y="1806942"/>
                    <a:pt x="5252029" y="1817709"/>
                  </a:cubicBezTo>
                  <a:cubicBezTo>
                    <a:pt x="5255099" y="1821618"/>
                    <a:pt x="5258100" y="1825632"/>
                    <a:pt x="5261169" y="1829541"/>
                  </a:cubicBezTo>
                  <a:cubicBezTo>
                    <a:pt x="5265757" y="1835417"/>
                    <a:pt x="5270411" y="1841222"/>
                    <a:pt x="5274999" y="1847081"/>
                  </a:cubicBezTo>
                  <a:cubicBezTo>
                    <a:pt x="5277866" y="1850457"/>
                    <a:pt x="5280496" y="1854019"/>
                    <a:pt x="5282892" y="1857746"/>
                  </a:cubicBezTo>
                  <a:cubicBezTo>
                    <a:pt x="5285860" y="1862859"/>
                    <a:pt x="5289368" y="1867527"/>
                    <a:pt x="5292134" y="1872830"/>
                  </a:cubicBezTo>
                  <a:cubicBezTo>
                    <a:pt x="5293854" y="1875268"/>
                    <a:pt x="5307008" y="1869666"/>
                    <a:pt x="5305085" y="1862809"/>
                  </a:cubicBezTo>
                  <a:cubicBezTo>
                    <a:pt x="5302050" y="1856933"/>
                    <a:pt x="5298643" y="1851276"/>
                    <a:pt x="5294831" y="1845880"/>
                  </a:cubicBezTo>
                  <a:cubicBezTo>
                    <a:pt x="5291425" y="1840412"/>
                    <a:pt x="5288153" y="1834857"/>
                    <a:pt x="5284746" y="1829423"/>
                  </a:cubicBezTo>
                  <a:cubicBezTo>
                    <a:pt x="5280025" y="1821942"/>
                    <a:pt x="5275100" y="1814626"/>
                    <a:pt x="5270513" y="1807060"/>
                  </a:cubicBezTo>
                  <a:cubicBezTo>
                    <a:pt x="5268118" y="1803080"/>
                    <a:pt x="5266229" y="1798712"/>
                    <a:pt x="5264104" y="1794500"/>
                  </a:cubicBezTo>
                  <a:cubicBezTo>
                    <a:pt x="5262587" y="1790573"/>
                    <a:pt x="5260698" y="1786792"/>
                    <a:pt x="5258472" y="1783207"/>
                  </a:cubicBezTo>
                  <a:cubicBezTo>
                    <a:pt x="5252569" y="1775318"/>
                    <a:pt x="5246160" y="1767867"/>
                    <a:pt x="5239953" y="1760251"/>
                  </a:cubicBezTo>
                  <a:cubicBezTo>
                    <a:pt x="5235536" y="1754817"/>
                    <a:pt x="5231286" y="1749194"/>
                    <a:pt x="5226495" y="1744061"/>
                  </a:cubicBezTo>
                  <a:cubicBezTo>
                    <a:pt x="5221605" y="1738795"/>
                    <a:pt x="5215837" y="1734309"/>
                    <a:pt x="5211048" y="1728943"/>
                  </a:cubicBezTo>
                  <a:cubicBezTo>
                    <a:pt x="5201637" y="1718446"/>
                    <a:pt x="5192632" y="1707596"/>
                    <a:pt x="5183457" y="1696880"/>
                  </a:cubicBezTo>
                  <a:cubicBezTo>
                    <a:pt x="5179510" y="1692259"/>
                    <a:pt x="5175497" y="1687672"/>
                    <a:pt x="5171618" y="1682980"/>
                  </a:cubicBezTo>
                  <a:cubicBezTo>
                    <a:pt x="5168346" y="1679020"/>
                    <a:pt x="5165547" y="1674635"/>
                    <a:pt x="5161971" y="1670979"/>
                  </a:cubicBezTo>
                  <a:cubicBezTo>
                    <a:pt x="5157182" y="1666051"/>
                    <a:pt x="5151886" y="1661565"/>
                    <a:pt x="5146692" y="1657012"/>
                  </a:cubicBezTo>
                  <a:cubicBezTo>
                    <a:pt x="5142138" y="1653015"/>
                    <a:pt x="5137484" y="1649088"/>
                    <a:pt x="5132661" y="1645328"/>
                  </a:cubicBezTo>
                  <a:cubicBezTo>
                    <a:pt x="5128309" y="1642319"/>
                    <a:pt x="5125611" y="1649598"/>
                    <a:pt x="5125881" y="1651240"/>
                  </a:cubicBezTo>
                  <a:close/>
                  <a:moveTo>
                    <a:pt x="4879554" y="1678065"/>
                  </a:moveTo>
                  <a:cubicBezTo>
                    <a:pt x="4881443" y="1682450"/>
                    <a:pt x="4883635" y="1686545"/>
                    <a:pt x="4885660" y="1690778"/>
                  </a:cubicBezTo>
                  <a:cubicBezTo>
                    <a:pt x="4887987" y="1696499"/>
                    <a:pt x="4890753" y="1702040"/>
                    <a:pt x="4893923" y="1707353"/>
                  </a:cubicBezTo>
                  <a:cubicBezTo>
                    <a:pt x="4902018" y="1719033"/>
                    <a:pt x="4910754" y="1730208"/>
                    <a:pt x="4919288" y="1741517"/>
                  </a:cubicBezTo>
                  <a:cubicBezTo>
                    <a:pt x="4923874" y="1747589"/>
                    <a:pt x="4928293" y="1753825"/>
                    <a:pt x="4933353" y="1759444"/>
                  </a:cubicBezTo>
                  <a:cubicBezTo>
                    <a:pt x="4940470" y="1767317"/>
                    <a:pt x="4948396" y="1774444"/>
                    <a:pt x="4955446" y="1782381"/>
                  </a:cubicBezTo>
                  <a:cubicBezTo>
                    <a:pt x="4964384" y="1792500"/>
                    <a:pt x="4972850" y="1803016"/>
                    <a:pt x="4981316" y="1813513"/>
                  </a:cubicBezTo>
                  <a:cubicBezTo>
                    <a:pt x="4989985" y="1824246"/>
                    <a:pt x="4998485" y="1835150"/>
                    <a:pt x="5007018" y="1846001"/>
                  </a:cubicBezTo>
                  <a:cubicBezTo>
                    <a:pt x="5010121" y="1849961"/>
                    <a:pt x="5013156" y="1854009"/>
                    <a:pt x="5016226" y="1857952"/>
                  </a:cubicBezTo>
                  <a:cubicBezTo>
                    <a:pt x="5020881" y="1863878"/>
                    <a:pt x="5025569" y="1869737"/>
                    <a:pt x="5030190" y="1875663"/>
                  </a:cubicBezTo>
                  <a:cubicBezTo>
                    <a:pt x="5033091" y="1879056"/>
                    <a:pt x="5035790" y="1882655"/>
                    <a:pt x="5038184" y="1886429"/>
                  </a:cubicBezTo>
                  <a:cubicBezTo>
                    <a:pt x="5041220" y="1891576"/>
                    <a:pt x="5044761" y="1896282"/>
                    <a:pt x="5047561" y="1901631"/>
                  </a:cubicBezTo>
                  <a:cubicBezTo>
                    <a:pt x="5049281" y="1904104"/>
                    <a:pt x="5062469" y="1898515"/>
                    <a:pt x="5060513" y="1891610"/>
                  </a:cubicBezTo>
                  <a:cubicBezTo>
                    <a:pt x="5057444" y="1885694"/>
                    <a:pt x="5053969" y="1879990"/>
                    <a:pt x="5050125" y="1874543"/>
                  </a:cubicBezTo>
                  <a:cubicBezTo>
                    <a:pt x="5046684" y="1869042"/>
                    <a:pt x="5043379" y="1863439"/>
                    <a:pt x="5039904" y="1857952"/>
                  </a:cubicBezTo>
                  <a:cubicBezTo>
                    <a:pt x="5035114" y="1850420"/>
                    <a:pt x="5030156" y="1843057"/>
                    <a:pt x="5025536" y="1835403"/>
                  </a:cubicBezTo>
                  <a:cubicBezTo>
                    <a:pt x="5023107" y="1831406"/>
                    <a:pt x="5021151" y="1826991"/>
                    <a:pt x="5019059" y="1822758"/>
                  </a:cubicBezTo>
                  <a:cubicBezTo>
                    <a:pt x="5017474" y="1818798"/>
                    <a:pt x="5015552" y="1814990"/>
                    <a:pt x="5013291" y="1811381"/>
                  </a:cubicBezTo>
                  <a:cubicBezTo>
                    <a:pt x="5007355" y="1803424"/>
                    <a:pt x="5000913" y="1795889"/>
                    <a:pt x="4994639" y="1788219"/>
                  </a:cubicBezTo>
                  <a:cubicBezTo>
                    <a:pt x="4990153" y="1782718"/>
                    <a:pt x="4985836" y="1777048"/>
                    <a:pt x="4981013" y="1771867"/>
                  </a:cubicBezTo>
                  <a:cubicBezTo>
                    <a:pt x="4976088" y="1766535"/>
                    <a:pt x="4970286" y="1761998"/>
                    <a:pt x="4965429" y="1756598"/>
                  </a:cubicBezTo>
                  <a:cubicBezTo>
                    <a:pt x="4955951" y="1746000"/>
                    <a:pt x="4946844" y="1735045"/>
                    <a:pt x="4937603" y="1724217"/>
                  </a:cubicBezTo>
                  <a:cubicBezTo>
                    <a:pt x="4933589" y="1719543"/>
                    <a:pt x="4929542" y="1714922"/>
                    <a:pt x="4925628" y="1710183"/>
                  </a:cubicBezTo>
                  <a:cubicBezTo>
                    <a:pt x="4922323" y="1706186"/>
                    <a:pt x="4919490" y="1701750"/>
                    <a:pt x="4915881" y="1698060"/>
                  </a:cubicBezTo>
                  <a:cubicBezTo>
                    <a:pt x="4911024" y="1693102"/>
                    <a:pt x="4905695" y="1688565"/>
                    <a:pt x="4900466" y="1683958"/>
                  </a:cubicBezTo>
                  <a:cubicBezTo>
                    <a:pt x="4895846" y="1679910"/>
                    <a:pt x="4891191" y="1675934"/>
                    <a:pt x="4886300" y="1672153"/>
                  </a:cubicBezTo>
                  <a:cubicBezTo>
                    <a:pt x="4881915" y="1669107"/>
                    <a:pt x="4879250" y="1676423"/>
                    <a:pt x="4879554" y="1678065"/>
                  </a:cubicBezTo>
                  <a:close/>
                  <a:moveTo>
                    <a:pt x="4634847" y="1706712"/>
                  </a:moveTo>
                  <a:cubicBezTo>
                    <a:pt x="4636601" y="1710945"/>
                    <a:pt x="4638692" y="1714939"/>
                    <a:pt x="4640614" y="1719037"/>
                  </a:cubicBezTo>
                  <a:cubicBezTo>
                    <a:pt x="4642807" y="1724578"/>
                    <a:pt x="4645371" y="1729948"/>
                    <a:pt x="4648372" y="1735102"/>
                  </a:cubicBezTo>
                  <a:cubicBezTo>
                    <a:pt x="4656130" y="1746361"/>
                    <a:pt x="4664495" y="1757127"/>
                    <a:pt x="4672657" y="1768032"/>
                  </a:cubicBezTo>
                  <a:cubicBezTo>
                    <a:pt x="4677076" y="1773871"/>
                    <a:pt x="4681258" y="1779881"/>
                    <a:pt x="4686149" y="1785298"/>
                  </a:cubicBezTo>
                  <a:cubicBezTo>
                    <a:pt x="4692996" y="1792867"/>
                    <a:pt x="4700687" y="1799674"/>
                    <a:pt x="4707433" y="1807307"/>
                  </a:cubicBezTo>
                  <a:cubicBezTo>
                    <a:pt x="4716000" y="1817041"/>
                    <a:pt x="4724129" y="1827167"/>
                    <a:pt x="4732292" y="1837272"/>
                  </a:cubicBezTo>
                  <a:cubicBezTo>
                    <a:pt x="4740589" y="1847617"/>
                    <a:pt x="4748717" y="1858114"/>
                    <a:pt x="4756880" y="1868576"/>
                  </a:cubicBezTo>
                  <a:cubicBezTo>
                    <a:pt x="4759882" y="1872384"/>
                    <a:pt x="4762749" y="1876277"/>
                    <a:pt x="4765717" y="1880088"/>
                  </a:cubicBezTo>
                  <a:cubicBezTo>
                    <a:pt x="4770170" y="1885792"/>
                    <a:pt x="4774689" y="1891445"/>
                    <a:pt x="4779108" y="1897152"/>
                  </a:cubicBezTo>
                  <a:cubicBezTo>
                    <a:pt x="4781908" y="1900420"/>
                    <a:pt x="4784471" y="1903884"/>
                    <a:pt x="4786764" y="1907514"/>
                  </a:cubicBezTo>
                  <a:cubicBezTo>
                    <a:pt x="4789632" y="1912506"/>
                    <a:pt x="4793038" y="1917046"/>
                    <a:pt x="4795669" y="1922223"/>
                  </a:cubicBezTo>
                  <a:cubicBezTo>
                    <a:pt x="4797321" y="1924584"/>
                    <a:pt x="4810375" y="1918891"/>
                    <a:pt x="4808587" y="1912168"/>
                  </a:cubicBezTo>
                  <a:cubicBezTo>
                    <a:pt x="4805686" y="1906444"/>
                    <a:pt x="4802415" y="1900933"/>
                    <a:pt x="4798739" y="1895678"/>
                  </a:cubicBezTo>
                  <a:cubicBezTo>
                    <a:pt x="4795467" y="1890345"/>
                    <a:pt x="4792296" y="1884928"/>
                    <a:pt x="4788990" y="1879646"/>
                  </a:cubicBezTo>
                  <a:cubicBezTo>
                    <a:pt x="4784471" y="1872351"/>
                    <a:pt x="4779715" y="1865240"/>
                    <a:pt x="4775297" y="1857844"/>
                  </a:cubicBezTo>
                  <a:cubicBezTo>
                    <a:pt x="4772969" y="1853982"/>
                    <a:pt x="4771181" y="1849698"/>
                    <a:pt x="4769191" y="1845603"/>
                  </a:cubicBezTo>
                  <a:cubicBezTo>
                    <a:pt x="4767708" y="1841771"/>
                    <a:pt x="4765886" y="1838081"/>
                    <a:pt x="4763727" y="1834580"/>
                  </a:cubicBezTo>
                  <a:cubicBezTo>
                    <a:pt x="4758027" y="1826910"/>
                    <a:pt x="4751854" y="1819665"/>
                    <a:pt x="4745850" y="1812268"/>
                  </a:cubicBezTo>
                  <a:cubicBezTo>
                    <a:pt x="4741533" y="1806986"/>
                    <a:pt x="4737418" y="1801519"/>
                    <a:pt x="4732763" y="1796523"/>
                  </a:cubicBezTo>
                  <a:cubicBezTo>
                    <a:pt x="4728042" y="1791410"/>
                    <a:pt x="4722408" y="1787079"/>
                    <a:pt x="4717754" y="1781895"/>
                  </a:cubicBezTo>
                  <a:cubicBezTo>
                    <a:pt x="4708613" y="1771705"/>
                    <a:pt x="4699877" y="1761158"/>
                    <a:pt x="4690973" y="1750763"/>
                  </a:cubicBezTo>
                  <a:cubicBezTo>
                    <a:pt x="4687161" y="1746277"/>
                    <a:pt x="4683249" y="1741824"/>
                    <a:pt x="4679538" y="1737271"/>
                  </a:cubicBezTo>
                  <a:cubicBezTo>
                    <a:pt x="4676334" y="1733409"/>
                    <a:pt x="4673636" y="1729145"/>
                    <a:pt x="4670161" y="1725590"/>
                  </a:cubicBezTo>
                  <a:cubicBezTo>
                    <a:pt x="4665507" y="1720814"/>
                    <a:pt x="4660346" y="1716483"/>
                    <a:pt x="4655287" y="1712078"/>
                  </a:cubicBezTo>
                  <a:cubicBezTo>
                    <a:pt x="4650834" y="1708220"/>
                    <a:pt x="4646314" y="1704428"/>
                    <a:pt x="4641593" y="1700802"/>
                  </a:cubicBezTo>
                  <a:cubicBezTo>
                    <a:pt x="4637343" y="1697912"/>
                    <a:pt x="4634577" y="1705106"/>
                    <a:pt x="4634847" y="1706712"/>
                  </a:cubicBezTo>
                  <a:close/>
                  <a:moveTo>
                    <a:pt x="4388689" y="1733726"/>
                  </a:moveTo>
                  <a:cubicBezTo>
                    <a:pt x="4390510" y="1738026"/>
                    <a:pt x="4392635" y="1742091"/>
                    <a:pt x="4394625" y="1746236"/>
                  </a:cubicBezTo>
                  <a:cubicBezTo>
                    <a:pt x="4396851" y="1751869"/>
                    <a:pt x="4399550" y="1757323"/>
                    <a:pt x="4402619" y="1762541"/>
                  </a:cubicBezTo>
                  <a:cubicBezTo>
                    <a:pt x="4410512" y="1774009"/>
                    <a:pt x="4419045" y="1784954"/>
                    <a:pt x="4427410" y="1796044"/>
                  </a:cubicBezTo>
                  <a:cubicBezTo>
                    <a:pt x="4431897" y="1802001"/>
                    <a:pt x="4436214" y="1808113"/>
                    <a:pt x="4441172" y="1813634"/>
                  </a:cubicBezTo>
                  <a:cubicBezTo>
                    <a:pt x="4448121" y="1821352"/>
                    <a:pt x="4455945" y="1828293"/>
                    <a:pt x="4462826" y="1836081"/>
                  </a:cubicBezTo>
                  <a:cubicBezTo>
                    <a:pt x="4471562" y="1845984"/>
                    <a:pt x="4479860" y="1856319"/>
                    <a:pt x="4488157" y="1866607"/>
                  </a:cubicBezTo>
                  <a:cubicBezTo>
                    <a:pt x="4496657" y="1877120"/>
                    <a:pt x="4504921" y="1887819"/>
                    <a:pt x="4513285" y="1898451"/>
                  </a:cubicBezTo>
                  <a:cubicBezTo>
                    <a:pt x="4516322" y="1902326"/>
                    <a:pt x="4519256" y="1906306"/>
                    <a:pt x="4522326" y="1910182"/>
                  </a:cubicBezTo>
                  <a:cubicBezTo>
                    <a:pt x="4526845" y="1915990"/>
                    <a:pt x="4531466" y="1921727"/>
                    <a:pt x="4535952" y="1927552"/>
                  </a:cubicBezTo>
                  <a:cubicBezTo>
                    <a:pt x="4538819" y="1930878"/>
                    <a:pt x="4541416" y="1934403"/>
                    <a:pt x="4543777" y="1938100"/>
                  </a:cubicBezTo>
                  <a:cubicBezTo>
                    <a:pt x="4546712" y="1943179"/>
                    <a:pt x="4550185" y="1947783"/>
                    <a:pt x="4552884" y="1953049"/>
                  </a:cubicBezTo>
                  <a:cubicBezTo>
                    <a:pt x="4554604" y="1955467"/>
                    <a:pt x="4567692" y="1949814"/>
                    <a:pt x="4565836" y="1943007"/>
                  </a:cubicBezTo>
                  <a:cubicBezTo>
                    <a:pt x="4562868" y="1937192"/>
                    <a:pt x="4559461" y="1931593"/>
                    <a:pt x="4555717" y="1926247"/>
                  </a:cubicBezTo>
                  <a:cubicBezTo>
                    <a:pt x="4552378" y="1920830"/>
                    <a:pt x="4549107" y="1915329"/>
                    <a:pt x="4545767" y="1909946"/>
                  </a:cubicBezTo>
                  <a:cubicBezTo>
                    <a:pt x="4541112" y="1902545"/>
                    <a:pt x="4536255" y="1895300"/>
                    <a:pt x="4531735" y="1887802"/>
                  </a:cubicBezTo>
                  <a:cubicBezTo>
                    <a:pt x="4529374" y="1883873"/>
                    <a:pt x="4527519" y="1879522"/>
                    <a:pt x="4525428" y="1875359"/>
                  </a:cubicBezTo>
                  <a:cubicBezTo>
                    <a:pt x="4523911" y="1871467"/>
                    <a:pt x="4522055" y="1867720"/>
                    <a:pt x="4519862" y="1864168"/>
                  </a:cubicBezTo>
                  <a:cubicBezTo>
                    <a:pt x="4514061" y="1856363"/>
                    <a:pt x="4507754" y="1848990"/>
                    <a:pt x="4501581" y="1841465"/>
                  </a:cubicBezTo>
                  <a:cubicBezTo>
                    <a:pt x="4497230" y="1836068"/>
                    <a:pt x="4493014" y="1830513"/>
                    <a:pt x="4488292" y="1825433"/>
                  </a:cubicBezTo>
                  <a:cubicBezTo>
                    <a:pt x="4483469" y="1820218"/>
                    <a:pt x="4477734" y="1815783"/>
                    <a:pt x="4472979" y="1810501"/>
                  </a:cubicBezTo>
                  <a:cubicBezTo>
                    <a:pt x="4463669" y="1800106"/>
                    <a:pt x="4454799" y="1789373"/>
                    <a:pt x="4445725" y="1778775"/>
                  </a:cubicBezTo>
                  <a:cubicBezTo>
                    <a:pt x="4441813" y="1774205"/>
                    <a:pt x="4437833" y="1769668"/>
                    <a:pt x="4434021" y="1765030"/>
                  </a:cubicBezTo>
                  <a:cubicBezTo>
                    <a:pt x="4430783" y="1761118"/>
                    <a:pt x="4428017" y="1756767"/>
                    <a:pt x="4424442" y="1753127"/>
                  </a:cubicBezTo>
                  <a:cubicBezTo>
                    <a:pt x="4419720" y="1748270"/>
                    <a:pt x="4414492" y="1743851"/>
                    <a:pt x="4409365" y="1739362"/>
                  </a:cubicBezTo>
                  <a:cubicBezTo>
                    <a:pt x="4404812" y="1735419"/>
                    <a:pt x="4400224" y="1731527"/>
                    <a:pt x="4395435" y="1727816"/>
                  </a:cubicBezTo>
                  <a:cubicBezTo>
                    <a:pt x="4391117" y="1724858"/>
                    <a:pt x="4388419" y="1732103"/>
                    <a:pt x="4388689" y="1733729"/>
                  </a:cubicBezTo>
                  <a:close/>
                  <a:moveTo>
                    <a:pt x="4141249" y="1759296"/>
                  </a:moveTo>
                  <a:cubicBezTo>
                    <a:pt x="4143003" y="1763543"/>
                    <a:pt x="4145094" y="1767573"/>
                    <a:pt x="4147085" y="1771688"/>
                  </a:cubicBezTo>
                  <a:cubicBezTo>
                    <a:pt x="4149277" y="1777281"/>
                    <a:pt x="4151908" y="1782684"/>
                    <a:pt x="4154943" y="1787855"/>
                  </a:cubicBezTo>
                  <a:cubicBezTo>
                    <a:pt x="4162735" y="1799181"/>
                    <a:pt x="4171167" y="1810015"/>
                    <a:pt x="4179397" y="1820987"/>
                  </a:cubicBezTo>
                  <a:cubicBezTo>
                    <a:pt x="4183850" y="1826876"/>
                    <a:pt x="4188066" y="1832938"/>
                    <a:pt x="4192990" y="1838388"/>
                  </a:cubicBezTo>
                  <a:cubicBezTo>
                    <a:pt x="4199871" y="1846025"/>
                    <a:pt x="4207629" y="1852892"/>
                    <a:pt x="4214409" y="1860569"/>
                  </a:cubicBezTo>
                  <a:cubicBezTo>
                    <a:pt x="4223077" y="1870371"/>
                    <a:pt x="4231240" y="1880560"/>
                    <a:pt x="4239436" y="1890754"/>
                  </a:cubicBezTo>
                  <a:cubicBezTo>
                    <a:pt x="4247834" y="1901149"/>
                    <a:pt x="4255997" y="1911726"/>
                    <a:pt x="4264261" y="1922257"/>
                  </a:cubicBezTo>
                  <a:cubicBezTo>
                    <a:pt x="4267263" y="1926102"/>
                    <a:pt x="4270164" y="1930015"/>
                    <a:pt x="4273165" y="1933856"/>
                  </a:cubicBezTo>
                  <a:cubicBezTo>
                    <a:pt x="4277652" y="1939591"/>
                    <a:pt x="4282171" y="1945267"/>
                    <a:pt x="4286657" y="1951021"/>
                  </a:cubicBezTo>
                  <a:cubicBezTo>
                    <a:pt x="4289457" y="1954330"/>
                    <a:pt x="4292054" y="1957821"/>
                    <a:pt x="4294381" y="1961477"/>
                  </a:cubicBezTo>
                  <a:cubicBezTo>
                    <a:pt x="4297248" y="1966507"/>
                    <a:pt x="4300688" y="1971060"/>
                    <a:pt x="4303353" y="1976275"/>
                  </a:cubicBezTo>
                  <a:cubicBezTo>
                    <a:pt x="4305006" y="1978659"/>
                    <a:pt x="4318093" y="1972989"/>
                    <a:pt x="4316272" y="1966233"/>
                  </a:cubicBezTo>
                  <a:cubicBezTo>
                    <a:pt x="4313371" y="1960462"/>
                    <a:pt x="4310031" y="1954914"/>
                    <a:pt x="4306322" y="1949625"/>
                  </a:cubicBezTo>
                  <a:cubicBezTo>
                    <a:pt x="4303016" y="1944259"/>
                    <a:pt x="4299811" y="1938831"/>
                    <a:pt x="4296506" y="1933492"/>
                  </a:cubicBezTo>
                  <a:cubicBezTo>
                    <a:pt x="4291919" y="1926163"/>
                    <a:pt x="4287129" y="1918988"/>
                    <a:pt x="4282677" y="1911568"/>
                  </a:cubicBezTo>
                  <a:cubicBezTo>
                    <a:pt x="4280349" y="1907676"/>
                    <a:pt x="4278495" y="1903375"/>
                    <a:pt x="4276471" y="1899243"/>
                  </a:cubicBezTo>
                  <a:cubicBezTo>
                    <a:pt x="4274987" y="1895385"/>
                    <a:pt x="4273165" y="1891671"/>
                    <a:pt x="4271007" y="1888156"/>
                  </a:cubicBezTo>
                  <a:cubicBezTo>
                    <a:pt x="4265272" y="1880436"/>
                    <a:pt x="4259033" y="1873140"/>
                    <a:pt x="4252961" y="1865706"/>
                  </a:cubicBezTo>
                  <a:cubicBezTo>
                    <a:pt x="4248610" y="1860373"/>
                    <a:pt x="4244495" y="1854872"/>
                    <a:pt x="4239807" y="1849853"/>
                  </a:cubicBezTo>
                  <a:cubicBezTo>
                    <a:pt x="4235017" y="1844706"/>
                    <a:pt x="4229351" y="1840341"/>
                    <a:pt x="4224663" y="1835110"/>
                  </a:cubicBezTo>
                  <a:cubicBezTo>
                    <a:pt x="4215488" y="1824850"/>
                    <a:pt x="4206685" y="1814218"/>
                    <a:pt x="4197712" y="1803742"/>
                  </a:cubicBezTo>
                  <a:cubicBezTo>
                    <a:pt x="4193867" y="1799205"/>
                    <a:pt x="4189955" y="1794736"/>
                    <a:pt x="4186143" y="1790149"/>
                  </a:cubicBezTo>
                  <a:cubicBezTo>
                    <a:pt x="4182939" y="1786270"/>
                    <a:pt x="4180240" y="1781969"/>
                    <a:pt x="4176732" y="1778380"/>
                  </a:cubicBezTo>
                  <a:cubicBezTo>
                    <a:pt x="4172010" y="1773574"/>
                    <a:pt x="4166850" y="1769206"/>
                    <a:pt x="4161757" y="1764770"/>
                  </a:cubicBezTo>
                  <a:cubicBezTo>
                    <a:pt x="4157270" y="1760878"/>
                    <a:pt x="4152717" y="1757050"/>
                    <a:pt x="4147961" y="1753394"/>
                  </a:cubicBezTo>
                  <a:cubicBezTo>
                    <a:pt x="4143712" y="1750479"/>
                    <a:pt x="4140980" y="1757691"/>
                    <a:pt x="4141249" y="1759300"/>
                  </a:cubicBezTo>
                  <a:close/>
                  <a:moveTo>
                    <a:pt x="3896576" y="1788037"/>
                  </a:moveTo>
                  <a:cubicBezTo>
                    <a:pt x="3898396" y="1792304"/>
                    <a:pt x="3900488" y="1796348"/>
                    <a:pt x="3902478" y="1800480"/>
                  </a:cubicBezTo>
                  <a:cubicBezTo>
                    <a:pt x="3904704" y="1806086"/>
                    <a:pt x="3907369" y="1811513"/>
                    <a:pt x="3910404" y="1816714"/>
                  </a:cubicBezTo>
                  <a:cubicBezTo>
                    <a:pt x="3918297" y="1828141"/>
                    <a:pt x="3926763" y="1839026"/>
                    <a:pt x="3935061" y="1850066"/>
                  </a:cubicBezTo>
                  <a:cubicBezTo>
                    <a:pt x="3939513" y="1855992"/>
                    <a:pt x="3943797" y="1862087"/>
                    <a:pt x="3948755" y="1867571"/>
                  </a:cubicBezTo>
                  <a:cubicBezTo>
                    <a:pt x="3955670" y="1875241"/>
                    <a:pt x="3963461" y="1882166"/>
                    <a:pt x="3970308" y="1889900"/>
                  </a:cubicBezTo>
                  <a:cubicBezTo>
                    <a:pt x="3979010" y="1899752"/>
                    <a:pt x="3987240" y="1910030"/>
                    <a:pt x="3995504" y="1920257"/>
                  </a:cubicBezTo>
                  <a:cubicBezTo>
                    <a:pt x="4003936" y="1930713"/>
                    <a:pt x="4012167" y="1941368"/>
                    <a:pt x="4020464" y="1951962"/>
                  </a:cubicBezTo>
                  <a:cubicBezTo>
                    <a:pt x="4023499" y="1955821"/>
                    <a:pt x="4026434" y="1959764"/>
                    <a:pt x="4029470" y="1963643"/>
                  </a:cubicBezTo>
                  <a:cubicBezTo>
                    <a:pt x="4033956" y="1969397"/>
                    <a:pt x="4038543" y="1975111"/>
                    <a:pt x="4043029" y="1980909"/>
                  </a:cubicBezTo>
                  <a:cubicBezTo>
                    <a:pt x="4045863" y="1984225"/>
                    <a:pt x="4048459" y="1987732"/>
                    <a:pt x="4050787" y="1991406"/>
                  </a:cubicBezTo>
                  <a:cubicBezTo>
                    <a:pt x="4053721" y="1996465"/>
                    <a:pt x="4057161" y="2001056"/>
                    <a:pt x="4059860" y="2006287"/>
                  </a:cubicBezTo>
                  <a:cubicBezTo>
                    <a:pt x="4061546" y="2008692"/>
                    <a:pt x="4074667" y="2003036"/>
                    <a:pt x="4072779" y="1996249"/>
                  </a:cubicBezTo>
                  <a:cubicBezTo>
                    <a:pt x="4069844" y="1990451"/>
                    <a:pt x="4066505" y="1984872"/>
                    <a:pt x="4062761" y="1979557"/>
                  </a:cubicBezTo>
                  <a:cubicBezTo>
                    <a:pt x="4059421" y="1974160"/>
                    <a:pt x="4056217" y="1968689"/>
                    <a:pt x="4052844" y="1963336"/>
                  </a:cubicBezTo>
                  <a:cubicBezTo>
                    <a:pt x="4048223" y="1955956"/>
                    <a:pt x="4043433" y="1948762"/>
                    <a:pt x="4038914" y="1941280"/>
                  </a:cubicBezTo>
                  <a:cubicBezTo>
                    <a:pt x="4036587" y="1937368"/>
                    <a:pt x="4034732" y="1933050"/>
                    <a:pt x="4032674" y="1928885"/>
                  </a:cubicBezTo>
                  <a:cubicBezTo>
                    <a:pt x="4031156" y="1925019"/>
                    <a:pt x="4029301" y="1921296"/>
                    <a:pt x="4027142" y="1917754"/>
                  </a:cubicBezTo>
                  <a:cubicBezTo>
                    <a:pt x="4021375" y="1909996"/>
                    <a:pt x="4015067" y="1902653"/>
                    <a:pt x="4008996" y="1895155"/>
                  </a:cubicBezTo>
                  <a:cubicBezTo>
                    <a:pt x="4004611" y="1889789"/>
                    <a:pt x="4000428" y="1884254"/>
                    <a:pt x="3995740" y="1879191"/>
                  </a:cubicBezTo>
                  <a:cubicBezTo>
                    <a:pt x="3990917" y="1874010"/>
                    <a:pt x="3985216" y="1869608"/>
                    <a:pt x="3980528" y="1864350"/>
                  </a:cubicBezTo>
                  <a:cubicBezTo>
                    <a:pt x="3971252" y="1854022"/>
                    <a:pt x="3962416" y="1843343"/>
                    <a:pt x="3953376" y="1832793"/>
                  </a:cubicBezTo>
                  <a:cubicBezTo>
                    <a:pt x="3949497" y="1828239"/>
                    <a:pt x="3945551" y="1823736"/>
                    <a:pt x="3941739" y="1819115"/>
                  </a:cubicBezTo>
                  <a:cubicBezTo>
                    <a:pt x="3938535" y="1815223"/>
                    <a:pt x="3935769" y="1810906"/>
                    <a:pt x="3932227" y="1807310"/>
                  </a:cubicBezTo>
                  <a:cubicBezTo>
                    <a:pt x="3927539" y="1802466"/>
                    <a:pt x="3922345" y="1798065"/>
                    <a:pt x="3917184" y="1793596"/>
                  </a:cubicBezTo>
                  <a:cubicBezTo>
                    <a:pt x="3912665" y="1789669"/>
                    <a:pt x="3908145" y="1785808"/>
                    <a:pt x="3903355" y="1782128"/>
                  </a:cubicBezTo>
                  <a:cubicBezTo>
                    <a:pt x="3899072" y="1779186"/>
                    <a:pt x="3896306" y="1786415"/>
                    <a:pt x="3896576" y="1788040"/>
                  </a:cubicBezTo>
                  <a:close/>
                  <a:moveTo>
                    <a:pt x="3641243" y="1804750"/>
                  </a:moveTo>
                  <a:cubicBezTo>
                    <a:pt x="3643166" y="1809118"/>
                    <a:pt x="3645359" y="1813267"/>
                    <a:pt x="3647449" y="1817500"/>
                  </a:cubicBezTo>
                  <a:cubicBezTo>
                    <a:pt x="3649776" y="1823254"/>
                    <a:pt x="3652543" y="1828823"/>
                    <a:pt x="3655713" y="1834159"/>
                  </a:cubicBezTo>
                  <a:cubicBezTo>
                    <a:pt x="3663876" y="1845890"/>
                    <a:pt x="3672645" y="1857095"/>
                    <a:pt x="3681246" y="1868455"/>
                  </a:cubicBezTo>
                  <a:cubicBezTo>
                    <a:pt x="3685867" y="1874550"/>
                    <a:pt x="3690286" y="1880813"/>
                    <a:pt x="3695379" y="1886487"/>
                  </a:cubicBezTo>
                  <a:cubicBezTo>
                    <a:pt x="3702496" y="1894393"/>
                    <a:pt x="3710523" y="1901554"/>
                    <a:pt x="3717573" y="1909527"/>
                  </a:cubicBezTo>
                  <a:cubicBezTo>
                    <a:pt x="3726545" y="1919687"/>
                    <a:pt x="3735045" y="1930264"/>
                    <a:pt x="3743578" y="1940815"/>
                  </a:cubicBezTo>
                  <a:cubicBezTo>
                    <a:pt x="3752315" y="1951608"/>
                    <a:pt x="3760815" y="1962550"/>
                    <a:pt x="3769381" y="1973451"/>
                  </a:cubicBezTo>
                  <a:cubicBezTo>
                    <a:pt x="3772519" y="1977432"/>
                    <a:pt x="3775554" y="1981476"/>
                    <a:pt x="3778657" y="1985456"/>
                  </a:cubicBezTo>
                  <a:cubicBezTo>
                    <a:pt x="3783346" y="1991399"/>
                    <a:pt x="3788067" y="1997288"/>
                    <a:pt x="3792689" y="2003248"/>
                  </a:cubicBezTo>
                  <a:cubicBezTo>
                    <a:pt x="3795623" y="2006658"/>
                    <a:pt x="3798321" y="2010264"/>
                    <a:pt x="3800750" y="2014042"/>
                  </a:cubicBezTo>
                  <a:cubicBezTo>
                    <a:pt x="3803786" y="2019222"/>
                    <a:pt x="3807327" y="2023948"/>
                    <a:pt x="3810160" y="2029331"/>
                  </a:cubicBezTo>
                  <a:cubicBezTo>
                    <a:pt x="3811914" y="2031804"/>
                    <a:pt x="3825102" y="2026231"/>
                    <a:pt x="3823113" y="2019307"/>
                  </a:cubicBezTo>
                  <a:cubicBezTo>
                    <a:pt x="3820043" y="2013360"/>
                    <a:pt x="3816536" y="2007636"/>
                    <a:pt x="3812656" y="2002176"/>
                  </a:cubicBezTo>
                  <a:cubicBezTo>
                    <a:pt x="3809216" y="1996640"/>
                    <a:pt x="3805877" y="1991018"/>
                    <a:pt x="3802402" y="1985516"/>
                  </a:cubicBezTo>
                  <a:cubicBezTo>
                    <a:pt x="3797579" y="1977934"/>
                    <a:pt x="3792587" y="1970534"/>
                    <a:pt x="3787932" y="1962864"/>
                  </a:cubicBezTo>
                  <a:cubicBezTo>
                    <a:pt x="3785470" y="1958853"/>
                    <a:pt x="3783548" y="1954431"/>
                    <a:pt x="3781389" y="1950151"/>
                  </a:cubicBezTo>
                  <a:cubicBezTo>
                    <a:pt x="3779804" y="1946188"/>
                    <a:pt x="3777881" y="1942373"/>
                    <a:pt x="3775621" y="1938740"/>
                  </a:cubicBezTo>
                  <a:cubicBezTo>
                    <a:pt x="3769651" y="1930750"/>
                    <a:pt x="3763142" y="1923181"/>
                    <a:pt x="3756868" y="1915467"/>
                  </a:cubicBezTo>
                  <a:cubicBezTo>
                    <a:pt x="3752348" y="1909946"/>
                    <a:pt x="3748031" y="1904242"/>
                    <a:pt x="3743174" y="1899011"/>
                  </a:cubicBezTo>
                  <a:cubicBezTo>
                    <a:pt x="3738215" y="1893678"/>
                    <a:pt x="3732380" y="1889107"/>
                    <a:pt x="3727523" y="1883690"/>
                  </a:cubicBezTo>
                  <a:cubicBezTo>
                    <a:pt x="3717977" y="1873025"/>
                    <a:pt x="3708837" y="1862019"/>
                    <a:pt x="3699527" y="1851152"/>
                  </a:cubicBezTo>
                  <a:cubicBezTo>
                    <a:pt x="3695514" y="1846463"/>
                    <a:pt x="3691466" y="1841805"/>
                    <a:pt x="3687520" y="1837066"/>
                  </a:cubicBezTo>
                  <a:cubicBezTo>
                    <a:pt x="3684180" y="1833019"/>
                    <a:pt x="3681348" y="1828634"/>
                    <a:pt x="3677705" y="1824876"/>
                  </a:cubicBezTo>
                  <a:cubicBezTo>
                    <a:pt x="3672848" y="1819881"/>
                    <a:pt x="3667518" y="1815328"/>
                    <a:pt x="3662223" y="1810710"/>
                  </a:cubicBezTo>
                  <a:cubicBezTo>
                    <a:pt x="3657602" y="1806646"/>
                    <a:pt x="3652914" y="1802635"/>
                    <a:pt x="3648022" y="1798824"/>
                  </a:cubicBezTo>
                  <a:cubicBezTo>
                    <a:pt x="3643638" y="1795781"/>
                    <a:pt x="3640940" y="1803094"/>
                    <a:pt x="3641243" y="1804753"/>
                  </a:cubicBezTo>
                  <a:close/>
                  <a:moveTo>
                    <a:pt x="3395288" y="1831966"/>
                  </a:moveTo>
                  <a:cubicBezTo>
                    <a:pt x="3397278" y="1836469"/>
                    <a:pt x="3399605" y="1840736"/>
                    <a:pt x="3401763" y="1845067"/>
                  </a:cubicBezTo>
                  <a:cubicBezTo>
                    <a:pt x="3404259" y="1850976"/>
                    <a:pt x="3407160" y="1856704"/>
                    <a:pt x="3410466" y="1862201"/>
                  </a:cubicBezTo>
                  <a:cubicBezTo>
                    <a:pt x="3418966" y="1874290"/>
                    <a:pt x="3428073" y="1885886"/>
                    <a:pt x="3436944" y="1897617"/>
                  </a:cubicBezTo>
                  <a:cubicBezTo>
                    <a:pt x="3441733" y="1903915"/>
                    <a:pt x="3446354" y="1910384"/>
                    <a:pt x="3451616" y="1916239"/>
                  </a:cubicBezTo>
                  <a:cubicBezTo>
                    <a:pt x="3459036" y="1924436"/>
                    <a:pt x="3467267" y="1931849"/>
                    <a:pt x="3474586" y="1940127"/>
                  </a:cubicBezTo>
                  <a:cubicBezTo>
                    <a:pt x="3483861" y="1950623"/>
                    <a:pt x="3492665" y="1961562"/>
                    <a:pt x="3501502" y="1972463"/>
                  </a:cubicBezTo>
                  <a:cubicBezTo>
                    <a:pt x="3510575" y="1983594"/>
                    <a:pt x="3519412" y="1994927"/>
                    <a:pt x="3528283" y="2006193"/>
                  </a:cubicBezTo>
                  <a:cubicBezTo>
                    <a:pt x="3531554" y="2010291"/>
                    <a:pt x="3534692" y="2014490"/>
                    <a:pt x="3537930" y="2018585"/>
                  </a:cubicBezTo>
                  <a:cubicBezTo>
                    <a:pt x="3542753" y="2024730"/>
                    <a:pt x="3547677" y="2030808"/>
                    <a:pt x="3552501" y="2036971"/>
                  </a:cubicBezTo>
                  <a:cubicBezTo>
                    <a:pt x="3555503" y="2040509"/>
                    <a:pt x="3558302" y="2044236"/>
                    <a:pt x="3560832" y="2048128"/>
                  </a:cubicBezTo>
                  <a:cubicBezTo>
                    <a:pt x="3564003" y="2053461"/>
                    <a:pt x="3567713" y="2058335"/>
                    <a:pt x="3570647" y="2063853"/>
                  </a:cubicBezTo>
                  <a:cubicBezTo>
                    <a:pt x="3572469" y="2066410"/>
                    <a:pt x="3585792" y="2060976"/>
                    <a:pt x="3583633" y="2053866"/>
                  </a:cubicBezTo>
                  <a:cubicBezTo>
                    <a:pt x="3580395" y="2047737"/>
                    <a:pt x="3576786" y="2041838"/>
                    <a:pt x="3572739" y="2036208"/>
                  </a:cubicBezTo>
                  <a:cubicBezTo>
                    <a:pt x="3569130" y="2030522"/>
                    <a:pt x="3565622" y="2024741"/>
                    <a:pt x="3562012" y="2019060"/>
                  </a:cubicBezTo>
                  <a:cubicBezTo>
                    <a:pt x="3557020" y="2011255"/>
                    <a:pt x="3551826" y="2003619"/>
                    <a:pt x="3546935" y="1995713"/>
                  </a:cubicBezTo>
                  <a:cubicBezTo>
                    <a:pt x="3544406" y="1991584"/>
                    <a:pt x="3542349" y="1987044"/>
                    <a:pt x="3540088" y="1982660"/>
                  </a:cubicBezTo>
                  <a:cubicBezTo>
                    <a:pt x="3538402" y="1978575"/>
                    <a:pt x="3536378" y="1974645"/>
                    <a:pt x="3534017" y="1970912"/>
                  </a:cubicBezTo>
                  <a:cubicBezTo>
                    <a:pt x="3527811" y="1962668"/>
                    <a:pt x="3521099" y="1954846"/>
                    <a:pt x="3514555" y="1946873"/>
                  </a:cubicBezTo>
                  <a:cubicBezTo>
                    <a:pt x="3509867" y="1941166"/>
                    <a:pt x="3505414" y="1935293"/>
                    <a:pt x="3500388" y="1929876"/>
                  </a:cubicBezTo>
                  <a:cubicBezTo>
                    <a:pt x="3495262" y="1924338"/>
                    <a:pt x="3489258" y="1919582"/>
                    <a:pt x="3484233" y="1913963"/>
                  </a:cubicBezTo>
                  <a:cubicBezTo>
                    <a:pt x="3474349" y="1902940"/>
                    <a:pt x="3464872" y="1891563"/>
                    <a:pt x="3455225" y="1880324"/>
                  </a:cubicBezTo>
                  <a:cubicBezTo>
                    <a:pt x="3451076" y="1875481"/>
                    <a:pt x="3446894" y="1870674"/>
                    <a:pt x="3442813" y="1865747"/>
                  </a:cubicBezTo>
                  <a:cubicBezTo>
                    <a:pt x="3439338" y="1861598"/>
                    <a:pt x="3436370" y="1857027"/>
                    <a:pt x="3432626" y="1853152"/>
                  </a:cubicBezTo>
                  <a:cubicBezTo>
                    <a:pt x="3427601" y="1847988"/>
                    <a:pt x="3422102" y="1843246"/>
                    <a:pt x="3416672" y="1838439"/>
                  </a:cubicBezTo>
                  <a:cubicBezTo>
                    <a:pt x="3411882" y="1834223"/>
                    <a:pt x="3407059" y="1830061"/>
                    <a:pt x="3402033" y="1826081"/>
                  </a:cubicBezTo>
                  <a:cubicBezTo>
                    <a:pt x="3397513" y="1822859"/>
                    <a:pt x="3394950" y="1830276"/>
                    <a:pt x="3395288" y="1831970"/>
                  </a:cubicBezTo>
                  <a:close/>
                  <a:moveTo>
                    <a:pt x="3149164" y="1859038"/>
                  </a:moveTo>
                  <a:cubicBezTo>
                    <a:pt x="3151053" y="1863406"/>
                    <a:pt x="3153245" y="1867534"/>
                    <a:pt x="3155303" y="1871767"/>
                  </a:cubicBezTo>
                  <a:cubicBezTo>
                    <a:pt x="3157630" y="1877504"/>
                    <a:pt x="3160396" y="1883063"/>
                    <a:pt x="3163566" y="1888392"/>
                  </a:cubicBezTo>
                  <a:cubicBezTo>
                    <a:pt x="3171728" y="1900090"/>
                    <a:pt x="3180465" y="1911281"/>
                    <a:pt x="3188998" y="1922624"/>
                  </a:cubicBezTo>
                  <a:cubicBezTo>
                    <a:pt x="3193619" y="1928719"/>
                    <a:pt x="3198038" y="1934966"/>
                    <a:pt x="3203131" y="1940602"/>
                  </a:cubicBezTo>
                  <a:cubicBezTo>
                    <a:pt x="3210248" y="1948509"/>
                    <a:pt x="3218241" y="1955652"/>
                    <a:pt x="3225291" y="1963609"/>
                  </a:cubicBezTo>
                  <a:cubicBezTo>
                    <a:pt x="3234229" y="1973752"/>
                    <a:pt x="3242729" y="1984299"/>
                    <a:pt x="3251229" y="1994829"/>
                  </a:cubicBezTo>
                  <a:cubicBezTo>
                    <a:pt x="3259932" y="2005579"/>
                    <a:pt x="3268431" y="2016514"/>
                    <a:pt x="3276998" y="2027402"/>
                  </a:cubicBezTo>
                  <a:cubicBezTo>
                    <a:pt x="3280102" y="2031362"/>
                    <a:pt x="3283137" y="2035409"/>
                    <a:pt x="3286240" y="2039386"/>
                  </a:cubicBezTo>
                  <a:cubicBezTo>
                    <a:pt x="3290895" y="2045312"/>
                    <a:pt x="3295617" y="2051191"/>
                    <a:pt x="3300272" y="2057144"/>
                  </a:cubicBezTo>
                  <a:cubicBezTo>
                    <a:pt x="3303172" y="2060551"/>
                    <a:pt x="3305871" y="2064160"/>
                    <a:pt x="3308265" y="2067938"/>
                  </a:cubicBezTo>
                  <a:cubicBezTo>
                    <a:pt x="3311301" y="2073098"/>
                    <a:pt x="3314842" y="2077824"/>
                    <a:pt x="3317642" y="2083173"/>
                  </a:cubicBezTo>
                  <a:cubicBezTo>
                    <a:pt x="3319396" y="2085646"/>
                    <a:pt x="3332584" y="2080091"/>
                    <a:pt x="3330628" y="2073149"/>
                  </a:cubicBezTo>
                  <a:cubicBezTo>
                    <a:pt x="3327525" y="2067230"/>
                    <a:pt x="3324051" y="2061516"/>
                    <a:pt x="3320206" y="2056052"/>
                  </a:cubicBezTo>
                  <a:cubicBezTo>
                    <a:pt x="3316765" y="2050533"/>
                    <a:pt x="3313426" y="2044921"/>
                    <a:pt x="3309952" y="2039426"/>
                  </a:cubicBezTo>
                  <a:cubicBezTo>
                    <a:pt x="3305162" y="2031861"/>
                    <a:pt x="3300171" y="2024477"/>
                    <a:pt x="3295515" y="2016828"/>
                  </a:cubicBezTo>
                  <a:cubicBezTo>
                    <a:pt x="3293087" y="2012831"/>
                    <a:pt x="3291165" y="2008395"/>
                    <a:pt x="3289006" y="2004145"/>
                  </a:cubicBezTo>
                  <a:cubicBezTo>
                    <a:pt x="3287421" y="2000182"/>
                    <a:pt x="3285498" y="1996371"/>
                    <a:pt x="3283238" y="1992752"/>
                  </a:cubicBezTo>
                  <a:cubicBezTo>
                    <a:pt x="3277268" y="1984778"/>
                    <a:pt x="3270792" y="1977236"/>
                    <a:pt x="3264518" y="1969542"/>
                  </a:cubicBezTo>
                  <a:cubicBezTo>
                    <a:pt x="3260032" y="1964024"/>
                    <a:pt x="3255715" y="1958334"/>
                    <a:pt x="3250891" y="1953136"/>
                  </a:cubicBezTo>
                  <a:cubicBezTo>
                    <a:pt x="3245933" y="1947804"/>
                    <a:pt x="3240098" y="1943250"/>
                    <a:pt x="3235241" y="1937816"/>
                  </a:cubicBezTo>
                  <a:cubicBezTo>
                    <a:pt x="3225729" y="1927202"/>
                    <a:pt x="3216589" y="1916229"/>
                    <a:pt x="3207347" y="1905362"/>
                  </a:cubicBezTo>
                  <a:cubicBezTo>
                    <a:pt x="3203300" y="1900690"/>
                    <a:pt x="3199252" y="1896052"/>
                    <a:pt x="3195339" y="1891293"/>
                  </a:cubicBezTo>
                  <a:cubicBezTo>
                    <a:pt x="3192034" y="1887300"/>
                    <a:pt x="3189167" y="1882861"/>
                    <a:pt x="3185524" y="1879151"/>
                  </a:cubicBezTo>
                  <a:cubicBezTo>
                    <a:pt x="3180701" y="1874155"/>
                    <a:pt x="3175371" y="1869618"/>
                    <a:pt x="3170109" y="1864984"/>
                  </a:cubicBezTo>
                  <a:cubicBezTo>
                    <a:pt x="3165489" y="1860937"/>
                    <a:pt x="3160800" y="1856940"/>
                    <a:pt x="3155909" y="1853132"/>
                  </a:cubicBezTo>
                  <a:cubicBezTo>
                    <a:pt x="3151524" y="1850086"/>
                    <a:pt x="3148860" y="1857398"/>
                    <a:pt x="3149164" y="1859041"/>
                  </a:cubicBezTo>
                  <a:close/>
                  <a:moveTo>
                    <a:pt x="2903175" y="1886241"/>
                  </a:moveTo>
                  <a:cubicBezTo>
                    <a:pt x="2905130" y="1890693"/>
                    <a:pt x="2907425" y="1894926"/>
                    <a:pt x="2909549" y="1899260"/>
                  </a:cubicBezTo>
                  <a:cubicBezTo>
                    <a:pt x="2912011" y="1905119"/>
                    <a:pt x="2914879" y="1910789"/>
                    <a:pt x="2918150" y="1916223"/>
                  </a:cubicBezTo>
                  <a:cubicBezTo>
                    <a:pt x="2926515" y="1928227"/>
                    <a:pt x="2935521" y="1939705"/>
                    <a:pt x="2944358" y="1951335"/>
                  </a:cubicBezTo>
                  <a:cubicBezTo>
                    <a:pt x="2949080" y="1957565"/>
                    <a:pt x="2953634" y="1963963"/>
                    <a:pt x="2958862" y="1969772"/>
                  </a:cubicBezTo>
                  <a:cubicBezTo>
                    <a:pt x="2966215" y="1977897"/>
                    <a:pt x="2974377" y="1985243"/>
                    <a:pt x="2981596" y="1993423"/>
                  </a:cubicBezTo>
                  <a:cubicBezTo>
                    <a:pt x="2990804" y="2003832"/>
                    <a:pt x="2999539" y="2014652"/>
                    <a:pt x="3008275" y="2025466"/>
                  </a:cubicBezTo>
                  <a:cubicBezTo>
                    <a:pt x="3017247" y="2036485"/>
                    <a:pt x="3025983" y="2047727"/>
                    <a:pt x="3034787" y="2058858"/>
                  </a:cubicBezTo>
                  <a:cubicBezTo>
                    <a:pt x="3037991" y="2062906"/>
                    <a:pt x="3041128" y="2067068"/>
                    <a:pt x="3044298" y="2071149"/>
                  </a:cubicBezTo>
                  <a:cubicBezTo>
                    <a:pt x="3049122" y="2077244"/>
                    <a:pt x="3053945" y="2083254"/>
                    <a:pt x="3058735" y="2089363"/>
                  </a:cubicBezTo>
                  <a:cubicBezTo>
                    <a:pt x="3061737" y="2092857"/>
                    <a:pt x="3064502" y="2096551"/>
                    <a:pt x="3066998" y="2100419"/>
                  </a:cubicBezTo>
                  <a:cubicBezTo>
                    <a:pt x="3070136" y="2105702"/>
                    <a:pt x="3073778" y="2110538"/>
                    <a:pt x="3076679" y="2116026"/>
                  </a:cubicBezTo>
                  <a:cubicBezTo>
                    <a:pt x="3078500" y="2118549"/>
                    <a:pt x="3091756" y="2113081"/>
                    <a:pt x="3089665" y="2106022"/>
                  </a:cubicBezTo>
                  <a:cubicBezTo>
                    <a:pt x="3086494" y="2099951"/>
                    <a:pt x="3082885" y="2094102"/>
                    <a:pt x="3078905" y="2088516"/>
                  </a:cubicBezTo>
                  <a:cubicBezTo>
                    <a:pt x="3075330" y="2082863"/>
                    <a:pt x="3071890" y="2077122"/>
                    <a:pt x="3068280" y="2071503"/>
                  </a:cubicBezTo>
                  <a:cubicBezTo>
                    <a:pt x="3063356" y="2063765"/>
                    <a:pt x="3058229" y="2056200"/>
                    <a:pt x="3053372" y="2048361"/>
                  </a:cubicBezTo>
                  <a:cubicBezTo>
                    <a:pt x="3050876" y="2044246"/>
                    <a:pt x="3048852" y="2039743"/>
                    <a:pt x="3046660" y="2035392"/>
                  </a:cubicBezTo>
                  <a:cubicBezTo>
                    <a:pt x="3044974" y="2031348"/>
                    <a:pt x="3042983" y="2027452"/>
                    <a:pt x="3040656" y="2023745"/>
                  </a:cubicBezTo>
                  <a:cubicBezTo>
                    <a:pt x="3034517" y="2015569"/>
                    <a:pt x="3027872" y="2007832"/>
                    <a:pt x="3021396" y="1999926"/>
                  </a:cubicBezTo>
                  <a:cubicBezTo>
                    <a:pt x="3016742" y="1994273"/>
                    <a:pt x="3012357" y="1988458"/>
                    <a:pt x="3007365" y="1983081"/>
                  </a:cubicBezTo>
                  <a:cubicBezTo>
                    <a:pt x="3002271" y="1977597"/>
                    <a:pt x="2996335" y="1972905"/>
                    <a:pt x="2991343" y="1967336"/>
                  </a:cubicBezTo>
                  <a:cubicBezTo>
                    <a:pt x="2981562" y="1956418"/>
                    <a:pt x="2972185" y="1945142"/>
                    <a:pt x="2962639" y="1934018"/>
                  </a:cubicBezTo>
                  <a:cubicBezTo>
                    <a:pt x="2958524" y="1929212"/>
                    <a:pt x="2954342" y="1924456"/>
                    <a:pt x="2950328" y="1919579"/>
                  </a:cubicBezTo>
                  <a:cubicBezTo>
                    <a:pt x="2946922" y="1915464"/>
                    <a:pt x="2943987" y="1910927"/>
                    <a:pt x="2940243" y="1907099"/>
                  </a:cubicBezTo>
                  <a:cubicBezTo>
                    <a:pt x="2935285" y="1901985"/>
                    <a:pt x="2929821" y="1897297"/>
                    <a:pt x="2924424" y="1892538"/>
                  </a:cubicBezTo>
                  <a:cubicBezTo>
                    <a:pt x="2919702" y="1888355"/>
                    <a:pt x="2914912" y="1884244"/>
                    <a:pt x="2909920" y="1880314"/>
                  </a:cubicBezTo>
                  <a:cubicBezTo>
                    <a:pt x="2905434" y="1877171"/>
                    <a:pt x="2902837" y="1884567"/>
                    <a:pt x="2903175" y="1886244"/>
                  </a:cubicBezTo>
                  <a:close/>
                  <a:moveTo>
                    <a:pt x="2657084" y="1913356"/>
                  </a:moveTo>
                  <a:cubicBezTo>
                    <a:pt x="2659006" y="1917774"/>
                    <a:pt x="2661267" y="1921953"/>
                    <a:pt x="2663358" y="1926240"/>
                  </a:cubicBezTo>
                  <a:cubicBezTo>
                    <a:pt x="2665752" y="1932035"/>
                    <a:pt x="2668586" y="1937648"/>
                    <a:pt x="2671790" y="1943034"/>
                  </a:cubicBezTo>
                  <a:cubicBezTo>
                    <a:pt x="2680053" y="1954900"/>
                    <a:pt x="2688959" y="1966243"/>
                    <a:pt x="2697626" y="1977722"/>
                  </a:cubicBezTo>
                  <a:cubicBezTo>
                    <a:pt x="2702315" y="1983884"/>
                    <a:pt x="2706802" y="1990201"/>
                    <a:pt x="2711961" y="1995935"/>
                  </a:cubicBezTo>
                  <a:cubicBezTo>
                    <a:pt x="2719180" y="2003960"/>
                    <a:pt x="2727275" y="2011191"/>
                    <a:pt x="2734392" y="2019266"/>
                  </a:cubicBezTo>
                  <a:cubicBezTo>
                    <a:pt x="2743499" y="2029540"/>
                    <a:pt x="2752100" y="2040242"/>
                    <a:pt x="2760735" y="2050908"/>
                  </a:cubicBezTo>
                  <a:cubicBezTo>
                    <a:pt x="2769538" y="2061809"/>
                    <a:pt x="2778173" y="2072883"/>
                    <a:pt x="2786875" y="2083919"/>
                  </a:cubicBezTo>
                  <a:cubicBezTo>
                    <a:pt x="2790046" y="2087933"/>
                    <a:pt x="2793115" y="2092014"/>
                    <a:pt x="2796251" y="2096061"/>
                  </a:cubicBezTo>
                  <a:cubicBezTo>
                    <a:pt x="2800974" y="2102072"/>
                    <a:pt x="2805763" y="2108029"/>
                    <a:pt x="2810486" y="2114039"/>
                  </a:cubicBezTo>
                  <a:cubicBezTo>
                    <a:pt x="2813454" y="2117497"/>
                    <a:pt x="2816152" y="2121149"/>
                    <a:pt x="2818615" y="2124978"/>
                  </a:cubicBezTo>
                  <a:cubicBezTo>
                    <a:pt x="2821684" y="2130209"/>
                    <a:pt x="2825293" y="2134982"/>
                    <a:pt x="2828160" y="2140399"/>
                  </a:cubicBezTo>
                  <a:cubicBezTo>
                    <a:pt x="2829948" y="2142905"/>
                    <a:pt x="2843170" y="2137387"/>
                    <a:pt x="2841146" y="2130395"/>
                  </a:cubicBezTo>
                  <a:cubicBezTo>
                    <a:pt x="2838009" y="2124391"/>
                    <a:pt x="2834467" y="2118606"/>
                    <a:pt x="2830555" y="2113075"/>
                  </a:cubicBezTo>
                  <a:cubicBezTo>
                    <a:pt x="2827047" y="2107489"/>
                    <a:pt x="2823640" y="2101816"/>
                    <a:pt x="2820098" y="2096264"/>
                  </a:cubicBezTo>
                  <a:cubicBezTo>
                    <a:pt x="2815242" y="2088611"/>
                    <a:pt x="2810182" y="2081129"/>
                    <a:pt x="2805427" y="2073375"/>
                  </a:cubicBezTo>
                  <a:cubicBezTo>
                    <a:pt x="2802964" y="2069328"/>
                    <a:pt x="2800974" y="2064858"/>
                    <a:pt x="2798815" y="2060558"/>
                  </a:cubicBezTo>
                  <a:cubicBezTo>
                    <a:pt x="2797162" y="2056561"/>
                    <a:pt x="2795206" y="2052709"/>
                    <a:pt x="2792912" y="2049046"/>
                  </a:cubicBezTo>
                  <a:cubicBezTo>
                    <a:pt x="2786875" y="2040951"/>
                    <a:pt x="2780331" y="2033301"/>
                    <a:pt x="2773923" y="2025513"/>
                  </a:cubicBezTo>
                  <a:cubicBezTo>
                    <a:pt x="2769335" y="2019927"/>
                    <a:pt x="2764985" y="2014170"/>
                    <a:pt x="2760094" y="2008888"/>
                  </a:cubicBezTo>
                  <a:cubicBezTo>
                    <a:pt x="2755068" y="2003471"/>
                    <a:pt x="2749165" y="1998833"/>
                    <a:pt x="2744241" y="1993345"/>
                  </a:cubicBezTo>
                  <a:cubicBezTo>
                    <a:pt x="2734595" y="1982552"/>
                    <a:pt x="2725353" y="1971441"/>
                    <a:pt x="2715942" y="1960452"/>
                  </a:cubicBezTo>
                  <a:cubicBezTo>
                    <a:pt x="2711861" y="1955696"/>
                    <a:pt x="2707745" y="1951008"/>
                    <a:pt x="2703765" y="1946181"/>
                  </a:cubicBezTo>
                  <a:cubicBezTo>
                    <a:pt x="2700426" y="1942117"/>
                    <a:pt x="2697526" y="1937648"/>
                    <a:pt x="2693849" y="1933856"/>
                  </a:cubicBezTo>
                  <a:cubicBezTo>
                    <a:pt x="2688925" y="1928797"/>
                    <a:pt x="2683528" y="1924189"/>
                    <a:pt x="2678198" y="1919501"/>
                  </a:cubicBezTo>
                  <a:cubicBezTo>
                    <a:pt x="2673544" y="1915386"/>
                    <a:pt x="2668788" y="1911339"/>
                    <a:pt x="2663830" y="1907463"/>
                  </a:cubicBezTo>
                  <a:cubicBezTo>
                    <a:pt x="2659411" y="1904367"/>
                    <a:pt x="2656780" y="1911699"/>
                    <a:pt x="2657084" y="1913359"/>
                  </a:cubicBezTo>
                  <a:close/>
                  <a:moveTo>
                    <a:pt x="2411061" y="1940535"/>
                  </a:moveTo>
                  <a:cubicBezTo>
                    <a:pt x="2413051" y="1944987"/>
                    <a:pt x="2415311" y="1949217"/>
                    <a:pt x="2417436" y="1953551"/>
                  </a:cubicBezTo>
                  <a:cubicBezTo>
                    <a:pt x="2419898" y="1959400"/>
                    <a:pt x="2422799" y="1965066"/>
                    <a:pt x="2426037" y="1970517"/>
                  </a:cubicBezTo>
                  <a:cubicBezTo>
                    <a:pt x="2434436" y="1982518"/>
                    <a:pt x="2443441" y="1993996"/>
                    <a:pt x="2452278" y="2005596"/>
                  </a:cubicBezTo>
                  <a:cubicBezTo>
                    <a:pt x="2457001" y="2011842"/>
                    <a:pt x="2461554" y="2018244"/>
                    <a:pt x="2466782" y="2024049"/>
                  </a:cubicBezTo>
                  <a:cubicBezTo>
                    <a:pt x="2474102" y="2032175"/>
                    <a:pt x="2482264" y="2039524"/>
                    <a:pt x="2489516" y="2047700"/>
                  </a:cubicBezTo>
                  <a:cubicBezTo>
                    <a:pt x="2498690" y="2058112"/>
                    <a:pt x="2507426" y="2068929"/>
                    <a:pt x="2516196" y="2079743"/>
                  </a:cubicBezTo>
                  <a:cubicBezTo>
                    <a:pt x="2525134" y="2090783"/>
                    <a:pt x="2533904" y="2102005"/>
                    <a:pt x="2542707" y="2113162"/>
                  </a:cubicBezTo>
                  <a:cubicBezTo>
                    <a:pt x="2545911" y="2117210"/>
                    <a:pt x="2549015" y="2121376"/>
                    <a:pt x="2552219" y="2125453"/>
                  </a:cubicBezTo>
                  <a:cubicBezTo>
                    <a:pt x="2557008" y="2131548"/>
                    <a:pt x="2561865" y="2137559"/>
                    <a:pt x="2566622" y="2143667"/>
                  </a:cubicBezTo>
                  <a:cubicBezTo>
                    <a:pt x="2569623" y="2147162"/>
                    <a:pt x="2572389" y="2150855"/>
                    <a:pt x="2574885" y="2154720"/>
                  </a:cubicBezTo>
                  <a:cubicBezTo>
                    <a:pt x="2578022" y="2160003"/>
                    <a:pt x="2581699" y="2164839"/>
                    <a:pt x="2584599" y="2170331"/>
                  </a:cubicBezTo>
                  <a:cubicBezTo>
                    <a:pt x="2586387" y="2172854"/>
                    <a:pt x="2599677" y="2167386"/>
                    <a:pt x="2597585" y="2160326"/>
                  </a:cubicBezTo>
                  <a:cubicBezTo>
                    <a:pt x="2594381" y="2154252"/>
                    <a:pt x="2590772" y="2148403"/>
                    <a:pt x="2586792" y="2142821"/>
                  </a:cubicBezTo>
                  <a:cubicBezTo>
                    <a:pt x="2583250" y="2137168"/>
                    <a:pt x="2579776" y="2131427"/>
                    <a:pt x="2576200" y="2125808"/>
                  </a:cubicBezTo>
                  <a:cubicBezTo>
                    <a:pt x="2571276" y="2118070"/>
                    <a:pt x="2566115" y="2110501"/>
                    <a:pt x="2561292" y="2102662"/>
                  </a:cubicBezTo>
                  <a:cubicBezTo>
                    <a:pt x="2558796" y="2098551"/>
                    <a:pt x="2556772" y="2094048"/>
                    <a:pt x="2554546" y="2089697"/>
                  </a:cubicBezTo>
                  <a:cubicBezTo>
                    <a:pt x="2552860" y="2085666"/>
                    <a:pt x="2550869" y="2081777"/>
                    <a:pt x="2548576" y="2078067"/>
                  </a:cubicBezTo>
                  <a:cubicBezTo>
                    <a:pt x="2542404" y="2069871"/>
                    <a:pt x="2535759" y="2062116"/>
                    <a:pt x="2529283" y="2054227"/>
                  </a:cubicBezTo>
                  <a:cubicBezTo>
                    <a:pt x="2524662" y="2048574"/>
                    <a:pt x="2520244" y="2042759"/>
                    <a:pt x="2515285" y="2037382"/>
                  </a:cubicBezTo>
                  <a:cubicBezTo>
                    <a:pt x="2510192" y="2031898"/>
                    <a:pt x="2504256" y="2027210"/>
                    <a:pt x="2499230" y="2021641"/>
                  </a:cubicBezTo>
                  <a:cubicBezTo>
                    <a:pt x="2489448" y="2010719"/>
                    <a:pt x="2480105" y="1999443"/>
                    <a:pt x="2470560" y="1988323"/>
                  </a:cubicBezTo>
                  <a:cubicBezTo>
                    <a:pt x="2466445" y="1983513"/>
                    <a:pt x="2462263" y="1978757"/>
                    <a:pt x="2458215" y="1973883"/>
                  </a:cubicBezTo>
                  <a:cubicBezTo>
                    <a:pt x="2454808" y="1969768"/>
                    <a:pt x="2451874" y="1965232"/>
                    <a:pt x="2448163" y="1961403"/>
                  </a:cubicBezTo>
                  <a:cubicBezTo>
                    <a:pt x="2443171" y="1956293"/>
                    <a:pt x="2437741" y="1951601"/>
                    <a:pt x="2432344" y="1946846"/>
                  </a:cubicBezTo>
                  <a:cubicBezTo>
                    <a:pt x="2427622" y="1942663"/>
                    <a:pt x="2422799" y="1938548"/>
                    <a:pt x="2417807" y="1934622"/>
                  </a:cubicBezTo>
                  <a:cubicBezTo>
                    <a:pt x="2413321" y="1931462"/>
                    <a:pt x="2410758" y="1938862"/>
                    <a:pt x="2411061" y="1940538"/>
                  </a:cubicBezTo>
                  <a:close/>
                  <a:moveTo>
                    <a:pt x="2164970" y="1967630"/>
                  </a:moveTo>
                  <a:cubicBezTo>
                    <a:pt x="2166860" y="1972015"/>
                    <a:pt x="2169085" y="1976146"/>
                    <a:pt x="2171143" y="1980379"/>
                  </a:cubicBezTo>
                  <a:cubicBezTo>
                    <a:pt x="2173470" y="1986134"/>
                    <a:pt x="2176270" y="1991702"/>
                    <a:pt x="2179441" y="1997039"/>
                  </a:cubicBezTo>
                  <a:cubicBezTo>
                    <a:pt x="2187603" y="2008770"/>
                    <a:pt x="2196339" y="2019975"/>
                    <a:pt x="2204940" y="2031338"/>
                  </a:cubicBezTo>
                  <a:cubicBezTo>
                    <a:pt x="2209561" y="2037450"/>
                    <a:pt x="2213980" y="2043697"/>
                    <a:pt x="2219073" y="2049366"/>
                  </a:cubicBezTo>
                  <a:cubicBezTo>
                    <a:pt x="2226223" y="2057273"/>
                    <a:pt x="2234217" y="2064433"/>
                    <a:pt x="2241301" y="2072424"/>
                  </a:cubicBezTo>
                  <a:cubicBezTo>
                    <a:pt x="2250273" y="2082583"/>
                    <a:pt x="2258772" y="2093164"/>
                    <a:pt x="2267306" y="2103711"/>
                  </a:cubicBezTo>
                  <a:cubicBezTo>
                    <a:pt x="2276008" y="2114478"/>
                    <a:pt x="2284541" y="2125430"/>
                    <a:pt x="2293109" y="2136335"/>
                  </a:cubicBezTo>
                  <a:cubicBezTo>
                    <a:pt x="2296245" y="2140311"/>
                    <a:pt x="2299282" y="2144376"/>
                    <a:pt x="2302384" y="2148336"/>
                  </a:cubicBezTo>
                  <a:cubicBezTo>
                    <a:pt x="2307073" y="2154296"/>
                    <a:pt x="2311795" y="2160188"/>
                    <a:pt x="2316449" y="2166128"/>
                  </a:cubicBezTo>
                  <a:cubicBezTo>
                    <a:pt x="2319350" y="2169548"/>
                    <a:pt x="2322015" y="2173164"/>
                    <a:pt x="2324444" y="2176948"/>
                  </a:cubicBezTo>
                  <a:cubicBezTo>
                    <a:pt x="2327513" y="2182129"/>
                    <a:pt x="2331054" y="2186851"/>
                    <a:pt x="2333854" y="2192218"/>
                  </a:cubicBezTo>
                  <a:cubicBezTo>
                    <a:pt x="2335642" y="2194707"/>
                    <a:pt x="2348796" y="2189135"/>
                    <a:pt x="2346840" y="2182193"/>
                  </a:cubicBezTo>
                  <a:cubicBezTo>
                    <a:pt x="2343737" y="2176257"/>
                    <a:pt x="2340263" y="2170540"/>
                    <a:pt x="2336384" y="2165079"/>
                  </a:cubicBezTo>
                  <a:cubicBezTo>
                    <a:pt x="2332944" y="2159527"/>
                    <a:pt x="2329604" y="2153904"/>
                    <a:pt x="2326130" y="2148403"/>
                  </a:cubicBezTo>
                  <a:cubicBezTo>
                    <a:pt x="2321307" y="2140838"/>
                    <a:pt x="2316315" y="2133420"/>
                    <a:pt x="2311660" y="2125754"/>
                  </a:cubicBezTo>
                  <a:cubicBezTo>
                    <a:pt x="2309198" y="2121740"/>
                    <a:pt x="2307275" y="2117321"/>
                    <a:pt x="2305117" y="2113038"/>
                  </a:cubicBezTo>
                  <a:cubicBezTo>
                    <a:pt x="2303532" y="2109085"/>
                    <a:pt x="2301575" y="2105270"/>
                    <a:pt x="2299349" y="2101644"/>
                  </a:cubicBezTo>
                  <a:cubicBezTo>
                    <a:pt x="2293345" y="2093636"/>
                    <a:pt x="2286869" y="2086088"/>
                    <a:pt x="2280562" y="2078370"/>
                  </a:cubicBezTo>
                  <a:cubicBezTo>
                    <a:pt x="2276041" y="2072849"/>
                    <a:pt x="2271758" y="2067145"/>
                    <a:pt x="2266901" y="2061931"/>
                  </a:cubicBezTo>
                  <a:cubicBezTo>
                    <a:pt x="2261943" y="2056581"/>
                    <a:pt x="2256108" y="2052011"/>
                    <a:pt x="2251251" y="2046594"/>
                  </a:cubicBezTo>
                  <a:cubicBezTo>
                    <a:pt x="2241705" y="2035945"/>
                    <a:pt x="2232565" y="2024923"/>
                    <a:pt x="2223255" y="2014055"/>
                  </a:cubicBezTo>
                  <a:cubicBezTo>
                    <a:pt x="2219242" y="2009367"/>
                    <a:pt x="2215160" y="2004725"/>
                    <a:pt x="2211247" y="1999969"/>
                  </a:cubicBezTo>
                  <a:cubicBezTo>
                    <a:pt x="2207908" y="1995942"/>
                    <a:pt x="2205042" y="1991504"/>
                    <a:pt x="2201399" y="1987780"/>
                  </a:cubicBezTo>
                  <a:cubicBezTo>
                    <a:pt x="2196542" y="1982788"/>
                    <a:pt x="2191212" y="1978231"/>
                    <a:pt x="2185950" y="1973613"/>
                  </a:cubicBezTo>
                  <a:cubicBezTo>
                    <a:pt x="2181330" y="1969566"/>
                    <a:pt x="2176607" y="1965539"/>
                    <a:pt x="2171716" y="1961730"/>
                  </a:cubicBezTo>
                  <a:cubicBezTo>
                    <a:pt x="2167331" y="1958671"/>
                    <a:pt x="2164667" y="1965977"/>
                    <a:pt x="2164970" y="1967633"/>
                  </a:cubicBezTo>
                  <a:close/>
                  <a:moveTo>
                    <a:pt x="1918981" y="1994843"/>
                  </a:moveTo>
                  <a:cubicBezTo>
                    <a:pt x="1921005" y="1999345"/>
                    <a:pt x="1923299" y="2003629"/>
                    <a:pt x="1925491" y="2007997"/>
                  </a:cubicBezTo>
                  <a:cubicBezTo>
                    <a:pt x="1927987" y="2013913"/>
                    <a:pt x="1930921" y="2019644"/>
                    <a:pt x="1934227" y="2025149"/>
                  </a:cubicBezTo>
                  <a:cubicBezTo>
                    <a:pt x="1942727" y="2037268"/>
                    <a:pt x="1951868" y="2048881"/>
                    <a:pt x="1960806" y="2060649"/>
                  </a:cubicBezTo>
                  <a:cubicBezTo>
                    <a:pt x="1965595" y="2066946"/>
                    <a:pt x="1970216" y="2073429"/>
                    <a:pt x="1975512" y="2079305"/>
                  </a:cubicBezTo>
                  <a:cubicBezTo>
                    <a:pt x="1982899" y="2087514"/>
                    <a:pt x="1991162" y="2094982"/>
                    <a:pt x="1998515" y="2103253"/>
                  </a:cubicBezTo>
                  <a:cubicBezTo>
                    <a:pt x="2007825" y="2113783"/>
                    <a:pt x="2016662" y="2124718"/>
                    <a:pt x="2025499" y="2135657"/>
                  </a:cubicBezTo>
                  <a:cubicBezTo>
                    <a:pt x="2034572" y="2146831"/>
                    <a:pt x="2043443" y="2158171"/>
                    <a:pt x="2052381" y="2169447"/>
                  </a:cubicBezTo>
                  <a:cubicBezTo>
                    <a:pt x="2055620" y="2173562"/>
                    <a:pt x="2058756" y="2177761"/>
                    <a:pt x="2062028" y="2181890"/>
                  </a:cubicBezTo>
                  <a:cubicBezTo>
                    <a:pt x="2066851" y="2188052"/>
                    <a:pt x="2071776" y="2194147"/>
                    <a:pt x="2076633" y="2200309"/>
                  </a:cubicBezTo>
                  <a:cubicBezTo>
                    <a:pt x="2079669" y="2203854"/>
                    <a:pt x="2082434" y="2207588"/>
                    <a:pt x="2084998" y="2211484"/>
                  </a:cubicBezTo>
                  <a:cubicBezTo>
                    <a:pt x="2088168" y="2216833"/>
                    <a:pt x="2091879" y="2221724"/>
                    <a:pt x="2094847" y="2227263"/>
                  </a:cubicBezTo>
                  <a:cubicBezTo>
                    <a:pt x="2096668" y="2229802"/>
                    <a:pt x="2109958" y="2224382"/>
                    <a:pt x="2107833" y="2217272"/>
                  </a:cubicBezTo>
                  <a:cubicBezTo>
                    <a:pt x="2104595" y="2211143"/>
                    <a:pt x="2100918" y="2205234"/>
                    <a:pt x="2096905" y="2199581"/>
                  </a:cubicBezTo>
                  <a:cubicBezTo>
                    <a:pt x="2093295" y="2193877"/>
                    <a:pt x="2089788" y="2188086"/>
                    <a:pt x="2086111" y="2182399"/>
                  </a:cubicBezTo>
                  <a:cubicBezTo>
                    <a:pt x="2081119" y="2174577"/>
                    <a:pt x="2075891" y="2166924"/>
                    <a:pt x="2071000" y="2159001"/>
                  </a:cubicBezTo>
                  <a:cubicBezTo>
                    <a:pt x="2068437" y="2154856"/>
                    <a:pt x="2066379" y="2150302"/>
                    <a:pt x="2064153" y="2145897"/>
                  </a:cubicBezTo>
                  <a:cubicBezTo>
                    <a:pt x="2062466" y="2141816"/>
                    <a:pt x="2060409" y="2137886"/>
                    <a:pt x="2058048" y="2134149"/>
                  </a:cubicBezTo>
                  <a:cubicBezTo>
                    <a:pt x="2051842" y="2125872"/>
                    <a:pt x="2045096" y="2118033"/>
                    <a:pt x="2038552" y="2110042"/>
                  </a:cubicBezTo>
                  <a:cubicBezTo>
                    <a:pt x="2033864" y="2104308"/>
                    <a:pt x="2029344" y="2098429"/>
                    <a:pt x="2024352" y="2092992"/>
                  </a:cubicBezTo>
                  <a:cubicBezTo>
                    <a:pt x="2019192" y="2087457"/>
                    <a:pt x="2013188" y="2082684"/>
                    <a:pt x="2008128" y="2077062"/>
                  </a:cubicBezTo>
                  <a:cubicBezTo>
                    <a:pt x="1998246" y="2066009"/>
                    <a:pt x="1988768" y="2054598"/>
                    <a:pt x="1979087" y="2043332"/>
                  </a:cubicBezTo>
                  <a:cubicBezTo>
                    <a:pt x="1974905" y="2038475"/>
                    <a:pt x="1970689" y="2033649"/>
                    <a:pt x="1966607" y="2028707"/>
                  </a:cubicBezTo>
                  <a:cubicBezTo>
                    <a:pt x="1963133" y="2024558"/>
                    <a:pt x="1960165" y="2019971"/>
                    <a:pt x="1956421" y="2016092"/>
                  </a:cubicBezTo>
                  <a:cubicBezTo>
                    <a:pt x="1951395" y="2010911"/>
                    <a:pt x="1945864" y="2006156"/>
                    <a:pt x="1940400" y="2001332"/>
                  </a:cubicBezTo>
                  <a:cubicBezTo>
                    <a:pt x="1935644" y="1997099"/>
                    <a:pt x="1930787" y="1992934"/>
                    <a:pt x="1925727" y="1988937"/>
                  </a:cubicBezTo>
                  <a:cubicBezTo>
                    <a:pt x="1921207" y="1985739"/>
                    <a:pt x="1918644" y="1993153"/>
                    <a:pt x="1918981" y="1994846"/>
                  </a:cubicBezTo>
                  <a:close/>
                  <a:moveTo>
                    <a:pt x="1670496" y="2019263"/>
                  </a:moveTo>
                  <a:cubicBezTo>
                    <a:pt x="1672419" y="2023665"/>
                    <a:pt x="1674645" y="2027827"/>
                    <a:pt x="1676736" y="2032080"/>
                  </a:cubicBezTo>
                  <a:cubicBezTo>
                    <a:pt x="1679097" y="2037865"/>
                    <a:pt x="1681897" y="2043460"/>
                    <a:pt x="1685101" y="2048827"/>
                  </a:cubicBezTo>
                  <a:cubicBezTo>
                    <a:pt x="1693297" y="2060608"/>
                    <a:pt x="1702134" y="2071898"/>
                    <a:pt x="1710769" y="2083325"/>
                  </a:cubicBezTo>
                  <a:cubicBezTo>
                    <a:pt x="1715424" y="2089454"/>
                    <a:pt x="1719876" y="2095751"/>
                    <a:pt x="1725037" y="2101441"/>
                  </a:cubicBezTo>
                  <a:cubicBezTo>
                    <a:pt x="1732187" y="2109415"/>
                    <a:pt x="1740249" y="2116620"/>
                    <a:pt x="1747366" y="2124634"/>
                  </a:cubicBezTo>
                  <a:cubicBezTo>
                    <a:pt x="1756405" y="2134861"/>
                    <a:pt x="1764939" y="2145509"/>
                    <a:pt x="1773506" y="2156107"/>
                  </a:cubicBezTo>
                  <a:cubicBezTo>
                    <a:pt x="1782309" y="2166958"/>
                    <a:pt x="1790877" y="2177980"/>
                    <a:pt x="1799511" y="2188949"/>
                  </a:cubicBezTo>
                  <a:cubicBezTo>
                    <a:pt x="1802648" y="2192929"/>
                    <a:pt x="1805718" y="2197024"/>
                    <a:pt x="1808855" y="2201021"/>
                  </a:cubicBezTo>
                  <a:cubicBezTo>
                    <a:pt x="1813543" y="2206998"/>
                    <a:pt x="1818299" y="2212921"/>
                    <a:pt x="1822987" y="2218898"/>
                  </a:cubicBezTo>
                  <a:cubicBezTo>
                    <a:pt x="1825921" y="2222335"/>
                    <a:pt x="1828620" y="2225964"/>
                    <a:pt x="1831048" y="2229765"/>
                  </a:cubicBezTo>
                  <a:cubicBezTo>
                    <a:pt x="1834118" y="2234980"/>
                    <a:pt x="1837727" y="2239739"/>
                    <a:pt x="1840560" y="2245122"/>
                  </a:cubicBezTo>
                  <a:cubicBezTo>
                    <a:pt x="1842314" y="2247612"/>
                    <a:pt x="1855536" y="2242087"/>
                    <a:pt x="1853512" y="2235101"/>
                  </a:cubicBezTo>
                  <a:cubicBezTo>
                    <a:pt x="1850409" y="2229124"/>
                    <a:pt x="1846902" y="2223370"/>
                    <a:pt x="1842989" y="2217882"/>
                  </a:cubicBezTo>
                  <a:cubicBezTo>
                    <a:pt x="1839515" y="2212330"/>
                    <a:pt x="1836142" y="2206674"/>
                    <a:pt x="1832634" y="2201139"/>
                  </a:cubicBezTo>
                  <a:cubicBezTo>
                    <a:pt x="1827811" y="2193520"/>
                    <a:pt x="1822785" y="2186089"/>
                    <a:pt x="1818063" y="2178368"/>
                  </a:cubicBezTo>
                  <a:cubicBezTo>
                    <a:pt x="1815600" y="2174341"/>
                    <a:pt x="1813644" y="2169889"/>
                    <a:pt x="1811486" y="2165605"/>
                  </a:cubicBezTo>
                  <a:cubicBezTo>
                    <a:pt x="1809866" y="2161615"/>
                    <a:pt x="1807910" y="2157770"/>
                    <a:pt x="1805650" y="2154110"/>
                  </a:cubicBezTo>
                  <a:cubicBezTo>
                    <a:pt x="1799646" y="2146086"/>
                    <a:pt x="1793103" y="2138466"/>
                    <a:pt x="1786762" y="2130712"/>
                  </a:cubicBezTo>
                  <a:cubicBezTo>
                    <a:pt x="1782208" y="2125160"/>
                    <a:pt x="1777857" y="2119419"/>
                    <a:pt x="1773000" y="2114185"/>
                  </a:cubicBezTo>
                  <a:cubicBezTo>
                    <a:pt x="1768008" y="2108818"/>
                    <a:pt x="1762139" y="2104214"/>
                    <a:pt x="1757248" y="2098746"/>
                  </a:cubicBezTo>
                  <a:cubicBezTo>
                    <a:pt x="1747635" y="2088031"/>
                    <a:pt x="1738461" y="2076957"/>
                    <a:pt x="1729084" y="2066029"/>
                  </a:cubicBezTo>
                  <a:cubicBezTo>
                    <a:pt x="1725037" y="2061307"/>
                    <a:pt x="1720955" y="2056649"/>
                    <a:pt x="1716975" y="2051862"/>
                  </a:cubicBezTo>
                  <a:cubicBezTo>
                    <a:pt x="1713636" y="2047815"/>
                    <a:pt x="1710769" y="2043363"/>
                    <a:pt x="1707126" y="2039605"/>
                  </a:cubicBezTo>
                  <a:cubicBezTo>
                    <a:pt x="1702236" y="2034576"/>
                    <a:pt x="1696839" y="2029989"/>
                    <a:pt x="1691577" y="2025334"/>
                  </a:cubicBezTo>
                  <a:cubicBezTo>
                    <a:pt x="1686922" y="2021236"/>
                    <a:pt x="1682200" y="2017205"/>
                    <a:pt x="1677276" y="2013363"/>
                  </a:cubicBezTo>
                  <a:cubicBezTo>
                    <a:pt x="1672857" y="2010277"/>
                    <a:pt x="1670193" y="2017607"/>
                    <a:pt x="1670496" y="2019266"/>
                  </a:cubicBezTo>
                  <a:close/>
                  <a:moveTo>
                    <a:pt x="1426902" y="2049137"/>
                  </a:moveTo>
                  <a:cubicBezTo>
                    <a:pt x="1428892" y="2053640"/>
                    <a:pt x="1431219" y="2057907"/>
                    <a:pt x="1433378" y="2062275"/>
                  </a:cubicBezTo>
                  <a:cubicBezTo>
                    <a:pt x="1435874" y="2068198"/>
                    <a:pt x="1438808" y="2073935"/>
                    <a:pt x="1442114" y="2079443"/>
                  </a:cubicBezTo>
                  <a:cubicBezTo>
                    <a:pt x="1450647" y="2091545"/>
                    <a:pt x="1459754" y="2103162"/>
                    <a:pt x="1468726" y="2114910"/>
                  </a:cubicBezTo>
                  <a:cubicBezTo>
                    <a:pt x="1473516" y="2121224"/>
                    <a:pt x="1478137" y="2127707"/>
                    <a:pt x="1483432" y="2133582"/>
                  </a:cubicBezTo>
                  <a:cubicBezTo>
                    <a:pt x="1490819" y="2141792"/>
                    <a:pt x="1499083" y="2149260"/>
                    <a:pt x="1506402" y="2157530"/>
                  </a:cubicBezTo>
                  <a:cubicBezTo>
                    <a:pt x="1515711" y="2168077"/>
                    <a:pt x="1524549" y="2179013"/>
                    <a:pt x="1533419" y="2189951"/>
                  </a:cubicBezTo>
                  <a:cubicBezTo>
                    <a:pt x="1542493" y="2201125"/>
                    <a:pt x="1551364" y="2212465"/>
                    <a:pt x="1560268" y="2223741"/>
                  </a:cubicBezTo>
                  <a:cubicBezTo>
                    <a:pt x="1563540" y="2227856"/>
                    <a:pt x="1566677" y="2232056"/>
                    <a:pt x="1569915" y="2236184"/>
                  </a:cubicBezTo>
                  <a:cubicBezTo>
                    <a:pt x="1574772" y="2242346"/>
                    <a:pt x="1579696" y="2248441"/>
                    <a:pt x="1584520" y="2254604"/>
                  </a:cubicBezTo>
                  <a:cubicBezTo>
                    <a:pt x="1587555" y="2258142"/>
                    <a:pt x="1590355" y="2261872"/>
                    <a:pt x="1592885" y="2265778"/>
                  </a:cubicBezTo>
                  <a:cubicBezTo>
                    <a:pt x="1596055" y="2271128"/>
                    <a:pt x="1599765" y="2276019"/>
                    <a:pt x="1602767" y="2281557"/>
                  </a:cubicBezTo>
                  <a:cubicBezTo>
                    <a:pt x="1604555" y="2284097"/>
                    <a:pt x="1617878" y="2278676"/>
                    <a:pt x="1615753" y="2271566"/>
                  </a:cubicBezTo>
                  <a:cubicBezTo>
                    <a:pt x="1612482" y="2265438"/>
                    <a:pt x="1608838" y="2259528"/>
                    <a:pt x="1604791" y="2253875"/>
                  </a:cubicBezTo>
                  <a:cubicBezTo>
                    <a:pt x="1601182" y="2248141"/>
                    <a:pt x="1597674" y="2242380"/>
                    <a:pt x="1594031" y="2236693"/>
                  </a:cubicBezTo>
                  <a:cubicBezTo>
                    <a:pt x="1589039" y="2228871"/>
                    <a:pt x="1583811" y="2221218"/>
                    <a:pt x="1578920" y="2213295"/>
                  </a:cubicBezTo>
                  <a:cubicBezTo>
                    <a:pt x="1576357" y="2209150"/>
                    <a:pt x="1574300" y="2204596"/>
                    <a:pt x="1572040" y="2200191"/>
                  </a:cubicBezTo>
                  <a:cubicBezTo>
                    <a:pt x="1570353" y="2196107"/>
                    <a:pt x="1568329" y="2192174"/>
                    <a:pt x="1565968" y="2188443"/>
                  </a:cubicBezTo>
                  <a:cubicBezTo>
                    <a:pt x="1559729" y="2180166"/>
                    <a:pt x="1552983" y="2172327"/>
                    <a:pt x="1546439" y="2164337"/>
                  </a:cubicBezTo>
                  <a:cubicBezTo>
                    <a:pt x="1541750" y="2158603"/>
                    <a:pt x="1537265" y="2152724"/>
                    <a:pt x="1532239" y="2147287"/>
                  </a:cubicBezTo>
                  <a:cubicBezTo>
                    <a:pt x="1527112" y="2141752"/>
                    <a:pt x="1521074" y="2136979"/>
                    <a:pt x="1516049" y="2131356"/>
                  </a:cubicBezTo>
                  <a:cubicBezTo>
                    <a:pt x="1506132" y="2120303"/>
                    <a:pt x="1496654" y="2108892"/>
                    <a:pt x="1486974" y="2097627"/>
                  </a:cubicBezTo>
                  <a:cubicBezTo>
                    <a:pt x="1482825" y="2092769"/>
                    <a:pt x="1478609" y="2087943"/>
                    <a:pt x="1474494" y="2083001"/>
                  </a:cubicBezTo>
                  <a:cubicBezTo>
                    <a:pt x="1471054" y="2078836"/>
                    <a:pt x="1468052" y="2074266"/>
                    <a:pt x="1464308" y="2070387"/>
                  </a:cubicBezTo>
                  <a:cubicBezTo>
                    <a:pt x="1459282" y="2065209"/>
                    <a:pt x="1453750" y="2060450"/>
                    <a:pt x="1448320" y="2055627"/>
                  </a:cubicBezTo>
                  <a:cubicBezTo>
                    <a:pt x="1443530" y="2051394"/>
                    <a:pt x="1438673" y="2047228"/>
                    <a:pt x="1433648" y="2043234"/>
                  </a:cubicBezTo>
                  <a:cubicBezTo>
                    <a:pt x="1429094" y="2040034"/>
                    <a:pt x="1426565" y="2047447"/>
                    <a:pt x="1426902" y="2049140"/>
                  </a:cubicBezTo>
                  <a:close/>
                  <a:moveTo>
                    <a:pt x="1180744" y="2076191"/>
                  </a:moveTo>
                  <a:cubicBezTo>
                    <a:pt x="1182599" y="2080526"/>
                    <a:pt x="1184758" y="2084624"/>
                    <a:pt x="1186815" y="2088823"/>
                  </a:cubicBezTo>
                  <a:cubicBezTo>
                    <a:pt x="1189109" y="2094510"/>
                    <a:pt x="1191841" y="2100021"/>
                    <a:pt x="1194944" y="2105310"/>
                  </a:cubicBezTo>
                  <a:cubicBezTo>
                    <a:pt x="1203005" y="2116893"/>
                    <a:pt x="1211640" y="2127997"/>
                    <a:pt x="1220106" y="2139222"/>
                  </a:cubicBezTo>
                  <a:cubicBezTo>
                    <a:pt x="1224659" y="2145232"/>
                    <a:pt x="1229044" y="2151429"/>
                    <a:pt x="1234070" y="2157014"/>
                  </a:cubicBezTo>
                  <a:cubicBezTo>
                    <a:pt x="1241119" y="2164836"/>
                    <a:pt x="1249012" y="2171896"/>
                    <a:pt x="1255994" y="2179785"/>
                  </a:cubicBezTo>
                  <a:cubicBezTo>
                    <a:pt x="1264865" y="2189806"/>
                    <a:pt x="1273264" y="2200269"/>
                    <a:pt x="1281662" y="2210681"/>
                  </a:cubicBezTo>
                  <a:cubicBezTo>
                    <a:pt x="1290297" y="2221330"/>
                    <a:pt x="1298696" y="2232180"/>
                    <a:pt x="1307162" y="2242950"/>
                  </a:cubicBezTo>
                  <a:cubicBezTo>
                    <a:pt x="1310232" y="2246876"/>
                    <a:pt x="1313233" y="2250870"/>
                    <a:pt x="1316303" y="2254816"/>
                  </a:cubicBezTo>
                  <a:cubicBezTo>
                    <a:pt x="1320924" y="2260692"/>
                    <a:pt x="1325578" y="2266497"/>
                    <a:pt x="1330165" y="2272406"/>
                  </a:cubicBezTo>
                  <a:cubicBezTo>
                    <a:pt x="1333066" y="2275779"/>
                    <a:pt x="1335697" y="2279348"/>
                    <a:pt x="1338092" y="2283088"/>
                  </a:cubicBezTo>
                  <a:cubicBezTo>
                    <a:pt x="1341094" y="2288202"/>
                    <a:pt x="1344602" y="2292870"/>
                    <a:pt x="1347367" y="2298189"/>
                  </a:cubicBezTo>
                  <a:cubicBezTo>
                    <a:pt x="1349054" y="2300644"/>
                    <a:pt x="1362242" y="2295039"/>
                    <a:pt x="1360320" y="2288168"/>
                  </a:cubicBezTo>
                  <a:cubicBezTo>
                    <a:pt x="1357284" y="2282289"/>
                    <a:pt x="1353844" y="2276626"/>
                    <a:pt x="1350032" y="2271219"/>
                  </a:cubicBezTo>
                  <a:cubicBezTo>
                    <a:pt x="1346625" y="2265734"/>
                    <a:pt x="1343320" y="2260183"/>
                    <a:pt x="1339913" y="2254732"/>
                  </a:cubicBezTo>
                  <a:cubicBezTo>
                    <a:pt x="1335191" y="2247247"/>
                    <a:pt x="1330267" y="2239918"/>
                    <a:pt x="1325680" y="2232332"/>
                  </a:cubicBezTo>
                  <a:cubicBezTo>
                    <a:pt x="1323251" y="2228355"/>
                    <a:pt x="1321362" y="2223970"/>
                    <a:pt x="1319237" y="2219737"/>
                  </a:cubicBezTo>
                  <a:cubicBezTo>
                    <a:pt x="1317686" y="2215811"/>
                    <a:pt x="1315797" y="2212030"/>
                    <a:pt x="1313571" y="2208445"/>
                  </a:cubicBezTo>
                  <a:cubicBezTo>
                    <a:pt x="1307668" y="2200539"/>
                    <a:pt x="1301259" y="2193057"/>
                    <a:pt x="1295020" y="2185455"/>
                  </a:cubicBezTo>
                  <a:cubicBezTo>
                    <a:pt x="1290567" y="2180004"/>
                    <a:pt x="1286317" y="2174368"/>
                    <a:pt x="1281528" y="2169204"/>
                  </a:cubicBezTo>
                  <a:cubicBezTo>
                    <a:pt x="1276637" y="2163939"/>
                    <a:pt x="1270869" y="2159422"/>
                    <a:pt x="1266046" y="2154070"/>
                  </a:cubicBezTo>
                  <a:cubicBezTo>
                    <a:pt x="1256635" y="2143556"/>
                    <a:pt x="1247596" y="2132668"/>
                    <a:pt x="1238421" y="2121935"/>
                  </a:cubicBezTo>
                  <a:cubicBezTo>
                    <a:pt x="1234441" y="2117315"/>
                    <a:pt x="1230461" y="2112711"/>
                    <a:pt x="1226549" y="2108022"/>
                  </a:cubicBezTo>
                  <a:cubicBezTo>
                    <a:pt x="1223277" y="2104059"/>
                    <a:pt x="1220477" y="2099657"/>
                    <a:pt x="1216868" y="2095967"/>
                  </a:cubicBezTo>
                  <a:cubicBezTo>
                    <a:pt x="1212078" y="2091039"/>
                    <a:pt x="1206783" y="2086553"/>
                    <a:pt x="1201555" y="2082000"/>
                  </a:cubicBezTo>
                  <a:cubicBezTo>
                    <a:pt x="1197001" y="2077969"/>
                    <a:pt x="1192381" y="2074043"/>
                    <a:pt x="1187524" y="2070269"/>
                  </a:cubicBezTo>
                  <a:cubicBezTo>
                    <a:pt x="1183172" y="2067280"/>
                    <a:pt x="1180474" y="2074556"/>
                    <a:pt x="1180744" y="2076195"/>
                  </a:cubicBezTo>
                  <a:close/>
                  <a:moveTo>
                    <a:pt x="934687" y="2103324"/>
                  </a:moveTo>
                  <a:cubicBezTo>
                    <a:pt x="936509" y="2107624"/>
                    <a:pt x="938667" y="2111705"/>
                    <a:pt x="940691" y="2115868"/>
                  </a:cubicBezTo>
                  <a:cubicBezTo>
                    <a:pt x="942951" y="2121524"/>
                    <a:pt x="945615" y="2126998"/>
                    <a:pt x="948719" y="2132240"/>
                  </a:cubicBezTo>
                  <a:cubicBezTo>
                    <a:pt x="956679" y="2143769"/>
                    <a:pt x="965246" y="2154754"/>
                    <a:pt x="973645" y="2165895"/>
                  </a:cubicBezTo>
                  <a:cubicBezTo>
                    <a:pt x="978164" y="2171889"/>
                    <a:pt x="982482" y="2178018"/>
                    <a:pt x="987508" y="2183569"/>
                  </a:cubicBezTo>
                  <a:cubicBezTo>
                    <a:pt x="994489" y="2191327"/>
                    <a:pt x="1002349" y="2198316"/>
                    <a:pt x="1009263" y="2206138"/>
                  </a:cubicBezTo>
                  <a:cubicBezTo>
                    <a:pt x="1018033" y="2216074"/>
                    <a:pt x="1026364" y="2226453"/>
                    <a:pt x="1034729" y="2236794"/>
                  </a:cubicBezTo>
                  <a:cubicBezTo>
                    <a:pt x="1043263" y="2247375"/>
                    <a:pt x="1051560" y="2258128"/>
                    <a:pt x="1059958" y="2268794"/>
                  </a:cubicBezTo>
                  <a:cubicBezTo>
                    <a:pt x="1063028" y="2272703"/>
                    <a:pt x="1065996" y="2276683"/>
                    <a:pt x="1069032" y="2280599"/>
                  </a:cubicBezTo>
                  <a:cubicBezTo>
                    <a:pt x="1073585" y="2286407"/>
                    <a:pt x="1078206" y="2292178"/>
                    <a:pt x="1082760" y="2298037"/>
                  </a:cubicBezTo>
                  <a:cubicBezTo>
                    <a:pt x="1085627" y="2301380"/>
                    <a:pt x="1088258" y="2304921"/>
                    <a:pt x="1090618" y="2308635"/>
                  </a:cubicBezTo>
                  <a:cubicBezTo>
                    <a:pt x="1093553" y="2313731"/>
                    <a:pt x="1097061" y="2318352"/>
                    <a:pt x="1099793" y="2323651"/>
                  </a:cubicBezTo>
                  <a:cubicBezTo>
                    <a:pt x="1101480" y="2326073"/>
                    <a:pt x="1114634" y="2320433"/>
                    <a:pt x="1112745" y="2313613"/>
                  </a:cubicBezTo>
                  <a:cubicBezTo>
                    <a:pt x="1109743" y="2307758"/>
                    <a:pt x="1106337" y="2302122"/>
                    <a:pt x="1102559" y="2296749"/>
                  </a:cubicBezTo>
                  <a:cubicBezTo>
                    <a:pt x="1099186" y="2291315"/>
                    <a:pt x="1095948" y="2285797"/>
                    <a:pt x="1092541" y="2280397"/>
                  </a:cubicBezTo>
                  <a:cubicBezTo>
                    <a:pt x="1087853" y="2272976"/>
                    <a:pt x="1082996" y="2265684"/>
                    <a:pt x="1078442" y="2258152"/>
                  </a:cubicBezTo>
                  <a:cubicBezTo>
                    <a:pt x="1076081" y="2254206"/>
                    <a:pt x="1074158" y="2249838"/>
                    <a:pt x="1072101" y="2245638"/>
                  </a:cubicBezTo>
                  <a:cubicBezTo>
                    <a:pt x="1070550" y="2241743"/>
                    <a:pt x="1068694" y="2237988"/>
                    <a:pt x="1066502" y="2234417"/>
                  </a:cubicBezTo>
                  <a:cubicBezTo>
                    <a:pt x="1060633" y="2226578"/>
                    <a:pt x="1054292" y="2219181"/>
                    <a:pt x="1048119" y="2211595"/>
                  </a:cubicBezTo>
                  <a:cubicBezTo>
                    <a:pt x="1043701" y="2206198"/>
                    <a:pt x="1039485" y="2200610"/>
                    <a:pt x="1034729" y="2195496"/>
                  </a:cubicBezTo>
                  <a:cubicBezTo>
                    <a:pt x="1029872" y="2190265"/>
                    <a:pt x="1024138" y="2185812"/>
                    <a:pt x="1019382" y="2180497"/>
                  </a:cubicBezTo>
                  <a:cubicBezTo>
                    <a:pt x="1010039" y="2170041"/>
                    <a:pt x="1001067" y="2159267"/>
                    <a:pt x="991960" y="2148619"/>
                  </a:cubicBezTo>
                  <a:cubicBezTo>
                    <a:pt x="988047" y="2144011"/>
                    <a:pt x="984067" y="2139475"/>
                    <a:pt x="980188" y="2134790"/>
                  </a:cubicBezTo>
                  <a:cubicBezTo>
                    <a:pt x="976950" y="2130860"/>
                    <a:pt x="974151" y="2126496"/>
                    <a:pt x="970609" y="2122836"/>
                  </a:cubicBezTo>
                  <a:cubicBezTo>
                    <a:pt x="965819" y="2117962"/>
                    <a:pt x="960592" y="2113510"/>
                    <a:pt x="955431" y="2108990"/>
                  </a:cubicBezTo>
                  <a:cubicBezTo>
                    <a:pt x="950877" y="2105027"/>
                    <a:pt x="946256" y="2101118"/>
                    <a:pt x="941433" y="2097374"/>
                  </a:cubicBezTo>
                  <a:cubicBezTo>
                    <a:pt x="937115" y="2094439"/>
                    <a:pt x="934417" y="2101684"/>
                    <a:pt x="934687" y="2103327"/>
                  </a:cubicBezTo>
                  <a:close/>
                  <a:moveTo>
                    <a:pt x="680164" y="2120947"/>
                  </a:moveTo>
                  <a:cubicBezTo>
                    <a:pt x="682154" y="2125399"/>
                    <a:pt x="684381" y="2129599"/>
                    <a:pt x="686539" y="2133899"/>
                  </a:cubicBezTo>
                  <a:cubicBezTo>
                    <a:pt x="688934" y="2139728"/>
                    <a:pt x="691767" y="2145374"/>
                    <a:pt x="695005" y="2150794"/>
                  </a:cubicBezTo>
                  <a:cubicBezTo>
                    <a:pt x="703370" y="2162731"/>
                    <a:pt x="712309" y="2174139"/>
                    <a:pt x="721078" y="2185684"/>
                  </a:cubicBezTo>
                  <a:cubicBezTo>
                    <a:pt x="725767" y="2191901"/>
                    <a:pt x="730286" y="2198265"/>
                    <a:pt x="735515" y="2204036"/>
                  </a:cubicBezTo>
                  <a:cubicBezTo>
                    <a:pt x="742766" y="2212115"/>
                    <a:pt x="750895" y="2219393"/>
                    <a:pt x="758113" y="2227536"/>
                  </a:cubicBezTo>
                  <a:cubicBezTo>
                    <a:pt x="767254" y="2237881"/>
                    <a:pt x="775889" y="2248647"/>
                    <a:pt x="784591" y="2259380"/>
                  </a:cubicBezTo>
                  <a:cubicBezTo>
                    <a:pt x="793495" y="2270352"/>
                    <a:pt x="802164" y="2281490"/>
                    <a:pt x="810934" y="2292597"/>
                  </a:cubicBezTo>
                  <a:cubicBezTo>
                    <a:pt x="814104" y="2296644"/>
                    <a:pt x="817207" y="2300773"/>
                    <a:pt x="820412" y="2304820"/>
                  </a:cubicBezTo>
                  <a:cubicBezTo>
                    <a:pt x="825167" y="2310891"/>
                    <a:pt x="829991" y="2316855"/>
                    <a:pt x="834713" y="2322933"/>
                  </a:cubicBezTo>
                  <a:cubicBezTo>
                    <a:pt x="837681" y="2326417"/>
                    <a:pt x="840447" y="2330087"/>
                    <a:pt x="842943" y="2333922"/>
                  </a:cubicBezTo>
                  <a:cubicBezTo>
                    <a:pt x="846013" y="2339184"/>
                    <a:pt x="849655" y="2343994"/>
                    <a:pt x="852556" y="2349437"/>
                  </a:cubicBezTo>
                  <a:cubicBezTo>
                    <a:pt x="854344" y="2351977"/>
                    <a:pt x="867599" y="2346476"/>
                    <a:pt x="865508" y="2339450"/>
                  </a:cubicBezTo>
                  <a:cubicBezTo>
                    <a:pt x="862371" y="2333406"/>
                    <a:pt x="858796" y="2327588"/>
                    <a:pt x="854850" y="2322029"/>
                  </a:cubicBezTo>
                  <a:cubicBezTo>
                    <a:pt x="851308" y="2316410"/>
                    <a:pt x="847901" y="2310702"/>
                    <a:pt x="844326" y="2305117"/>
                  </a:cubicBezTo>
                  <a:cubicBezTo>
                    <a:pt x="839401" y="2297413"/>
                    <a:pt x="834308" y="2289898"/>
                    <a:pt x="829519" y="2282093"/>
                  </a:cubicBezTo>
                  <a:cubicBezTo>
                    <a:pt x="827023" y="2278012"/>
                    <a:pt x="825032" y="2273526"/>
                    <a:pt x="822807" y="2269192"/>
                  </a:cubicBezTo>
                  <a:cubicBezTo>
                    <a:pt x="821154" y="2265168"/>
                    <a:pt x="819197" y="2261289"/>
                    <a:pt x="816904" y="2257595"/>
                  </a:cubicBezTo>
                  <a:cubicBezTo>
                    <a:pt x="810799" y="2249470"/>
                    <a:pt x="804188" y="2241766"/>
                    <a:pt x="797745" y="2233928"/>
                  </a:cubicBezTo>
                  <a:cubicBezTo>
                    <a:pt x="793158" y="2228308"/>
                    <a:pt x="788739" y="2222500"/>
                    <a:pt x="783815" y="2217184"/>
                  </a:cubicBezTo>
                  <a:cubicBezTo>
                    <a:pt x="778756" y="2211733"/>
                    <a:pt x="772853" y="2207065"/>
                    <a:pt x="767895" y="2201541"/>
                  </a:cubicBezTo>
                  <a:cubicBezTo>
                    <a:pt x="758147" y="2190690"/>
                    <a:pt x="748838" y="2179468"/>
                    <a:pt x="739360" y="2168411"/>
                  </a:cubicBezTo>
                  <a:cubicBezTo>
                    <a:pt x="735278" y="2163639"/>
                    <a:pt x="731130" y="2158896"/>
                    <a:pt x="727116" y="2154056"/>
                  </a:cubicBezTo>
                  <a:cubicBezTo>
                    <a:pt x="723743" y="2149975"/>
                    <a:pt x="720809" y="2145455"/>
                    <a:pt x="717098" y="2141664"/>
                  </a:cubicBezTo>
                  <a:cubicBezTo>
                    <a:pt x="712174" y="2136567"/>
                    <a:pt x="706743" y="2131913"/>
                    <a:pt x="701380" y="2127187"/>
                  </a:cubicBezTo>
                  <a:cubicBezTo>
                    <a:pt x="696692" y="2123042"/>
                    <a:pt x="691902" y="2118960"/>
                    <a:pt x="686944" y="2115044"/>
                  </a:cubicBezTo>
                  <a:cubicBezTo>
                    <a:pt x="682492" y="2111911"/>
                    <a:pt x="679861" y="2119274"/>
                    <a:pt x="680164" y="2120951"/>
                  </a:cubicBezTo>
                  <a:close/>
                  <a:moveTo>
                    <a:pt x="417614" y="2129511"/>
                  </a:moveTo>
                  <a:cubicBezTo>
                    <a:pt x="419435" y="2133829"/>
                    <a:pt x="421594" y="2137923"/>
                    <a:pt x="423618" y="2142106"/>
                  </a:cubicBezTo>
                  <a:cubicBezTo>
                    <a:pt x="425911" y="2147779"/>
                    <a:pt x="428610" y="2153274"/>
                    <a:pt x="431713" y="2158545"/>
                  </a:cubicBezTo>
                  <a:cubicBezTo>
                    <a:pt x="439740" y="2170091"/>
                    <a:pt x="448342" y="2181144"/>
                    <a:pt x="456774" y="2192336"/>
                  </a:cubicBezTo>
                  <a:cubicBezTo>
                    <a:pt x="461327" y="2198329"/>
                    <a:pt x="465645" y="2204509"/>
                    <a:pt x="470671" y="2210077"/>
                  </a:cubicBezTo>
                  <a:cubicBezTo>
                    <a:pt x="477720" y="2217882"/>
                    <a:pt x="485579" y="2224891"/>
                    <a:pt x="492527" y="2232764"/>
                  </a:cubicBezTo>
                  <a:cubicBezTo>
                    <a:pt x="501364" y="2242734"/>
                    <a:pt x="509729" y="2253163"/>
                    <a:pt x="518094" y="2263542"/>
                  </a:cubicBezTo>
                  <a:cubicBezTo>
                    <a:pt x="526695" y="2274157"/>
                    <a:pt x="535060" y="2284957"/>
                    <a:pt x="543492" y="2295673"/>
                  </a:cubicBezTo>
                  <a:cubicBezTo>
                    <a:pt x="546562" y="2299602"/>
                    <a:pt x="549530" y="2303596"/>
                    <a:pt x="552599" y="2307525"/>
                  </a:cubicBezTo>
                  <a:cubicBezTo>
                    <a:pt x="557187" y="2313364"/>
                    <a:pt x="561842" y="2319172"/>
                    <a:pt x="566395" y="2325048"/>
                  </a:cubicBezTo>
                  <a:cubicBezTo>
                    <a:pt x="569262" y="2328400"/>
                    <a:pt x="571927" y="2331956"/>
                    <a:pt x="574287" y="2335679"/>
                  </a:cubicBezTo>
                  <a:cubicBezTo>
                    <a:pt x="577289" y="2340789"/>
                    <a:pt x="580764" y="2345461"/>
                    <a:pt x="583529" y="2350743"/>
                  </a:cubicBezTo>
                  <a:cubicBezTo>
                    <a:pt x="585216" y="2353182"/>
                    <a:pt x="598370" y="2347579"/>
                    <a:pt x="596481" y="2340722"/>
                  </a:cubicBezTo>
                  <a:cubicBezTo>
                    <a:pt x="593446" y="2334860"/>
                    <a:pt x="590039" y="2329217"/>
                    <a:pt x="586228" y="2323827"/>
                  </a:cubicBezTo>
                  <a:cubicBezTo>
                    <a:pt x="582855" y="2318359"/>
                    <a:pt x="579583" y="2312824"/>
                    <a:pt x="576143" y="2307387"/>
                  </a:cubicBezTo>
                  <a:cubicBezTo>
                    <a:pt x="571454" y="2299923"/>
                    <a:pt x="566530" y="2292627"/>
                    <a:pt x="561976" y="2285058"/>
                  </a:cubicBezTo>
                  <a:cubicBezTo>
                    <a:pt x="559581" y="2281095"/>
                    <a:pt x="557692" y="2276713"/>
                    <a:pt x="555601" y="2272514"/>
                  </a:cubicBezTo>
                  <a:cubicBezTo>
                    <a:pt x="554050" y="2268601"/>
                    <a:pt x="552127" y="2264827"/>
                    <a:pt x="549935" y="2261238"/>
                  </a:cubicBezTo>
                  <a:cubicBezTo>
                    <a:pt x="544066" y="2253366"/>
                    <a:pt x="537691" y="2245935"/>
                    <a:pt x="531485" y="2238349"/>
                  </a:cubicBezTo>
                  <a:cubicBezTo>
                    <a:pt x="527066" y="2232899"/>
                    <a:pt x="522816" y="2227279"/>
                    <a:pt x="518060" y="2222159"/>
                  </a:cubicBezTo>
                  <a:cubicBezTo>
                    <a:pt x="513170" y="2216894"/>
                    <a:pt x="507402" y="2212408"/>
                    <a:pt x="502612" y="2207075"/>
                  </a:cubicBezTo>
                  <a:cubicBezTo>
                    <a:pt x="493235" y="2196619"/>
                    <a:pt x="484230" y="2185762"/>
                    <a:pt x="475089" y="2175059"/>
                  </a:cubicBezTo>
                  <a:cubicBezTo>
                    <a:pt x="471143" y="2170455"/>
                    <a:pt x="467129" y="2165868"/>
                    <a:pt x="463284" y="2161197"/>
                  </a:cubicBezTo>
                  <a:cubicBezTo>
                    <a:pt x="460012" y="2157250"/>
                    <a:pt x="457213" y="2152865"/>
                    <a:pt x="453637" y="2149192"/>
                  </a:cubicBezTo>
                  <a:cubicBezTo>
                    <a:pt x="448848" y="2144285"/>
                    <a:pt x="443552" y="2139812"/>
                    <a:pt x="438357" y="2135276"/>
                  </a:cubicBezTo>
                  <a:cubicBezTo>
                    <a:pt x="433804" y="2131282"/>
                    <a:pt x="429183" y="2127353"/>
                    <a:pt x="424360" y="2123612"/>
                  </a:cubicBezTo>
                  <a:cubicBezTo>
                    <a:pt x="420009" y="2120610"/>
                    <a:pt x="417310" y="2127872"/>
                    <a:pt x="417614" y="2129515"/>
                  </a:cubicBezTo>
                  <a:close/>
                  <a:moveTo>
                    <a:pt x="205759" y="2062190"/>
                  </a:moveTo>
                  <a:cubicBezTo>
                    <a:pt x="246707" y="2105040"/>
                    <a:pt x="287722" y="2147961"/>
                    <a:pt x="328804" y="2190956"/>
                  </a:cubicBezTo>
                  <a:lnTo>
                    <a:pt x="359667" y="2223141"/>
                  </a:lnTo>
                  <a:lnTo>
                    <a:pt x="375014" y="2239139"/>
                  </a:lnTo>
                  <a:cubicBezTo>
                    <a:pt x="380444" y="2243895"/>
                    <a:pt x="385773" y="2249160"/>
                    <a:pt x="391541" y="2253713"/>
                  </a:cubicBezTo>
                  <a:cubicBezTo>
                    <a:pt x="414241" y="2272659"/>
                    <a:pt x="438931" y="2289123"/>
                    <a:pt x="465139" y="2302827"/>
                  </a:cubicBezTo>
                  <a:cubicBezTo>
                    <a:pt x="534116" y="2339494"/>
                    <a:pt x="611828" y="2358457"/>
                    <a:pt x="690014" y="2364653"/>
                  </a:cubicBezTo>
                  <a:cubicBezTo>
                    <a:pt x="768367" y="2371304"/>
                    <a:pt x="847227" y="2366296"/>
                    <a:pt x="925310" y="2358845"/>
                  </a:cubicBezTo>
                  <a:cubicBezTo>
                    <a:pt x="1294311" y="2320686"/>
                    <a:pt x="1663481" y="2282488"/>
                    <a:pt x="2032852" y="2244249"/>
                  </a:cubicBezTo>
                  <a:cubicBezTo>
                    <a:pt x="2230979" y="2223613"/>
                    <a:pt x="2429241" y="2203436"/>
                    <a:pt x="2627301" y="2181512"/>
                  </a:cubicBezTo>
                  <a:lnTo>
                    <a:pt x="3457890" y="2087336"/>
                  </a:lnTo>
                  <a:cubicBezTo>
                    <a:pt x="3810127" y="2049380"/>
                    <a:pt x="4162397" y="2011421"/>
                    <a:pt x="4514669" y="1973465"/>
                  </a:cubicBezTo>
                  <a:lnTo>
                    <a:pt x="5054678" y="1916179"/>
                  </a:lnTo>
                  <a:cubicBezTo>
                    <a:pt x="5144701" y="1906087"/>
                    <a:pt x="5234287" y="1898538"/>
                    <a:pt x="5325020" y="1887617"/>
                  </a:cubicBezTo>
                  <a:cubicBezTo>
                    <a:pt x="5415145" y="1876290"/>
                    <a:pt x="5507395" y="1861733"/>
                    <a:pt x="5594923" y="1827096"/>
                  </a:cubicBezTo>
                  <a:cubicBezTo>
                    <a:pt x="5626663" y="1814026"/>
                    <a:pt x="5658874" y="1799438"/>
                    <a:pt x="5687342" y="1777068"/>
                  </a:cubicBezTo>
                  <a:cubicBezTo>
                    <a:pt x="5716147" y="1754972"/>
                    <a:pt x="5740398" y="1727503"/>
                    <a:pt x="5758781" y="1696178"/>
                  </a:cubicBezTo>
                  <a:cubicBezTo>
                    <a:pt x="5793792" y="1632743"/>
                    <a:pt x="5806407" y="1563011"/>
                    <a:pt x="5811803" y="1495801"/>
                  </a:cubicBezTo>
                  <a:cubicBezTo>
                    <a:pt x="5815413" y="1445686"/>
                    <a:pt x="5816391" y="1395416"/>
                    <a:pt x="5814738" y="1345196"/>
                  </a:cubicBezTo>
                  <a:cubicBezTo>
                    <a:pt x="5813456" y="1295593"/>
                    <a:pt x="5812209" y="1247208"/>
                    <a:pt x="5812074" y="1197876"/>
                  </a:cubicBezTo>
                  <a:cubicBezTo>
                    <a:pt x="5811433" y="1099584"/>
                    <a:pt x="5812411" y="1000514"/>
                    <a:pt x="5807115" y="900833"/>
                  </a:cubicBezTo>
                  <a:cubicBezTo>
                    <a:pt x="5804181" y="841834"/>
                    <a:pt x="5798110" y="782224"/>
                    <a:pt x="5789374" y="723548"/>
                  </a:cubicBezTo>
                  <a:cubicBezTo>
                    <a:pt x="5781009" y="664403"/>
                    <a:pt x="5769035" y="605818"/>
                    <a:pt x="5753553" y="548124"/>
                  </a:cubicBezTo>
                  <a:cubicBezTo>
                    <a:pt x="5741747" y="503874"/>
                    <a:pt x="5725456" y="460957"/>
                    <a:pt x="5704847" y="420053"/>
                  </a:cubicBezTo>
                  <a:cubicBezTo>
                    <a:pt x="5683598" y="377513"/>
                    <a:pt x="5655299" y="338856"/>
                    <a:pt x="5621198" y="305710"/>
                  </a:cubicBezTo>
                  <a:lnTo>
                    <a:pt x="5596205" y="281975"/>
                  </a:lnTo>
                  <a:lnTo>
                    <a:pt x="5572594" y="308469"/>
                  </a:lnTo>
                  <a:lnTo>
                    <a:pt x="5572560" y="308469"/>
                  </a:lnTo>
                  <a:lnTo>
                    <a:pt x="5622244" y="306725"/>
                  </a:lnTo>
                  <a:cubicBezTo>
                    <a:pt x="5575663" y="258816"/>
                    <a:pt x="5529151" y="210981"/>
                    <a:pt x="5482739" y="163217"/>
                  </a:cubicBezTo>
                  <a:cubicBezTo>
                    <a:pt x="5427591" y="107145"/>
                    <a:pt x="5322895" y="40866"/>
                    <a:pt x="5438688" y="165399"/>
                  </a:cubicBezTo>
                  <a:cubicBezTo>
                    <a:pt x="5491205" y="220435"/>
                    <a:pt x="5544463" y="275485"/>
                    <a:pt x="5598431" y="330545"/>
                  </a:cubicBezTo>
                  <a:lnTo>
                    <a:pt x="5597993" y="330545"/>
                  </a:lnTo>
                  <a:lnTo>
                    <a:pt x="5597993" y="330545"/>
                  </a:lnTo>
                  <a:lnTo>
                    <a:pt x="5598229" y="330292"/>
                  </a:lnTo>
                  <a:lnTo>
                    <a:pt x="5598464" y="330511"/>
                  </a:lnTo>
                  <a:cubicBezTo>
                    <a:pt x="5632532" y="363941"/>
                    <a:pt x="5660325" y="403212"/>
                    <a:pt x="5680529" y="446463"/>
                  </a:cubicBezTo>
                  <a:cubicBezTo>
                    <a:pt x="5700766" y="489671"/>
                    <a:pt x="5716619" y="534777"/>
                    <a:pt x="5727952" y="581118"/>
                  </a:cubicBezTo>
                  <a:cubicBezTo>
                    <a:pt x="5747954" y="662481"/>
                    <a:pt x="5759692" y="745877"/>
                    <a:pt x="5766944" y="829168"/>
                  </a:cubicBezTo>
                  <a:cubicBezTo>
                    <a:pt x="5773723" y="912649"/>
                    <a:pt x="5774499" y="996517"/>
                    <a:pt x="5774398" y="1080470"/>
                  </a:cubicBezTo>
                  <a:lnTo>
                    <a:pt x="5774060" y="1254082"/>
                  </a:lnTo>
                  <a:cubicBezTo>
                    <a:pt x="5774195" y="1312252"/>
                    <a:pt x="5777400" y="1369963"/>
                    <a:pt x="5775275" y="1427067"/>
                  </a:cubicBezTo>
                  <a:cubicBezTo>
                    <a:pt x="5773352" y="1484155"/>
                    <a:pt x="5768731" y="1541410"/>
                    <a:pt x="5754430" y="1595448"/>
                  </a:cubicBezTo>
                  <a:cubicBezTo>
                    <a:pt x="5740331" y="1649267"/>
                    <a:pt x="5715203" y="1699673"/>
                    <a:pt x="5673377" y="1733712"/>
                  </a:cubicBezTo>
                  <a:cubicBezTo>
                    <a:pt x="5651555" y="1751913"/>
                    <a:pt x="5627101" y="1766663"/>
                    <a:pt x="5600826" y="1777456"/>
                  </a:cubicBezTo>
                  <a:cubicBezTo>
                    <a:pt x="5574618" y="1789261"/>
                    <a:pt x="5546386" y="1797822"/>
                    <a:pt x="5518222" y="1805981"/>
                  </a:cubicBezTo>
                  <a:cubicBezTo>
                    <a:pt x="5461927" y="1821355"/>
                    <a:pt x="5403070" y="1829956"/>
                    <a:pt x="5344009" y="1837012"/>
                  </a:cubicBezTo>
                  <a:cubicBezTo>
                    <a:pt x="5291054" y="1843276"/>
                    <a:pt x="5237660" y="1847273"/>
                    <a:pt x="5183929" y="1851607"/>
                  </a:cubicBezTo>
                  <a:cubicBezTo>
                    <a:pt x="5129996" y="1855904"/>
                    <a:pt x="5076332" y="1860950"/>
                    <a:pt x="5022601" y="1866448"/>
                  </a:cubicBezTo>
                  <a:cubicBezTo>
                    <a:pt x="4763997" y="1894029"/>
                    <a:pt x="4505258" y="1921613"/>
                    <a:pt x="4246418" y="1949200"/>
                  </a:cubicBezTo>
                  <a:cubicBezTo>
                    <a:pt x="4061243" y="1969161"/>
                    <a:pt x="3876102" y="1989109"/>
                    <a:pt x="3690960" y="2009046"/>
                  </a:cubicBezTo>
                  <a:cubicBezTo>
                    <a:pt x="3501603" y="2030953"/>
                    <a:pt x="3312280" y="2052854"/>
                    <a:pt x="3122956" y="2074748"/>
                  </a:cubicBezTo>
                  <a:lnTo>
                    <a:pt x="2008027" y="2196353"/>
                  </a:lnTo>
                  <a:lnTo>
                    <a:pt x="1526673" y="2248664"/>
                  </a:lnTo>
                  <a:cubicBezTo>
                    <a:pt x="1391317" y="2263225"/>
                    <a:pt x="1255758" y="2276531"/>
                    <a:pt x="1120604" y="2291919"/>
                  </a:cubicBezTo>
                  <a:cubicBezTo>
                    <a:pt x="1030378" y="2301791"/>
                    <a:pt x="939342" y="2313843"/>
                    <a:pt x="850465" y="2322275"/>
                  </a:cubicBezTo>
                  <a:cubicBezTo>
                    <a:pt x="761722" y="2330266"/>
                    <a:pt x="673048" y="2331858"/>
                    <a:pt x="589027" y="2313944"/>
                  </a:cubicBezTo>
                  <a:cubicBezTo>
                    <a:pt x="552363" y="2306034"/>
                    <a:pt x="516711" y="2294023"/>
                    <a:pt x="482712" y="2278140"/>
                  </a:cubicBezTo>
                  <a:cubicBezTo>
                    <a:pt x="465948" y="2270170"/>
                    <a:pt x="449758" y="2261080"/>
                    <a:pt x="434209" y="2250934"/>
                  </a:cubicBezTo>
                  <a:cubicBezTo>
                    <a:pt x="426417" y="2245939"/>
                    <a:pt x="418896" y="2240619"/>
                    <a:pt x="411644" y="2234970"/>
                  </a:cubicBezTo>
                  <a:cubicBezTo>
                    <a:pt x="408001" y="2232143"/>
                    <a:pt x="404291" y="2229435"/>
                    <a:pt x="400850" y="2226386"/>
                  </a:cubicBezTo>
                  <a:cubicBezTo>
                    <a:pt x="397511" y="2223458"/>
                    <a:pt x="393329" y="2220274"/>
                    <a:pt x="391372" y="2218176"/>
                  </a:cubicBezTo>
                  <a:cubicBezTo>
                    <a:pt x="334201" y="2162428"/>
                    <a:pt x="277063" y="2106700"/>
                    <a:pt x="219959" y="2050996"/>
                  </a:cubicBezTo>
                  <a:cubicBezTo>
                    <a:pt x="121705" y="1956310"/>
                    <a:pt x="180597" y="2034583"/>
                    <a:pt x="205759" y="2062194"/>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6" name="PPT世界-6-3"/>
            <p:cNvSpPr/>
            <p:nvPr/>
          </p:nvSpPr>
          <p:spPr>
            <a:xfrm rot="21240000">
              <a:off x="979675" y="2785985"/>
              <a:ext cx="5546798" cy="1261884"/>
            </a:xfrm>
            <a:prstGeom prst="rect">
              <a:avLst/>
            </a:prstGeom>
          </p:spPr>
          <p:txBody>
            <a:bodyPr wrap="square">
              <a:noAutofit/>
            </a:bodyPr>
            <a:lstStyle/>
            <a:p>
              <a:pPr algn="ctr"/>
              <a:r>
                <a:rPr lang="zh-CN" altLang="en-US" sz="7400" i="1" dirty="0">
                  <a:latin typeface="思源黑体 CN Bold" panose="020B0800000000000000" pitchFamily="34" charset="-122"/>
                  <a:ea typeface="思源黑体 CN Bold" panose="020B0800000000000000" pitchFamily="34" charset="-122"/>
                  <a:cs typeface="思源黑体 CN Bold" panose="020B0800000000000000" pitchFamily="34" charset="-122"/>
                </a:rPr>
                <a:t>教学设计</a:t>
              </a:r>
            </a:p>
          </p:txBody>
        </p:sp>
        <p:grpSp>
          <p:nvGrpSpPr>
            <p:cNvPr id="5" name="组合 4"/>
            <p:cNvGrpSpPr/>
            <p:nvPr/>
          </p:nvGrpSpPr>
          <p:grpSpPr>
            <a:xfrm>
              <a:off x="765394" y="4299462"/>
              <a:ext cx="515147" cy="692653"/>
              <a:chOff x="634596" y="2257440"/>
              <a:chExt cx="307493" cy="413448"/>
            </a:xfrm>
          </p:grpSpPr>
          <p:sp>
            <p:nvSpPr>
              <p:cNvPr id="35" name="PPT世界-6-4"/>
              <p:cNvSpPr/>
              <p:nvPr/>
            </p:nvSpPr>
            <p:spPr>
              <a:xfrm>
                <a:off x="641453" y="2437793"/>
                <a:ext cx="216154" cy="157913"/>
              </a:xfrm>
              <a:custGeom>
                <a:avLst/>
                <a:gdLst>
                  <a:gd name="connsiteX0" fmla="*/ 349610 w 350888"/>
                  <a:gd name="connsiteY0" fmla="*/ -45 h 256344"/>
                  <a:gd name="connsiteX1" fmla="*/ 75018 w 350888"/>
                  <a:gd name="connsiteY1" fmla="*/ 256299 h 256344"/>
                  <a:gd name="connsiteX2" fmla="*/ -1278 w 350888"/>
                  <a:gd name="connsiteY2" fmla="*/ 106978 h 256344"/>
                </a:gdLst>
                <a:ahLst/>
                <a:cxnLst>
                  <a:cxn ang="0">
                    <a:pos x="connsiteX0" y="connsiteY0"/>
                  </a:cxn>
                  <a:cxn ang="0">
                    <a:pos x="connsiteX1" y="connsiteY1"/>
                  </a:cxn>
                  <a:cxn ang="0">
                    <a:pos x="connsiteX2" y="connsiteY2"/>
                  </a:cxn>
                </a:cxnLst>
                <a:rect l="l" t="t" r="r" b="b"/>
                <a:pathLst>
                  <a:path w="350888" h="256344">
                    <a:moveTo>
                      <a:pt x="349610" y="-45"/>
                    </a:moveTo>
                    <a:lnTo>
                      <a:pt x="75018" y="256299"/>
                    </a:lnTo>
                    <a:lnTo>
                      <a:pt x="-1278" y="106978"/>
                    </a:lnTo>
                    <a:close/>
                  </a:path>
                </a:pathLst>
              </a:custGeom>
              <a:solidFill>
                <a:schemeClr val="accent3"/>
              </a:solidFill>
              <a:ln w="3372" cap="flat">
                <a:noFill/>
                <a:prstDash val="solid"/>
                <a:miter/>
              </a:ln>
            </p:spPr>
            <p:txBody>
              <a:bodyPr rtlCol="0" anchor="ctr">
                <a:noAutofit/>
              </a:bodyPr>
              <a:lstStyle/>
              <a:p>
                <a:endParaRPr lang="zh-CN" altLang="en-US" sz="1600" dirty="0">
                  <a:cs typeface="思源黑体 CN Bold" panose="020B0800000000000000" pitchFamily="34" charset="-122"/>
                </a:endParaRPr>
              </a:p>
            </p:txBody>
          </p:sp>
          <p:sp>
            <p:nvSpPr>
              <p:cNvPr id="36" name="PPT世界-6-5"/>
              <p:cNvSpPr/>
              <p:nvPr/>
            </p:nvSpPr>
            <p:spPr>
              <a:xfrm>
                <a:off x="657036" y="2265244"/>
                <a:ext cx="273085" cy="395787"/>
              </a:xfrm>
              <a:custGeom>
                <a:avLst/>
                <a:gdLst>
                  <a:gd name="connsiteX0" fmla="*/ 291123 w 443306"/>
                  <a:gd name="connsiteY0" fmla="*/ 150334 h 642492"/>
                  <a:gd name="connsiteX1" fmla="*/ -1278 w 443306"/>
                  <a:gd name="connsiteY1" fmla="*/ 177419 h 642492"/>
                  <a:gd name="connsiteX2" fmla="*/ 63213 w 443306"/>
                  <a:gd name="connsiteY2" fmla="*/ -45 h 642492"/>
                  <a:gd name="connsiteX3" fmla="*/ 375244 w 443306"/>
                  <a:gd name="connsiteY3" fmla="*/ 379762 h 642492"/>
                  <a:gd name="connsiteX4" fmla="*/ 236312 w 443306"/>
                  <a:gd name="connsiteY4" fmla="*/ 642448 h 642492"/>
                  <a:gd name="connsiteX5" fmla="*/ 442029 w 443306"/>
                  <a:gd name="connsiteY5" fmla="*/ 640053 h 64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3306" h="642492">
                    <a:moveTo>
                      <a:pt x="291123" y="150334"/>
                    </a:moveTo>
                    <a:cubicBezTo>
                      <a:pt x="276383" y="153876"/>
                      <a:pt x="-1278" y="177419"/>
                      <a:pt x="-1278" y="177419"/>
                    </a:cubicBezTo>
                    <a:lnTo>
                      <a:pt x="63213" y="-45"/>
                    </a:lnTo>
                    <a:close/>
                    <a:moveTo>
                      <a:pt x="375244" y="379762"/>
                    </a:moveTo>
                    <a:lnTo>
                      <a:pt x="236312" y="642448"/>
                    </a:lnTo>
                    <a:lnTo>
                      <a:pt x="442029" y="640053"/>
                    </a:lnTo>
                    <a:close/>
                  </a:path>
                </a:pathLst>
              </a:custGeom>
              <a:solidFill>
                <a:schemeClr val="accent1"/>
              </a:solidFill>
              <a:ln w="3372" cap="flat">
                <a:noFill/>
                <a:prstDash val="solid"/>
                <a:miter/>
              </a:ln>
            </p:spPr>
            <p:txBody>
              <a:bodyPr rtlCol="0" anchor="ctr">
                <a:noAutofit/>
              </a:bodyPr>
              <a:lstStyle/>
              <a:p>
                <a:endParaRPr lang="zh-CN" altLang="en-US" sz="1600" dirty="0">
                  <a:cs typeface="思源黑体 CN Bold" panose="020B0800000000000000" pitchFamily="34" charset="-122"/>
                </a:endParaRPr>
              </a:p>
            </p:txBody>
          </p:sp>
          <p:sp>
            <p:nvSpPr>
              <p:cNvPr id="37" name="PPT世界-6-6"/>
              <p:cNvSpPr/>
              <p:nvPr/>
            </p:nvSpPr>
            <p:spPr>
              <a:xfrm>
                <a:off x="634596" y="2257440"/>
                <a:ext cx="307493" cy="413448"/>
              </a:xfrm>
              <a:custGeom>
                <a:avLst/>
                <a:gdLst>
                  <a:gd name="connsiteX0" fmla="*/ 353624 w 499162"/>
                  <a:gd name="connsiteY0" fmla="*/ 299270 h 671161"/>
                  <a:gd name="connsiteX1" fmla="*/ 312642 w 499162"/>
                  <a:gd name="connsiteY1" fmla="*/ 308074 h 671161"/>
                  <a:gd name="connsiteX2" fmla="*/ 258743 w 499162"/>
                  <a:gd name="connsiteY2" fmla="*/ 319879 h 671161"/>
                  <a:gd name="connsiteX3" fmla="*/ 131920 w 499162"/>
                  <a:gd name="connsiteY3" fmla="*/ 355025 h 671161"/>
                  <a:gd name="connsiteX4" fmla="*/ 63921 w 499162"/>
                  <a:gd name="connsiteY4" fmla="*/ 374420 h 671161"/>
                  <a:gd name="connsiteX5" fmla="*/ -1278 w 499162"/>
                  <a:gd name="connsiteY5" fmla="*/ 395096 h 671161"/>
                  <a:gd name="connsiteX6" fmla="*/ 22231 w 499162"/>
                  <a:gd name="connsiteY6" fmla="*/ 440226 h 671161"/>
                  <a:gd name="connsiteX7" fmla="*/ 50159 w 499162"/>
                  <a:gd name="connsiteY7" fmla="*/ 495846 h 671161"/>
                  <a:gd name="connsiteX8" fmla="*/ 81562 w 499162"/>
                  <a:gd name="connsiteY8" fmla="*/ 559089 h 671161"/>
                  <a:gd name="connsiteX9" fmla="*/ 83349 w 499162"/>
                  <a:gd name="connsiteY9" fmla="*/ 562697 h 671161"/>
                  <a:gd name="connsiteX10" fmla="*/ 140588 w 499162"/>
                  <a:gd name="connsiteY10" fmla="*/ 510552 h 671161"/>
                  <a:gd name="connsiteX11" fmla="*/ 190272 w 499162"/>
                  <a:gd name="connsiteY11" fmla="*/ 465658 h 671161"/>
                  <a:gd name="connsiteX12" fmla="*/ 227273 w 499162"/>
                  <a:gd name="connsiteY12" fmla="*/ 432333 h 671161"/>
                  <a:gd name="connsiteX13" fmla="*/ 282488 w 499162"/>
                  <a:gd name="connsiteY13" fmla="*/ 382346 h 671161"/>
                  <a:gd name="connsiteX14" fmla="*/ 315408 w 499162"/>
                  <a:gd name="connsiteY14" fmla="*/ 353001 h 671161"/>
                  <a:gd name="connsiteX15" fmla="*/ 359594 w 499162"/>
                  <a:gd name="connsiteY15" fmla="*/ 315393 h 671161"/>
                  <a:gd name="connsiteX16" fmla="*/ 353894 w 499162"/>
                  <a:gd name="connsiteY16" fmla="*/ 301598 h 671161"/>
                  <a:gd name="connsiteX17" fmla="*/ 304480 w 499162"/>
                  <a:gd name="connsiteY17" fmla="*/ 343523 h 671161"/>
                  <a:gd name="connsiteX18" fmla="*/ 256280 w 499162"/>
                  <a:gd name="connsiteY18" fmla="*/ 384572 h 671161"/>
                  <a:gd name="connsiteX19" fmla="*/ 190103 w 499162"/>
                  <a:gd name="connsiteY19" fmla="*/ 441373 h 671161"/>
                  <a:gd name="connsiteX20" fmla="*/ 154957 w 499162"/>
                  <a:gd name="connsiteY20" fmla="*/ 470009 h 671161"/>
                  <a:gd name="connsiteX21" fmla="*/ 123454 w 499162"/>
                  <a:gd name="connsiteY21" fmla="*/ 495576 h 671161"/>
                  <a:gd name="connsiteX22" fmla="*/ 100383 w 499162"/>
                  <a:gd name="connsiteY22" fmla="*/ 516387 h 671161"/>
                  <a:gd name="connsiteX23" fmla="*/ 94615 w 499162"/>
                  <a:gd name="connsiteY23" fmla="*/ 521649 h 671161"/>
                  <a:gd name="connsiteX24" fmla="*/ 93165 w 499162"/>
                  <a:gd name="connsiteY24" fmla="*/ 522964 h 671161"/>
                  <a:gd name="connsiteX25" fmla="*/ 92524 w 499162"/>
                  <a:gd name="connsiteY25" fmla="*/ 523538 h 671161"/>
                  <a:gd name="connsiteX26" fmla="*/ 92456 w 499162"/>
                  <a:gd name="connsiteY26" fmla="*/ 523605 h 671161"/>
                  <a:gd name="connsiteX27" fmla="*/ 92153 w 499162"/>
                  <a:gd name="connsiteY27" fmla="*/ 523808 h 671161"/>
                  <a:gd name="connsiteX28" fmla="*/ 91175 w 499162"/>
                  <a:gd name="connsiteY28" fmla="*/ 524516 h 671161"/>
                  <a:gd name="connsiteX29" fmla="*/ 90669 w 499162"/>
                  <a:gd name="connsiteY29" fmla="*/ 523167 h 671161"/>
                  <a:gd name="connsiteX30" fmla="*/ 84192 w 499162"/>
                  <a:gd name="connsiteY30" fmla="*/ 510046 h 671161"/>
                  <a:gd name="connsiteX31" fmla="*/ 54983 w 499162"/>
                  <a:gd name="connsiteY31" fmla="*/ 451458 h 671161"/>
                  <a:gd name="connsiteX32" fmla="*/ 39164 w 499162"/>
                  <a:gd name="connsiteY32" fmla="*/ 422113 h 671161"/>
                  <a:gd name="connsiteX33" fmla="*/ 35184 w 499162"/>
                  <a:gd name="connsiteY33" fmla="*/ 414794 h 671161"/>
                  <a:gd name="connsiteX34" fmla="*/ 33160 w 499162"/>
                  <a:gd name="connsiteY34" fmla="*/ 411117 h 671161"/>
                  <a:gd name="connsiteX35" fmla="*/ 32721 w 499162"/>
                  <a:gd name="connsiteY35" fmla="*/ 410476 h 671161"/>
                  <a:gd name="connsiteX36" fmla="*/ 31743 w 499162"/>
                  <a:gd name="connsiteY36" fmla="*/ 409026 h 671161"/>
                  <a:gd name="connsiteX37" fmla="*/ 31676 w 499162"/>
                  <a:gd name="connsiteY37" fmla="*/ 408857 h 671161"/>
                  <a:gd name="connsiteX38" fmla="*/ 137721 w 499162"/>
                  <a:gd name="connsiteY38" fmla="*/ 377185 h 671161"/>
                  <a:gd name="connsiteX39" fmla="*/ 192700 w 499162"/>
                  <a:gd name="connsiteY39" fmla="*/ 360793 h 671161"/>
                  <a:gd name="connsiteX40" fmla="*/ 239112 w 499162"/>
                  <a:gd name="connsiteY40" fmla="*/ 347335 h 671161"/>
                  <a:gd name="connsiteX41" fmla="*/ 300736 w 499162"/>
                  <a:gd name="connsiteY41" fmla="*/ 326523 h 671161"/>
                  <a:gd name="connsiteX42" fmla="*/ 354669 w 499162"/>
                  <a:gd name="connsiteY42" fmla="*/ 307467 h 671161"/>
                  <a:gd name="connsiteX43" fmla="*/ 353624 w 499162"/>
                  <a:gd name="connsiteY43" fmla="*/ 299270 h 671161"/>
                  <a:gd name="connsiteX44" fmla="*/ 319760 w 499162"/>
                  <a:gd name="connsiteY44" fmla="*/ 163172 h 671161"/>
                  <a:gd name="connsiteX45" fmla="*/ 293113 w 499162"/>
                  <a:gd name="connsiteY45" fmla="*/ 141126 h 671161"/>
                  <a:gd name="connsiteX46" fmla="*/ 257933 w 499162"/>
                  <a:gd name="connsiteY46" fmla="*/ 112271 h 671161"/>
                  <a:gd name="connsiteX47" fmla="*/ 170473 w 499162"/>
                  <a:gd name="connsiteY47" fmla="*/ 50249 h 671161"/>
                  <a:gd name="connsiteX48" fmla="*/ 123218 w 499162"/>
                  <a:gd name="connsiteY48" fmla="*/ 17443 h 671161"/>
                  <a:gd name="connsiteX49" fmla="*/ 96200 w 499162"/>
                  <a:gd name="connsiteY49" fmla="*/ -45 h 671161"/>
                  <a:gd name="connsiteX50" fmla="*/ 70566 w 499162"/>
                  <a:gd name="connsiteY50" fmla="*/ 72959 h 671161"/>
                  <a:gd name="connsiteX51" fmla="*/ 50126 w 499162"/>
                  <a:gd name="connsiteY51" fmla="*/ 128083 h 671161"/>
                  <a:gd name="connsiteX52" fmla="*/ 25739 w 499162"/>
                  <a:gd name="connsiteY52" fmla="*/ 193022 h 671161"/>
                  <a:gd name="connsiteX53" fmla="*/ 23716 w 499162"/>
                  <a:gd name="connsiteY53" fmla="*/ 198385 h 671161"/>
                  <a:gd name="connsiteX54" fmla="*/ 23210 w 499162"/>
                  <a:gd name="connsiteY54" fmla="*/ 199734 h 671161"/>
                  <a:gd name="connsiteX55" fmla="*/ 24120 w 499162"/>
                  <a:gd name="connsiteY55" fmla="*/ 199937 h 671161"/>
                  <a:gd name="connsiteX56" fmla="*/ 26616 w 499162"/>
                  <a:gd name="connsiteY56" fmla="*/ 199734 h 671161"/>
                  <a:gd name="connsiteX57" fmla="*/ 36701 w 499162"/>
                  <a:gd name="connsiteY57" fmla="*/ 198992 h 671161"/>
                  <a:gd name="connsiteX58" fmla="*/ 55961 w 499162"/>
                  <a:gd name="connsiteY58" fmla="*/ 197609 h 671161"/>
                  <a:gd name="connsiteX59" fmla="*/ 84192 w 499162"/>
                  <a:gd name="connsiteY59" fmla="*/ 195754 h 671161"/>
                  <a:gd name="connsiteX60" fmla="*/ 137856 w 499162"/>
                  <a:gd name="connsiteY60" fmla="*/ 192280 h 671161"/>
                  <a:gd name="connsiteX61" fmla="*/ 176949 w 499162"/>
                  <a:gd name="connsiteY61" fmla="*/ 189818 h 671161"/>
                  <a:gd name="connsiteX62" fmla="*/ 235436 w 499162"/>
                  <a:gd name="connsiteY62" fmla="*/ 185804 h 671161"/>
                  <a:gd name="connsiteX63" fmla="*/ 270109 w 499162"/>
                  <a:gd name="connsiteY63" fmla="*/ 183679 h 671161"/>
                  <a:gd name="connsiteX64" fmla="*/ 316049 w 499162"/>
                  <a:gd name="connsiteY64" fmla="*/ 181892 h 671161"/>
                  <a:gd name="connsiteX65" fmla="*/ 322390 w 499162"/>
                  <a:gd name="connsiteY65" fmla="*/ 179294 h 671161"/>
                  <a:gd name="connsiteX66" fmla="*/ 327753 w 499162"/>
                  <a:gd name="connsiteY66" fmla="*/ 173830 h 671161"/>
                  <a:gd name="connsiteX67" fmla="*/ 319051 w 499162"/>
                  <a:gd name="connsiteY67" fmla="*/ 166207 h 671161"/>
                  <a:gd name="connsiteX68" fmla="*/ 268052 w 499162"/>
                  <a:gd name="connsiteY68" fmla="*/ 168096 h 671161"/>
                  <a:gd name="connsiteX69" fmla="*/ 218301 w 499162"/>
                  <a:gd name="connsiteY69" fmla="*/ 169513 h 671161"/>
                  <a:gd name="connsiteX70" fmla="*/ 149830 w 499162"/>
                  <a:gd name="connsiteY70" fmla="*/ 171638 h 671161"/>
                  <a:gd name="connsiteX71" fmla="*/ 114212 w 499162"/>
                  <a:gd name="connsiteY71" fmla="*/ 171402 h 671161"/>
                  <a:gd name="connsiteX72" fmla="*/ 82338 w 499162"/>
                  <a:gd name="connsiteY72" fmla="*/ 171098 h 671161"/>
                  <a:gd name="connsiteX73" fmla="*/ 63078 w 499162"/>
                  <a:gd name="connsiteY73" fmla="*/ 172279 h 671161"/>
                  <a:gd name="connsiteX74" fmla="*/ 60481 w 499162"/>
                  <a:gd name="connsiteY74" fmla="*/ 172380 h 671161"/>
                  <a:gd name="connsiteX75" fmla="*/ 59165 w 499162"/>
                  <a:gd name="connsiteY75" fmla="*/ 172414 h 671161"/>
                  <a:gd name="connsiteX76" fmla="*/ 57276 w 499162"/>
                  <a:gd name="connsiteY76" fmla="*/ 172414 h 671161"/>
                  <a:gd name="connsiteX77" fmla="*/ 56804 w 499162"/>
                  <a:gd name="connsiteY77" fmla="*/ 172211 h 671161"/>
                  <a:gd name="connsiteX78" fmla="*/ 57243 w 499162"/>
                  <a:gd name="connsiteY78" fmla="*/ 171301 h 671161"/>
                  <a:gd name="connsiteX79" fmla="*/ 57614 w 499162"/>
                  <a:gd name="connsiteY79" fmla="*/ 170559 h 671161"/>
                  <a:gd name="connsiteX80" fmla="*/ 57816 w 499162"/>
                  <a:gd name="connsiteY80" fmla="*/ 170154 h 671161"/>
                  <a:gd name="connsiteX81" fmla="*/ 58761 w 499162"/>
                  <a:gd name="connsiteY81" fmla="*/ 167624 h 671161"/>
                  <a:gd name="connsiteX82" fmla="*/ 60649 w 499162"/>
                  <a:gd name="connsiteY82" fmla="*/ 162598 h 671161"/>
                  <a:gd name="connsiteX83" fmla="*/ 82338 w 499162"/>
                  <a:gd name="connsiteY83" fmla="*/ 104725 h 671161"/>
                  <a:gd name="connsiteX84" fmla="*/ 102710 w 499162"/>
                  <a:gd name="connsiteY84" fmla="*/ 44903 h 671161"/>
                  <a:gd name="connsiteX85" fmla="*/ 105442 w 499162"/>
                  <a:gd name="connsiteY85" fmla="*/ 37405 h 671161"/>
                  <a:gd name="connsiteX86" fmla="*/ 105982 w 499162"/>
                  <a:gd name="connsiteY86" fmla="*/ 36028 h 671161"/>
                  <a:gd name="connsiteX87" fmla="*/ 108309 w 499162"/>
                  <a:gd name="connsiteY87" fmla="*/ 37715 h 671161"/>
                  <a:gd name="connsiteX88" fmla="*/ 125309 w 499162"/>
                  <a:gd name="connsiteY88" fmla="*/ 49139 h 671161"/>
                  <a:gd name="connsiteX89" fmla="*/ 159342 w 499162"/>
                  <a:gd name="connsiteY89" fmla="*/ 72014 h 671161"/>
                  <a:gd name="connsiteX90" fmla="*/ 197996 w 499162"/>
                  <a:gd name="connsiteY90" fmla="*/ 97966 h 671161"/>
                  <a:gd name="connsiteX91" fmla="*/ 230376 w 499162"/>
                  <a:gd name="connsiteY91" fmla="*/ 120227 h 671161"/>
                  <a:gd name="connsiteX92" fmla="*/ 275236 w 499162"/>
                  <a:gd name="connsiteY92" fmla="*/ 147359 h 671161"/>
                  <a:gd name="connsiteX93" fmla="*/ 315037 w 499162"/>
                  <a:gd name="connsiteY93" fmla="*/ 170491 h 671161"/>
                  <a:gd name="connsiteX94" fmla="*/ 319760 w 499162"/>
                  <a:gd name="connsiteY94" fmla="*/ 163172 h 671161"/>
                  <a:gd name="connsiteX95" fmla="*/ 417238 w 499162"/>
                  <a:gd name="connsiteY95" fmla="*/ 397558 h 671161"/>
                  <a:gd name="connsiteX96" fmla="*/ 423005 w 499162"/>
                  <a:gd name="connsiteY96" fmla="*/ 434053 h 671161"/>
                  <a:gd name="connsiteX97" fmla="*/ 430831 w 499162"/>
                  <a:gd name="connsiteY97" fmla="*/ 482017 h 671161"/>
                  <a:gd name="connsiteX98" fmla="*/ 455892 w 499162"/>
                  <a:gd name="connsiteY98" fmla="*/ 593122 h 671161"/>
                  <a:gd name="connsiteX99" fmla="*/ 462671 w 499162"/>
                  <a:gd name="connsiteY99" fmla="*/ 622905 h 671161"/>
                  <a:gd name="connsiteX100" fmla="*/ 465437 w 499162"/>
                  <a:gd name="connsiteY100" fmla="*/ 635081 h 671161"/>
                  <a:gd name="connsiteX101" fmla="*/ 467224 w 499162"/>
                  <a:gd name="connsiteY101" fmla="*/ 642400 h 671161"/>
                  <a:gd name="connsiteX102" fmla="*/ 467663 w 499162"/>
                  <a:gd name="connsiteY102" fmla="*/ 644087 h 671161"/>
                  <a:gd name="connsiteX103" fmla="*/ 440511 w 499162"/>
                  <a:gd name="connsiteY103" fmla="*/ 645065 h 671161"/>
                  <a:gd name="connsiteX104" fmla="*/ 401789 w 499162"/>
                  <a:gd name="connsiteY104" fmla="*/ 646043 h 671161"/>
                  <a:gd name="connsiteX105" fmla="*/ 299285 w 499162"/>
                  <a:gd name="connsiteY105" fmla="*/ 645942 h 671161"/>
                  <a:gd name="connsiteX106" fmla="*/ 287177 w 499162"/>
                  <a:gd name="connsiteY106" fmla="*/ 645605 h 671161"/>
                  <a:gd name="connsiteX107" fmla="*/ 292405 w 499162"/>
                  <a:gd name="connsiteY107" fmla="*/ 636531 h 671161"/>
                  <a:gd name="connsiteX108" fmla="*/ 293619 w 499162"/>
                  <a:gd name="connsiteY108" fmla="*/ 634406 h 671161"/>
                  <a:gd name="connsiteX109" fmla="*/ 296149 w 499162"/>
                  <a:gd name="connsiteY109" fmla="*/ 629819 h 671161"/>
                  <a:gd name="connsiteX110" fmla="*/ 301546 w 499162"/>
                  <a:gd name="connsiteY110" fmla="*/ 620071 h 671161"/>
                  <a:gd name="connsiteX111" fmla="*/ 323065 w 499162"/>
                  <a:gd name="connsiteY111" fmla="*/ 581114 h 671161"/>
                  <a:gd name="connsiteX112" fmla="*/ 343944 w 499162"/>
                  <a:gd name="connsiteY112" fmla="*/ 543506 h 671161"/>
                  <a:gd name="connsiteX113" fmla="*/ 374941 w 499162"/>
                  <a:gd name="connsiteY113" fmla="*/ 487245 h 671161"/>
                  <a:gd name="connsiteX114" fmla="*/ 393627 w 499162"/>
                  <a:gd name="connsiteY114" fmla="*/ 454055 h 671161"/>
                  <a:gd name="connsiteX115" fmla="*/ 419396 w 499162"/>
                  <a:gd name="connsiteY115" fmla="*/ 410915 h 671161"/>
                  <a:gd name="connsiteX116" fmla="*/ 408873 w 499162"/>
                  <a:gd name="connsiteY116" fmla="*/ 401538 h 671161"/>
                  <a:gd name="connsiteX117" fmla="*/ 380000 w 499162"/>
                  <a:gd name="connsiteY117" fmla="*/ 449670 h 671161"/>
                  <a:gd name="connsiteX118" fmla="*/ 351903 w 499162"/>
                  <a:gd name="connsiteY118" fmla="*/ 496723 h 671161"/>
                  <a:gd name="connsiteX119" fmla="*/ 313553 w 499162"/>
                  <a:gd name="connsiteY119" fmla="*/ 561652 h 671161"/>
                  <a:gd name="connsiteX120" fmla="*/ 292573 w 499162"/>
                  <a:gd name="connsiteY120" fmla="*/ 594943 h 671161"/>
                  <a:gd name="connsiteX121" fmla="*/ 282961 w 499162"/>
                  <a:gd name="connsiteY121" fmla="*/ 609683 h 671161"/>
                  <a:gd name="connsiteX122" fmla="*/ 278205 w 499162"/>
                  <a:gd name="connsiteY122" fmla="*/ 617137 h 671161"/>
                  <a:gd name="connsiteX123" fmla="*/ 275945 w 499162"/>
                  <a:gd name="connsiteY123" fmla="*/ 620881 h 671161"/>
                  <a:gd name="connsiteX124" fmla="*/ 274832 w 499162"/>
                  <a:gd name="connsiteY124" fmla="*/ 622770 h 671161"/>
                  <a:gd name="connsiteX125" fmla="*/ 273246 w 499162"/>
                  <a:gd name="connsiteY125" fmla="*/ 625637 h 671161"/>
                  <a:gd name="connsiteX126" fmla="*/ 248657 w 499162"/>
                  <a:gd name="connsiteY126" fmla="*/ 671003 h 671161"/>
                  <a:gd name="connsiteX127" fmla="*/ 322424 w 499162"/>
                  <a:gd name="connsiteY127" fmla="*/ 670902 h 671161"/>
                  <a:gd name="connsiteX128" fmla="*/ 376290 w 499162"/>
                  <a:gd name="connsiteY128" fmla="*/ 670969 h 671161"/>
                  <a:gd name="connsiteX129" fmla="*/ 431607 w 499162"/>
                  <a:gd name="connsiteY129" fmla="*/ 668878 h 671161"/>
                  <a:gd name="connsiteX130" fmla="*/ 497885 w 499162"/>
                  <a:gd name="connsiteY130" fmla="*/ 668271 h 671161"/>
                  <a:gd name="connsiteX131" fmla="*/ 476366 w 499162"/>
                  <a:gd name="connsiteY131" fmla="*/ 582463 h 671161"/>
                  <a:gd name="connsiteX132" fmla="*/ 464425 w 499162"/>
                  <a:gd name="connsiteY132" fmla="*/ 534567 h 671161"/>
                  <a:gd name="connsiteX133" fmla="*/ 454745 w 499162"/>
                  <a:gd name="connsiteY133" fmla="*/ 494024 h 671161"/>
                  <a:gd name="connsiteX134" fmla="*/ 439162 w 499162"/>
                  <a:gd name="connsiteY134" fmla="*/ 440968 h 671161"/>
                  <a:gd name="connsiteX135" fmla="*/ 424759 w 499162"/>
                  <a:gd name="connsiteY135" fmla="*/ 394657 h 671161"/>
                  <a:gd name="connsiteX136" fmla="*/ 417238 w 499162"/>
                  <a:gd name="connsiteY136" fmla="*/ 397558 h 671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499162" h="671161">
                    <a:moveTo>
                      <a:pt x="353624" y="299270"/>
                    </a:moveTo>
                    <a:cubicBezTo>
                      <a:pt x="339963" y="302002"/>
                      <a:pt x="326303" y="305105"/>
                      <a:pt x="312642" y="308074"/>
                    </a:cubicBezTo>
                    <a:cubicBezTo>
                      <a:pt x="294665" y="311986"/>
                      <a:pt x="276619" y="315123"/>
                      <a:pt x="258743" y="319879"/>
                    </a:cubicBezTo>
                    <a:cubicBezTo>
                      <a:pt x="216446" y="331178"/>
                      <a:pt x="174183" y="343220"/>
                      <a:pt x="131920" y="355025"/>
                    </a:cubicBezTo>
                    <a:cubicBezTo>
                      <a:pt x="109220" y="361366"/>
                      <a:pt x="86520" y="367505"/>
                      <a:pt x="63921" y="374420"/>
                    </a:cubicBezTo>
                    <a:lnTo>
                      <a:pt x="-1278" y="395096"/>
                    </a:lnTo>
                    <a:lnTo>
                      <a:pt x="22231" y="440226"/>
                    </a:lnTo>
                    <a:lnTo>
                      <a:pt x="50159" y="495846"/>
                    </a:lnTo>
                    <a:lnTo>
                      <a:pt x="81562" y="559089"/>
                    </a:lnTo>
                    <a:lnTo>
                      <a:pt x="83349" y="562697"/>
                    </a:lnTo>
                    <a:lnTo>
                      <a:pt x="140588" y="510552"/>
                    </a:lnTo>
                    <a:lnTo>
                      <a:pt x="190272" y="465658"/>
                    </a:lnTo>
                    <a:lnTo>
                      <a:pt x="227273" y="432333"/>
                    </a:lnTo>
                    <a:lnTo>
                      <a:pt x="282488" y="382346"/>
                    </a:lnTo>
                    <a:cubicBezTo>
                      <a:pt x="293417" y="372497"/>
                      <a:pt x="304210" y="362412"/>
                      <a:pt x="315408" y="353001"/>
                    </a:cubicBezTo>
                    <a:cubicBezTo>
                      <a:pt x="330216" y="340555"/>
                      <a:pt x="344686" y="327603"/>
                      <a:pt x="359594" y="315393"/>
                    </a:cubicBezTo>
                    <a:cubicBezTo>
                      <a:pt x="367014" y="308849"/>
                      <a:pt x="371163" y="289118"/>
                      <a:pt x="353894" y="301598"/>
                    </a:cubicBezTo>
                    <a:cubicBezTo>
                      <a:pt x="337097" y="314887"/>
                      <a:pt x="320906" y="329492"/>
                      <a:pt x="304480" y="343523"/>
                    </a:cubicBezTo>
                    <a:lnTo>
                      <a:pt x="256280" y="384572"/>
                    </a:lnTo>
                    <a:lnTo>
                      <a:pt x="190103" y="441373"/>
                    </a:lnTo>
                    <a:cubicBezTo>
                      <a:pt x="178567" y="451154"/>
                      <a:pt x="166695" y="460497"/>
                      <a:pt x="154957" y="470009"/>
                    </a:cubicBezTo>
                    <a:cubicBezTo>
                      <a:pt x="144467" y="478509"/>
                      <a:pt x="133606" y="486536"/>
                      <a:pt x="123454" y="495576"/>
                    </a:cubicBezTo>
                    <a:lnTo>
                      <a:pt x="100383" y="516387"/>
                    </a:lnTo>
                    <a:lnTo>
                      <a:pt x="94615" y="521649"/>
                    </a:lnTo>
                    <a:lnTo>
                      <a:pt x="93165" y="522964"/>
                    </a:lnTo>
                    <a:lnTo>
                      <a:pt x="92524" y="523538"/>
                    </a:lnTo>
                    <a:lnTo>
                      <a:pt x="92456" y="523605"/>
                    </a:lnTo>
                    <a:lnTo>
                      <a:pt x="92153" y="523808"/>
                    </a:lnTo>
                    <a:lnTo>
                      <a:pt x="91175" y="524516"/>
                    </a:lnTo>
                    <a:lnTo>
                      <a:pt x="90669" y="523167"/>
                    </a:lnTo>
                    <a:lnTo>
                      <a:pt x="84192" y="510046"/>
                    </a:lnTo>
                    <a:cubicBezTo>
                      <a:pt x="74512" y="490483"/>
                      <a:pt x="65034" y="470785"/>
                      <a:pt x="54983" y="451458"/>
                    </a:cubicBezTo>
                    <a:cubicBezTo>
                      <a:pt x="49856" y="441575"/>
                      <a:pt x="44527" y="431827"/>
                      <a:pt x="39164" y="422113"/>
                    </a:cubicBezTo>
                    <a:lnTo>
                      <a:pt x="35184" y="414794"/>
                    </a:lnTo>
                    <a:lnTo>
                      <a:pt x="33160" y="411117"/>
                    </a:lnTo>
                    <a:cubicBezTo>
                      <a:pt x="33059" y="410881"/>
                      <a:pt x="32890" y="410679"/>
                      <a:pt x="32721" y="410476"/>
                    </a:cubicBezTo>
                    <a:cubicBezTo>
                      <a:pt x="32350" y="410004"/>
                      <a:pt x="32013" y="409532"/>
                      <a:pt x="31743" y="409026"/>
                    </a:cubicBezTo>
                    <a:lnTo>
                      <a:pt x="31676" y="408857"/>
                    </a:lnTo>
                    <a:lnTo>
                      <a:pt x="137721" y="377185"/>
                    </a:lnTo>
                    <a:lnTo>
                      <a:pt x="192700" y="360793"/>
                    </a:lnTo>
                    <a:cubicBezTo>
                      <a:pt x="208148" y="356239"/>
                      <a:pt x="223731" y="352259"/>
                      <a:pt x="239112" y="347335"/>
                    </a:cubicBezTo>
                    <a:cubicBezTo>
                      <a:pt x="259721" y="340758"/>
                      <a:pt x="280228" y="333607"/>
                      <a:pt x="300736" y="326523"/>
                    </a:cubicBezTo>
                    <a:cubicBezTo>
                      <a:pt x="318747" y="320317"/>
                      <a:pt x="336725" y="314010"/>
                      <a:pt x="354669" y="307467"/>
                    </a:cubicBezTo>
                    <a:cubicBezTo>
                      <a:pt x="369949" y="301631"/>
                      <a:pt x="357975" y="298764"/>
                      <a:pt x="353624" y="299270"/>
                    </a:cubicBezTo>
                    <a:close/>
                    <a:moveTo>
                      <a:pt x="319760" y="163172"/>
                    </a:moveTo>
                    <a:cubicBezTo>
                      <a:pt x="310990" y="155674"/>
                      <a:pt x="302018" y="148449"/>
                      <a:pt x="293113" y="141126"/>
                    </a:cubicBezTo>
                    <a:cubicBezTo>
                      <a:pt x="281409" y="131469"/>
                      <a:pt x="270143" y="121168"/>
                      <a:pt x="257933" y="112271"/>
                    </a:cubicBezTo>
                    <a:cubicBezTo>
                      <a:pt x="229027" y="91244"/>
                      <a:pt x="199682" y="70831"/>
                      <a:pt x="170473" y="50249"/>
                    </a:cubicBezTo>
                    <a:cubicBezTo>
                      <a:pt x="154788" y="39202"/>
                      <a:pt x="139239" y="27950"/>
                      <a:pt x="123218" y="17443"/>
                    </a:cubicBezTo>
                    <a:lnTo>
                      <a:pt x="96200" y="-45"/>
                    </a:lnTo>
                    <a:cubicBezTo>
                      <a:pt x="83586" y="35681"/>
                      <a:pt x="78526" y="51085"/>
                      <a:pt x="70566" y="72959"/>
                    </a:cubicBezTo>
                    <a:lnTo>
                      <a:pt x="50126" y="128083"/>
                    </a:lnTo>
                    <a:lnTo>
                      <a:pt x="25739" y="193022"/>
                    </a:lnTo>
                    <a:lnTo>
                      <a:pt x="23716" y="198385"/>
                    </a:lnTo>
                    <a:lnTo>
                      <a:pt x="23210" y="199734"/>
                    </a:lnTo>
                    <a:cubicBezTo>
                      <a:pt x="22973" y="200274"/>
                      <a:pt x="23850" y="199836"/>
                      <a:pt x="24120" y="199937"/>
                    </a:cubicBezTo>
                    <a:lnTo>
                      <a:pt x="26616" y="199734"/>
                    </a:lnTo>
                    <a:lnTo>
                      <a:pt x="36701" y="198992"/>
                    </a:lnTo>
                    <a:lnTo>
                      <a:pt x="55961" y="197609"/>
                    </a:lnTo>
                    <a:lnTo>
                      <a:pt x="84192" y="195754"/>
                    </a:lnTo>
                    <a:lnTo>
                      <a:pt x="137856" y="192280"/>
                    </a:lnTo>
                    <a:lnTo>
                      <a:pt x="176949" y="189818"/>
                    </a:lnTo>
                    <a:lnTo>
                      <a:pt x="235436" y="185804"/>
                    </a:lnTo>
                    <a:cubicBezTo>
                      <a:pt x="246971" y="185028"/>
                      <a:pt x="258574" y="183949"/>
                      <a:pt x="270109" y="183679"/>
                    </a:cubicBezTo>
                    <a:lnTo>
                      <a:pt x="316049" y="181892"/>
                    </a:lnTo>
                    <a:cubicBezTo>
                      <a:pt x="318343" y="181588"/>
                      <a:pt x="320535" y="180711"/>
                      <a:pt x="322390" y="179294"/>
                    </a:cubicBezTo>
                    <a:cubicBezTo>
                      <a:pt x="324617" y="177979"/>
                      <a:pt x="326471" y="176090"/>
                      <a:pt x="327753" y="173830"/>
                    </a:cubicBezTo>
                    <a:cubicBezTo>
                      <a:pt x="329676" y="169985"/>
                      <a:pt x="327450" y="166612"/>
                      <a:pt x="319051" y="166207"/>
                    </a:cubicBezTo>
                    <a:cubicBezTo>
                      <a:pt x="302119" y="166309"/>
                      <a:pt x="285052" y="167523"/>
                      <a:pt x="268052" y="168096"/>
                    </a:cubicBezTo>
                    <a:lnTo>
                      <a:pt x="218301" y="169513"/>
                    </a:lnTo>
                    <a:lnTo>
                      <a:pt x="149830" y="171638"/>
                    </a:lnTo>
                    <a:cubicBezTo>
                      <a:pt x="137924" y="171908"/>
                      <a:pt x="126085" y="171537"/>
                      <a:pt x="114212" y="171402"/>
                    </a:cubicBezTo>
                    <a:cubicBezTo>
                      <a:pt x="103587" y="171301"/>
                      <a:pt x="92996" y="170525"/>
                      <a:pt x="82338" y="171098"/>
                    </a:cubicBezTo>
                    <a:lnTo>
                      <a:pt x="63078" y="172279"/>
                    </a:lnTo>
                    <a:cubicBezTo>
                      <a:pt x="62201" y="172380"/>
                      <a:pt x="61357" y="172414"/>
                      <a:pt x="60481" y="172380"/>
                    </a:cubicBezTo>
                    <a:lnTo>
                      <a:pt x="59165" y="172414"/>
                    </a:lnTo>
                    <a:cubicBezTo>
                      <a:pt x="58524" y="172481"/>
                      <a:pt x="57917" y="172481"/>
                      <a:pt x="57276" y="172414"/>
                    </a:cubicBezTo>
                    <a:cubicBezTo>
                      <a:pt x="57141" y="172346"/>
                      <a:pt x="56636" y="172515"/>
                      <a:pt x="56804" y="172211"/>
                    </a:cubicBezTo>
                    <a:lnTo>
                      <a:pt x="57243" y="171301"/>
                    </a:lnTo>
                    <a:lnTo>
                      <a:pt x="57614" y="170559"/>
                    </a:lnTo>
                    <a:cubicBezTo>
                      <a:pt x="57715" y="170457"/>
                      <a:pt x="57816" y="170322"/>
                      <a:pt x="57816" y="170154"/>
                    </a:cubicBezTo>
                    <a:lnTo>
                      <a:pt x="58761" y="167624"/>
                    </a:lnTo>
                    <a:lnTo>
                      <a:pt x="60649" y="162598"/>
                    </a:lnTo>
                    <a:cubicBezTo>
                      <a:pt x="67935" y="143325"/>
                      <a:pt x="75423" y="124113"/>
                      <a:pt x="82338" y="104725"/>
                    </a:cubicBezTo>
                    <a:cubicBezTo>
                      <a:pt x="89421" y="84869"/>
                      <a:pt x="95525" y="64719"/>
                      <a:pt x="102710" y="44903"/>
                    </a:cubicBezTo>
                    <a:lnTo>
                      <a:pt x="105442" y="37405"/>
                    </a:lnTo>
                    <a:lnTo>
                      <a:pt x="105982" y="36028"/>
                    </a:lnTo>
                    <a:lnTo>
                      <a:pt x="108309" y="37715"/>
                    </a:lnTo>
                    <a:lnTo>
                      <a:pt x="125309" y="49139"/>
                    </a:lnTo>
                    <a:lnTo>
                      <a:pt x="159342" y="72014"/>
                    </a:lnTo>
                    <a:lnTo>
                      <a:pt x="197996" y="97966"/>
                    </a:lnTo>
                    <a:cubicBezTo>
                      <a:pt x="208823" y="105332"/>
                      <a:pt x="219347" y="113215"/>
                      <a:pt x="230376" y="120227"/>
                    </a:cubicBezTo>
                    <a:cubicBezTo>
                      <a:pt x="245150" y="129608"/>
                      <a:pt x="260227" y="138441"/>
                      <a:pt x="275236" y="147359"/>
                    </a:cubicBezTo>
                    <a:cubicBezTo>
                      <a:pt x="288425" y="155201"/>
                      <a:pt x="301680" y="162969"/>
                      <a:pt x="315037" y="170491"/>
                    </a:cubicBezTo>
                    <a:cubicBezTo>
                      <a:pt x="326640" y="176630"/>
                      <a:pt x="322323" y="165870"/>
                      <a:pt x="319760" y="163172"/>
                    </a:cubicBezTo>
                    <a:close/>
                    <a:moveTo>
                      <a:pt x="417238" y="397558"/>
                    </a:moveTo>
                    <a:cubicBezTo>
                      <a:pt x="418992" y="409768"/>
                      <a:pt x="421083" y="421877"/>
                      <a:pt x="423005" y="434053"/>
                    </a:cubicBezTo>
                    <a:cubicBezTo>
                      <a:pt x="425603" y="450041"/>
                      <a:pt x="427458" y="466299"/>
                      <a:pt x="430831" y="482017"/>
                    </a:cubicBezTo>
                    <a:cubicBezTo>
                      <a:pt x="438791" y="519186"/>
                      <a:pt x="447426" y="556120"/>
                      <a:pt x="455892" y="593122"/>
                    </a:cubicBezTo>
                    <a:lnTo>
                      <a:pt x="462671" y="622905"/>
                    </a:lnTo>
                    <a:lnTo>
                      <a:pt x="465437" y="635081"/>
                    </a:lnTo>
                    <a:lnTo>
                      <a:pt x="467224" y="642400"/>
                    </a:lnTo>
                    <a:lnTo>
                      <a:pt x="467663" y="644087"/>
                    </a:lnTo>
                    <a:lnTo>
                      <a:pt x="440511" y="645065"/>
                    </a:lnTo>
                    <a:cubicBezTo>
                      <a:pt x="427592" y="645504"/>
                      <a:pt x="414674" y="645908"/>
                      <a:pt x="401789" y="646043"/>
                    </a:cubicBezTo>
                    <a:cubicBezTo>
                      <a:pt x="367588" y="646381"/>
                      <a:pt x="333420" y="646144"/>
                      <a:pt x="299285" y="645942"/>
                    </a:cubicBezTo>
                    <a:lnTo>
                      <a:pt x="287177" y="645605"/>
                    </a:lnTo>
                    <a:lnTo>
                      <a:pt x="292405" y="636531"/>
                    </a:lnTo>
                    <a:lnTo>
                      <a:pt x="293619" y="634406"/>
                    </a:lnTo>
                    <a:lnTo>
                      <a:pt x="296149" y="629819"/>
                    </a:lnTo>
                    <a:lnTo>
                      <a:pt x="301546" y="620071"/>
                    </a:lnTo>
                    <a:lnTo>
                      <a:pt x="323065" y="581114"/>
                    </a:lnTo>
                    <a:lnTo>
                      <a:pt x="343944" y="543506"/>
                    </a:lnTo>
                    <a:lnTo>
                      <a:pt x="374941" y="487245"/>
                    </a:lnTo>
                    <a:cubicBezTo>
                      <a:pt x="381114" y="476148"/>
                      <a:pt x="387049" y="464882"/>
                      <a:pt x="393627" y="454055"/>
                    </a:cubicBezTo>
                    <a:cubicBezTo>
                      <a:pt x="402329" y="439720"/>
                      <a:pt x="410492" y="425115"/>
                      <a:pt x="419396" y="410915"/>
                    </a:cubicBezTo>
                    <a:cubicBezTo>
                      <a:pt x="423646" y="403494"/>
                      <a:pt x="419801" y="386461"/>
                      <a:pt x="408873" y="401538"/>
                    </a:cubicBezTo>
                    <a:cubicBezTo>
                      <a:pt x="398687" y="417121"/>
                      <a:pt x="389579" y="433581"/>
                      <a:pt x="380000" y="449670"/>
                    </a:cubicBezTo>
                    <a:lnTo>
                      <a:pt x="351903" y="496723"/>
                    </a:lnTo>
                    <a:lnTo>
                      <a:pt x="313553" y="561652"/>
                    </a:lnTo>
                    <a:cubicBezTo>
                      <a:pt x="306807" y="572918"/>
                      <a:pt x="299589" y="583880"/>
                      <a:pt x="292573" y="594943"/>
                    </a:cubicBezTo>
                    <a:lnTo>
                      <a:pt x="282961" y="609683"/>
                    </a:lnTo>
                    <a:lnTo>
                      <a:pt x="278205" y="617137"/>
                    </a:lnTo>
                    <a:lnTo>
                      <a:pt x="275945" y="620881"/>
                    </a:lnTo>
                    <a:lnTo>
                      <a:pt x="274832" y="622770"/>
                    </a:lnTo>
                    <a:lnTo>
                      <a:pt x="273246" y="625637"/>
                    </a:lnTo>
                    <a:lnTo>
                      <a:pt x="248657" y="671003"/>
                    </a:lnTo>
                    <a:lnTo>
                      <a:pt x="322424" y="670902"/>
                    </a:lnTo>
                    <a:cubicBezTo>
                      <a:pt x="340368" y="670969"/>
                      <a:pt x="358313" y="671307"/>
                      <a:pt x="376290" y="670969"/>
                    </a:cubicBezTo>
                    <a:cubicBezTo>
                      <a:pt x="394706" y="670598"/>
                      <a:pt x="413223" y="669114"/>
                      <a:pt x="431607" y="668878"/>
                    </a:cubicBezTo>
                    <a:lnTo>
                      <a:pt x="497885" y="668271"/>
                    </a:lnTo>
                    <a:lnTo>
                      <a:pt x="476366" y="582463"/>
                    </a:lnTo>
                    <a:lnTo>
                      <a:pt x="464425" y="534567"/>
                    </a:lnTo>
                    <a:cubicBezTo>
                      <a:pt x="461154" y="521075"/>
                      <a:pt x="458388" y="507381"/>
                      <a:pt x="454745" y="494024"/>
                    </a:cubicBezTo>
                    <a:cubicBezTo>
                      <a:pt x="449888" y="476215"/>
                      <a:pt x="444491" y="458608"/>
                      <a:pt x="439162" y="440968"/>
                    </a:cubicBezTo>
                    <a:cubicBezTo>
                      <a:pt x="434473" y="425452"/>
                      <a:pt x="429751" y="410004"/>
                      <a:pt x="424759" y="394657"/>
                    </a:cubicBezTo>
                    <a:cubicBezTo>
                      <a:pt x="420273" y="381638"/>
                      <a:pt x="417002" y="393578"/>
                      <a:pt x="417238" y="397558"/>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grpSp>
      </p:grpSp>
      <p:grpSp>
        <p:nvGrpSpPr>
          <p:cNvPr id="23" name="PPT世界-7"/>
          <p:cNvGrpSpPr/>
          <p:nvPr/>
        </p:nvGrpSpPr>
        <p:grpSpPr>
          <a:xfrm>
            <a:off x="1492778" y="1474540"/>
            <a:ext cx="3563678" cy="1445141"/>
            <a:chOff x="1492778" y="1474540"/>
            <a:chExt cx="3563678" cy="1445141"/>
          </a:xfrm>
        </p:grpSpPr>
        <p:grpSp>
          <p:nvGrpSpPr>
            <p:cNvPr id="8" name="组合 7"/>
            <p:cNvGrpSpPr/>
            <p:nvPr/>
          </p:nvGrpSpPr>
          <p:grpSpPr>
            <a:xfrm>
              <a:off x="4655200" y="1474540"/>
              <a:ext cx="401256" cy="496075"/>
              <a:chOff x="5939816" y="1885280"/>
              <a:chExt cx="838780" cy="1036988"/>
            </a:xfrm>
          </p:grpSpPr>
          <p:sp>
            <p:nvSpPr>
              <p:cNvPr id="38" name="PPT世界-7-1"/>
              <p:cNvSpPr/>
              <p:nvPr/>
            </p:nvSpPr>
            <p:spPr>
              <a:xfrm>
                <a:off x="6223422" y="2049915"/>
                <a:ext cx="536691" cy="454896"/>
              </a:xfrm>
              <a:custGeom>
                <a:avLst/>
                <a:gdLst>
                  <a:gd name="connsiteX0" fmla="*/ -1278 w 578865"/>
                  <a:gd name="connsiteY0" fmla="*/ 490597 h 490642"/>
                  <a:gd name="connsiteX1" fmla="*/ 418823 w 578865"/>
                  <a:gd name="connsiteY1" fmla="*/ -45 h 490642"/>
                  <a:gd name="connsiteX2" fmla="*/ 577587 w 578865"/>
                  <a:gd name="connsiteY2" fmla="*/ 240739 h 490642"/>
                </a:gdLst>
                <a:ahLst/>
                <a:cxnLst>
                  <a:cxn ang="0">
                    <a:pos x="connsiteX0" y="connsiteY0"/>
                  </a:cxn>
                  <a:cxn ang="0">
                    <a:pos x="connsiteX1" y="connsiteY1"/>
                  </a:cxn>
                  <a:cxn ang="0">
                    <a:pos x="connsiteX2" y="connsiteY2"/>
                  </a:cxn>
                </a:cxnLst>
                <a:rect l="l" t="t" r="r" b="b"/>
                <a:pathLst>
                  <a:path w="578865" h="490642">
                    <a:moveTo>
                      <a:pt x="-1278" y="490597"/>
                    </a:moveTo>
                    <a:lnTo>
                      <a:pt x="418823" y="-45"/>
                    </a:lnTo>
                    <a:lnTo>
                      <a:pt x="577587" y="240739"/>
                    </a:lnTo>
                    <a:close/>
                  </a:path>
                </a:pathLst>
              </a:custGeom>
              <a:solidFill>
                <a:schemeClr val="accent3"/>
              </a:solidFill>
              <a:ln w="3372" cap="flat">
                <a:noFill/>
                <a:prstDash val="solid"/>
                <a:miter/>
              </a:ln>
            </p:spPr>
            <p:txBody>
              <a:bodyPr rtlCol="0" anchor="ctr">
                <a:noAutofit/>
              </a:bodyPr>
              <a:lstStyle/>
              <a:p>
                <a:endParaRPr lang="zh-CN" altLang="en-US" sz="1600" dirty="0">
                  <a:cs typeface="思源黑体 CN Bold" panose="020B0800000000000000" pitchFamily="34" charset="-122"/>
                </a:endParaRPr>
              </a:p>
            </p:txBody>
          </p:sp>
          <p:sp>
            <p:nvSpPr>
              <p:cNvPr id="39" name="PPT世界-7-2"/>
              <p:cNvSpPr/>
              <p:nvPr/>
            </p:nvSpPr>
            <p:spPr>
              <a:xfrm>
                <a:off x="5973370" y="1914741"/>
                <a:ext cx="783741" cy="988032"/>
              </a:xfrm>
              <a:custGeom>
                <a:avLst/>
                <a:gdLst>
                  <a:gd name="connsiteX0" fmla="*/ 349778 w 845328"/>
                  <a:gd name="connsiteY0" fmla="*/ 851877 h 1065673"/>
                  <a:gd name="connsiteX1" fmla="*/ 844050 w 845328"/>
                  <a:gd name="connsiteY1" fmla="*/ 749886 h 1065673"/>
                  <a:gd name="connsiteX2" fmla="*/ 767721 w 845328"/>
                  <a:gd name="connsiteY2" fmla="*/ 1065628 h 1065673"/>
                  <a:gd name="connsiteX3" fmla="*/ 162411 w 845328"/>
                  <a:gd name="connsiteY3" fmla="*/ 475611 h 1065673"/>
                  <a:gd name="connsiteX4" fmla="*/ 349576 w 845328"/>
                  <a:gd name="connsiteY4" fmla="*/ -45 h 1065673"/>
                  <a:gd name="connsiteX5" fmla="*/ -1278 w 845328"/>
                  <a:gd name="connsiteY5" fmla="*/ 43220 h 106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5328" h="1065673">
                    <a:moveTo>
                      <a:pt x="349778" y="851877"/>
                    </a:moveTo>
                    <a:cubicBezTo>
                      <a:pt x="374299" y="843000"/>
                      <a:pt x="844050" y="749886"/>
                      <a:pt x="844050" y="749886"/>
                    </a:cubicBezTo>
                    <a:lnTo>
                      <a:pt x="767721" y="1065628"/>
                    </a:lnTo>
                    <a:close/>
                    <a:moveTo>
                      <a:pt x="162411" y="475611"/>
                    </a:moveTo>
                    <a:lnTo>
                      <a:pt x="349576" y="-45"/>
                    </a:lnTo>
                    <a:lnTo>
                      <a:pt x="-1278" y="43220"/>
                    </a:lnTo>
                    <a:close/>
                  </a:path>
                </a:pathLst>
              </a:custGeom>
              <a:solidFill>
                <a:schemeClr val="accent1"/>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40" name="PPT世界-7-3"/>
              <p:cNvSpPr/>
              <p:nvPr/>
            </p:nvSpPr>
            <p:spPr>
              <a:xfrm>
                <a:off x="5939816" y="1885280"/>
                <a:ext cx="838780" cy="1036988"/>
              </a:xfrm>
              <a:custGeom>
                <a:avLst/>
                <a:gdLst>
                  <a:gd name="connsiteX0" fmla="*/ 315475 w 904692"/>
                  <a:gd name="connsiteY0" fmla="*/ 655643 h 1118476"/>
                  <a:gd name="connsiteX1" fmla="*/ 383778 w 904692"/>
                  <a:gd name="connsiteY1" fmla="*/ 632754 h 1118476"/>
                  <a:gd name="connsiteX2" fmla="*/ 473599 w 904692"/>
                  <a:gd name="connsiteY2" fmla="*/ 602299 h 1118476"/>
                  <a:gd name="connsiteX3" fmla="*/ 683531 w 904692"/>
                  <a:gd name="connsiteY3" fmla="*/ 518053 h 1118476"/>
                  <a:gd name="connsiteX4" fmla="*/ 795986 w 904692"/>
                  <a:gd name="connsiteY4" fmla="*/ 471915 h 1118476"/>
                  <a:gd name="connsiteX5" fmla="*/ 903414 w 904692"/>
                  <a:gd name="connsiteY5" fmla="*/ 424154 h 1118476"/>
                  <a:gd name="connsiteX6" fmla="*/ 854642 w 904692"/>
                  <a:gd name="connsiteY6" fmla="*/ 351470 h 1118476"/>
                  <a:gd name="connsiteX7" fmla="*/ 796323 w 904692"/>
                  <a:gd name="connsiteY7" fmla="*/ 261702 h 1118476"/>
                  <a:gd name="connsiteX8" fmla="*/ 730652 w 904692"/>
                  <a:gd name="connsiteY8" fmla="*/ 159502 h 1118476"/>
                  <a:gd name="connsiteX9" fmla="*/ 726874 w 904692"/>
                  <a:gd name="connsiteY9" fmla="*/ 153694 h 1118476"/>
                  <a:gd name="connsiteX10" fmla="*/ 639042 w 904692"/>
                  <a:gd name="connsiteY10" fmla="*/ 253762 h 1118476"/>
                  <a:gd name="connsiteX11" fmla="*/ 562780 w 904692"/>
                  <a:gd name="connsiteY11" fmla="*/ 339982 h 1118476"/>
                  <a:gd name="connsiteX12" fmla="*/ 505912 w 904692"/>
                  <a:gd name="connsiteY12" fmla="*/ 404031 h 1118476"/>
                  <a:gd name="connsiteX13" fmla="*/ 421150 w 904692"/>
                  <a:gd name="connsiteY13" fmla="*/ 500005 h 1118476"/>
                  <a:gd name="connsiteX14" fmla="*/ 370488 w 904692"/>
                  <a:gd name="connsiteY14" fmla="*/ 556475 h 1118476"/>
                  <a:gd name="connsiteX15" fmla="*/ 302186 w 904692"/>
                  <a:gd name="connsiteY15" fmla="*/ 629192 h 1118476"/>
                  <a:gd name="connsiteX16" fmla="*/ 314565 w 904692"/>
                  <a:gd name="connsiteY16" fmla="*/ 651686 h 1118476"/>
                  <a:gd name="connsiteX17" fmla="*/ 390995 w 904692"/>
                  <a:gd name="connsiteY17" fmla="*/ 570557 h 1118476"/>
                  <a:gd name="connsiteX18" fmla="*/ 465504 w 904692"/>
                  <a:gd name="connsiteY18" fmla="*/ 491194 h 1118476"/>
                  <a:gd name="connsiteX19" fmla="*/ 567671 w 904692"/>
                  <a:gd name="connsiteY19" fmla="*/ 381503 h 1118476"/>
                  <a:gd name="connsiteX20" fmla="*/ 622245 w 904692"/>
                  <a:gd name="connsiteY20" fmla="*/ 325829 h 1118476"/>
                  <a:gd name="connsiteX21" fmla="*/ 671187 w 904692"/>
                  <a:gd name="connsiteY21" fmla="*/ 276095 h 1118476"/>
                  <a:gd name="connsiteX22" fmla="*/ 706636 w 904692"/>
                  <a:gd name="connsiteY22" fmla="*/ 236085 h 1118476"/>
                  <a:gd name="connsiteX23" fmla="*/ 715474 w 904692"/>
                  <a:gd name="connsiteY23" fmla="*/ 226037 h 1118476"/>
                  <a:gd name="connsiteX24" fmla="*/ 717700 w 904692"/>
                  <a:gd name="connsiteY24" fmla="*/ 223514 h 1118476"/>
                  <a:gd name="connsiteX25" fmla="*/ 718678 w 904692"/>
                  <a:gd name="connsiteY25" fmla="*/ 222377 h 1118476"/>
                  <a:gd name="connsiteX26" fmla="*/ 718813 w 904692"/>
                  <a:gd name="connsiteY26" fmla="*/ 222273 h 1118476"/>
                  <a:gd name="connsiteX27" fmla="*/ 719251 w 904692"/>
                  <a:gd name="connsiteY27" fmla="*/ 221858 h 1118476"/>
                  <a:gd name="connsiteX28" fmla="*/ 720802 w 904692"/>
                  <a:gd name="connsiteY28" fmla="*/ 220451 h 1118476"/>
                  <a:gd name="connsiteX29" fmla="*/ 721916 w 904692"/>
                  <a:gd name="connsiteY29" fmla="*/ 222664 h 1118476"/>
                  <a:gd name="connsiteX30" fmla="*/ 735509 w 904692"/>
                  <a:gd name="connsiteY30" fmla="*/ 243876 h 1118476"/>
                  <a:gd name="connsiteX31" fmla="*/ 796525 w 904692"/>
                  <a:gd name="connsiteY31" fmla="*/ 338481 h 1118476"/>
                  <a:gd name="connsiteX32" fmla="*/ 829176 w 904692"/>
                  <a:gd name="connsiteY32" fmla="*/ 385678 h 1118476"/>
                  <a:gd name="connsiteX33" fmla="*/ 837372 w 904692"/>
                  <a:gd name="connsiteY33" fmla="*/ 397416 h 1118476"/>
                  <a:gd name="connsiteX34" fmla="*/ 841487 w 904692"/>
                  <a:gd name="connsiteY34" fmla="*/ 403305 h 1118476"/>
                  <a:gd name="connsiteX35" fmla="*/ 842364 w 904692"/>
                  <a:gd name="connsiteY35" fmla="*/ 404301 h 1118476"/>
                  <a:gd name="connsiteX36" fmla="*/ 844287 w 904692"/>
                  <a:gd name="connsiteY36" fmla="*/ 406614 h 1118476"/>
                  <a:gd name="connsiteX37" fmla="*/ 844489 w 904692"/>
                  <a:gd name="connsiteY37" fmla="*/ 406884 h 1118476"/>
                  <a:gd name="connsiteX38" fmla="*/ 669399 w 904692"/>
                  <a:gd name="connsiteY38" fmla="*/ 481264 h 1118476"/>
                  <a:gd name="connsiteX39" fmla="*/ 578633 w 904692"/>
                  <a:gd name="connsiteY39" fmla="*/ 519777 h 1118476"/>
                  <a:gd name="connsiteX40" fmla="*/ 501865 w 904692"/>
                  <a:gd name="connsiteY40" fmla="*/ 551584 h 1118476"/>
                  <a:gd name="connsiteX41" fmla="*/ 400642 w 904692"/>
                  <a:gd name="connsiteY41" fmla="*/ 598926 h 1118476"/>
                  <a:gd name="connsiteX42" fmla="*/ 312136 w 904692"/>
                  <a:gd name="connsiteY42" fmla="*/ 641763 h 1118476"/>
                  <a:gd name="connsiteX43" fmla="*/ 315475 w 904692"/>
                  <a:gd name="connsiteY43" fmla="*/ 655643 h 1118476"/>
                  <a:gd name="connsiteX44" fmla="*/ 399294 w 904692"/>
                  <a:gd name="connsiteY44" fmla="*/ 881886 h 1118476"/>
                  <a:gd name="connsiteX45" fmla="*/ 449011 w 904692"/>
                  <a:gd name="connsiteY45" fmla="*/ 914516 h 1118476"/>
                  <a:gd name="connsiteX46" fmla="*/ 514581 w 904692"/>
                  <a:gd name="connsiteY46" fmla="*/ 957157 h 1118476"/>
                  <a:gd name="connsiteX47" fmla="*/ 675774 w 904692"/>
                  <a:gd name="connsiteY47" fmla="*/ 1046557 h 1118476"/>
                  <a:gd name="connsiteX48" fmla="*/ 762729 w 904692"/>
                  <a:gd name="connsiteY48" fmla="*/ 1093654 h 1118476"/>
                  <a:gd name="connsiteX49" fmla="*/ 812210 w 904692"/>
                  <a:gd name="connsiteY49" fmla="*/ 1118431 h 1118476"/>
                  <a:gd name="connsiteX50" fmla="*/ 842127 w 904692"/>
                  <a:gd name="connsiteY50" fmla="*/ 988708 h 1118476"/>
                  <a:gd name="connsiteX51" fmla="*/ 866514 w 904692"/>
                  <a:gd name="connsiteY51" fmla="*/ 890555 h 1118476"/>
                  <a:gd name="connsiteX52" fmla="*/ 895792 w 904692"/>
                  <a:gd name="connsiteY52" fmla="*/ 774863 h 1118476"/>
                  <a:gd name="connsiteX53" fmla="*/ 898220 w 904692"/>
                  <a:gd name="connsiteY53" fmla="*/ 765294 h 1118476"/>
                  <a:gd name="connsiteX54" fmla="*/ 898793 w 904692"/>
                  <a:gd name="connsiteY54" fmla="*/ 762879 h 1118476"/>
                  <a:gd name="connsiteX55" fmla="*/ 897208 w 904692"/>
                  <a:gd name="connsiteY55" fmla="*/ 762737 h 1118476"/>
                  <a:gd name="connsiteX56" fmla="*/ 892958 w 904692"/>
                  <a:gd name="connsiteY56" fmla="*/ 763530 h 1118476"/>
                  <a:gd name="connsiteX57" fmla="*/ 875924 w 904692"/>
                  <a:gd name="connsiteY57" fmla="*/ 766700 h 1118476"/>
                  <a:gd name="connsiteX58" fmla="*/ 843274 w 904692"/>
                  <a:gd name="connsiteY58" fmla="*/ 772745 h 1118476"/>
                  <a:gd name="connsiteX59" fmla="*/ 795446 w 904692"/>
                  <a:gd name="connsiteY59" fmla="*/ 781302 h 1118476"/>
                  <a:gd name="connsiteX60" fmla="*/ 704444 w 904692"/>
                  <a:gd name="connsiteY60" fmla="*/ 797455 h 1118476"/>
                  <a:gd name="connsiteX61" fmla="*/ 638131 w 904692"/>
                  <a:gd name="connsiteY61" fmla="*/ 809102 h 1118476"/>
                  <a:gd name="connsiteX62" fmla="*/ 539001 w 904692"/>
                  <a:gd name="connsiteY62" fmla="*/ 827137 h 1118476"/>
                  <a:gd name="connsiteX63" fmla="*/ 480177 w 904692"/>
                  <a:gd name="connsiteY63" fmla="*/ 837384 h 1118476"/>
                  <a:gd name="connsiteX64" fmla="*/ 402025 w 904692"/>
                  <a:gd name="connsiteY64" fmla="*/ 849189 h 1118476"/>
                  <a:gd name="connsiteX65" fmla="*/ 391704 w 904692"/>
                  <a:gd name="connsiteY65" fmla="*/ 854846 h 1118476"/>
                  <a:gd name="connsiteX66" fmla="*/ 383609 w 904692"/>
                  <a:gd name="connsiteY66" fmla="*/ 865184 h 1118476"/>
                  <a:gd name="connsiteX67" fmla="*/ 399900 w 904692"/>
                  <a:gd name="connsiteY67" fmla="*/ 876561 h 1118476"/>
                  <a:gd name="connsiteX68" fmla="*/ 486686 w 904692"/>
                  <a:gd name="connsiteY68" fmla="*/ 863652 h 1118476"/>
                  <a:gd name="connsiteX69" fmla="*/ 571347 w 904692"/>
                  <a:gd name="connsiteY69" fmla="*/ 851726 h 1118476"/>
                  <a:gd name="connsiteX70" fmla="*/ 687916 w 904692"/>
                  <a:gd name="connsiteY70" fmla="*/ 835050 h 1118476"/>
                  <a:gd name="connsiteX71" fmla="*/ 748798 w 904692"/>
                  <a:gd name="connsiteY71" fmla="*/ 828682 h 1118476"/>
                  <a:gd name="connsiteX72" fmla="*/ 803271 w 904692"/>
                  <a:gd name="connsiteY72" fmla="*/ 823140 h 1118476"/>
                  <a:gd name="connsiteX73" fmla="*/ 835955 w 904692"/>
                  <a:gd name="connsiteY73" fmla="*/ 817473 h 1118476"/>
                  <a:gd name="connsiteX74" fmla="*/ 840340 w 904692"/>
                  <a:gd name="connsiteY74" fmla="*/ 816755 h 1118476"/>
                  <a:gd name="connsiteX75" fmla="*/ 842600 w 904692"/>
                  <a:gd name="connsiteY75" fmla="*/ 816461 h 1118476"/>
                  <a:gd name="connsiteX76" fmla="*/ 845804 w 904692"/>
                  <a:gd name="connsiteY76" fmla="*/ 816090 h 1118476"/>
                  <a:gd name="connsiteX77" fmla="*/ 846715 w 904692"/>
                  <a:gd name="connsiteY77" fmla="*/ 816374 h 1118476"/>
                  <a:gd name="connsiteX78" fmla="*/ 846108 w 904692"/>
                  <a:gd name="connsiteY78" fmla="*/ 817983 h 1118476"/>
                  <a:gd name="connsiteX79" fmla="*/ 845602 w 904692"/>
                  <a:gd name="connsiteY79" fmla="*/ 819332 h 1118476"/>
                  <a:gd name="connsiteX80" fmla="*/ 845366 w 904692"/>
                  <a:gd name="connsiteY80" fmla="*/ 820064 h 1118476"/>
                  <a:gd name="connsiteX81" fmla="*/ 844219 w 904692"/>
                  <a:gd name="connsiteY81" fmla="*/ 824563 h 1118476"/>
                  <a:gd name="connsiteX82" fmla="*/ 841926 w 904692"/>
                  <a:gd name="connsiteY82" fmla="*/ 833566 h 1118476"/>
                  <a:gd name="connsiteX83" fmla="*/ 815953 w 904692"/>
                  <a:gd name="connsiteY83" fmla="*/ 936653 h 1118476"/>
                  <a:gd name="connsiteX84" fmla="*/ 792545 w 904692"/>
                  <a:gd name="connsiteY84" fmla="*/ 1042827 h 1118476"/>
                  <a:gd name="connsiteX85" fmla="*/ 789307 w 904692"/>
                  <a:gd name="connsiteY85" fmla="*/ 1056170 h 1118476"/>
                  <a:gd name="connsiteX86" fmla="*/ 788667 w 904692"/>
                  <a:gd name="connsiteY86" fmla="*/ 1058626 h 1118476"/>
                  <a:gd name="connsiteX87" fmla="*/ 784383 w 904692"/>
                  <a:gd name="connsiteY87" fmla="*/ 1056214 h 1118476"/>
                  <a:gd name="connsiteX88" fmla="*/ 753149 w 904692"/>
                  <a:gd name="connsiteY88" fmla="*/ 1039916 h 1118476"/>
                  <a:gd name="connsiteX89" fmla="*/ 690682 w 904692"/>
                  <a:gd name="connsiteY89" fmla="*/ 1007283 h 1118476"/>
                  <a:gd name="connsiteX90" fmla="*/ 619682 w 904692"/>
                  <a:gd name="connsiteY90" fmla="*/ 970268 h 1118476"/>
                  <a:gd name="connsiteX91" fmla="*/ 560149 w 904692"/>
                  <a:gd name="connsiteY91" fmla="*/ 938380 h 1118476"/>
                  <a:gd name="connsiteX92" fmla="*/ 478355 w 904692"/>
                  <a:gd name="connsiteY92" fmla="*/ 900529 h 1118476"/>
                  <a:gd name="connsiteX93" fmla="*/ 405938 w 904692"/>
                  <a:gd name="connsiteY93" fmla="*/ 868577 h 1118476"/>
                  <a:gd name="connsiteX94" fmla="*/ 399294 w 904692"/>
                  <a:gd name="connsiteY94" fmla="*/ 881886 h 1118476"/>
                  <a:gd name="connsiteX95" fmla="*/ 188113 w 904692"/>
                  <a:gd name="connsiteY95" fmla="*/ 499650 h 1118476"/>
                  <a:gd name="connsiteX96" fmla="*/ 171248 w 904692"/>
                  <a:gd name="connsiteY96" fmla="*/ 438354 h 1118476"/>
                  <a:gd name="connsiteX97" fmla="*/ 148784 w 904692"/>
                  <a:gd name="connsiteY97" fmla="*/ 357835 h 1118476"/>
                  <a:gd name="connsiteX98" fmla="*/ 84799 w 904692"/>
                  <a:gd name="connsiteY98" fmla="*/ 172623 h 1118476"/>
                  <a:gd name="connsiteX99" fmla="*/ 67530 w 904692"/>
                  <a:gd name="connsiteY99" fmla="*/ 122946 h 1118476"/>
                  <a:gd name="connsiteX100" fmla="*/ 60446 w 904692"/>
                  <a:gd name="connsiteY100" fmla="*/ 102708 h 1118476"/>
                  <a:gd name="connsiteX101" fmla="*/ 56028 w 904692"/>
                  <a:gd name="connsiteY101" fmla="*/ 90508 h 1118476"/>
                  <a:gd name="connsiteX102" fmla="*/ 54915 w 904692"/>
                  <a:gd name="connsiteY102" fmla="*/ 87695 h 1118476"/>
                  <a:gd name="connsiteX103" fmla="*/ 101124 w 904692"/>
                  <a:gd name="connsiteY103" fmla="*/ 80862 h 1118476"/>
                  <a:gd name="connsiteX104" fmla="*/ 167133 w 904692"/>
                  <a:gd name="connsiteY104" fmla="*/ 71822 h 1118476"/>
                  <a:gd name="connsiteX105" fmla="*/ 342189 w 904692"/>
                  <a:gd name="connsiteY105" fmla="*/ 52441 h 1118476"/>
                  <a:gd name="connsiteX106" fmla="*/ 362967 w 904692"/>
                  <a:gd name="connsiteY106" fmla="*/ 50731 h 1118476"/>
                  <a:gd name="connsiteX107" fmla="*/ 355748 w 904692"/>
                  <a:gd name="connsiteY107" fmla="*/ 67259 h 1118476"/>
                  <a:gd name="connsiteX108" fmla="*/ 354062 w 904692"/>
                  <a:gd name="connsiteY108" fmla="*/ 71124 h 1118476"/>
                  <a:gd name="connsiteX109" fmla="*/ 350621 w 904692"/>
                  <a:gd name="connsiteY109" fmla="*/ 79415 h 1118476"/>
                  <a:gd name="connsiteX110" fmla="*/ 343268 w 904692"/>
                  <a:gd name="connsiteY110" fmla="*/ 97109 h 1118476"/>
                  <a:gd name="connsiteX111" fmla="*/ 313958 w 904692"/>
                  <a:gd name="connsiteY111" fmla="*/ 167860 h 1118476"/>
                  <a:gd name="connsiteX112" fmla="*/ 285456 w 904692"/>
                  <a:gd name="connsiteY112" fmla="*/ 236115 h 1118476"/>
                  <a:gd name="connsiteX113" fmla="*/ 243227 w 904692"/>
                  <a:gd name="connsiteY113" fmla="*/ 338235 h 1118476"/>
                  <a:gd name="connsiteX114" fmla="*/ 217660 w 904692"/>
                  <a:gd name="connsiteY114" fmla="*/ 398573 h 1118476"/>
                  <a:gd name="connsiteX115" fmla="*/ 181873 w 904692"/>
                  <a:gd name="connsiteY115" fmla="*/ 477210 h 1118476"/>
                  <a:gd name="connsiteX116" fmla="*/ 201638 w 904692"/>
                  <a:gd name="connsiteY116" fmla="*/ 491252 h 1118476"/>
                  <a:gd name="connsiteX117" fmla="*/ 241742 w 904692"/>
                  <a:gd name="connsiteY117" fmla="*/ 403464 h 1118476"/>
                  <a:gd name="connsiteX118" fmla="*/ 280734 w 904692"/>
                  <a:gd name="connsiteY118" fmla="*/ 317639 h 1118476"/>
                  <a:gd name="connsiteX119" fmla="*/ 333892 w 904692"/>
                  <a:gd name="connsiteY119" fmla="*/ 199296 h 1118476"/>
                  <a:gd name="connsiteX120" fmla="*/ 363371 w 904692"/>
                  <a:gd name="connsiteY120" fmla="*/ 138387 h 1118476"/>
                  <a:gd name="connsiteX121" fmla="*/ 376998 w 904692"/>
                  <a:gd name="connsiteY121" fmla="*/ 111323 h 1118476"/>
                  <a:gd name="connsiteX122" fmla="*/ 383676 w 904692"/>
                  <a:gd name="connsiteY122" fmla="*/ 97730 h 1118476"/>
                  <a:gd name="connsiteX123" fmla="*/ 386847 w 904692"/>
                  <a:gd name="connsiteY123" fmla="*/ 90862 h 1118476"/>
                  <a:gd name="connsiteX124" fmla="*/ 388364 w 904692"/>
                  <a:gd name="connsiteY124" fmla="*/ 87409 h 1118476"/>
                  <a:gd name="connsiteX125" fmla="*/ 390557 w 904692"/>
                  <a:gd name="connsiteY125" fmla="*/ 82221 h 1118476"/>
                  <a:gd name="connsiteX126" fmla="*/ 423915 w 904692"/>
                  <a:gd name="connsiteY126" fmla="*/ -45 h 1118476"/>
                  <a:gd name="connsiteX127" fmla="*/ 297936 w 904692"/>
                  <a:gd name="connsiteY127" fmla="*/ 14182 h 1118476"/>
                  <a:gd name="connsiteX128" fmla="*/ 205922 w 904692"/>
                  <a:gd name="connsiteY128" fmla="*/ 24351 h 1118476"/>
                  <a:gd name="connsiteX129" fmla="*/ 111816 w 904692"/>
                  <a:gd name="connsiteY129" fmla="*/ 38430 h 1118476"/>
                  <a:gd name="connsiteX130" fmla="*/ -1278 w 904692"/>
                  <a:gd name="connsiteY130" fmla="*/ 52097 h 1118476"/>
                  <a:gd name="connsiteX131" fmla="*/ 51846 w 904692"/>
                  <a:gd name="connsiteY131" fmla="*/ 194736 h 1118476"/>
                  <a:gd name="connsiteX132" fmla="*/ 81359 w 904692"/>
                  <a:gd name="connsiteY132" fmla="*/ 274358 h 1118476"/>
                  <a:gd name="connsiteX133" fmla="*/ 105644 w 904692"/>
                  <a:gd name="connsiteY133" fmla="*/ 341844 h 1118476"/>
                  <a:gd name="connsiteX134" fmla="*/ 142375 w 904692"/>
                  <a:gd name="connsiteY134" fmla="*/ 429628 h 1118476"/>
                  <a:gd name="connsiteX135" fmla="*/ 175768 w 904692"/>
                  <a:gd name="connsiteY135" fmla="*/ 506059 h 1118476"/>
                  <a:gd name="connsiteX136" fmla="*/ 188113 w 904692"/>
                  <a:gd name="connsiteY136" fmla="*/ 499650 h 111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904692" h="1118476">
                    <a:moveTo>
                      <a:pt x="315475" y="655643"/>
                    </a:moveTo>
                    <a:cubicBezTo>
                      <a:pt x="338277" y="648333"/>
                      <a:pt x="361010" y="640424"/>
                      <a:pt x="383778" y="632754"/>
                    </a:cubicBezTo>
                    <a:cubicBezTo>
                      <a:pt x="413729" y="622635"/>
                      <a:pt x="443951" y="613865"/>
                      <a:pt x="473599" y="602299"/>
                    </a:cubicBezTo>
                    <a:cubicBezTo>
                      <a:pt x="543723" y="574918"/>
                      <a:pt x="613576" y="546308"/>
                      <a:pt x="683531" y="518053"/>
                    </a:cubicBezTo>
                    <a:cubicBezTo>
                      <a:pt x="721073" y="502875"/>
                      <a:pt x="758714" y="488074"/>
                      <a:pt x="795986" y="471915"/>
                    </a:cubicBezTo>
                    <a:lnTo>
                      <a:pt x="903414" y="424154"/>
                    </a:lnTo>
                    <a:lnTo>
                      <a:pt x="854642" y="351470"/>
                    </a:lnTo>
                    <a:lnTo>
                      <a:pt x="796323" y="261702"/>
                    </a:lnTo>
                    <a:lnTo>
                      <a:pt x="730652" y="159502"/>
                    </a:lnTo>
                    <a:lnTo>
                      <a:pt x="726874" y="153694"/>
                    </a:lnTo>
                    <a:lnTo>
                      <a:pt x="639042" y="253762"/>
                    </a:lnTo>
                    <a:lnTo>
                      <a:pt x="562780" y="339982"/>
                    </a:lnTo>
                    <a:lnTo>
                      <a:pt x="505912" y="404031"/>
                    </a:lnTo>
                    <a:lnTo>
                      <a:pt x="421150" y="500005"/>
                    </a:lnTo>
                    <a:cubicBezTo>
                      <a:pt x="404386" y="518944"/>
                      <a:pt x="387825" y="538254"/>
                      <a:pt x="370488" y="556475"/>
                    </a:cubicBezTo>
                    <a:cubicBezTo>
                      <a:pt x="347586" y="580554"/>
                      <a:pt x="325358" y="605456"/>
                      <a:pt x="302186" y="629192"/>
                    </a:cubicBezTo>
                    <a:cubicBezTo>
                      <a:pt x="290751" y="641776"/>
                      <a:pt x="287446" y="676309"/>
                      <a:pt x="314565" y="651686"/>
                    </a:cubicBezTo>
                    <a:cubicBezTo>
                      <a:pt x="340773" y="625775"/>
                      <a:pt x="365564" y="597719"/>
                      <a:pt x="390995" y="570557"/>
                    </a:cubicBezTo>
                    <a:lnTo>
                      <a:pt x="465504" y="491194"/>
                    </a:lnTo>
                    <a:lnTo>
                      <a:pt x="567671" y="381503"/>
                    </a:lnTo>
                    <a:cubicBezTo>
                      <a:pt x="585548" y="362533"/>
                      <a:pt x="604031" y="344323"/>
                      <a:pt x="622245" y="325829"/>
                    </a:cubicBezTo>
                    <a:cubicBezTo>
                      <a:pt x="638570" y="309254"/>
                      <a:pt x="655570" y="293503"/>
                      <a:pt x="671187" y="276095"/>
                    </a:cubicBezTo>
                    <a:lnTo>
                      <a:pt x="706636" y="236085"/>
                    </a:lnTo>
                    <a:lnTo>
                      <a:pt x="715474" y="226037"/>
                    </a:lnTo>
                    <a:lnTo>
                      <a:pt x="717700" y="223514"/>
                    </a:lnTo>
                    <a:lnTo>
                      <a:pt x="718678" y="222377"/>
                    </a:lnTo>
                    <a:lnTo>
                      <a:pt x="718813" y="222273"/>
                    </a:lnTo>
                    <a:lnTo>
                      <a:pt x="719251" y="221858"/>
                    </a:lnTo>
                    <a:lnTo>
                      <a:pt x="720802" y="220451"/>
                    </a:lnTo>
                    <a:lnTo>
                      <a:pt x="721916" y="222664"/>
                    </a:lnTo>
                    <a:lnTo>
                      <a:pt x="735509" y="243876"/>
                    </a:lnTo>
                    <a:cubicBezTo>
                      <a:pt x="755747" y="275481"/>
                      <a:pt x="775714" y="307362"/>
                      <a:pt x="796525" y="338481"/>
                    </a:cubicBezTo>
                    <a:cubicBezTo>
                      <a:pt x="807184" y="354418"/>
                      <a:pt x="818180" y="370048"/>
                      <a:pt x="829176" y="385678"/>
                    </a:cubicBezTo>
                    <a:lnTo>
                      <a:pt x="837372" y="397416"/>
                    </a:lnTo>
                    <a:lnTo>
                      <a:pt x="841487" y="403305"/>
                    </a:lnTo>
                    <a:cubicBezTo>
                      <a:pt x="841689" y="403700"/>
                      <a:pt x="841993" y="404041"/>
                      <a:pt x="842364" y="404301"/>
                    </a:cubicBezTo>
                    <a:cubicBezTo>
                      <a:pt x="843072" y="404999"/>
                      <a:pt x="843746" y="405774"/>
                      <a:pt x="844287" y="406614"/>
                    </a:cubicBezTo>
                    <a:lnTo>
                      <a:pt x="844489" y="406884"/>
                    </a:lnTo>
                    <a:lnTo>
                      <a:pt x="669399" y="481264"/>
                    </a:lnTo>
                    <a:lnTo>
                      <a:pt x="578633" y="519777"/>
                    </a:lnTo>
                    <a:cubicBezTo>
                      <a:pt x="553066" y="530483"/>
                      <a:pt x="527229" y="540244"/>
                      <a:pt x="501865" y="551584"/>
                    </a:cubicBezTo>
                    <a:cubicBezTo>
                      <a:pt x="467966" y="566762"/>
                      <a:pt x="434338" y="582929"/>
                      <a:pt x="400642" y="598926"/>
                    </a:cubicBezTo>
                    <a:cubicBezTo>
                      <a:pt x="371062" y="612985"/>
                      <a:pt x="341514" y="627182"/>
                      <a:pt x="312136" y="641763"/>
                    </a:cubicBezTo>
                    <a:cubicBezTo>
                      <a:pt x="287143" y="654708"/>
                      <a:pt x="308123" y="657326"/>
                      <a:pt x="315475" y="655643"/>
                    </a:cubicBezTo>
                    <a:close/>
                    <a:moveTo>
                      <a:pt x="399294" y="881886"/>
                    </a:moveTo>
                    <a:cubicBezTo>
                      <a:pt x="415686" y="893044"/>
                      <a:pt x="432415" y="903686"/>
                      <a:pt x="449011" y="914516"/>
                    </a:cubicBezTo>
                    <a:cubicBezTo>
                      <a:pt x="470834" y="928798"/>
                      <a:pt x="492016" y="944269"/>
                      <a:pt x="514581" y="957157"/>
                    </a:cubicBezTo>
                    <a:cubicBezTo>
                      <a:pt x="567974" y="987608"/>
                      <a:pt x="621975" y="1016926"/>
                      <a:pt x="675774" y="1046557"/>
                    </a:cubicBezTo>
                    <a:cubicBezTo>
                      <a:pt x="704680" y="1062461"/>
                      <a:pt x="733384" y="1078735"/>
                      <a:pt x="762729" y="1093654"/>
                    </a:cubicBezTo>
                    <a:lnTo>
                      <a:pt x="812210" y="1118431"/>
                    </a:lnTo>
                    <a:cubicBezTo>
                      <a:pt x="826983" y="1054929"/>
                      <a:pt x="832684" y="1027628"/>
                      <a:pt x="842127" y="988708"/>
                    </a:cubicBezTo>
                    <a:lnTo>
                      <a:pt x="866514" y="890555"/>
                    </a:lnTo>
                    <a:lnTo>
                      <a:pt x="895792" y="774863"/>
                    </a:lnTo>
                    <a:lnTo>
                      <a:pt x="898220" y="765294"/>
                    </a:lnTo>
                    <a:lnTo>
                      <a:pt x="898793" y="762879"/>
                    </a:lnTo>
                    <a:cubicBezTo>
                      <a:pt x="899131" y="761944"/>
                      <a:pt x="897680" y="762852"/>
                      <a:pt x="897208" y="762737"/>
                    </a:cubicBezTo>
                    <a:lnTo>
                      <a:pt x="892958" y="763530"/>
                    </a:lnTo>
                    <a:lnTo>
                      <a:pt x="875924" y="766700"/>
                    </a:lnTo>
                    <a:lnTo>
                      <a:pt x="843274" y="772745"/>
                    </a:lnTo>
                    <a:lnTo>
                      <a:pt x="795446" y="781302"/>
                    </a:lnTo>
                    <a:lnTo>
                      <a:pt x="704444" y="797455"/>
                    </a:lnTo>
                    <a:lnTo>
                      <a:pt x="638131" y="809102"/>
                    </a:lnTo>
                    <a:lnTo>
                      <a:pt x="539001" y="827137"/>
                    </a:lnTo>
                    <a:cubicBezTo>
                      <a:pt x="519404" y="830675"/>
                      <a:pt x="499807" y="834739"/>
                      <a:pt x="480177" y="837384"/>
                    </a:cubicBezTo>
                    <a:lnTo>
                      <a:pt x="402025" y="849189"/>
                    </a:lnTo>
                    <a:cubicBezTo>
                      <a:pt x="398146" y="850157"/>
                      <a:pt x="394605" y="852107"/>
                      <a:pt x="391704" y="854846"/>
                    </a:cubicBezTo>
                    <a:cubicBezTo>
                      <a:pt x="388163" y="857534"/>
                      <a:pt x="385363" y="861096"/>
                      <a:pt x="383609" y="865184"/>
                    </a:cubicBezTo>
                    <a:cubicBezTo>
                      <a:pt x="381079" y="872169"/>
                      <a:pt x="385498" y="877471"/>
                      <a:pt x="399900" y="876561"/>
                    </a:cubicBezTo>
                    <a:cubicBezTo>
                      <a:pt x="428807" y="873211"/>
                      <a:pt x="457746" y="867879"/>
                      <a:pt x="486686" y="863652"/>
                    </a:cubicBezTo>
                    <a:lnTo>
                      <a:pt x="571347" y="851726"/>
                    </a:lnTo>
                    <a:lnTo>
                      <a:pt x="687916" y="835050"/>
                    </a:lnTo>
                    <a:cubicBezTo>
                      <a:pt x="708188" y="832351"/>
                      <a:pt x="728493" y="830702"/>
                      <a:pt x="748798" y="828682"/>
                    </a:cubicBezTo>
                    <a:cubicBezTo>
                      <a:pt x="766945" y="826837"/>
                      <a:pt x="785159" y="826172"/>
                      <a:pt x="803271" y="823140"/>
                    </a:cubicBezTo>
                    <a:lnTo>
                      <a:pt x="835955" y="817473"/>
                    </a:lnTo>
                    <a:cubicBezTo>
                      <a:pt x="839496" y="816822"/>
                      <a:pt x="839496" y="816876"/>
                      <a:pt x="840340" y="816755"/>
                    </a:cubicBezTo>
                    <a:lnTo>
                      <a:pt x="842600" y="816461"/>
                    </a:lnTo>
                    <a:cubicBezTo>
                      <a:pt x="843646" y="816273"/>
                      <a:pt x="844725" y="816148"/>
                      <a:pt x="845804" y="816090"/>
                    </a:cubicBezTo>
                    <a:cubicBezTo>
                      <a:pt x="846108" y="816212"/>
                      <a:pt x="846884" y="815810"/>
                      <a:pt x="846715" y="816374"/>
                    </a:cubicBezTo>
                    <a:lnTo>
                      <a:pt x="846108" y="817983"/>
                    </a:lnTo>
                    <a:lnTo>
                      <a:pt x="845602" y="819332"/>
                    </a:lnTo>
                    <a:cubicBezTo>
                      <a:pt x="845467" y="819551"/>
                      <a:pt x="845366" y="819804"/>
                      <a:pt x="845366" y="820064"/>
                    </a:cubicBezTo>
                    <a:lnTo>
                      <a:pt x="844219" y="824563"/>
                    </a:lnTo>
                    <a:lnTo>
                      <a:pt x="841926" y="833566"/>
                    </a:lnTo>
                    <a:cubicBezTo>
                      <a:pt x="833189" y="867902"/>
                      <a:pt x="824083" y="902182"/>
                      <a:pt x="815953" y="936653"/>
                    </a:cubicBezTo>
                    <a:cubicBezTo>
                      <a:pt x="807656" y="971951"/>
                      <a:pt x="801011" y="1007576"/>
                      <a:pt x="792545" y="1042827"/>
                    </a:cubicBezTo>
                    <a:lnTo>
                      <a:pt x="789307" y="1056170"/>
                    </a:lnTo>
                    <a:lnTo>
                      <a:pt x="788667" y="1058626"/>
                    </a:lnTo>
                    <a:lnTo>
                      <a:pt x="784383" y="1056214"/>
                    </a:lnTo>
                    <a:lnTo>
                      <a:pt x="753149" y="1039916"/>
                    </a:lnTo>
                    <a:lnTo>
                      <a:pt x="690682" y="1007283"/>
                    </a:lnTo>
                    <a:lnTo>
                      <a:pt x="619682" y="970268"/>
                    </a:lnTo>
                    <a:cubicBezTo>
                      <a:pt x="599781" y="959734"/>
                      <a:pt x="580319" y="948256"/>
                      <a:pt x="560149" y="938380"/>
                    </a:cubicBezTo>
                    <a:cubicBezTo>
                      <a:pt x="533132" y="925151"/>
                      <a:pt x="505709" y="912921"/>
                      <a:pt x="478355" y="900529"/>
                    </a:cubicBezTo>
                    <a:cubicBezTo>
                      <a:pt x="454306" y="889634"/>
                      <a:pt x="430189" y="878891"/>
                      <a:pt x="405938" y="868577"/>
                    </a:cubicBezTo>
                    <a:cubicBezTo>
                      <a:pt x="384958" y="860171"/>
                      <a:pt x="394402" y="877765"/>
                      <a:pt x="399294" y="881886"/>
                    </a:cubicBezTo>
                    <a:close/>
                    <a:moveTo>
                      <a:pt x="188113" y="499650"/>
                    </a:moveTo>
                    <a:cubicBezTo>
                      <a:pt x="182783" y="479113"/>
                      <a:pt x="176914" y="458780"/>
                      <a:pt x="171248" y="438354"/>
                    </a:cubicBezTo>
                    <a:cubicBezTo>
                      <a:pt x="163828" y="411485"/>
                      <a:pt x="157520" y="384070"/>
                      <a:pt x="148784" y="357835"/>
                    </a:cubicBezTo>
                    <a:cubicBezTo>
                      <a:pt x="128074" y="295800"/>
                      <a:pt x="106285" y="234284"/>
                      <a:pt x="84799" y="172623"/>
                    </a:cubicBezTo>
                    <a:lnTo>
                      <a:pt x="67530" y="122946"/>
                    </a:lnTo>
                    <a:lnTo>
                      <a:pt x="60446" y="102708"/>
                    </a:lnTo>
                    <a:lnTo>
                      <a:pt x="56028" y="90508"/>
                    </a:lnTo>
                    <a:lnTo>
                      <a:pt x="54915" y="87695"/>
                    </a:lnTo>
                    <a:lnTo>
                      <a:pt x="101124" y="80862"/>
                    </a:lnTo>
                    <a:cubicBezTo>
                      <a:pt x="123116" y="77664"/>
                      <a:pt x="145108" y="74504"/>
                      <a:pt x="167133" y="71822"/>
                    </a:cubicBezTo>
                    <a:cubicBezTo>
                      <a:pt x="225452" y="64692"/>
                      <a:pt x="283837" y="58593"/>
                      <a:pt x="342189" y="52441"/>
                    </a:cubicBezTo>
                    <a:lnTo>
                      <a:pt x="362967" y="50731"/>
                    </a:lnTo>
                    <a:lnTo>
                      <a:pt x="355748" y="67259"/>
                    </a:lnTo>
                    <a:lnTo>
                      <a:pt x="354062" y="71124"/>
                    </a:lnTo>
                    <a:lnTo>
                      <a:pt x="350621" y="79415"/>
                    </a:lnTo>
                    <a:lnTo>
                      <a:pt x="343268" y="97109"/>
                    </a:lnTo>
                    <a:lnTo>
                      <a:pt x="313958" y="167860"/>
                    </a:lnTo>
                    <a:lnTo>
                      <a:pt x="285456" y="236115"/>
                    </a:lnTo>
                    <a:lnTo>
                      <a:pt x="243227" y="338235"/>
                    </a:lnTo>
                    <a:cubicBezTo>
                      <a:pt x="234828" y="358412"/>
                      <a:pt x="226800" y="378798"/>
                      <a:pt x="217660" y="398573"/>
                    </a:cubicBezTo>
                    <a:cubicBezTo>
                      <a:pt x="205551" y="424703"/>
                      <a:pt x="194353" y="451272"/>
                      <a:pt x="181873" y="477210"/>
                    </a:cubicBezTo>
                    <a:cubicBezTo>
                      <a:pt x="176037" y="490702"/>
                      <a:pt x="185819" y="519102"/>
                      <a:pt x="201638" y="491252"/>
                    </a:cubicBezTo>
                    <a:cubicBezTo>
                      <a:pt x="216075" y="462666"/>
                      <a:pt x="228453" y="432785"/>
                      <a:pt x="241742" y="403464"/>
                    </a:cubicBezTo>
                    <a:lnTo>
                      <a:pt x="280734" y="317639"/>
                    </a:lnTo>
                    <a:lnTo>
                      <a:pt x="333892" y="199296"/>
                    </a:lnTo>
                    <a:cubicBezTo>
                      <a:pt x="343268" y="178762"/>
                      <a:pt x="353489" y="158665"/>
                      <a:pt x="363371" y="138387"/>
                    </a:cubicBezTo>
                    <a:lnTo>
                      <a:pt x="376998" y="111323"/>
                    </a:lnTo>
                    <a:lnTo>
                      <a:pt x="383676" y="97730"/>
                    </a:lnTo>
                    <a:lnTo>
                      <a:pt x="386847" y="90862"/>
                    </a:lnTo>
                    <a:lnTo>
                      <a:pt x="388364" y="87409"/>
                    </a:lnTo>
                    <a:lnTo>
                      <a:pt x="390557" y="82221"/>
                    </a:lnTo>
                    <a:lnTo>
                      <a:pt x="423915" y="-45"/>
                    </a:lnTo>
                    <a:lnTo>
                      <a:pt x="297936" y="14182"/>
                    </a:lnTo>
                    <a:cubicBezTo>
                      <a:pt x="267242" y="17470"/>
                      <a:pt x="236549" y="20337"/>
                      <a:pt x="205922" y="24351"/>
                    </a:cubicBezTo>
                    <a:cubicBezTo>
                      <a:pt x="174520" y="28476"/>
                      <a:pt x="143185" y="34511"/>
                      <a:pt x="111816" y="38430"/>
                    </a:cubicBezTo>
                    <a:lnTo>
                      <a:pt x="-1278" y="52097"/>
                    </a:lnTo>
                    <a:lnTo>
                      <a:pt x="51846" y="194736"/>
                    </a:lnTo>
                    <a:lnTo>
                      <a:pt x="81359" y="274358"/>
                    </a:lnTo>
                    <a:cubicBezTo>
                      <a:pt x="89522" y="296795"/>
                      <a:pt x="96874" y="319734"/>
                      <a:pt x="105644" y="341844"/>
                    </a:cubicBezTo>
                    <a:cubicBezTo>
                      <a:pt x="117348" y="371404"/>
                      <a:pt x="129929" y="400482"/>
                      <a:pt x="142375" y="429628"/>
                    </a:cubicBezTo>
                    <a:cubicBezTo>
                      <a:pt x="153304" y="455232"/>
                      <a:pt x="164367" y="480759"/>
                      <a:pt x="175768" y="506059"/>
                    </a:cubicBezTo>
                    <a:cubicBezTo>
                      <a:pt x="185954" y="527454"/>
                      <a:pt x="189226" y="506423"/>
                      <a:pt x="188113" y="499650"/>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grpSp>
        <p:sp>
          <p:nvSpPr>
            <p:cNvPr id="32" name="PPT世界-7-4"/>
            <p:cNvSpPr/>
            <p:nvPr/>
          </p:nvSpPr>
          <p:spPr>
            <a:xfrm>
              <a:off x="1502353" y="1705455"/>
              <a:ext cx="2869300" cy="1087894"/>
            </a:xfrm>
            <a:custGeom>
              <a:avLst/>
              <a:gdLst>
                <a:gd name="connsiteX0" fmla="*/ 35314 w 4399375"/>
                <a:gd name="connsiteY0" fmla="*/ 470429 h 1668023"/>
                <a:gd name="connsiteX1" fmla="*/ -406 w 4399375"/>
                <a:gd name="connsiteY1" fmla="*/ 767458 h 1668023"/>
                <a:gd name="connsiteX2" fmla="*/ 11096 w 4399375"/>
                <a:gd name="connsiteY2" fmla="*/ 1249152 h 1668023"/>
                <a:gd name="connsiteX3" fmla="*/ 67964 w 4399375"/>
                <a:gd name="connsiteY3" fmla="*/ 1520222 h 1668023"/>
                <a:gd name="connsiteX4" fmla="*/ 303734 w 4399375"/>
                <a:gd name="connsiteY4" fmla="*/ 1659997 h 1668023"/>
                <a:gd name="connsiteX5" fmla="*/ 584902 w 4399375"/>
                <a:gd name="connsiteY5" fmla="*/ 1654972 h 1668023"/>
                <a:gd name="connsiteX6" fmla="*/ 3880105 w 4399375"/>
                <a:gd name="connsiteY6" fmla="*/ 1291503 h 1668023"/>
                <a:gd name="connsiteX7" fmla="*/ 4190552 w 4399375"/>
                <a:gd name="connsiteY7" fmla="*/ 1243694 h 1668023"/>
                <a:gd name="connsiteX8" fmla="*/ 4396876 w 4399375"/>
                <a:gd name="connsiteY8" fmla="*/ 850850 h 1668023"/>
                <a:gd name="connsiteX9" fmla="*/ 4378088 w 4399375"/>
                <a:gd name="connsiteY9" fmla="*/ 394463 h 1668023"/>
                <a:gd name="connsiteX10" fmla="*/ 4173856 w 4399375"/>
                <a:gd name="connsiteY10" fmla="*/ 16251 h 1668023"/>
                <a:gd name="connsiteX11" fmla="*/ 3984700 w 4399375"/>
                <a:gd name="connsiteY11" fmla="*/ 5083 h 1668023"/>
                <a:gd name="connsiteX12" fmla="*/ 742723 w 4399375"/>
                <a:gd name="connsiteY12" fmla="*/ 286593 h 1668023"/>
                <a:gd name="connsiteX13" fmla="*/ 323128 w 4399375"/>
                <a:gd name="connsiteY13" fmla="*/ 331821 h 1668023"/>
                <a:gd name="connsiteX14" fmla="*/ 35314 w 4399375"/>
                <a:gd name="connsiteY14" fmla="*/ 470429 h 1668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9375" h="1668023">
                  <a:moveTo>
                    <a:pt x="35314" y="470429"/>
                  </a:moveTo>
                  <a:cubicBezTo>
                    <a:pt x="-1923" y="572602"/>
                    <a:pt x="-3037" y="658741"/>
                    <a:pt x="-406" y="767458"/>
                  </a:cubicBezTo>
                  <a:cubicBezTo>
                    <a:pt x="3406" y="928034"/>
                    <a:pt x="7251" y="1088600"/>
                    <a:pt x="11096" y="1249152"/>
                  </a:cubicBezTo>
                  <a:cubicBezTo>
                    <a:pt x="13322" y="1342697"/>
                    <a:pt x="17134" y="1441646"/>
                    <a:pt x="67964" y="1520222"/>
                  </a:cubicBezTo>
                  <a:cubicBezTo>
                    <a:pt x="119065" y="1599217"/>
                    <a:pt x="211011" y="1644347"/>
                    <a:pt x="303734" y="1659997"/>
                  </a:cubicBezTo>
                  <a:cubicBezTo>
                    <a:pt x="396490" y="1675580"/>
                    <a:pt x="491404" y="1665293"/>
                    <a:pt x="584902" y="1654972"/>
                  </a:cubicBezTo>
                  <a:cubicBezTo>
                    <a:pt x="1683338" y="1533815"/>
                    <a:pt x="2781738" y="1412659"/>
                    <a:pt x="3880105" y="1291503"/>
                  </a:cubicBezTo>
                  <a:cubicBezTo>
                    <a:pt x="3975695" y="1280942"/>
                    <a:pt x="4098537" y="1271541"/>
                    <a:pt x="4190552" y="1243694"/>
                  </a:cubicBezTo>
                  <a:cubicBezTo>
                    <a:pt x="4345539" y="1196831"/>
                    <a:pt x="4407838" y="1127240"/>
                    <a:pt x="4396876" y="850850"/>
                  </a:cubicBezTo>
                  <a:cubicBezTo>
                    <a:pt x="4390804" y="698090"/>
                    <a:pt x="4399810" y="545787"/>
                    <a:pt x="4378088" y="394463"/>
                  </a:cubicBezTo>
                  <a:cubicBezTo>
                    <a:pt x="4356636" y="245200"/>
                    <a:pt x="4314947" y="69402"/>
                    <a:pt x="4173856" y="16251"/>
                  </a:cubicBezTo>
                  <a:cubicBezTo>
                    <a:pt x="4114222" y="-6216"/>
                    <a:pt x="4048180" y="-721"/>
                    <a:pt x="3984700" y="5083"/>
                  </a:cubicBezTo>
                  <a:cubicBezTo>
                    <a:pt x="2904041" y="103938"/>
                    <a:pt x="1823382" y="187739"/>
                    <a:pt x="742723" y="286593"/>
                  </a:cubicBezTo>
                  <a:cubicBezTo>
                    <a:pt x="605545" y="299144"/>
                    <a:pt x="473191" y="325979"/>
                    <a:pt x="323128" y="331821"/>
                  </a:cubicBezTo>
                  <a:cubicBezTo>
                    <a:pt x="204636" y="336429"/>
                    <a:pt x="81557" y="343579"/>
                    <a:pt x="35314" y="470429"/>
                  </a:cubicBezTo>
                  <a:close/>
                </a:path>
              </a:pathLst>
            </a:custGeom>
            <a:solidFill>
              <a:srgbClr val="F9F9F9"/>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3" name="PPT世界-7-5"/>
            <p:cNvSpPr/>
            <p:nvPr/>
          </p:nvSpPr>
          <p:spPr>
            <a:xfrm>
              <a:off x="1551518" y="1774298"/>
              <a:ext cx="2869301" cy="1087900"/>
            </a:xfrm>
            <a:custGeom>
              <a:avLst/>
              <a:gdLst>
                <a:gd name="connsiteX0" fmla="*/ 35284 w 4399377"/>
                <a:gd name="connsiteY0" fmla="*/ 470431 h 1668033"/>
                <a:gd name="connsiteX1" fmla="*/ -403 w 4399377"/>
                <a:gd name="connsiteY1" fmla="*/ 767456 h 1668033"/>
                <a:gd name="connsiteX2" fmla="*/ 11099 w 4399377"/>
                <a:gd name="connsiteY2" fmla="*/ 1249150 h 1668033"/>
                <a:gd name="connsiteX3" fmla="*/ 67967 w 4399377"/>
                <a:gd name="connsiteY3" fmla="*/ 1520207 h 1668033"/>
                <a:gd name="connsiteX4" fmla="*/ 303736 w 4399377"/>
                <a:gd name="connsiteY4" fmla="*/ 1659982 h 1668033"/>
                <a:gd name="connsiteX5" fmla="*/ 584906 w 4399377"/>
                <a:gd name="connsiteY5" fmla="*/ 1654990 h 1668033"/>
                <a:gd name="connsiteX6" fmla="*/ 3880108 w 4399377"/>
                <a:gd name="connsiteY6" fmla="*/ 1291501 h 1668033"/>
                <a:gd name="connsiteX7" fmla="*/ 4190555 w 4399377"/>
                <a:gd name="connsiteY7" fmla="*/ 1243713 h 1668033"/>
                <a:gd name="connsiteX8" fmla="*/ 4396878 w 4399377"/>
                <a:gd name="connsiteY8" fmla="*/ 850852 h 1668033"/>
                <a:gd name="connsiteX9" fmla="*/ 4378090 w 4399377"/>
                <a:gd name="connsiteY9" fmla="*/ 394462 h 1668033"/>
                <a:gd name="connsiteX10" fmla="*/ 4173859 w 4399377"/>
                <a:gd name="connsiteY10" fmla="*/ 16253 h 1668033"/>
                <a:gd name="connsiteX11" fmla="*/ 3984704 w 4399377"/>
                <a:gd name="connsiteY11" fmla="*/ 5082 h 1668033"/>
                <a:gd name="connsiteX12" fmla="*/ 742726 w 4399377"/>
                <a:gd name="connsiteY12" fmla="*/ 286595 h 1668033"/>
                <a:gd name="connsiteX13" fmla="*/ 323131 w 4399377"/>
                <a:gd name="connsiteY13" fmla="*/ 331820 h 1668033"/>
                <a:gd name="connsiteX14" fmla="*/ 35284 w 4399377"/>
                <a:gd name="connsiteY14" fmla="*/ 470431 h 166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9377" h="1668033">
                  <a:moveTo>
                    <a:pt x="35284" y="470431"/>
                  </a:moveTo>
                  <a:cubicBezTo>
                    <a:pt x="-1954" y="572601"/>
                    <a:pt x="-3034" y="658743"/>
                    <a:pt x="-403" y="767456"/>
                  </a:cubicBezTo>
                  <a:cubicBezTo>
                    <a:pt x="3408" y="928035"/>
                    <a:pt x="7254" y="1088601"/>
                    <a:pt x="11099" y="1249150"/>
                  </a:cubicBezTo>
                  <a:cubicBezTo>
                    <a:pt x="13326" y="1342699"/>
                    <a:pt x="17137" y="1441651"/>
                    <a:pt x="67967" y="1520207"/>
                  </a:cubicBezTo>
                  <a:cubicBezTo>
                    <a:pt x="119033" y="1599202"/>
                    <a:pt x="211014" y="1644366"/>
                    <a:pt x="303736" y="1659982"/>
                  </a:cubicBezTo>
                  <a:cubicBezTo>
                    <a:pt x="396458" y="1675599"/>
                    <a:pt x="491407" y="1665311"/>
                    <a:pt x="584906" y="1654990"/>
                  </a:cubicBezTo>
                  <a:cubicBezTo>
                    <a:pt x="1683306" y="1533834"/>
                    <a:pt x="2781708" y="1412678"/>
                    <a:pt x="3880108" y="1291501"/>
                  </a:cubicBezTo>
                  <a:cubicBezTo>
                    <a:pt x="3975698" y="1280940"/>
                    <a:pt x="4098507" y="1271543"/>
                    <a:pt x="4190555" y="1243713"/>
                  </a:cubicBezTo>
                  <a:cubicBezTo>
                    <a:pt x="4345542" y="1196849"/>
                    <a:pt x="4407840" y="1127239"/>
                    <a:pt x="4396878" y="850852"/>
                  </a:cubicBezTo>
                  <a:cubicBezTo>
                    <a:pt x="4390807" y="698088"/>
                    <a:pt x="4399813" y="545789"/>
                    <a:pt x="4378090" y="394462"/>
                  </a:cubicBezTo>
                  <a:cubicBezTo>
                    <a:pt x="4356639" y="245202"/>
                    <a:pt x="4314949" y="69401"/>
                    <a:pt x="4173859" y="16253"/>
                  </a:cubicBezTo>
                  <a:cubicBezTo>
                    <a:pt x="4114225" y="-6214"/>
                    <a:pt x="4048183" y="-723"/>
                    <a:pt x="3984704" y="5082"/>
                  </a:cubicBezTo>
                  <a:cubicBezTo>
                    <a:pt x="2904045" y="103909"/>
                    <a:pt x="1823385" y="187737"/>
                    <a:pt x="742726" y="286595"/>
                  </a:cubicBezTo>
                  <a:cubicBezTo>
                    <a:pt x="605548" y="299146"/>
                    <a:pt x="473159" y="325978"/>
                    <a:pt x="323131" y="331820"/>
                  </a:cubicBezTo>
                  <a:cubicBezTo>
                    <a:pt x="204639" y="336427"/>
                    <a:pt x="81560" y="343577"/>
                    <a:pt x="35284" y="470431"/>
                  </a:cubicBezTo>
                  <a:close/>
                </a:path>
              </a:pathLst>
            </a:custGeom>
            <a:solidFill>
              <a:schemeClr val="accent3"/>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34" name="PPT世界-7-6"/>
            <p:cNvSpPr/>
            <p:nvPr/>
          </p:nvSpPr>
          <p:spPr>
            <a:xfrm>
              <a:off x="1492778" y="1690591"/>
              <a:ext cx="2999948" cy="1229090"/>
            </a:xfrm>
            <a:custGeom>
              <a:avLst/>
              <a:gdLst>
                <a:gd name="connsiteX0" fmla="*/ 83523 w 4599693"/>
                <a:gd name="connsiteY0" fmla="*/ 419955 h 1884512"/>
                <a:gd name="connsiteX1" fmla="*/ 205185 w 4599693"/>
                <a:gd name="connsiteY1" fmla="*/ 371634 h 1884512"/>
                <a:gd name="connsiteX2" fmla="*/ 334504 w 4599693"/>
                <a:gd name="connsiteY2" fmla="*/ 363006 h 1884512"/>
                <a:gd name="connsiteX3" fmla="*/ 591287 w 4599693"/>
                <a:gd name="connsiteY3" fmla="*/ 339287 h 1884512"/>
                <a:gd name="connsiteX4" fmla="*/ 929391 w 4599693"/>
                <a:gd name="connsiteY4" fmla="*/ 309892 h 1884512"/>
                <a:gd name="connsiteX5" fmla="*/ 1268305 w 4599693"/>
                <a:gd name="connsiteY5" fmla="*/ 283981 h 1884512"/>
                <a:gd name="connsiteX6" fmla="*/ 2875279 w 4599693"/>
                <a:gd name="connsiteY6" fmla="*/ 150793 h 1884512"/>
                <a:gd name="connsiteX7" fmla="*/ 3737878 w 4599693"/>
                <a:gd name="connsiteY7" fmla="*/ 78255 h 1884512"/>
                <a:gd name="connsiteX8" fmla="*/ 4038779 w 4599693"/>
                <a:gd name="connsiteY8" fmla="*/ 52283 h 1884512"/>
                <a:gd name="connsiteX9" fmla="*/ 4179869 w 4599693"/>
                <a:gd name="connsiteY9" fmla="*/ 72446 h 1884512"/>
                <a:gd name="connsiteX10" fmla="*/ 4282744 w 4599693"/>
                <a:gd name="connsiteY10" fmla="*/ 167854 h 1884512"/>
                <a:gd name="connsiteX11" fmla="*/ 4337184 w 4599693"/>
                <a:gd name="connsiteY11" fmla="*/ 303993 h 1884512"/>
                <a:gd name="connsiteX12" fmla="*/ 4364707 w 4599693"/>
                <a:gd name="connsiteY12" fmla="*/ 450895 h 1884512"/>
                <a:gd name="connsiteX13" fmla="*/ 4378671 w 4599693"/>
                <a:gd name="connsiteY13" fmla="*/ 751425 h 1884512"/>
                <a:gd name="connsiteX14" fmla="*/ 4380020 w 4599693"/>
                <a:gd name="connsiteY14" fmla="*/ 847891 h 1884512"/>
                <a:gd name="connsiteX15" fmla="*/ 4382313 w 4599693"/>
                <a:gd name="connsiteY15" fmla="*/ 943743 h 1884512"/>
                <a:gd name="connsiteX16" fmla="*/ 4377524 w 4599693"/>
                <a:gd name="connsiteY16" fmla="*/ 1038233 h 1884512"/>
                <a:gd name="connsiteX17" fmla="*/ 4357489 w 4599693"/>
                <a:gd name="connsiteY17" fmla="*/ 1128628 h 1884512"/>
                <a:gd name="connsiteX18" fmla="*/ 4309154 w 4599693"/>
                <a:gd name="connsiteY18" fmla="*/ 1203305 h 1884512"/>
                <a:gd name="connsiteX19" fmla="*/ 4231644 w 4599693"/>
                <a:gd name="connsiteY19" fmla="*/ 1250024 h 1884512"/>
                <a:gd name="connsiteX20" fmla="*/ 4048357 w 4599693"/>
                <a:gd name="connsiteY20" fmla="*/ 1293997 h 1884512"/>
                <a:gd name="connsiteX21" fmla="*/ 3283710 w 4599693"/>
                <a:gd name="connsiteY21" fmla="*/ 1377373 h 1884512"/>
                <a:gd name="connsiteX22" fmla="*/ 1719943 w 4599693"/>
                <a:gd name="connsiteY22" fmla="*/ 1545744 h 1884512"/>
                <a:gd name="connsiteX23" fmla="*/ 1150083 w 4599693"/>
                <a:gd name="connsiteY23" fmla="*/ 1606828 h 1884512"/>
                <a:gd name="connsiteX24" fmla="*/ 724316 w 4599693"/>
                <a:gd name="connsiteY24" fmla="*/ 1652700 h 1884512"/>
                <a:gd name="connsiteX25" fmla="*/ 511786 w 4599693"/>
                <a:gd name="connsiteY25" fmla="*/ 1675164 h 1884512"/>
                <a:gd name="connsiteX26" fmla="*/ 304485 w 4599693"/>
                <a:gd name="connsiteY26" fmla="*/ 1672398 h 1884512"/>
                <a:gd name="connsiteX27" fmla="*/ 100691 w 4599693"/>
                <a:gd name="connsiteY27" fmla="*/ 1562474 h 1884512"/>
                <a:gd name="connsiteX28" fmla="*/ 51345 w 4599693"/>
                <a:gd name="connsiteY28" fmla="*/ 1458196 h 1884512"/>
                <a:gd name="connsiteX29" fmla="*/ 36639 w 4599693"/>
                <a:gd name="connsiteY29" fmla="*/ 1337684 h 1884512"/>
                <a:gd name="connsiteX30" fmla="*/ 30635 w 4599693"/>
                <a:gd name="connsiteY30" fmla="*/ 1003687 h 1884512"/>
                <a:gd name="connsiteX31" fmla="*/ 27869 w 4599693"/>
                <a:gd name="connsiteY31" fmla="*/ 836389 h 1884512"/>
                <a:gd name="connsiteX32" fmla="*/ 30062 w 4599693"/>
                <a:gd name="connsiteY32" fmla="*/ 672255 h 1884512"/>
                <a:gd name="connsiteX33" fmla="*/ 38596 w 4599693"/>
                <a:gd name="connsiteY33" fmla="*/ 587533 h 1884512"/>
                <a:gd name="connsiteX34" fmla="*/ 48107 w 4599693"/>
                <a:gd name="connsiteY34" fmla="*/ 523447 h 1884512"/>
                <a:gd name="connsiteX35" fmla="*/ 39135 w 4599693"/>
                <a:gd name="connsiteY35" fmla="*/ 520792 h 1884512"/>
                <a:gd name="connsiteX36" fmla="*/ 6991 w 4599693"/>
                <a:gd name="connsiteY36" fmla="*/ 627867 h 1884512"/>
                <a:gd name="connsiteX37" fmla="*/ -801 w 4599693"/>
                <a:gd name="connsiteY37" fmla="*/ 813176 h 1884512"/>
                <a:gd name="connsiteX38" fmla="*/ 2168 w 4599693"/>
                <a:gd name="connsiteY38" fmla="*/ 1000072 h 1884512"/>
                <a:gd name="connsiteX39" fmla="*/ 5473 w 4599693"/>
                <a:gd name="connsiteY39" fmla="*/ 1187314 h 1884512"/>
                <a:gd name="connsiteX40" fmla="*/ 10566 w 4599693"/>
                <a:gd name="connsiteY40" fmla="*/ 1374540 h 1884512"/>
                <a:gd name="connsiteX41" fmla="*/ 57923 w 4599693"/>
                <a:gd name="connsiteY41" fmla="*/ 1550669 h 1884512"/>
                <a:gd name="connsiteX42" fmla="*/ 195808 w 4599693"/>
                <a:gd name="connsiteY42" fmla="*/ 1669936 h 1884512"/>
                <a:gd name="connsiteX43" fmla="*/ 374946 w 4599693"/>
                <a:gd name="connsiteY43" fmla="*/ 1710344 h 1884512"/>
                <a:gd name="connsiteX44" fmla="*/ 558198 w 4599693"/>
                <a:gd name="connsiteY44" fmla="*/ 1702080 h 1884512"/>
                <a:gd name="connsiteX45" fmla="*/ 1557704 w 4599693"/>
                <a:gd name="connsiteY45" fmla="*/ 1599070 h 1884512"/>
                <a:gd name="connsiteX46" fmla="*/ 2078589 w 4599693"/>
                <a:gd name="connsiteY46" fmla="*/ 1547667 h 1884512"/>
                <a:gd name="connsiteX47" fmla="*/ 2544697 w 4599693"/>
                <a:gd name="connsiteY47" fmla="*/ 1501791 h 1884512"/>
                <a:gd name="connsiteX48" fmla="*/ 3668665 w 4599693"/>
                <a:gd name="connsiteY48" fmla="*/ 1380247 h 1884512"/>
                <a:gd name="connsiteX49" fmla="*/ 3869760 w 4599693"/>
                <a:gd name="connsiteY49" fmla="*/ 1358502 h 1884512"/>
                <a:gd name="connsiteX50" fmla="*/ 4071901 w 4599693"/>
                <a:gd name="connsiteY50" fmla="*/ 1335444 h 1884512"/>
                <a:gd name="connsiteX51" fmla="*/ 4275121 w 4599693"/>
                <a:gd name="connsiteY51" fmla="*/ 1279291 h 1884512"/>
                <a:gd name="connsiteX52" fmla="*/ 4364605 w 4599693"/>
                <a:gd name="connsiteY52" fmla="*/ 1208412 h 1884512"/>
                <a:gd name="connsiteX53" fmla="*/ 4410782 w 4599693"/>
                <a:gd name="connsiteY53" fmla="*/ 1105426 h 1884512"/>
                <a:gd name="connsiteX54" fmla="*/ 4424914 w 4599693"/>
                <a:gd name="connsiteY54" fmla="*/ 891129 h 1884512"/>
                <a:gd name="connsiteX55" fmla="*/ 4420799 w 4599693"/>
                <a:gd name="connsiteY55" fmla="*/ 684883 h 1884512"/>
                <a:gd name="connsiteX56" fmla="*/ 4410005 w 4599693"/>
                <a:gd name="connsiteY56" fmla="*/ 475541 h 1884512"/>
                <a:gd name="connsiteX57" fmla="*/ 4370677 w 4599693"/>
                <a:gd name="connsiteY57" fmla="*/ 267268 h 1884512"/>
                <a:gd name="connsiteX58" fmla="*/ 4265812 w 4599693"/>
                <a:gd name="connsiteY58" fmla="*/ 79307 h 1884512"/>
                <a:gd name="connsiteX59" fmla="*/ 4168502 w 4599693"/>
                <a:gd name="connsiteY59" fmla="*/ 21714 h 1884512"/>
                <a:gd name="connsiteX60" fmla="*/ 4059286 w 4599693"/>
                <a:gd name="connsiteY60" fmla="*/ 8222 h 1884512"/>
                <a:gd name="connsiteX61" fmla="*/ 3955973 w 4599693"/>
                <a:gd name="connsiteY61" fmla="*/ 15373 h 1884512"/>
                <a:gd name="connsiteX62" fmla="*/ 3854818 w 4599693"/>
                <a:gd name="connsiteY62" fmla="*/ 24092 h 1884512"/>
                <a:gd name="connsiteX63" fmla="*/ 3652542 w 4599693"/>
                <a:gd name="connsiteY63" fmla="*/ 41469 h 1884512"/>
                <a:gd name="connsiteX64" fmla="*/ 2843371 w 4599693"/>
                <a:gd name="connsiteY64" fmla="*/ 110952 h 1884512"/>
                <a:gd name="connsiteX65" fmla="*/ 2144733 w 4599693"/>
                <a:gd name="connsiteY65" fmla="*/ 170960 h 1884512"/>
                <a:gd name="connsiteX66" fmla="*/ 1555445 w 4599693"/>
                <a:gd name="connsiteY66" fmla="*/ 220812 h 1884512"/>
                <a:gd name="connsiteX67" fmla="*/ 768502 w 4599693"/>
                <a:gd name="connsiteY67" fmla="*/ 292794 h 1884512"/>
                <a:gd name="connsiteX68" fmla="*/ 423955 w 4599693"/>
                <a:gd name="connsiteY68" fmla="*/ 335331 h 1884512"/>
                <a:gd name="connsiteX69" fmla="*/ 338687 w 4599693"/>
                <a:gd name="connsiteY69" fmla="*/ 342296 h 1884512"/>
                <a:gd name="connsiteX70" fmla="*/ 251327 w 4599693"/>
                <a:gd name="connsiteY70" fmla="*/ 347585 h 1884512"/>
                <a:gd name="connsiteX71" fmla="*/ 161641 w 4599693"/>
                <a:gd name="connsiteY71" fmla="*/ 363158 h 1884512"/>
                <a:gd name="connsiteX72" fmla="*/ 76541 w 4599693"/>
                <a:gd name="connsiteY72" fmla="*/ 406099 h 1884512"/>
                <a:gd name="connsiteX73" fmla="*/ 49895 w 4599693"/>
                <a:gd name="connsiteY73" fmla="*/ 432489 h 1884512"/>
                <a:gd name="connsiteX74" fmla="*/ 33569 w 4599693"/>
                <a:gd name="connsiteY74" fmla="*/ 456521 h 1884512"/>
                <a:gd name="connsiteX75" fmla="*/ 23889 w 4599693"/>
                <a:gd name="connsiteY75" fmla="*/ 475504 h 1884512"/>
                <a:gd name="connsiteX76" fmla="*/ 19134 w 4599693"/>
                <a:gd name="connsiteY76" fmla="*/ 489107 h 1884512"/>
                <a:gd name="connsiteX77" fmla="*/ 21663 w 4599693"/>
                <a:gd name="connsiteY77" fmla="*/ 495333 h 1884512"/>
                <a:gd name="connsiteX78" fmla="*/ 31343 w 4599693"/>
                <a:gd name="connsiteY78" fmla="*/ 478806 h 1884512"/>
                <a:gd name="connsiteX79" fmla="*/ 46387 w 4599693"/>
                <a:gd name="connsiteY79" fmla="*/ 457219 h 1884512"/>
                <a:gd name="connsiteX80" fmla="*/ 83523 w 4599693"/>
                <a:gd name="connsiteY80" fmla="*/ 419955 h 1884512"/>
                <a:gd name="connsiteX81" fmla="*/ 82073 w 4599693"/>
                <a:gd name="connsiteY81" fmla="*/ 418224 h 1884512"/>
                <a:gd name="connsiteX82" fmla="*/ 204915 w 4599693"/>
                <a:gd name="connsiteY82" fmla="*/ 369920 h 1884512"/>
                <a:gd name="connsiteX83" fmla="*/ 334437 w 4599693"/>
                <a:gd name="connsiteY83" fmla="*/ 361738 h 1884512"/>
                <a:gd name="connsiteX84" fmla="*/ 591219 w 4599693"/>
                <a:gd name="connsiteY84" fmla="*/ 338923 h 1884512"/>
                <a:gd name="connsiteX85" fmla="*/ 929459 w 4599693"/>
                <a:gd name="connsiteY85" fmla="*/ 310928 h 1884512"/>
                <a:gd name="connsiteX86" fmla="*/ 1268508 w 4599693"/>
                <a:gd name="connsiteY86" fmla="*/ 286028 h 1884512"/>
                <a:gd name="connsiteX87" fmla="*/ 2875651 w 4599693"/>
                <a:gd name="connsiteY87" fmla="*/ 154625 h 1884512"/>
                <a:gd name="connsiteX88" fmla="*/ 3738282 w 4599693"/>
                <a:gd name="connsiteY88" fmla="*/ 82805 h 1884512"/>
                <a:gd name="connsiteX89" fmla="*/ 4039048 w 4599693"/>
                <a:gd name="connsiteY89" fmla="*/ 56729 h 1884512"/>
                <a:gd name="connsiteX90" fmla="*/ 4178048 w 4599693"/>
                <a:gd name="connsiteY90" fmla="*/ 76393 h 1884512"/>
                <a:gd name="connsiteX91" fmla="*/ 4279102 w 4599693"/>
                <a:gd name="connsiteY91" fmla="*/ 170070 h 1884512"/>
                <a:gd name="connsiteX92" fmla="*/ 4333170 w 4599693"/>
                <a:gd name="connsiteY92" fmla="*/ 305011 h 1884512"/>
                <a:gd name="connsiteX93" fmla="*/ 4360727 w 4599693"/>
                <a:gd name="connsiteY93" fmla="*/ 451397 h 1884512"/>
                <a:gd name="connsiteX94" fmla="*/ 4374724 w 4599693"/>
                <a:gd name="connsiteY94" fmla="*/ 751431 h 1884512"/>
                <a:gd name="connsiteX95" fmla="*/ 4376074 w 4599693"/>
                <a:gd name="connsiteY95" fmla="*/ 847948 h 1884512"/>
                <a:gd name="connsiteX96" fmla="*/ 4378333 w 4599693"/>
                <a:gd name="connsiteY96" fmla="*/ 943706 h 1884512"/>
                <a:gd name="connsiteX97" fmla="*/ 4373544 w 4599693"/>
                <a:gd name="connsiteY97" fmla="*/ 1037734 h 1884512"/>
                <a:gd name="connsiteX98" fmla="*/ 4353711 w 4599693"/>
                <a:gd name="connsiteY98" fmla="*/ 1127175 h 1884512"/>
                <a:gd name="connsiteX99" fmla="*/ 4306422 w 4599693"/>
                <a:gd name="connsiteY99" fmla="*/ 1200304 h 1884512"/>
                <a:gd name="connsiteX100" fmla="*/ 4230126 w 4599693"/>
                <a:gd name="connsiteY100" fmla="*/ 1246192 h 1884512"/>
                <a:gd name="connsiteX101" fmla="*/ 4047784 w 4599693"/>
                <a:gd name="connsiteY101" fmla="*/ 1289815 h 1884512"/>
                <a:gd name="connsiteX102" fmla="*/ 3283204 w 4599693"/>
                <a:gd name="connsiteY102" fmla="*/ 1372746 h 1884512"/>
                <a:gd name="connsiteX103" fmla="*/ 1719302 w 4599693"/>
                <a:gd name="connsiteY103" fmla="*/ 1539976 h 1884512"/>
                <a:gd name="connsiteX104" fmla="*/ 1149409 w 4599693"/>
                <a:gd name="connsiteY104" fmla="*/ 1600554 h 1884512"/>
                <a:gd name="connsiteX105" fmla="*/ 723574 w 4599693"/>
                <a:gd name="connsiteY105" fmla="*/ 1646089 h 1884512"/>
                <a:gd name="connsiteX106" fmla="*/ 511145 w 4599693"/>
                <a:gd name="connsiteY106" fmla="*/ 1668418 h 1884512"/>
                <a:gd name="connsiteX107" fmla="*/ 305666 w 4599693"/>
                <a:gd name="connsiteY107" fmla="*/ 1665517 h 1884512"/>
                <a:gd name="connsiteX108" fmla="*/ 106256 w 4599693"/>
                <a:gd name="connsiteY108" fmla="*/ 1558022 h 1884512"/>
                <a:gd name="connsiteX109" fmla="*/ 44161 w 4599693"/>
                <a:gd name="connsiteY109" fmla="*/ 1337306 h 1884512"/>
                <a:gd name="connsiteX110" fmla="*/ 38899 w 4599693"/>
                <a:gd name="connsiteY110" fmla="*/ 1003475 h 1884512"/>
                <a:gd name="connsiteX111" fmla="*/ 36470 w 4599693"/>
                <a:gd name="connsiteY111" fmla="*/ 836177 h 1884512"/>
                <a:gd name="connsiteX112" fmla="*/ 39101 w 4599693"/>
                <a:gd name="connsiteY112" fmla="*/ 672889 h 1884512"/>
                <a:gd name="connsiteX113" fmla="*/ 46522 w 4599693"/>
                <a:gd name="connsiteY113" fmla="*/ 589240 h 1884512"/>
                <a:gd name="connsiteX114" fmla="*/ 53504 w 4599693"/>
                <a:gd name="connsiteY114" fmla="*/ 525289 h 1884512"/>
                <a:gd name="connsiteX115" fmla="*/ 41935 w 4599693"/>
                <a:gd name="connsiteY115" fmla="*/ 521730 h 1884512"/>
                <a:gd name="connsiteX116" fmla="*/ 8003 w 4599693"/>
                <a:gd name="connsiteY116" fmla="*/ 627978 h 1884512"/>
                <a:gd name="connsiteX117" fmla="*/ -396 w 4599693"/>
                <a:gd name="connsiteY117" fmla="*/ 813123 h 1884512"/>
                <a:gd name="connsiteX118" fmla="*/ 2168 w 4599693"/>
                <a:gd name="connsiteY118" fmla="*/ 1000018 h 1884512"/>
                <a:gd name="connsiteX119" fmla="*/ 5135 w 4599693"/>
                <a:gd name="connsiteY119" fmla="*/ 1187260 h 1884512"/>
                <a:gd name="connsiteX120" fmla="*/ 9858 w 4599693"/>
                <a:gd name="connsiteY120" fmla="*/ 1374560 h 1884512"/>
                <a:gd name="connsiteX121" fmla="*/ 56944 w 4599693"/>
                <a:gd name="connsiteY121" fmla="*/ 1551208 h 1884512"/>
                <a:gd name="connsiteX122" fmla="*/ 195168 w 4599693"/>
                <a:gd name="connsiteY122" fmla="*/ 1671319 h 1884512"/>
                <a:gd name="connsiteX123" fmla="*/ 374845 w 4599693"/>
                <a:gd name="connsiteY123" fmla="*/ 1712266 h 1884512"/>
                <a:gd name="connsiteX124" fmla="*/ 558434 w 4599693"/>
                <a:gd name="connsiteY124" fmla="*/ 1704408 h 1884512"/>
                <a:gd name="connsiteX125" fmla="*/ 1558176 w 4599693"/>
                <a:gd name="connsiteY125" fmla="*/ 1603489 h 1884512"/>
                <a:gd name="connsiteX126" fmla="*/ 2079263 w 4599693"/>
                <a:gd name="connsiteY126" fmla="*/ 1553805 h 1884512"/>
                <a:gd name="connsiteX127" fmla="*/ 2545573 w 4599693"/>
                <a:gd name="connsiteY127" fmla="*/ 1509539 h 1884512"/>
                <a:gd name="connsiteX128" fmla="*/ 3669609 w 4599693"/>
                <a:gd name="connsiteY128" fmla="*/ 1388676 h 1884512"/>
                <a:gd name="connsiteX129" fmla="*/ 3870704 w 4599693"/>
                <a:gd name="connsiteY129" fmla="*/ 1367059 h 1884512"/>
                <a:gd name="connsiteX130" fmla="*/ 4073216 w 4599693"/>
                <a:gd name="connsiteY130" fmla="*/ 1344096 h 1884512"/>
                <a:gd name="connsiteX131" fmla="*/ 4279034 w 4599693"/>
                <a:gd name="connsiteY131" fmla="*/ 1287221 h 1884512"/>
                <a:gd name="connsiteX132" fmla="*/ 4371689 w 4599693"/>
                <a:gd name="connsiteY132" fmla="*/ 1213762 h 1884512"/>
                <a:gd name="connsiteX133" fmla="*/ 4419416 w 4599693"/>
                <a:gd name="connsiteY133" fmla="*/ 1107514 h 1884512"/>
                <a:gd name="connsiteX134" fmla="*/ 4433616 w 4599693"/>
                <a:gd name="connsiteY134" fmla="*/ 890781 h 1884512"/>
                <a:gd name="connsiteX135" fmla="*/ 4429265 w 4599693"/>
                <a:gd name="connsiteY135" fmla="*/ 684758 h 1884512"/>
                <a:gd name="connsiteX136" fmla="*/ 4418236 w 4599693"/>
                <a:gd name="connsiteY136" fmla="*/ 474640 h 1884512"/>
                <a:gd name="connsiteX137" fmla="*/ 4378502 w 4599693"/>
                <a:gd name="connsiteY137" fmla="*/ 264931 h 1884512"/>
                <a:gd name="connsiteX138" fmla="*/ 4271377 w 4599693"/>
                <a:gd name="connsiteY138" fmla="*/ 73320 h 1884512"/>
                <a:gd name="connsiteX139" fmla="*/ 4170931 w 4599693"/>
                <a:gd name="connsiteY139" fmla="*/ 13902 h 1884512"/>
                <a:gd name="connsiteX140" fmla="*/ 4059184 w 4599693"/>
                <a:gd name="connsiteY140" fmla="*/ 26 h 1884512"/>
                <a:gd name="connsiteX141" fmla="*/ 3955197 w 4599693"/>
                <a:gd name="connsiteY141" fmla="*/ 7194 h 1884512"/>
                <a:gd name="connsiteX142" fmla="*/ 3854076 w 4599693"/>
                <a:gd name="connsiteY142" fmla="*/ 15875 h 1884512"/>
                <a:gd name="connsiteX143" fmla="*/ 3651767 w 4599693"/>
                <a:gd name="connsiteY143" fmla="*/ 33219 h 1884512"/>
                <a:gd name="connsiteX144" fmla="*/ 2842596 w 4599693"/>
                <a:gd name="connsiteY144" fmla="*/ 102456 h 1884512"/>
                <a:gd name="connsiteX145" fmla="*/ 2143957 w 4599693"/>
                <a:gd name="connsiteY145" fmla="*/ 162278 h 1884512"/>
                <a:gd name="connsiteX146" fmla="*/ 1554635 w 4599693"/>
                <a:gd name="connsiteY146" fmla="*/ 211763 h 1884512"/>
                <a:gd name="connsiteX147" fmla="*/ 767760 w 4599693"/>
                <a:gd name="connsiteY147" fmla="*/ 284780 h 1884512"/>
                <a:gd name="connsiteX148" fmla="*/ 423246 w 4599693"/>
                <a:gd name="connsiteY148" fmla="*/ 327954 h 1884512"/>
                <a:gd name="connsiteX149" fmla="*/ 338315 w 4599693"/>
                <a:gd name="connsiteY149" fmla="*/ 335037 h 1884512"/>
                <a:gd name="connsiteX150" fmla="*/ 250754 w 4599693"/>
                <a:gd name="connsiteY150" fmla="*/ 340545 h 1884512"/>
                <a:gd name="connsiteX151" fmla="*/ 159785 w 4599693"/>
                <a:gd name="connsiteY151" fmla="*/ 356543 h 1884512"/>
                <a:gd name="connsiteX152" fmla="*/ 72358 w 4599693"/>
                <a:gd name="connsiteY152" fmla="*/ 400901 h 1884512"/>
                <a:gd name="connsiteX153" fmla="*/ 44903 w 4599693"/>
                <a:gd name="connsiteY153" fmla="*/ 428289 h 1884512"/>
                <a:gd name="connsiteX154" fmla="*/ 28207 w 4599693"/>
                <a:gd name="connsiteY154" fmla="*/ 453188 h 1884512"/>
                <a:gd name="connsiteX155" fmla="*/ 18425 w 4599693"/>
                <a:gd name="connsiteY155" fmla="*/ 472832 h 1884512"/>
                <a:gd name="connsiteX156" fmla="*/ 13804 w 4599693"/>
                <a:gd name="connsiteY156" fmla="*/ 486877 h 1884512"/>
                <a:gd name="connsiteX157" fmla="*/ 17548 w 4599693"/>
                <a:gd name="connsiteY157" fmla="*/ 493731 h 1884512"/>
                <a:gd name="connsiteX158" fmla="*/ 28072 w 4599693"/>
                <a:gd name="connsiteY158" fmla="*/ 477163 h 1884512"/>
                <a:gd name="connsiteX159" fmla="*/ 43857 w 4599693"/>
                <a:gd name="connsiteY159" fmla="*/ 455492 h 1884512"/>
                <a:gd name="connsiteX160" fmla="*/ 82073 w 4599693"/>
                <a:gd name="connsiteY160" fmla="*/ 418238 h 1884512"/>
                <a:gd name="connsiteX161" fmla="*/ 319292 w 4599693"/>
                <a:gd name="connsiteY161" fmla="*/ 465328 h 1884512"/>
                <a:gd name="connsiteX162" fmla="*/ 290116 w 4599693"/>
                <a:gd name="connsiteY162" fmla="*/ 462562 h 1884512"/>
                <a:gd name="connsiteX163" fmla="*/ 251530 w 4599693"/>
                <a:gd name="connsiteY163" fmla="*/ 460221 h 1884512"/>
                <a:gd name="connsiteX164" fmla="*/ 160325 w 4599693"/>
                <a:gd name="connsiteY164" fmla="*/ 478152 h 1884512"/>
                <a:gd name="connsiteX165" fmla="*/ 120423 w 4599693"/>
                <a:gd name="connsiteY165" fmla="*/ 513207 h 1884512"/>
                <a:gd name="connsiteX166" fmla="*/ 97555 w 4599693"/>
                <a:gd name="connsiteY166" fmla="*/ 580086 h 1884512"/>
                <a:gd name="connsiteX167" fmla="*/ 81398 w 4599693"/>
                <a:gd name="connsiteY167" fmla="*/ 666686 h 1884512"/>
                <a:gd name="connsiteX168" fmla="*/ 76001 w 4599693"/>
                <a:gd name="connsiteY168" fmla="*/ 756069 h 1884512"/>
                <a:gd name="connsiteX169" fmla="*/ 75327 w 4599693"/>
                <a:gd name="connsiteY169" fmla="*/ 788486 h 1884512"/>
                <a:gd name="connsiteX170" fmla="*/ 75023 w 4599693"/>
                <a:gd name="connsiteY170" fmla="*/ 836720 h 1884512"/>
                <a:gd name="connsiteX171" fmla="*/ 74416 w 4599693"/>
                <a:gd name="connsiteY171" fmla="*/ 865305 h 1884512"/>
                <a:gd name="connsiteX172" fmla="*/ 71920 w 4599693"/>
                <a:gd name="connsiteY172" fmla="*/ 903029 h 1884512"/>
                <a:gd name="connsiteX173" fmla="*/ 89763 w 4599693"/>
                <a:gd name="connsiteY173" fmla="*/ 905002 h 1884512"/>
                <a:gd name="connsiteX174" fmla="*/ 92663 w 4599693"/>
                <a:gd name="connsiteY174" fmla="*/ 862870 h 1884512"/>
                <a:gd name="connsiteX175" fmla="*/ 95362 w 4599693"/>
                <a:gd name="connsiteY175" fmla="*/ 821720 h 1884512"/>
                <a:gd name="connsiteX176" fmla="*/ 98836 w 4599693"/>
                <a:gd name="connsiteY176" fmla="*/ 765196 h 1884512"/>
                <a:gd name="connsiteX177" fmla="*/ 102580 w 4599693"/>
                <a:gd name="connsiteY177" fmla="*/ 735966 h 1884512"/>
                <a:gd name="connsiteX178" fmla="*/ 106560 w 4599693"/>
                <a:gd name="connsiteY178" fmla="*/ 710055 h 1884512"/>
                <a:gd name="connsiteX179" fmla="*/ 112598 w 4599693"/>
                <a:gd name="connsiteY179" fmla="*/ 648462 h 1884512"/>
                <a:gd name="connsiteX180" fmla="*/ 120625 w 4599693"/>
                <a:gd name="connsiteY180" fmla="*/ 605467 h 1884512"/>
                <a:gd name="connsiteX181" fmla="*/ 130744 w 4599693"/>
                <a:gd name="connsiteY181" fmla="*/ 561865 h 1884512"/>
                <a:gd name="connsiteX182" fmla="*/ 146833 w 4599693"/>
                <a:gd name="connsiteY182" fmla="*/ 524762 h 1884512"/>
                <a:gd name="connsiteX183" fmla="*/ 174256 w 4599693"/>
                <a:gd name="connsiteY183" fmla="*/ 501742 h 1884512"/>
                <a:gd name="connsiteX184" fmla="*/ 207209 w 4599693"/>
                <a:gd name="connsiteY184" fmla="*/ 490949 h 1884512"/>
                <a:gd name="connsiteX185" fmla="*/ 238274 w 4599693"/>
                <a:gd name="connsiteY185" fmla="*/ 486395 h 1884512"/>
                <a:gd name="connsiteX186" fmla="*/ 281110 w 4599693"/>
                <a:gd name="connsiteY186" fmla="*/ 480020 h 1884512"/>
                <a:gd name="connsiteX187" fmla="*/ 319528 w 4599693"/>
                <a:gd name="connsiteY187" fmla="*/ 475042 h 1884512"/>
                <a:gd name="connsiteX188" fmla="*/ 319292 w 4599693"/>
                <a:gd name="connsiteY188" fmla="*/ 465341 h 1884512"/>
                <a:gd name="connsiteX189" fmla="*/ 235002 w 4599693"/>
                <a:gd name="connsiteY189" fmla="*/ 539512 h 1884512"/>
                <a:gd name="connsiteX190" fmla="*/ 218238 w 4599693"/>
                <a:gd name="connsiteY190" fmla="*/ 542548 h 1884512"/>
                <a:gd name="connsiteX191" fmla="*/ 196719 w 4599693"/>
                <a:gd name="connsiteY191" fmla="*/ 551358 h 1884512"/>
                <a:gd name="connsiteX192" fmla="*/ 164912 w 4599693"/>
                <a:gd name="connsiteY192" fmla="*/ 596583 h 1884512"/>
                <a:gd name="connsiteX193" fmla="*/ 154625 w 4599693"/>
                <a:gd name="connsiteY193" fmla="*/ 623566 h 1884512"/>
                <a:gd name="connsiteX194" fmla="*/ 146462 w 4599693"/>
                <a:gd name="connsiteY194" fmla="*/ 663134 h 1884512"/>
                <a:gd name="connsiteX195" fmla="*/ 137456 w 4599693"/>
                <a:gd name="connsiteY195" fmla="*/ 713614 h 1884512"/>
                <a:gd name="connsiteX196" fmla="*/ 131621 w 4599693"/>
                <a:gd name="connsiteY196" fmla="*/ 765638 h 1884512"/>
                <a:gd name="connsiteX197" fmla="*/ 130137 w 4599693"/>
                <a:gd name="connsiteY197" fmla="*/ 784604 h 1884512"/>
                <a:gd name="connsiteX198" fmla="*/ 128687 w 4599693"/>
                <a:gd name="connsiteY198" fmla="*/ 812893 h 1884512"/>
                <a:gd name="connsiteX199" fmla="*/ 127641 w 4599693"/>
                <a:gd name="connsiteY199" fmla="*/ 829647 h 1884512"/>
                <a:gd name="connsiteX200" fmla="*/ 124673 w 4599693"/>
                <a:gd name="connsiteY200" fmla="*/ 851706 h 1884512"/>
                <a:gd name="connsiteX201" fmla="*/ 142482 w 4599693"/>
                <a:gd name="connsiteY201" fmla="*/ 852718 h 1884512"/>
                <a:gd name="connsiteX202" fmla="*/ 145922 w 4599693"/>
                <a:gd name="connsiteY202" fmla="*/ 828186 h 1884512"/>
                <a:gd name="connsiteX203" fmla="*/ 149329 w 4599693"/>
                <a:gd name="connsiteY203" fmla="*/ 804302 h 1884512"/>
                <a:gd name="connsiteX204" fmla="*/ 154220 w 4599693"/>
                <a:gd name="connsiteY204" fmla="*/ 771682 h 1884512"/>
                <a:gd name="connsiteX205" fmla="*/ 158638 w 4599693"/>
                <a:gd name="connsiteY205" fmla="*/ 754909 h 1884512"/>
                <a:gd name="connsiteX206" fmla="*/ 162990 w 4599693"/>
                <a:gd name="connsiteY206" fmla="*/ 740112 h 1884512"/>
                <a:gd name="connsiteX207" fmla="*/ 167779 w 4599693"/>
                <a:gd name="connsiteY207" fmla="*/ 704507 h 1884512"/>
                <a:gd name="connsiteX208" fmla="*/ 172299 w 4599693"/>
                <a:gd name="connsiteY208" fmla="*/ 679442 h 1884512"/>
                <a:gd name="connsiteX209" fmla="*/ 175908 w 4599693"/>
                <a:gd name="connsiteY209" fmla="*/ 653602 h 1884512"/>
                <a:gd name="connsiteX210" fmla="*/ 191053 w 4599693"/>
                <a:gd name="connsiteY210" fmla="*/ 604782 h 1884512"/>
                <a:gd name="connsiteX211" fmla="*/ 199114 w 4599693"/>
                <a:gd name="connsiteY211" fmla="*/ 586612 h 1884512"/>
                <a:gd name="connsiteX212" fmla="*/ 208356 w 4599693"/>
                <a:gd name="connsiteY212" fmla="*/ 574615 h 1884512"/>
                <a:gd name="connsiteX213" fmla="*/ 222185 w 4599693"/>
                <a:gd name="connsiteY213" fmla="*/ 559851 h 1884512"/>
                <a:gd name="connsiteX214" fmla="*/ 238375 w 4599693"/>
                <a:gd name="connsiteY214" fmla="*/ 548683 h 1884512"/>
                <a:gd name="connsiteX215" fmla="*/ 235002 w 4599693"/>
                <a:gd name="connsiteY215" fmla="*/ 539526 h 1884512"/>
                <a:gd name="connsiteX216" fmla="*/ 3920995 w 4599693"/>
                <a:gd name="connsiteY216" fmla="*/ 1225452 h 1884512"/>
                <a:gd name="connsiteX217" fmla="*/ 3958097 w 4599693"/>
                <a:gd name="connsiteY217" fmla="*/ 1225766 h 1884512"/>
                <a:gd name="connsiteX218" fmla="*/ 4006938 w 4599693"/>
                <a:gd name="connsiteY218" fmla="*/ 1225469 h 1884512"/>
                <a:gd name="connsiteX219" fmla="*/ 4121888 w 4599693"/>
                <a:gd name="connsiteY219" fmla="*/ 1210837 h 1884512"/>
                <a:gd name="connsiteX220" fmla="*/ 4182702 w 4599693"/>
                <a:gd name="connsiteY220" fmla="*/ 1195892 h 1884512"/>
                <a:gd name="connsiteX221" fmla="*/ 4261832 w 4599693"/>
                <a:gd name="connsiteY221" fmla="*/ 1153133 h 1884512"/>
                <a:gd name="connsiteX222" fmla="*/ 4293065 w 4599693"/>
                <a:gd name="connsiteY222" fmla="*/ 1103945 h 1884512"/>
                <a:gd name="connsiteX223" fmla="*/ 4307738 w 4599693"/>
                <a:gd name="connsiteY223" fmla="*/ 1048966 h 1884512"/>
                <a:gd name="connsiteX224" fmla="*/ 4316743 w 4599693"/>
                <a:gd name="connsiteY224" fmla="*/ 935220 h 1884512"/>
                <a:gd name="connsiteX225" fmla="*/ 4316811 w 4599693"/>
                <a:gd name="connsiteY225" fmla="*/ 893898 h 1884512"/>
                <a:gd name="connsiteX226" fmla="*/ 4317115 w 4599693"/>
                <a:gd name="connsiteY226" fmla="*/ 832807 h 1884512"/>
                <a:gd name="connsiteX227" fmla="*/ 4317755 w 4599693"/>
                <a:gd name="connsiteY227" fmla="*/ 796629 h 1884512"/>
                <a:gd name="connsiteX228" fmla="*/ 4320285 w 4599693"/>
                <a:gd name="connsiteY228" fmla="*/ 748986 h 1884512"/>
                <a:gd name="connsiteX229" fmla="*/ 4302442 w 4599693"/>
                <a:gd name="connsiteY229" fmla="*/ 746095 h 1884512"/>
                <a:gd name="connsiteX230" fmla="*/ 4299507 w 4599693"/>
                <a:gd name="connsiteY230" fmla="*/ 799540 h 1884512"/>
                <a:gd name="connsiteX231" fmla="*/ 4296776 w 4599693"/>
                <a:gd name="connsiteY231" fmla="*/ 851820 h 1884512"/>
                <a:gd name="connsiteX232" fmla="*/ 4293706 w 4599693"/>
                <a:gd name="connsiteY232" fmla="*/ 923587 h 1884512"/>
                <a:gd name="connsiteX233" fmla="*/ 4289929 w 4599693"/>
                <a:gd name="connsiteY233" fmla="*/ 960611 h 1884512"/>
                <a:gd name="connsiteX234" fmla="*/ 4285341 w 4599693"/>
                <a:gd name="connsiteY234" fmla="*/ 993329 h 1884512"/>
                <a:gd name="connsiteX235" fmla="*/ 4274110 w 4599693"/>
                <a:gd name="connsiteY235" fmla="*/ 1069814 h 1884512"/>
                <a:gd name="connsiteX236" fmla="*/ 4254749 w 4599693"/>
                <a:gd name="connsiteY236" fmla="*/ 1117083 h 1884512"/>
                <a:gd name="connsiteX237" fmla="*/ 4219569 w 4599693"/>
                <a:gd name="connsiteY237" fmla="*/ 1151234 h 1884512"/>
                <a:gd name="connsiteX238" fmla="*/ 4168671 w 4599693"/>
                <a:gd name="connsiteY238" fmla="*/ 1170493 h 1884512"/>
                <a:gd name="connsiteX239" fmla="*/ 4114062 w 4599693"/>
                <a:gd name="connsiteY239" fmla="*/ 1184518 h 1884512"/>
                <a:gd name="connsiteX240" fmla="*/ 4065729 w 4599693"/>
                <a:gd name="connsiteY240" fmla="*/ 1193160 h 1884512"/>
                <a:gd name="connsiteX241" fmla="*/ 4024376 w 4599693"/>
                <a:gd name="connsiteY241" fmla="*/ 1198452 h 1884512"/>
                <a:gd name="connsiteX242" fmla="*/ 3969026 w 4599693"/>
                <a:gd name="connsiteY242" fmla="*/ 1207518 h 1884512"/>
                <a:gd name="connsiteX243" fmla="*/ 3920219 w 4599693"/>
                <a:gd name="connsiteY243" fmla="*/ 1215738 h 1884512"/>
                <a:gd name="connsiteX244" fmla="*/ 3920995 w 4599693"/>
                <a:gd name="connsiteY244" fmla="*/ 1225452 h 1884512"/>
                <a:gd name="connsiteX245" fmla="*/ 4108329 w 4599693"/>
                <a:gd name="connsiteY245" fmla="*/ 1130635 h 1884512"/>
                <a:gd name="connsiteX246" fmla="*/ 4126408 w 4599693"/>
                <a:gd name="connsiteY246" fmla="*/ 1129455 h 1884512"/>
                <a:gd name="connsiteX247" fmla="*/ 4150221 w 4599693"/>
                <a:gd name="connsiteY247" fmla="*/ 1126820 h 1884512"/>
                <a:gd name="connsiteX248" fmla="*/ 4202164 w 4599693"/>
                <a:gd name="connsiteY248" fmla="*/ 1102087 h 1884512"/>
                <a:gd name="connsiteX249" fmla="*/ 4214105 w 4599693"/>
                <a:gd name="connsiteY249" fmla="*/ 1091293 h 1884512"/>
                <a:gd name="connsiteX250" fmla="*/ 4224021 w 4599693"/>
                <a:gd name="connsiteY250" fmla="*/ 1078631 h 1884512"/>
                <a:gd name="connsiteX251" fmla="*/ 4234072 w 4599693"/>
                <a:gd name="connsiteY251" fmla="*/ 1058822 h 1884512"/>
                <a:gd name="connsiteX252" fmla="*/ 4241156 w 4599693"/>
                <a:gd name="connsiteY252" fmla="*/ 1038199 h 1884512"/>
                <a:gd name="connsiteX253" fmla="*/ 4248340 w 4599693"/>
                <a:gd name="connsiteY253" fmla="*/ 1011917 h 1884512"/>
                <a:gd name="connsiteX254" fmla="*/ 4253737 w 4599693"/>
                <a:gd name="connsiteY254" fmla="*/ 985379 h 1884512"/>
                <a:gd name="connsiteX255" fmla="*/ 4257784 w 4599693"/>
                <a:gd name="connsiteY255" fmla="*/ 958159 h 1884512"/>
                <a:gd name="connsiteX256" fmla="*/ 4260652 w 4599693"/>
                <a:gd name="connsiteY256" fmla="*/ 930903 h 1884512"/>
                <a:gd name="connsiteX257" fmla="*/ 4262372 w 4599693"/>
                <a:gd name="connsiteY257" fmla="*/ 911036 h 1884512"/>
                <a:gd name="connsiteX258" fmla="*/ 4264025 w 4599693"/>
                <a:gd name="connsiteY258" fmla="*/ 881307 h 1884512"/>
                <a:gd name="connsiteX259" fmla="*/ 4264902 w 4599693"/>
                <a:gd name="connsiteY259" fmla="*/ 863727 h 1884512"/>
                <a:gd name="connsiteX260" fmla="*/ 4267701 w 4599693"/>
                <a:gd name="connsiteY260" fmla="*/ 840454 h 1884512"/>
                <a:gd name="connsiteX261" fmla="*/ 4249891 w 4599693"/>
                <a:gd name="connsiteY261" fmla="*/ 839624 h 1884512"/>
                <a:gd name="connsiteX262" fmla="*/ 4246653 w 4599693"/>
                <a:gd name="connsiteY262" fmla="*/ 865312 h 1884512"/>
                <a:gd name="connsiteX263" fmla="*/ 4243280 w 4599693"/>
                <a:gd name="connsiteY263" fmla="*/ 890272 h 1884512"/>
                <a:gd name="connsiteX264" fmla="*/ 4238221 w 4599693"/>
                <a:gd name="connsiteY264" fmla="*/ 924339 h 1884512"/>
                <a:gd name="connsiteX265" fmla="*/ 4233432 w 4599693"/>
                <a:gd name="connsiteY265" fmla="*/ 941774 h 1884512"/>
                <a:gd name="connsiteX266" fmla="*/ 4228979 w 4599693"/>
                <a:gd name="connsiteY266" fmla="*/ 957164 h 1884512"/>
                <a:gd name="connsiteX267" fmla="*/ 4222874 w 4599693"/>
                <a:gd name="connsiteY267" fmla="*/ 993855 h 1884512"/>
                <a:gd name="connsiteX268" fmla="*/ 4216837 w 4599693"/>
                <a:gd name="connsiteY268" fmla="*/ 1019031 h 1884512"/>
                <a:gd name="connsiteX269" fmla="*/ 4210462 w 4599693"/>
                <a:gd name="connsiteY269" fmla="*/ 1043991 h 1884512"/>
                <a:gd name="connsiteX270" fmla="*/ 4183309 w 4599693"/>
                <a:gd name="connsiteY270" fmla="*/ 1082065 h 1884512"/>
                <a:gd name="connsiteX271" fmla="*/ 4166444 w 4599693"/>
                <a:gd name="connsiteY271" fmla="*/ 1093253 h 1884512"/>
                <a:gd name="connsiteX272" fmla="*/ 4150086 w 4599693"/>
                <a:gd name="connsiteY272" fmla="*/ 1100478 h 1884512"/>
                <a:gd name="connsiteX273" fmla="*/ 4126981 w 4599693"/>
                <a:gd name="connsiteY273" fmla="*/ 1111423 h 1884512"/>
                <a:gd name="connsiteX274" fmla="*/ 4105596 w 4599693"/>
                <a:gd name="connsiteY274" fmla="*/ 1121248 h 1884512"/>
                <a:gd name="connsiteX275" fmla="*/ 4108329 w 4599693"/>
                <a:gd name="connsiteY275" fmla="*/ 1130635 h 1884512"/>
                <a:gd name="connsiteX276" fmla="*/ 4379143 w 4599693"/>
                <a:gd name="connsiteY276" fmla="*/ 382940 h 1884512"/>
                <a:gd name="connsiteX277" fmla="*/ 4384674 w 4599693"/>
                <a:gd name="connsiteY277" fmla="*/ 395511 h 1884512"/>
                <a:gd name="connsiteX278" fmla="*/ 4392129 w 4599693"/>
                <a:gd name="connsiteY278" fmla="*/ 411877 h 1884512"/>
                <a:gd name="connsiteX279" fmla="*/ 4416212 w 4599693"/>
                <a:gd name="connsiteY279" fmla="*/ 445066 h 1884512"/>
                <a:gd name="connsiteX280" fmla="*/ 4429636 w 4599693"/>
                <a:gd name="connsiteY280" fmla="*/ 462447 h 1884512"/>
                <a:gd name="connsiteX281" fmla="*/ 4451021 w 4599693"/>
                <a:gd name="connsiteY281" fmla="*/ 484435 h 1884512"/>
                <a:gd name="connsiteX282" fmla="*/ 4475811 w 4599693"/>
                <a:gd name="connsiteY282" fmla="*/ 514509 h 1884512"/>
                <a:gd name="connsiteX283" fmla="*/ 4500299 w 4599693"/>
                <a:gd name="connsiteY283" fmla="*/ 545988 h 1884512"/>
                <a:gd name="connsiteX284" fmla="*/ 4509103 w 4599693"/>
                <a:gd name="connsiteY284" fmla="*/ 557598 h 1884512"/>
                <a:gd name="connsiteX285" fmla="*/ 4522392 w 4599693"/>
                <a:gd name="connsiteY285" fmla="*/ 574736 h 1884512"/>
                <a:gd name="connsiteX286" fmla="*/ 4529981 w 4599693"/>
                <a:gd name="connsiteY286" fmla="*/ 585192 h 1884512"/>
                <a:gd name="connsiteX287" fmla="*/ 4538717 w 4599693"/>
                <a:gd name="connsiteY287" fmla="*/ 600084 h 1884512"/>
                <a:gd name="connsiteX288" fmla="*/ 4552715 w 4599693"/>
                <a:gd name="connsiteY288" fmla="*/ 589081 h 1884512"/>
                <a:gd name="connsiteX289" fmla="*/ 4543069 w 4599693"/>
                <a:gd name="connsiteY289" fmla="*/ 572328 h 1884512"/>
                <a:gd name="connsiteX290" fmla="*/ 4533523 w 4599693"/>
                <a:gd name="connsiteY290" fmla="*/ 556094 h 1884512"/>
                <a:gd name="connsiteX291" fmla="*/ 4520065 w 4599693"/>
                <a:gd name="connsiteY291" fmla="*/ 534015 h 1884512"/>
                <a:gd name="connsiteX292" fmla="*/ 4514196 w 4599693"/>
                <a:gd name="connsiteY292" fmla="*/ 521535 h 1884512"/>
                <a:gd name="connsiteX293" fmla="*/ 4509002 w 4599693"/>
                <a:gd name="connsiteY293" fmla="*/ 510309 h 1884512"/>
                <a:gd name="connsiteX294" fmla="*/ 4491125 w 4599693"/>
                <a:gd name="connsiteY294" fmla="*/ 487899 h 1884512"/>
                <a:gd name="connsiteX295" fmla="*/ 4478106 w 4599693"/>
                <a:gd name="connsiteY295" fmla="*/ 472087 h 1884512"/>
                <a:gd name="connsiteX296" fmla="*/ 4462961 w 4599693"/>
                <a:gd name="connsiteY296" fmla="*/ 457529 h 1884512"/>
                <a:gd name="connsiteX297" fmla="*/ 4436213 w 4599693"/>
                <a:gd name="connsiteY297" fmla="*/ 426309 h 1884512"/>
                <a:gd name="connsiteX298" fmla="*/ 4424745 w 4599693"/>
                <a:gd name="connsiteY298" fmla="*/ 412764 h 1884512"/>
                <a:gd name="connsiteX299" fmla="*/ 4415402 w 4599693"/>
                <a:gd name="connsiteY299" fmla="*/ 401022 h 1884512"/>
                <a:gd name="connsiteX300" fmla="*/ 4400359 w 4599693"/>
                <a:gd name="connsiteY300" fmla="*/ 387642 h 1884512"/>
                <a:gd name="connsiteX301" fmla="*/ 4386496 w 4599693"/>
                <a:gd name="connsiteY301" fmla="*/ 376511 h 1884512"/>
                <a:gd name="connsiteX302" fmla="*/ 4379143 w 4599693"/>
                <a:gd name="connsiteY302" fmla="*/ 382927 h 1884512"/>
                <a:gd name="connsiteX303" fmla="*/ 4395704 w 4599693"/>
                <a:gd name="connsiteY303" fmla="*/ 612698 h 1884512"/>
                <a:gd name="connsiteX304" fmla="*/ 4401101 w 4599693"/>
                <a:gd name="connsiteY304" fmla="*/ 625101 h 1884512"/>
                <a:gd name="connsiteX305" fmla="*/ 4408352 w 4599693"/>
                <a:gd name="connsiteY305" fmla="*/ 641264 h 1884512"/>
                <a:gd name="connsiteX306" fmla="*/ 4431997 w 4599693"/>
                <a:gd name="connsiteY306" fmla="*/ 673921 h 1884512"/>
                <a:gd name="connsiteX307" fmla="*/ 4445152 w 4599693"/>
                <a:gd name="connsiteY307" fmla="*/ 691042 h 1884512"/>
                <a:gd name="connsiteX308" fmla="*/ 4466199 w 4599693"/>
                <a:gd name="connsiteY308" fmla="*/ 712629 h 1884512"/>
                <a:gd name="connsiteX309" fmla="*/ 4490552 w 4599693"/>
                <a:gd name="connsiteY309" fmla="*/ 742210 h 1884512"/>
                <a:gd name="connsiteX310" fmla="*/ 4514600 w 4599693"/>
                <a:gd name="connsiteY310" fmla="*/ 773207 h 1884512"/>
                <a:gd name="connsiteX311" fmla="*/ 4523235 w 4599693"/>
                <a:gd name="connsiteY311" fmla="*/ 784615 h 1884512"/>
                <a:gd name="connsiteX312" fmla="*/ 4536323 w 4599693"/>
                <a:gd name="connsiteY312" fmla="*/ 801479 h 1884512"/>
                <a:gd name="connsiteX313" fmla="*/ 4543743 w 4599693"/>
                <a:gd name="connsiteY313" fmla="*/ 811780 h 1884512"/>
                <a:gd name="connsiteX314" fmla="*/ 4552277 w 4599693"/>
                <a:gd name="connsiteY314" fmla="*/ 826469 h 1884512"/>
                <a:gd name="connsiteX315" fmla="*/ 4566274 w 4599693"/>
                <a:gd name="connsiteY315" fmla="*/ 815450 h 1884512"/>
                <a:gd name="connsiteX316" fmla="*/ 4556830 w 4599693"/>
                <a:gd name="connsiteY316" fmla="*/ 798923 h 1884512"/>
                <a:gd name="connsiteX317" fmla="*/ 4547520 w 4599693"/>
                <a:gd name="connsiteY317" fmla="*/ 782908 h 1884512"/>
                <a:gd name="connsiteX318" fmla="*/ 4534366 w 4599693"/>
                <a:gd name="connsiteY318" fmla="*/ 761179 h 1884512"/>
                <a:gd name="connsiteX319" fmla="*/ 4528599 w 4599693"/>
                <a:gd name="connsiteY319" fmla="*/ 748851 h 1884512"/>
                <a:gd name="connsiteX320" fmla="*/ 4523505 w 4599693"/>
                <a:gd name="connsiteY320" fmla="*/ 737774 h 1884512"/>
                <a:gd name="connsiteX321" fmla="*/ 4506000 w 4599693"/>
                <a:gd name="connsiteY321" fmla="*/ 715732 h 1884512"/>
                <a:gd name="connsiteX322" fmla="*/ 4493183 w 4599693"/>
                <a:gd name="connsiteY322" fmla="*/ 700159 h 1884512"/>
                <a:gd name="connsiteX323" fmla="*/ 4478274 w 4599693"/>
                <a:gd name="connsiteY323" fmla="*/ 685875 h 1884512"/>
                <a:gd name="connsiteX324" fmla="*/ 4451999 w 4599693"/>
                <a:gd name="connsiteY324" fmla="*/ 655154 h 1884512"/>
                <a:gd name="connsiteX325" fmla="*/ 4440699 w 4599693"/>
                <a:gd name="connsiteY325" fmla="*/ 641827 h 1884512"/>
                <a:gd name="connsiteX326" fmla="*/ 4431525 w 4599693"/>
                <a:gd name="connsiteY326" fmla="*/ 630292 h 1884512"/>
                <a:gd name="connsiteX327" fmla="*/ 4416717 w 4599693"/>
                <a:gd name="connsiteY327" fmla="*/ 617137 h 1884512"/>
                <a:gd name="connsiteX328" fmla="*/ 4403057 w 4599693"/>
                <a:gd name="connsiteY328" fmla="*/ 606209 h 1884512"/>
                <a:gd name="connsiteX329" fmla="*/ 4395704 w 4599693"/>
                <a:gd name="connsiteY329" fmla="*/ 612685 h 1884512"/>
                <a:gd name="connsiteX330" fmla="*/ 4405755 w 4599693"/>
                <a:gd name="connsiteY330" fmla="*/ 835168 h 1884512"/>
                <a:gd name="connsiteX331" fmla="*/ 4410983 w 4599693"/>
                <a:gd name="connsiteY331" fmla="*/ 847368 h 1884512"/>
                <a:gd name="connsiteX332" fmla="*/ 4418033 w 4599693"/>
                <a:gd name="connsiteY332" fmla="*/ 863272 h 1884512"/>
                <a:gd name="connsiteX333" fmla="*/ 4441138 w 4599693"/>
                <a:gd name="connsiteY333" fmla="*/ 895379 h 1884512"/>
                <a:gd name="connsiteX334" fmla="*/ 4454056 w 4599693"/>
                <a:gd name="connsiteY334" fmla="*/ 912186 h 1884512"/>
                <a:gd name="connsiteX335" fmla="*/ 4474699 w 4599693"/>
                <a:gd name="connsiteY335" fmla="*/ 933324 h 1884512"/>
                <a:gd name="connsiteX336" fmla="*/ 4498545 w 4599693"/>
                <a:gd name="connsiteY336" fmla="*/ 962332 h 1884512"/>
                <a:gd name="connsiteX337" fmla="*/ 4522089 w 4599693"/>
                <a:gd name="connsiteY337" fmla="*/ 992759 h 1884512"/>
                <a:gd name="connsiteX338" fmla="*/ 4530521 w 4599693"/>
                <a:gd name="connsiteY338" fmla="*/ 1003964 h 1884512"/>
                <a:gd name="connsiteX339" fmla="*/ 4543338 w 4599693"/>
                <a:gd name="connsiteY339" fmla="*/ 1020552 h 1884512"/>
                <a:gd name="connsiteX340" fmla="*/ 4550624 w 4599693"/>
                <a:gd name="connsiteY340" fmla="*/ 1030634 h 1884512"/>
                <a:gd name="connsiteX341" fmla="*/ 4558921 w 4599693"/>
                <a:gd name="connsiteY341" fmla="*/ 1045101 h 1884512"/>
                <a:gd name="connsiteX342" fmla="*/ 4572885 w 4599693"/>
                <a:gd name="connsiteY342" fmla="*/ 1034044 h 1884512"/>
                <a:gd name="connsiteX343" fmla="*/ 4563711 w 4599693"/>
                <a:gd name="connsiteY343" fmla="*/ 1017824 h 1884512"/>
                <a:gd name="connsiteX344" fmla="*/ 4554604 w 4599693"/>
                <a:gd name="connsiteY344" fmla="*/ 1002085 h 1884512"/>
                <a:gd name="connsiteX345" fmla="*/ 4541786 w 4599693"/>
                <a:gd name="connsiteY345" fmla="*/ 980670 h 1884512"/>
                <a:gd name="connsiteX346" fmla="*/ 4536221 w 4599693"/>
                <a:gd name="connsiteY346" fmla="*/ 968561 h 1884512"/>
                <a:gd name="connsiteX347" fmla="*/ 4531297 w 4599693"/>
                <a:gd name="connsiteY347" fmla="*/ 957654 h 1884512"/>
                <a:gd name="connsiteX348" fmla="*/ 4514128 w 4599693"/>
                <a:gd name="connsiteY348" fmla="*/ 936016 h 1884512"/>
                <a:gd name="connsiteX349" fmla="*/ 4501581 w 4599693"/>
                <a:gd name="connsiteY349" fmla="*/ 920757 h 1884512"/>
                <a:gd name="connsiteX350" fmla="*/ 4486909 w 4599693"/>
                <a:gd name="connsiteY350" fmla="*/ 906749 h 1884512"/>
                <a:gd name="connsiteX351" fmla="*/ 4461173 w 4599693"/>
                <a:gd name="connsiteY351" fmla="*/ 876635 h 1884512"/>
                <a:gd name="connsiteX352" fmla="*/ 4450110 w 4599693"/>
                <a:gd name="connsiteY352" fmla="*/ 863568 h 1884512"/>
                <a:gd name="connsiteX353" fmla="*/ 4441138 w 4599693"/>
                <a:gd name="connsiteY353" fmla="*/ 852252 h 1884512"/>
                <a:gd name="connsiteX354" fmla="*/ 4426601 w 4599693"/>
                <a:gd name="connsiteY354" fmla="*/ 839371 h 1884512"/>
                <a:gd name="connsiteX355" fmla="*/ 4413109 w 4599693"/>
                <a:gd name="connsiteY355" fmla="*/ 828702 h 1884512"/>
                <a:gd name="connsiteX356" fmla="*/ 4405755 w 4599693"/>
                <a:gd name="connsiteY356" fmla="*/ 835165 h 1884512"/>
                <a:gd name="connsiteX357" fmla="*/ 4401371 w 4599693"/>
                <a:gd name="connsiteY357" fmla="*/ 1041350 h 1884512"/>
                <a:gd name="connsiteX358" fmla="*/ 4406464 w 4599693"/>
                <a:gd name="connsiteY358" fmla="*/ 1053438 h 1884512"/>
                <a:gd name="connsiteX359" fmla="*/ 4413378 w 4599693"/>
                <a:gd name="connsiteY359" fmla="*/ 1069194 h 1884512"/>
                <a:gd name="connsiteX360" fmla="*/ 4436179 w 4599693"/>
                <a:gd name="connsiteY360" fmla="*/ 1100899 h 1884512"/>
                <a:gd name="connsiteX361" fmla="*/ 4448895 w 4599693"/>
                <a:gd name="connsiteY361" fmla="*/ 1117504 h 1884512"/>
                <a:gd name="connsiteX362" fmla="*/ 4469302 w 4599693"/>
                <a:gd name="connsiteY362" fmla="*/ 1138386 h 1884512"/>
                <a:gd name="connsiteX363" fmla="*/ 4492845 w 4599693"/>
                <a:gd name="connsiteY363" fmla="*/ 1167056 h 1884512"/>
                <a:gd name="connsiteX364" fmla="*/ 4516085 w 4599693"/>
                <a:gd name="connsiteY364" fmla="*/ 1197116 h 1884512"/>
                <a:gd name="connsiteX365" fmla="*/ 4524382 w 4599693"/>
                <a:gd name="connsiteY365" fmla="*/ 1208193 h 1884512"/>
                <a:gd name="connsiteX366" fmla="*/ 4537031 w 4599693"/>
                <a:gd name="connsiteY366" fmla="*/ 1224575 h 1884512"/>
                <a:gd name="connsiteX367" fmla="*/ 4544215 w 4599693"/>
                <a:gd name="connsiteY367" fmla="*/ 1234566 h 1884512"/>
                <a:gd name="connsiteX368" fmla="*/ 4552378 w 4599693"/>
                <a:gd name="connsiteY368" fmla="*/ 1248867 h 1884512"/>
                <a:gd name="connsiteX369" fmla="*/ 4566342 w 4599693"/>
                <a:gd name="connsiteY369" fmla="*/ 1237807 h 1884512"/>
                <a:gd name="connsiteX370" fmla="*/ 4557302 w 4599693"/>
                <a:gd name="connsiteY370" fmla="*/ 1221755 h 1884512"/>
                <a:gd name="connsiteX371" fmla="*/ 4548364 w 4599693"/>
                <a:gd name="connsiteY371" fmla="*/ 1206166 h 1884512"/>
                <a:gd name="connsiteX372" fmla="*/ 4535715 w 4599693"/>
                <a:gd name="connsiteY372" fmla="*/ 1185007 h 1884512"/>
                <a:gd name="connsiteX373" fmla="*/ 4530251 w 4599693"/>
                <a:gd name="connsiteY373" fmla="*/ 1173010 h 1884512"/>
                <a:gd name="connsiteX374" fmla="*/ 4525394 w 4599693"/>
                <a:gd name="connsiteY374" fmla="*/ 1162216 h 1884512"/>
                <a:gd name="connsiteX375" fmla="*/ 4508462 w 4599693"/>
                <a:gd name="connsiteY375" fmla="*/ 1140818 h 1884512"/>
                <a:gd name="connsiteX376" fmla="*/ 4496117 w 4599693"/>
                <a:gd name="connsiteY376" fmla="*/ 1125741 h 1884512"/>
                <a:gd name="connsiteX377" fmla="*/ 4481614 w 4599693"/>
                <a:gd name="connsiteY377" fmla="*/ 1111939 h 1884512"/>
                <a:gd name="connsiteX378" fmla="*/ 4456181 w 4599693"/>
                <a:gd name="connsiteY378" fmla="*/ 1082193 h 1884512"/>
                <a:gd name="connsiteX379" fmla="*/ 4445253 w 4599693"/>
                <a:gd name="connsiteY379" fmla="*/ 1069291 h 1884512"/>
                <a:gd name="connsiteX380" fmla="*/ 4436416 w 4599693"/>
                <a:gd name="connsiteY380" fmla="*/ 1058087 h 1884512"/>
                <a:gd name="connsiteX381" fmla="*/ 4422047 w 4599693"/>
                <a:gd name="connsiteY381" fmla="*/ 1045407 h 1884512"/>
                <a:gd name="connsiteX382" fmla="*/ 4408690 w 4599693"/>
                <a:gd name="connsiteY382" fmla="*/ 1034884 h 1884512"/>
                <a:gd name="connsiteX383" fmla="*/ 4401371 w 4599693"/>
                <a:gd name="connsiteY383" fmla="*/ 1041336 h 1884512"/>
                <a:gd name="connsiteX384" fmla="*/ 4344942 w 4599693"/>
                <a:gd name="connsiteY384" fmla="*/ 1189085 h 1884512"/>
                <a:gd name="connsiteX385" fmla="*/ 4349630 w 4599693"/>
                <a:gd name="connsiteY385" fmla="*/ 1200678 h 1884512"/>
                <a:gd name="connsiteX386" fmla="*/ 4355937 w 4599693"/>
                <a:gd name="connsiteY386" fmla="*/ 1215789 h 1884512"/>
                <a:gd name="connsiteX387" fmla="*/ 4377355 w 4599693"/>
                <a:gd name="connsiteY387" fmla="*/ 1245960 h 1884512"/>
                <a:gd name="connsiteX388" fmla="*/ 4389329 w 4599693"/>
                <a:gd name="connsiteY388" fmla="*/ 1261715 h 1884512"/>
                <a:gd name="connsiteX389" fmla="*/ 4408690 w 4599693"/>
                <a:gd name="connsiteY389" fmla="*/ 1281436 h 1884512"/>
                <a:gd name="connsiteX390" fmla="*/ 4430918 w 4599693"/>
                <a:gd name="connsiteY390" fmla="*/ 1308639 h 1884512"/>
                <a:gd name="connsiteX391" fmla="*/ 4452808 w 4599693"/>
                <a:gd name="connsiteY391" fmla="*/ 1337168 h 1884512"/>
                <a:gd name="connsiteX392" fmla="*/ 4460633 w 4599693"/>
                <a:gd name="connsiteY392" fmla="*/ 1347691 h 1884512"/>
                <a:gd name="connsiteX393" fmla="*/ 4472540 w 4599693"/>
                <a:gd name="connsiteY393" fmla="*/ 1363244 h 1884512"/>
                <a:gd name="connsiteX394" fmla="*/ 4479286 w 4599693"/>
                <a:gd name="connsiteY394" fmla="*/ 1372756 h 1884512"/>
                <a:gd name="connsiteX395" fmla="*/ 4486875 w 4599693"/>
                <a:gd name="connsiteY395" fmla="*/ 1386409 h 1884512"/>
                <a:gd name="connsiteX396" fmla="*/ 4500805 w 4599693"/>
                <a:gd name="connsiteY396" fmla="*/ 1375316 h 1884512"/>
                <a:gd name="connsiteX397" fmla="*/ 4492407 w 4599693"/>
                <a:gd name="connsiteY397" fmla="*/ 1359982 h 1884512"/>
                <a:gd name="connsiteX398" fmla="*/ 4484110 w 4599693"/>
                <a:gd name="connsiteY398" fmla="*/ 1345111 h 1884512"/>
                <a:gd name="connsiteX399" fmla="*/ 4472338 w 4599693"/>
                <a:gd name="connsiteY399" fmla="*/ 1324910 h 1884512"/>
                <a:gd name="connsiteX400" fmla="*/ 4467312 w 4599693"/>
                <a:gd name="connsiteY400" fmla="*/ 1313412 h 1884512"/>
                <a:gd name="connsiteX401" fmla="*/ 4462826 w 4599693"/>
                <a:gd name="connsiteY401" fmla="*/ 1303074 h 1884512"/>
                <a:gd name="connsiteX402" fmla="*/ 4446872 w 4599693"/>
                <a:gd name="connsiteY402" fmla="*/ 1282762 h 1884512"/>
                <a:gd name="connsiteX403" fmla="*/ 4435202 w 4599693"/>
                <a:gd name="connsiteY403" fmla="*/ 1268481 h 1884512"/>
                <a:gd name="connsiteX404" fmla="*/ 4421406 w 4599693"/>
                <a:gd name="connsiteY404" fmla="*/ 1255451 h 1884512"/>
                <a:gd name="connsiteX405" fmla="*/ 4397390 w 4599693"/>
                <a:gd name="connsiteY405" fmla="*/ 1227270 h 1884512"/>
                <a:gd name="connsiteX406" fmla="*/ 4387070 w 4599693"/>
                <a:gd name="connsiteY406" fmla="*/ 1215033 h 1884512"/>
                <a:gd name="connsiteX407" fmla="*/ 4378739 w 4599693"/>
                <a:gd name="connsiteY407" fmla="*/ 1204402 h 1884512"/>
                <a:gd name="connsiteX408" fmla="*/ 4365044 w 4599693"/>
                <a:gd name="connsiteY408" fmla="*/ 1192495 h 1884512"/>
                <a:gd name="connsiteX409" fmla="*/ 4352261 w 4599693"/>
                <a:gd name="connsiteY409" fmla="*/ 1182636 h 1884512"/>
                <a:gd name="connsiteX410" fmla="*/ 4344942 w 4599693"/>
                <a:gd name="connsiteY410" fmla="*/ 1189058 h 1884512"/>
                <a:gd name="connsiteX411" fmla="*/ 4226686 w 4599693"/>
                <a:gd name="connsiteY411" fmla="*/ 1267337 h 1884512"/>
                <a:gd name="connsiteX412" fmla="*/ 4231105 w 4599693"/>
                <a:gd name="connsiteY412" fmla="*/ 1278650 h 1884512"/>
                <a:gd name="connsiteX413" fmla="*/ 4237108 w 4599693"/>
                <a:gd name="connsiteY413" fmla="*/ 1293377 h 1884512"/>
                <a:gd name="connsiteX414" fmla="*/ 4257717 w 4599693"/>
                <a:gd name="connsiteY414" fmla="*/ 1322661 h 1884512"/>
                <a:gd name="connsiteX415" fmla="*/ 4269286 w 4599693"/>
                <a:gd name="connsiteY415" fmla="*/ 1337940 h 1884512"/>
                <a:gd name="connsiteX416" fmla="*/ 4288040 w 4599693"/>
                <a:gd name="connsiteY416" fmla="*/ 1356977 h 1884512"/>
                <a:gd name="connsiteX417" fmla="*/ 4309526 w 4599693"/>
                <a:gd name="connsiteY417" fmla="*/ 1383333 h 1884512"/>
                <a:gd name="connsiteX418" fmla="*/ 4330640 w 4599693"/>
                <a:gd name="connsiteY418" fmla="*/ 1410991 h 1884512"/>
                <a:gd name="connsiteX419" fmla="*/ 4338196 w 4599693"/>
                <a:gd name="connsiteY419" fmla="*/ 1421218 h 1884512"/>
                <a:gd name="connsiteX420" fmla="*/ 4349663 w 4599693"/>
                <a:gd name="connsiteY420" fmla="*/ 1436275 h 1884512"/>
                <a:gd name="connsiteX421" fmla="*/ 4356139 w 4599693"/>
                <a:gd name="connsiteY421" fmla="*/ 1445510 h 1884512"/>
                <a:gd name="connsiteX422" fmla="*/ 4363392 w 4599693"/>
                <a:gd name="connsiteY422" fmla="*/ 1458796 h 1884512"/>
                <a:gd name="connsiteX423" fmla="*/ 4377321 w 4599693"/>
                <a:gd name="connsiteY423" fmla="*/ 1447665 h 1884512"/>
                <a:gd name="connsiteX424" fmla="*/ 4369294 w 4599693"/>
                <a:gd name="connsiteY424" fmla="*/ 1432757 h 1884512"/>
                <a:gd name="connsiteX425" fmla="*/ 4361334 w 4599693"/>
                <a:gd name="connsiteY425" fmla="*/ 1418253 h 1884512"/>
                <a:gd name="connsiteX426" fmla="*/ 4350035 w 4599693"/>
                <a:gd name="connsiteY426" fmla="*/ 1398626 h 1884512"/>
                <a:gd name="connsiteX427" fmla="*/ 4345278 w 4599693"/>
                <a:gd name="connsiteY427" fmla="*/ 1387421 h 1884512"/>
                <a:gd name="connsiteX428" fmla="*/ 4341062 w 4599693"/>
                <a:gd name="connsiteY428" fmla="*/ 1377323 h 1884512"/>
                <a:gd name="connsiteX429" fmla="*/ 4325681 w 4599693"/>
                <a:gd name="connsiteY429" fmla="*/ 1357638 h 1884512"/>
                <a:gd name="connsiteX430" fmla="*/ 4314383 w 4599693"/>
                <a:gd name="connsiteY430" fmla="*/ 1343809 h 1884512"/>
                <a:gd name="connsiteX431" fmla="*/ 4301026 w 4599693"/>
                <a:gd name="connsiteY431" fmla="*/ 1331258 h 1884512"/>
                <a:gd name="connsiteX432" fmla="*/ 4277752 w 4599693"/>
                <a:gd name="connsiteY432" fmla="*/ 1303964 h 1884512"/>
                <a:gd name="connsiteX433" fmla="*/ 4267802 w 4599693"/>
                <a:gd name="connsiteY433" fmla="*/ 1292132 h 1884512"/>
                <a:gd name="connsiteX434" fmla="*/ 4259741 w 4599693"/>
                <a:gd name="connsiteY434" fmla="*/ 1281831 h 1884512"/>
                <a:gd name="connsiteX435" fmla="*/ 4246417 w 4599693"/>
                <a:gd name="connsiteY435" fmla="*/ 1270363 h 1884512"/>
                <a:gd name="connsiteX436" fmla="*/ 4234039 w 4599693"/>
                <a:gd name="connsiteY436" fmla="*/ 1260888 h 1884512"/>
                <a:gd name="connsiteX437" fmla="*/ 4226686 w 4599693"/>
                <a:gd name="connsiteY437" fmla="*/ 1267297 h 1884512"/>
                <a:gd name="connsiteX438" fmla="*/ 4055441 w 4599693"/>
                <a:gd name="connsiteY438" fmla="*/ 1315085 h 1884512"/>
                <a:gd name="connsiteX439" fmla="*/ 4059353 w 4599693"/>
                <a:gd name="connsiteY439" fmla="*/ 1325828 h 1884512"/>
                <a:gd name="connsiteX440" fmla="*/ 4064683 w 4599693"/>
                <a:gd name="connsiteY440" fmla="*/ 1339799 h 1884512"/>
                <a:gd name="connsiteX441" fmla="*/ 4083740 w 4599693"/>
                <a:gd name="connsiteY441" fmla="*/ 1367312 h 1884512"/>
                <a:gd name="connsiteX442" fmla="*/ 4094432 w 4599693"/>
                <a:gd name="connsiteY442" fmla="*/ 1381650 h 1884512"/>
                <a:gd name="connsiteX443" fmla="*/ 4112005 w 4599693"/>
                <a:gd name="connsiteY443" fmla="*/ 1399361 h 1884512"/>
                <a:gd name="connsiteX444" fmla="*/ 4131973 w 4599693"/>
                <a:gd name="connsiteY444" fmla="*/ 1424038 h 1884512"/>
                <a:gd name="connsiteX445" fmla="*/ 4151570 w 4599693"/>
                <a:gd name="connsiteY445" fmla="*/ 1449969 h 1884512"/>
                <a:gd name="connsiteX446" fmla="*/ 4158552 w 4599693"/>
                <a:gd name="connsiteY446" fmla="*/ 1459552 h 1884512"/>
                <a:gd name="connsiteX447" fmla="*/ 4169210 w 4599693"/>
                <a:gd name="connsiteY447" fmla="*/ 1473688 h 1884512"/>
                <a:gd name="connsiteX448" fmla="*/ 4175181 w 4599693"/>
                <a:gd name="connsiteY448" fmla="*/ 1482370 h 1884512"/>
                <a:gd name="connsiteX449" fmla="*/ 4181825 w 4599693"/>
                <a:gd name="connsiteY449" fmla="*/ 1494920 h 1884512"/>
                <a:gd name="connsiteX450" fmla="*/ 4195689 w 4599693"/>
                <a:gd name="connsiteY450" fmla="*/ 1483749 h 1884512"/>
                <a:gd name="connsiteX451" fmla="*/ 4188402 w 4599693"/>
                <a:gd name="connsiteY451" fmla="*/ 1469654 h 1884512"/>
                <a:gd name="connsiteX452" fmla="*/ 4181117 w 4599693"/>
                <a:gd name="connsiteY452" fmla="*/ 1455976 h 1884512"/>
                <a:gd name="connsiteX453" fmla="*/ 4170863 w 4599693"/>
                <a:gd name="connsiteY453" fmla="*/ 1437425 h 1884512"/>
                <a:gd name="connsiteX454" fmla="*/ 4166580 w 4599693"/>
                <a:gd name="connsiteY454" fmla="*/ 1426794 h 1884512"/>
                <a:gd name="connsiteX455" fmla="*/ 4162802 w 4599693"/>
                <a:gd name="connsiteY455" fmla="*/ 1417211 h 1884512"/>
                <a:gd name="connsiteX456" fmla="*/ 4148501 w 4599693"/>
                <a:gd name="connsiteY456" fmla="*/ 1398781 h 1884512"/>
                <a:gd name="connsiteX457" fmla="*/ 4138011 w 4599693"/>
                <a:gd name="connsiteY457" fmla="*/ 1385826 h 1884512"/>
                <a:gd name="connsiteX458" fmla="*/ 4125463 w 4599693"/>
                <a:gd name="connsiteY458" fmla="*/ 1374159 h 1884512"/>
                <a:gd name="connsiteX459" fmla="*/ 4103776 w 4599693"/>
                <a:gd name="connsiteY459" fmla="*/ 1348653 h 1884512"/>
                <a:gd name="connsiteX460" fmla="*/ 4094500 w 4599693"/>
                <a:gd name="connsiteY460" fmla="*/ 1337596 h 1884512"/>
                <a:gd name="connsiteX461" fmla="*/ 4087045 w 4599693"/>
                <a:gd name="connsiteY461" fmla="*/ 1327919 h 1884512"/>
                <a:gd name="connsiteX462" fmla="*/ 4074498 w 4599693"/>
                <a:gd name="connsiteY462" fmla="*/ 1317321 h 1884512"/>
                <a:gd name="connsiteX463" fmla="*/ 4062760 w 4599693"/>
                <a:gd name="connsiteY463" fmla="*/ 1308605 h 1884512"/>
                <a:gd name="connsiteX464" fmla="*/ 4055441 w 4599693"/>
                <a:gd name="connsiteY464" fmla="*/ 1315044 h 1884512"/>
                <a:gd name="connsiteX465" fmla="*/ 3860586 w 4599693"/>
                <a:gd name="connsiteY465" fmla="*/ 1336301 h 1884512"/>
                <a:gd name="connsiteX466" fmla="*/ 3864565 w 4599693"/>
                <a:gd name="connsiteY466" fmla="*/ 1347121 h 1884512"/>
                <a:gd name="connsiteX467" fmla="*/ 3869996 w 4599693"/>
                <a:gd name="connsiteY467" fmla="*/ 1361200 h 1884512"/>
                <a:gd name="connsiteX468" fmla="*/ 3889256 w 4599693"/>
                <a:gd name="connsiteY468" fmla="*/ 1388936 h 1884512"/>
                <a:gd name="connsiteX469" fmla="*/ 3900049 w 4599693"/>
                <a:gd name="connsiteY469" fmla="*/ 1403439 h 1884512"/>
                <a:gd name="connsiteX470" fmla="*/ 3917791 w 4599693"/>
                <a:gd name="connsiteY470" fmla="*/ 1421316 h 1884512"/>
                <a:gd name="connsiteX471" fmla="*/ 3937961 w 4599693"/>
                <a:gd name="connsiteY471" fmla="*/ 1446215 h 1884512"/>
                <a:gd name="connsiteX472" fmla="*/ 3957727 w 4599693"/>
                <a:gd name="connsiteY472" fmla="*/ 1472382 h 1884512"/>
                <a:gd name="connsiteX473" fmla="*/ 3964809 w 4599693"/>
                <a:gd name="connsiteY473" fmla="*/ 1482039 h 1884512"/>
                <a:gd name="connsiteX474" fmla="*/ 3975570 w 4599693"/>
                <a:gd name="connsiteY474" fmla="*/ 1496324 h 1884512"/>
                <a:gd name="connsiteX475" fmla="*/ 3981607 w 4599693"/>
                <a:gd name="connsiteY475" fmla="*/ 1505060 h 1884512"/>
                <a:gd name="connsiteX476" fmla="*/ 3988353 w 4599693"/>
                <a:gd name="connsiteY476" fmla="*/ 1517715 h 1884512"/>
                <a:gd name="connsiteX477" fmla="*/ 4002216 w 4599693"/>
                <a:gd name="connsiteY477" fmla="*/ 1506534 h 1884512"/>
                <a:gd name="connsiteX478" fmla="*/ 3994829 w 4599693"/>
                <a:gd name="connsiteY478" fmla="*/ 1492343 h 1884512"/>
                <a:gd name="connsiteX479" fmla="*/ 3987476 w 4599693"/>
                <a:gd name="connsiteY479" fmla="*/ 1478558 h 1884512"/>
                <a:gd name="connsiteX480" fmla="*/ 3977020 w 4599693"/>
                <a:gd name="connsiteY480" fmla="*/ 1459872 h 1884512"/>
                <a:gd name="connsiteX481" fmla="*/ 3972702 w 4599693"/>
                <a:gd name="connsiteY481" fmla="*/ 1449163 h 1884512"/>
                <a:gd name="connsiteX482" fmla="*/ 3968891 w 4599693"/>
                <a:gd name="connsiteY482" fmla="*/ 1439523 h 1884512"/>
                <a:gd name="connsiteX483" fmla="*/ 3954455 w 4599693"/>
                <a:gd name="connsiteY483" fmla="*/ 1420911 h 1884512"/>
                <a:gd name="connsiteX484" fmla="*/ 3943864 w 4599693"/>
                <a:gd name="connsiteY484" fmla="*/ 1407824 h 1884512"/>
                <a:gd name="connsiteX485" fmla="*/ 3931181 w 4599693"/>
                <a:gd name="connsiteY485" fmla="*/ 1396049 h 1884512"/>
                <a:gd name="connsiteX486" fmla="*/ 3909325 w 4599693"/>
                <a:gd name="connsiteY486" fmla="*/ 1370320 h 1884512"/>
                <a:gd name="connsiteX487" fmla="*/ 3899948 w 4599693"/>
                <a:gd name="connsiteY487" fmla="*/ 1359136 h 1884512"/>
                <a:gd name="connsiteX488" fmla="*/ 3892392 w 4599693"/>
                <a:gd name="connsiteY488" fmla="*/ 1349405 h 1884512"/>
                <a:gd name="connsiteX489" fmla="*/ 3879710 w 4599693"/>
                <a:gd name="connsiteY489" fmla="*/ 1338679 h 1884512"/>
                <a:gd name="connsiteX490" fmla="*/ 3867905 w 4599693"/>
                <a:gd name="connsiteY490" fmla="*/ 1329848 h 1884512"/>
                <a:gd name="connsiteX491" fmla="*/ 3860586 w 4599693"/>
                <a:gd name="connsiteY491" fmla="*/ 1336260 h 1884512"/>
                <a:gd name="connsiteX492" fmla="*/ 3667012 w 4599693"/>
                <a:gd name="connsiteY492" fmla="*/ 1358960 h 1884512"/>
                <a:gd name="connsiteX493" fmla="*/ 3670688 w 4599693"/>
                <a:gd name="connsiteY493" fmla="*/ 1369467 h 1884512"/>
                <a:gd name="connsiteX494" fmla="*/ 3675782 w 4599693"/>
                <a:gd name="connsiteY494" fmla="*/ 1383141 h 1884512"/>
                <a:gd name="connsiteX495" fmla="*/ 3694164 w 4599693"/>
                <a:gd name="connsiteY495" fmla="*/ 1409919 h 1884512"/>
                <a:gd name="connsiteX496" fmla="*/ 3704485 w 4599693"/>
                <a:gd name="connsiteY496" fmla="*/ 1423852 h 1884512"/>
                <a:gd name="connsiteX497" fmla="*/ 3721620 w 4599693"/>
                <a:gd name="connsiteY497" fmla="*/ 1441027 h 1884512"/>
                <a:gd name="connsiteX498" fmla="*/ 3740981 w 4599693"/>
                <a:gd name="connsiteY498" fmla="*/ 1464975 h 1884512"/>
                <a:gd name="connsiteX499" fmla="*/ 3759903 w 4599693"/>
                <a:gd name="connsiteY499" fmla="*/ 1490205 h 1884512"/>
                <a:gd name="connsiteX500" fmla="*/ 3766649 w 4599693"/>
                <a:gd name="connsiteY500" fmla="*/ 1499531 h 1884512"/>
                <a:gd name="connsiteX501" fmla="*/ 3776970 w 4599693"/>
                <a:gd name="connsiteY501" fmla="*/ 1513279 h 1884512"/>
                <a:gd name="connsiteX502" fmla="*/ 3782738 w 4599693"/>
                <a:gd name="connsiteY502" fmla="*/ 1521729 h 1884512"/>
                <a:gd name="connsiteX503" fmla="*/ 3789079 w 4599693"/>
                <a:gd name="connsiteY503" fmla="*/ 1533973 h 1884512"/>
                <a:gd name="connsiteX504" fmla="*/ 3802942 w 4599693"/>
                <a:gd name="connsiteY504" fmla="*/ 1522808 h 1884512"/>
                <a:gd name="connsiteX505" fmla="*/ 3795926 w 4599693"/>
                <a:gd name="connsiteY505" fmla="*/ 1509009 h 1884512"/>
                <a:gd name="connsiteX506" fmla="*/ 3788978 w 4599693"/>
                <a:gd name="connsiteY506" fmla="*/ 1495666 h 1884512"/>
                <a:gd name="connsiteX507" fmla="*/ 3779095 w 4599693"/>
                <a:gd name="connsiteY507" fmla="*/ 1477567 h 1884512"/>
                <a:gd name="connsiteX508" fmla="*/ 3775047 w 4599693"/>
                <a:gd name="connsiteY508" fmla="*/ 1467175 h 1884512"/>
                <a:gd name="connsiteX509" fmla="*/ 3771473 w 4599693"/>
                <a:gd name="connsiteY509" fmla="*/ 1457811 h 1884512"/>
                <a:gd name="connsiteX510" fmla="*/ 3757643 w 4599693"/>
                <a:gd name="connsiteY510" fmla="*/ 1439898 h 1884512"/>
                <a:gd name="connsiteX511" fmla="*/ 3747457 w 4599693"/>
                <a:gd name="connsiteY511" fmla="*/ 1427293 h 1884512"/>
                <a:gd name="connsiteX512" fmla="*/ 3735247 w 4599693"/>
                <a:gd name="connsiteY512" fmla="*/ 1416030 h 1884512"/>
                <a:gd name="connsiteX513" fmla="*/ 3714234 w 4599693"/>
                <a:gd name="connsiteY513" fmla="*/ 1391263 h 1884512"/>
                <a:gd name="connsiteX514" fmla="*/ 3705227 w 4599693"/>
                <a:gd name="connsiteY514" fmla="*/ 1380517 h 1884512"/>
                <a:gd name="connsiteX515" fmla="*/ 3698010 w 4599693"/>
                <a:gd name="connsiteY515" fmla="*/ 1371120 h 1884512"/>
                <a:gd name="connsiteX516" fmla="*/ 3685765 w 4599693"/>
                <a:gd name="connsiteY516" fmla="*/ 1360853 h 1884512"/>
                <a:gd name="connsiteX517" fmla="*/ 3674331 w 4599693"/>
                <a:gd name="connsiteY517" fmla="*/ 1352467 h 1884512"/>
                <a:gd name="connsiteX518" fmla="*/ 3667012 w 4599693"/>
                <a:gd name="connsiteY518" fmla="*/ 1358920 h 1884512"/>
                <a:gd name="connsiteX519" fmla="*/ 3472291 w 4599693"/>
                <a:gd name="connsiteY519" fmla="*/ 1380324 h 1884512"/>
                <a:gd name="connsiteX520" fmla="*/ 3476103 w 4599693"/>
                <a:gd name="connsiteY520" fmla="*/ 1390976 h 1884512"/>
                <a:gd name="connsiteX521" fmla="*/ 3481331 w 4599693"/>
                <a:gd name="connsiteY521" fmla="*/ 1404836 h 1884512"/>
                <a:gd name="connsiteX522" fmla="*/ 3500152 w 4599693"/>
                <a:gd name="connsiteY522" fmla="*/ 1432093 h 1884512"/>
                <a:gd name="connsiteX523" fmla="*/ 3510710 w 4599693"/>
                <a:gd name="connsiteY523" fmla="*/ 1446259 h 1884512"/>
                <a:gd name="connsiteX524" fmla="*/ 3528114 w 4599693"/>
                <a:gd name="connsiteY524" fmla="*/ 1463768 h 1884512"/>
                <a:gd name="connsiteX525" fmla="*/ 3547880 w 4599693"/>
                <a:gd name="connsiteY525" fmla="*/ 1488185 h 1884512"/>
                <a:gd name="connsiteX526" fmla="*/ 3567173 w 4599693"/>
                <a:gd name="connsiteY526" fmla="*/ 1513860 h 1884512"/>
                <a:gd name="connsiteX527" fmla="*/ 3574087 w 4599693"/>
                <a:gd name="connsiteY527" fmla="*/ 1523314 h 1884512"/>
                <a:gd name="connsiteX528" fmla="*/ 3584611 w 4599693"/>
                <a:gd name="connsiteY528" fmla="*/ 1537345 h 1884512"/>
                <a:gd name="connsiteX529" fmla="*/ 3590513 w 4599693"/>
                <a:gd name="connsiteY529" fmla="*/ 1545913 h 1884512"/>
                <a:gd name="connsiteX530" fmla="*/ 3597057 w 4599693"/>
                <a:gd name="connsiteY530" fmla="*/ 1558359 h 1884512"/>
                <a:gd name="connsiteX531" fmla="*/ 3610886 w 4599693"/>
                <a:gd name="connsiteY531" fmla="*/ 1547194 h 1884512"/>
                <a:gd name="connsiteX532" fmla="*/ 3603702 w 4599693"/>
                <a:gd name="connsiteY532" fmla="*/ 1533197 h 1884512"/>
                <a:gd name="connsiteX533" fmla="*/ 3596585 w 4599693"/>
                <a:gd name="connsiteY533" fmla="*/ 1519671 h 1884512"/>
                <a:gd name="connsiteX534" fmla="*/ 3586432 w 4599693"/>
                <a:gd name="connsiteY534" fmla="*/ 1501262 h 1884512"/>
                <a:gd name="connsiteX535" fmla="*/ 3582250 w 4599693"/>
                <a:gd name="connsiteY535" fmla="*/ 1490718 h 1884512"/>
                <a:gd name="connsiteX536" fmla="*/ 3578573 w 4599693"/>
                <a:gd name="connsiteY536" fmla="*/ 1481247 h 1884512"/>
                <a:gd name="connsiteX537" fmla="*/ 3564440 w 4599693"/>
                <a:gd name="connsiteY537" fmla="*/ 1462982 h 1884512"/>
                <a:gd name="connsiteX538" fmla="*/ 3554052 w 4599693"/>
                <a:gd name="connsiteY538" fmla="*/ 1450165 h 1884512"/>
                <a:gd name="connsiteX539" fmla="*/ 3541639 w 4599693"/>
                <a:gd name="connsiteY539" fmla="*/ 1438666 h 1884512"/>
                <a:gd name="connsiteX540" fmla="*/ 3520222 w 4599693"/>
                <a:gd name="connsiteY540" fmla="*/ 1413437 h 1884512"/>
                <a:gd name="connsiteX541" fmla="*/ 3511047 w 4599693"/>
                <a:gd name="connsiteY541" fmla="*/ 1402488 h 1884512"/>
                <a:gd name="connsiteX542" fmla="*/ 3503660 w 4599693"/>
                <a:gd name="connsiteY542" fmla="*/ 1392943 h 1884512"/>
                <a:gd name="connsiteX543" fmla="*/ 3491214 w 4599693"/>
                <a:gd name="connsiteY543" fmla="*/ 1382456 h 1884512"/>
                <a:gd name="connsiteX544" fmla="*/ 3479611 w 4599693"/>
                <a:gd name="connsiteY544" fmla="*/ 1373869 h 1884512"/>
                <a:gd name="connsiteX545" fmla="*/ 3472291 w 4599693"/>
                <a:gd name="connsiteY545" fmla="*/ 1380284 h 1884512"/>
                <a:gd name="connsiteX546" fmla="*/ 3276526 w 4599693"/>
                <a:gd name="connsiteY546" fmla="*/ 1400562 h 1884512"/>
                <a:gd name="connsiteX547" fmla="*/ 3280303 w 4599693"/>
                <a:gd name="connsiteY547" fmla="*/ 1411123 h 1884512"/>
                <a:gd name="connsiteX548" fmla="*/ 3285396 w 4599693"/>
                <a:gd name="connsiteY548" fmla="*/ 1424851 h 1884512"/>
                <a:gd name="connsiteX549" fmla="*/ 3303948 w 4599693"/>
                <a:gd name="connsiteY549" fmla="*/ 1451814 h 1884512"/>
                <a:gd name="connsiteX550" fmla="*/ 3314404 w 4599693"/>
                <a:gd name="connsiteY550" fmla="*/ 1465856 h 1884512"/>
                <a:gd name="connsiteX551" fmla="*/ 3331606 w 4599693"/>
                <a:gd name="connsiteY551" fmla="*/ 1483145 h 1884512"/>
                <a:gd name="connsiteX552" fmla="*/ 3351101 w 4599693"/>
                <a:gd name="connsiteY552" fmla="*/ 1507286 h 1884512"/>
                <a:gd name="connsiteX553" fmla="*/ 3370193 w 4599693"/>
                <a:gd name="connsiteY553" fmla="*/ 1532657 h 1884512"/>
                <a:gd name="connsiteX554" fmla="*/ 3377005 w 4599693"/>
                <a:gd name="connsiteY554" fmla="*/ 1542067 h 1884512"/>
                <a:gd name="connsiteX555" fmla="*/ 3387394 w 4599693"/>
                <a:gd name="connsiteY555" fmla="*/ 1555897 h 1884512"/>
                <a:gd name="connsiteX556" fmla="*/ 3393230 w 4599693"/>
                <a:gd name="connsiteY556" fmla="*/ 1564396 h 1884512"/>
                <a:gd name="connsiteX557" fmla="*/ 3399639 w 4599693"/>
                <a:gd name="connsiteY557" fmla="*/ 1576708 h 1884512"/>
                <a:gd name="connsiteX558" fmla="*/ 3413501 w 4599693"/>
                <a:gd name="connsiteY558" fmla="*/ 1565543 h 1884512"/>
                <a:gd name="connsiteX559" fmla="*/ 3406418 w 4599693"/>
                <a:gd name="connsiteY559" fmla="*/ 1551680 h 1884512"/>
                <a:gd name="connsiteX560" fmla="*/ 3399402 w 4599693"/>
                <a:gd name="connsiteY560" fmla="*/ 1538256 h 1884512"/>
                <a:gd name="connsiteX561" fmla="*/ 3389419 w 4599693"/>
                <a:gd name="connsiteY561" fmla="*/ 1520076 h 1884512"/>
                <a:gd name="connsiteX562" fmla="*/ 3385304 w 4599693"/>
                <a:gd name="connsiteY562" fmla="*/ 1509633 h 1884512"/>
                <a:gd name="connsiteX563" fmla="*/ 3381694 w 4599693"/>
                <a:gd name="connsiteY563" fmla="*/ 1500216 h 1884512"/>
                <a:gd name="connsiteX564" fmla="*/ 3367730 w 4599693"/>
                <a:gd name="connsiteY564" fmla="*/ 1482191 h 1884512"/>
                <a:gd name="connsiteX565" fmla="*/ 3357511 w 4599693"/>
                <a:gd name="connsiteY565" fmla="*/ 1469495 h 1884512"/>
                <a:gd name="connsiteX566" fmla="*/ 3345199 w 4599693"/>
                <a:gd name="connsiteY566" fmla="*/ 1458125 h 1884512"/>
                <a:gd name="connsiteX567" fmla="*/ 3324017 w 4599693"/>
                <a:gd name="connsiteY567" fmla="*/ 1433206 h 1884512"/>
                <a:gd name="connsiteX568" fmla="*/ 3314977 w 4599693"/>
                <a:gd name="connsiteY568" fmla="*/ 1422372 h 1884512"/>
                <a:gd name="connsiteX569" fmla="*/ 3307658 w 4599693"/>
                <a:gd name="connsiteY569" fmla="*/ 1412927 h 1884512"/>
                <a:gd name="connsiteX570" fmla="*/ 3295346 w 4599693"/>
                <a:gd name="connsiteY570" fmla="*/ 1402569 h 1884512"/>
                <a:gd name="connsiteX571" fmla="*/ 3283879 w 4599693"/>
                <a:gd name="connsiteY571" fmla="*/ 1394110 h 1884512"/>
                <a:gd name="connsiteX572" fmla="*/ 3276526 w 4599693"/>
                <a:gd name="connsiteY572" fmla="*/ 1400515 h 1884512"/>
                <a:gd name="connsiteX573" fmla="*/ 3083019 w 4599693"/>
                <a:gd name="connsiteY573" fmla="*/ 1423272 h 1884512"/>
                <a:gd name="connsiteX574" fmla="*/ 3086798 w 4599693"/>
                <a:gd name="connsiteY574" fmla="*/ 1433890 h 1884512"/>
                <a:gd name="connsiteX575" fmla="*/ 3091991 w 4599693"/>
                <a:gd name="connsiteY575" fmla="*/ 1447719 h 1884512"/>
                <a:gd name="connsiteX576" fmla="*/ 3110677 w 4599693"/>
                <a:gd name="connsiteY576" fmla="*/ 1474831 h 1884512"/>
                <a:gd name="connsiteX577" fmla="*/ 3121168 w 4599693"/>
                <a:gd name="connsiteY577" fmla="*/ 1488947 h 1884512"/>
                <a:gd name="connsiteX578" fmla="*/ 3138504 w 4599693"/>
                <a:gd name="connsiteY578" fmla="*/ 1506365 h 1884512"/>
                <a:gd name="connsiteX579" fmla="*/ 3158135 w 4599693"/>
                <a:gd name="connsiteY579" fmla="*/ 1530633 h 1884512"/>
                <a:gd name="connsiteX580" fmla="*/ 3177361 w 4599693"/>
                <a:gd name="connsiteY580" fmla="*/ 1556200 h 1884512"/>
                <a:gd name="connsiteX581" fmla="*/ 3184242 w 4599693"/>
                <a:gd name="connsiteY581" fmla="*/ 1565644 h 1884512"/>
                <a:gd name="connsiteX582" fmla="*/ 3194698 w 4599693"/>
                <a:gd name="connsiteY582" fmla="*/ 1579541 h 1884512"/>
                <a:gd name="connsiteX583" fmla="*/ 3200567 w 4599693"/>
                <a:gd name="connsiteY583" fmla="*/ 1588108 h 1884512"/>
                <a:gd name="connsiteX584" fmla="*/ 3207009 w 4599693"/>
                <a:gd name="connsiteY584" fmla="*/ 1600487 h 1884512"/>
                <a:gd name="connsiteX585" fmla="*/ 3220906 w 4599693"/>
                <a:gd name="connsiteY585" fmla="*/ 1589323 h 1884512"/>
                <a:gd name="connsiteX586" fmla="*/ 3213755 w 4599693"/>
                <a:gd name="connsiteY586" fmla="*/ 1575426 h 1884512"/>
                <a:gd name="connsiteX587" fmla="*/ 3206672 w 4599693"/>
                <a:gd name="connsiteY587" fmla="*/ 1561900 h 1884512"/>
                <a:gd name="connsiteX588" fmla="*/ 3196586 w 4599693"/>
                <a:gd name="connsiteY588" fmla="*/ 1543619 h 1884512"/>
                <a:gd name="connsiteX589" fmla="*/ 3192438 w 4599693"/>
                <a:gd name="connsiteY589" fmla="*/ 1533129 h 1884512"/>
                <a:gd name="connsiteX590" fmla="*/ 3188796 w 4599693"/>
                <a:gd name="connsiteY590" fmla="*/ 1523651 h 1884512"/>
                <a:gd name="connsiteX591" fmla="*/ 3174764 w 4599693"/>
                <a:gd name="connsiteY591" fmla="*/ 1505498 h 1884512"/>
                <a:gd name="connsiteX592" fmla="*/ 3164443 w 4599693"/>
                <a:gd name="connsiteY592" fmla="*/ 1492745 h 1884512"/>
                <a:gd name="connsiteX593" fmla="*/ 3152064 w 4599693"/>
                <a:gd name="connsiteY593" fmla="*/ 1481277 h 1884512"/>
                <a:gd name="connsiteX594" fmla="*/ 3130747 w 4599693"/>
                <a:gd name="connsiteY594" fmla="*/ 1456179 h 1884512"/>
                <a:gd name="connsiteX595" fmla="*/ 3121640 w 4599693"/>
                <a:gd name="connsiteY595" fmla="*/ 1445284 h 1884512"/>
                <a:gd name="connsiteX596" fmla="*/ 3114287 w 4599693"/>
                <a:gd name="connsiteY596" fmla="*/ 1435793 h 1884512"/>
                <a:gd name="connsiteX597" fmla="*/ 3101908 w 4599693"/>
                <a:gd name="connsiteY597" fmla="*/ 1425364 h 1884512"/>
                <a:gd name="connsiteX598" fmla="*/ 3090339 w 4599693"/>
                <a:gd name="connsiteY598" fmla="*/ 1416830 h 1884512"/>
                <a:gd name="connsiteX599" fmla="*/ 3083019 w 4599693"/>
                <a:gd name="connsiteY599" fmla="*/ 1423225 h 1884512"/>
                <a:gd name="connsiteX600" fmla="*/ 2881048 w 4599693"/>
                <a:gd name="connsiteY600" fmla="*/ 1436501 h 1884512"/>
                <a:gd name="connsiteX601" fmla="*/ 2885061 w 4599693"/>
                <a:gd name="connsiteY601" fmla="*/ 1447358 h 1884512"/>
                <a:gd name="connsiteX602" fmla="*/ 2890525 w 4599693"/>
                <a:gd name="connsiteY602" fmla="*/ 1461491 h 1884512"/>
                <a:gd name="connsiteX603" fmla="*/ 2909886 w 4599693"/>
                <a:gd name="connsiteY603" fmla="*/ 1489359 h 1884512"/>
                <a:gd name="connsiteX604" fmla="*/ 2920747 w 4599693"/>
                <a:gd name="connsiteY604" fmla="*/ 1503899 h 1884512"/>
                <a:gd name="connsiteX605" fmla="*/ 2938590 w 4599693"/>
                <a:gd name="connsiteY605" fmla="*/ 1521864 h 1884512"/>
                <a:gd name="connsiteX606" fmla="*/ 2958861 w 4599693"/>
                <a:gd name="connsiteY606" fmla="*/ 1546857 h 1884512"/>
                <a:gd name="connsiteX607" fmla="*/ 2978762 w 4599693"/>
                <a:gd name="connsiteY607" fmla="*/ 1573166 h 1884512"/>
                <a:gd name="connsiteX608" fmla="*/ 2985845 w 4599693"/>
                <a:gd name="connsiteY608" fmla="*/ 1582880 h 1884512"/>
                <a:gd name="connsiteX609" fmla="*/ 2996639 w 4599693"/>
                <a:gd name="connsiteY609" fmla="*/ 1597215 h 1884512"/>
                <a:gd name="connsiteX610" fmla="*/ 3002743 w 4599693"/>
                <a:gd name="connsiteY610" fmla="*/ 1605985 h 1884512"/>
                <a:gd name="connsiteX611" fmla="*/ 3009523 w 4599693"/>
                <a:gd name="connsiteY611" fmla="*/ 1618667 h 1884512"/>
                <a:gd name="connsiteX612" fmla="*/ 3023386 w 4599693"/>
                <a:gd name="connsiteY612" fmla="*/ 1607503 h 1884512"/>
                <a:gd name="connsiteX613" fmla="*/ 3015932 w 4599693"/>
                <a:gd name="connsiteY613" fmla="*/ 1593269 h 1884512"/>
                <a:gd name="connsiteX614" fmla="*/ 3008544 w 4599693"/>
                <a:gd name="connsiteY614" fmla="*/ 1579440 h 1884512"/>
                <a:gd name="connsiteX615" fmla="*/ 2998055 w 4599693"/>
                <a:gd name="connsiteY615" fmla="*/ 1560652 h 1884512"/>
                <a:gd name="connsiteX616" fmla="*/ 2993670 w 4599693"/>
                <a:gd name="connsiteY616" fmla="*/ 1549893 h 1884512"/>
                <a:gd name="connsiteX617" fmla="*/ 2989825 w 4599693"/>
                <a:gd name="connsiteY617" fmla="*/ 1540212 h 1884512"/>
                <a:gd name="connsiteX618" fmla="*/ 2975321 w 4599693"/>
                <a:gd name="connsiteY618" fmla="*/ 1521526 h 1884512"/>
                <a:gd name="connsiteX619" fmla="*/ 2964662 w 4599693"/>
                <a:gd name="connsiteY619" fmla="*/ 1508416 h 1884512"/>
                <a:gd name="connsiteX620" fmla="*/ 2951947 w 4599693"/>
                <a:gd name="connsiteY620" fmla="*/ 1496583 h 1884512"/>
                <a:gd name="connsiteX621" fmla="*/ 2929955 w 4599693"/>
                <a:gd name="connsiteY621" fmla="*/ 1470706 h 1884512"/>
                <a:gd name="connsiteX622" fmla="*/ 2920545 w 4599693"/>
                <a:gd name="connsiteY622" fmla="*/ 1459484 h 1884512"/>
                <a:gd name="connsiteX623" fmla="*/ 2912922 w 4599693"/>
                <a:gd name="connsiteY623" fmla="*/ 1449703 h 1884512"/>
                <a:gd name="connsiteX624" fmla="*/ 2900206 w 4599693"/>
                <a:gd name="connsiteY624" fmla="*/ 1438909 h 1884512"/>
                <a:gd name="connsiteX625" fmla="*/ 2888367 w 4599693"/>
                <a:gd name="connsiteY625" fmla="*/ 1430045 h 1884512"/>
                <a:gd name="connsiteX626" fmla="*/ 2881048 w 4599693"/>
                <a:gd name="connsiteY626" fmla="*/ 1436454 h 1884512"/>
                <a:gd name="connsiteX627" fmla="*/ 2686462 w 4599693"/>
                <a:gd name="connsiteY627" fmla="*/ 1458027 h 1884512"/>
                <a:gd name="connsiteX628" fmla="*/ 2690712 w 4599693"/>
                <a:gd name="connsiteY628" fmla="*/ 1469158 h 1884512"/>
                <a:gd name="connsiteX629" fmla="*/ 2696513 w 4599693"/>
                <a:gd name="connsiteY629" fmla="*/ 1483682 h 1884512"/>
                <a:gd name="connsiteX630" fmla="*/ 2716650 w 4599693"/>
                <a:gd name="connsiteY630" fmla="*/ 1512413 h 1884512"/>
                <a:gd name="connsiteX631" fmla="*/ 2727949 w 4599693"/>
                <a:gd name="connsiteY631" fmla="*/ 1527429 h 1884512"/>
                <a:gd name="connsiteX632" fmla="*/ 2746365 w 4599693"/>
                <a:gd name="connsiteY632" fmla="*/ 1546048 h 1884512"/>
                <a:gd name="connsiteX633" fmla="*/ 2767379 w 4599693"/>
                <a:gd name="connsiteY633" fmla="*/ 1571884 h 1884512"/>
                <a:gd name="connsiteX634" fmla="*/ 2788055 w 4599693"/>
                <a:gd name="connsiteY634" fmla="*/ 1599037 h 1884512"/>
                <a:gd name="connsiteX635" fmla="*/ 2795408 w 4599693"/>
                <a:gd name="connsiteY635" fmla="*/ 1609054 h 1884512"/>
                <a:gd name="connsiteX636" fmla="*/ 2806606 w 4599693"/>
                <a:gd name="connsiteY636" fmla="*/ 1623861 h 1884512"/>
                <a:gd name="connsiteX637" fmla="*/ 2812981 w 4599693"/>
                <a:gd name="connsiteY637" fmla="*/ 1632901 h 1884512"/>
                <a:gd name="connsiteX638" fmla="*/ 2820064 w 4599693"/>
                <a:gd name="connsiteY638" fmla="*/ 1645988 h 1884512"/>
                <a:gd name="connsiteX639" fmla="*/ 2833961 w 4599693"/>
                <a:gd name="connsiteY639" fmla="*/ 1634857 h 1884512"/>
                <a:gd name="connsiteX640" fmla="*/ 2826136 w 4599693"/>
                <a:gd name="connsiteY640" fmla="*/ 1620185 h 1884512"/>
                <a:gd name="connsiteX641" fmla="*/ 2818378 w 4599693"/>
                <a:gd name="connsiteY641" fmla="*/ 1605918 h 1884512"/>
                <a:gd name="connsiteX642" fmla="*/ 2807416 w 4599693"/>
                <a:gd name="connsiteY642" fmla="*/ 1586624 h 1884512"/>
                <a:gd name="connsiteX643" fmla="*/ 2802795 w 4599693"/>
                <a:gd name="connsiteY643" fmla="*/ 1575595 h 1884512"/>
                <a:gd name="connsiteX644" fmla="*/ 2798747 w 4599693"/>
                <a:gd name="connsiteY644" fmla="*/ 1565644 h 1884512"/>
                <a:gd name="connsiteX645" fmla="*/ 2783636 w 4599693"/>
                <a:gd name="connsiteY645" fmla="*/ 1546351 h 1884512"/>
                <a:gd name="connsiteX646" fmla="*/ 2772607 w 4599693"/>
                <a:gd name="connsiteY646" fmla="*/ 1532792 h 1884512"/>
                <a:gd name="connsiteX647" fmla="*/ 2759486 w 4599693"/>
                <a:gd name="connsiteY647" fmla="*/ 1520481 h 1884512"/>
                <a:gd name="connsiteX648" fmla="*/ 2736719 w 4599693"/>
                <a:gd name="connsiteY648" fmla="*/ 1493743 h 1884512"/>
                <a:gd name="connsiteX649" fmla="*/ 2726937 w 4599693"/>
                <a:gd name="connsiteY649" fmla="*/ 1482150 h 1884512"/>
                <a:gd name="connsiteX650" fmla="*/ 2719079 w 4599693"/>
                <a:gd name="connsiteY650" fmla="*/ 1472032 h 1884512"/>
                <a:gd name="connsiteX651" fmla="*/ 2705991 w 4599693"/>
                <a:gd name="connsiteY651" fmla="*/ 1460810 h 1884512"/>
                <a:gd name="connsiteX652" fmla="*/ 2693781 w 4599693"/>
                <a:gd name="connsiteY652" fmla="*/ 1451575 h 1884512"/>
                <a:gd name="connsiteX653" fmla="*/ 2686462 w 4599693"/>
                <a:gd name="connsiteY653" fmla="*/ 1457980 h 1884512"/>
                <a:gd name="connsiteX654" fmla="*/ 2491775 w 4599693"/>
                <a:gd name="connsiteY654" fmla="*/ 1479442 h 1884512"/>
                <a:gd name="connsiteX655" fmla="*/ 2495756 w 4599693"/>
                <a:gd name="connsiteY655" fmla="*/ 1490279 h 1884512"/>
                <a:gd name="connsiteX656" fmla="*/ 2501219 w 4599693"/>
                <a:gd name="connsiteY656" fmla="*/ 1504395 h 1884512"/>
                <a:gd name="connsiteX657" fmla="*/ 2520513 w 4599693"/>
                <a:gd name="connsiteY657" fmla="*/ 1532185 h 1884512"/>
                <a:gd name="connsiteX658" fmla="*/ 2531373 w 4599693"/>
                <a:gd name="connsiteY658" fmla="*/ 1546688 h 1884512"/>
                <a:gd name="connsiteX659" fmla="*/ 2549183 w 4599693"/>
                <a:gd name="connsiteY659" fmla="*/ 1564633 h 1884512"/>
                <a:gd name="connsiteX660" fmla="*/ 2569387 w 4599693"/>
                <a:gd name="connsiteY660" fmla="*/ 1589592 h 1884512"/>
                <a:gd name="connsiteX661" fmla="*/ 2589254 w 4599693"/>
                <a:gd name="connsiteY661" fmla="*/ 1615834 h 1884512"/>
                <a:gd name="connsiteX662" fmla="*/ 2596303 w 4599693"/>
                <a:gd name="connsiteY662" fmla="*/ 1625514 h 1884512"/>
                <a:gd name="connsiteX663" fmla="*/ 2607097 w 4599693"/>
                <a:gd name="connsiteY663" fmla="*/ 1639815 h 1884512"/>
                <a:gd name="connsiteX664" fmla="*/ 2613167 w 4599693"/>
                <a:gd name="connsiteY664" fmla="*/ 1648585 h 1884512"/>
                <a:gd name="connsiteX665" fmla="*/ 2619913 w 4599693"/>
                <a:gd name="connsiteY665" fmla="*/ 1661267 h 1884512"/>
                <a:gd name="connsiteX666" fmla="*/ 2633810 w 4599693"/>
                <a:gd name="connsiteY666" fmla="*/ 1650103 h 1884512"/>
                <a:gd name="connsiteX667" fmla="*/ 2626356 w 4599693"/>
                <a:gd name="connsiteY667" fmla="*/ 1635869 h 1884512"/>
                <a:gd name="connsiteX668" fmla="*/ 2619003 w 4599693"/>
                <a:gd name="connsiteY668" fmla="*/ 1622040 h 1884512"/>
                <a:gd name="connsiteX669" fmla="*/ 2608547 w 4599693"/>
                <a:gd name="connsiteY669" fmla="*/ 1603320 h 1884512"/>
                <a:gd name="connsiteX670" fmla="*/ 2604196 w 4599693"/>
                <a:gd name="connsiteY670" fmla="*/ 1592594 h 1884512"/>
                <a:gd name="connsiteX671" fmla="*/ 2600351 w 4599693"/>
                <a:gd name="connsiteY671" fmla="*/ 1582914 h 1884512"/>
                <a:gd name="connsiteX672" fmla="*/ 2585881 w 4599693"/>
                <a:gd name="connsiteY672" fmla="*/ 1564295 h 1884512"/>
                <a:gd name="connsiteX673" fmla="*/ 2575222 w 4599693"/>
                <a:gd name="connsiteY673" fmla="*/ 1551174 h 1884512"/>
                <a:gd name="connsiteX674" fmla="*/ 2562506 w 4599693"/>
                <a:gd name="connsiteY674" fmla="*/ 1539369 h 1884512"/>
                <a:gd name="connsiteX675" fmla="*/ 2540582 w 4599693"/>
                <a:gd name="connsiteY675" fmla="*/ 1513576 h 1884512"/>
                <a:gd name="connsiteX676" fmla="*/ 2531205 w 4599693"/>
                <a:gd name="connsiteY676" fmla="*/ 1502351 h 1884512"/>
                <a:gd name="connsiteX677" fmla="*/ 2523616 w 4599693"/>
                <a:gd name="connsiteY677" fmla="*/ 1492569 h 1884512"/>
                <a:gd name="connsiteX678" fmla="*/ 2510934 w 4599693"/>
                <a:gd name="connsiteY678" fmla="*/ 1481806 h 1884512"/>
                <a:gd name="connsiteX679" fmla="*/ 2499095 w 4599693"/>
                <a:gd name="connsiteY679" fmla="*/ 1472979 h 1884512"/>
                <a:gd name="connsiteX680" fmla="*/ 2491775 w 4599693"/>
                <a:gd name="connsiteY680" fmla="*/ 1479398 h 1884512"/>
                <a:gd name="connsiteX681" fmla="*/ 2297156 w 4599693"/>
                <a:gd name="connsiteY681" fmla="*/ 1500951 h 1884512"/>
                <a:gd name="connsiteX682" fmla="*/ 2301372 w 4599693"/>
                <a:gd name="connsiteY682" fmla="*/ 1512028 h 1884512"/>
                <a:gd name="connsiteX683" fmla="*/ 2307072 w 4599693"/>
                <a:gd name="connsiteY683" fmla="*/ 1526417 h 1884512"/>
                <a:gd name="connsiteX684" fmla="*/ 2326973 w 4599693"/>
                <a:gd name="connsiteY684" fmla="*/ 1554885 h 1884512"/>
                <a:gd name="connsiteX685" fmla="*/ 2338171 w 4599693"/>
                <a:gd name="connsiteY685" fmla="*/ 1569759 h 1884512"/>
                <a:gd name="connsiteX686" fmla="*/ 2356419 w 4599693"/>
                <a:gd name="connsiteY686" fmla="*/ 1588209 h 1884512"/>
                <a:gd name="connsiteX687" fmla="*/ 2377196 w 4599693"/>
                <a:gd name="connsiteY687" fmla="*/ 1613810 h 1884512"/>
                <a:gd name="connsiteX688" fmla="*/ 2397636 w 4599693"/>
                <a:gd name="connsiteY688" fmla="*/ 1640726 h 1884512"/>
                <a:gd name="connsiteX689" fmla="*/ 2404955 w 4599693"/>
                <a:gd name="connsiteY689" fmla="*/ 1650643 h 1884512"/>
                <a:gd name="connsiteX690" fmla="*/ 2416052 w 4599693"/>
                <a:gd name="connsiteY690" fmla="*/ 1665315 h 1884512"/>
                <a:gd name="connsiteX691" fmla="*/ 2422327 w 4599693"/>
                <a:gd name="connsiteY691" fmla="*/ 1674287 h 1884512"/>
                <a:gd name="connsiteX692" fmla="*/ 2429308 w 4599693"/>
                <a:gd name="connsiteY692" fmla="*/ 1687239 h 1884512"/>
                <a:gd name="connsiteX693" fmla="*/ 2443205 w 4599693"/>
                <a:gd name="connsiteY693" fmla="*/ 1676142 h 1884512"/>
                <a:gd name="connsiteX694" fmla="*/ 2435481 w 4599693"/>
                <a:gd name="connsiteY694" fmla="*/ 1661571 h 1884512"/>
                <a:gd name="connsiteX695" fmla="*/ 2427858 w 4599693"/>
                <a:gd name="connsiteY695" fmla="*/ 1647438 h 1884512"/>
                <a:gd name="connsiteX696" fmla="*/ 2416997 w 4599693"/>
                <a:gd name="connsiteY696" fmla="*/ 1628280 h 1884512"/>
                <a:gd name="connsiteX697" fmla="*/ 2412477 w 4599693"/>
                <a:gd name="connsiteY697" fmla="*/ 1617318 h 1884512"/>
                <a:gd name="connsiteX698" fmla="*/ 2408463 w 4599693"/>
                <a:gd name="connsiteY698" fmla="*/ 1607469 h 1884512"/>
                <a:gd name="connsiteX699" fmla="*/ 2393521 w 4599693"/>
                <a:gd name="connsiteY699" fmla="*/ 1588344 h 1884512"/>
                <a:gd name="connsiteX700" fmla="*/ 2382593 w 4599693"/>
                <a:gd name="connsiteY700" fmla="*/ 1574886 h 1884512"/>
                <a:gd name="connsiteX701" fmla="*/ 2369573 w 4599693"/>
                <a:gd name="connsiteY701" fmla="*/ 1562744 h 1884512"/>
                <a:gd name="connsiteX702" fmla="*/ 2347042 w 4599693"/>
                <a:gd name="connsiteY702" fmla="*/ 1536232 h 1884512"/>
                <a:gd name="connsiteX703" fmla="*/ 2337361 w 4599693"/>
                <a:gd name="connsiteY703" fmla="*/ 1524731 h 1884512"/>
                <a:gd name="connsiteX704" fmla="*/ 2329570 w 4599693"/>
                <a:gd name="connsiteY704" fmla="*/ 1514737 h 1884512"/>
                <a:gd name="connsiteX705" fmla="*/ 2316618 w 4599693"/>
                <a:gd name="connsiteY705" fmla="*/ 1503639 h 1884512"/>
                <a:gd name="connsiteX706" fmla="*/ 2304509 w 4599693"/>
                <a:gd name="connsiteY706" fmla="*/ 1494499 h 1884512"/>
                <a:gd name="connsiteX707" fmla="*/ 2297156 w 4599693"/>
                <a:gd name="connsiteY707" fmla="*/ 1500904 h 1884512"/>
                <a:gd name="connsiteX708" fmla="*/ 2102503 w 4599693"/>
                <a:gd name="connsiteY708" fmla="*/ 1522403 h 1884512"/>
                <a:gd name="connsiteX709" fmla="*/ 2106618 w 4599693"/>
                <a:gd name="connsiteY709" fmla="*/ 1533365 h 1884512"/>
                <a:gd name="connsiteX710" fmla="*/ 2112183 w 4599693"/>
                <a:gd name="connsiteY710" fmla="*/ 1547599 h 1884512"/>
                <a:gd name="connsiteX711" fmla="*/ 2131814 w 4599693"/>
                <a:gd name="connsiteY711" fmla="*/ 1575763 h 1884512"/>
                <a:gd name="connsiteX712" fmla="*/ 2142844 w 4599693"/>
                <a:gd name="connsiteY712" fmla="*/ 1590436 h 1884512"/>
                <a:gd name="connsiteX713" fmla="*/ 2160855 w 4599693"/>
                <a:gd name="connsiteY713" fmla="*/ 1608683 h 1884512"/>
                <a:gd name="connsiteX714" fmla="*/ 2181396 w 4599693"/>
                <a:gd name="connsiteY714" fmla="*/ 1633947 h 1884512"/>
                <a:gd name="connsiteX715" fmla="*/ 2201533 w 4599693"/>
                <a:gd name="connsiteY715" fmla="*/ 1660525 h 1884512"/>
                <a:gd name="connsiteX716" fmla="*/ 2208717 w 4599693"/>
                <a:gd name="connsiteY716" fmla="*/ 1670341 h 1884512"/>
                <a:gd name="connsiteX717" fmla="*/ 2219679 w 4599693"/>
                <a:gd name="connsiteY717" fmla="*/ 1684845 h 1884512"/>
                <a:gd name="connsiteX718" fmla="*/ 2225852 w 4599693"/>
                <a:gd name="connsiteY718" fmla="*/ 1693715 h 1884512"/>
                <a:gd name="connsiteX719" fmla="*/ 2232732 w 4599693"/>
                <a:gd name="connsiteY719" fmla="*/ 1706533 h 1884512"/>
                <a:gd name="connsiteX720" fmla="*/ 2246596 w 4599693"/>
                <a:gd name="connsiteY720" fmla="*/ 1695402 h 1884512"/>
                <a:gd name="connsiteX721" fmla="*/ 2239006 w 4599693"/>
                <a:gd name="connsiteY721" fmla="*/ 1680966 h 1884512"/>
                <a:gd name="connsiteX722" fmla="*/ 2231519 w 4599693"/>
                <a:gd name="connsiteY722" fmla="*/ 1667002 h 1884512"/>
                <a:gd name="connsiteX723" fmla="*/ 2220860 w 4599693"/>
                <a:gd name="connsiteY723" fmla="*/ 1648046 h 1884512"/>
                <a:gd name="connsiteX724" fmla="*/ 2216408 w 4599693"/>
                <a:gd name="connsiteY724" fmla="*/ 1637218 h 1884512"/>
                <a:gd name="connsiteX725" fmla="*/ 2212495 w 4599693"/>
                <a:gd name="connsiteY725" fmla="*/ 1627437 h 1884512"/>
                <a:gd name="connsiteX726" fmla="*/ 2197755 w 4599693"/>
                <a:gd name="connsiteY726" fmla="*/ 1608582 h 1884512"/>
                <a:gd name="connsiteX727" fmla="*/ 2186996 w 4599693"/>
                <a:gd name="connsiteY727" fmla="*/ 1595259 h 1884512"/>
                <a:gd name="connsiteX728" fmla="*/ 2174111 w 4599693"/>
                <a:gd name="connsiteY728" fmla="*/ 1583285 h 1884512"/>
                <a:gd name="connsiteX729" fmla="*/ 2151883 w 4599693"/>
                <a:gd name="connsiteY729" fmla="*/ 1557111 h 1884512"/>
                <a:gd name="connsiteX730" fmla="*/ 2142338 w 4599693"/>
                <a:gd name="connsiteY730" fmla="*/ 1545744 h 1884512"/>
                <a:gd name="connsiteX731" fmla="*/ 2134681 w 4599693"/>
                <a:gd name="connsiteY731" fmla="*/ 1535828 h 1884512"/>
                <a:gd name="connsiteX732" fmla="*/ 2121830 w 4599693"/>
                <a:gd name="connsiteY732" fmla="*/ 1524933 h 1884512"/>
                <a:gd name="connsiteX733" fmla="*/ 2109856 w 4599693"/>
                <a:gd name="connsiteY733" fmla="*/ 1515954 h 1884512"/>
                <a:gd name="connsiteX734" fmla="*/ 2102503 w 4599693"/>
                <a:gd name="connsiteY734" fmla="*/ 1522370 h 1884512"/>
                <a:gd name="connsiteX735" fmla="*/ 1907884 w 4599693"/>
                <a:gd name="connsiteY735" fmla="*/ 1543889 h 1884512"/>
                <a:gd name="connsiteX736" fmla="*/ 1912100 w 4599693"/>
                <a:gd name="connsiteY736" fmla="*/ 1554952 h 1884512"/>
                <a:gd name="connsiteX737" fmla="*/ 1917800 w 4599693"/>
                <a:gd name="connsiteY737" fmla="*/ 1569321 h 1884512"/>
                <a:gd name="connsiteX738" fmla="*/ 1937700 w 4599693"/>
                <a:gd name="connsiteY738" fmla="*/ 1597856 h 1884512"/>
                <a:gd name="connsiteX739" fmla="*/ 1948865 w 4599693"/>
                <a:gd name="connsiteY739" fmla="*/ 1612697 h 1884512"/>
                <a:gd name="connsiteX740" fmla="*/ 1967146 w 4599693"/>
                <a:gd name="connsiteY740" fmla="*/ 1631147 h 1884512"/>
                <a:gd name="connsiteX741" fmla="*/ 1987958 w 4599693"/>
                <a:gd name="connsiteY741" fmla="*/ 1656748 h 1884512"/>
                <a:gd name="connsiteX742" fmla="*/ 2008364 w 4599693"/>
                <a:gd name="connsiteY742" fmla="*/ 1683664 h 1884512"/>
                <a:gd name="connsiteX743" fmla="*/ 2015683 w 4599693"/>
                <a:gd name="connsiteY743" fmla="*/ 1693614 h 1884512"/>
                <a:gd name="connsiteX744" fmla="*/ 2026781 w 4599693"/>
                <a:gd name="connsiteY744" fmla="*/ 1708287 h 1884512"/>
                <a:gd name="connsiteX745" fmla="*/ 2033054 w 4599693"/>
                <a:gd name="connsiteY745" fmla="*/ 1717225 h 1884512"/>
                <a:gd name="connsiteX746" fmla="*/ 2040036 w 4599693"/>
                <a:gd name="connsiteY746" fmla="*/ 1730211 h 1884512"/>
                <a:gd name="connsiteX747" fmla="*/ 2053933 w 4599693"/>
                <a:gd name="connsiteY747" fmla="*/ 1719080 h 1884512"/>
                <a:gd name="connsiteX748" fmla="*/ 2046209 w 4599693"/>
                <a:gd name="connsiteY748" fmla="*/ 1704509 h 1884512"/>
                <a:gd name="connsiteX749" fmla="*/ 2038586 w 4599693"/>
                <a:gd name="connsiteY749" fmla="*/ 1690376 h 1884512"/>
                <a:gd name="connsiteX750" fmla="*/ 2027725 w 4599693"/>
                <a:gd name="connsiteY750" fmla="*/ 1671218 h 1884512"/>
                <a:gd name="connsiteX751" fmla="*/ 2023205 w 4599693"/>
                <a:gd name="connsiteY751" fmla="*/ 1660256 h 1884512"/>
                <a:gd name="connsiteX752" fmla="*/ 2019191 w 4599693"/>
                <a:gd name="connsiteY752" fmla="*/ 1650407 h 1884512"/>
                <a:gd name="connsiteX753" fmla="*/ 2004249 w 4599693"/>
                <a:gd name="connsiteY753" fmla="*/ 1631282 h 1884512"/>
                <a:gd name="connsiteX754" fmla="*/ 1993320 w 4599693"/>
                <a:gd name="connsiteY754" fmla="*/ 1617824 h 1884512"/>
                <a:gd name="connsiteX755" fmla="*/ 1980301 w 4599693"/>
                <a:gd name="connsiteY755" fmla="*/ 1605681 h 1884512"/>
                <a:gd name="connsiteX756" fmla="*/ 1957770 w 4599693"/>
                <a:gd name="connsiteY756" fmla="*/ 1579170 h 1884512"/>
                <a:gd name="connsiteX757" fmla="*/ 1948089 w 4599693"/>
                <a:gd name="connsiteY757" fmla="*/ 1567668 h 1884512"/>
                <a:gd name="connsiteX758" fmla="*/ 1940298 w 4599693"/>
                <a:gd name="connsiteY758" fmla="*/ 1557650 h 1884512"/>
                <a:gd name="connsiteX759" fmla="*/ 1927312 w 4599693"/>
                <a:gd name="connsiteY759" fmla="*/ 1546587 h 1884512"/>
                <a:gd name="connsiteX760" fmla="*/ 1915237 w 4599693"/>
                <a:gd name="connsiteY760" fmla="*/ 1537413 h 1884512"/>
                <a:gd name="connsiteX761" fmla="*/ 1907884 w 4599693"/>
                <a:gd name="connsiteY761" fmla="*/ 1543855 h 1884512"/>
                <a:gd name="connsiteX762" fmla="*/ 1713231 w 4599693"/>
                <a:gd name="connsiteY762" fmla="*/ 1565307 h 1884512"/>
                <a:gd name="connsiteX763" fmla="*/ 1717245 w 4599693"/>
                <a:gd name="connsiteY763" fmla="*/ 1576168 h 1884512"/>
                <a:gd name="connsiteX764" fmla="*/ 1722709 w 4599693"/>
                <a:gd name="connsiteY764" fmla="*/ 1590301 h 1884512"/>
                <a:gd name="connsiteX765" fmla="*/ 1742069 w 4599693"/>
                <a:gd name="connsiteY765" fmla="*/ 1618161 h 1884512"/>
                <a:gd name="connsiteX766" fmla="*/ 1752930 w 4599693"/>
                <a:gd name="connsiteY766" fmla="*/ 1632699 h 1884512"/>
                <a:gd name="connsiteX767" fmla="*/ 1770807 w 4599693"/>
                <a:gd name="connsiteY767" fmla="*/ 1650710 h 1884512"/>
                <a:gd name="connsiteX768" fmla="*/ 1791078 w 4599693"/>
                <a:gd name="connsiteY768" fmla="*/ 1675704 h 1884512"/>
                <a:gd name="connsiteX769" fmla="*/ 1810946 w 4599693"/>
                <a:gd name="connsiteY769" fmla="*/ 1701979 h 1884512"/>
                <a:gd name="connsiteX770" fmla="*/ 1818028 w 4599693"/>
                <a:gd name="connsiteY770" fmla="*/ 1711693 h 1884512"/>
                <a:gd name="connsiteX771" fmla="*/ 1828855 w 4599693"/>
                <a:gd name="connsiteY771" fmla="*/ 1726028 h 1884512"/>
                <a:gd name="connsiteX772" fmla="*/ 1834961 w 4599693"/>
                <a:gd name="connsiteY772" fmla="*/ 1734798 h 1884512"/>
                <a:gd name="connsiteX773" fmla="*/ 1841706 w 4599693"/>
                <a:gd name="connsiteY773" fmla="*/ 1747514 h 1884512"/>
                <a:gd name="connsiteX774" fmla="*/ 1855603 w 4599693"/>
                <a:gd name="connsiteY774" fmla="*/ 1736349 h 1884512"/>
                <a:gd name="connsiteX775" fmla="*/ 1848116 w 4599693"/>
                <a:gd name="connsiteY775" fmla="*/ 1722082 h 1884512"/>
                <a:gd name="connsiteX776" fmla="*/ 1840728 w 4599693"/>
                <a:gd name="connsiteY776" fmla="*/ 1708253 h 1884512"/>
                <a:gd name="connsiteX777" fmla="*/ 1830273 w 4599693"/>
                <a:gd name="connsiteY777" fmla="*/ 1689499 h 1884512"/>
                <a:gd name="connsiteX778" fmla="*/ 1825888 w 4599693"/>
                <a:gd name="connsiteY778" fmla="*/ 1678739 h 1884512"/>
                <a:gd name="connsiteX779" fmla="*/ 1822043 w 4599693"/>
                <a:gd name="connsiteY779" fmla="*/ 1669059 h 1884512"/>
                <a:gd name="connsiteX780" fmla="*/ 1807505 w 4599693"/>
                <a:gd name="connsiteY780" fmla="*/ 1650373 h 1884512"/>
                <a:gd name="connsiteX781" fmla="*/ 1796846 w 4599693"/>
                <a:gd name="connsiteY781" fmla="*/ 1637218 h 1884512"/>
                <a:gd name="connsiteX782" fmla="*/ 1784130 w 4599693"/>
                <a:gd name="connsiteY782" fmla="*/ 1625380 h 1884512"/>
                <a:gd name="connsiteX783" fmla="*/ 1762139 w 4599693"/>
                <a:gd name="connsiteY783" fmla="*/ 1599509 h 1884512"/>
                <a:gd name="connsiteX784" fmla="*/ 1752728 w 4599693"/>
                <a:gd name="connsiteY784" fmla="*/ 1588311 h 1884512"/>
                <a:gd name="connsiteX785" fmla="*/ 1745139 w 4599693"/>
                <a:gd name="connsiteY785" fmla="*/ 1578495 h 1884512"/>
                <a:gd name="connsiteX786" fmla="*/ 1732423 w 4599693"/>
                <a:gd name="connsiteY786" fmla="*/ 1567736 h 1884512"/>
                <a:gd name="connsiteX787" fmla="*/ 1720550 w 4599693"/>
                <a:gd name="connsiteY787" fmla="*/ 1558865 h 1884512"/>
                <a:gd name="connsiteX788" fmla="*/ 1713231 w 4599693"/>
                <a:gd name="connsiteY788" fmla="*/ 1565273 h 1884512"/>
                <a:gd name="connsiteX789" fmla="*/ 1518645 w 4599693"/>
                <a:gd name="connsiteY789" fmla="*/ 1586827 h 1884512"/>
                <a:gd name="connsiteX790" fmla="*/ 1522929 w 4599693"/>
                <a:gd name="connsiteY790" fmla="*/ 1597991 h 1884512"/>
                <a:gd name="connsiteX791" fmla="*/ 1528764 w 4599693"/>
                <a:gd name="connsiteY791" fmla="*/ 1612528 h 1884512"/>
                <a:gd name="connsiteX792" fmla="*/ 1548968 w 4599693"/>
                <a:gd name="connsiteY792" fmla="*/ 1641334 h 1884512"/>
                <a:gd name="connsiteX793" fmla="*/ 1560268 w 4599693"/>
                <a:gd name="connsiteY793" fmla="*/ 1656377 h 1884512"/>
                <a:gd name="connsiteX794" fmla="*/ 1578718 w 4599693"/>
                <a:gd name="connsiteY794" fmla="*/ 1675063 h 1884512"/>
                <a:gd name="connsiteX795" fmla="*/ 1599799 w 4599693"/>
                <a:gd name="connsiteY795" fmla="*/ 1700967 h 1884512"/>
                <a:gd name="connsiteX796" fmla="*/ 1620509 w 4599693"/>
                <a:gd name="connsiteY796" fmla="*/ 1728187 h 1884512"/>
                <a:gd name="connsiteX797" fmla="*/ 1627896 w 4599693"/>
                <a:gd name="connsiteY797" fmla="*/ 1738238 h 1884512"/>
                <a:gd name="connsiteX798" fmla="*/ 1639161 w 4599693"/>
                <a:gd name="connsiteY798" fmla="*/ 1753079 h 1884512"/>
                <a:gd name="connsiteX799" fmla="*/ 1645536 w 4599693"/>
                <a:gd name="connsiteY799" fmla="*/ 1762152 h 1884512"/>
                <a:gd name="connsiteX800" fmla="*/ 1652619 w 4599693"/>
                <a:gd name="connsiteY800" fmla="*/ 1775239 h 1884512"/>
                <a:gd name="connsiteX801" fmla="*/ 1666516 w 4599693"/>
                <a:gd name="connsiteY801" fmla="*/ 1764109 h 1884512"/>
                <a:gd name="connsiteX802" fmla="*/ 1658690 w 4599693"/>
                <a:gd name="connsiteY802" fmla="*/ 1749403 h 1884512"/>
                <a:gd name="connsiteX803" fmla="*/ 1650898 w 4599693"/>
                <a:gd name="connsiteY803" fmla="*/ 1735135 h 1884512"/>
                <a:gd name="connsiteX804" fmla="*/ 1639903 w 4599693"/>
                <a:gd name="connsiteY804" fmla="*/ 1715774 h 1884512"/>
                <a:gd name="connsiteX805" fmla="*/ 1635248 w 4599693"/>
                <a:gd name="connsiteY805" fmla="*/ 1704711 h 1884512"/>
                <a:gd name="connsiteX806" fmla="*/ 1631167 w 4599693"/>
                <a:gd name="connsiteY806" fmla="*/ 1694761 h 1884512"/>
                <a:gd name="connsiteX807" fmla="*/ 1616056 w 4599693"/>
                <a:gd name="connsiteY807" fmla="*/ 1675434 h 1884512"/>
                <a:gd name="connsiteX808" fmla="*/ 1604993 w 4599693"/>
                <a:gd name="connsiteY808" fmla="*/ 1661807 h 1884512"/>
                <a:gd name="connsiteX809" fmla="*/ 1591839 w 4599693"/>
                <a:gd name="connsiteY809" fmla="*/ 1649496 h 1884512"/>
                <a:gd name="connsiteX810" fmla="*/ 1569004 w 4599693"/>
                <a:gd name="connsiteY810" fmla="*/ 1622681 h 1884512"/>
                <a:gd name="connsiteX811" fmla="*/ 1559222 w 4599693"/>
                <a:gd name="connsiteY811" fmla="*/ 1611045 h 1884512"/>
                <a:gd name="connsiteX812" fmla="*/ 1551296 w 4599693"/>
                <a:gd name="connsiteY812" fmla="*/ 1600926 h 1884512"/>
                <a:gd name="connsiteX813" fmla="*/ 1538175 w 4599693"/>
                <a:gd name="connsiteY813" fmla="*/ 1589660 h 1884512"/>
                <a:gd name="connsiteX814" fmla="*/ 1525965 w 4599693"/>
                <a:gd name="connsiteY814" fmla="*/ 1580384 h 1884512"/>
                <a:gd name="connsiteX815" fmla="*/ 1518645 w 4599693"/>
                <a:gd name="connsiteY815" fmla="*/ 1586793 h 1884512"/>
                <a:gd name="connsiteX816" fmla="*/ 1322070 w 4599693"/>
                <a:gd name="connsiteY816" fmla="*/ 1606154 h 1884512"/>
                <a:gd name="connsiteX817" fmla="*/ 1326152 w 4599693"/>
                <a:gd name="connsiteY817" fmla="*/ 1617048 h 1884512"/>
                <a:gd name="connsiteX818" fmla="*/ 1331683 w 4599693"/>
                <a:gd name="connsiteY818" fmla="*/ 1631248 h 1884512"/>
                <a:gd name="connsiteX819" fmla="*/ 1351179 w 4599693"/>
                <a:gd name="connsiteY819" fmla="*/ 1659277 h 1884512"/>
                <a:gd name="connsiteX820" fmla="*/ 1362107 w 4599693"/>
                <a:gd name="connsiteY820" fmla="*/ 1673883 h 1884512"/>
                <a:gd name="connsiteX821" fmla="*/ 1380051 w 4599693"/>
                <a:gd name="connsiteY821" fmla="*/ 1691995 h 1884512"/>
                <a:gd name="connsiteX822" fmla="*/ 1400457 w 4599693"/>
                <a:gd name="connsiteY822" fmla="*/ 1717157 h 1884512"/>
                <a:gd name="connsiteX823" fmla="*/ 1420493 w 4599693"/>
                <a:gd name="connsiteY823" fmla="*/ 1743601 h 1884512"/>
                <a:gd name="connsiteX824" fmla="*/ 1427643 w 4599693"/>
                <a:gd name="connsiteY824" fmla="*/ 1753383 h 1884512"/>
                <a:gd name="connsiteX825" fmla="*/ 1438504 w 4599693"/>
                <a:gd name="connsiteY825" fmla="*/ 1767785 h 1884512"/>
                <a:gd name="connsiteX826" fmla="*/ 1444643 w 4599693"/>
                <a:gd name="connsiteY826" fmla="*/ 1776622 h 1884512"/>
                <a:gd name="connsiteX827" fmla="*/ 1451490 w 4599693"/>
                <a:gd name="connsiteY827" fmla="*/ 1789372 h 1884512"/>
                <a:gd name="connsiteX828" fmla="*/ 1465353 w 4599693"/>
                <a:gd name="connsiteY828" fmla="*/ 1778241 h 1884512"/>
                <a:gd name="connsiteX829" fmla="*/ 1457831 w 4599693"/>
                <a:gd name="connsiteY829" fmla="*/ 1763906 h 1884512"/>
                <a:gd name="connsiteX830" fmla="*/ 1450377 w 4599693"/>
                <a:gd name="connsiteY830" fmla="*/ 1749976 h 1884512"/>
                <a:gd name="connsiteX831" fmla="*/ 1439820 w 4599693"/>
                <a:gd name="connsiteY831" fmla="*/ 1731088 h 1884512"/>
                <a:gd name="connsiteX832" fmla="*/ 1435401 w 4599693"/>
                <a:gd name="connsiteY832" fmla="*/ 1720294 h 1884512"/>
                <a:gd name="connsiteX833" fmla="*/ 1431489 w 4599693"/>
                <a:gd name="connsiteY833" fmla="*/ 1710580 h 1884512"/>
                <a:gd name="connsiteX834" fmla="*/ 1416884 w 4599693"/>
                <a:gd name="connsiteY834" fmla="*/ 1691793 h 1884512"/>
                <a:gd name="connsiteX835" fmla="*/ 1406158 w 4599693"/>
                <a:gd name="connsiteY835" fmla="*/ 1678571 h 1884512"/>
                <a:gd name="connsiteX836" fmla="*/ 1393341 w 4599693"/>
                <a:gd name="connsiteY836" fmla="*/ 1666664 h 1884512"/>
                <a:gd name="connsiteX837" fmla="*/ 1371214 w 4599693"/>
                <a:gd name="connsiteY837" fmla="*/ 1640625 h 1884512"/>
                <a:gd name="connsiteX838" fmla="*/ 1361769 w 4599693"/>
                <a:gd name="connsiteY838" fmla="*/ 1629326 h 1884512"/>
                <a:gd name="connsiteX839" fmla="*/ 1354113 w 4599693"/>
                <a:gd name="connsiteY839" fmla="*/ 1619510 h 1884512"/>
                <a:gd name="connsiteX840" fmla="*/ 1341330 w 4599693"/>
                <a:gd name="connsiteY840" fmla="*/ 1608649 h 1884512"/>
                <a:gd name="connsiteX841" fmla="*/ 1329423 w 4599693"/>
                <a:gd name="connsiteY841" fmla="*/ 1599711 h 1884512"/>
                <a:gd name="connsiteX842" fmla="*/ 1322070 w 4599693"/>
                <a:gd name="connsiteY842" fmla="*/ 1606120 h 1884512"/>
                <a:gd name="connsiteX843" fmla="*/ 1129373 w 4599693"/>
                <a:gd name="connsiteY843" fmla="*/ 1629798 h 1884512"/>
                <a:gd name="connsiteX844" fmla="*/ 1133657 w 4599693"/>
                <a:gd name="connsiteY844" fmla="*/ 1640929 h 1884512"/>
                <a:gd name="connsiteX845" fmla="*/ 1139459 w 4599693"/>
                <a:gd name="connsiteY845" fmla="*/ 1655466 h 1884512"/>
                <a:gd name="connsiteX846" fmla="*/ 1159662 w 4599693"/>
                <a:gd name="connsiteY846" fmla="*/ 1684271 h 1884512"/>
                <a:gd name="connsiteX847" fmla="*/ 1170996 w 4599693"/>
                <a:gd name="connsiteY847" fmla="*/ 1699314 h 1884512"/>
                <a:gd name="connsiteX848" fmla="*/ 1189480 w 4599693"/>
                <a:gd name="connsiteY848" fmla="*/ 1718001 h 1884512"/>
                <a:gd name="connsiteX849" fmla="*/ 1210561 w 4599693"/>
                <a:gd name="connsiteY849" fmla="*/ 1743905 h 1884512"/>
                <a:gd name="connsiteX850" fmla="*/ 1231236 w 4599693"/>
                <a:gd name="connsiteY850" fmla="*/ 1771125 h 1884512"/>
                <a:gd name="connsiteX851" fmla="*/ 1238657 w 4599693"/>
                <a:gd name="connsiteY851" fmla="*/ 1781176 h 1884512"/>
                <a:gd name="connsiteX852" fmla="*/ 1249889 w 4599693"/>
                <a:gd name="connsiteY852" fmla="*/ 1796017 h 1884512"/>
                <a:gd name="connsiteX853" fmla="*/ 1256230 w 4599693"/>
                <a:gd name="connsiteY853" fmla="*/ 1805090 h 1884512"/>
                <a:gd name="connsiteX854" fmla="*/ 1263347 w 4599693"/>
                <a:gd name="connsiteY854" fmla="*/ 1818177 h 1884512"/>
                <a:gd name="connsiteX855" fmla="*/ 1277244 w 4599693"/>
                <a:gd name="connsiteY855" fmla="*/ 1807047 h 1884512"/>
                <a:gd name="connsiteX856" fmla="*/ 1269418 w 4599693"/>
                <a:gd name="connsiteY856" fmla="*/ 1792341 h 1884512"/>
                <a:gd name="connsiteX857" fmla="*/ 1261627 w 4599693"/>
                <a:gd name="connsiteY857" fmla="*/ 1778073 h 1884512"/>
                <a:gd name="connsiteX858" fmla="*/ 1250631 w 4599693"/>
                <a:gd name="connsiteY858" fmla="*/ 1758712 h 1884512"/>
                <a:gd name="connsiteX859" fmla="*/ 1246010 w 4599693"/>
                <a:gd name="connsiteY859" fmla="*/ 1747649 h 1884512"/>
                <a:gd name="connsiteX860" fmla="*/ 1241895 w 4599693"/>
                <a:gd name="connsiteY860" fmla="*/ 1737699 h 1884512"/>
                <a:gd name="connsiteX861" fmla="*/ 1226784 w 4599693"/>
                <a:gd name="connsiteY861" fmla="*/ 1718372 h 1884512"/>
                <a:gd name="connsiteX862" fmla="*/ 1215721 w 4599693"/>
                <a:gd name="connsiteY862" fmla="*/ 1704745 h 1884512"/>
                <a:gd name="connsiteX863" fmla="*/ 1202566 w 4599693"/>
                <a:gd name="connsiteY863" fmla="*/ 1692434 h 1884512"/>
                <a:gd name="connsiteX864" fmla="*/ 1179731 w 4599693"/>
                <a:gd name="connsiteY864" fmla="*/ 1665619 h 1884512"/>
                <a:gd name="connsiteX865" fmla="*/ 1169950 w 4599693"/>
                <a:gd name="connsiteY865" fmla="*/ 1653982 h 1884512"/>
                <a:gd name="connsiteX866" fmla="*/ 1162057 w 4599693"/>
                <a:gd name="connsiteY866" fmla="*/ 1643863 h 1884512"/>
                <a:gd name="connsiteX867" fmla="*/ 1148937 w 4599693"/>
                <a:gd name="connsiteY867" fmla="*/ 1632597 h 1884512"/>
                <a:gd name="connsiteX868" fmla="*/ 1136693 w 4599693"/>
                <a:gd name="connsiteY868" fmla="*/ 1623322 h 1884512"/>
                <a:gd name="connsiteX869" fmla="*/ 1129373 w 4599693"/>
                <a:gd name="connsiteY869" fmla="*/ 1629764 h 1884512"/>
                <a:gd name="connsiteX870" fmla="*/ 934653 w 4599693"/>
                <a:gd name="connsiteY870" fmla="*/ 1651182 h 1884512"/>
                <a:gd name="connsiteX871" fmla="*/ 938599 w 4599693"/>
                <a:gd name="connsiteY871" fmla="*/ 1661942 h 1884512"/>
                <a:gd name="connsiteX872" fmla="*/ 943963 w 4599693"/>
                <a:gd name="connsiteY872" fmla="*/ 1675940 h 1884512"/>
                <a:gd name="connsiteX873" fmla="*/ 963019 w 4599693"/>
                <a:gd name="connsiteY873" fmla="*/ 1703497 h 1884512"/>
                <a:gd name="connsiteX874" fmla="*/ 973779 w 4599693"/>
                <a:gd name="connsiteY874" fmla="*/ 1717866 h 1884512"/>
                <a:gd name="connsiteX875" fmla="*/ 991386 w 4599693"/>
                <a:gd name="connsiteY875" fmla="*/ 1735607 h 1884512"/>
                <a:gd name="connsiteX876" fmla="*/ 1011388 w 4599693"/>
                <a:gd name="connsiteY876" fmla="*/ 1760331 h 1884512"/>
                <a:gd name="connsiteX877" fmla="*/ 1031019 w 4599693"/>
                <a:gd name="connsiteY877" fmla="*/ 1786303 h 1884512"/>
                <a:gd name="connsiteX878" fmla="*/ 1038034 w 4599693"/>
                <a:gd name="connsiteY878" fmla="*/ 1795916 h 1884512"/>
                <a:gd name="connsiteX879" fmla="*/ 1048659 w 4599693"/>
                <a:gd name="connsiteY879" fmla="*/ 1810082 h 1884512"/>
                <a:gd name="connsiteX880" fmla="*/ 1054697 w 4599693"/>
                <a:gd name="connsiteY880" fmla="*/ 1818751 h 1884512"/>
                <a:gd name="connsiteX881" fmla="*/ 1061341 w 4599693"/>
                <a:gd name="connsiteY881" fmla="*/ 1831332 h 1884512"/>
                <a:gd name="connsiteX882" fmla="*/ 1075204 w 4599693"/>
                <a:gd name="connsiteY882" fmla="*/ 1820167 h 1884512"/>
                <a:gd name="connsiteX883" fmla="*/ 1067885 w 4599693"/>
                <a:gd name="connsiteY883" fmla="*/ 1806035 h 1884512"/>
                <a:gd name="connsiteX884" fmla="*/ 1060599 w 4599693"/>
                <a:gd name="connsiteY884" fmla="*/ 1792341 h 1884512"/>
                <a:gd name="connsiteX885" fmla="*/ 1050278 w 4599693"/>
                <a:gd name="connsiteY885" fmla="*/ 1773789 h 1884512"/>
                <a:gd name="connsiteX886" fmla="*/ 1045994 w 4599693"/>
                <a:gd name="connsiteY886" fmla="*/ 1763131 h 1884512"/>
                <a:gd name="connsiteX887" fmla="*/ 1042250 w 4599693"/>
                <a:gd name="connsiteY887" fmla="*/ 1753552 h 1884512"/>
                <a:gd name="connsiteX888" fmla="*/ 1027915 w 4599693"/>
                <a:gd name="connsiteY888" fmla="*/ 1735068 h 1884512"/>
                <a:gd name="connsiteX889" fmla="*/ 1017392 w 4599693"/>
                <a:gd name="connsiteY889" fmla="*/ 1722116 h 1884512"/>
                <a:gd name="connsiteX890" fmla="*/ 1004811 w 4599693"/>
                <a:gd name="connsiteY890" fmla="*/ 1710411 h 1884512"/>
                <a:gd name="connsiteX891" fmla="*/ 983088 w 4599693"/>
                <a:gd name="connsiteY891" fmla="*/ 1684845 h 1884512"/>
                <a:gd name="connsiteX892" fmla="*/ 973813 w 4599693"/>
                <a:gd name="connsiteY892" fmla="*/ 1673781 h 1884512"/>
                <a:gd name="connsiteX893" fmla="*/ 966325 w 4599693"/>
                <a:gd name="connsiteY893" fmla="*/ 1664067 h 1884512"/>
                <a:gd name="connsiteX894" fmla="*/ 953744 w 4599693"/>
                <a:gd name="connsiteY894" fmla="*/ 1653442 h 1884512"/>
                <a:gd name="connsiteX895" fmla="*/ 942006 w 4599693"/>
                <a:gd name="connsiteY895" fmla="*/ 1644740 h 1884512"/>
                <a:gd name="connsiteX896" fmla="*/ 934653 w 4599693"/>
                <a:gd name="connsiteY896" fmla="*/ 1651149 h 1884512"/>
                <a:gd name="connsiteX897" fmla="*/ 740034 w 4599693"/>
                <a:gd name="connsiteY897" fmla="*/ 1672634 h 1884512"/>
                <a:gd name="connsiteX898" fmla="*/ 743913 w 4599693"/>
                <a:gd name="connsiteY898" fmla="*/ 1683327 h 1884512"/>
                <a:gd name="connsiteX899" fmla="*/ 749175 w 4599693"/>
                <a:gd name="connsiteY899" fmla="*/ 1697257 h 1884512"/>
                <a:gd name="connsiteX900" fmla="*/ 768063 w 4599693"/>
                <a:gd name="connsiteY900" fmla="*/ 1724611 h 1884512"/>
                <a:gd name="connsiteX901" fmla="*/ 778688 w 4599693"/>
                <a:gd name="connsiteY901" fmla="*/ 1738879 h 1884512"/>
                <a:gd name="connsiteX902" fmla="*/ 796193 w 4599693"/>
                <a:gd name="connsiteY902" fmla="*/ 1756486 h 1884512"/>
                <a:gd name="connsiteX903" fmla="*/ 816027 w 4599693"/>
                <a:gd name="connsiteY903" fmla="*/ 1780974 h 1884512"/>
                <a:gd name="connsiteX904" fmla="*/ 835488 w 4599693"/>
                <a:gd name="connsiteY904" fmla="*/ 1806776 h 1884512"/>
                <a:gd name="connsiteX905" fmla="*/ 842403 w 4599693"/>
                <a:gd name="connsiteY905" fmla="*/ 1816288 h 1884512"/>
                <a:gd name="connsiteX906" fmla="*/ 852994 w 4599693"/>
                <a:gd name="connsiteY906" fmla="*/ 1830353 h 1884512"/>
                <a:gd name="connsiteX907" fmla="*/ 858931 w 4599693"/>
                <a:gd name="connsiteY907" fmla="*/ 1838955 h 1884512"/>
                <a:gd name="connsiteX908" fmla="*/ 865508 w 4599693"/>
                <a:gd name="connsiteY908" fmla="*/ 1851468 h 1884512"/>
                <a:gd name="connsiteX909" fmla="*/ 879370 w 4599693"/>
                <a:gd name="connsiteY909" fmla="*/ 1840304 h 1884512"/>
                <a:gd name="connsiteX910" fmla="*/ 872119 w 4599693"/>
                <a:gd name="connsiteY910" fmla="*/ 1826272 h 1884512"/>
                <a:gd name="connsiteX911" fmla="*/ 864935 w 4599693"/>
                <a:gd name="connsiteY911" fmla="*/ 1812645 h 1884512"/>
                <a:gd name="connsiteX912" fmla="*/ 854748 w 4599693"/>
                <a:gd name="connsiteY912" fmla="*/ 1794229 h 1884512"/>
                <a:gd name="connsiteX913" fmla="*/ 850498 w 4599693"/>
                <a:gd name="connsiteY913" fmla="*/ 1783604 h 1884512"/>
                <a:gd name="connsiteX914" fmla="*/ 846788 w 4599693"/>
                <a:gd name="connsiteY914" fmla="*/ 1774093 h 1884512"/>
                <a:gd name="connsiteX915" fmla="*/ 832588 w 4599693"/>
                <a:gd name="connsiteY915" fmla="*/ 1755777 h 1884512"/>
                <a:gd name="connsiteX916" fmla="*/ 822165 w 4599693"/>
                <a:gd name="connsiteY916" fmla="*/ 1742893 h 1884512"/>
                <a:gd name="connsiteX917" fmla="*/ 809685 w 4599693"/>
                <a:gd name="connsiteY917" fmla="*/ 1731324 h 1884512"/>
                <a:gd name="connsiteX918" fmla="*/ 788132 w 4599693"/>
                <a:gd name="connsiteY918" fmla="*/ 1705959 h 1884512"/>
                <a:gd name="connsiteX919" fmla="*/ 778924 w 4599693"/>
                <a:gd name="connsiteY919" fmla="*/ 1694964 h 1884512"/>
                <a:gd name="connsiteX920" fmla="*/ 771503 w 4599693"/>
                <a:gd name="connsiteY920" fmla="*/ 1685350 h 1884512"/>
                <a:gd name="connsiteX921" fmla="*/ 759023 w 4599693"/>
                <a:gd name="connsiteY921" fmla="*/ 1674827 h 1884512"/>
                <a:gd name="connsiteX922" fmla="*/ 747353 w 4599693"/>
                <a:gd name="connsiteY922" fmla="*/ 1666192 h 1884512"/>
                <a:gd name="connsiteX923" fmla="*/ 740034 w 4599693"/>
                <a:gd name="connsiteY923" fmla="*/ 1672601 h 1884512"/>
                <a:gd name="connsiteX924" fmla="*/ 538702 w 4599693"/>
                <a:gd name="connsiteY924" fmla="*/ 1686598 h 1884512"/>
                <a:gd name="connsiteX925" fmla="*/ 542852 w 4599693"/>
                <a:gd name="connsiteY925" fmla="*/ 1697594 h 1884512"/>
                <a:gd name="connsiteX926" fmla="*/ 548484 w 4599693"/>
                <a:gd name="connsiteY926" fmla="*/ 1711929 h 1884512"/>
                <a:gd name="connsiteX927" fmla="*/ 568249 w 4599693"/>
                <a:gd name="connsiteY927" fmla="*/ 1740262 h 1884512"/>
                <a:gd name="connsiteX928" fmla="*/ 579346 w 4599693"/>
                <a:gd name="connsiteY928" fmla="*/ 1755036 h 1884512"/>
                <a:gd name="connsiteX929" fmla="*/ 597493 w 4599693"/>
                <a:gd name="connsiteY929" fmla="*/ 1773385 h 1884512"/>
                <a:gd name="connsiteX930" fmla="*/ 618169 w 4599693"/>
                <a:gd name="connsiteY930" fmla="*/ 1798850 h 1884512"/>
                <a:gd name="connsiteX931" fmla="*/ 638474 w 4599693"/>
                <a:gd name="connsiteY931" fmla="*/ 1825598 h 1884512"/>
                <a:gd name="connsiteX932" fmla="*/ 645727 w 4599693"/>
                <a:gd name="connsiteY932" fmla="*/ 1835447 h 1884512"/>
                <a:gd name="connsiteX933" fmla="*/ 656755 w 4599693"/>
                <a:gd name="connsiteY933" fmla="*/ 1850052 h 1884512"/>
                <a:gd name="connsiteX934" fmla="*/ 662996 w 4599693"/>
                <a:gd name="connsiteY934" fmla="*/ 1858990 h 1884512"/>
                <a:gd name="connsiteX935" fmla="*/ 669910 w 4599693"/>
                <a:gd name="connsiteY935" fmla="*/ 1871875 h 1884512"/>
                <a:gd name="connsiteX936" fmla="*/ 683806 w 4599693"/>
                <a:gd name="connsiteY936" fmla="*/ 1860710 h 1884512"/>
                <a:gd name="connsiteX937" fmla="*/ 676150 w 4599693"/>
                <a:gd name="connsiteY937" fmla="*/ 1846240 h 1884512"/>
                <a:gd name="connsiteX938" fmla="*/ 668594 w 4599693"/>
                <a:gd name="connsiteY938" fmla="*/ 1832175 h 1884512"/>
                <a:gd name="connsiteX939" fmla="*/ 657835 w 4599693"/>
                <a:gd name="connsiteY939" fmla="*/ 1813151 h 1884512"/>
                <a:gd name="connsiteX940" fmla="*/ 653316 w 4599693"/>
                <a:gd name="connsiteY940" fmla="*/ 1802223 h 1884512"/>
                <a:gd name="connsiteX941" fmla="*/ 649369 w 4599693"/>
                <a:gd name="connsiteY941" fmla="*/ 1792408 h 1884512"/>
                <a:gd name="connsiteX942" fmla="*/ 634528 w 4599693"/>
                <a:gd name="connsiteY942" fmla="*/ 1773418 h 1884512"/>
                <a:gd name="connsiteX943" fmla="*/ 623667 w 4599693"/>
                <a:gd name="connsiteY943" fmla="*/ 1759994 h 1884512"/>
                <a:gd name="connsiteX944" fmla="*/ 610749 w 4599693"/>
                <a:gd name="connsiteY944" fmla="*/ 1747919 h 1884512"/>
                <a:gd name="connsiteX945" fmla="*/ 588319 w 4599693"/>
                <a:gd name="connsiteY945" fmla="*/ 1721609 h 1884512"/>
                <a:gd name="connsiteX946" fmla="*/ 578739 w 4599693"/>
                <a:gd name="connsiteY946" fmla="*/ 1710175 h 1884512"/>
                <a:gd name="connsiteX947" fmla="*/ 570981 w 4599693"/>
                <a:gd name="connsiteY947" fmla="*/ 1700191 h 1884512"/>
                <a:gd name="connsiteX948" fmla="*/ 558063 w 4599693"/>
                <a:gd name="connsiteY948" fmla="*/ 1689195 h 1884512"/>
                <a:gd name="connsiteX949" fmla="*/ 546022 w 4599693"/>
                <a:gd name="connsiteY949" fmla="*/ 1680122 h 1884512"/>
                <a:gd name="connsiteX950" fmla="*/ 538702 w 4599693"/>
                <a:gd name="connsiteY950" fmla="*/ 1686564 h 1884512"/>
                <a:gd name="connsiteX951" fmla="*/ 330996 w 4599693"/>
                <a:gd name="connsiteY951" fmla="*/ 1693344 h 1884512"/>
                <a:gd name="connsiteX952" fmla="*/ 334875 w 4599693"/>
                <a:gd name="connsiteY952" fmla="*/ 1704070 h 1884512"/>
                <a:gd name="connsiteX953" fmla="*/ 340205 w 4599693"/>
                <a:gd name="connsiteY953" fmla="*/ 1718034 h 1884512"/>
                <a:gd name="connsiteX954" fmla="*/ 359194 w 4599693"/>
                <a:gd name="connsiteY954" fmla="*/ 1745490 h 1884512"/>
                <a:gd name="connsiteX955" fmla="*/ 369887 w 4599693"/>
                <a:gd name="connsiteY955" fmla="*/ 1759825 h 1884512"/>
                <a:gd name="connsiteX956" fmla="*/ 387426 w 4599693"/>
                <a:gd name="connsiteY956" fmla="*/ 1777499 h 1884512"/>
                <a:gd name="connsiteX957" fmla="*/ 407393 w 4599693"/>
                <a:gd name="connsiteY957" fmla="*/ 1802122 h 1884512"/>
                <a:gd name="connsiteX958" fmla="*/ 426923 w 4599693"/>
                <a:gd name="connsiteY958" fmla="*/ 1828026 h 1884512"/>
                <a:gd name="connsiteX959" fmla="*/ 433905 w 4599693"/>
                <a:gd name="connsiteY959" fmla="*/ 1837605 h 1884512"/>
                <a:gd name="connsiteX960" fmla="*/ 444496 w 4599693"/>
                <a:gd name="connsiteY960" fmla="*/ 1851704 h 1884512"/>
                <a:gd name="connsiteX961" fmla="*/ 450500 w 4599693"/>
                <a:gd name="connsiteY961" fmla="*/ 1860373 h 1884512"/>
                <a:gd name="connsiteX962" fmla="*/ 457111 w 4599693"/>
                <a:gd name="connsiteY962" fmla="*/ 1872920 h 1884512"/>
                <a:gd name="connsiteX963" fmla="*/ 470974 w 4599693"/>
                <a:gd name="connsiteY963" fmla="*/ 1861756 h 1884512"/>
                <a:gd name="connsiteX964" fmla="*/ 463688 w 4599693"/>
                <a:gd name="connsiteY964" fmla="*/ 1847657 h 1884512"/>
                <a:gd name="connsiteX965" fmla="*/ 456436 w 4599693"/>
                <a:gd name="connsiteY965" fmla="*/ 1833996 h 1884512"/>
                <a:gd name="connsiteX966" fmla="*/ 446182 w 4599693"/>
                <a:gd name="connsiteY966" fmla="*/ 1815479 h 1884512"/>
                <a:gd name="connsiteX967" fmla="*/ 441932 w 4599693"/>
                <a:gd name="connsiteY967" fmla="*/ 1804854 h 1884512"/>
                <a:gd name="connsiteX968" fmla="*/ 438189 w 4599693"/>
                <a:gd name="connsiteY968" fmla="*/ 1795309 h 1884512"/>
                <a:gd name="connsiteX969" fmla="*/ 423921 w 4599693"/>
                <a:gd name="connsiteY969" fmla="*/ 1776892 h 1884512"/>
                <a:gd name="connsiteX970" fmla="*/ 413431 w 4599693"/>
                <a:gd name="connsiteY970" fmla="*/ 1763940 h 1884512"/>
                <a:gd name="connsiteX971" fmla="*/ 400884 w 4599693"/>
                <a:gd name="connsiteY971" fmla="*/ 1752337 h 1884512"/>
                <a:gd name="connsiteX972" fmla="*/ 379264 w 4599693"/>
                <a:gd name="connsiteY972" fmla="*/ 1726871 h 1884512"/>
                <a:gd name="connsiteX973" fmla="*/ 370021 w 4599693"/>
                <a:gd name="connsiteY973" fmla="*/ 1715808 h 1884512"/>
                <a:gd name="connsiteX974" fmla="*/ 362533 w 4599693"/>
                <a:gd name="connsiteY974" fmla="*/ 1706162 h 1884512"/>
                <a:gd name="connsiteX975" fmla="*/ 350020 w 4599693"/>
                <a:gd name="connsiteY975" fmla="*/ 1695570 h 1884512"/>
                <a:gd name="connsiteX976" fmla="*/ 338315 w 4599693"/>
                <a:gd name="connsiteY976" fmla="*/ 1686902 h 1884512"/>
                <a:gd name="connsiteX977" fmla="*/ 330996 w 4599693"/>
                <a:gd name="connsiteY977" fmla="*/ 1693310 h 1884512"/>
                <a:gd name="connsiteX978" fmla="*/ 154995 w 4599693"/>
                <a:gd name="connsiteY978" fmla="*/ 1639074 h 1884512"/>
                <a:gd name="connsiteX979" fmla="*/ 251496 w 4599693"/>
                <a:gd name="connsiteY979" fmla="*/ 1741780 h 1884512"/>
                <a:gd name="connsiteX980" fmla="*/ 275713 w 4599693"/>
                <a:gd name="connsiteY980" fmla="*/ 1767448 h 1884512"/>
                <a:gd name="connsiteX981" fmla="*/ 300640 w 4599693"/>
                <a:gd name="connsiteY981" fmla="*/ 1791733 h 1884512"/>
                <a:gd name="connsiteX982" fmla="*/ 358452 w 4599693"/>
                <a:gd name="connsiteY982" fmla="*/ 1830961 h 1884512"/>
                <a:gd name="connsiteX983" fmla="*/ 536072 w 4599693"/>
                <a:gd name="connsiteY983" fmla="*/ 1881487 h 1884512"/>
                <a:gd name="connsiteX984" fmla="*/ 722528 w 4599693"/>
                <a:gd name="connsiteY984" fmla="*/ 1878114 h 1884512"/>
                <a:gd name="connsiteX985" fmla="*/ 1598888 w 4599693"/>
                <a:gd name="connsiteY985" fmla="*/ 1789710 h 1884512"/>
                <a:gd name="connsiteX986" fmla="*/ 2069212 w 4599693"/>
                <a:gd name="connsiteY986" fmla="*/ 1740869 h 1884512"/>
                <a:gd name="connsiteX987" fmla="*/ 2726161 w 4599693"/>
                <a:gd name="connsiteY987" fmla="*/ 1665652 h 1884512"/>
                <a:gd name="connsiteX988" fmla="*/ 3562215 w 4599693"/>
                <a:gd name="connsiteY988" fmla="*/ 1576404 h 1884512"/>
                <a:gd name="connsiteX989" fmla="*/ 3989432 w 4599693"/>
                <a:gd name="connsiteY989" fmla="*/ 1531746 h 1884512"/>
                <a:gd name="connsiteX990" fmla="*/ 4203479 w 4599693"/>
                <a:gd name="connsiteY990" fmla="*/ 1509542 h 1884512"/>
                <a:gd name="connsiteX991" fmla="*/ 4418741 w 4599693"/>
                <a:gd name="connsiteY991" fmla="*/ 1461606 h 1884512"/>
                <a:gd name="connsiteX992" fmla="*/ 4493621 w 4599693"/>
                <a:gd name="connsiteY992" fmla="*/ 1421208 h 1884512"/>
                <a:gd name="connsiteX993" fmla="*/ 4552108 w 4599693"/>
                <a:gd name="connsiteY993" fmla="*/ 1355176 h 1884512"/>
                <a:gd name="connsiteX994" fmla="*/ 4595316 w 4599693"/>
                <a:gd name="connsiteY994" fmla="*/ 1193659 h 1884512"/>
                <a:gd name="connsiteX995" fmla="*/ 4597879 w 4599693"/>
                <a:gd name="connsiteY995" fmla="*/ 1073683 h 1884512"/>
                <a:gd name="connsiteX996" fmla="*/ 4595922 w 4599693"/>
                <a:gd name="connsiteY996" fmla="*/ 957316 h 1884512"/>
                <a:gd name="connsiteX997" fmla="*/ 4592414 w 4599693"/>
                <a:gd name="connsiteY997" fmla="*/ 721972 h 1884512"/>
                <a:gd name="connsiteX998" fmla="*/ 4578485 w 4599693"/>
                <a:gd name="connsiteY998" fmla="*/ 580929 h 1884512"/>
                <a:gd name="connsiteX999" fmla="*/ 4550388 w 4599693"/>
                <a:gd name="connsiteY999" fmla="*/ 440867 h 1884512"/>
                <a:gd name="connsiteX1000" fmla="*/ 4443735 w 4599693"/>
                <a:gd name="connsiteY1000" fmla="*/ 244261 h 1884512"/>
                <a:gd name="connsiteX1001" fmla="*/ 4416886 w 4599693"/>
                <a:gd name="connsiteY1001" fmla="*/ 218289 h 1884512"/>
                <a:gd name="connsiteX1002" fmla="*/ 4390847 w 4599693"/>
                <a:gd name="connsiteY1002" fmla="*/ 247260 h 1884512"/>
                <a:gd name="connsiteX1003" fmla="*/ 4390847 w 4599693"/>
                <a:gd name="connsiteY1003" fmla="*/ 247260 h 1884512"/>
                <a:gd name="connsiteX1004" fmla="*/ 4444882 w 4599693"/>
                <a:gd name="connsiteY1004" fmla="*/ 245364 h 1884512"/>
                <a:gd name="connsiteX1005" fmla="*/ 4335160 w 4599693"/>
                <a:gd name="connsiteY1005" fmla="*/ 131227 h 1884512"/>
                <a:gd name="connsiteX1006" fmla="*/ 4293437 w 4599693"/>
                <a:gd name="connsiteY1006" fmla="*/ 139835 h 1884512"/>
                <a:gd name="connsiteX1007" fmla="*/ 4418978 w 4599693"/>
                <a:gd name="connsiteY1007" fmla="*/ 271292 h 1884512"/>
                <a:gd name="connsiteX1008" fmla="*/ 4418471 w 4599693"/>
                <a:gd name="connsiteY1008" fmla="*/ 271312 h 1884512"/>
                <a:gd name="connsiteX1009" fmla="*/ 4418505 w 4599693"/>
                <a:gd name="connsiteY1009" fmla="*/ 271292 h 1884512"/>
                <a:gd name="connsiteX1010" fmla="*/ 4418741 w 4599693"/>
                <a:gd name="connsiteY1010" fmla="*/ 271015 h 1884512"/>
                <a:gd name="connsiteX1011" fmla="*/ 4418978 w 4599693"/>
                <a:gd name="connsiteY1011" fmla="*/ 271255 h 1884512"/>
                <a:gd name="connsiteX1012" fmla="*/ 4520537 w 4599693"/>
                <a:gd name="connsiteY1012" fmla="*/ 469780 h 1884512"/>
                <a:gd name="connsiteX1013" fmla="*/ 4550354 w 4599693"/>
                <a:gd name="connsiteY1013" fmla="*/ 665924 h 1884512"/>
                <a:gd name="connsiteX1014" fmla="*/ 4555211 w 4599693"/>
                <a:gd name="connsiteY1014" fmla="*/ 864540 h 1884512"/>
                <a:gd name="connsiteX1015" fmla="*/ 4554368 w 4599693"/>
                <a:gd name="connsiteY1015" fmla="*/ 1001896 h 1884512"/>
                <a:gd name="connsiteX1016" fmla="*/ 4554671 w 4599693"/>
                <a:gd name="connsiteY1016" fmla="*/ 1138568 h 1884512"/>
                <a:gd name="connsiteX1017" fmla="*/ 4537705 w 4599693"/>
                <a:gd name="connsiteY1017" fmla="*/ 1270653 h 1884512"/>
                <a:gd name="connsiteX1018" fmla="*/ 4474631 w 4599693"/>
                <a:gd name="connsiteY1018" fmla="*/ 1377103 h 1884512"/>
                <a:gd name="connsiteX1019" fmla="*/ 4353643 w 4599693"/>
                <a:gd name="connsiteY1019" fmla="*/ 1432207 h 1884512"/>
                <a:gd name="connsiteX1020" fmla="*/ 4216601 w 4599693"/>
                <a:gd name="connsiteY1020" fmla="*/ 1455410 h 1884512"/>
                <a:gd name="connsiteX1021" fmla="*/ 4090115 w 4599693"/>
                <a:gd name="connsiteY1021" fmla="*/ 1465805 h 1884512"/>
                <a:gd name="connsiteX1022" fmla="*/ 3962381 w 4599693"/>
                <a:gd name="connsiteY1022" fmla="*/ 1476750 h 1884512"/>
                <a:gd name="connsiteX1023" fmla="*/ 3348235 w 4599693"/>
                <a:gd name="connsiteY1023" fmla="*/ 1541359 h 1884512"/>
                <a:gd name="connsiteX1024" fmla="*/ 2908841 w 4599693"/>
                <a:gd name="connsiteY1024" fmla="*/ 1588277 h 1884512"/>
                <a:gd name="connsiteX1025" fmla="*/ 2459631 w 4599693"/>
                <a:gd name="connsiteY1025" fmla="*/ 1641131 h 1884512"/>
                <a:gd name="connsiteX1026" fmla="*/ 1577604 w 4599693"/>
                <a:gd name="connsiteY1026" fmla="*/ 1736889 h 1884512"/>
                <a:gd name="connsiteX1027" fmla="*/ 1196799 w 4599693"/>
                <a:gd name="connsiteY1027" fmla="*/ 1778039 h 1884512"/>
                <a:gd name="connsiteX1028" fmla="*/ 875559 w 4599693"/>
                <a:gd name="connsiteY1028" fmla="*/ 1811802 h 1884512"/>
                <a:gd name="connsiteX1029" fmla="*/ 662220 w 4599693"/>
                <a:gd name="connsiteY1029" fmla="*/ 1836256 h 1884512"/>
                <a:gd name="connsiteX1030" fmla="*/ 458427 w 4599693"/>
                <a:gd name="connsiteY1030" fmla="*/ 1830657 h 1884512"/>
                <a:gd name="connsiteX1031" fmla="*/ 376227 w 4599693"/>
                <a:gd name="connsiteY1031" fmla="*/ 1803370 h 1884512"/>
                <a:gd name="connsiteX1032" fmla="*/ 338889 w 4599693"/>
                <a:gd name="connsiteY1032" fmla="*/ 1782660 h 1884512"/>
                <a:gd name="connsiteX1033" fmla="*/ 321518 w 4599693"/>
                <a:gd name="connsiteY1033" fmla="*/ 1770517 h 1884512"/>
                <a:gd name="connsiteX1034" fmla="*/ 313255 w 4599693"/>
                <a:gd name="connsiteY1034" fmla="*/ 1763974 h 1884512"/>
                <a:gd name="connsiteX1035" fmla="*/ 306239 w 4599693"/>
                <a:gd name="connsiteY1035" fmla="*/ 1758004 h 1884512"/>
                <a:gd name="connsiteX1036" fmla="*/ 170006 w 4599693"/>
                <a:gd name="connsiteY1036" fmla="*/ 1626425 h 1884512"/>
                <a:gd name="connsiteX1037" fmla="*/ 154995 w 4599693"/>
                <a:gd name="connsiteY1037" fmla="*/ 1639040 h 1884512"/>
                <a:gd name="connsiteX1038" fmla="*/ 1754010 w 4599693"/>
                <a:gd name="connsiteY1038" fmla="*/ 295550 h 1884512"/>
                <a:gd name="connsiteX1039" fmla="*/ 1718695 w 4599693"/>
                <a:gd name="connsiteY1039" fmla="*/ 296049 h 1884512"/>
                <a:gd name="connsiteX1040" fmla="*/ 1672283 w 4599693"/>
                <a:gd name="connsiteY1040" fmla="*/ 296859 h 1884512"/>
                <a:gd name="connsiteX1041" fmla="*/ 1562494 w 4599693"/>
                <a:gd name="connsiteY1041" fmla="*/ 303882 h 1884512"/>
                <a:gd name="connsiteX1042" fmla="*/ 1503602 w 4599693"/>
                <a:gd name="connsiteY1042" fmla="*/ 308044 h 1884512"/>
                <a:gd name="connsiteX1043" fmla="*/ 1421404 w 4599693"/>
                <a:gd name="connsiteY1043" fmla="*/ 315953 h 1884512"/>
                <a:gd name="connsiteX1044" fmla="*/ 1316741 w 4599693"/>
                <a:gd name="connsiteY1044" fmla="*/ 324116 h 1884512"/>
                <a:gd name="connsiteX1045" fmla="*/ 1209717 w 4599693"/>
                <a:gd name="connsiteY1045" fmla="*/ 331766 h 1884512"/>
                <a:gd name="connsiteX1046" fmla="*/ 1170692 w 4599693"/>
                <a:gd name="connsiteY1046" fmla="*/ 334417 h 1884512"/>
                <a:gd name="connsiteX1047" fmla="*/ 1112441 w 4599693"/>
                <a:gd name="connsiteY1047" fmla="*/ 338582 h 1884512"/>
                <a:gd name="connsiteX1048" fmla="*/ 1077868 w 4599693"/>
                <a:gd name="connsiteY1048" fmla="*/ 340795 h 1884512"/>
                <a:gd name="connsiteX1049" fmla="*/ 1032232 w 4599693"/>
                <a:gd name="connsiteY1049" fmla="*/ 342694 h 1884512"/>
                <a:gd name="connsiteX1050" fmla="*/ 1030243 w 4599693"/>
                <a:gd name="connsiteY1050" fmla="*/ 353568 h 1884512"/>
                <a:gd name="connsiteX1051" fmla="*/ 1081208 w 4599693"/>
                <a:gd name="connsiteY1051" fmla="*/ 351521 h 1884512"/>
                <a:gd name="connsiteX1052" fmla="*/ 1130992 w 4599693"/>
                <a:gd name="connsiteY1052" fmla="*/ 349457 h 1884512"/>
                <a:gd name="connsiteX1053" fmla="*/ 1199497 w 4599693"/>
                <a:gd name="connsiteY1053" fmla="*/ 346323 h 1884512"/>
                <a:gd name="connsiteX1054" fmla="*/ 1235284 w 4599693"/>
                <a:gd name="connsiteY1054" fmla="*/ 345585 h 1884512"/>
                <a:gd name="connsiteX1055" fmla="*/ 1267293 w 4599693"/>
                <a:gd name="connsiteY1055" fmla="*/ 344977 h 1884512"/>
                <a:gd name="connsiteX1056" fmla="*/ 1344196 w 4599693"/>
                <a:gd name="connsiteY1056" fmla="*/ 339284 h 1884512"/>
                <a:gd name="connsiteX1057" fmla="*/ 1399209 w 4599693"/>
                <a:gd name="connsiteY1057" fmla="*/ 335007 h 1884512"/>
                <a:gd name="connsiteX1058" fmla="*/ 1455402 w 4599693"/>
                <a:gd name="connsiteY1058" fmla="*/ 329165 h 1884512"/>
                <a:gd name="connsiteX1059" fmla="*/ 1565833 w 4599693"/>
                <a:gd name="connsiteY1059" fmla="*/ 320099 h 1884512"/>
                <a:gd name="connsiteX1060" fmla="*/ 1613493 w 4599693"/>
                <a:gd name="connsiteY1060" fmla="*/ 316247 h 1884512"/>
                <a:gd name="connsiteX1061" fmla="*/ 1653732 w 4599693"/>
                <a:gd name="connsiteY1061" fmla="*/ 313278 h 1884512"/>
                <a:gd name="connsiteX1062" fmla="*/ 1707295 w 4599693"/>
                <a:gd name="connsiteY1062" fmla="*/ 307254 h 1884512"/>
                <a:gd name="connsiteX1063" fmla="*/ 1754280 w 4599693"/>
                <a:gd name="connsiteY1063" fmla="*/ 301409 h 1884512"/>
                <a:gd name="connsiteX1064" fmla="*/ 1754010 w 4599693"/>
                <a:gd name="connsiteY1064" fmla="*/ 295550 h 1884512"/>
                <a:gd name="connsiteX1065" fmla="*/ 1608062 w 4599693"/>
                <a:gd name="connsiteY1065" fmla="*/ 360503 h 1884512"/>
                <a:gd name="connsiteX1066" fmla="*/ 1588701 w 4599693"/>
                <a:gd name="connsiteY1066" fmla="*/ 359636 h 1884512"/>
                <a:gd name="connsiteX1067" fmla="*/ 1563202 w 4599693"/>
                <a:gd name="connsiteY1067" fmla="*/ 358624 h 1884512"/>
                <a:gd name="connsiteX1068" fmla="*/ 1503164 w 4599693"/>
                <a:gd name="connsiteY1068" fmla="*/ 361370 h 1884512"/>
                <a:gd name="connsiteX1069" fmla="*/ 1470986 w 4599693"/>
                <a:gd name="connsiteY1069" fmla="*/ 363212 h 1884512"/>
                <a:gd name="connsiteX1070" fmla="*/ 1426092 w 4599693"/>
                <a:gd name="connsiteY1070" fmla="*/ 367910 h 1884512"/>
                <a:gd name="connsiteX1071" fmla="*/ 1368920 w 4599693"/>
                <a:gd name="connsiteY1071" fmla="*/ 371958 h 1884512"/>
                <a:gd name="connsiteX1072" fmla="*/ 1310433 w 4599693"/>
                <a:gd name="connsiteY1072" fmla="*/ 375422 h 1884512"/>
                <a:gd name="connsiteX1073" fmla="*/ 1289083 w 4599693"/>
                <a:gd name="connsiteY1073" fmla="*/ 376565 h 1884512"/>
                <a:gd name="connsiteX1074" fmla="*/ 1257208 w 4599693"/>
                <a:gd name="connsiteY1074" fmla="*/ 378444 h 1884512"/>
                <a:gd name="connsiteX1075" fmla="*/ 1238320 w 4599693"/>
                <a:gd name="connsiteY1075" fmla="*/ 379311 h 1884512"/>
                <a:gd name="connsiteX1076" fmla="*/ 1213292 w 4599693"/>
                <a:gd name="connsiteY1076" fmla="*/ 379402 h 1884512"/>
                <a:gd name="connsiteX1077" fmla="*/ 1212651 w 4599693"/>
                <a:gd name="connsiteY1077" fmla="*/ 390195 h 1884512"/>
                <a:gd name="connsiteX1078" fmla="*/ 1240580 w 4599693"/>
                <a:gd name="connsiteY1078" fmla="*/ 390138 h 1884512"/>
                <a:gd name="connsiteX1079" fmla="*/ 1267867 w 4599693"/>
                <a:gd name="connsiteY1079" fmla="*/ 390010 h 1884512"/>
                <a:gd name="connsiteX1080" fmla="*/ 1305374 w 4599693"/>
                <a:gd name="connsiteY1080" fmla="*/ 389548 h 1884512"/>
                <a:gd name="connsiteX1081" fmla="*/ 1325005 w 4599693"/>
                <a:gd name="connsiteY1081" fmla="*/ 390195 h 1884512"/>
                <a:gd name="connsiteX1082" fmla="*/ 1342577 w 4599693"/>
                <a:gd name="connsiteY1082" fmla="*/ 390840 h 1884512"/>
                <a:gd name="connsiteX1083" fmla="*/ 1384604 w 4599693"/>
                <a:gd name="connsiteY1083" fmla="*/ 388141 h 1884512"/>
                <a:gd name="connsiteX1084" fmla="*/ 1414658 w 4599693"/>
                <a:gd name="connsiteY1084" fmla="*/ 386023 h 1884512"/>
                <a:gd name="connsiteX1085" fmla="*/ 1445317 w 4599693"/>
                <a:gd name="connsiteY1085" fmla="*/ 382373 h 1884512"/>
                <a:gd name="connsiteX1086" fmla="*/ 1505626 w 4599693"/>
                <a:gd name="connsiteY1086" fmla="*/ 377651 h 1884512"/>
                <a:gd name="connsiteX1087" fmla="*/ 1531665 w 4599693"/>
                <a:gd name="connsiteY1087" fmla="*/ 375628 h 1884512"/>
                <a:gd name="connsiteX1088" fmla="*/ 1553657 w 4599693"/>
                <a:gd name="connsiteY1088" fmla="*/ 374248 h 1884512"/>
                <a:gd name="connsiteX1089" fmla="*/ 1582866 w 4599693"/>
                <a:gd name="connsiteY1089" fmla="*/ 370322 h 1884512"/>
                <a:gd name="connsiteX1090" fmla="*/ 1608467 w 4599693"/>
                <a:gd name="connsiteY1090" fmla="*/ 366321 h 1884512"/>
                <a:gd name="connsiteX1091" fmla="*/ 1608062 w 4599693"/>
                <a:gd name="connsiteY1091" fmla="*/ 360503 h 1884512"/>
                <a:gd name="connsiteX1092" fmla="*/ 3047401 w 4599693"/>
                <a:gd name="connsiteY1092" fmla="*/ 1303792 h 1884512"/>
                <a:gd name="connsiteX1093" fmla="*/ 3027467 w 4599693"/>
                <a:gd name="connsiteY1093" fmla="*/ 1302966 h 1884512"/>
                <a:gd name="connsiteX1094" fmla="*/ 3001225 w 4599693"/>
                <a:gd name="connsiteY1094" fmla="*/ 1302025 h 1884512"/>
                <a:gd name="connsiteX1095" fmla="*/ 2939433 w 4599693"/>
                <a:gd name="connsiteY1095" fmla="*/ 1304936 h 1884512"/>
                <a:gd name="connsiteX1096" fmla="*/ 2906277 w 4599693"/>
                <a:gd name="connsiteY1096" fmla="*/ 1306852 h 1884512"/>
                <a:gd name="connsiteX1097" fmla="*/ 2860101 w 4599693"/>
                <a:gd name="connsiteY1097" fmla="*/ 1311682 h 1884512"/>
                <a:gd name="connsiteX1098" fmla="*/ 2801209 w 4599693"/>
                <a:gd name="connsiteY1098" fmla="*/ 1315847 h 1884512"/>
                <a:gd name="connsiteX1099" fmla="*/ 2740969 w 4599693"/>
                <a:gd name="connsiteY1099" fmla="*/ 1319476 h 1884512"/>
                <a:gd name="connsiteX1100" fmla="*/ 2719011 w 4599693"/>
                <a:gd name="connsiteY1100" fmla="*/ 1320674 h 1884512"/>
                <a:gd name="connsiteX1101" fmla="*/ 2686192 w 4599693"/>
                <a:gd name="connsiteY1101" fmla="*/ 1322627 h 1884512"/>
                <a:gd name="connsiteX1102" fmla="*/ 2666730 w 4599693"/>
                <a:gd name="connsiteY1102" fmla="*/ 1323531 h 1884512"/>
                <a:gd name="connsiteX1103" fmla="*/ 2640994 w 4599693"/>
                <a:gd name="connsiteY1103" fmla="*/ 1323716 h 1884512"/>
                <a:gd name="connsiteX1104" fmla="*/ 2640286 w 4599693"/>
                <a:gd name="connsiteY1104" fmla="*/ 1334510 h 1884512"/>
                <a:gd name="connsiteX1105" fmla="*/ 2669057 w 4599693"/>
                <a:gd name="connsiteY1105" fmla="*/ 1334382 h 1884512"/>
                <a:gd name="connsiteX1106" fmla="*/ 2697121 w 4599693"/>
                <a:gd name="connsiteY1106" fmla="*/ 1334179 h 1884512"/>
                <a:gd name="connsiteX1107" fmla="*/ 2735741 w 4599693"/>
                <a:gd name="connsiteY1107" fmla="*/ 1333626 h 1884512"/>
                <a:gd name="connsiteX1108" fmla="*/ 2755945 w 4599693"/>
                <a:gd name="connsiteY1108" fmla="*/ 1334216 h 1884512"/>
                <a:gd name="connsiteX1109" fmla="*/ 2774024 w 4599693"/>
                <a:gd name="connsiteY1109" fmla="*/ 1334823 h 1884512"/>
                <a:gd name="connsiteX1110" fmla="*/ 2817298 w 4599693"/>
                <a:gd name="connsiteY1110" fmla="*/ 1332024 h 1884512"/>
                <a:gd name="connsiteX1111" fmla="*/ 2848229 w 4599693"/>
                <a:gd name="connsiteY1111" fmla="*/ 1329811 h 1884512"/>
                <a:gd name="connsiteX1112" fmla="*/ 2879799 w 4599693"/>
                <a:gd name="connsiteY1112" fmla="*/ 1326101 h 1884512"/>
                <a:gd name="connsiteX1113" fmla="*/ 2941895 w 4599693"/>
                <a:gd name="connsiteY1113" fmla="*/ 1321197 h 1884512"/>
                <a:gd name="connsiteX1114" fmla="*/ 2968711 w 4599693"/>
                <a:gd name="connsiteY1114" fmla="*/ 1319153 h 1884512"/>
                <a:gd name="connsiteX1115" fmla="*/ 2991377 w 4599693"/>
                <a:gd name="connsiteY1115" fmla="*/ 1317696 h 1884512"/>
                <a:gd name="connsiteX1116" fmla="*/ 3021429 w 4599693"/>
                <a:gd name="connsiteY1116" fmla="*/ 1313699 h 1884512"/>
                <a:gd name="connsiteX1117" fmla="*/ 3047772 w 4599693"/>
                <a:gd name="connsiteY1117" fmla="*/ 1309651 h 1884512"/>
                <a:gd name="connsiteX1118" fmla="*/ 3047401 w 4599693"/>
                <a:gd name="connsiteY1118" fmla="*/ 1303792 h 1884512"/>
                <a:gd name="connsiteX1119" fmla="*/ 3169805 w 4599693"/>
                <a:gd name="connsiteY1119" fmla="*/ 1345583 h 1884512"/>
                <a:gd name="connsiteX1120" fmla="*/ 3151052 w 4599693"/>
                <a:gd name="connsiteY1120" fmla="*/ 1344662 h 1884512"/>
                <a:gd name="connsiteX1121" fmla="*/ 3126362 w 4599693"/>
                <a:gd name="connsiteY1121" fmla="*/ 1343613 h 1884512"/>
                <a:gd name="connsiteX1122" fmla="*/ 3068179 w 4599693"/>
                <a:gd name="connsiteY1122" fmla="*/ 1346173 h 1884512"/>
                <a:gd name="connsiteX1123" fmla="*/ 3036979 w 4599693"/>
                <a:gd name="connsiteY1123" fmla="*/ 1347944 h 1884512"/>
                <a:gd name="connsiteX1124" fmla="*/ 2993535 w 4599693"/>
                <a:gd name="connsiteY1124" fmla="*/ 1352514 h 1884512"/>
                <a:gd name="connsiteX1125" fmla="*/ 2938118 w 4599693"/>
                <a:gd name="connsiteY1125" fmla="*/ 1356404 h 1884512"/>
                <a:gd name="connsiteX1126" fmla="*/ 2881452 w 4599693"/>
                <a:gd name="connsiteY1126" fmla="*/ 1359719 h 1884512"/>
                <a:gd name="connsiteX1127" fmla="*/ 2860776 w 4599693"/>
                <a:gd name="connsiteY1127" fmla="*/ 1360809 h 1884512"/>
                <a:gd name="connsiteX1128" fmla="*/ 2829913 w 4599693"/>
                <a:gd name="connsiteY1128" fmla="*/ 1362596 h 1884512"/>
                <a:gd name="connsiteX1129" fmla="*/ 2811598 w 4599693"/>
                <a:gd name="connsiteY1129" fmla="*/ 1363406 h 1884512"/>
                <a:gd name="connsiteX1130" fmla="*/ 2787347 w 4599693"/>
                <a:gd name="connsiteY1130" fmla="*/ 1363460 h 1884512"/>
                <a:gd name="connsiteX1131" fmla="*/ 2786739 w 4599693"/>
                <a:gd name="connsiteY1131" fmla="*/ 1374223 h 1884512"/>
                <a:gd name="connsiteX1132" fmla="*/ 2813790 w 4599693"/>
                <a:gd name="connsiteY1132" fmla="*/ 1374243 h 1884512"/>
                <a:gd name="connsiteX1133" fmla="*/ 2840235 w 4599693"/>
                <a:gd name="connsiteY1133" fmla="*/ 1374189 h 1884512"/>
                <a:gd name="connsiteX1134" fmla="*/ 2876595 w 4599693"/>
                <a:gd name="connsiteY1134" fmla="*/ 1373818 h 1884512"/>
                <a:gd name="connsiteX1135" fmla="*/ 2895618 w 4599693"/>
                <a:gd name="connsiteY1135" fmla="*/ 1374520 h 1884512"/>
                <a:gd name="connsiteX1136" fmla="*/ 2912652 w 4599693"/>
                <a:gd name="connsiteY1136" fmla="*/ 1375194 h 1884512"/>
                <a:gd name="connsiteX1137" fmla="*/ 2953363 w 4599693"/>
                <a:gd name="connsiteY1137" fmla="*/ 1372634 h 1884512"/>
                <a:gd name="connsiteX1138" fmla="*/ 2982472 w 4599693"/>
                <a:gd name="connsiteY1138" fmla="*/ 1370566 h 1884512"/>
                <a:gd name="connsiteX1139" fmla="*/ 3012154 w 4599693"/>
                <a:gd name="connsiteY1139" fmla="*/ 1367028 h 1884512"/>
                <a:gd name="connsiteX1140" fmla="*/ 3070607 w 4599693"/>
                <a:gd name="connsiteY1140" fmla="*/ 1362458 h 1884512"/>
                <a:gd name="connsiteX1141" fmla="*/ 3095837 w 4599693"/>
                <a:gd name="connsiteY1141" fmla="*/ 1360542 h 1884512"/>
                <a:gd name="connsiteX1142" fmla="*/ 3117154 w 4599693"/>
                <a:gd name="connsiteY1142" fmla="*/ 1359193 h 1884512"/>
                <a:gd name="connsiteX1143" fmla="*/ 3145453 w 4599693"/>
                <a:gd name="connsiteY1143" fmla="*/ 1355341 h 1884512"/>
                <a:gd name="connsiteX1144" fmla="*/ 3170211 w 4599693"/>
                <a:gd name="connsiteY1144" fmla="*/ 1351418 h 1884512"/>
                <a:gd name="connsiteX1145" fmla="*/ 3169805 w 4599693"/>
                <a:gd name="connsiteY1145" fmla="*/ 1345583 h 188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Lst>
              <a:rect l="l" t="t" r="r" b="b"/>
              <a:pathLst>
                <a:path w="4599693" h="1884512">
                  <a:moveTo>
                    <a:pt x="83523" y="419955"/>
                  </a:moveTo>
                  <a:cubicBezTo>
                    <a:pt x="118399" y="391096"/>
                    <a:pt x="162552" y="378360"/>
                    <a:pt x="205185" y="371634"/>
                  </a:cubicBezTo>
                  <a:cubicBezTo>
                    <a:pt x="248258" y="365033"/>
                    <a:pt x="291634" y="364446"/>
                    <a:pt x="334504" y="363006"/>
                  </a:cubicBezTo>
                  <a:cubicBezTo>
                    <a:pt x="420312" y="360149"/>
                    <a:pt x="505883" y="349683"/>
                    <a:pt x="591287" y="339287"/>
                  </a:cubicBezTo>
                  <a:cubicBezTo>
                    <a:pt x="703539" y="324305"/>
                    <a:pt x="816566" y="318517"/>
                    <a:pt x="929391" y="309892"/>
                  </a:cubicBezTo>
                  <a:cubicBezTo>
                    <a:pt x="1042216" y="301267"/>
                    <a:pt x="1155109" y="292643"/>
                    <a:pt x="1268305" y="283981"/>
                  </a:cubicBezTo>
                  <a:cubicBezTo>
                    <a:pt x="1803660" y="239613"/>
                    <a:pt x="2339318" y="195219"/>
                    <a:pt x="2875279" y="150793"/>
                  </a:cubicBezTo>
                  <a:cubicBezTo>
                    <a:pt x="3162756" y="126613"/>
                    <a:pt x="3450300" y="102432"/>
                    <a:pt x="3737878" y="78255"/>
                  </a:cubicBezTo>
                  <a:cubicBezTo>
                    <a:pt x="3838122" y="69775"/>
                    <a:pt x="3939445" y="60041"/>
                    <a:pt x="4038779" y="52283"/>
                  </a:cubicBezTo>
                  <a:cubicBezTo>
                    <a:pt x="4087888" y="49686"/>
                    <a:pt x="4137336" y="51861"/>
                    <a:pt x="4179869" y="72446"/>
                  </a:cubicBezTo>
                  <a:cubicBezTo>
                    <a:pt x="4223279" y="91170"/>
                    <a:pt x="4257548" y="126940"/>
                    <a:pt x="4282744" y="167854"/>
                  </a:cubicBezTo>
                  <a:cubicBezTo>
                    <a:pt x="4307704" y="209341"/>
                    <a:pt x="4324838" y="256023"/>
                    <a:pt x="4337184" y="303993"/>
                  </a:cubicBezTo>
                  <a:cubicBezTo>
                    <a:pt x="4349360" y="352347"/>
                    <a:pt x="4358568" y="401407"/>
                    <a:pt x="4364707" y="450895"/>
                  </a:cubicBezTo>
                  <a:cubicBezTo>
                    <a:pt x="4377625" y="549901"/>
                    <a:pt x="4377928" y="650543"/>
                    <a:pt x="4378671" y="751425"/>
                  </a:cubicBezTo>
                  <a:cubicBezTo>
                    <a:pt x="4378873" y="783528"/>
                    <a:pt x="4379210" y="815689"/>
                    <a:pt x="4380020" y="847891"/>
                  </a:cubicBezTo>
                  <a:cubicBezTo>
                    <a:pt x="4380897" y="880271"/>
                    <a:pt x="4382145" y="912065"/>
                    <a:pt x="4382313" y="943743"/>
                  </a:cubicBezTo>
                  <a:cubicBezTo>
                    <a:pt x="4382482" y="975304"/>
                    <a:pt x="4380897" y="1006851"/>
                    <a:pt x="4377524" y="1038233"/>
                  </a:cubicBezTo>
                  <a:cubicBezTo>
                    <a:pt x="4374690" y="1069092"/>
                    <a:pt x="4367978" y="1099466"/>
                    <a:pt x="4357489" y="1128628"/>
                  </a:cubicBezTo>
                  <a:cubicBezTo>
                    <a:pt x="4347539" y="1156998"/>
                    <a:pt x="4330943" y="1182596"/>
                    <a:pt x="4309154" y="1203305"/>
                  </a:cubicBezTo>
                  <a:cubicBezTo>
                    <a:pt x="4287433" y="1223668"/>
                    <a:pt x="4260348" y="1238414"/>
                    <a:pt x="4231644" y="1250024"/>
                  </a:cubicBezTo>
                  <a:cubicBezTo>
                    <a:pt x="4173663" y="1273355"/>
                    <a:pt x="4111399" y="1285204"/>
                    <a:pt x="4048357" y="1293997"/>
                  </a:cubicBezTo>
                  <a:lnTo>
                    <a:pt x="3283710" y="1377373"/>
                  </a:lnTo>
                  <a:cubicBezTo>
                    <a:pt x="2762420" y="1433496"/>
                    <a:pt x="2241165" y="1489622"/>
                    <a:pt x="1719943" y="1545744"/>
                  </a:cubicBezTo>
                  <a:lnTo>
                    <a:pt x="1150083" y="1606828"/>
                  </a:lnTo>
                  <a:lnTo>
                    <a:pt x="724316" y="1652700"/>
                  </a:lnTo>
                  <a:cubicBezTo>
                    <a:pt x="653484" y="1660154"/>
                    <a:pt x="582112" y="1668385"/>
                    <a:pt x="511786" y="1675164"/>
                  </a:cubicBezTo>
                  <a:cubicBezTo>
                    <a:pt x="441629" y="1681539"/>
                    <a:pt x="371641" y="1684136"/>
                    <a:pt x="304485" y="1672398"/>
                  </a:cubicBezTo>
                  <a:cubicBezTo>
                    <a:pt x="226030" y="1658536"/>
                    <a:pt x="148891" y="1622951"/>
                    <a:pt x="100691" y="1562474"/>
                  </a:cubicBezTo>
                  <a:cubicBezTo>
                    <a:pt x="76676" y="1532657"/>
                    <a:pt x="60654" y="1496732"/>
                    <a:pt x="51345" y="1458196"/>
                  </a:cubicBezTo>
                  <a:cubicBezTo>
                    <a:pt x="41867" y="1419643"/>
                    <a:pt x="38224" y="1378932"/>
                    <a:pt x="36639" y="1337684"/>
                  </a:cubicBezTo>
                  <a:cubicBezTo>
                    <a:pt x="34649" y="1226407"/>
                    <a:pt x="32659" y="1115076"/>
                    <a:pt x="30635" y="1003687"/>
                  </a:cubicBezTo>
                  <a:lnTo>
                    <a:pt x="27869" y="836389"/>
                  </a:lnTo>
                  <a:cubicBezTo>
                    <a:pt x="27026" y="780493"/>
                    <a:pt x="25677" y="725534"/>
                    <a:pt x="30062" y="672255"/>
                  </a:cubicBezTo>
                  <a:cubicBezTo>
                    <a:pt x="32119" y="645035"/>
                    <a:pt x="34885" y="614550"/>
                    <a:pt x="38596" y="587533"/>
                  </a:cubicBezTo>
                  <a:cubicBezTo>
                    <a:pt x="42238" y="560549"/>
                    <a:pt x="46690" y="536939"/>
                    <a:pt x="48107" y="523447"/>
                  </a:cubicBezTo>
                  <a:cubicBezTo>
                    <a:pt x="49423" y="509975"/>
                    <a:pt x="47128" y="506471"/>
                    <a:pt x="39135" y="520792"/>
                  </a:cubicBezTo>
                  <a:cubicBezTo>
                    <a:pt x="31546" y="535131"/>
                    <a:pt x="16873" y="567383"/>
                    <a:pt x="6991" y="627867"/>
                  </a:cubicBezTo>
                  <a:cubicBezTo>
                    <a:pt x="-2285" y="688779"/>
                    <a:pt x="-1712" y="751071"/>
                    <a:pt x="-801" y="813176"/>
                  </a:cubicBezTo>
                  <a:cubicBezTo>
                    <a:pt x="211" y="875360"/>
                    <a:pt x="1189" y="937659"/>
                    <a:pt x="2168" y="1000072"/>
                  </a:cubicBezTo>
                  <a:cubicBezTo>
                    <a:pt x="3280" y="1062438"/>
                    <a:pt x="4393" y="1124850"/>
                    <a:pt x="5473" y="1187314"/>
                  </a:cubicBezTo>
                  <a:cubicBezTo>
                    <a:pt x="7058" y="1249714"/>
                    <a:pt x="6418" y="1312140"/>
                    <a:pt x="10566" y="1374540"/>
                  </a:cubicBezTo>
                  <a:cubicBezTo>
                    <a:pt x="15187" y="1435010"/>
                    <a:pt x="26183" y="1497153"/>
                    <a:pt x="57923" y="1550669"/>
                  </a:cubicBezTo>
                  <a:cubicBezTo>
                    <a:pt x="89021" y="1604467"/>
                    <a:pt x="140087" y="1644302"/>
                    <a:pt x="195808" y="1669936"/>
                  </a:cubicBezTo>
                  <a:cubicBezTo>
                    <a:pt x="251935" y="1695874"/>
                    <a:pt x="313693" y="1707578"/>
                    <a:pt x="374946" y="1710344"/>
                  </a:cubicBezTo>
                  <a:cubicBezTo>
                    <a:pt x="436367" y="1713245"/>
                    <a:pt x="497586" y="1708185"/>
                    <a:pt x="558198" y="1702080"/>
                  </a:cubicBezTo>
                  <a:cubicBezTo>
                    <a:pt x="891310" y="1667744"/>
                    <a:pt x="1224490" y="1633407"/>
                    <a:pt x="1557704" y="1599070"/>
                  </a:cubicBezTo>
                  <a:cubicBezTo>
                    <a:pt x="1731681" y="1581902"/>
                    <a:pt x="1905321" y="1564768"/>
                    <a:pt x="2078589" y="1547667"/>
                  </a:cubicBezTo>
                  <a:cubicBezTo>
                    <a:pt x="2233981" y="1532421"/>
                    <a:pt x="2389136" y="1518390"/>
                    <a:pt x="2544697" y="1501791"/>
                  </a:cubicBezTo>
                  <a:cubicBezTo>
                    <a:pt x="2919195" y="1461302"/>
                    <a:pt x="3293863" y="1420786"/>
                    <a:pt x="3668665" y="1380247"/>
                  </a:cubicBezTo>
                  <a:lnTo>
                    <a:pt x="3869760" y="1358502"/>
                  </a:lnTo>
                  <a:cubicBezTo>
                    <a:pt x="3936342" y="1351186"/>
                    <a:pt x="4003902" y="1345637"/>
                    <a:pt x="4071901" y="1335444"/>
                  </a:cubicBezTo>
                  <a:cubicBezTo>
                    <a:pt x="4139900" y="1325126"/>
                    <a:pt x="4208877" y="1311044"/>
                    <a:pt x="4275121" y="1279291"/>
                  </a:cubicBezTo>
                  <a:cubicBezTo>
                    <a:pt x="4308142" y="1263239"/>
                    <a:pt x="4340826" y="1239851"/>
                    <a:pt x="4364605" y="1208412"/>
                  </a:cubicBezTo>
                  <a:cubicBezTo>
                    <a:pt x="4388419" y="1177064"/>
                    <a:pt x="4402585" y="1140737"/>
                    <a:pt x="4410782" y="1105426"/>
                  </a:cubicBezTo>
                  <a:cubicBezTo>
                    <a:pt x="4427511" y="1032610"/>
                    <a:pt x="4427174" y="961252"/>
                    <a:pt x="4424914" y="891129"/>
                  </a:cubicBezTo>
                  <a:cubicBezTo>
                    <a:pt x="4422013" y="822715"/>
                    <a:pt x="4421777" y="754268"/>
                    <a:pt x="4420799" y="684883"/>
                  </a:cubicBezTo>
                  <a:cubicBezTo>
                    <a:pt x="4419720" y="615586"/>
                    <a:pt x="4417528" y="545611"/>
                    <a:pt x="4410005" y="475541"/>
                  </a:cubicBezTo>
                  <a:cubicBezTo>
                    <a:pt x="4402045" y="405326"/>
                    <a:pt x="4390813" y="336434"/>
                    <a:pt x="4370677" y="267268"/>
                  </a:cubicBezTo>
                  <a:cubicBezTo>
                    <a:pt x="4350777" y="200443"/>
                    <a:pt x="4321263" y="131608"/>
                    <a:pt x="4265812" y="79307"/>
                  </a:cubicBezTo>
                  <a:cubicBezTo>
                    <a:pt x="4237918" y="53298"/>
                    <a:pt x="4204728" y="33647"/>
                    <a:pt x="4168502" y="21714"/>
                  </a:cubicBezTo>
                  <a:cubicBezTo>
                    <a:pt x="4132041" y="10324"/>
                    <a:pt x="4094769" y="7652"/>
                    <a:pt x="4059286" y="8222"/>
                  </a:cubicBezTo>
                  <a:cubicBezTo>
                    <a:pt x="4023634" y="8775"/>
                    <a:pt x="3989500" y="12664"/>
                    <a:pt x="3955973" y="15373"/>
                  </a:cubicBezTo>
                  <a:lnTo>
                    <a:pt x="3854818" y="24092"/>
                  </a:lnTo>
                  <a:lnTo>
                    <a:pt x="3652542" y="41469"/>
                  </a:lnTo>
                  <a:lnTo>
                    <a:pt x="2843371" y="110952"/>
                  </a:lnTo>
                  <a:lnTo>
                    <a:pt x="2144733" y="170960"/>
                  </a:lnTo>
                  <a:lnTo>
                    <a:pt x="1555445" y="220812"/>
                  </a:lnTo>
                  <a:cubicBezTo>
                    <a:pt x="1292995" y="244831"/>
                    <a:pt x="1030681" y="268823"/>
                    <a:pt x="768502" y="292794"/>
                  </a:cubicBezTo>
                  <a:cubicBezTo>
                    <a:pt x="652101" y="302377"/>
                    <a:pt x="537421" y="323664"/>
                    <a:pt x="423955" y="335331"/>
                  </a:cubicBezTo>
                  <a:cubicBezTo>
                    <a:pt x="395521" y="338333"/>
                    <a:pt x="367087" y="340599"/>
                    <a:pt x="338687" y="342296"/>
                  </a:cubicBezTo>
                  <a:cubicBezTo>
                    <a:pt x="310489" y="343955"/>
                    <a:pt x="280874" y="344839"/>
                    <a:pt x="251327" y="347585"/>
                  </a:cubicBezTo>
                  <a:cubicBezTo>
                    <a:pt x="221004" y="349932"/>
                    <a:pt x="190985" y="355147"/>
                    <a:pt x="161641" y="363158"/>
                  </a:cubicBezTo>
                  <a:cubicBezTo>
                    <a:pt x="130643" y="371543"/>
                    <a:pt x="101703" y="386154"/>
                    <a:pt x="76541" y="406099"/>
                  </a:cubicBezTo>
                  <a:cubicBezTo>
                    <a:pt x="66861" y="414066"/>
                    <a:pt x="57956" y="422899"/>
                    <a:pt x="49895" y="432489"/>
                  </a:cubicBezTo>
                  <a:cubicBezTo>
                    <a:pt x="43992" y="440172"/>
                    <a:pt x="38528" y="448196"/>
                    <a:pt x="33569" y="456521"/>
                  </a:cubicBezTo>
                  <a:cubicBezTo>
                    <a:pt x="29691" y="463894"/>
                    <a:pt x="26351" y="470161"/>
                    <a:pt x="23889" y="475504"/>
                  </a:cubicBezTo>
                  <a:cubicBezTo>
                    <a:pt x="21933" y="481032"/>
                    <a:pt x="20381" y="485532"/>
                    <a:pt x="19134" y="489107"/>
                  </a:cubicBezTo>
                  <a:cubicBezTo>
                    <a:pt x="14546" y="503462"/>
                    <a:pt x="16536" y="503169"/>
                    <a:pt x="21663" y="495333"/>
                  </a:cubicBezTo>
                  <a:cubicBezTo>
                    <a:pt x="24193" y="491428"/>
                    <a:pt x="27566" y="485623"/>
                    <a:pt x="31343" y="478806"/>
                  </a:cubicBezTo>
                  <a:cubicBezTo>
                    <a:pt x="35965" y="472337"/>
                    <a:pt x="40855" y="464690"/>
                    <a:pt x="46387" y="457219"/>
                  </a:cubicBezTo>
                  <a:cubicBezTo>
                    <a:pt x="57180" y="443316"/>
                    <a:pt x="69660" y="430799"/>
                    <a:pt x="83523" y="419955"/>
                  </a:cubicBezTo>
                  <a:close/>
                  <a:moveTo>
                    <a:pt x="82073" y="418224"/>
                  </a:moveTo>
                  <a:cubicBezTo>
                    <a:pt x="117522" y="389126"/>
                    <a:pt x="162079" y="376501"/>
                    <a:pt x="204915" y="369920"/>
                  </a:cubicBezTo>
                  <a:cubicBezTo>
                    <a:pt x="248157" y="363434"/>
                    <a:pt x="291567" y="363029"/>
                    <a:pt x="334437" y="361738"/>
                  </a:cubicBezTo>
                  <a:cubicBezTo>
                    <a:pt x="420211" y="359194"/>
                    <a:pt x="505782" y="349005"/>
                    <a:pt x="591219" y="338923"/>
                  </a:cubicBezTo>
                  <a:cubicBezTo>
                    <a:pt x="703572" y="324328"/>
                    <a:pt x="816600" y="319073"/>
                    <a:pt x="929459" y="310928"/>
                  </a:cubicBezTo>
                  <a:cubicBezTo>
                    <a:pt x="1042385" y="303133"/>
                    <a:pt x="1155345" y="295075"/>
                    <a:pt x="1268508" y="286028"/>
                  </a:cubicBezTo>
                  <a:cubicBezTo>
                    <a:pt x="1803896" y="242258"/>
                    <a:pt x="2339622" y="198456"/>
                    <a:pt x="2875651" y="154625"/>
                  </a:cubicBezTo>
                  <a:cubicBezTo>
                    <a:pt x="3163161" y="130687"/>
                    <a:pt x="3450705" y="106749"/>
                    <a:pt x="3738282" y="82805"/>
                  </a:cubicBezTo>
                  <a:cubicBezTo>
                    <a:pt x="3838459" y="74312"/>
                    <a:pt x="3940053" y="64523"/>
                    <a:pt x="4039048" y="56729"/>
                  </a:cubicBezTo>
                  <a:cubicBezTo>
                    <a:pt x="4087822" y="54094"/>
                    <a:pt x="4136527" y="56287"/>
                    <a:pt x="4178048" y="76393"/>
                  </a:cubicBezTo>
                  <a:cubicBezTo>
                    <a:pt x="4220581" y="94674"/>
                    <a:pt x="4254175" y="129685"/>
                    <a:pt x="4279102" y="170070"/>
                  </a:cubicBezTo>
                  <a:cubicBezTo>
                    <a:pt x="4303825" y="211021"/>
                    <a:pt x="4320892" y="257298"/>
                    <a:pt x="4333170" y="305011"/>
                  </a:cubicBezTo>
                  <a:cubicBezTo>
                    <a:pt x="4345380" y="353191"/>
                    <a:pt x="4354588" y="402078"/>
                    <a:pt x="4360727" y="451397"/>
                  </a:cubicBezTo>
                  <a:cubicBezTo>
                    <a:pt x="4373645" y="550053"/>
                    <a:pt x="4373982" y="650529"/>
                    <a:pt x="4374724" y="751431"/>
                  </a:cubicBezTo>
                  <a:cubicBezTo>
                    <a:pt x="4374961" y="783518"/>
                    <a:pt x="4375264" y="815696"/>
                    <a:pt x="4376074" y="847948"/>
                  </a:cubicBezTo>
                  <a:cubicBezTo>
                    <a:pt x="4376951" y="880420"/>
                    <a:pt x="4378198" y="912139"/>
                    <a:pt x="4378333" y="943706"/>
                  </a:cubicBezTo>
                  <a:cubicBezTo>
                    <a:pt x="4378536" y="975115"/>
                    <a:pt x="4376917" y="1006507"/>
                    <a:pt x="4373544" y="1037734"/>
                  </a:cubicBezTo>
                  <a:cubicBezTo>
                    <a:pt x="4370778" y="1068273"/>
                    <a:pt x="4364100" y="1098329"/>
                    <a:pt x="4353711" y="1127175"/>
                  </a:cubicBezTo>
                  <a:cubicBezTo>
                    <a:pt x="4343930" y="1154944"/>
                    <a:pt x="4327739" y="1180005"/>
                    <a:pt x="4306422" y="1200304"/>
                  </a:cubicBezTo>
                  <a:cubicBezTo>
                    <a:pt x="4285139" y="1220187"/>
                    <a:pt x="4258560" y="1234707"/>
                    <a:pt x="4230126" y="1246192"/>
                  </a:cubicBezTo>
                  <a:cubicBezTo>
                    <a:pt x="4172583" y="1269301"/>
                    <a:pt x="4110689" y="1281079"/>
                    <a:pt x="4047784" y="1289815"/>
                  </a:cubicBezTo>
                  <a:lnTo>
                    <a:pt x="3283204" y="1372746"/>
                  </a:lnTo>
                  <a:cubicBezTo>
                    <a:pt x="2761847" y="1428477"/>
                    <a:pt x="2240558" y="1484218"/>
                    <a:pt x="1719302" y="1539976"/>
                  </a:cubicBezTo>
                  <a:lnTo>
                    <a:pt x="1149409" y="1600554"/>
                  </a:lnTo>
                  <a:lnTo>
                    <a:pt x="723574" y="1646089"/>
                  </a:lnTo>
                  <a:cubicBezTo>
                    <a:pt x="652776" y="1653476"/>
                    <a:pt x="581269" y="1661706"/>
                    <a:pt x="511145" y="1668418"/>
                  </a:cubicBezTo>
                  <a:cubicBezTo>
                    <a:pt x="441224" y="1674726"/>
                    <a:pt x="371842" y="1677188"/>
                    <a:pt x="305666" y="1665517"/>
                  </a:cubicBezTo>
                  <a:cubicBezTo>
                    <a:pt x="228458" y="1651891"/>
                    <a:pt x="152871" y="1616711"/>
                    <a:pt x="106256" y="1558022"/>
                  </a:cubicBezTo>
                  <a:cubicBezTo>
                    <a:pt x="58900" y="1499949"/>
                    <a:pt x="46859" y="1418783"/>
                    <a:pt x="44161" y="1337306"/>
                  </a:cubicBezTo>
                  <a:cubicBezTo>
                    <a:pt x="42407" y="1226086"/>
                    <a:pt x="40653" y="1114809"/>
                    <a:pt x="38899" y="1003475"/>
                  </a:cubicBezTo>
                  <a:lnTo>
                    <a:pt x="36470" y="836177"/>
                  </a:lnTo>
                  <a:cubicBezTo>
                    <a:pt x="35762" y="780223"/>
                    <a:pt x="34581" y="725490"/>
                    <a:pt x="39101" y="672889"/>
                  </a:cubicBezTo>
                  <a:cubicBezTo>
                    <a:pt x="41192" y="646000"/>
                    <a:pt x="43520" y="615997"/>
                    <a:pt x="46522" y="589240"/>
                  </a:cubicBezTo>
                  <a:cubicBezTo>
                    <a:pt x="49456" y="562516"/>
                    <a:pt x="52997" y="538946"/>
                    <a:pt x="53504" y="525289"/>
                  </a:cubicBezTo>
                  <a:cubicBezTo>
                    <a:pt x="53908" y="511611"/>
                    <a:pt x="50704" y="507749"/>
                    <a:pt x="41935" y="521730"/>
                  </a:cubicBezTo>
                  <a:cubicBezTo>
                    <a:pt x="33603" y="535721"/>
                    <a:pt x="18290" y="567639"/>
                    <a:pt x="8003" y="627978"/>
                  </a:cubicBezTo>
                  <a:cubicBezTo>
                    <a:pt x="-1475" y="688742"/>
                    <a:pt x="-1104" y="751013"/>
                    <a:pt x="-396" y="813123"/>
                  </a:cubicBezTo>
                  <a:cubicBezTo>
                    <a:pt x="481" y="875323"/>
                    <a:pt x="1324" y="937622"/>
                    <a:pt x="2168" y="1000018"/>
                  </a:cubicBezTo>
                  <a:cubicBezTo>
                    <a:pt x="3146" y="1062400"/>
                    <a:pt x="4123" y="1124817"/>
                    <a:pt x="5135" y="1187260"/>
                  </a:cubicBezTo>
                  <a:cubicBezTo>
                    <a:pt x="6586" y="1249700"/>
                    <a:pt x="5844" y="1312083"/>
                    <a:pt x="9858" y="1374560"/>
                  </a:cubicBezTo>
                  <a:cubicBezTo>
                    <a:pt x="14343" y="1435081"/>
                    <a:pt x="25204" y="1497410"/>
                    <a:pt x="56944" y="1551208"/>
                  </a:cubicBezTo>
                  <a:cubicBezTo>
                    <a:pt x="88077" y="1605277"/>
                    <a:pt x="139278" y="1645482"/>
                    <a:pt x="195168" y="1671319"/>
                  </a:cubicBezTo>
                  <a:cubicBezTo>
                    <a:pt x="251462" y="1697459"/>
                    <a:pt x="313457" y="1709399"/>
                    <a:pt x="374845" y="1712266"/>
                  </a:cubicBezTo>
                  <a:cubicBezTo>
                    <a:pt x="436435" y="1715336"/>
                    <a:pt x="497789" y="1710378"/>
                    <a:pt x="558434" y="1704408"/>
                  </a:cubicBezTo>
                  <a:cubicBezTo>
                    <a:pt x="891648" y="1670779"/>
                    <a:pt x="1224896" y="1637117"/>
                    <a:pt x="1558176" y="1603489"/>
                  </a:cubicBezTo>
                  <a:cubicBezTo>
                    <a:pt x="1732221" y="1586894"/>
                    <a:pt x="1905928" y="1570333"/>
                    <a:pt x="2079263" y="1553805"/>
                  </a:cubicBezTo>
                  <a:cubicBezTo>
                    <a:pt x="2234723" y="1539099"/>
                    <a:pt x="2389946" y="1525945"/>
                    <a:pt x="2545573" y="1509539"/>
                  </a:cubicBezTo>
                  <a:cubicBezTo>
                    <a:pt x="2920072" y="1469269"/>
                    <a:pt x="3294740" y="1428979"/>
                    <a:pt x="3669609" y="1388676"/>
                  </a:cubicBezTo>
                  <a:lnTo>
                    <a:pt x="3870704" y="1367059"/>
                  </a:lnTo>
                  <a:cubicBezTo>
                    <a:pt x="3937151" y="1359817"/>
                    <a:pt x="4004847" y="1354289"/>
                    <a:pt x="4073216" y="1344096"/>
                  </a:cubicBezTo>
                  <a:cubicBezTo>
                    <a:pt x="4141654" y="1333721"/>
                    <a:pt x="4211237" y="1319659"/>
                    <a:pt x="4279034" y="1287221"/>
                  </a:cubicBezTo>
                  <a:cubicBezTo>
                    <a:pt x="4312899" y="1270802"/>
                    <a:pt x="4346931" y="1246513"/>
                    <a:pt x="4371689" y="1213762"/>
                  </a:cubicBezTo>
                  <a:cubicBezTo>
                    <a:pt x="4396480" y="1181122"/>
                    <a:pt x="4411017" y="1143547"/>
                    <a:pt x="4419416" y="1107514"/>
                  </a:cubicBezTo>
                  <a:cubicBezTo>
                    <a:pt x="4436449" y="1033093"/>
                    <a:pt x="4435977" y="961293"/>
                    <a:pt x="4433616" y="890781"/>
                  </a:cubicBezTo>
                  <a:cubicBezTo>
                    <a:pt x="4430682" y="822537"/>
                    <a:pt x="4430378" y="754217"/>
                    <a:pt x="4429265" y="684758"/>
                  </a:cubicBezTo>
                  <a:cubicBezTo>
                    <a:pt x="4428118" y="615370"/>
                    <a:pt x="4425825" y="545152"/>
                    <a:pt x="4418236" y="474640"/>
                  </a:cubicBezTo>
                  <a:cubicBezTo>
                    <a:pt x="4410106" y="403947"/>
                    <a:pt x="4398841" y="334909"/>
                    <a:pt x="4378502" y="264931"/>
                  </a:cubicBezTo>
                  <a:cubicBezTo>
                    <a:pt x="4358366" y="197408"/>
                    <a:pt x="4328447" y="127247"/>
                    <a:pt x="4271377" y="73320"/>
                  </a:cubicBezTo>
                  <a:cubicBezTo>
                    <a:pt x="4242606" y="46458"/>
                    <a:pt x="4208337" y="26183"/>
                    <a:pt x="4170931" y="13902"/>
                  </a:cubicBezTo>
                  <a:cubicBezTo>
                    <a:pt x="4133289" y="2144"/>
                    <a:pt x="4095141" y="-544"/>
                    <a:pt x="4059184" y="26"/>
                  </a:cubicBezTo>
                  <a:cubicBezTo>
                    <a:pt x="4022993" y="579"/>
                    <a:pt x="3988724" y="4485"/>
                    <a:pt x="3955197" y="7194"/>
                  </a:cubicBezTo>
                  <a:lnTo>
                    <a:pt x="3854076" y="15875"/>
                  </a:lnTo>
                  <a:lnTo>
                    <a:pt x="3651767" y="33219"/>
                  </a:lnTo>
                  <a:lnTo>
                    <a:pt x="2842596" y="102456"/>
                  </a:lnTo>
                  <a:lnTo>
                    <a:pt x="2143957" y="162278"/>
                  </a:lnTo>
                  <a:cubicBezTo>
                    <a:pt x="1947449" y="178775"/>
                    <a:pt x="1751008" y="195273"/>
                    <a:pt x="1554635" y="211763"/>
                  </a:cubicBezTo>
                  <a:cubicBezTo>
                    <a:pt x="1292186" y="236109"/>
                    <a:pt x="1029905" y="260448"/>
                    <a:pt x="767760" y="284780"/>
                  </a:cubicBezTo>
                  <a:cubicBezTo>
                    <a:pt x="651089" y="294586"/>
                    <a:pt x="536240" y="316092"/>
                    <a:pt x="423246" y="327954"/>
                  </a:cubicBezTo>
                  <a:cubicBezTo>
                    <a:pt x="394914" y="330993"/>
                    <a:pt x="366615" y="333354"/>
                    <a:pt x="338315" y="335037"/>
                  </a:cubicBezTo>
                  <a:cubicBezTo>
                    <a:pt x="310320" y="336768"/>
                    <a:pt x="280503" y="337736"/>
                    <a:pt x="250754" y="340545"/>
                  </a:cubicBezTo>
                  <a:cubicBezTo>
                    <a:pt x="219992" y="342987"/>
                    <a:pt x="189535" y="348344"/>
                    <a:pt x="159785" y="356543"/>
                  </a:cubicBezTo>
                  <a:cubicBezTo>
                    <a:pt x="127945" y="365239"/>
                    <a:pt x="98195" y="380333"/>
                    <a:pt x="72358" y="400901"/>
                  </a:cubicBezTo>
                  <a:cubicBezTo>
                    <a:pt x="62374" y="409165"/>
                    <a:pt x="53200" y="418332"/>
                    <a:pt x="44903" y="428289"/>
                  </a:cubicBezTo>
                  <a:cubicBezTo>
                    <a:pt x="38831" y="436236"/>
                    <a:pt x="33266" y="444550"/>
                    <a:pt x="28207" y="453188"/>
                  </a:cubicBezTo>
                  <a:cubicBezTo>
                    <a:pt x="24261" y="460818"/>
                    <a:pt x="20921" y="467284"/>
                    <a:pt x="18425" y="472832"/>
                  </a:cubicBezTo>
                  <a:cubicBezTo>
                    <a:pt x="16401" y="478509"/>
                    <a:pt x="14884" y="483154"/>
                    <a:pt x="13804" y="486877"/>
                  </a:cubicBezTo>
                  <a:cubicBezTo>
                    <a:pt x="9487" y="501695"/>
                    <a:pt x="11915" y="501526"/>
                    <a:pt x="17548" y="493731"/>
                  </a:cubicBezTo>
                  <a:cubicBezTo>
                    <a:pt x="20381" y="489825"/>
                    <a:pt x="24024" y="484000"/>
                    <a:pt x="28072" y="477163"/>
                  </a:cubicBezTo>
                  <a:cubicBezTo>
                    <a:pt x="32928" y="470677"/>
                    <a:pt x="38089" y="462997"/>
                    <a:pt x="43857" y="455492"/>
                  </a:cubicBezTo>
                  <a:cubicBezTo>
                    <a:pt x="55089" y="441623"/>
                    <a:pt x="67906" y="429119"/>
                    <a:pt x="82073" y="418238"/>
                  </a:cubicBezTo>
                  <a:close/>
                  <a:moveTo>
                    <a:pt x="319292" y="465328"/>
                  </a:moveTo>
                  <a:cubicBezTo>
                    <a:pt x="309578" y="464147"/>
                    <a:pt x="299864" y="463304"/>
                    <a:pt x="290116" y="462562"/>
                  </a:cubicBezTo>
                  <a:cubicBezTo>
                    <a:pt x="277332" y="460963"/>
                    <a:pt x="264414" y="460181"/>
                    <a:pt x="251530" y="460221"/>
                  </a:cubicBezTo>
                  <a:cubicBezTo>
                    <a:pt x="221207" y="461715"/>
                    <a:pt x="190075" y="464424"/>
                    <a:pt x="160325" y="478152"/>
                  </a:cubicBezTo>
                  <a:cubicBezTo>
                    <a:pt x="143798" y="485565"/>
                    <a:pt x="129901" y="497782"/>
                    <a:pt x="120423" y="513207"/>
                  </a:cubicBezTo>
                  <a:cubicBezTo>
                    <a:pt x="108145" y="535633"/>
                    <a:pt x="104064" y="557696"/>
                    <a:pt x="97555" y="580086"/>
                  </a:cubicBezTo>
                  <a:cubicBezTo>
                    <a:pt x="90033" y="608509"/>
                    <a:pt x="84636" y="637456"/>
                    <a:pt x="81398" y="666686"/>
                  </a:cubicBezTo>
                  <a:cubicBezTo>
                    <a:pt x="78160" y="696506"/>
                    <a:pt x="76642" y="726387"/>
                    <a:pt x="76001" y="756069"/>
                  </a:cubicBezTo>
                  <a:lnTo>
                    <a:pt x="75327" y="788486"/>
                  </a:lnTo>
                  <a:lnTo>
                    <a:pt x="75023" y="836720"/>
                  </a:lnTo>
                  <a:cubicBezTo>
                    <a:pt x="74922" y="846265"/>
                    <a:pt x="75158" y="855794"/>
                    <a:pt x="74416" y="865305"/>
                  </a:cubicBezTo>
                  <a:cubicBezTo>
                    <a:pt x="73438" y="877893"/>
                    <a:pt x="73235" y="890461"/>
                    <a:pt x="71920" y="903029"/>
                  </a:cubicBezTo>
                  <a:cubicBezTo>
                    <a:pt x="71717" y="909437"/>
                    <a:pt x="86693" y="918935"/>
                    <a:pt x="89763" y="905002"/>
                  </a:cubicBezTo>
                  <a:cubicBezTo>
                    <a:pt x="91686" y="891051"/>
                    <a:pt x="91786" y="876932"/>
                    <a:pt x="92663" y="862870"/>
                  </a:cubicBezTo>
                  <a:lnTo>
                    <a:pt x="95362" y="821720"/>
                  </a:lnTo>
                  <a:cubicBezTo>
                    <a:pt x="96509" y="802832"/>
                    <a:pt x="97318" y="783977"/>
                    <a:pt x="98836" y="765196"/>
                  </a:cubicBezTo>
                  <a:cubicBezTo>
                    <a:pt x="99646" y="755415"/>
                    <a:pt x="101163" y="745660"/>
                    <a:pt x="102580" y="735966"/>
                  </a:cubicBezTo>
                  <a:cubicBezTo>
                    <a:pt x="103760" y="727268"/>
                    <a:pt x="105953" y="718680"/>
                    <a:pt x="106560" y="710055"/>
                  </a:cubicBezTo>
                  <a:cubicBezTo>
                    <a:pt x="108078" y="689305"/>
                    <a:pt x="109596" y="668717"/>
                    <a:pt x="112598" y="648462"/>
                  </a:cubicBezTo>
                  <a:cubicBezTo>
                    <a:pt x="114655" y="633958"/>
                    <a:pt x="117826" y="619731"/>
                    <a:pt x="120625" y="605467"/>
                  </a:cubicBezTo>
                  <a:cubicBezTo>
                    <a:pt x="123763" y="590926"/>
                    <a:pt x="126191" y="576146"/>
                    <a:pt x="130744" y="561865"/>
                  </a:cubicBezTo>
                  <a:cubicBezTo>
                    <a:pt x="135534" y="547489"/>
                    <a:pt x="139885" y="534476"/>
                    <a:pt x="146833" y="524762"/>
                  </a:cubicBezTo>
                  <a:cubicBezTo>
                    <a:pt x="153782" y="514816"/>
                    <a:pt x="163260" y="506876"/>
                    <a:pt x="174256" y="501742"/>
                  </a:cubicBezTo>
                  <a:cubicBezTo>
                    <a:pt x="184711" y="496737"/>
                    <a:pt x="195808" y="493107"/>
                    <a:pt x="207209" y="490949"/>
                  </a:cubicBezTo>
                  <a:cubicBezTo>
                    <a:pt x="217261" y="488810"/>
                    <a:pt x="227784" y="488038"/>
                    <a:pt x="238274" y="486395"/>
                  </a:cubicBezTo>
                  <a:cubicBezTo>
                    <a:pt x="252508" y="484277"/>
                    <a:pt x="266775" y="482152"/>
                    <a:pt x="281110" y="480020"/>
                  </a:cubicBezTo>
                  <a:cubicBezTo>
                    <a:pt x="293860" y="478361"/>
                    <a:pt x="306678" y="476701"/>
                    <a:pt x="319528" y="475042"/>
                  </a:cubicBezTo>
                  <a:cubicBezTo>
                    <a:pt x="330490" y="473264"/>
                    <a:pt x="322361" y="466164"/>
                    <a:pt x="319292" y="465341"/>
                  </a:cubicBezTo>
                  <a:close/>
                  <a:moveTo>
                    <a:pt x="235002" y="539512"/>
                  </a:moveTo>
                  <a:cubicBezTo>
                    <a:pt x="229335" y="539984"/>
                    <a:pt x="223703" y="541000"/>
                    <a:pt x="218238" y="542548"/>
                  </a:cubicBezTo>
                  <a:cubicBezTo>
                    <a:pt x="210549" y="544066"/>
                    <a:pt x="203262" y="547058"/>
                    <a:pt x="196719" y="551358"/>
                  </a:cubicBezTo>
                  <a:cubicBezTo>
                    <a:pt x="181575" y="562398"/>
                    <a:pt x="171523" y="579944"/>
                    <a:pt x="164912" y="596583"/>
                  </a:cubicBezTo>
                  <a:cubicBezTo>
                    <a:pt x="160898" y="605349"/>
                    <a:pt x="157458" y="614361"/>
                    <a:pt x="154625" y="623566"/>
                  </a:cubicBezTo>
                  <a:cubicBezTo>
                    <a:pt x="151083" y="636596"/>
                    <a:pt x="148992" y="649939"/>
                    <a:pt x="146462" y="663134"/>
                  </a:cubicBezTo>
                  <a:cubicBezTo>
                    <a:pt x="143056" y="679867"/>
                    <a:pt x="139784" y="696678"/>
                    <a:pt x="137456" y="713614"/>
                  </a:cubicBezTo>
                  <a:cubicBezTo>
                    <a:pt x="135061" y="730917"/>
                    <a:pt x="133004" y="748278"/>
                    <a:pt x="131621" y="765638"/>
                  </a:cubicBezTo>
                  <a:lnTo>
                    <a:pt x="130137" y="784604"/>
                  </a:lnTo>
                  <a:lnTo>
                    <a:pt x="128687" y="812893"/>
                  </a:lnTo>
                  <a:cubicBezTo>
                    <a:pt x="128653" y="818492"/>
                    <a:pt x="128282" y="824085"/>
                    <a:pt x="127641" y="829647"/>
                  </a:cubicBezTo>
                  <a:cubicBezTo>
                    <a:pt x="126460" y="837037"/>
                    <a:pt x="126090" y="844370"/>
                    <a:pt x="124673" y="851706"/>
                  </a:cubicBezTo>
                  <a:cubicBezTo>
                    <a:pt x="124403" y="855483"/>
                    <a:pt x="139244" y="860863"/>
                    <a:pt x="142482" y="852718"/>
                  </a:cubicBezTo>
                  <a:cubicBezTo>
                    <a:pt x="144101" y="844612"/>
                    <a:pt x="145248" y="836423"/>
                    <a:pt x="145922" y="828186"/>
                  </a:cubicBezTo>
                  <a:cubicBezTo>
                    <a:pt x="147069" y="820243"/>
                    <a:pt x="148183" y="812225"/>
                    <a:pt x="149329" y="804302"/>
                  </a:cubicBezTo>
                  <a:cubicBezTo>
                    <a:pt x="150880" y="793374"/>
                    <a:pt x="152230" y="782500"/>
                    <a:pt x="154220" y="771682"/>
                  </a:cubicBezTo>
                  <a:cubicBezTo>
                    <a:pt x="155232" y="766023"/>
                    <a:pt x="157121" y="760474"/>
                    <a:pt x="158638" y="754909"/>
                  </a:cubicBezTo>
                  <a:cubicBezTo>
                    <a:pt x="160426" y="750082"/>
                    <a:pt x="161876" y="745137"/>
                    <a:pt x="162990" y="740112"/>
                  </a:cubicBezTo>
                  <a:cubicBezTo>
                    <a:pt x="164575" y="728151"/>
                    <a:pt x="166160" y="716373"/>
                    <a:pt x="167779" y="704507"/>
                  </a:cubicBezTo>
                  <a:lnTo>
                    <a:pt x="172299" y="679442"/>
                  </a:lnTo>
                  <a:cubicBezTo>
                    <a:pt x="173682" y="670889"/>
                    <a:pt x="173850" y="662062"/>
                    <a:pt x="175908" y="653602"/>
                  </a:cubicBezTo>
                  <a:cubicBezTo>
                    <a:pt x="179854" y="637007"/>
                    <a:pt x="184914" y="620696"/>
                    <a:pt x="191053" y="604782"/>
                  </a:cubicBezTo>
                  <a:cubicBezTo>
                    <a:pt x="193110" y="598465"/>
                    <a:pt x="195808" y="592377"/>
                    <a:pt x="199114" y="586612"/>
                  </a:cubicBezTo>
                  <a:cubicBezTo>
                    <a:pt x="201947" y="582420"/>
                    <a:pt x="205016" y="578413"/>
                    <a:pt x="208356" y="574615"/>
                  </a:cubicBezTo>
                  <a:cubicBezTo>
                    <a:pt x="212369" y="569181"/>
                    <a:pt x="217024" y="564226"/>
                    <a:pt x="222185" y="559851"/>
                  </a:cubicBezTo>
                  <a:cubicBezTo>
                    <a:pt x="227312" y="555730"/>
                    <a:pt x="232708" y="551999"/>
                    <a:pt x="238375" y="548683"/>
                  </a:cubicBezTo>
                  <a:cubicBezTo>
                    <a:pt x="243367" y="545331"/>
                    <a:pt x="237026" y="539782"/>
                    <a:pt x="235002" y="539526"/>
                  </a:cubicBezTo>
                  <a:close/>
                  <a:moveTo>
                    <a:pt x="3920995" y="1225452"/>
                  </a:moveTo>
                  <a:cubicBezTo>
                    <a:pt x="3933442" y="1225563"/>
                    <a:pt x="3945753" y="1225671"/>
                    <a:pt x="3958097" y="1225766"/>
                  </a:cubicBezTo>
                  <a:cubicBezTo>
                    <a:pt x="3974355" y="1225820"/>
                    <a:pt x="3990714" y="1226704"/>
                    <a:pt x="4006938" y="1225469"/>
                  </a:cubicBezTo>
                  <a:cubicBezTo>
                    <a:pt x="4045491" y="1222646"/>
                    <a:pt x="4083875" y="1217762"/>
                    <a:pt x="4121888" y="1210837"/>
                  </a:cubicBezTo>
                  <a:cubicBezTo>
                    <a:pt x="4142463" y="1207147"/>
                    <a:pt x="4162768" y="1202155"/>
                    <a:pt x="4182702" y="1195892"/>
                  </a:cubicBezTo>
                  <a:cubicBezTo>
                    <a:pt x="4210091" y="1186785"/>
                    <a:pt x="4239604" y="1175711"/>
                    <a:pt x="4261832" y="1153133"/>
                  </a:cubicBezTo>
                  <a:cubicBezTo>
                    <a:pt x="4275796" y="1139277"/>
                    <a:pt x="4286454" y="1122469"/>
                    <a:pt x="4293065" y="1103945"/>
                  </a:cubicBezTo>
                  <a:cubicBezTo>
                    <a:pt x="4299879" y="1086190"/>
                    <a:pt x="4304803" y="1067760"/>
                    <a:pt x="4307738" y="1048966"/>
                  </a:cubicBezTo>
                  <a:cubicBezTo>
                    <a:pt x="4314079" y="1011057"/>
                    <a:pt x="4315799" y="973075"/>
                    <a:pt x="4316743" y="935220"/>
                  </a:cubicBezTo>
                  <a:lnTo>
                    <a:pt x="4316811" y="893898"/>
                  </a:lnTo>
                  <a:lnTo>
                    <a:pt x="4317115" y="832807"/>
                  </a:lnTo>
                  <a:cubicBezTo>
                    <a:pt x="4317215" y="820752"/>
                    <a:pt x="4316980" y="808664"/>
                    <a:pt x="4317755" y="796629"/>
                  </a:cubicBezTo>
                  <a:cubicBezTo>
                    <a:pt x="4318734" y="780742"/>
                    <a:pt x="4318969" y="764839"/>
                    <a:pt x="4320285" y="748986"/>
                  </a:cubicBezTo>
                  <a:cubicBezTo>
                    <a:pt x="4320522" y="740891"/>
                    <a:pt x="4305545" y="728495"/>
                    <a:pt x="4302442" y="746095"/>
                  </a:cubicBezTo>
                  <a:cubicBezTo>
                    <a:pt x="4300553" y="763769"/>
                    <a:pt x="4300418" y="781700"/>
                    <a:pt x="4299507" y="799540"/>
                  </a:cubicBezTo>
                  <a:lnTo>
                    <a:pt x="4296776" y="851820"/>
                  </a:lnTo>
                  <a:cubicBezTo>
                    <a:pt x="4295730" y="875741"/>
                    <a:pt x="4294718" y="899608"/>
                    <a:pt x="4293706" y="923587"/>
                  </a:cubicBezTo>
                  <a:cubicBezTo>
                    <a:pt x="4293268" y="936026"/>
                    <a:pt x="4291311" y="948337"/>
                    <a:pt x="4289929" y="960611"/>
                  </a:cubicBezTo>
                  <a:cubicBezTo>
                    <a:pt x="4288815" y="971651"/>
                    <a:pt x="4286353" y="982468"/>
                    <a:pt x="4285341" y="993329"/>
                  </a:cubicBezTo>
                  <a:cubicBezTo>
                    <a:pt x="4283722" y="1019092"/>
                    <a:pt x="4279945" y="1044672"/>
                    <a:pt x="4274110" y="1069814"/>
                  </a:cubicBezTo>
                  <a:cubicBezTo>
                    <a:pt x="4270028" y="1086439"/>
                    <a:pt x="4263484" y="1102370"/>
                    <a:pt x="4254749" y="1117083"/>
                  </a:cubicBezTo>
                  <a:cubicBezTo>
                    <a:pt x="4246417" y="1131509"/>
                    <a:pt x="4234241" y="1143334"/>
                    <a:pt x="4219569" y="1151234"/>
                  </a:cubicBezTo>
                  <a:cubicBezTo>
                    <a:pt x="4203244" y="1159271"/>
                    <a:pt x="4186210" y="1165721"/>
                    <a:pt x="4168671" y="1170493"/>
                  </a:cubicBezTo>
                  <a:cubicBezTo>
                    <a:pt x="4150221" y="1176133"/>
                    <a:pt x="4132715" y="1180612"/>
                    <a:pt x="4114062" y="1184518"/>
                  </a:cubicBezTo>
                  <a:cubicBezTo>
                    <a:pt x="4098142" y="1187891"/>
                    <a:pt x="4081986" y="1190728"/>
                    <a:pt x="4065729" y="1193160"/>
                  </a:cubicBezTo>
                  <a:lnTo>
                    <a:pt x="4024376" y="1198452"/>
                  </a:lnTo>
                  <a:cubicBezTo>
                    <a:pt x="4005960" y="1201454"/>
                    <a:pt x="3987509" y="1204476"/>
                    <a:pt x="3969026" y="1207518"/>
                  </a:cubicBezTo>
                  <a:cubicBezTo>
                    <a:pt x="3952802" y="1210247"/>
                    <a:pt x="3936545" y="1212986"/>
                    <a:pt x="3920219" y="1215738"/>
                  </a:cubicBezTo>
                  <a:cubicBezTo>
                    <a:pt x="3906323" y="1218521"/>
                    <a:pt x="3917049" y="1224899"/>
                    <a:pt x="3920995" y="1225452"/>
                  </a:cubicBezTo>
                  <a:close/>
                  <a:moveTo>
                    <a:pt x="4108329" y="1130635"/>
                  </a:moveTo>
                  <a:cubicBezTo>
                    <a:pt x="4114400" y="1130450"/>
                    <a:pt x="4120404" y="1129961"/>
                    <a:pt x="4126408" y="1129455"/>
                  </a:cubicBezTo>
                  <a:cubicBezTo>
                    <a:pt x="4134300" y="1128736"/>
                    <a:pt x="4142598" y="1129030"/>
                    <a:pt x="4150221" y="1126820"/>
                  </a:cubicBezTo>
                  <a:cubicBezTo>
                    <a:pt x="4169008" y="1122102"/>
                    <a:pt x="4186648" y="1113693"/>
                    <a:pt x="4202164" y="1102087"/>
                  </a:cubicBezTo>
                  <a:lnTo>
                    <a:pt x="4214105" y="1091293"/>
                  </a:lnTo>
                  <a:cubicBezTo>
                    <a:pt x="4217647" y="1087276"/>
                    <a:pt x="4220986" y="1083046"/>
                    <a:pt x="4224021" y="1078631"/>
                  </a:cubicBezTo>
                  <a:cubicBezTo>
                    <a:pt x="4227832" y="1072266"/>
                    <a:pt x="4231172" y="1065648"/>
                    <a:pt x="4234072" y="1058822"/>
                  </a:cubicBezTo>
                  <a:lnTo>
                    <a:pt x="4241156" y="1038199"/>
                  </a:lnTo>
                  <a:cubicBezTo>
                    <a:pt x="4243517" y="1029430"/>
                    <a:pt x="4246182" y="1020690"/>
                    <a:pt x="4248340" y="1011917"/>
                  </a:cubicBezTo>
                  <a:lnTo>
                    <a:pt x="4253737" y="985379"/>
                  </a:lnTo>
                  <a:lnTo>
                    <a:pt x="4257784" y="958159"/>
                  </a:lnTo>
                  <a:lnTo>
                    <a:pt x="4260652" y="930903"/>
                  </a:lnTo>
                  <a:cubicBezTo>
                    <a:pt x="4261394" y="924268"/>
                    <a:pt x="4262068" y="917630"/>
                    <a:pt x="4262372" y="911036"/>
                  </a:cubicBezTo>
                  <a:lnTo>
                    <a:pt x="4264025" y="881307"/>
                  </a:lnTo>
                  <a:cubicBezTo>
                    <a:pt x="4264025" y="875434"/>
                    <a:pt x="4264294" y="869569"/>
                    <a:pt x="4264902" y="863727"/>
                  </a:cubicBezTo>
                  <a:cubicBezTo>
                    <a:pt x="4266014" y="855986"/>
                    <a:pt x="4266284" y="848211"/>
                    <a:pt x="4267701" y="840454"/>
                  </a:cubicBezTo>
                  <a:cubicBezTo>
                    <a:pt x="4267971" y="836453"/>
                    <a:pt x="4253063" y="831036"/>
                    <a:pt x="4249891" y="839624"/>
                  </a:cubicBezTo>
                  <a:cubicBezTo>
                    <a:pt x="4248306" y="848117"/>
                    <a:pt x="4247227" y="856694"/>
                    <a:pt x="4246653" y="865312"/>
                  </a:cubicBezTo>
                  <a:cubicBezTo>
                    <a:pt x="4245675" y="873664"/>
                    <a:pt x="4244596" y="881992"/>
                    <a:pt x="4243280" y="890272"/>
                  </a:cubicBezTo>
                  <a:cubicBezTo>
                    <a:pt x="4241526" y="901679"/>
                    <a:pt x="4240414" y="913087"/>
                    <a:pt x="4238221" y="924339"/>
                  </a:cubicBezTo>
                  <a:cubicBezTo>
                    <a:pt x="4237007" y="930201"/>
                    <a:pt x="4235084" y="935989"/>
                    <a:pt x="4233432" y="941774"/>
                  </a:cubicBezTo>
                  <a:cubicBezTo>
                    <a:pt x="4231678" y="946826"/>
                    <a:pt x="4230194" y="951963"/>
                    <a:pt x="4228979" y="957164"/>
                  </a:cubicBezTo>
                  <a:cubicBezTo>
                    <a:pt x="4226585" y="969401"/>
                    <a:pt x="4225809" y="982043"/>
                    <a:pt x="4222874" y="993855"/>
                  </a:cubicBezTo>
                  <a:cubicBezTo>
                    <a:pt x="4221221" y="1002480"/>
                    <a:pt x="4219097" y="1010922"/>
                    <a:pt x="4216837" y="1019031"/>
                  </a:cubicBezTo>
                  <a:cubicBezTo>
                    <a:pt x="4215386" y="1027511"/>
                    <a:pt x="4213262" y="1035859"/>
                    <a:pt x="4210462" y="1043991"/>
                  </a:cubicBezTo>
                  <a:cubicBezTo>
                    <a:pt x="4204492" y="1058619"/>
                    <a:pt x="4195182" y="1071656"/>
                    <a:pt x="4183309" y="1082065"/>
                  </a:cubicBezTo>
                  <a:cubicBezTo>
                    <a:pt x="4178081" y="1086365"/>
                    <a:pt x="4172448" y="1090113"/>
                    <a:pt x="4166444" y="1093253"/>
                  </a:cubicBezTo>
                  <a:cubicBezTo>
                    <a:pt x="4161621" y="1096289"/>
                    <a:pt x="4155281" y="1097584"/>
                    <a:pt x="4150086" y="1100478"/>
                  </a:cubicBezTo>
                  <a:cubicBezTo>
                    <a:pt x="4142497" y="1103851"/>
                    <a:pt x="4135110" y="1107898"/>
                    <a:pt x="4126981" y="1111423"/>
                  </a:cubicBezTo>
                  <a:cubicBezTo>
                    <a:pt x="4119898" y="1114668"/>
                    <a:pt x="4112815" y="1117929"/>
                    <a:pt x="4105596" y="1121248"/>
                  </a:cubicBezTo>
                  <a:cubicBezTo>
                    <a:pt x="4099559" y="1124520"/>
                    <a:pt x="4106272" y="1130251"/>
                    <a:pt x="4108329" y="1130635"/>
                  </a:cubicBezTo>
                  <a:close/>
                  <a:moveTo>
                    <a:pt x="4379143" y="382940"/>
                  </a:moveTo>
                  <a:cubicBezTo>
                    <a:pt x="4380796" y="387274"/>
                    <a:pt x="4382786" y="391345"/>
                    <a:pt x="4384674" y="395511"/>
                  </a:cubicBezTo>
                  <a:cubicBezTo>
                    <a:pt x="4386698" y="401161"/>
                    <a:pt x="4389194" y="406635"/>
                    <a:pt x="4392129" y="411877"/>
                  </a:cubicBezTo>
                  <a:cubicBezTo>
                    <a:pt x="4399786" y="423267"/>
                    <a:pt x="4408083" y="434084"/>
                    <a:pt x="4416212" y="445066"/>
                  </a:cubicBezTo>
                  <a:cubicBezTo>
                    <a:pt x="4420563" y="450945"/>
                    <a:pt x="4424745" y="457047"/>
                    <a:pt x="4429636" y="462447"/>
                  </a:cubicBezTo>
                  <a:cubicBezTo>
                    <a:pt x="4436449" y="470040"/>
                    <a:pt x="4444241" y="476786"/>
                    <a:pt x="4451021" y="484435"/>
                  </a:cubicBezTo>
                  <a:cubicBezTo>
                    <a:pt x="4459588" y="494163"/>
                    <a:pt x="4467683" y="504356"/>
                    <a:pt x="4475811" y="514509"/>
                  </a:cubicBezTo>
                  <a:cubicBezTo>
                    <a:pt x="4484076" y="524887"/>
                    <a:pt x="4492171" y="535465"/>
                    <a:pt x="4500299" y="545988"/>
                  </a:cubicBezTo>
                  <a:cubicBezTo>
                    <a:pt x="4503268" y="549820"/>
                    <a:pt x="4506134" y="553746"/>
                    <a:pt x="4509103" y="557598"/>
                  </a:cubicBezTo>
                  <a:cubicBezTo>
                    <a:pt x="4513488" y="563312"/>
                    <a:pt x="4518007" y="568988"/>
                    <a:pt x="4522392" y="574736"/>
                  </a:cubicBezTo>
                  <a:cubicBezTo>
                    <a:pt x="4525192" y="578015"/>
                    <a:pt x="4527722" y="581512"/>
                    <a:pt x="4529981" y="585192"/>
                  </a:cubicBezTo>
                  <a:cubicBezTo>
                    <a:pt x="4532781" y="590252"/>
                    <a:pt x="4536154" y="594812"/>
                    <a:pt x="4538717" y="600084"/>
                  </a:cubicBezTo>
                  <a:cubicBezTo>
                    <a:pt x="4540336" y="602479"/>
                    <a:pt x="4554334" y="595992"/>
                    <a:pt x="4552715" y="589081"/>
                  </a:cubicBezTo>
                  <a:cubicBezTo>
                    <a:pt x="4549949" y="583256"/>
                    <a:pt x="4546711" y="577657"/>
                    <a:pt x="4543069" y="572328"/>
                  </a:cubicBezTo>
                  <a:cubicBezTo>
                    <a:pt x="4539864" y="566931"/>
                    <a:pt x="4536761" y="561474"/>
                    <a:pt x="4533523" y="556094"/>
                  </a:cubicBezTo>
                  <a:cubicBezTo>
                    <a:pt x="4529104" y="548700"/>
                    <a:pt x="4524416" y="541516"/>
                    <a:pt x="4520065" y="534015"/>
                  </a:cubicBezTo>
                  <a:cubicBezTo>
                    <a:pt x="4517839" y="530109"/>
                    <a:pt x="4516153" y="525741"/>
                    <a:pt x="4514196" y="521535"/>
                  </a:cubicBezTo>
                  <a:cubicBezTo>
                    <a:pt x="4512813" y="517639"/>
                    <a:pt x="4511093" y="513881"/>
                    <a:pt x="4509002" y="510309"/>
                  </a:cubicBezTo>
                  <a:cubicBezTo>
                    <a:pt x="4503301" y="502589"/>
                    <a:pt x="4497129" y="495327"/>
                    <a:pt x="4491125" y="487899"/>
                  </a:cubicBezTo>
                  <a:cubicBezTo>
                    <a:pt x="4486841" y="482594"/>
                    <a:pt x="4482760" y="477062"/>
                    <a:pt x="4478106" y="472087"/>
                  </a:cubicBezTo>
                  <a:cubicBezTo>
                    <a:pt x="4473315" y="467001"/>
                    <a:pt x="4467615" y="462724"/>
                    <a:pt x="4462961" y="457529"/>
                  </a:cubicBezTo>
                  <a:cubicBezTo>
                    <a:pt x="4453787" y="447336"/>
                    <a:pt x="4445084" y="436739"/>
                    <a:pt x="4436213" y="426309"/>
                  </a:cubicBezTo>
                  <a:cubicBezTo>
                    <a:pt x="4432368" y="421793"/>
                    <a:pt x="4428490" y="417351"/>
                    <a:pt x="4424745" y="412764"/>
                  </a:cubicBezTo>
                  <a:cubicBezTo>
                    <a:pt x="4421575" y="408912"/>
                    <a:pt x="4418910" y="404598"/>
                    <a:pt x="4415402" y="401022"/>
                  </a:cubicBezTo>
                  <a:cubicBezTo>
                    <a:pt x="4410714" y="396300"/>
                    <a:pt x="4405486" y="391993"/>
                    <a:pt x="4400359" y="387642"/>
                  </a:cubicBezTo>
                  <a:cubicBezTo>
                    <a:pt x="4395873" y="383810"/>
                    <a:pt x="4391286" y="380049"/>
                    <a:pt x="4386496" y="376511"/>
                  </a:cubicBezTo>
                  <a:cubicBezTo>
                    <a:pt x="4382145" y="373678"/>
                    <a:pt x="4378940" y="381287"/>
                    <a:pt x="4379143" y="382927"/>
                  </a:cubicBezTo>
                  <a:close/>
                  <a:moveTo>
                    <a:pt x="4395704" y="612698"/>
                  </a:moveTo>
                  <a:cubicBezTo>
                    <a:pt x="4397323" y="616955"/>
                    <a:pt x="4399246" y="620976"/>
                    <a:pt x="4401101" y="625101"/>
                  </a:cubicBezTo>
                  <a:cubicBezTo>
                    <a:pt x="4403057" y="630680"/>
                    <a:pt x="4405486" y="636087"/>
                    <a:pt x="4408352" y="641264"/>
                  </a:cubicBezTo>
                  <a:cubicBezTo>
                    <a:pt x="4415874" y="652469"/>
                    <a:pt x="4424003" y="663121"/>
                    <a:pt x="4431997" y="673921"/>
                  </a:cubicBezTo>
                  <a:cubicBezTo>
                    <a:pt x="4436079" y="679847"/>
                    <a:pt x="4440463" y="685561"/>
                    <a:pt x="4445152" y="691042"/>
                  </a:cubicBezTo>
                  <a:cubicBezTo>
                    <a:pt x="4451898" y="698490"/>
                    <a:pt x="4459554" y="705124"/>
                    <a:pt x="4466199" y="712629"/>
                  </a:cubicBezTo>
                  <a:cubicBezTo>
                    <a:pt x="4474631" y="722174"/>
                    <a:pt x="4482591" y="732219"/>
                    <a:pt x="4490552" y="742210"/>
                  </a:cubicBezTo>
                  <a:cubicBezTo>
                    <a:pt x="4498680" y="752436"/>
                    <a:pt x="4506641" y="762832"/>
                    <a:pt x="4514600" y="773207"/>
                  </a:cubicBezTo>
                  <a:cubicBezTo>
                    <a:pt x="4517535" y="776968"/>
                    <a:pt x="4520335" y="780837"/>
                    <a:pt x="4523235" y="784615"/>
                  </a:cubicBezTo>
                  <a:cubicBezTo>
                    <a:pt x="4527553" y="790274"/>
                    <a:pt x="4531972" y="795840"/>
                    <a:pt x="4536323" y="801479"/>
                  </a:cubicBezTo>
                  <a:cubicBezTo>
                    <a:pt x="4539054" y="804717"/>
                    <a:pt x="4541550" y="808161"/>
                    <a:pt x="4543743" y="811780"/>
                  </a:cubicBezTo>
                  <a:cubicBezTo>
                    <a:pt x="4546509" y="816775"/>
                    <a:pt x="4549781" y="821272"/>
                    <a:pt x="4552277" y="826469"/>
                  </a:cubicBezTo>
                  <a:cubicBezTo>
                    <a:pt x="4553896" y="828830"/>
                    <a:pt x="4567826" y="822287"/>
                    <a:pt x="4566274" y="815450"/>
                  </a:cubicBezTo>
                  <a:cubicBezTo>
                    <a:pt x="4563576" y="809699"/>
                    <a:pt x="4560405" y="804171"/>
                    <a:pt x="4556830" y="798923"/>
                  </a:cubicBezTo>
                  <a:cubicBezTo>
                    <a:pt x="4553693" y="793617"/>
                    <a:pt x="4550692" y="788196"/>
                    <a:pt x="4547520" y="782908"/>
                  </a:cubicBezTo>
                  <a:cubicBezTo>
                    <a:pt x="4543170" y="775646"/>
                    <a:pt x="4538582" y="768552"/>
                    <a:pt x="4534366" y="761179"/>
                  </a:cubicBezTo>
                  <a:cubicBezTo>
                    <a:pt x="4532140" y="757307"/>
                    <a:pt x="4530488" y="752980"/>
                    <a:pt x="4528599" y="748851"/>
                  </a:cubicBezTo>
                  <a:cubicBezTo>
                    <a:pt x="4527283" y="744999"/>
                    <a:pt x="4525562" y="741289"/>
                    <a:pt x="4523505" y="737774"/>
                  </a:cubicBezTo>
                  <a:cubicBezTo>
                    <a:pt x="4517973" y="730161"/>
                    <a:pt x="4511903" y="723031"/>
                    <a:pt x="4506000" y="715732"/>
                  </a:cubicBezTo>
                  <a:cubicBezTo>
                    <a:pt x="4501784" y="710497"/>
                    <a:pt x="4497769" y="705080"/>
                    <a:pt x="4493183" y="700159"/>
                  </a:cubicBezTo>
                  <a:cubicBezTo>
                    <a:pt x="4488494" y="695147"/>
                    <a:pt x="4482861" y="690961"/>
                    <a:pt x="4478274" y="685875"/>
                  </a:cubicBezTo>
                  <a:cubicBezTo>
                    <a:pt x="4469268" y="675830"/>
                    <a:pt x="4460701" y="665401"/>
                    <a:pt x="4451999" y="655154"/>
                  </a:cubicBezTo>
                  <a:cubicBezTo>
                    <a:pt x="4448221" y="650712"/>
                    <a:pt x="4444376" y="646344"/>
                    <a:pt x="4440699" y="641827"/>
                  </a:cubicBezTo>
                  <a:cubicBezTo>
                    <a:pt x="4437563" y="638033"/>
                    <a:pt x="4434999" y="633776"/>
                    <a:pt x="4431525" y="630292"/>
                  </a:cubicBezTo>
                  <a:cubicBezTo>
                    <a:pt x="4426937" y="625610"/>
                    <a:pt x="4421777" y="621428"/>
                    <a:pt x="4416717" y="617137"/>
                  </a:cubicBezTo>
                  <a:cubicBezTo>
                    <a:pt x="4412299" y="613397"/>
                    <a:pt x="4407779" y="609717"/>
                    <a:pt x="4403057" y="606209"/>
                  </a:cubicBezTo>
                  <a:cubicBezTo>
                    <a:pt x="4398774" y="603490"/>
                    <a:pt x="4395502" y="611046"/>
                    <a:pt x="4395704" y="612685"/>
                  </a:cubicBezTo>
                  <a:close/>
                  <a:moveTo>
                    <a:pt x="4405755" y="835168"/>
                  </a:moveTo>
                  <a:cubicBezTo>
                    <a:pt x="4407341" y="839388"/>
                    <a:pt x="4409196" y="843314"/>
                    <a:pt x="4410983" y="847368"/>
                  </a:cubicBezTo>
                  <a:cubicBezTo>
                    <a:pt x="4412872" y="852859"/>
                    <a:pt x="4415233" y="858182"/>
                    <a:pt x="4418033" y="863272"/>
                  </a:cubicBezTo>
                  <a:cubicBezTo>
                    <a:pt x="4425352" y="874311"/>
                    <a:pt x="4433346" y="884761"/>
                    <a:pt x="4441138" y="895379"/>
                  </a:cubicBezTo>
                  <a:cubicBezTo>
                    <a:pt x="4445152" y="901194"/>
                    <a:pt x="4449469" y="906803"/>
                    <a:pt x="4454056" y="912186"/>
                  </a:cubicBezTo>
                  <a:cubicBezTo>
                    <a:pt x="4460633" y="919482"/>
                    <a:pt x="4468189" y="925951"/>
                    <a:pt x="4474699" y="933324"/>
                  </a:cubicBezTo>
                  <a:cubicBezTo>
                    <a:pt x="4482962" y="942705"/>
                    <a:pt x="4490754" y="952550"/>
                    <a:pt x="4498545" y="962332"/>
                  </a:cubicBezTo>
                  <a:cubicBezTo>
                    <a:pt x="4506539" y="972360"/>
                    <a:pt x="4514297" y="982569"/>
                    <a:pt x="4522089" y="992759"/>
                  </a:cubicBezTo>
                  <a:cubicBezTo>
                    <a:pt x="4524956" y="996469"/>
                    <a:pt x="4527688" y="1000261"/>
                    <a:pt x="4530521" y="1003964"/>
                  </a:cubicBezTo>
                  <a:cubicBezTo>
                    <a:pt x="4534804" y="1009513"/>
                    <a:pt x="4539088" y="1014987"/>
                    <a:pt x="4543338" y="1020552"/>
                  </a:cubicBezTo>
                  <a:cubicBezTo>
                    <a:pt x="4546036" y="1023709"/>
                    <a:pt x="4548465" y="1027079"/>
                    <a:pt x="4550624" y="1030634"/>
                  </a:cubicBezTo>
                  <a:cubicBezTo>
                    <a:pt x="4553255" y="1035552"/>
                    <a:pt x="4556527" y="1039977"/>
                    <a:pt x="4558921" y="1045101"/>
                  </a:cubicBezTo>
                  <a:cubicBezTo>
                    <a:pt x="4560507" y="1047421"/>
                    <a:pt x="4574336" y="1040787"/>
                    <a:pt x="4572885" y="1034044"/>
                  </a:cubicBezTo>
                  <a:cubicBezTo>
                    <a:pt x="4570288" y="1028398"/>
                    <a:pt x="4567219" y="1022971"/>
                    <a:pt x="4563711" y="1017824"/>
                  </a:cubicBezTo>
                  <a:cubicBezTo>
                    <a:pt x="4560675" y="1012609"/>
                    <a:pt x="4557707" y="1007283"/>
                    <a:pt x="4554604" y="1002085"/>
                  </a:cubicBezTo>
                  <a:cubicBezTo>
                    <a:pt x="4550388" y="994918"/>
                    <a:pt x="4545901" y="987949"/>
                    <a:pt x="4541786" y="980670"/>
                  </a:cubicBezTo>
                  <a:cubicBezTo>
                    <a:pt x="4539662" y="976893"/>
                    <a:pt x="4538043" y="972636"/>
                    <a:pt x="4536221" y="968561"/>
                  </a:cubicBezTo>
                  <a:cubicBezTo>
                    <a:pt x="4534906" y="964781"/>
                    <a:pt x="4533287" y="961128"/>
                    <a:pt x="4531297" y="957654"/>
                  </a:cubicBezTo>
                  <a:cubicBezTo>
                    <a:pt x="4525866" y="950189"/>
                    <a:pt x="4519896" y="943183"/>
                    <a:pt x="4514128" y="936016"/>
                  </a:cubicBezTo>
                  <a:cubicBezTo>
                    <a:pt x="4509980" y="930872"/>
                    <a:pt x="4506067" y="925560"/>
                    <a:pt x="4501581" y="920757"/>
                  </a:cubicBezTo>
                  <a:cubicBezTo>
                    <a:pt x="4496960" y="915836"/>
                    <a:pt x="4491429" y="911761"/>
                    <a:pt x="4486909" y="906749"/>
                  </a:cubicBezTo>
                  <a:cubicBezTo>
                    <a:pt x="4478106" y="896927"/>
                    <a:pt x="4469741" y="886697"/>
                    <a:pt x="4461173" y="876635"/>
                  </a:cubicBezTo>
                  <a:cubicBezTo>
                    <a:pt x="4457463" y="872304"/>
                    <a:pt x="4453719" y="867994"/>
                    <a:pt x="4450110" y="863568"/>
                  </a:cubicBezTo>
                  <a:cubicBezTo>
                    <a:pt x="4447310" y="859649"/>
                    <a:pt x="4444309" y="855871"/>
                    <a:pt x="4441138" y="852252"/>
                  </a:cubicBezTo>
                  <a:cubicBezTo>
                    <a:pt x="4436618" y="847665"/>
                    <a:pt x="4431559" y="843553"/>
                    <a:pt x="4426601" y="839371"/>
                  </a:cubicBezTo>
                  <a:cubicBezTo>
                    <a:pt x="4422216" y="835704"/>
                    <a:pt x="4417763" y="832109"/>
                    <a:pt x="4413109" y="828702"/>
                  </a:cubicBezTo>
                  <a:cubicBezTo>
                    <a:pt x="4408893" y="826031"/>
                    <a:pt x="4405587" y="833532"/>
                    <a:pt x="4405755" y="835165"/>
                  </a:cubicBezTo>
                  <a:close/>
                  <a:moveTo>
                    <a:pt x="4401371" y="1041350"/>
                  </a:moveTo>
                  <a:cubicBezTo>
                    <a:pt x="4402889" y="1045532"/>
                    <a:pt x="4404744" y="1049421"/>
                    <a:pt x="4406464" y="1053438"/>
                  </a:cubicBezTo>
                  <a:cubicBezTo>
                    <a:pt x="4408319" y="1058872"/>
                    <a:pt x="4410647" y="1064141"/>
                    <a:pt x="4413378" y="1069194"/>
                  </a:cubicBezTo>
                  <a:cubicBezTo>
                    <a:pt x="4420597" y="1080105"/>
                    <a:pt x="4428490" y="1090443"/>
                    <a:pt x="4436179" y="1100899"/>
                  </a:cubicBezTo>
                  <a:cubicBezTo>
                    <a:pt x="4440126" y="1106660"/>
                    <a:pt x="4444376" y="1112202"/>
                    <a:pt x="4448895" y="1117504"/>
                  </a:cubicBezTo>
                  <a:cubicBezTo>
                    <a:pt x="4455406" y="1124709"/>
                    <a:pt x="4462860" y="1131087"/>
                    <a:pt x="4469302" y="1138386"/>
                  </a:cubicBezTo>
                  <a:cubicBezTo>
                    <a:pt x="4477464" y="1147655"/>
                    <a:pt x="4485155" y="1157366"/>
                    <a:pt x="4492845" y="1167056"/>
                  </a:cubicBezTo>
                  <a:cubicBezTo>
                    <a:pt x="4500704" y="1176973"/>
                    <a:pt x="4508361" y="1187071"/>
                    <a:pt x="4516085" y="1197116"/>
                  </a:cubicBezTo>
                  <a:cubicBezTo>
                    <a:pt x="4518884" y="1200766"/>
                    <a:pt x="4521583" y="1204536"/>
                    <a:pt x="4524382" y="1208193"/>
                  </a:cubicBezTo>
                  <a:cubicBezTo>
                    <a:pt x="4528565" y="1213684"/>
                    <a:pt x="4532849" y="1219084"/>
                    <a:pt x="4537031" y="1224575"/>
                  </a:cubicBezTo>
                  <a:cubicBezTo>
                    <a:pt x="4539696" y="1227712"/>
                    <a:pt x="4542090" y="1231055"/>
                    <a:pt x="4544215" y="1234566"/>
                  </a:cubicBezTo>
                  <a:cubicBezTo>
                    <a:pt x="4546812" y="1239430"/>
                    <a:pt x="4549983" y="1243798"/>
                    <a:pt x="4552378" y="1248867"/>
                  </a:cubicBezTo>
                  <a:cubicBezTo>
                    <a:pt x="4553929" y="1251171"/>
                    <a:pt x="4567724" y="1244499"/>
                    <a:pt x="4566342" y="1237807"/>
                  </a:cubicBezTo>
                  <a:cubicBezTo>
                    <a:pt x="4563744" y="1232225"/>
                    <a:pt x="4560743" y="1226855"/>
                    <a:pt x="4557302" y="1221755"/>
                  </a:cubicBezTo>
                  <a:cubicBezTo>
                    <a:pt x="4554300" y="1216598"/>
                    <a:pt x="4551400" y="1211326"/>
                    <a:pt x="4548364" y="1206166"/>
                  </a:cubicBezTo>
                  <a:cubicBezTo>
                    <a:pt x="4544181" y="1199106"/>
                    <a:pt x="4539763" y="1192215"/>
                    <a:pt x="4535715" y="1185007"/>
                  </a:cubicBezTo>
                  <a:cubicBezTo>
                    <a:pt x="4533624" y="1181266"/>
                    <a:pt x="4532039" y="1177047"/>
                    <a:pt x="4530251" y="1173010"/>
                  </a:cubicBezTo>
                  <a:cubicBezTo>
                    <a:pt x="4529003" y="1169256"/>
                    <a:pt x="4527384" y="1165640"/>
                    <a:pt x="4525394" y="1162216"/>
                  </a:cubicBezTo>
                  <a:cubicBezTo>
                    <a:pt x="4520065" y="1154823"/>
                    <a:pt x="4514162" y="1147911"/>
                    <a:pt x="4508462" y="1140818"/>
                  </a:cubicBezTo>
                  <a:cubicBezTo>
                    <a:pt x="4504414" y="1135759"/>
                    <a:pt x="4500535" y="1130497"/>
                    <a:pt x="4496117" y="1125741"/>
                  </a:cubicBezTo>
                  <a:cubicBezTo>
                    <a:pt x="4491564" y="1120877"/>
                    <a:pt x="4486065" y="1116897"/>
                    <a:pt x="4481614" y="1111939"/>
                  </a:cubicBezTo>
                  <a:cubicBezTo>
                    <a:pt x="4472911" y="1102225"/>
                    <a:pt x="4464648" y="1092126"/>
                    <a:pt x="4456181" y="1082193"/>
                  </a:cubicBezTo>
                  <a:cubicBezTo>
                    <a:pt x="4452538" y="1077879"/>
                    <a:pt x="4448828" y="1073659"/>
                    <a:pt x="4445253" y="1069291"/>
                  </a:cubicBezTo>
                  <a:cubicBezTo>
                    <a:pt x="4442521" y="1065406"/>
                    <a:pt x="4439552" y="1061665"/>
                    <a:pt x="4436416" y="1058087"/>
                  </a:cubicBezTo>
                  <a:cubicBezTo>
                    <a:pt x="4431929" y="1053573"/>
                    <a:pt x="4426937" y="1049519"/>
                    <a:pt x="4422047" y="1045407"/>
                  </a:cubicBezTo>
                  <a:cubicBezTo>
                    <a:pt x="4417729" y="1041778"/>
                    <a:pt x="4413311" y="1038237"/>
                    <a:pt x="4408690" y="1034884"/>
                  </a:cubicBezTo>
                  <a:cubicBezTo>
                    <a:pt x="4404541" y="1032250"/>
                    <a:pt x="4401202" y="1039731"/>
                    <a:pt x="4401371" y="1041336"/>
                  </a:cubicBezTo>
                  <a:close/>
                  <a:moveTo>
                    <a:pt x="4344942" y="1189085"/>
                  </a:moveTo>
                  <a:cubicBezTo>
                    <a:pt x="4346324" y="1193102"/>
                    <a:pt x="4348044" y="1196843"/>
                    <a:pt x="4349630" y="1200678"/>
                  </a:cubicBezTo>
                  <a:cubicBezTo>
                    <a:pt x="4351282" y="1205892"/>
                    <a:pt x="4353374" y="1210952"/>
                    <a:pt x="4355937" y="1215789"/>
                  </a:cubicBezTo>
                  <a:cubicBezTo>
                    <a:pt x="4362717" y="1226167"/>
                    <a:pt x="4370104" y="1235989"/>
                    <a:pt x="4377355" y="1245960"/>
                  </a:cubicBezTo>
                  <a:cubicBezTo>
                    <a:pt x="4381066" y="1251424"/>
                    <a:pt x="4385046" y="1256686"/>
                    <a:pt x="4389329" y="1261715"/>
                  </a:cubicBezTo>
                  <a:cubicBezTo>
                    <a:pt x="4395502" y="1268555"/>
                    <a:pt x="4402585" y="1274532"/>
                    <a:pt x="4408690" y="1281436"/>
                  </a:cubicBezTo>
                  <a:cubicBezTo>
                    <a:pt x="4416448" y="1290206"/>
                    <a:pt x="4423666" y="1299441"/>
                    <a:pt x="4430918" y="1308639"/>
                  </a:cubicBezTo>
                  <a:cubicBezTo>
                    <a:pt x="4438338" y="1318036"/>
                    <a:pt x="4445522" y="1327639"/>
                    <a:pt x="4452808" y="1337168"/>
                  </a:cubicBezTo>
                  <a:cubicBezTo>
                    <a:pt x="4455439" y="1340652"/>
                    <a:pt x="4458003" y="1344227"/>
                    <a:pt x="4460633" y="1347691"/>
                  </a:cubicBezTo>
                  <a:cubicBezTo>
                    <a:pt x="4464580" y="1352906"/>
                    <a:pt x="4468594" y="1358046"/>
                    <a:pt x="4472540" y="1363244"/>
                  </a:cubicBezTo>
                  <a:cubicBezTo>
                    <a:pt x="4475036" y="1366226"/>
                    <a:pt x="4477296" y="1369406"/>
                    <a:pt x="4479286" y="1372756"/>
                  </a:cubicBezTo>
                  <a:cubicBezTo>
                    <a:pt x="4481680" y="1377417"/>
                    <a:pt x="4484683" y="1381562"/>
                    <a:pt x="4486875" y="1386409"/>
                  </a:cubicBezTo>
                  <a:cubicBezTo>
                    <a:pt x="4488326" y="1388605"/>
                    <a:pt x="4501986" y="1381768"/>
                    <a:pt x="4500805" y="1375316"/>
                  </a:cubicBezTo>
                  <a:cubicBezTo>
                    <a:pt x="4498445" y="1369973"/>
                    <a:pt x="4495645" y="1364843"/>
                    <a:pt x="4492407" y="1359982"/>
                  </a:cubicBezTo>
                  <a:cubicBezTo>
                    <a:pt x="4489607" y="1355044"/>
                    <a:pt x="4486909" y="1350012"/>
                    <a:pt x="4484110" y="1345111"/>
                  </a:cubicBezTo>
                  <a:cubicBezTo>
                    <a:pt x="4480196" y="1338345"/>
                    <a:pt x="4476082" y="1331767"/>
                    <a:pt x="4472338" y="1324910"/>
                  </a:cubicBezTo>
                  <a:cubicBezTo>
                    <a:pt x="4470449" y="1321170"/>
                    <a:pt x="4468796" y="1317331"/>
                    <a:pt x="4467312" y="1313412"/>
                  </a:cubicBezTo>
                  <a:cubicBezTo>
                    <a:pt x="4466199" y="1309816"/>
                    <a:pt x="4464681" y="1306349"/>
                    <a:pt x="4462826" y="1303074"/>
                  </a:cubicBezTo>
                  <a:cubicBezTo>
                    <a:pt x="4457834" y="1296051"/>
                    <a:pt x="4452268" y="1289471"/>
                    <a:pt x="4446872" y="1282762"/>
                  </a:cubicBezTo>
                  <a:cubicBezTo>
                    <a:pt x="4443026" y="1277952"/>
                    <a:pt x="4439418" y="1272960"/>
                    <a:pt x="4435202" y="1268481"/>
                  </a:cubicBezTo>
                  <a:cubicBezTo>
                    <a:pt x="4430918" y="1263873"/>
                    <a:pt x="4425622" y="1260113"/>
                    <a:pt x="4421406" y="1255451"/>
                  </a:cubicBezTo>
                  <a:cubicBezTo>
                    <a:pt x="4413176" y="1246273"/>
                    <a:pt x="4405351" y="1236688"/>
                    <a:pt x="4397390" y="1227270"/>
                  </a:cubicBezTo>
                  <a:cubicBezTo>
                    <a:pt x="4393950" y="1223223"/>
                    <a:pt x="4390443" y="1219175"/>
                    <a:pt x="4387070" y="1215033"/>
                  </a:cubicBezTo>
                  <a:cubicBezTo>
                    <a:pt x="4384236" y="1211552"/>
                    <a:pt x="4381909" y="1207589"/>
                    <a:pt x="4378739" y="1204402"/>
                  </a:cubicBezTo>
                  <a:cubicBezTo>
                    <a:pt x="4374489" y="1200162"/>
                    <a:pt x="4369699" y="1196364"/>
                    <a:pt x="4365044" y="1192495"/>
                  </a:cubicBezTo>
                  <a:cubicBezTo>
                    <a:pt x="4360896" y="1189122"/>
                    <a:pt x="4356713" y="1185769"/>
                    <a:pt x="4352261" y="1182636"/>
                  </a:cubicBezTo>
                  <a:cubicBezTo>
                    <a:pt x="4348281" y="1180177"/>
                    <a:pt x="4344840" y="1187510"/>
                    <a:pt x="4344942" y="1189058"/>
                  </a:cubicBezTo>
                  <a:close/>
                  <a:moveTo>
                    <a:pt x="4226686" y="1267337"/>
                  </a:moveTo>
                  <a:cubicBezTo>
                    <a:pt x="4228001" y="1271243"/>
                    <a:pt x="4229620" y="1274893"/>
                    <a:pt x="4231105" y="1278650"/>
                  </a:cubicBezTo>
                  <a:cubicBezTo>
                    <a:pt x="4232656" y="1283727"/>
                    <a:pt x="4234679" y="1288654"/>
                    <a:pt x="4237108" y="1293377"/>
                  </a:cubicBezTo>
                  <a:cubicBezTo>
                    <a:pt x="4243618" y="1303458"/>
                    <a:pt x="4250768" y="1312987"/>
                    <a:pt x="4257717" y="1322661"/>
                  </a:cubicBezTo>
                  <a:cubicBezTo>
                    <a:pt x="4261292" y="1327963"/>
                    <a:pt x="4265137" y="1333066"/>
                    <a:pt x="4269286" y="1337940"/>
                  </a:cubicBezTo>
                  <a:cubicBezTo>
                    <a:pt x="4275256" y="1344537"/>
                    <a:pt x="4282171" y="1350305"/>
                    <a:pt x="4288040" y="1356977"/>
                  </a:cubicBezTo>
                  <a:cubicBezTo>
                    <a:pt x="4295527" y="1365473"/>
                    <a:pt x="4302510" y="1374432"/>
                    <a:pt x="4309526" y="1383333"/>
                  </a:cubicBezTo>
                  <a:cubicBezTo>
                    <a:pt x="4316676" y="1392440"/>
                    <a:pt x="4323624" y="1401763"/>
                    <a:pt x="4330640" y="1410991"/>
                  </a:cubicBezTo>
                  <a:cubicBezTo>
                    <a:pt x="4333170" y="1414381"/>
                    <a:pt x="4335632" y="1417828"/>
                    <a:pt x="4338196" y="1421218"/>
                  </a:cubicBezTo>
                  <a:cubicBezTo>
                    <a:pt x="4341973" y="1426251"/>
                    <a:pt x="4345852" y="1431226"/>
                    <a:pt x="4349663" y="1436275"/>
                  </a:cubicBezTo>
                  <a:cubicBezTo>
                    <a:pt x="4352092" y="1439159"/>
                    <a:pt x="4354251" y="1442248"/>
                    <a:pt x="4356139" y="1445510"/>
                  </a:cubicBezTo>
                  <a:cubicBezTo>
                    <a:pt x="4358433" y="1450027"/>
                    <a:pt x="4361334" y="1454061"/>
                    <a:pt x="4363392" y="1458796"/>
                  </a:cubicBezTo>
                  <a:cubicBezTo>
                    <a:pt x="4364808" y="1460918"/>
                    <a:pt x="4378401" y="1453986"/>
                    <a:pt x="4377321" y="1447665"/>
                  </a:cubicBezTo>
                  <a:cubicBezTo>
                    <a:pt x="4375096" y="1442471"/>
                    <a:pt x="4372397" y="1437483"/>
                    <a:pt x="4369294" y="1432757"/>
                  </a:cubicBezTo>
                  <a:cubicBezTo>
                    <a:pt x="4366596" y="1427947"/>
                    <a:pt x="4364066" y="1423043"/>
                    <a:pt x="4361334" y="1418253"/>
                  </a:cubicBezTo>
                  <a:cubicBezTo>
                    <a:pt x="4357590" y="1411693"/>
                    <a:pt x="4353643" y="1405298"/>
                    <a:pt x="4350035" y="1398626"/>
                  </a:cubicBezTo>
                  <a:cubicBezTo>
                    <a:pt x="4348180" y="1395142"/>
                    <a:pt x="4346830" y="1391182"/>
                    <a:pt x="4345278" y="1387421"/>
                  </a:cubicBezTo>
                  <a:cubicBezTo>
                    <a:pt x="4344233" y="1383910"/>
                    <a:pt x="4342850" y="1380523"/>
                    <a:pt x="4341062" y="1377323"/>
                  </a:cubicBezTo>
                  <a:cubicBezTo>
                    <a:pt x="4336239" y="1370523"/>
                    <a:pt x="4330876" y="1364168"/>
                    <a:pt x="4325681" y="1357638"/>
                  </a:cubicBezTo>
                  <a:cubicBezTo>
                    <a:pt x="4321972" y="1352977"/>
                    <a:pt x="4318464" y="1348130"/>
                    <a:pt x="4314383" y="1343809"/>
                  </a:cubicBezTo>
                  <a:cubicBezTo>
                    <a:pt x="4310200" y="1339367"/>
                    <a:pt x="4305073" y="1335791"/>
                    <a:pt x="4301026" y="1331258"/>
                  </a:cubicBezTo>
                  <a:cubicBezTo>
                    <a:pt x="4293065" y="1322357"/>
                    <a:pt x="4285476" y="1313088"/>
                    <a:pt x="4277752" y="1303964"/>
                  </a:cubicBezTo>
                  <a:cubicBezTo>
                    <a:pt x="4274446" y="1300021"/>
                    <a:pt x="4271040" y="1296132"/>
                    <a:pt x="4267802" y="1292132"/>
                  </a:cubicBezTo>
                  <a:cubicBezTo>
                    <a:pt x="4265306" y="1288550"/>
                    <a:pt x="4262607" y="1285113"/>
                    <a:pt x="4259741" y="1281831"/>
                  </a:cubicBezTo>
                  <a:cubicBezTo>
                    <a:pt x="4255491" y="1277777"/>
                    <a:pt x="4251072" y="1273952"/>
                    <a:pt x="4246417" y="1270363"/>
                  </a:cubicBezTo>
                  <a:cubicBezTo>
                    <a:pt x="4242437" y="1267081"/>
                    <a:pt x="4238356" y="1263894"/>
                    <a:pt x="4234039" y="1260888"/>
                  </a:cubicBezTo>
                  <a:cubicBezTo>
                    <a:pt x="4230160" y="1258504"/>
                    <a:pt x="4226618" y="1265786"/>
                    <a:pt x="4226686" y="1267297"/>
                  </a:cubicBezTo>
                  <a:close/>
                  <a:moveTo>
                    <a:pt x="4055441" y="1315085"/>
                  </a:moveTo>
                  <a:cubicBezTo>
                    <a:pt x="4056588" y="1318795"/>
                    <a:pt x="4058038" y="1322273"/>
                    <a:pt x="4059353" y="1325828"/>
                  </a:cubicBezTo>
                  <a:cubicBezTo>
                    <a:pt x="4060669" y="1330644"/>
                    <a:pt x="4062457" y="1335323"/>
                    <a:pt x="4064683" y="1339799"/>
                  </a:cubicBezTo>
                  <a:cubicBezTo>
                    <a:pt x="4070653" y="1349290"/>
                    <a:pt x="4077298" y="1358225"/>
                    <a:pt x="4083740" y="1367312"/>
                  </a:cubicBezTo>
                  <a:cubicBezTo>
                    <a:pt x="4087011" y="1372310"/>
                    <a:pt x="4090587" y="1377097"/>
                    <a:pt x="4094432" y="1381650"/>
                  </a:cubicBezTo>
                  <a:cubicBezTo>
                    <a:pt x="4099998" y="1387806"/>
                    <a:pt x="4106507" y="1393118"/>
                    <a:pt x="4112005" y="1399361"/>
                  </a:cubicBezTo>
                  <a:cubicBezTo>
                    <a:pt x="4119021" y="1407305"/>
                    <a:pt x="4125497" y="1415673"/>
                    <a:pt x="4131973" y="1424038"/>
                  </a:cubicBezTo>
                  <a:cubicBezTo>
                    <a:pt x="4138651" y="1432572"/>
                    <a:pt x="4145060" y="1441307"/>
                    <a:pt x="4151570" y="1449969"/>
                  </a:cubicBezTo>
                  <a:cubicBezTo>
                    <a:pt x="4153965" y="1453140"/>
                    <a:pt x="4156191" y="1456401"/>
                    <a:pt x="4158552" y="1459552"/>
                  </a:cubicBezTo>
                  <a:cubicBezTo>
                    <a:pt x="4162059" y="1464274"/>
                    <a:pt x="4165703" y="1468969"/>
                    <a:pt x="4169210" y="1473688"/>
                  </a:cubicBezTo>
                  <a:cubicBezTo>
                    <a:pt x="4171470" y="1476393"/>
                    <a:pt x="4173460" y="1479297"/>
                    <a:pt x="4175181" y="1482370"/>
                  </a:cubicBezTo>
                  <a:cubicBezTo>
                    <a:pt x="4177271" y="1486664"/>
                    <a:pt x="4179936" y="1490441"/>
                    <a:pt x="4181825" y="1494920"/>
                  </a:cubicBezTo>
                  <a:cubicBezTo>
                    <a:pt x="4183107" y="1496910"/>
                    <a:pt x="4196532" y="1489794"/>
                    <a:pt x="4195689" y="1483749"/>
                  </a:cubicBezTo>
                  <a:cubicBezTo>
                    <a:pt x="4193698" y="1478842"/>
                    <a:pt x="4191236" y="1474126"/>
                    <a:pt x="4188402" y="1469654"/>
                  </a:cubicBezTo>
                  <a:cubicBezTo>
                    <a:pt x="4185940" y="1465117"/>
                    <a:pt x="4183613" y="1460493"/>
                    <a:pt x="4181117" y="1455976"/>
                  </a:cubicBezTo>
                  <a:cubicBezTo>
                    <a:pt x="4177744" y="1449784"/>
                    <a:pt x="4174101" y="1443739"/>
                    <a:pt x="4170863" y="1437425"/>
                  </a:cubicBezTo>
                  <a:cubicBezTo>
                    <a:pt x="4169244" y="1433961"/>
                    <a:pt x="4167828" y="1430413"/>
                    <a:pt x="4166580" y="1426794"/>
                  </a:cubicBezTo>
                  <a:cubicBezTo>
                    <a:pt x="4165703" y="1423465"/>
                    <a:pt x="4164421" y="1420250"/>
                    <a:pt x="4162802" y="1417211"/>
                  </a:cubicBezTo>
                  <a:cubicBezTo>
                    <a:pt x="4158350" y="1410802"/>
                    <a:pt x="4153324" y="1404880"/>
                    <a:pt x="4148501" y="1398781"/>
                  </a:cubicBezTo>
                  <a:cubicBezTo>
                    <a:pt x="4145060" y="1394430"/>
                    <a:pt x="4141822" y="1389860"/>
                    <a:pt x="4138011" y="1385826"/>
                  </a:cubicBezTo>
                  <a:cubicBezTo>
                    <a:pt x="4134132" y="1381677"/>
                    <a:pt x="4129274" y="1378405"/>
                    <a:pt x="4125463" y="1374159"/>
                  </a:cubicBezTo>
                  <a:cubicBezTo>
                    <a:pt x="4118009" y="1365865"/>
                    <a:pt x="4110993" y="1357186"/>
                    <a:pt x="4103776" y="1348653"/>
                  </a:cubicBezTo>
                  <a:cubicBezTo>
                    <a:pt x="4100706" y="1344986"/>
                    <a:pt x="4097535" y="1341354"/>
                    <a:pt x="4094500" y="1337596"/>
                  </a:cubicBezTo>
                  <a:cubicBezTo>
                    <a:pt x="4092206" y="1334230"/>
                    <a:pt x="4089710" y="1330999"/>
                    <a:pt x="4087045" y="1327919"/>
                  </a:cubicBezTo>
                  <a:cubicBezTo>
                    <a:pt x="4083065" y="1324158"/>
                    <a:pt x="4078883" y="1320620"/>
                    <a:pt x="4074498" y="1317321"/>
                  </a:cubicBezTo>
                  <a:cubicBezTo>
                    <a:pt x="4070687" y="1314286"/>
                    <a:pt x="4066841" y="1311368"/>
                    <a:pt x="4062760" y="1308605"/>
                  </a:cubicBezTo>
                  <a:cubicBezTo>
                    <a:pt x="4059050" y="1306453"/>
                    <a:pt x="4055407" y="1313571"/>
                    <a:pt x="4055441" y="1315044"/>
                  </a:cubicBezTo>
                  <a:close/>
                  <a:moveTo>
                    <a:pt x="3860586" y="1336301"/>
                  </a:moveTo>
                  <a:cubicBezTo>
                    <a:pt x="3861733" y="1340041"/>
                    <a:pt x="3863217" y="1343526"/>
                    <a:pt x="3864565" y="1347121"/>
                  </a:cubicBezTo>
                  <a:cubicBezTo>
                    <a:pt x="3865915" y="1351982"/>
                    <a:pt x="3867737" y="1356697"/>
                    <a:pt x="3869996" y="1361200"/>
                  </a:cubicBezTo>
                  <a:cubicBezTo>
                    <a:pt x="3876034" y="1370766"/>
                    <a:pt x="3882712" y="1379751"/>
                    <a:pt x="3889256" y="1388936"/>
                  </a:cubicBezTo>
                  <a:cubicBezTo>
                    <a:pt x="3892561" y="1393978"/>
                    <a:pt x="3896170" y="1398822"/>
                    <a:pt x="3900049" y="1403439"/>
                  </a:cubicBezTo>
                  <a:cubicBezTo>
                    <a:pt x="3905682" y="1409649"/>
                    <a:pt x="3912259" y="1415032"/>
                    <a:pt x="3917791" y="1421316"/>
                  </a:cubicBezTo>
                  <a:cubicBezTo>
                    <a:pt x="3924874" y="1429313"/>
                    <a:pt x="3931418" y="1437790"/>
                    <a:pt x="3937961" y="1446215"/>
                  </a:cubicBezTo>
                  <a:cubicBezTo>
                    <a:pt x="3944673" y="1454840"/>
                    <a:pt x="3951183" y="1463630"/>
                    <a:pt x="3957727" y="1472382"/>
                  </a:cubicBezTo>
                  <a:cubicBezTo>
                    <a:pt x="3960121" y="1475573"/>
                    <a:pt x="3962415" y="1478852"/>
                    <a:pt x="3964809" y="1482039"/>
                  </a:cubicBezTo>
                  <a:cubicBezTo>
                    <a:pt x="3968385" y="1486815"/>
                    <a:pt x="3972028" y="1491531"/>
                    <a:pt x="3975570" y="1496324"/>
                  </a:cubicBezTo>
                  <a:cubicBezTo>
                    <a:pt x="3977863" y="1499042"/>
                    <a:pt x="3979853" y="1501967"/>
                    <a:pt x="3981607" y="1505060"/>
                  </a:cubicBezTo>
                  <a:cubicBezTo>
                    <a:pt x="3983766" y="1509373"/>
                    <a:pt x="3986431" y="1513188"/>
                    <a:pt x="3988353" y="1517715"/>
                  </a:cubicBezTo>
                  <a:cubicBezTo>
                    <a:pt x="3989635" y="1519705"/>
                    <a:pt x="4003059" y="1512645"/>
                    <a:pt x="4002216" y="1506534"/>
                  </a:cubicBezTo>
                  <a:cubicBezTo>
                    <a:pt x="4000192" y="1501592"/>
                    <a:pt x="3997696" y="1496843"/>
                    <a:pt x="3994829" y="1492343"/>
                  </a:cubicBezTo>
                  <a:cubicBezTo>
                    <a:pt x="3992333" y="1487773"/>
                    <a:pt x="3989972" y="1483091"/>
                    <a:pt x="3987476" y="1478558"/>
                  </a:cubicBezTo>
                  <a:cubicBezTo>
                    <a:pt x="3984002" y="1472308"/>
                    <a:pt x="3980359" y="1466247"/>
                    <a:pt x="3977020" y="1459872"/>
                  </a:cubicBezTo>
                  <a:cubicBezTo>
                    <a:pt x="3975333" y="1456533"/>
                    <a:pt x="3974119" y="1452755"/>
                    <a:pt x="3972702" y="1449163"/>
                  </a:cubicBezTo>
                  <a:cubicBezTo>
                    <a:pt x="3971825" y="1445814"/>
                    <a:pt x="3970544" y="1442576"/>
                    <a:pt x="3968891" y="1439523"/>
                  </a:cubicBezTo>
                  <a:cubicBezTo>
                    <a:pt x="3964405" y="1433054"/>
                    <a:pt x="3959312" y="1427067"/>
                    <a:pt x="3954455" y="1420911"/>
                  </a:cubicBezTo>
                  <a:cubicBezTo>
                    <a:pt x="3950947" y="1416506"/>
                    <a:pt x="3947709" y="1411916"/>
                    <a:pt x="3943864" y="1407824"/>
                  </a:cubicBezTo>
                  <a:cubicBezTo>
                    <a:pt x="3939917" y="1403642"/>
                    <a:pt x="3935027" y="1400323"/>
                    <a:pt x="3931181" y="1396049"/>
                  </a:cubicBezTo>
                  <a:cubicBezTo>
                    <a:pt x="3923660" y="1387681"/>
                    <a:pt x="3916577" y="1378928"/>
                    <a:pt x="3909325" y="1370320"/>
                  </a:cubicBezTo>
                  <a:cubicBezTo>
                    <a:pt x="3906188" y="1366610"/>
                    <a:pt x="3902984" y="1362930"/>
                    <a:pt x="3899948" y="1359136"/>
                  </a:cubicBezTo>
                  <a:cubicBezTo>
                    <a:pt x="3897621" y="1355759"/>
                    <a:pt x="3895091" y="1352511"/>
                    <a:pt x="3892392" y="1349405"/>
                  </a:cubicBezTo>
                  <a:cubicBezTo>
                    <a:pt x="3888379" y="1345600"/>
                    <a:pt x="3884129" y="1342018"/>
                    <a:pt x="3879710" y="1338679"/>
                  </a:cubicBezTo>
                  <a:cubicBezTo>
                    <a:pt x="3875899" y="1335619"/>
                    <a:pt x="3872020" y="1332651"/>
                    <a:pt x="3867905" y="1329848"/>
                  </a:cubicBezTo>
                  <a:cubicBezTo>
                    <a:pt x="3864161" y="1327636"/>
                    <a:pt x="3860552" y="1334786"/>
                    <a:pt x="3860586" y="1336260"/>
                  </a:cubicBezTo>
                  <a:close/>
                  <a:moveTo>
                    <a:pt x="3667012" y="1358960"/>
                  </a:moveTo>
                  <a:cubicBezTo>
                    <a:pt x="3668057" y="1362589"/>
                    <a:pt x="3669441" y="1365983"/>
                    <a:pt x="3670688" y="1369467"/>
                  </a:cubicBezTo>
                  <a:cubicBezTo>
                    <a:pt x="3671937" y="1374176"/>
                    <a:pt x="3673657" y="1378756"/>
                    <a:pt x="3675782" y="1383141"/>
                  </a:cubicBezTo>
                  <a:cubicBezTo>
                    <a:pt x="3681515" y="1392373"/>
                    <a:pt x="3687925" y="1401071"/>
                    <a:pt x="3694164" y="1409919"/>
                  </a:cubicBezTo>
                  <a:cubicBezTo>
                    <a:pt x="3697301" y="1414772"/>
                    <a:pt x="3700776" y="1419427"/>
                    <a:pt x="3704485" y="1423852"/>
                  </a:cubicBezTo>
                  <a:cubicBezTo>
                    <a:pt x="3709916" y="1429839"/>
                    <a:pt x="3716257" y="1434983"/>
                    <a:pt x="3721620" y="1441027"/>
                  </a:cubicBezTo>
                  <a:cubicBezTo>
                    <a:pt x="3728400" y="1448711"/>
                    <a:pt x="3734673" y="1456857"/>
                    <a:pt x="3740981" y="1464975"/>
                  </a:cubicBezTo>
                  <a:cubicBezTo>
                    <a:pt x="3747389" y="1473286"/>
                    <a:pt x="3753596" y="1481783"/>
                    <a:pt x="3759903" y="1490205"/>
                  </a:cubicBezTo>
                  <a:cubicBezTo>
                    <a:pt x="3762197" y="1493285"/>
                    <a:pt x="3764355" y="1496452"/>
                    <a:pt x="3766649" y="1499531"/>
                  </a:cubicBezTo>
                  <a:cubicBezTo>
                    <a:pt x="3770055" y="1504139"/>
                    <a:pt x="3773530" y="1508672"/>
                    <a:pt x="3776970" y="1513279"/>
                  </a:cubicBezTo>
                  <a:cubicBezTo>
                    <a:pt x="3779163" y="1515904"/>
                    <a:pt x="3781085" y="1518727"/>
                    <a:pt x="3782738" y="1521729"/>
                  </a:cubicBezTo>
                  <a:cubicBezTo>
                    <a:pt x="3784762" y="1525877"/>
                    <a:pt x="3787325" y="1529588"/>
                    <a:pt x="3789079" y="1533973"/>
                  </a:cubicBezTo>
                  <a:cubicBezTo>
                    <a:pt x="3790327" y="1535929"/>
                    <a:pt x="3803684" y="1528711"/>
                    <a:pt x="3802942" y="1522808"/>
                  </a:cubicBezTo>
                  <a:cubicBezTo>
                    <a:pt x="3801053" y="1517985"/>
                    <a:pt x="3798692" y="1513364"/>
                    <a:pt x="3795926" y="1509009"/>
                  </a:cubicBezTo>
                  <a:cubicBezTo>
                    <a:pt x="3793598" y="1504567"/>
                    <a:pt x="3791373" y="1500051"/>
                    <a:pt x="3788978" y="1495666"/>
                  </a:cubicBezTo>
                  <a:cubicBezTo>
                    <a:pt x="3785740" y="1489594"/>
                    <a:pt x="3782232" y="1483742"/>
                    <a:pt x="3779095" y="1477567"/>
                  </a:cubicBezTo>
                  <a:cubicBezTo>
                    <a:pt x="3777543" y="1474184"/>
                    <a:pt x="3776194" y="1470713"/>
                    <a:pt x="3775047" y="1467175"/>
                  </a:cubicBezTo>
                  <a:cubicBezTo>
                    <a:pt x="3774238" y="1463923"/>
                    <a:pt x="3773024" y="1460779"/>
                    <a:pt x="3771473" y="1457811"/>
                  </a:cubicBezTo>
                  <a:cubicBezTo>
                    <a:pt x="3767155" y="1451581"/>
                    <a:pt x="3762298" y="1445831"/>
                    <a:pt x="3757643" y="1439898"/>
                  </a:cubicBezTo>
                  <a:cubicBezTo>
                    <a:pt x="3754304" y="1435658"/>
                    <a:pt x="3751167" y="1431216"/>
                    <a:pt x="3747457" y="1427293"/>
                  </a:cubicBezTo>
                  <a:cubicBezTo>
                    <a:pt x="3743679" y="1423292"/>
                    <a:pt x="3738923" y="1420122"/>
                    <a:pt x="3735247" y="1416030"/>
                  </a:cubicBezTo>
                  <a:cubicBezTo>
                    <a:pt x="3728029" y="1407979"/>
                    <a:pt x="3721181" y="1399537"/>
                    <a:pt x="3714234" y="1391263"/>
                  </a:cubicBezTo>
                  <a:cubicBezTo>
                    <a:pt x="3711231" y="1387688"/>
                    <a:pt x="3708162" y="1384149"/>
                    <a:pt x="3705227" y="1380517"/>
                  </a:cubicBezTo>
                  <a:cubicBezTo>
                    <a:pt x="3703002" y="1377248"/>
                    <a:pt x="3700607" y="1374108"/>
                    <a:pt x="3698010" y="1371120"/>
                  </a:cubicBezTo>
                  <a:cubicBezTo>
                    <a:pt x="3694130" y="1367480"/>
                    <a:pt x="3690015" y="1364050"/>
                    <a:pt x="3685765" y="1360853"/>
                  </a:cubicBezTo>
                  <a:cubicBezTo>
                    <a:pt x="3682089" y="1357958"/>
                    <a:pt x="3678311" y="1355119"/>
                    <a:pt x="3674331" y="1352467"/>
                  </a:cubicBezTo>
                  <a:cubicBezTo>
                    <a:pt x="3670688" y="1350423"/>
                    <a:pt x="3666979" y="1357483"/>
                    <a:pt x="3667012" y="1358920"/>
                  </a:cubicBezTo>
                  <a:close/>
                  <a:moveTo>
                    <a:pt x="3472291" y="1380324"/>
                  </a:moveTo>
                  <a:cubicBezTo>
                    <a:pt x="3473371" y="1384011"/>
                    <a:pt x="3474821" y="1387455"/>
                    <a:pt x="3476103" y="1390976"/>
                  </a:cubicBezTo>
                  <a:cubicBezTo>
                    <a:pt x="3477384" y="1395756"/>
                    <a:pt x="3479138" y="1400397"/>
                    <a:pt x="3481331" y="1404836"/>
                  </a:cubicBezTo>
                  <a:cubicBezTo>
                    <a:pt x="3487234" y="1414253"/>
                    <a:pt x="3493777" y="1423080"/>
                    <a:pt x="3500152" y="1432093"/>
                  </a:cubicBezTo>
                  <a:cubicBezTo>
                    <a:pt x="3503391" y="1437020"/>
                    <a:pt x="3506898" y="1441753"/>
                    <a:pt x="3510710" y="1446259"/>
                  </a:cubicBezTo>
                  <a:cubicBezTo>
                    <a:pt x="3516241" y="1452357"/>
                    <a:pt x="3522684" y="1457612"/>
                    <a:pt x="3528114" y="1463768"/>
                  </a:cubicBezTo>
                  <a:cubicBezTo>
                    <a:pt x="3535028" y="1471617"/>
                    <a:pt x="3541437" y="1479911"/>
                    <a:pt x="3547880" y="1488185"/>
                  </a:cubicBezTo>
                  <a:cubicBezTo>
                    <a:pt x="3554423" y="1496644"/>
                    <a:pt x="3560798" y="1505269"/>
                    <a:pt x="3567173" y="1513860"/>
                  </a:cubicBezTo>
                  <a:cubicBezTo>
                    <a:pt x="3569500" y="1516973"/>
                    <a:pt x="3571760" y="1520211"/>
                    <a:pt x="3574087" y="1523314"/>
                  </a:cubicBezTo>
                  <a:cubicBezTo>
                    <a:pt x="3577595" y="1528036"/>
                    <a:pt x="3581136" y="1532623"/>
                    <a:pt x="3584611" y="1537345"/>
                  </a:cubicBezTo>
                  <a:cubicBezTo>
                    <a:pt x="3586837" y="1540010"/>
                    <a:pt x="3588827" y="1542877"/>
                    <a:pt x="3590513" y="1545913"/>
                  </a:cubicBezTo>
                  <a:cubicBezTo>
                    <a:pt x="3592571" y="1550163"/>
                    <a:pt x="3595236" y="1553907"/>
                    <a:pt x="3597057" y="1558359"/>
                  </a:cubicBezTo>
                  <a:cubicBezTo>
                    <a:pt x="3598305" y="1560349"/>
                    <a:pt x="3611696" y="1553198"/>
                    <a:pt x="3610886" y="1547194"/>
                  </a:cubicBezTo>
                  <a:cubicBezTo>
                    <a:pt x="3608963" y="1542304"/>
                    <a:pt x="3606569" y="1537615"/>
                    <a:pt x="3603702" y="1533197"/>
                  </a:cubicBezTo>
                  <a:cubicBezTo>
                    <a:pt x="3601307" y="1528711"/>
                    <a:pt x="3599013" y="1524123"/>
                    <a:pt x="3596585" y="1519671"/>
                  </a:cubicBezTo>
                  <a:cubicBezTo>
                    <a:pt x="3593212" y="1513499"/>
                    <a:pt x="3589670" y="1507518"/>
                    <a:pt x="3586432" y="1501262"/>
                  </a:cubicBezTo>
                  <a:cubicBezTo>
                    <a:pt x="3584847" y="1497828"/>
                    <a:pt x="3583431" y="1494307"/>
                    <a:pt x="3582250" y="1490718"/>
                  </a:cubicBezTo>
                  <a:cubicBezTo>
                    <a:pt x="3581373" y="1487432"/>
                    <a:pt x="3580159" y="1484255"/>
                    <a:pt x="3578573" y="1481247"/>
                  </a:cubicBezTo>
                  <a:cubicBezTo>
                    <a:pt x="3574155" y="1474888"/>
                    <a:pt x="3569197" y="1469009"/>
                    <a:pt x="3564440" y="1462982"/>
                  </a:cubicBezTo>
                  <a:cubicBezTo>
                    <a:pt x="3561034" y="1458671"/>
                    <a:pt x="3557863" y="1454155"/>
                    <a:pt x="3554052" y="1450165"/>
                  </a:cubicBezTo>
                  <a:cubicBezTo>
                    <a:pt x="3550207" y="1446073"/>
                    <a:pt x="3545384" y="1442849"/>
                    <a:pt x="3541639" y="1438666"/>
                  </a:cubicBezTo>
                  <a:cubicBezTo>
                    <a:pt x="3534253" y="1430463"/>
                    <a:pt x="3527304" y="1421876"/>
                    <a:pt x="3520222" y="1413437"/>
                  </a:cubicBezTo>
                  <a:cubicBezTo>
                    <a:pt x="3517152" y="1409804"/>
                    <a:pt x="3514049" y="1406192"/>
                    <a:pt x="3511047" y="1402488"/>
                  </a:cubicBezTo>
                  <a:cubicBezTo>
                    <a:pt x="3508787" y="1399166"/>
                    <a:pt x="3506291" y="1395978"/>
                    <a:pt x="3503660" y="1392943"/>
                  </a:cubicBezTo>
                  <a:cubicBezTo>
                    <a:pt x="3499714" y="1389222"/>
                    <a:pt x="3495565" y="1385721"/>
                    <a:pt x="3491214" y="1382456"/>
                  </a:cubicBezTo>
                  <a:cubicBezTo>
                    <a:pt x="3487470" y="1379471"/>
                    <a:pt x="3483659" y="1376577"/>
                    <a:pt x="3479611" y="1373869"/>
                  </a:cubicBezTo>
                  <a:cubicBezTo>
                    <a:pt x="3475901" y="1371734"/>
                    <a:pt x="3472258" y="1378827"/>
                    <a:pt x="3472291" y="1380284"/>
                  </a:cubicBezTo>
                  <a:close/>
                  <a:moveTo>
                    <a:pt x="3276526" y="1400562"/>
                  </a:moveTo>
                  <a:cubicBezTo>
                    <a:pt x="3277605" y="1404212"/>
                    <a:pt x="3279022" y="1407618"/>
                    <a:pt x="3280303" y="1411123"/>
                  </a:cubicBezTo>
                  <a:cubicBezTo>
                    <a:pt x="3281552" y="1415855"/>
                    <a:pt x="3283238" y="1420453"/>
                    <a:pt x="3285396" y="1424851"/>
                  </a:cubicBezTo>
                  <a:cubicBezTo>
                    <a:pt x="3291232" y="1434157"/>
                    <a:pt x="3297674" y="1442913"/>
                    <a:pt x="3303948" y="1451814"/>
                  </a:cubicBezTo>
                  <a:cubicBezTo>
                    <a:pt x="3307152" y="1456705"/>
                    <a:pt x="3310626" y="1461393"/>
                    <a:pt x="3314404" y="1465856"/>
                  </a:cubicBezTo>
                  <a:cubicBezTo>
                    <a:pt x="3319834" y="1471883"/>
                    <a:pt x="3326243" y="1477064"/>
                    <a:pt x="3331606" y="1483145"/>
                  </a:cubicBezTo>
                  <a:cubicBezTo>
                    <a:pt x="3338453" y="1490903"/>
                    <a:pt x="3344761" y="1499123"/>
                    <a:pt x="3351101" y="1507286"/>
                  </a:cubicBezTo>
                  <a:cubicBezTo>
                    <a:pt x="3357578" y="1515634"/>
                    <a:pt x="3363851" y="1524157"/>
                    <a:pt x="3370193" y="1532657"/>
                  </a:cubicBezTo>
                  <a:cubicBezTo>
                    <a:pt x="3372520" y="1535760"/>
                    <a:pt x="3374712" y="1538964"/>
                    <a:pt x="3377005" y="1542067"/>
                  </a:cubicBezTo>
                  <a:cubicBezTo>
                    <a:pt x="3380446" y="1546688"/>
                    <a:pt x="3383954" y="1551276"/>
                    <a:pt x="3387394" y="1555897"/>
                  </a:cubicBezTo>
                  <a:cubicBezTo>
                    <a:pt x="3389587" y="1558561"/>
                    <a:pt x="3391543" y="1561395"/>
                    <a:pt x="3393230" y="1564396"/>
                  </a:cubicBezTo>
                  <a:cubicBezTo>
                    <a:pt x="3395220" y="1568579"/>
                    <a:pt x="3397851" y="1572289"/>
                    <a:pt x="3399639" y="1576708"/>
                  </a:cubicBezTo>
                  <a:cubicBezTo>
                    <a:pt x="3400886" y="1578664"/>
                    <a:pt x="3414243" y="1571480"/>
                    <a:pt x="3413501" y="1565543"/>
                  </a:cubicBezTo>
                  <a:cubicBezTo>
                    <a:pt x="3411612" y="1560720"/>
                    <a:pt x="3409217" y="1556065"/>
                    <a:pt x="3406418" y="1551680"/>
                  </a:cubicBezTo>
                  <a:cubicBezTo>
                    <a:pt x="3404057" y="1547228"/>
                    <a:pt x="3401797" y="1542708"/>
                    <a:pt x="3399402" y="1538256"/>
                  </a:cubicBezTo>
                  <a:cubicBezTo>
                    <a:pt x="3396097" y="1532185"/>
                    <a:pt x="3392589" y="1526282"/>
                    <a:pt x="3389419" y="1520076"/>
                  </a:cubicBezTo>
                  <a:cubicBezTo>
                    <a:pt x="3387867" y="1516676"/>
                    <a:pt x="3386484" y="1513188"/>
                    <a:pt x="3385304" y="1509633"/>
                  </a:cubicBezTo>
                  <a:cubicBezTo>
                    <a:pt x="3384460" y="1506365"/>
                    <a:pt x="3383246" y="1503204"/>
                    <a:pt x="3381694" y="1500216"/>
                  </a:cubicBezTo>
                  <a:cubicBezTo>
                    <a:pt x="3377377" y="1493949"/>
                    <a:pt x="3372452" y="1488144"/>
                    <a:pt x="3367730" y="1482191"/>
                  </a:cubicBezTo>
                  <a:cubicBezTo>
                    <a:pt x="3364391" y="1477897"/>
                    <a:pt x="3361220" y="1473421"/>
                    <a:pt x="3357511" y="1469495"/>
                  </a:cubicBezTo>
                  <a:cubicBezTo>
                    <a:pt x="3353699" y="1465448"/>
                    <a:pt x="3348909" y="1462270"/>
                    <a:pt x="3345199" y="1458125"/>
                  </a:cubicBezTo>
                  <a:cubicBezTo>
                    <a:pt x="3337913" y="1450030"/>
                    <a:pt x="3331066" y="1441537"/>
                    <a:pt x="3324017" y="1433206"/>
                  </a:cubicBezTo>
                  <a:cubicBezTo>
                    <a:pt x="3320981" y="1429593"/>
                    <a:pt x="3317912" y="1426038"/>
                    <a:pt x="3314977" y="1422372"/>
                  </a:cubicBezTo>
                  <a:cubicBezTo>
                    <a:pt x="3312718" y="1419076"/>
                    <a:pt x="3310289" y="1415923"/>
                    <a:pt x="3307658" y="1412927"/>
                  </a:cubicBezTo>
                  <a:cubicBezTo>
                    <a:pt x="3303745" y="1409248"/>
                    <a:pt x="3299630" y="1405787"/>
                    <a:pt x="3295346" y="1402569"/>
                  </a:cubicBezTo>
                  <a:cubicBezTo>
                    <a:pt x="3291670" y="1399638"/>
                    <a:pt x="3287859" y="1396781"/>
                    <a:pt x="3283879" y="1394110"/>
                  </a:cubicBezTo>
                  <a:cubicBezTo>
                    <a:pt x="3280202" y="1391998"/>
                    <a:pt x="3276526" y="1399058"/>
                    <a:pt x="3276526" y="1400515"/>
                  </a:cubicBezTo>
                  <a:close/>
                  <a:moveTo>
                    <a:pt x="3083019" y="1423272"/>
                  </a:moveTo>
                  <a:cubicBezTo>
                    <a:pt x="3084133" y="1426959"/>
                    <a:pt x="3085549" y="1430386"/>
                    <a:pt x="3086798" y="1433890"/>
                  </a:cubicBezTo>
                  <a:cubicBezTo>
                    <a:pt x="3088079" y="1438653"/>
                    <a:pt x="3089833" y="1443284"/>
                    <a:pt x="3091991" y="1447719"/>
                  </a:cubicBezTo>
                  <a:cubicBezTo>
                    <a:pt x="3097861" y="1457083"/>
                    <a:pt x="3104337" y="1465876"/>
                    <a:pt x="3110677" y="1474831"/>
                  </a:cubicBezTo>
                  <a:cubicBezTo>
                    <a:pt x="3113882" y="1479739"/>
                    <a:pt x="3117390" y="1484451"/>
                    <a:pt x="3121168" y="1488947"/>
                  </a:cubicBezTo>
                  <a:cubicBezTo>
                    <a:pt x="3126665" y="1495018"/>
                    <a:pt x="3133108" y="1500246"/>
                    <a:pt x="3138504" y="1506365"/>
                  </a:cubicBezTo>
                  <a:cubicBezTo>
                    <a:pt x="3145419" y="1514160"/>
                    <a:pt x="3151727" y="1522437"/>
                    <a:pt x="3158135" y="1530633"/>
                  </a:cubicBezTo>
                  <a:cubicBezTo>
                    <a:pt x="3164678" y="1539066"/>
                    <a:pt x="3170986" y="1547667"/>
                    <a:pt x="3177361" y="1556200"/>
                  </a:cubicBezTo>
                  <a:cubicBezTo>
                    <a:pt x="3179688" y="1559337"/>
                    <a:pt x="3181915" y="1562541"/>
                    <a:pt x="3184242" y="1565644"/>
                  </a:cubicBezTo>
                  <a:cubicBezTo>
                    <a:pt x="3187682" y="1570299"/>
                    <a:pt x="3191224" y="1574920"/>
                    <a:pt x="3194698" y="1579541"/>
                  </a:cubicBezTo>
                  <a:cubicBezTo>
                    <a:pt x="3196890" y="1582206"/>
                    <a:pt x="3198881" y="1585073"/>
                    <a:pt x="3200567" y="1588108"/>
                  </a:cubicBezTo>
                  <a:cubicBezTo>
                    <a:pt x="3202590" y="1592358"/>
                    <a:pt x="3205221" y="1596068"/>
                    <a:pt x="3207009" y="1600487"/>
                  </a:cubicBezTo>
                  <a:cubicBezTo>
                    <a:pt x="3208291" y="1602477"/>
                    <a:pt x="3221648" y="1595326"/>
                    <a:pt x="3220906" y="1589323"/>
                  </a:cubicBezTo>
                  <a:cubicBezTo>
                    <a:pt x="3218950" y="1584465"/>
                    <a:pt x="3216555" y="1579811"/>
                    <a:pt x="3213755" y="1575426"/>
                  </a:cubicBezTo>
                  <a:cubicBezTo>
                    <a:pt x="3211360" y="1570940"/>
                    <a:pt x="3209101" y="1566353"/>
                    <a:pt x="3206672" y="1561900"/>
                  </a:cubicBezTo>
                  <a:cubicBezTo>
                    <a:pt x="3203332" y="1555795"/>
                    <a:pt x="3199791" y="1549859"/>
                    <a:pt x="3196586" y="1543619"/>
                  </a:cubicBezTo>
                  <a:cubicBezTo>
                    <a:pt x="3195035" y="1540179"/>
                    <a:pt x="3193652" y="1536671"/>
                    <a:pt x="3192438" y="1533129"/>
                  </a:cubicBezTo>
                  <a:cubicBezTo>
                    <a:pt x="3191595" y="1529824"/>
                    <a:pt x="3190381" y="1526653"/>
                    <a:pt x="3188796" y="1523651"/>
                  </a:cubicBezTo>
                  <a:cubicBezTo>
                    <a:pt x="3184411" y="1517344"/>
                    <a:pt x="3179486" y="1511498"/>
                    <a:pt x="3174764" y="1505498"/>
                  </a:cubicBezTo>
                  <a:cubicBezTo>
                    <a:pt x="3171357" y="1501204"/>
                    <a:pt x="3168186" y="1496708"/>
                    <a:pt x="3164443" y="1492745"/>
                  </a:cubicBezTo>
                  <a:cubicBezTo>
                    <a:pt x="3160597" y="1488670"/>
                    <a:pt x="3155808" y="1485446"/>
                    <a:pt x="3152064" y="1481277"/>
                  </a:cubicBezTo>
                  <a:cubicBezTo>
                    <a:pt x="3144711" y="1473131"/>
                    <a:pt x="3137830" y="1464581"/>
                    <a:pt x="3130747" y="1456179"/>
                  </a:cubicBezTo>
                  <a:cubicBezTo>
                    <a:pt x="3127711" y="1452566"/>
                    <a:pt x="3124608" y="1448991"/>
                    <a:pt x="3121640" y="1445284"/>
                  </a:cubicBezTo>
                  <a:cubicBezTo>
                    <a:pt x="3119380" y="1441975"/>
                    <a:pt x="3116918" y="1438805"/>
                    <a:pt x="3114287" y="1435793"/>
                  </a:cubicBezTo>
                  <a:cubicBezTo>
                    <a:pt x="3110341" y="1432099"/>
                    <a:pt x="3106226" y="1428618"/>
                    <a:pt x="3101908" y="1425364"/>
                  </a:cubicBezTo>
                  <a:cubicBezTo>
                    <a:pt x="3098164" y="1422415"/>
                    <a:pt x="3094353" y="1419522"/>
                    <a:pt x="3090339" y="1416830"/>
                  </a:cubicBezTo>
                  <a:cubicBezTo>
                    <a:pt x="3086663" y="1414695"/>
                    <a:pt x="3082986" y="1421788"/>
                    <a:pt x="3083019" y="1423225"/>
                  </a:cubicBezTo>
                  <a:close/>
                  <a:moveTo>
                    <a:pt x="2881048" y="1436501"/>
                  </a:moveTo>
                  <a:cubicBezTo>
                    <a:pt x="2882194" y="1440262"/>
                    <a:pt x="2883712" y="1443763"/>
                    <a:pt x="2885061" y="1447358"/>
                  </a:cubicBezTo>
                  <a:cubicBezTo>
                    <a:pt x="2886410" y="1452236"/>
                    <a:pt x="2888265" y="1456968"/>
                    <a:pt x="2890525" y="1461491"/>
                  </a:cubicBezTo>
                  <a:cubicBezTo>
                    <a:pt x="2896596" y="1471114"/>
                    <a:pt x="2903342" y="1480143"/>
                    <a:pt x="2909886" y="1489359"/>
                  </a:cubicBezTo>
                  <a:cubicBezTo>
                    <a:pt x="2913225" y="1494418"/>
                    <a:pt x="2916834" y="1499272"/>
                    <a:pt x="2920747" y="1503899"/>
                  </a:cubicBezTo>
                  <a:cubicBezTo>
                    <a:pt x="2926414" y="1510146"/>
                    <a:pt x="2932991" y="1515566"/>
                    <a:pt x="2938590" y="1521864"/>
                  </a:cubicBezTo>
                  <a:cubicBezTo>
                    <a:pt x="2945673" y="1529891"/>
                    <a:pt x="2952250" y="1538391"/>
                    <a:pt x="2958861" y="1546857"/>
                  </a:cubicBezTo>
                  <a:cubicBezTo>
                    <a:pt x="2965607" y="1555526"/>
                    <a:pt x="2972151" y="1564363"/>
                    <a:pt x="2978762" y="1573166"/>
                  </a:cubicBezTo>
                  <a:cubicBezTo>
                    <a:pt x="2981157" y="1576371"/>
                    <a:pt x="2983450" y="1579676"/>
                    <a:pt x="2985845" y="1582880"/>
                  </a:cubicBezTo>
                  <a:cubicBezTo>
                    <a:pt x="2989454" y="1587670"/>
                    <a:pt x="2993097" y="1592392"/>
                    <a:pt x="2996639" y="1597215"/>
                  </a:cubicBezTo>
                  <a:cubicBezTo>
                    <a:pt x="2998966" y="1599947"/>
                    <a:pt x="3001023" y="1602882"/>
                    <a:pt x="3002743" y="1605985"/>
                  </a:cubicBezTo>
                  <a:cubicBezTo>
                    <a:pt x="3004902" y="1610336"/>
                    <a:pt x="3007601" y="1614147"/>
                    <a:pt x="3009523" y="1618667"/>
                  </a:cubicBezTo>
                  <a:cubicBezTo>
                    <a:pt x="3010805" y="1620725"/>
                    <a:pt x="3024263" y="1613641"/>
                    <a:pt x="3023386" y="1607503"/>
                  </a:cubicBezTo>
                  <a:cubicBezTo>
                    <a:pt x="3021362" y="1602545"/>
                    <a:pt x="3018866" y="1597789"/>
                    <a:pt x="3015932" y="1593269"/>
                  </a:cubicBezTo>
                  <a:cubicBezTo>
                    <a:pt x="3013436" y="1588682"/>
                    <a:pt x="3011074" y="1583993"/>
                    <a:pt x="3008544" y="1579440"/>
                  </a:cubicBezTo>
                  <a:cubicBezTo>
                    <a:pt x="3005071" y="1573132"/>
                    <a:pt x="3001394" y="1567061"/>
                    <a:pt x="2998055" y="1560652"/>
                  </a:cubicBezTo>
                  <a:cubicBezTo>
                    <a:pt x="2996402" y="1557178"/>
                    <a:pt x="2994918" y="1553569"/>
                    <a:pt x="2993670" y="1549893"/>
                  </a:cubicBezTo>
                  <a:cubicBezTo>
                    <a:pt x="2992759" y="1546554"/>
                    <a:pt x="2991478" y="1543282"/>
                    <a:pt x="2989825" y="1540212"/>
                  </a:cubicBezTo>
                  <a:cubicBezTo>
                    <a:pt x="2985305" y="1533736"/>
                    <a:pt x="2980212" y="1527699"/>
                    <a:pt x="2975321" y="1521526"/>
                  </a:cubicBezTo>
                  <a:cubicBezTo>
                    <a:pt x="2971813" y="1517108"/>
                    <a:pt x="2968542" y="1512507"/>
                    <a:pt x="2964662" y="1508416"/>
                  </a:cubicBezTo>
                  <a:cubicBezTo>
                    <a:pt x="2960683" y="1504213"/>
                    <a:pt x="2955792" y="1500857"/>
                    <a:pt x="2951947" y="1496583"/>
                  </a:cubicBezTo>
                  <a:cubicBezTo>
                    <a:pt x="2944358" y="1488178"/>
                    <a:pt x="2937241" y="1479351"/>
                    <a:pt x="2929955" y="1470706"/>
                  </a:cubicBezTo>
                  <a:cubicBezTo>
                    <a:pt x="2926784" y="1466996"/>
                    <a:pt x="2923614" y="1463286"/>
                    <a:pt x="2920545" y="1459484"/>
                  </a:cubicBezTo>
                  <a:cubicBezTo>
                    <a:pt x="2918184" y="1456081"/>
                    <a:pt x="2915654" y="1452816"/>
                    <a:pt x="2912922" y="1449703"/>
                  </a:cubicBezTo>
                  <a:cubicBezTo>
                    <a:pt x="2908908" y="1445864"/>
                    <a:pt x="2904658" y="1442262"/>
                    <a:pt x="2900206" y="1438909"/>
                  </a:cubicBezTo>
                  <a:cubicBezTo>
                    <a:pt x="2896394" y="1435850"/>
                    <a:pt x="2892482" y="1432838"/>
                    <a:pt x="2888367" y="1430045"/>
                  </a:cubicBezTo>
                  <a:cubicBezTo>
                    <a:pt x="2884622" y="1427829"/>
                    <a:pt x="2881014" y="1434980"/>
                    <a:pt x="2881048" y="1436454"/>
                  </a:cubicBezTo>
                  <a:close/>
                  <a:moveTo>
                    <a:pt x="2686462" y="1458027"/>
                  </a:moveTo>
                  <a:cubicBezTo>
                    <a:pt x="2687676" y="1461879"/>
                    <a:pt x="2689261" y="1465471"/>
                    <a:pt x="2690712" y="1469158"/>
                  </a:cubicBezTo>
                  <a:cubicBezTo>
                    <a:pt x="2692162" y="1474173"/>
                    <a:pt x="2694118" y="1479037"/>
                    <a:pt x="2696513" y="1483682"/>
                  </a:cubicBezTo>
                  <a:cubicBezTo>
                    <a:pt x="2702854" y="1493578"/>
                    <a:pt x="2709870" y="1502908"/>
                    <a:pt x="2716650" y="1512413"/>
                  </a:cubicBezTo>
                  <a:cubicBezTo>
                    <a:pt x="2720124" y="1517647"/>
                    <a:pt x="2723902" y="1522639"/>
                    <a:pt x="2727949" y="1527429"/>
                  </a:cubicBezTo>
                  <a:cubicBezTo>
                    <a:pt x="2733784" y="1533871"/>
                    <a:pt x="2740598" y="1539504"/>
                    <a:pt x="2746365" y="1546048"/>
                  </a:cubicBezTo>
                  <a:cubicBezTo>
                    <a:pt x="2753685" y="1554379"/>
                    <a:pt x="2760532" y="1563148"/>
                    <a:pt x="2767379" y="1571884"/>
                  </a:cubicBezTo>
                  <a:cubicBezTo>
                    <a:pt x="2774361" y="1580823"/>
                    <a:pt x="2781174" y="1589963"/>
                    <a:pt x="2788055" y="1599037"/>
                  </a:cubicBezTo>
                  <a:cubicBezTo>
                    <a:pt x="2790517" y="1602342"/>
                    <a:pt x="2792912" y="1605749"/>
                    <a:pt x="2795408" y="1609054"/>
                  </a:cubicBezTo>
                  <a:cubicBezTo>
                    <a:pt x="2799119" y="1614013"/>
                    <a:pt x="2802930" y="1618870"/>
                    <a:pt x="2806606" y="1623861"/>
                  </a:cubicBezTo>
                  <a:cubicBezTo>
                    <a:pt x="2809001" y="1626695"/>
                    <a:pt x="2811126" y="1629730"/>
                    <a:pt x="2812981" y="1632901"/>
                  </a:cubicBezTo>
                  <a:cubicBezTo>
                    <a:pt x="2815208" y="1637353"/>
                    <a:pt x="2818040" y="1641300"/>
                    <a:pt x="2820064" y="1645988"/>
                  </a:cubicBezTo>
                  <a:cubicBezTo>
                    <a:pt x="2821380" y="1648046"/>
                    <a:pt x="2834973" y="1641097"/>
                    <a:pt x="2833961" y="1634857"/>
                  </a:cubicBezTo>
                  <a:cubicBezTo>
                    <a:pt x="2831802" y="1629764"/>
                    <a:pt x="2829171" y="1624840"/>
                    <a:pt x="2826136" y="1620185"/>
                  </a:cubicBezTo>
                  <a:cubicBezTo>
                    <a:pt x="2823505" y="1615429"/>
                    <a:pt x="2821043" y="1610640"/>
                    <a:pt x="2818378" y="1605918"/>
                  </a:cubicBezTo>
                  <a:cubicBezTo>
                    <a:pt x="2814769" y="1599475"/>
                    <a:pt x="2810924" y="1593201"/>
                    <a:pt x="2807416" y="1586624"/>
                  </a:cubicBezTo>
                  <a:cubicBezTo>
                    <a:pt x="2805594" y="1583184"/>
                    <a:pt x="2804313" y="1579305"/>
                    <a:pt x="2802795" y="1575595"/>
                  </a:cubicBezTo>
                  <a:cubicBezTo>
                    <a:pt x="2801783" y="1572154"/>
                    <a:pt x="2800434" y="1568815"/>
                    <a:pt x="2798747" y="1565644"/>
                  </a:cubicBezTo>
                  <a:cubicBezTo>
                    <a:pt x="2793992" y="1558966"/>
                    <a:pt x="2788730" y="1552726"/>
                    <a:pt x="2783636" y="1546351"/>
                  </a:cubicBezTo>
                  <a:cubicBezTo>
                    <a:pt x="2779993" y="1541764"/>
                    <a:pt x="2776588" y="1537008"/>
                    <a:pt x="2772607" y="1532792"/>
                  </a:cubicBezTo>
                  <a:cubicBezTo>
                    <a:pt x="2768526" y="1528407"/>
                    <a:pt x="2763466" y="1524933"/>
                    <a:pt x="2759486" y="1520481"/>
                  </a:cubicBezTo>
                  <a:cubicBezTo>
                    <a:pt x="2751661" y="1511785"/>
                    <a:pt x="2744274" y="1502698"/>
                    <a:pt x="2736719" y="1493743"/>
                  </a:cubicBezTo>
                  <a:cubicBezTo>
                    <a:pt x="2733447" y="1489891"/>
                    <a:pt x="2730142" y="1486077"/>
                    <a:pt x="2726937" y="1482150"/>
                  </a:cubicBezTo>
                  <a:cubicBezTo>
                    <a:pt x="2724509" y="1478639"/>
                    <a:pt x="2721878" y="1475263"/>
                    <a:pt x="2719079" y="1472032"/>
                  </a:cubicBezTo>
                  <a:cubicBezTo>
                    <a:pt x="2714896" y="1468075"/>
                    <a:pt x="2710545" y="1464328"/>
                    <a:pt x="2705991" y="1460810"/>
                  </a:cubicBezTo>
                  <a:cubicBezTo>
                    <a:pt x="2702045" y="1457639"/>
                    <a:pt x="2698031" y="1454506"/>
                    <a:pt x="2693781" y="1451575"/>
                  </a:cubicBezTo>
                  <a:cubicBezTo>
                    <a:pt x="2689936" y="1449244"/>
                    <a:pt x="2686394" y="1456462"/>
                    <a:pt x="2686462" y="1457980"/>
                  </a:cubicBezTo>
                  <a:close/>
                  <a:moveTo>
                    <a:pt x="2491775" y="1479442"/>
                  </a:moveTo>
                  <a:cubicBezTo>
                    <a:pt x="2492922" y="1483182"/>
                    <a:pt x="2494406" y="1486687"/>
                    <a:pt x="2495756" y="1490279"/>
                  </a:cubicBezTo>
                  <a:cubicBezTo>
                    <a:pt x="2497105" y="1495150"/>
                    <a:pt x="2498960" y="1499875"/>
                    <a:pt x="2501219" y="1504395"/>
                  </a:cubicBezTo>
                  <a:cubicBezTo>
                    <a:pt x="2507291" y="1513981"/>
                    <a:pt x="2514003" y="1523010"/>
                    <a:pt x="2520513" y="1532185"/>
                  </a:cubicBezTo>
                  <a:cubicBezTo>
                    <a:pt x="2523852" y="1537244"/>
                    <a:pt x="2527461" y="1542101"/>
                    <a:pt x="2531373" y="1546688"/>
                  </a:cubicBezTo>
                  <a:cubicBezTo>
                    <a:pt x="2537007" y="1552928"/>
                    <a:pt x="2543618" y="1558325"/>
                    <a:pt x="2549183" y="1564633"/>
                  </a:cubicBezTo>
                  <a:cubicBezTo>
                    <a:pt x="2556266" y="1572660"/>
                    <a:pt x="2562810" y="1581160"/>
                    <a:pt x="2569387" y="1589592"/>
                  </a:cubicBezTo>
                  <a:cubicBezTo>
                    <a:pt x="2576133" y="1598227"/>
                    <a:pt x="2582643" y="1607064"/>
                    <a:pt x="2589254" y="1615834"/>
                  </a:cubicBezTo>
                  <a:cubicBezTo>
                    <a:pt x="2591648" y="1619038"/>
                    <a:pt x="2593908" y="1622310"/>
                    <a:pt x="2596303" y="1625514"/>
                  </a:cubicBezTo>
                  <a:cubicBezTo>
                    <a:pt x="2599912" y="1630304"/>
                    <a:pt x="2603555" y="1635026"/>
                    <a:pt x="2607097" y="1639815"/>
                  </a:cubicBezTo>
                  <a:cubicBezTo>
                    <a:pt x="2609390" y="1642548"/>
                    <a:pt x="2611447" y="1645482"/>
                    <a:pt x="2613167" y="1648585"/>
                  </a:cubicBezTo>
                  <a:cubicBezTo>
                    <a:pt x="2615327" y="1652903"/>
                    <a:pt x="2618025" y="1656748"/>
                    <a:pt x="2619913" y="1661267"/>
                  </a:cubicBezTo>
                  <a:cubicBezTo>
                    <a:pt x="2621229" y="1663291"/>
                    <a:pt x="2634654" y="1656208"/>
                    <a:pt x="2633810" y="1650103"/>
                  </a:cubicBezTo>
                  <a:cubicBezTo>
                    <a:pt x="2631786" y="1645145"/>
                    <a:pt x="2629290" y="1640389"/>
                    <a:pt x="2626356" y="1635869"/>
                  </a:cubicBezTo>
                  <a:cubicBezTo>
                    <a:pt x="2623894" y="1631282"/>
                    <a:pt x="2621532" y="1626594"/>
                    <a:pt x="2619003" y="1622040"/>
                  </a:cubicBezTo>
                  <a:cubicBezTo>
                    <a:pt x="2615529" y="1615766"/>
                    <a:pt x="2611852" y="1609695"/>
                    <a:pt x="2608547" y="1603320"/>
                  </a:cubicBezTo>
                  <a:cubicBezTo>
                    <a:pt x="2606894" y="1599846"/>
                    <a:pt x="2605443" y="1596271"/>
                    <a:pt x="2604196" y="1592594"/>
                  </a:cubicBezTo>
                  <a:cubicBezTo>
                    <a:pt x="2603285" y="1589255"/>
                    <a:pt x="2601970" y="1586017"/>
                    <a:pt x="2600351" y="1582914"/>
                  </a:cubicBezTo>
                  <a:cubicBezTo>
                    <a:pt x="2595831" y="1576472"/>
                    <a:pt x="2590738" y="1570434"/>
                    <a:pt x="2585881" y="1564295"/>
                  </a:cubicBezTo>
                  <a:cubicBezTo>
                    <a:pt x="2582373" y="1559843"/>
                    <a:pt x="2579101" y="1555256"/>
                    <a:pt x="2575222" y="1551174"/>
                  </a:cubicBezTo>
                  <a:cubicBezTo>
                    <a:pt x="2571276" y="1546958"/>
                    <a:pt x="2566385" y="1543619"/>
                    <a:pt x="2562506" y="1539369"/>
                  </a:cubicBezTo>
                  <a:cubicBezTo>
                    <a:pt x="2554984" y="1530971"/>
                    <a:pt x="2547868" y="1522167"/>
                    <a:pt x="2540582" y="1513576"/>
                  </a:cubicBezTo>
                  <a:cubicBezTo>
                    <a:pt x="2537445" y="1509832"/>
                    <a:pt x="2534241" y="1506156"/>
                    <a:pt x="2531205" y="1502351"/>
                  </a:cubicBezTo>
                  <a:cubicBezTo>
                    <a:pt x="2528844" y="1498951"/>
                    <a:pt x="2526314" y="1495686"/>
                    <a:pt x="2523616" y="1492569"/>
                  </a:cubicBezTo>
                  <a:cubicBezTo>
                    <a:pt x="2519568" y="1488765"/>
                    <a:pt x="2515352" y="1485173"/>
                    <a:pt x="2510934" y="1481806"/>
                  </a:cubicBezTo>
                  <a:cubicBezTo>
                    <a:pt x="2507122" y="1478771"/>
                    <a:pt x="2503210" y="1475782"/>
                    <a:pt x="2499095" y="1472979"/>
                  </a:cubicBezTo>
                  <a:cubicBezTo>
                    <a:pt x="2495351" y="1470770"/>
                    <a:pt x="2491708" y="1477921"/>
                    <a:pt x="2491775" y="1479398"/>
                  </a:cubicBezTo>
                  <a:close/>
                  <a:moveTo>
                    <a:pt x="2297156" y="1500951"/>
                  </a:moveTo>
                  <a:cubicBezTo>
                    <a:pt x="2298404" y="1504783"/>
                    <a:pt x="2299956" y="1508341"/>
                    <a:pt x="2301372" y="1512028"/>
                  </a:cubicBezTo>
                  <a:cubicBezTo>
                    <a:pt x="2302822" y="1517006"/>
                    <a:pt x="2304711" y="1521830"/>
                    <a:pt x="2307072" y="1526417"/>
                  </a:cubicBezTo>
                  <a:cubicBezTo>
                    <a:pt x="2313313" y="1536199"/>
                    <a:pt x="2320261" y="1545474"/>
                    <a:pt x="2326973" y="1554885"/>
                  </a:cubicBezTo>
                  <a:cubicBezTo>
                    <a:pt x="2330414" y="1560079"/>
                    <a:pt x="2334157" y="1565037"/>
                    <a:pt x="2338171" y="1569759"/>
                  </a:cubicBezTo>
                  <a:cubicBezTo>
                    <a:pt x="2343939" y="1576168"/>
                    <a:pt x="2350685" y="1581733"/>
                    <a:pt x="2356419" y="1588209"/>
                  </a:cubicBezTo>
                  <a:cubicBezTo>
                    <a:pt x="2363670" y="1596473"/>
                    <a:pt x="2370416" y="1605142"/>
                    <a:pt x="2377196" y="1613810"/>
                  </a:cubicBezTo>
                  <a:cubicBezTo>
                    <a:pt x="2384145" y="1622681"/>
                    <a:pt x="2390857" y="1631721"/>
                    <a:pt x="2397636" y="1640726"/>
                  </a:cubicBezTo>
                  <a:cubicBezTo>
                    <a:pt x="2400098" y="1643998"/>
                    <a:pt x="2402459" y="1647371"/>
                    <a:pt x="2404955" y="1650643"/>
                  </a:cubicBezTo>
                  <a:cubicBezTo>
                    <a:pt x="2408632" y="1655567"/>
                    <a:pt x="2412376" y="1660391"/>
                    <a:pt x="2416052" y="1665315"/>
                  </a:cubicBezTo>
                  <a:cubicBezTo>
                    <a:pt x="2418413" y="1668148"/>
                    <a:pt x="2420505" y="1671150"/>
                    <a:pt x="2422327" y="1674287"/>
                  </a:cubicBezTo>
                  <a:cubicBezTo>
                    <a:pt x="2424519" y="1678706"/>
                    <a:pt x="2427318" y="1682618"/>
                    <a:pt x="2429308" y="1687239"/>
                  </a:cubicBezTo>
                  <a:cubicBezTo>
                    <a:pt x="2430658" y="1689331"/>
                    <a:pt x="2444183" y="1682315"/>
                    <a:pt x="2443205" y="1676142"/>
                  </a:cubicBezTo>
                  <a:cubicBezTo>
                    <a:pt x="2441079" y="1671083"/>
                    <a:pt x="2438482" y="1666192"/>
                    <a:pt x="2435481" y="1661571"/>
                  </a:cubicBezTo>
                  <a:cubicBezTo>
                    <a:pt x="2432917" y="1656883"/>
                    <a:pt x="2430455" y="1652093"/>
                    <a:pt x="2427858" y="1647438"/>
                  </a:cubicBezTo>
                  <a:cubicBezTo>
                    <a:pt x="2424249" y="1641030"/>
                    <a:pt x="2420471" y="1634824"/>
                    <a:pt x="2416997" y="1628280"/>
                  </a:cubicBezTo>
                  <a:cubicBezTo>
                    <a:pt x="2415277" y="1624738"/>
                    <a:pt x="2413793" y="1621062"/>
                    <a:pt x="2412477" y="1617318"/>
                  </a:cubicBezTo>
                  <a:cubicBezTo>
                    <a:pt x="2411466" y="1613911"/>
                    <a:pt x="2410116" y="1610606"/>
                    <a:pt x="2408463" y="1607469"/>
                  </a:cubicBezTo>
                  <a:cubicBezTo>
                    <a:pt x="2403775" y="1600858"/>
                    <a:pt x="2398547" y="1594686"/>
                    <a:pt x="2393521" y="1588344"/>
                  </a:cubicBezTo>
                  <a:cubicBezTo>
                    <a:pt x="2389946" y="1583825"/>
                    <a:pt x="2386539" y="1579069"/>
                    <a:pt x="2382593" y="1574886"/>
                  </a:cubicBezTo>
                  <a:cubicBezTo>
                    <a:pt x="2378546" y="1570569"/>
                    <a:pt x="2373553" y="1567128"/>
                    <a:pt x="2369573" y="1562744"/>
                  </a:cubicBezTo>
                  <a:cubicBezTo>
                    <a:pt x="2361849" y="1554109"/>
                    <a:pt x="2354530" y="1545103"/>
                    <a:pt x="2347042" y="1536232"/>
                  </a:cubicBezTo>
                  <a:cubicBezTo>
                    <a:pt x="2343804" y="1532421"/>
                    <a:pt x="2340532" y="1528643"/>
                    <a:pt x="2337361" y="1524731"/>
                  </a:cubicBezTo>
                  <a:cubicBezTo>
                    <a:pt x="2334967" y="1521256"/>
                    <a:pt x="2332369" y="1517917"/>
                    <a:pt x="2329570" y="1514737"/>
                  </a:cubicBezTo>
                  <a:cubicBezTo>
                    <a:pt x="2325456" y="1510814"/>
                    <a:pt x="2321138" y="1507110"/>
                    <a:pt x="2316618" y="1503639"/>
                  </a:cubicBezTo>
                  <a:cubicBezTo>
                    <a:pt x="2312706" y="1500489"/>
                    <a:pt x="2308691" y="1497393"/>
                    <a:pt x="2304509" y="1494499"/>
                  </a:cubicBezTo>
                  <a:cubicBezTo>
                    <a:pt x="2300664" y="1492215"/>
                    <a:pt x="2297122" y="1499410"/>
                    <a:pt x="2297156" y="1500904"/>
                  </a:cubicBezTo>
                  <a:close/>
                  <a:moveTo>
                    <a:pt x="2102503" y="1522403"/>
                  </a:moveTo>
                  <a:cubicBezTo>
                    <a:pt x="2103717" y="1526181"/>
                    <a:pt x="2105236" y="1529723"/>
                    <a:pt x="2106618" y="1533365"/>
                  </a:cubicBezTo>
                  <a:cubicBezTo>
                    <a:pt x="2108034" y="1538290"/>
                    <a:pt x="2109890" y="1543046"/>
                    <a:pt x="2112183" y="1547599"/>
                  </a:cubicBezTo>
                  <a:cubicBezTo>
                    <a:pt x="2118356" y="1557313"/>
                    <a:pt x="2125169" y="1566454"/>
                    <a:pt x="2131814" y="1575763"/>
                  </a:cubicBezTo>
                  <a:cubicBezTo>
                    <a:pt x="2135187" y="1580890"/>
                    <a:pt x="2138864" y="1585781"/>
                    <a:pt x="2142844" y="1590436"/>
                  </a:cubicBezTo>
                  <a:cubicBezTo>
                    <a:pt x="2148577" y="1596777"/>
                    <a:pt x="2155222" y="1602275"/>
                    <a:pt x="2160855" y="1608683"/>
                  </a:cubicBezTo>
                  <a:cubicBezTo>
                    <a:pt x="2168039" y="1616778"/>
                    <a:pt x="2174684" y="1625380"/>
                    <a:pt x="2181396" y="1633947"/>
                  </a:cubicBezTo>
                  <a:cubicBezTo>
                    <a:pt x="2188210" y="1642683"/>
                    <a:pt x="2194854" y="1651655"/>
                    <a:pt x="2201533" y="1660525"/>
                  </a:cubicBezTo>
                  <a:cubicBezTo>
                    <a:pt x="2203962" y="1663764"/>
                    <a:pt x="2206289" y="1667103"/>
                    <a:pt x="2208717" y="1670341"/>
                  </a:cubicBezTo>
                  <a:cubicBezTo>
                    <a:pt x="2212360" y="1675198"/>
                    <a:pt x="2216070" y="1679987"/>
                    <a:pt x="2219679" y="1684845"/>
                  </a:cubicBezTo>
                  <a:cubicBezTo>
                    <a:pt x="2222007" y="1687610"/>
                    <a:pt x="2224064" y="1690579"/>
                    <a:pt x="2225852" y="1693715"/>
                  </a:cubicBezTo>
                  <a:cubicBezTo>
                    <a:pt x="2228044" y="1698066"/>
                    <a:pt x="2230777" y="1701945"/>
                    <a:pt x="2232732" y="1706533"/>
                  </a:cubicBezTo>
                  <a:cubicBezTo>
                    <a:pt x="2234048" y="1708590"/>
                    <a:pt x="2247506" y="1701541"/>
                    <a:pt x="2246596" y="1695402"/>
                  </a:cubicBezTo>
                  <a:cubicBezTo>
                    <a:pt x="2244505" y="1690376"/>
                    <a:pt x="2241975" y="1685553"/>
                    <a:pt x="2239006" y="1680966"/>
                  </a:cubicBezTo>
                  <a:cubicBezTo>
                    <a:pt x="2236510" y="1676345"/>
                    <a:pt x="2234082" y="1671623"/>
                    <a:pt x="2231519" y="1667002"/>
                  </a:cubicBezTo>
                  <a:cubicBezTo>
                    <a:pt x="2228011" y="1660660"/>
                    <a:pt x="2224233" y="1654521"/>
                    <a:pt x="2220860" y="1648046"/>
                  </a:cubicBezTo>
                  <a:cubicBezTo>
                    <a:pt x="2219174" y="1644538"/>
                    <a:pt x="2217689" y="1640929"/>
                    <a:pt x="2216408" y="1637218"/>
                  </a:cubicBezTo>
                  <a:cubicBezTo>
                    <a:pt x="2215463" y="1633845"/>
                    <a:pt x="2214148" y="1630574"/>
                    <a:pt x="2212495" y="1627437"/>
                  </a:cubicBezTo>
                  <a:cubicBezTo>
                    <a:pt x="2207874" y="1620893"/>
                    <a:pt x="2202747" y="1614822"/>
                    <a:pt x="2197755" y="1608582"/>
                  </a:cubicBezTo>
                  <a:cubicBezTo>
                    <a:pt x="2194214" y="1604096"/>
                    <a:pt x="2190874" y="1599408"/>
                    <a:pt x="2186996" y="1595259"/>
                  </a:cubicBezTo>
                  <a:cubicBezTo>
                    <a:pt x="2182981" y="1591009"/>
                    <a:pt x="2178023" y="1587602"/>
                    <a:pt x="2174111" y="1583285"/>
                  </a:cubicBezTo>
                  <a:cubicBezTo>
                    <a:pt x="2166488" y="1574751"/>
                    <a:pt x="2159270" y="1565847"/>
                    <a:pt x="2151883" y="1557111"/>
                  </a:cubicBezTo>
                  <a:cubicBezTo>
                    <a:pt x="2148679" y="1553333"/>
                    <a:pt x="2145441" y="1549623"/>
                    <a:pt x="2142338" y="1545744"/>
                  </a:cubicBezTo>
                  <a:cubicBezTo>
                    <a:pt x="2139943" y="1542337"/>
                    <a:pt x="2137414" y="1538998"/>
                    <a:pt x="2134681" y="1535828"/>
                  </a:cubicBezTo>
                  <a:cubicBezTo>
                    <a:pt x="2130701" y="1531949"/>
                    <a:pt x="2126215" y="1528475"/>
                    <a:pt x="2121830" y="1524933"/>
                  </a:cubicBezTo>
                  <a:cubicBezTo>
                    <a:pt x="2117952" y="1521830"/>
                    <a:pt x="2114005" y="1518794"/>
                    <a:pt x="2109856" y="1515954"/>
                  </a:cubicBezTo>
                  <a:cubicBezTo>
                    <a:pt x="2106045" y="1513694"/>
                    <a:pt x="2102469" y="1520852"/>
                    <a:pt x="2102503" y="1522370"/>
                  </a:cubicBezTo>
                  <a:close/>
                  <a:moveTo>
                    <a:pt x="1907884" y="1543889"/>
                  </a:moveTo>
                  <a:cubicBezTo>
                    <a:pt x="1909132" y="1547700"/>
                    <a:pt x="1910649" y="1551276"/>
                    <a:pt x="1912100" y="1554952"/>
                  </a:cubicBezTo>
                  <a:cubicBezTo>
                    <a:pt x="1913550" y="1559910"/>
                    <a:pt x="1915440" y="1564734"/>
                    <a:pt x="1917800" y="1569321"/>
                  </a:cubicBezTo>
                  <a:cubicBezTo>
                    <a:pt x="1924074" y="1579170"/>
                    <a:pt x="1930955" y="1588412"/>
                    <a:pt x="1937700" y="1597856"/>
                  </a:cubicBezTo>
                  <a:cubicBezTo>
                    <a:pt x="1941141" y="1603017"/>
                    <a:pt x="1944885" y="1607975"/>
                    <a:pt x="1948865" y="1612697"/>
                  </a:cubicBezTo>
                  <a:cubicBezTo>
                    <a:pt x="1954667" y="1619106"/>
                    <a:pt x="1961412" y="1624705"/>
                    <a:pt x="1967146" y="1631147"/>
                  </a:cubicBezTo>
                  <a:cubicBezTo>
                    <a:pt x="1974399" y="1639411"/>
                    <a:pt x="1981178" y="1648113"/>
                    <a:pt x="1987958" y="1656748"/>
                  </a:cubicBezTo>
                  <a:cubicBezTo>
                    <a:pt x="1994873" y="1665619"/>
                    <a:pt x="2001585" y="1674658"/>
                    <a:pt x="2008364" y="1683664"/>
                  </a:cubicBezTo>
                  <a:cubicBezTo>
                    <a:pt x="2010860" y="1686936"/>
                    <a:pt x="2013221" y="1690309"/>
                    <a:pt x="2015683" y="1693614"/>
                  </a:cubicBezTo>
                  <a:cubicBezTo>
                    <a:pt x="2019360" y="1698505"/>
                    <a:pt x="2023104" y="1703328"/>
                    <a:pt x="2026781" y="1708287"/>
                  </a:cubicBezTo>
                  <a:cubicBezTo>
                    <a:pt x="2029142" y="1711086"/>
                    <a:pt x="2031232" y="1714088"/>
                    <a:pt x="2033054" y="1717225"/>
                  </a:cubicBezTo>
                  <a:cubicBezTo>
                    <a:pt x="2035281" y="1721643"/>
                    <a:pt x="2038046" y="1725590"/>
                    <a:pt x="2040036" y="1730211"/>
                  </a:cubicBezTo>
                  <a:cubicBezTo>
                    <a:pt x="2041385" y="1732268"/>
                    <a:pt x="2054877" y="1725253"/>
                    <a:pt x="2053933" y="1719080"/>
                  </a:cubicBezTo>
                  <a:cubicBezTo>
                    <a:pt x="2051808" y="1714020"/>
                    <a:pt x="2049210" y="1709130"/>
                    <a:pt x="2046209" y="1704509"/>
                  </a:cubicBezTo>
                  <a:cubicBezTo>
                    <a:pt x="2043645" y="1699820"/>
                    <a:pt x="2041183" y="1695031"/>
                    <a:pt x="2038586" y="1690376"/>
                  </a:cubicBezTo>
                  <a:cubicBezTo>
                    <a:pt x="2034977" y="1683968"/>
                    <a:pt x="2031199" y="1677761"/>
                    <a:pt x="2027725" y="1671218"/>
                  </a:cubicBezTo>
                  <a:cubicBezTo>
                    <a:pt x="2026005" y="1667676"/>
                    <a:pt x="2024520" y="1664000"/>
                    <a:pt x="2023205" y="1660256"/>
                  </a:cubicBezTo>
                  <a:cubicBezTo>
                    <a:pt x="2022193" y="1656849"/>
                    <a:pt x="2020844" y="1653544"/>
                    <a:pt x="2019191" y="1650407"/>
                  </a:cubicBezTo>
                  <a:cubicBezTo>
                    <a:pt x="2014503" y="1643796"/>
                    <a:pt x="2009274" y="1637623"/>
                    <a:pt x="2004249" y="1631282"/>
                  </a:cubicBezTo>
                  <a:cubicBezTo>
                    <a:pt x="2000674" y="1626762"/>
                    <a:pt x="1997301" y="1622007"/>
                    <a:pt x="1993320" y="1617824"/>
                  </a:cubicBezTo>
                  <a:cubicBezTo>
                    <a:pt x="1989273" y="1613540"/>
                    <a:pt x="1984281" y="1610066"/>
                    <a:pt x="1980301" y="1605681"/>
                  </a:cubicBezTo>
                  <a:cubicBezTo>
                    <a:pt x="1972543" y="1597047"/>
                    <a:pt x="1965258" y="1588041"/>
                    <a:pt x="1957770" y="1579170"/>
                  </a:cubicBezTo>
                  <a:cubicBezTo>
                    <a:pt x="1954531" y="1575358"/>
                    <a:pt x="1951260" y="1571581"/>
                    <a:pt x="1948089" y="1567668"/>
                  </a:cubicBezTo>
                  <a:cubicBezTo>
                    <a:pt x="1945695" y="1564194"/>
                    <a:pt x="1943098" y="1560855"/>
                    <a:pt x="1940298" y="1557650"/>
                  </a:cubicBezTo>
                  <a:cubicBezTo>
                    <a:pt x="1936183" y="1553738"/>
                    <a:pt x="1931832" y="1550061"/>
                    <a:pt x="1927312" y="1546587"/>
                  </a:cubicBezTo>
                  <a:cubicBezTo>
                    <a:pt x="1923399" y="1543417"/>
                    <a:pt x="1919419" y="1540314"/>
                    <a:pt x="1915237" y="1537413"/>
                  </a:cubicBezTo>
                  <a:cubicBezTo>
                    <a:pt x="1911392" y="1535153"/>
                    <a:pt x="1907850" y="1542337"/>
                    <a:pt x="1907884" y="1543855"/>
                  </a:cubicBezTo>
                  <a:close/>
                  <a:moveTo>
                    <a:pt x="1713231" y="1565307"/>
                  </a:moveTo>
                  <a:cubicBezTo>
                    <a:pt x="1714378" y="1569085"/>
                    <a:pt x="1715895" y="1572593"/>
                    <a:pt x="1717245" y="1576168"/>
                  </a:cubicBezTo>
                  <a:cubicBezTo>
                    <a:pt x="1718594" y="1581059"/>
                    <a:pt x="1720449" y="1585781"/>
                    <a:pt x="1722709" y="1590301"/>
                  </a:cubicBezTo>
                  <a:cubicBezTo>
                    <a:pt x="1728814" y="1599914"/>
                    <a:pt x="1735526" y="1608987"/>
                    <a:pt x="1742069" y="1618161"/>
                  </a:cubicBezTo>
                  <a:cubicBezTo>
                    <a:pt x="1745409" y="1623221"/>
                    <a:pt x="1749018" y="1628078"/>
                    <a:pt x="1752930" y="1632699"/>
                  </a:cubicBezTo>
                  <a:cubicBezTo>
                    <a:pt x="1758597" y="1638972"/>
                    <a:pt x="1765208" y="1644369"/>
                    <a:pt x="1770807" y="1650710"/>
                  </a:cubicBezTo>
                  <a:cubicBezTo>
                    <a:pt x="1777857" y="1658738"/>
                    <a:pt x="1784434" y="1667238"/>
                    <a:pt x="1791078" y="1675704"/>
                  </a:cubicBezTo>
                  <a:cubicBezTo>
                    <a:pt x="1797791" y="1684372"/>
                    <a:pt x="1804335" y="1693210"/>
                    <a:pt x="1810946" y="1701979"/>
                  </a:cubicBezTo>
                  <a:cubicBezTo>
                    <a:pt x="1813374" y="1705183"/>
                    <a:pt x="1815634" y="1708522"/>
                    <a:pt x="1818028" y="1711693"/>
                  </a:cubicBezTo>
                  <a:cubicBezTo>
                    <a:pt x="1821638" y="1716483"/>
                    <a:pt x="1825314" y="1721239"/>
                    <a:pt x="1828855" y="1726028"/>
                  </a:cubicBezTo>
                  <a:cubicBezTo>
                    <a:pt x="1831150" y="1728794"/>
                    <a:pt x="1833173" y="1731728"/>
                    <a:pt x="1834961" y="1734798"/>
                  </a:cubicBezTo>
                  <a:cubicBezTo>
                    <a:pt x="1837086" y="1739149"/>
                    <a:pt x="1839817" y="1742994"/>
                    <a:pt x="1841706" y="1747514"/>
                  </a:cubicBezTo>
                  <a:cubicBezTo>
                    <a:pt x="1843022" y="1749538"/>
                    <a:pt x="1856447" y="1742454"/>
                    <a:pt x="1855603" y="1736349"/>
                  </a:cubicBezTo>
                  <a:cubicBezTo>
                    <a:pt x="1853546" y="1731391"/>
                    <a:pt x="1851050" y="1726601"/>
                    <a:pt x="1848116" y="1722082"/>
                  </a:cubicBezTo>
                  <a:cubicBezTo>
                    <a:pt x="1845653" y="1717495"/>
                    <a:pt x="1843258" y="1712840"/>
                    <a:pt x="1840728" y="1708253"/>
                  </a:cubicBezTo>
                  <a:cubicBezTo>
                    <a:pt x="1837288" y="1701979"/>
                    <a:pt x="1833578" y="1695874"/>
                    <a:pt x="1830273" y="1689499"/>
                  </a:cubicBezTo>
                  <a:cubicBezTo>
                    <a:pt x="1828620" y="1685991"/>
                    <a:pt x="1827169" y="1682416"/>
                    <a:pt x="1825888" y="1678739"/>
                  </a:cubicBezTo>
                  <a:cubicBezTo>
                    <a:pt x="1824977" y="1675400"/>
                    <a:pt x="1823662" y="1672162"/>
                    <a:pt x="1822043" y="1669059"/>
                  </a:cubicBezTo>
                  <a:cubicBezTo>
                    <a:pt x="1817489" y="1662583"/>
                    <a:pt x="1812396" y="1656546"/>
                    <a:pt x="1807505" y="1650373"/>
                  </a:cubicBezTo>
                  <a:cubicBezTo>
                    <a:pt x="1803997" y="1645954"/>
                    <a:pt x="1800725" y="1641334"/>
                    <a:pt x="1796846" y="1637218"/>
                  </a:cubicBezTo>
                  <a:cubicBezTo>
                    <a:pt x="1792900" y="1633036"/>
                    <a:pt x="1787976" y="1629697"/>
                    <a:pt x="1784130" y="1625380"/>
                  </a:cubicBezTo>
                  <a:cubicBezTo>
                    <a:pt x="1776575" y="1616981"/>
                    <a:pt x="1769458" y="1608177"/>
                    <a:pt x="1762139" y="1599509"/>
                  </a:cubicBezTo>
                  <a:cubicBezTo>
                    <a:pt x="1758968" y="1595799"/>
                    <a:pt x="1755798" y="1592122"/>
                    <a:pt x="1752728" y="1588311"/>
                  </a:cubicBezTo>
                  <a:cubicBezTo>
                    <a:pt x="1750131" y="1585106"/>
                    <a:pt x="1748040" y="1581430"/>
                    <a:pt x="1745139" y="1578495"/>
                  </a:cubicBezTo>
                  <a:cubicBezTo>
                    <a:pt x="1741092" y="1574684"/>
                    <a:pt x="1736842" y="1571109"/>
                    <a:pt x="1732423" y="1567736"/>
                  </a:cubicBezTo>
                  <a:cubicBezTo>
                    <a:pt x="1728578" y="1564666"/>
                    <a:pt x="1724699" y="1561664"/>
                    <a:pt x="1720550" y="1558865"/>
                  </a:cubicBezTo>
                  <a:cubicBezTo>
                    <a:pt x="1716806" y="1556672"/>
                    <a:pt x="1713198" y="1563823"/>
                    <a:pt x="1713231" y="1565273"/>
                  </a:cubicBezTo>
                  <a:close/>
                  <a:moveTo>
                    <a:pt x="1518645" y="1586827"/>
                  </a:moveTo>
                  <a:cubicBezTo>
                    <a:pt x="1519894" y="1590706"/>
                    <a:pt x="1521479" y="1594314"/>
                    <a:pt x="1522929" y="1597991"/>
                  </a:cubicBezTo>
                  <a:cubicBezTo>
                    <a:pt x="1524413" y="1603017"/>
                    <a:pt x="1526336" y="1607908"/>
                    <a:pt x="1528764" y="1612528"/>
                  </a:cubicBezTo>
                  <a:cubicBezTo>
                    <a:pt x="1535106" y="1622478"/>
                    <a:pt x="1542121" y="1631822"/>
                    <a:pt x="1548968" y="1641334"/>
                  </a:cubicBezTo>
                  <a:cubicBezTo>
                    <a:pt x="1552442" y="1646561"/>
                    <a:pt x="1556220" y="1651587"/>
                    <a:pt x="1560268" y="1656377"/>
                  </a:cubicBezTo>
                  <a:cubicBezTo>
                    <a:pt x="1566137" y="1662853"/>
                    <a:pt x="1572950" y="1668519"/>
                    <a:pt x="1578718" y="1675063"/>
                  </a:cubicBezTo>
                  <a:cubicBezTo>
                    <a:pt x="1586104" y="1683428"/>
                    <a:pt x="1592951" y="1692231"/>
                    <a:pt x="1599799" y="1700967"/>
                  </a:cubicBezTo>
                  <a:cubicBezTo>
                    <a:pt x="1606815" y="1709939"/>
                    <a:pt x="1613628" y="1719080"/>
                    <a:pt x="1620509" y="1728187"/>
                  </a:cubicBezTo>
                  <a:cubicBezTo>
                    <a:pt x="1623005" y="1731526"/>
                    <a:pt x="1625400" y="1734899"/>
                    <a:pt x="1627896" y="1738238"/>
                  </a:cubicBezTo>
                  <a:cubicBezTo>
                    <a:pt x="1631639" y="1743163"/>
                    <a:pt x="1635451" y="1748087"/>
                    <a:pt x="1639161" y="1753079"/>
                  </a:cubicBezTo>
                  <a:cubicBezTo>
                    <a:pt x="1641556" y="1755913"/>
                    <a:pt x="1643681" y="1758948"/>
                    <a:pt x="1645536" y="1762152"/>
                  </a:cubicBezTo>
                  <a:cubicBezTo>
                    <a:pt x="1647762" y="1766605"/>
                    <a:pt x="1650595" y="1770551"/>
                    <a:pt x="1652619" y="1775239"/>
                  </a:cubicBezTo>
                  <a:cubicBezTo>
                    <a:pt x="1653968" y="1777297"/>
                    <a:pt x="1667528" y="1770349"/>
                    <a:pt x="1666516" y="1764109"/>
                  </a:cubicBezTo>
                  <a:cubicBezTo>
                    <a:pt x="1664357" y="1758982"/>
                    <a:pt x="1661726" y="1754057"/>
                    <a:pt x="1658690" y="1749403"/>
                  </a:cubicBezTo>
                  <a:cubicBezTo>
                    <a:pt x="1656059" y="1744647"/>
                    <a:pt x="1653563" y="1739857"/>
                    <a:pt x="1650898" y="1735135"/>
                  </a:cubicBezTo>
                  <a:cubicBezTo>
                    <a:pt x="1647256" y="1728659"/>
                    <a:pt x="1643411" y="1722385"/>
                    <a:pt x="1639903" y="1715774"/>
                  </a:cubicBezTo>
                  <a:cubicBezTo>
                    <a:pt x="1638149" y="1712199"/>
                    <a:pt x="1636597" y="1708489"/>
                    <a:pt x="1635248" y="1704711"/>
                  </a:cubicBezTo>
                  <a:cubicBezTo>
                    <a:pt x="1634270" y="1701271"/>
                    <a:pt x="1632887" y="1697931"/>
                    <a:pt x="1631167" y="1694761"/>
                  </a:cubicBezTo>
                  <a:cubicBezTo>
                    <a:pt x="1626445" y="1688049"/>
                    <a:pt x="1621150" y="1681843"/>
                    <a:pt x="1616056" y="1675434"/>
                  </a:cubicBezTo>
                  <a:cubicBezTo>
                    <a:pt x="1612413" y="1670847"/>
                    <a:pt x="1608973" y="1666057"/>
                    <a:pt x="1604993" y="1661807"/>
                  </a:cubicBezTo>
                  <a:cubicBezTo>
                    <a:pt x="1600878" y="1657456"/>
                    <a:pt x="1595819" y="1653948"/>
                    <a:pt x="1591839" y="1649496"/>
                  </a:cubicBezTo>
                  <a:cubicBezTo>
                    <a:pt x="1583980" y="1640760"/>
                    <a:pt x="1576559" y="1631653"/>
                    <a:pt x="1569004" y="1622681"/>
                  </a:cubicBezTo>
                  <a:cubicBezTo>
                    <a:pt x="1565732" y="1618802"/>
                    <a:pt x="1562392" y="1614991"/>
                    <a:pt x="1559222" y="1611045"/>
                  </a:cubicBezTo>
                  <a:cubicBezTo>
                    <a:pt x="1556794" y="1607537"/>
                    <a:pt x="1554129" y="1604164"/>
                    <a:pt x="1551296" y="1600926"/>
                  </a:cubicBezTo>
                  <a:cubicBezTo>
                    <a:pt x="1547147" y="1596945"/>
                    <a:pt x="1542762" y="1593168"/>
                    <a:pt x="1538175" y="1589660"/>
                  </a:cubicBezTo>
                  <a:cubicBezTo>
                    <a:pt x="1534262" y="1586456"/>
                    <a:pt x="1530215" y="1583352"/>
                    <a:pt x="1525965" y="1580384"/>
                  </a:cubicBezTo>
                  <a:cubicBezTo>
                    <a:pt x="1522120" y="1578057"/>
                    <a:pt x="1518578" y="1585309"/>
                    <a:pt x="1518645" y="1586793"/>
                  </a:cubicBezTo>
                  <a:close/>
                  <a:moveTo>
                    <a:pt x="1322070" y="1606154"/>
                  </a:moveTo>
                  <a:cubicBezTo>
                    <a:pt x="1323251" y="1609931"/>
                    <a:pt x="1324768" y="1613439"/>
                    <a:pt x="1326152" y="1617048"/>
                  </a:cubicBezTo>
                  <a:cubicBezTo>
                    <a:pt x="1327534" y="1621973"/>
                    <a:pt x="1329390" y="1626728"/>
                    <a:pt x="1331683" y="1631248"/>
                  </a:cubicBezTo>
                  <a:cubicBezTo>
                    <a:pt x="1337788" y="1640929"/>
                    <a:pt x="1344568" y="1650036"/>
                    <a:pt x="1351179" y="1659277"/>
                  </a:cubicBezTo>
                  <a:cubicBezTo>
                    <a:pt x="1354552" y="1664371"/>
                    <a:pt x="1358195" y="1669228"/>
                    <a:pt x="1362107" y="1673883"/>
                  </a:cubicBezTo>
                  <a:cubicBezTo>
                    <a:pt x="1367807" y="1680190"/>
                    <a:pt x="1374452" y="1685654"/>
                    <a:pt x="1380051" y="1691995"/>
                  </a:cubicBezTo>
                  <a:cubicBezTo>
                    <a:pt x="1387202" y="1700090"/>
                    <a:pt x="1393812" y="1708657"/>
                    <a:pt x="1400457" y="1717157"/>
                  </a:cubicBezTo>
                  <a:cubicBezTo>
                    <a:pt x="1407270" y="1725859"/>
                    <a:pt x="1413815" y="1734764"/>
                    <a:pt x="1420493" y="1743601"/>
                  </a:cubicBezTo>
                  <a:cubicBezTo>
                    <a:pt x="1422921" y="1746839"/>
                    <a:pt x="1425215" y="1750111"/>
                    <a:pt x="1427643" y="1753383"/>
                  </a:cubicBezTo>
                  <a:cubicBezTo>
                    <a:pt x="1431252" y="1758206"/>
                    <a:pt x="1434929" y="1762962"/>
                    <a:pt x="1438504" y="1767785"/>
                  </a:cubicBezTo>
                  <a:cubicBezTo>
                    <a:pt x="1440832" y="1770551"/>
                    <a:pt x="1442889" y="1773485"/>
                    <a:pt x="1444643" y="1776622"/>
                  </a:cubicBezTo>
                  <a:cubicBezTo>
                    <a:pt x="1446802" y="1780940"/>
                    <a:pt x="1449534" y="1784819"/>
                    <a:pt x="1451490" y="1789372"/>
                  </a:cubicBezTo>
                  <a:cubicBezTo>
                    <a:pt x="1452771" y="1791396"/>
                    <a:pt x="1466263" y="1784347"/>
                    <a:pt x="1465353" y="1778241"/>
                  </a:cubicBezTo>
                  <a:cubicBezTo>
                    <a:pt x="1463295" y="1773250"/>
                    <a:pt x="1460800" y="1768460"/>
                    <a:pt x="1457831" y="1763906"/>
                  </a:cubicBezTo>
                  <a:cubicBezTo>
                    <a:pt x="1455335" y="1759285"/>
                    <a:pt x="1452940" y="1754563"/>
                    <a:pt x="1450377" y="1749976"/>
                  </a:cubicBezTo>
                  <a:cubicBezTo>
                    <a:pt x="1446903" y="1743669"/>
                    <a:pt x="1443159" y="1737530"/>
                    <a:pt x="1439820" y="1731088"/>
                  </a:cubicBezTo>
                  <a:cubicBezTo>
                    <a:pt x="1438133" y="1727580"/>
                    <a:pt x="1436649" y="1724005"/>
                    <a:pt x="1435401" y="1720294"/>
                  </a:cubicBezTo>
                  <a:cubicBezTo>
                    <a:pt x="1434457" y="1716921"/>
                    <a:pt x="1433141" y="1713683"/>
                    <a:pt x="1431489" y="1710580"/>
                  </a:cubicBezTo>
                  <a:cubicBezTo>
                    <a:pt x="1426935" y="1704037"/>
                    <a:pt x="1421808" y="1697999"/>
                    <a:pt x="1416884" y="1691793"/>
                  </a:cubicBezTo>
                  <a:cubicBezTo>
                    <a:pt x="1413342" y="1687341"/>
                    <a:pt x="1410036" y="1682686"/>
                    <a:pt x="1406158" y="1678571"/>
                  </a:cubicBezTo>
                  <a:cubicBezTo>
                    <a:pt x="1402177" y="1674354"/>
                    <a:pt x="1397253" y="1670981"/>
                    <a:pt x="1393341" y="1666664"/>
                  </a:cubicBezTo>
                  <a:cubicBezTo>
                    <a:pt x="1385751" y="1658165"/>
                    <a:pt x="1378567" y="1649327"/>
                    <a:pt x="1371214" y="1640625"/>
                  </a:cubicBezTo>
                  <a:cubicBezTo>
                    <a:pt x="1368077" y="1636881"/>
                    <a:pt x="1364839" y="1633171"/>
                    <a:pt x="1361769" y="1629326"/>
                  </a:cubicBezTo>
                  <a:cubicBezTo>
                    <a:pt x="1359408" y="1625919"/>
                    <a:pt x="1356845" y="1622647"/>
                    <a:pt x="1354113" y="1619510"/>
                  </a:cubicBezTo>
                  <a:cubicBezTo>
                    <a:pt x="1350032" y="1615665"/>
                    <a:pt x="1345782" y="1612056"/>
                    <a:pt x="1341330" y="1608649"/>
                  </a:cubicBezTo>
                  <a:cubicBezTo>
                    <a:pt x="1337484" y="1605547"/>
                    <a:pt x="1333572" y="1602545"/>
                    <a:pt x="1329423" y="1599711"/>
                  </a:cubicBezTo>
                  <a:cubicBezTo>
                    <a:pt x="1325645" y="1597485"/>
                    <a:pt x="1322036" y="1604636"/>
                    <a:pt x="1322070" y="1606120"/>
                  </a:cubicBezTo>
                  <a:close/>
                  <a:moveTo>
                    <a:pt x="1129373" y="1629798"/>
                  </a:moveTo>
                  <a:cubicBezTo>
                    <a:pt x="1130621" y="1633643"/>
                    <a:pt x="1132207" y="1637252"/>
                    <a:pt x="1133657" y="1640929"/>
                  </a:cubicBezTo>
                  <a:cubicBezTo>
                    <a:pt x="1135141" y="1645954"/>
                    <a:pt x="1137098" y="1650811"/>
                    <a:pt x="1139459" y="1655466"/>
                  </a:cubicBezTo>
                  <a:cubicBezTo>
                    <a:pt x="1145833" y="1665416"/>
                    <a:pt x="1152849" y="1674759"/>
                    <a:pt x="1159662" y="1684271"/>
                  </a:cubicBezTo>
                  <a:cubicBezTo>
                    <a:pt x="1163170" y="1689499"/>
                    <a:pt x="1166948" y="1694525"/>
                    <a:pt x="1170996" y="1699314"/>
                  </a:cubicBezTo>
                  <a:cubicBezTo>
                    <a:pt x="1176865" y="1705791"/>
                    <a:pt x="1183678" y="1711457"/>
                    <a:pt x="1189480" y="1718001"/>
                  </a:cubicBezTo>
                  <a:cubicBezTo>
                    <a:pt x="1196832" y="1726365"/>
                    <a:pt x="1203680" y="1735135"/>
                    <a:pt x="1210561" y="1743905"/>
                  </a:cubicBezTo>
                  <a:cubicBezTo>
                    <a:pt x="1217576" y="1752877"/>
                    <a:pt x="1224355" y="1762017"/>
                    <a:pt x="1231236" y="1771125"/>
                  </a:cubicBezTo>
                  <a:cubicBezTo>
                    <a:pt x="1233732" y="1774464"/>
                    <a:pt x="1236127" y="1777837"/>
                    <a:pt x="1238657" y="1781176"/>
                  </a:cubicBezTo>
                  <a:cubicBezTo>
                    <a:pt x="1242367" y="1786134"/>
                    <a:pt x="1246178" y="1791025"/>
                    <a:pt x="1249889" y="1796017"/>
                  </a:cubicBezTo>
                  <a:cubicBezTo>
                    <a:pt x="1252284" y="1798850"/>
                    <a:pt x="1254409" y="1801886"/>
                    <a:pt x="1256230" y="1805090"/>
                  </a:cubicBezTo>
                  <a:cubicBezTo>
                    <a:pt x="1258524" y="1809543"/>
                    <a:pt x="1261323" y="1813522"/>
                    <a:pt x="1263347" y="1818177"/>
                  </a:cubicBezTo>
                  <a:cubicBezTo>
                    <a:pt x="1264730" y="1820268"/>
                    <a:pt x="1278255" y="1813286"/>
                    <a:pt x="1277244" y="1807047"/>
                  </a:cubicBezTo>
                  <a:cubicBezTo>
                    <a:pt x="1275085" y="1801920"/>
                    <a:pt x="1272454" y="1796995"/>
                    <a:pt x="1269418" y="1792341"/>
                  </a:cubicBezTo>
                  <a:cubicBezTo>
                    <a:pt x="1266787" y="1787585"/>
                    <a:pt x="1264291" y="1782795"/>
                    <a:pt x="1261627" y="1778073"/>
                  </a:cubicBezTo>
                  <a:cubicBezTo>
                    <a:pt x="1257984" y="1771597"/>
                    <a:pt x="1254139" y="1765323"/>
                    <a:pt x="1250631" y="1758712"/>
                  </a:cubicBezTo>
                  <a:cubicBezTo>
                    <a:pt x="1248877" y="1755137"/>
                    <a:pt x="1247325" y="1751427"/>
                    <a:pt x="1246010" y="1747649"/>
                  </a:cubicBezTo>
                  <a:cubicBezTo>
                    <a:pt x="1244998" y="1744208"/>
                    <a:pt x="1243615" y="1740869"/>
                    <a:pt x="1241895" y="1737699"/>
                  </a:cubicBezTo>
                  <a:cubicBezTo>
                    <a:pt x="1237139" y="1730986"/>
                    <a:pt x="1231877" y="1724780"/>
                    <a:pt x="1226784" y="1718372"/>
                  </a:cubicBezTo>
                  <a:cubicBezTo>
                    <a:pt x="1223142" y="1713784"/>
                    <a:pt x="1219735" y="1708995"/>
                    <a:pt x="1215721" y="1704745"/>
                  </a:cubicBezTo>
                  <a:cubicBezTo>
                    <a:pt x="1211606" y="1700394"/>
                    <a:pt x="1206546" y="1696886"/>
                    <a:pt x="1202566" y="1692434"/>
                  </a:cubicBezTo>
                  <a:cubicBezTo>
                    <a:pt x="1194707" y="1683698"/>
                    <a:pt x="1187321" y="1674591"/>
                    <a:pt x="1179731" y="1665619"/>
                  </a:cubicBezTo>
                  <a:cubicBezTo>
                    <a:pt x="1176460" y="1661740"/>
                    <a:pt x="1173154" y="1657928"/>
                    <a:pt x="1169950" y="1653982"/>
                  </a:cubicBezTo>
                  <a:cubicBezTo>
                    <a:pt x="1167252" y="1650677"/>
                    <a:pt x="1165060" y="1646865"/>
                    <a:pt x="1162057" y="1643863"/>
                  </a:cubicBezTo>
                  <a:cubicBezTo>
                    <a:pt x="1157976" y="1639815"/>
                    <a:pt x="1153422" y="1636240"/>
                    <a:pt x="1148937" y="1632597"/>
                  </a:cubicBezTo>
                  <a:cubicBezTo>
                    <a:pt x="1144990" y="1629393"/>
                    <a:pt x="1140942" y="1626290"/>
                    <a:pt x="1136693" y="1623322"/>
                  </a:cubicBezTo>
                  <a:cubicBezTo>
                    <a:pt x="1132848" y="1621028"/>
                    <a:pt x="1129306" y="1628246"/>
                    <a:pt x="1129373" y="1629764"/>
                  </a:cubicBezTo>
                  <a:close/>
                  <a:moveTo>
                    <a:pt x="934653" y="1651182"/>
                  </a:moveTo>
                  <a:cubicBezTo>
                    <a:pt x="935800" y="1654893"/>
                    <a:pt x="937250" y="1658367"/>
                    <a:pt x="938599" y="1661942"/>
                  </a:cubicBezTo>
                  <a:cubicBezTo>
                    <a:pt x="939915" y="1666799"/>
                    <a:pt x="941703" y="1671488"/>
                    <a:pt x="943963" y="1675940"/>
                  </a:cubicBezTo>
                  <a:cubicBezTo>
                    <a:pt x="949933" y="1685452"/>
                    <a:pt x="956577" y="1694390"/>
                    <a:pt x="963019" y="1703497"/>
                  </a:cubicBezTo>
                  <a:cubicBezTo>
                    <a:pt x="966325" y="1708522"/>
                    <a:pt x="969900" y="1713312"/>
                    <a:pt x="973779" y="1717866"/>
                  </a:cubicBezTo>
                  <a:cubicBezTo>
                    <a:pt x="979345" y="1724038"/>
                    <a:pt x="985888" y="1729367"/>
                    <a:pt x="991386" y="1735607"/>
                  </a:cubicBezTo>
                  <a:cubicBezTo>
                    <a:pt x="998402" y="1743567"/>
                    <a:pt x="1004878" y="1751966"/>
                    <a:pt x="1011388" y="1760331"/>
                  </a:cubicBezTo>
                  <a:cubicBezTo>
                    <a:pt x="1018032" y="1768898"/>
                    <a:pt x="1024508" y="1777634"/>
                    <a:pt x="1031019" y="1786303"/>
                  </a:cubicBezTo>
                  <a:cubicBezTo>
                    <a:pt x="1033379" y="1789473"/>
                    <a:pt x="1035639" y="1792745"/>
                    <a:pt x="1038034" y="1795916"/>
                  </a:cubicBezTo>
                  <a:cubicBezTo>
                    <a:pt x="1041542" y="1800638"/>
                    <a:pt x="1045185" y="1805326"/>
                    <a:pt x="1048659" y="1810082"/>
                  </a:cubicBezTo>
                  <a:cubicBezTo>
                    <a:pt x="1050952" y="1812780"/>
                    <a:pt x="1052976" y="1815681"/>
                    <a:pt x="1054697" y="1818751"/>
                  </a:cubicBezTo>
                  <a:cubicBezTo>
                    <a:pt x="1056788" y="1823068"/>
                    <a:pt x="1059452" y="1826846"/>
                    <a:pt x="1061341" y="1831332"/>
                  </a:cubicBezTo>
                  <a:cubicBezTo>
                    <a:pt x="1062589" y="1833355"/>
                    <a:pt x="1076047" y="1826238"/>
                    <a:pt x="1075204" y="1820167"/>
                  </a:cubicBezTo>
                  <a:cubicBezTo>
                    <a:pt x="1073214" y="1815243"/>
                    <a:pt x="1070751" y="1810520"/>
                    <a:pt x="1067885" y="1806035"/>
                  </a:cubicBezTo>
                  <a:cubicBezTo>
                    <a:pt x="1065422" y="1801481"/>
                    <a:pt x="1063095" y="1796860"/>
                    <a:pt x="1060599" y="1792341"/>
                  </a:cubicBezTo>
                  <a:cubicBezTo>
                    <a:pt x="1057193" y="1786134"/>
                    <a:pt x="1053583" y="1780130"/>
                    <a:pt x="1050278" y="1773789"/>
                  </a:cubicBezTo>
                  <a:cubicBezTo>
                    <a:pt x="1048591" y="1770483"/>
                    <a:pt x="1047411" y="1766706"/>
                    <a:pt x="1045994" y="1763131"/>
                  </a:cubicBezTo>
                  <a:cubicBezTo>
                    <a:pt x="1045117" y="1759825"/>
                    <a:pt x="1043869" y="1756587"/>
                    <a:pt x="1042250" y="1753552"/>
                  </a:cubicBezTo>
                  <a:cubicBezTo>
                    <a:pt x="1037764" y="1747143"/>
                    <a:pt x="1032739" y="1741207"/>
                    <a:pt x="1027915" y="1735068"/>
                  </a:cubicBezTo>
                  <a:cubicBezTo>
                    <a:pt x="1024474" y="1730683"/>
                    <a:pt x="1021203" y="1726130"/>
                    <a:pt x="1017392" y="1722116"/>
                  </a:cubicBezTo>
                  <a:cubicBezTo>
                    <a:pt x="1013479" y="1717933"/>
                    <a:pt x="1008622" y="1714628"/>
                    <a:pt x="1004811" y="1710411"/>
                  </a:cubicBezTo>
                  <a:cubicBezTo>
                    <a:pt x="997323" y="1702114"/>
                    <a:pt x="990307" y="1693412"/>
                    <a:pt x="983088" y="1684845"/>
                  </a:cubicBezTo>
                  <a:cubicBezTo>
                    <a:pt x="979985" y="1681168"/>
                    <a:pt x="976815" y="1677525"/>
                    <a:pt x="973813" y="1673781"/>
                  </a:cubicBezTo>
                  <a:cubicBezTo>
                    <a:pt x="971485" y="1670408"/>
                    <a:pt x="968990" y="1667170"/>
                    <a:pt x="966325" y="1664067"/>
                  </a:cubicBezTo>
                  <a:cubicBezTo>
                    <a:pt x="962311" y="1660323"/>
                    <a:pt x="958129" y="1656782"/>
                    <a:pt x="953744" y="1653442"/>
                  </a:cubicBezTo>
                  <a:cubicBezTo>
                    <a:pt x="949966" y="1650440"/>
                    <a:pt x="946087" y="1647472"/>
                    <a:pt x="942006" y="1644740"/>
                  </a:cubicBezTo>
                  <a:cubicBezTo>
                    <a:pt x="938262" y="1642548"/>
                    <a:pt x="934653" y="1649698"/>
                    <a:pt x="934653" y="1651149"/>
                  </a:cubicBezTo>
                  <a:close/>
                  <a:moveTo>
                    <a:pt x="740034" y="1672634"/>
                  </a:moveTo>
                  <a:cubicBezTo>
                    <a:pt x="741147" y="1676345"/>
                    <a:pt x="742598" y="1679785"/>
                    <a:pt x="743913" y="1683327"/>
                  </a:cubicBezTo>
                  <a:cubicBezTo>
                    <a:pt x="745195" y="1688150"/>
                    <a:pt x="746948" y="1692805"/>
                    <a:pt x="749175" y="1697257"/>
                  </a:cubicBezTo>
                  <a:cubicBezTo>
                    <a:pt x="755111" y="1706701"/>
                    <a:pt x="761688" y="1715572"/>
                    <a:pt x="768063" y="1724611"/>
                  </a:cubicBezTo>
                  <a:cubicBezTo>
                    <a:pt x="771335" y="1729570"/>
                    <a:pt x="774876" y="1734359"/>
                    <a:pt x="778688" y="1738879"/>
                  </a:cubicBezTo>
                  <a:cubicBezTo>
                    <a:pt x="784253" y="1744984"/>
                    <a:pt x="790730" y="1750246"/>
                    <a:pt x="796193" y="1756486"/>
                  </a:cubicBezTo>
                  <a:cubicBezTo>
                    <a:pt x="803142" y="1764345"/>
                    <a:pt x="809584" y="1772676"/>
                    <a:pt x="816027" y="1780974"/>
                  </a:cubicBezTo>
                  <a:cubicBezTo>
                    <a:pt x="822638" y="1789473"/>
                    <a:pt x="829012" y="1798142"/>
                    <a:pt x="835488" y="1806776"/>
                  </a:cubicBezTo>
                  <a:cubicBezTo>
                    <a:pt x="837816" y="1809913"/>
                    <a:pt x="840075" y="1813151"/>
                    <a:pt x="842403" y="1816288"/>
                  </a:cubicBezTo>
                  <a:cubicBezTo>
                    <a:pt x="845911" y="1821011"/>
                    <a:pt x="849486" y="1825632"/>
                    <a:pt x="852994" y="1830353"/>
                  </a:cubicBezTo>
                  <a:cubicBezTo>
                    <a:pt x="855220" y="1833052"/>
                    <a:pt x="857210" y="1835919"/>
                    <a:pt x="858931" y="1838955"/>
                  </a:cubicBezTo>
                  <a:cubicBezTo>
                    <a:pt x="860988" y="1843238"/>
                    <a:pt x="863652" y="1846982"/>
                    <a:pt x="865508" y="1851468"/>
                  </a:cubicBezTo>
                  <a:cubicBezTo>
                    <a:pt x="866755" y="1853458"/>
                    <a:pt x="880147" y="1846308"/>
                    <a:pt x="879370" y="1840304"/>
                  </a:cubicBezTo>
                  <a:cubicBezTo>
                    <a:pt x="877381" y="1835413"/>
                    <a:pt x="874952" y="1830725"/>
                    <a:pt x="872119" y="1826272"/>
                  </a:cubicBezTo>
                  <a:cubicBezTo>
                    <a:pt x="869690" y="1821753"/>
                    <a:pt x="867397" y="1817132"/>
                    <a:pt x="864935" y="1812645"/>
                  </a:cubicBezTo>
                  <a:cubicBezTo>
                    <a:pt x="861562" y="1806473"/>
                    <a:pt x="857952" y="1800469"/>
                    <a:pt x="854748" y="1794229"/>
                  </a:cubicBezTo>
                  <a:cubicBezTo>
                    <a:pt x="853129" y="1790789"/>
                    <a:pt x="851712" y="1787247"/>
                    <a:pt x="850498" y="1783604"/>
                  </a:cubicBezTo>
                  <a:cubicBezTo>
                    <a:pt x="849621" y="1780299"/>
                    <a:pt x="848373" y="1777129"/>
                    <a:pt x="846788" y="1774093"/>
                  </a:cubicBezTo>
                  <a:cubicBezTo>
                    <a:pt x="842335" y="1767718"/>
                    <a:pt x="837377" y="1761849"/>
                    <a:pt x="832588" y="1755777"/>
                  </a:cubicBezTo>
                  <a:cubicBezTo>
                    <a:pt x="829147" y="1751427"/>
                    <a:pt x="825943" y="1746873"/>
                    <a:pt x="822165" y="1742893"/>
                  </a:cubicBezTo>
                  <a:cubicBezTo>
                    <a:pt x="818286" y="1738778"/>
                    <a:pt x="813430" y="1735506"/>
                    <a:pt x="809685" y="1731324"/>
                  </a:cubicBezTo>
                  <a:cubicBezTo>
                    <a:pt x="802265" y="1723060"/>
                    <a:pt x="795316" y="1714459"/>
                    <a:pt x="788132" y="1705959"/>
                  </a:cubicBezTo>
                  <a:cubicBezTo>
                    <a:pt x="785062" y="1702316"/>
                    <a:pt x="781926" y="1698707"/>
                    <a:pt x="778924" y="1694964"/>
                  </a:cubicBezTo>
                  <a:cubicBezTo>
                    <a:pt x="776630" y="1691658"/>
                    <a:pt x="774134" y="1688420"/>
                    <a:pt x="771503" y="1685350"/>
                  </a:cubicBezTo>
                  <a:cubicBezTo>
                    <a:pt x="767523" y="1681640"/>
                    <a:pt x="763375" y="1678132"/>
                    <a:pt x="759023" y="1674827"/>
                  </a:cubicBezTo>
                  <a:cubicBezTo>
                    <a:pt x="755280" y="1671825"/>
                    <a:pt x="751401" y="1668924"/>
                    <a:pt x="747353" y="1666192"/>
                  </a:cubicBezTo>
                  <a:cubicBezTo>
                    <a:pt x="743643" y="1664033"/>
                    <a:pt x="740000" y="1671150"/>
                    <a:pt x="740034" y="1672601"/>
                  </a:cubicBezTo>
                  <a:close/>
                  <a:moveTo>
                    <a:pt x="538702" y="1686598"/>
                  </a:moveTo>
                  <a:cubicBezTo>
                    <a:pt x="539917" y="1690410"/>
                    <a:pt x="541434" y="1693951"/>
                    <a:pt x="542852" y="1697594"/>
                  </a:cubicBezTo>
                  <a:cubicBezTo>
                    <a:pt x="544268" y="1702553"/>
                    <a:pt x="546157" y="1707342"/>
                    <a:pt x="548484" y="1711929"/>
                  </a:cubicBezTo>
                  <a:cubicBezTo>
                    <a:pt x="554690" y="1721677"/>
                    <a:pt x="561571" y="1730885"/>
                    <a:pt x="568249" y="1740262"/>
                  </a:cubicBezTo>
                  <a:cubicBezTo>
                    <a:pt x="571656" y="1745389"/>
                    <a:pt x="575366" y="1750347"/>
                    <a:pt x="579346" y="1755036"/>
                  </a:cubicBezTo>
                  <a:cubicBezTo>
                    <a:pt x="585114" y="1761410"/>
                    <a:pt x="591826" y="1766942"/>
                    <a:pt x="597493" y="1773385"/>
                  </a:cubicBezTo>
                  <a:cubicBezTo>
                    <a:pt x="604745" y="1781581"/>
                    <a:pt x="611423" y="1790216"/>
                    <a:pt x="618169" y="1798850"/>
                  </a:cubicBezTo>
                  <a:cubicBezTo>
                    <a:pt x="625084" y="1807653"/>
                    <a:pt x="631728" y="1816659"/>
                    <a:pt x="638474" y="1825598"/>
                  </a:cubicBezTo>
                  <a:cubicBezTo>
                    <a:pt x="640936" y="1828869"/>
                    <a:pt x="643264" y="1832209"/>
                    <a:pt x="645727" y="1835447"/>
                  </a:cubicBezTo>
                  <a:cubicBezTo>
                    <a:pt x="649369" y="1840338"/>
                    <a:pt x="653113" y="1845161"/>
                    <a:pt x="656755" y="1850052"/>
                  </a:cubicBezTo>
                  <a:cubicBezTo>
                    <a:pt x="659083" y="1852851"/>
                    <a:pt x="661174" y="1855853"/>
                    <a:pt x="662996" y="1858990"/>
                  </a:cubicBezTo>
                  <a:cubicBezTo>
                    <a:pt x="665188" y="1863375"/>
                    <a:pt x="667954" y="1867254"/>
                    <a:pt x="669910" y="1871875"/>
                  </a:cubicBezTo>
                  <a:cubicBezTo>
                    <a:pt x="671259" y="1873932"/>
                    <a:pt x="684751" y="1866883"/>
                    <a:pt x="683806" y="1860710"/>
                  </a:cubicBezTo>
                  <a:cubicBezTo>
                    <a:pt x="681716" y="1855684"/>
                    <a:pt x="679152" y="1850827"/>
                    <a:pt x="676150" y="1846240"/>
                  </a:cubicBezTo>
                  <a:cubicBezTo>
                    <a:pt x="673620" y="1841586"/>
                    <a:pt x="671158" y="1836830"/>
                    <a:pt x="668594" y="1832175"/>
                  </a:cubicBezTo>
                  <a:cubicBezTo>
                    <a:pt x="665020" y="1825834"/>
                    <a:pt x="661242" y="1819628"/>
                    <a:pt x="657835" y="1813151"/>
                  </a:cubicBezTo>
                  <a:cubicBezTo>
                    <a:pt x="656148" y="1809610"/>
                    <a:pt x="654631" y="1805967"/>
                    <a:pt x="653316" y="1802223"/>
                  </a:cubicBezTo>
                  <a:cubicBezTo>
                    <a:pt x="652337" y="1798850"/>
                    <a:pt x="651022" y="1795545"/>
                    <a:pt x="649369" y="1792408"/>
                  </a:cubicBezTo>
                  <a:cubicBezTo>
                    <a:pt x="644715" y="1785831"/>
                    <a:pt x="639520" y="1779692"/>
                    <a:pt x="634528" y="1773418"/>
                  </a:cubicBezTo>
                  <a:cubicBezTo>
                    <a:pt x="630953" y="1768898"/>
                    <a:pt x="627613" y="1764176"/>
                    <a:pt x="623667" y="1759994"/>
                  </a:cubicBezTo>
                  <a:cubicBezTo>
                    <a:pt x="619653" y="1755744"/>
                    <a:pt x="614661" y="1752304"/>
                    <a:pt x="610749" y="1747919"/>
                  </a:cubicBezTo>
                  <a:cubicBezTo>
                    <a:pt x="603025" y="1739351"/>
                    <a:pt x="595773" y="1730413"/>
                    <a:pt x="588319" y="1721609"/>
                  </a:cubicBezTo>
                  <a:cubicBezTo>
                    <a:pt x="585114" y="1717798"/>
                    <a:pt x="581842" y="1714054"/>
                    <a:pt x="578739" y="1710175"/>
                  </a:cubicBezTo>
                  <a:cubicBezTo>
                    <a:pt x="576311" y="1706735"/>
                    <a:pt x="573748" y="1703396"/>
                    <a:pt x="570981" y="1700191"/>
                  </a:cubicBezTo>
                  <a:cubicBezTo>
                    <a:pt x="566867" y="1696312"/>
                    <a:pt x="562549" y="1692670"/>
                    <a:pt x="558063" y="1689195"/>
                  </a:cubicBezTo>
                  <a:cubicBezTo>
                    <a:pt x="554184" y="1686059"/>
                    <a:pt x="550204" y="1683023"/>
                    <a:pt x="546022" y="1680122"/>
                  </a:cubicBezTo>
                  <a:cubicBezTo>
                    <a:pt x="542210" y="1677862"/>
                    <a:pt x="538635" y="1685047"/>
                    <a:pt x="538702" y="1686564"/>
                  </a:cubicBezTo>
                  <a:close/>
                  <a:moveTo>
                    <a:pt x="330996" y="1693344"/>
                  </a:moveTo>
                  <a:cubicBezTo>
                    <a:pt x="332109" y="1697088"/>
                    <a:pt x="333560" y="1700529"/>
                    <a:pt x="334875" y="1704070"/>
                  </a:cubicBezTo>
                  <a:cubicBezTo>
                    <a:pt x="336191" y="1708893"/>
                    <a:pt x="337978" y="1713582"/>
                    <a:pt x="340205" y="1718034"/>
                  </a:cubicBezTo>
                  <a:cubicBezTo>
                    <a:pt x="346175" y="1727512"/>
                    <a:pt x="352786" y="1736451"/>
                    <a:pt x="359194" y="1745490"/>
                  </a:cubicBezTo>
                  <a:cubicBezTo>
                    <a:pt x="362465" y="1750482"/>
                    <a:pt x="366041" y="1755271"/>
                    <a:pt x="369887" y="1759825"/>
                  </a:cubicBezTo>
                  <a:cubicBezTo>
                    <a:pt x="375452" y="1765998"/>
                    <a:pt x="381961" y="1771293"/>
                    <a:pt x="387426" y="1777499"/>
                  </a:cubicBezTo>
                  <a:cubicBezTo>
                    <a:pt x="394442" y="1785426"/>
                    <a:pt x="400884" y="1793791"/>
                    <a:pt x="407393" y="1802122"/>
                  </a:cubicBezTo>
                  <a:cubicBezTo>
                    <a:pt x="414004" y="1810655"/>
                    <a:pt x="420413" y="1819357"/>
                    <a:pt x="426923" y="1828026"/>
                  </a:cubicBezTo>
                  <a:cubicBezTo>
                    <a:pt x="429284" y="1831197"/>
                    <a:pt x="431544" y="1834435"/>
                    <a:pt x="433905" y="1837605"/>
                  </a:cubicBezTo>
                  <a:cubicBezTo>
                    <a:pt x="437413" y="1842327"/>
                    <a:pt x="441022" y="1846982"/>
                    <a:pt x="444496" y="1851704"/>
                  </a:cubicBezTo>
                  <a:cubicBezTo>
                    <a:pt x="446755" y="1854402"/>
                    <a:pt x="448780" y="1857303"/>
                    <a:pt x="450500" y="1860373"/>
                  </a:cubicBezTo>
                  <a:cubicBezTo>
                    <a:pt x="452591" y="1864656"/>
                    <a:pt x="455255" y="1868434"/>
                    <a:pt x="457111" y="1872920"/>
                  </a:cubicBezTo>
                  <a:cubicBezTo>
                    <a:pt x="458393" y="1874910"/>
                    <a:pt x="471817" y="1867793"/>
                    <a:pt x="470974" y="1861756"/>
                  </a:cubicBezTo>
                  <a:cubicBezTo>
                    <a:pt x="468984" y="1856865"/>
                    <a:pt x="466521" y="1852143"/>
                    <a:pt x="463688" y="1847657"/>
                  </a:cubicBezTo>
                  <a:cubicBezTo>
                    <a:pt x="461226" y="1843137"/>
                    <a:pt x="458932" y="1838516"/>
                    <a:pt x="456436" y="1833996"/>
                  </a:cubicBezTo>
                  <a:cubicBezTo>
                    <a:pt x="453063" y="1827824"/>
                    <a:pt x="449454" y="1821820"/>
                    <a:pt x="446182" y="1815479"/>
                  </a:cubicBezTo>
                  <a:cubicBezTo>
                    <a:pt x="444563" y="1812038"/>
                    <a:pt x="443147" y="1808497"/>
                    <a:pt x="441932" y="1804854"/>
                  </a:cubicBezTo>
                  <a:cubicBezTo>
                    <a:pt x="441022" y="1801549"/>
                    <a:pt x="439774" y="1798344"/>
                    <a:pt x="438189" y="1795309"/>
                  </a:cubicBezTo>
                  <a:cubicBezTo>
                    <a:pt x="433736" y="1788934"/>
                    <a:pt x="428744" y="1782997"/>
                    <a:pt x="423921" y="1776892"/>
                  </a:cubicBezTo>
                  <a:cubicBezTo>
                    <a:pt x="420447" y="1772541"/>
                    <a:pt x="417242" y="1767988"/>
                    <a:pt x="413431" y="1763940"/>
                  </a:cubicBezTo>
                  <a:cubicBezTo>
                    <a:pt x="409553" y="1759825"/>
                    <a:pt x="404695" y="1756553"/>
                    <a:pt x="400884" y="1752337"/>
                  </a:cubicBezTo>
                  <a:cubicBezTo>
                    <a:pt x="393464" y="1744040"/>
                    <a:pt x="386448" y="1735405"/>
                    <a:pt x="379264" y="1726871"/>
                  </a:cubicBezTo>
                  <a:cubicBezTo>
                    <a:pt x="376194" y="1723195"/>
                    <a:pt x="373023" y="1719586"/>
                    <a:pt x="370021" y="1715808"/>
                  </a:cubicBezTo>
                  <a:cubicBezTo>
                    <a:pt x="367694" y="1712469"/>
                    <a:pt x="365198" y="1709265"/>
                    <a:pt x="362533" y="1706162"/>
                  </a:cubicBezTo>
                  <a:cubicBezTo>
                    <a:pt x="358553" y="1702418"/>
                    <a:pt x="354371" y="1698910"/>
                    <a:pt x="350020" y="1695570"/>
                  </a:cubicBezTo>
                  <a:cubicBezTo>
                    <a:pt x="346242" y="1692568"/>
                    <a:pt x="342397" y="1689634"/>
                    <a:pt x="338315" y="1686902"/>
                  </a:cubicBezTo>
                  <a:cubicBezTo>
                    <a:pt x="334605" y="1684743"/>
                    <a:pt x="330963" y="1691860"/>
                    <a:pt x="330996" y="1693310"/>
                  </a:cubicBezTo>
                  <a:close/>
                  <a:moveTo>
                    <a:pt x="154995" y="1639074"/>
                  </a:moveTo>
                  <a:cubicBezTo>
                    <a:pt x="187106" y="1673242"/>
                    <a:pt x="219284" y="1707477"/>
                    <a:pt x="251496" y="1741780"/>
                  </a:cubicBezTo>
                  <a:lnTo>
                    <a:pt x="275713" y="1767448"/>
                  </a:lnTo>
                  <a:cubicBezTo>
                    <a:pt x="283438" y="1776150"/>
                    <a:pt x="291769" y="1784245"/>
                    <a:pt x="300640" y="1791733"/>
                  </a:cubicBezTo>
                  <a:cubicBezTo>
                    <a:pt x="318449" y="1806844"/>
                    <a:pt x="337844" y="1819999"/>
                    <a:pt x="358452" y="1830961"/>
                  </a:cubicBezTo>
                  <a:cubicBezTo>
                    <a:pt x="412689" y="1860406"/>
                    <a:pt x="474110" y="1876023"/>
                    <a:pt x="536072" y="1881487"/>
                  </a:cubicBezTo>
                  <a:cubicBezTo>
                    <a:pt x="598134" y="1887289"/>
                    <a:pt x="660702" y="1883781"/>
                    <a:pt x="722528" y="1878114"/>
                  </a:cubicBezTo>
                  <a:cubicBezTo>
                    <a:pt x="1014491" y="1848635"/>
                    <a:pt x="1306622" y="1819189"/>
                    <a:pt x="1598888" y="1789710"/>
                  </a:cubicBezTo>
                  <a:cubicBezTo>
                    <a:pt x="1755662" y="1773722"/>
                    <a:pt x="1912572" y="1758273"/>
                    <a:pt x="2069212" y="1740869"/>
                  </a:cubicBezTo>
                  <a:lnTo>
                    <a:pt x="2726161" y="1665652"/>
                  </a:lnTo>
                  <a:lnTo>
                    <a:pt x="3562215" y="1576404"/>
                  </a:lnTo>
                  <a:lnTo>
                    <a:pt x="3989432" y="1531746"/>
                  </a:lnTo>
                  <a:cubicBezTo>
                    <a:pt x="4060703" y="1523887"/>
                    <a:pt x="4131400" y="1518052"/>
                    <a:pt x="4203479" y="1509542"/>
                  </a:cubicBezTo>
                  <a:cubicBezTo>
                    <a:pt x="4274919" y="1500678"/>
                    <a:pt x="4348516" y="1489234"/>
                    <a:pt x="4418741" y="1461606"/>
                  </a:cubicBezTo>
                  <a:cubicBezTo>
                    <a:pt x="4444241" y="1451150"/>
                    <a:pt x="4470280" y="1439398"/>
                    <a:pt x="4493621" y="1421208"/>
                  </a:cubicBezTo>
                  <a:cubicBezTo>
                    <a:pt x="4517198" y="1403183"/>
                    <a:pt x="4537065" y="1380760"/>
                    <a:pt x="4552108" y="1355176"/>
                  </a:cubicBezTo>
                  <a:cubicBezTo>
                    <a:pt x="4580812" y="1303428"/>
                    <a:pt x="4590863" y="1247289"/>
                    <a:pt x="4595316" y="1193659"/>
                  </a:cubicBezTo>
                  <a:cubicBezTo>
                    <a:pt x="4598250" y="1153740"/>
                    <a:pt x="4599093" y="1113693"/>
                    <a:pt x="4597879" y="1073683"/>
                  </a:cubicBezTo>
                  <a:cubicBezTo>
                    <a:pt x="4596901" y="1034354"/>
                    <a:pt x="4595990" y="996355"/>
                    <a:pt x="4595922" y="957316"/>
                  </a:cubicBezTo>
                  <a:cubicBezTo>
                    <a:pt x="4595551" y="879654"/>
                    <a:pt x="4596462" y="801182"/>
                    <a:pt x="4592414" y="721972"/>
                  </a:cubicBezTo>
                  <a:cubicBezTo>
                    <a:pt x="4590155" y="675122"/>
                    <a:pt x="4585365" y="627573"/>
                    <a:pt x="4578485" y="580929"/>
                  </a:cubicBezTo>
                  <a:cubicBezTo>
                    <a:pt x="4571873" y="533728"/>
                    <a:pt x="4562497" y="486962"/>
                    <a:pt x="4550388" y="440867"/>
                  </a:cubicBezTo>
                  <a:cubicBezTo>
                    <a:pt x="4531533" y="371759"/>
                    <a:pt x="4501446" y="300083"/>
                    <a:pt x="4443735" y="244261"/>
                  </a:cubicBezTo>
                  <a:lnTo>
                    <a:pt x="4416886" y="218289"/>
                  </a:lnTo>
                  <a:lnTo>
                    <a:pt x="4390847" y="247260"/>
                  </a:lnTo>
                  <a:lnTo>
                    <a:pt x="4390847" y="247260"/>
                  </a:lnTo>
                  <a:lnTo>
                    <a:pt x="4444882" y="245364"/>
                  </a:lnTo>
                  <a:cubicBezTo>
                    <a:pt x="4408252" y="207270"/>
                    <a:pt x="4371689" y="169223"/>
                    <a:pt x="4335160" y="131227"/>
                  </a:cubicBezTo>
                  <a:cubicBezTo>
                    <a:pt x="4291649" y="86721"/>
                    <a:pt x="4203143" y="40022"/>
                    <a:pt x="4293437" y="139835"/>
                  </a:cubicBezTo>
                  <a:cubicBezTo>
                    <a:pt x="4334586" y="183754"/>
                    <a:pt x="4376512" y="227413"/>
                    <a:pt x="4418978" y="271292"/>
                  </a:cubicBezTo>
                  <a:lnTo>
                    <a:pt x="4418471" y="271312"/>
                  </a:lnTo>
                  <a:lnTo>
                    <a:pt x="4418505" y="271292"/>
                  </a:lnTo>
                  <a:lnTo>
                    <a:pt x="4418741" y="271015"/>
                  </a:lnTo>
                  <a:lnTo>
                    <a:pt x="4418978" y="271255"/>
                  </a:lnTo>
                  <a:cubicBezTo>
                    <a:pt x="4473687" y="324096"/>
                    <a:pt x="4502391" y="397332"/>
                    <a:pt x="4520537" y="469780"/>
                  </a:cubicBezTo>
                  <a:cubicBezTo>
                    <a:pt x="4535513" y="534298"/>
                    <a:pt x="4545463" y="599875"/>
                    <a:pt x="4550354" y="665924"/>
                  </a:cubicBezTo>
                  <a:cubicBezTo>
                    <a:pt x="4555346" y="731885"/>
                    <a:pt x="4555616" y="798143"/>
                    <a:pt x="4555211" y="864540"/>
                  </a:cubicBezTo>
                  <a:lnTo>
                    <a:pt x="4554368" y="1001896"/>
                  </a:lnTo>
                  <a:cubicBezTo>
                    <a:pt x="4554232" y="1048005"/>
                    <a:pt x="4556594" y="1093617"/>
                    <a:pt x="4554671" y="1138568"/>
                  </a:cubicBezTo>
                  <a:cubicBezTo>
                    <a:pt x="4552985" y="1183537"/>
                    <a:pt x="4549073" y="1228559"/>
                    <a:pt x="4537705" y="1270653"/>
                  </a:cubicBezTo>
                  <a:cubicBezTo>
                    <a:pt x="4526473" y="1312636"/>
                    <a:pt x="4506843" y="1351246"/>
                    <a:pt x="4474631" y="1377103"/>
                  </a:cubicBezTo>
                  <a:cubicBezTo>
                    <a:pt x="4441745" y="1404930"/>
                    <a:pt x="4397931" y="1420024"/>
                    <a:pt x="4353643" y="1432207"/>
                  </a:cubicBezTo>
                  <a:cubicBezTo>
                    <a:pt x="4309526" y="1443854"/>
                    <a:pt x="4263181" y="1450229"/>
                    <a:pt x="4216601" y="1455410"/>
                  </a:cubicBezTo>
                  <a:cubicBezTo>
                    <a:pt x="4174843" y="1460017"/>
                    <a:pt x="4132647" y="1462746"/>
                    <a:pt x="4090115" y="1465805"/>
                  </a:cubicBezTo>
                  <a:cubicBezTo>
                    <a:pt x="4047346" y="1468841"/>
                    <a:pt x="4004880" y="1472494"/>
                    <a:pt x="3962381" y="1476750"/>
                  </a:cubicBezTo>
                  <a:cubicBezTo>
                    <a:pt x="3757744" y="1498256"/>
                    <a:pt x="3553040" y="1519772"/>
                    <a:pt x="3348235" y="1541359"/>
                  </a:cubicBezTo>
                  <a:lnTo>
                    <a:pt x="2908841" y="1588277"/>
                  </a:lnTo>
                  <a:lnTo>
                    <a:pt x="2459631" y="1641131"/>
                  </a:lnTo>
                  <a:lnTo>
                    <a:pt x="1577604" y="1736889"/>
                  </a:lnTo>
                  <a:lnTo>
                    <a:pt x="1196799" y="1778039"/>
                  </a:lnTo>
                  <a:cubicBezTo>
                    <a:pt x="1089741" y="1789439"/>
                    <a:pt x="982448" y="1799491"/>
                    <a:pt x="875559" y="1811802"/>
                  </a:cubicBezTo>
                  <a:cubicBezTo>
                    <a:pt x="804255" y="1819695"/>
                    <a:pt x="732006" y="1829443"/>
                    <a:pt x="662220" y="1836256"/>
                  </a:cubicBezTo>
                  <a:cubicBezTo>
                    <a:pt x="592535" y="1842800"/>
                    <a:pt x="523390" y="1844217"/>
                    <a:pt x="458427" y="1830657"/>
                  </a:cubicBezTo>
                  <a:cubicBezTo>
                    <a:pt x="430093" y="1824653"/>
                    <a:pt x="402537" y="1815479"/>
                    <a:pt x="376227" y="1803370"/>
                  </a:cubicBezTo>
                  <a:cubicBezTo>
                    <a:pt x="363342" y="1797299"/>
                    <a:pt x="350863" y="1790384"/>
                    <a:pt x="338889" y="1782660"/>
                  </a:cubicBezTo>
                  <a:cubicBezTo>
                    <a:pt x="332885" y="1778849"/>
                    <a:pt x="327083" y="1774801"/>
                    <a:pt x="321518" y="1770517"/>
                  </a:cubicBezTo>
                  <a:cubicBezTo>
                    <a:pt x="318752" y="1768359"/>
                    <a:pt x="315886" y="1766301"/>
                    <a:pt x="313255" y="1763974"/>
                  </a:cubicBezTo>
                  <a:cubicBezTo>
                    <a:pt x="310657" y="1761748"/>
                    <a:pt x="307453" y="1759285"/>
                    <a:pt x="306239" y="1758004"/>
                  </a:cubicBezTo>
                  <a:lnTo>
                    <a:pt x="170006" y="1626425"/>
                  </a:lnTo>
                  <a:cubicBezTo>
                    <a:pt x="91753" y="1552051"/>
                    <a:pt x="135467" y="1616812"/>
                    <a:pt x="154995" y="1639040"/>
                  </a:cubicBezTo>
                  <a:close/>
                  <a:moveTo>
                    <a:pt x="1754010" y="295550"/>
                  </a:moveTo>
                  <a:cubicBezTo>
                    <a:pt x="1742272" y="295587"/>
                    <a:pt x="1730467" y="295888"/>
                    <a:pt x="1718695" y="296049"/>
                  </a:cubicBezTo>
                  <a:cubicBezTo>
                    <a:pt x="1703213" y="296306"/>
                    <a:pt x="1687765" y="295992"/>
                    <a:pt x="1672283" y="296859"/>
                  </a:cubicBezTo>
                  <a:cubicBezTo>
                    <a:pt x="1635687" y="298923"/>
                    <a:pt x="1599090" y="301466"/>
                    <a:pt x="1562494" y="303882"/>
                  </a:cubicBezTo>
                  <a:cubicBezTo>
                    <a:pt x="1542864" y="305170"/>
                    <a:pt x="1523199" y="306334"/>
                    <a:pt x="1503602" y="308044"/>
                  </a:cubicBezTo>
                  <a:cubicBezTo>
                    <a:pt x="1476180" y="310459"/>
                    <a:pt x="1448825" y="313612"/>
                    <a:pt x="1421404" y="315953"/>
                  </a:cubicBezTo>
                  <a:cubicBezTo>
                    <a:pt x="1386527" y="318955"/>
                    <a:pt x="1351617" y="321498"/>
                    <a:pt x="1316741" y="324116"/>
                  </a:cubicBezTo>
                  <a:cubicBezTo>
                    <a:pt x="1281055" y="326750"/>
                    <a:pt x="1245369" y="329223"/>
                    <a:pt x="1209717" y="331766"/>
                  </a:cubicBezTo>
                  <a:cubicBezTo>
                    <a:pt x="1196697" y="332686"/>
                    <a:pt x="1183712" y="333533"/>
                    <a:pt x="1170692" y="334417"/>
                  </a:cubicBezTo>
                  <a:cubicBezTo>
                    <a:pt x="1151264" y="335800"/>
                    <a:pt x="1131836" y="337237"/>
                    <a:pt x="1112441" y="338582"/>
                  </a:cubicBezTo>
                  <a:cubicBezTo>
                    <a:pt x="1100906" y="339395"/>
                    <a:pt x="1089370" y="340390"/>
                    <a:pt x="1077868" y="340795"/>
                  </a:cubicBezTo>
                  <a:cubicBezTo>
                    <a:pt x="1062656" y="341328"/>
                    <a:pt x="1047444" y="342343"/>
                    <a:pt x="1032232" y="342694"/>
                  </a:cubicBezTo>
                  <a:cubicBezTo>
                    <a:pt x="1024474" y="343136"/>
                    <a:pt x="1013344" y="352978"/>
                    <a:pt x="1030243" y="353568"/>
                  </a:cubicBezTo>
                  <a:cubicBezTo>
                    <a:pt x="1047140" y="353474"/>
                    <a:pt x="1064208" y="352256"/>
                    <a:pt x="1081208" y="351521"/>
                  </a:cubicBezTo>
                  <a:cubicBezTo>
                    <a:pt x="1097802" y="350819"/>
                    <a:pt x="1114398" y="350195"/>
                    <a:pt x="1130992" y="349457"/>
                  </a:cubicBezTo>
                  <a:cubicBezTo>
                    <a:pt x="1153827" y="348425"/>
                    <a:pt x="1176696" y="347244"/>
                    <a:pt x="1199497" y="346323"/>
                  </a:cubicBezTo>
                  <a:cubicBezTo>
                    <a:pt x="1211438" y="345844"/>
                    <a:pt x="1223377" y="345807"/>
                    <a:pt x="1235284" y="345585"/>
                  </a:cubicBezTo>
                  <a:cubicBezTo>
                    <a:pt x="1245977" y="345382"/>
                    <a:pt x="1256635" y="345659"/>
                    <a:pt x="1267293" y="344977"/>
                  </a:cubicBezTo>
                  <a:cubicBezTo>
                    <a:pt x="1292928" y="343291"/>
                    <a:pt x="1318563" y="341220"/>
                    <a:pt x="1344196" y="339284"/>
                  </a:cubicBezTo>
                  <a:cubicBezTo>
                    <a:pt x="1362545" y="337884"/>
                    <a:pt x="1380895" y="336667"/>
                    <a:pt x="1399209" y="335007"/>
                  </a:cubicBezTo>
                  <a:cubicBezTo>
                    <a:pt x="1417963" y="333277"/>
                    <a:pt x="1436649" y="330788"/>
                    <a:pt x="1455402" y="329165"/>
                  </a:cubicBezTo>
                  <a:cubicBezTo>
                    <a:pt x="1492202" y="325941"/>
                    <a:pt x="1529034" y="323094"/>
                    <a:pt x="1565833" y="320099"/>
                  </a:cubicBezTo>
                  <a:cubicBezTo>
                    <a:pt x="1581720" y="318810"/>
                    <a:pt x="1597607" y="317464"/>
                    <a:pt x="1613493" y="316247"/>
                  </a:cubicBezTo>
                  <a:cubicBezTo>
                    <a:pt x="1626917" y="315198"/>
                    <a:pt x="1640342" y="314587"/>
                    <a:pt x="1653732" y="313278"/>
                  </a:cubicBezTo>
                  <a:cubicBezTo>
                    <a:pt x="1671609" y="311528"/>
                    <a:pt x="1689452" y="309352"/>
                    <a:pt x="1707295" y="307254"/>
                  </a:cubicBezTo>
                  <a:cubicBezTo>
                    <a:pt x="1722979" y="305409"/>
                    <a:pt x="1738663" y="303493"/>
                    <a:pt x="1754280" y="301409"/>
                  </a:cubicBezTo>
                  <a:cubicBezTo>
                    <a:pt x="1767637" y="299439"/>
                    <a:pt x="1757720" y="295810"/>
                    <a:pt x="1754010" y="295550"/>
                  </a:cubicBezTo>
                  <a:close/>
                  <a:moveTo>
                    <a:pt x="1608062" y="360503"/>
                  </a:moveTo>
                  <a:cubicBezTo>
                    <a:pt x="1601620" y="360078"/>
                    <a:pt x="1595144" y="359913"/>
                    <a:pt x="1588701" y="359636"/>
                  </a:cubicBezTo>
                  <a:cubicBezTo>
                    <a:pt x="1580202" y="359299"/>
                    <a:pt x="1571668" y="358385"/>
                    <a:pt x="1563202" y="358624"/>
                  </a:cubicBezTo>
                  <a:cubicBezTo>
                    <a:pt x="1543200" y="359252"/>
                    <a:pt x="1523199" y="360375"/>
                    <a:pt x="1503164" y="361370"/>
                  </a:cubicBezTo>
                  <a:cubicBezTo>
                    <a:pt x="1492437" y="361886"/>
                    <a:pt x="1481678" y="362274"/>
                    <a:pt x="1470986" y="363212"/>
                  </a:cubicBezTo>
                  <a:cubicBezTo>
                    <a:pt x="1456010" y="364561"/>
                    <a:pt x="1441067" y="366638"/>
                    <a:pt x="1426092" y="367910"/>
                  </a:cubicBezTo>
                  <a:cubicBezTo>
                    <a:pt x="1407069" y="369533"/>
                    <a:pt x="1388011" y="370730"/>
                    <a:pt x="1368920" y="371958"/>
                  </a:cubicBezTo>
                  <a:cubicBezTo>
                    <a:pt x="1349425" y="373192"/>
                    <a:pt x="1329929" y="374278"/>
                    <a:pt x="1310433" y="375422"/>
                  </a:cubicBezTo>
                  <a:cubicBezTo>
                    <a:pt x="1303317" y="375826"/>
                    <a:pt x="1296199" y="376177"/>
                    <a:pt x="1289083" y="376565"/>
                  </a:cubicBezTo>
                  <a:cubicBezTo>
                    <a:pt x="1278458" y="377172"/>
                    <a:pt x="1267867" y="377837"/>
                    <a:pt x="1257208" y="378444"/>
                  </a:cubicBezTo>
                  <a:cubicBezTo>
                    <a:pt x="1250901" y="378781"/>
                    <a:pt x="1244627" y="379328"/>
                    <a:pt x="1238320" y="379311"/>
                  </a:cubicBezTo>
                  <a:cubicBezTo>
                    <a:pt x="1229955" y="379253"/>
                    <a:pt x="1221658" y="379648"/>
                    <a:pt x="1213292" y="379402"/>
                  </a:cubicBezTo>
                  <a:cubicBezTo>
                    <a:pt x="1209076" y="379550"/>
                    <a:pt x="1203308" y="388930"/>
                    <a:pt x="1212651" y="390195"/>
                  </a:cubicBezTo>
                  <a:cubicBezTo>
                    <a:pt x="1221927" y="390745"/>
                    <a:pt x="1231270" y="390195"/>
                    <a:pt x="1240580" y="390138"/>
                  </a:cubicBezTo>
                  <a:cubicBezTo>
                    <a:pt x="1249653" y="390064"/>
                    <a:pt x="1258760" y="390084"/>
                    <a:pt x="1267867" y="390010"/>
                  </a:cubicBezTo>
                  <a:cubicBezTo>
                    <a:pt x="1280347" y="389881"/>
                    <a:pt x="1292860" y="389568"/>
                    <a:pt x="1305374" y="389548"/>
                  </a:cubicBezTo>
                  <a:cubicBezTo>
                    <a:pt x="1311917" y="389548"/>
                    <a:pt x="1318461" y="389952"/>
                    <a:pt x="1325005" y="390195"/>
                  </a:cubicBezTo>
                  <a:cubicBezTo>
                    <a:pt x="1330840" y="390414"/>
                    <a:pt x="1336742" y="391096"/>
                    <a:pt x="1342577" y="390840"/>
                  </a:cubicBezTo>
                  <a:cubicBezTo>
                    <a:pt x="1356609" y="390165"/>
                    <a:pt x="1370573" y="389089"/>
                    <a:pt x="1384604" y="388141"/>
                  </a:cubicBezTo>
                  <a:cubicBezTo>
                    <a:pt x="1394622" y="387467"/>
                    <a:pt x="1404673" y="386981"/>
                    <a:pt x="1414658" y="386023"/>
                  </a:cubicBezTo>
                  <a:cubicBezTo>
                    <a:pt x="1424911" y="385011"/>
                    <a:pt x="1435063" y="383277"/>
                    <a:pt x="1445317" y="382373"/>
                  </a:cubicBezTo>
                  <a:cubicBezTo>
                    <a:pt x="1465420" y="380623"/>
                    <a:pt x="1485524" y="379203"/>
                    <a:pt x="1505626" y="377651"/>
                  </a:cubicBezTo>
                  <a:cubicBezTo>
                    <a:pt x="1514294" y="376977"/>
                    <a:pt x="1522997" y="376252"/>
                    <a:pt x="1531665" y="375628"/>
                  </a:cubicBezTo>
                  <a:cubicBezTo>
                    <a:pt x="1539018" y="375132"/>
                    <a:pt x="1546371" y="375020"/>
                    <a:pt x="1553657" y="374248"/>
                  </a:cubicBezTo>
                  <a:cubicBezTo>
                    <a:pt x="1563404" y="373179"/>
                    <a:pt x="1573153" y="371722"/>
                    <a:pt x="1582866" y="370322"/>
                  </a:cubicBezTo>
                  <a:cubicBezTo>
                    <a:pt x="1591400" y="369087"/>
                    <a:pt x="1599967" y="367779"/>
                    <a:pt x="1608467" y="366321"/>
                  </a:cubicBezTo>
                  <a:cubicBezTo>
                    <a:pt x="1615719" y="364888"/>
                    <a:pt x="1610120" y="360891"/>
                    <a:pt x="1608062" y="360503"/>
                  </a:cubicBezTo>
                  <a:close/>
                  <a:moveTo>
                    <a:pt x="3047401" y="1303792"/>
                  </a:moveTo>
                  <a:cubicBezTo>
                    <a:pt x="3040756" y="1303387"/>
                    <a:pt x="3034112" y="1303222"/>
                    <a:pt x="3027467" y="1302966"/>
                  </a:cubicBezTo>
                  <a:cubicBezTo>
                    <a:pt x="3018731" y="1302652"/>
                    <a:pt x="3009962" y="1301769"/>
                    <a:pt x="3001225" y="1302025"/>
                  </a:cubicBezTo>
                  <a:cubicBezTo>
                    <a:pt x="2980617" y="1302699"/>
                    <a:pt x="2960008" y="1303887"/>
                    <a:pt x="2939433" y="1304936"/>
                  </a:cubicBezTo>
                  <a:cubicBezTo>
                    <a:pt x="2928370" y="1305489"/>
                    <a:pt x="2917273" y="1305877"/>
                    <a:pt x="2906277" y="1306852"/>
                  </a:cubicBezTo>
                  <a:cubicBezTo>
                    <a:pt x="2890829" y="1308234"/>
                    <a:pt x="2875482" y="1310356"/>
                    <a:pt x="2860101" y="1311682"/>
                  </a:cubicBezTo>
                  <a:cubicBezTo>
                    <a:pt x="2840471" y="1313341"/>
                    <a:pt x="2820806" y="1314592"/>
                    <a:pt x="2801209" y="1315847"/>
                  </a:cubicBezTo>
                  <a:cubicBezTo>
                    <a:pt x="2781107" y="1317173"/>
                    <a:pt x="2761038" y="1318296"/>
                    <a:pt x="2740969" y="1319476"/>
                  </a:cubicBezTo>
                  <a:cubicBezTo>
                    <a:pt x="2733649" y="1319901"/>
                    <a:pt x="2726296" y="1320269"/>
                    <a:pt x="2719011" y="1320674"/>
                  </a:cubicBezTo>
                  <a:cubicBezTo>
                    <a:pt x="2708083" y="1321321"/>
                    <a:pt x="2697121" y="1322003"/>
                    <a:pt x="2686192" y="1322627"/>
                  </a:cubicBezTo>
                  <a:cubicBezTo>
                    <a:pt x="2679716" y="1323015"/>
                    <a:pt x="2673240" y="1323568"/>
                    <a:pt x="2666730" y="1323531"/>
                  </a:cubicBezTo>
                  <a:cubicBezTo>
                    <a:pt x="2658163" y="1323531"/>
                    <a:pt x="2649595" y="1323936"/>
                    <a:pt x="2640994" y="1323716"/>
                  </a:cubicBezTo>
                  <a:cubicBezTo>
                    <a:pt x="2636643" y="1323882"/>
                    <a:pt x="2630707" y="1333282"/>
                    <a:pt x="2640286" y="1334510"/>
                  </a:cubicBezTo>
                  <a:cubicBezTo>
                    <a:pt x="2649832" y="1335026"/>
                    <a:pt x="2659444" y="1334473"/>
                    <a:pt x="2669057" y="1334382"/>
                  </a:cubicBezTo>
                  <a:cubicBezTo>
                    <a:pt x="2678401" y="1334291"/>
                    <a:pt x="2687744" y="1334291"/>
                    <a:pt x="2697121" y="1334179"/>
                  </a:cubicBezTo>
                  <a:cubicBezTo>
                    <a:pt x="2709972" y="1334031"/>
                    <a:pt x="2722856" y="1333683"/>
                    <a:pt x="2735741" y="1333626"/>
                  </a:cubicBezTo>
                  <a:cubicBezTo>
                    <a:pt x="2742487" y="1333626"/>
                    <a:pt x="2749199" y="1334014"/>
                    <a:pt x="2755945" y="1334216"/>
                  </a:cubicBezTo>
                  <a:cubicBezTo>
                    <a:pt x="2761982" y="1334436"/>
                    <a:pt x="2768020" y="1335100"/>
                    <a:pt x="2774024" y="1334823"/>
                  </a:cubicBezTo>
                  <a:cubicBezTo>
                    <a:pt x="2788460" y="1334125"/>
                    <a:pt x="2802862" y="1332999"/>
                    <a:pt x="2817298" y="1332024"/>
                  </a:cubicBezTo>
                  <a:cubicBezTo>
                    <a:pt x="2827620" y="1331322"/>
                    <a:pt x="2837975" y="1330806"/>
                    <a:pt x="2848229" y="1329811"/>
                  </a:cubicBezTo>
                  <a:cubicBezTo>
                    <a:pt x="2858786" y="1328799"/>
                    <a:pt x="2869276" y="1327045"/>
                    <a:pt x="2879799" y="1326101"/>
                  </a:cubicBezTo>
                  <a:cubicBezTo>
                    <a:pt x="2900476" y="1324276"/>
                    <a:pt x="2921185" y="1322819"/>
                    <a:pt x="2941895" y="1321197"/>
                  </a:cubicBezTo>
                  <a:cubicBezTo>
                    <a:pt x="2950834" y="1320522"/>
                    <a:pt x="2959772" y="1319780"/>
                    <a:pt x="2968711" y="1319153"/>
                  </a:cubicBezTo>
                  <a:cubicBezTo>
                    <a:pt x="2976266" y="1318637"/>
                    <a:pt x="2983855" y="1318509"/>
                    <a:pt x="2991377" y="1317696"/>
                  </a:cubicBezTo>
                  <a:cubicBezTo>
                    <a:pt x="3001428" y="1316626"/>
                    <a:pt x="3011446" y="1315136"/>
                    <a:pt x="3021429" y="1313699"/>
                  </a:cubicBezTo>
                  <a:cubicBezTo>
                    <a:pt x="3030233" y="1312461"/>
                    <a:pt x="3039036" y="1311135"/>
                    <a:pt x="3047772" y="1309651"/>
                  </a:cubicBezTo>
                  <a:cubicBezTo>
                    <a:pt x="3055260" y="1308160"/>
                    <a:pt x="3049526" y="1304180"/>
                    <a:pt x="3047401" y="1303792"/>
                  </a:cubicBezTo>
                  <a:close/>
                  <a:moveTo>
                    <a:pt x="3169805" y="1345583"/>
                  </a:moveTo>
                  <a:cubicBezTo>
                    <a:pt x="3163566" y="1345161"/>
                    <a:pt x="3157292" y="1344959"/>
                    <a:pt x="3151052" y="1344662"/>
                  </a:cubicBezTo>
                  <a:cubicBezTo>
                    <a:pt x="3142822" y="1344295"/>
                    <a:pt x="3134558" y="1343374"/>
                    <a:pt x="3126362" y="1343613"/>
                  </a:cubicBezTo>
                  <a:cubicBezTo>
                    <a:pt x="3106934" y="1344167"/>
                    <a:pt x="3087573" y="1345236"/>
                    <a:pt x="3068179" y="1346173"/>
                  </a:cubicBezTo>
                  <a:cubicBezTo>
                    <a:pt x="3057756" y="1346689"/>
                    <a:pt x="3047367" y="1347003"/>
                    <a:pt x="3036979" y="1347944"/>
                  </a:cubicBezTo>
                  <a:cubicBezTo>
                    <a:pt x="3022475" y="1349233"/>
                    <a:pt x="3008039" y="1351297"/>
                    <a:pt x="2993535" y="1352514"/>
                  </a:cubicBezTo>
                  <a:cubicBezTo>
                    <a:pt x="2975085" y="1354079"/>
                    <a:pt x="2956601" y="1355213"/>
                    <a:pt x="2938118" y="1356404"/>
                  </a:cubicBezTo>
                  <a:cubicBezTo>
                    <a:pt x="2919229" y="1357601"/>
                    <a:pt x="2900341" y="1358633"/>
                    <a:pt x="2881452" y="1359719"/>
                  </a:cubicBezTo>
                  <a:cubicBezTo>
                    <a:pt x="2874537" y="1360107"/>
                    <a:pt x="2867657" y="1360421"/>
                    <a:pt x="2860776" y="1360809"/>
                  </a:cubicBezTo>
                  <a:cubicBezTo>
                    <a:pt x="2850489" y="1361379"/>
                    <a:pt x="2840167" y="1362043"/>
                    <a:pt x="2829913" y="1362596"/>
                  </a:cubicBezTo>
                  <a:cubicBezTo>
                    <a:pt x="2823809" y="1362933"/>
                    <a:pt x="2817704" y="1363480"/>
                    <a:pt x="2811598" y="1363406"/>
                  </a:cubicBezTo>
                  <a:cubicBezTo>
                    <a:pt x="2803504" y="1363332"/>
                    <a:pt x="2795442" y="1363699"/>
                    <a:pt x="2787347" y="1363460"/>
                  </a:cubicBezTo>
                  <a:cubicBezTo>
                    <a:pt x="2783232" y="1363591"/>
                    <a:pt x="2777700" y="1372934"/>
                    <a:pt x="2786739" y="1374223"/>
                  </a:cubicBezTo>
                  <a:cubicBezTo>
                    <a:pt x="2795746" y="1374796"/>
                    <a:pt x="2804751" y="1374280"/>
                    <a:pt x="2813790" y="1374243"/>
                  </a:cubicBezTo>
                  <a:cubicBezTo>
                    <a:pt x="2822594" y="1374206"/>
                    <a:pt x="2831431" y="1374243"/>
                    <a:pt x="2840235" y="1374189"/>
                  </a:cubicBezTo>
                  <a:cubicBezTo>
                    <a:pt x="2852344" y="1374095"/>
                    <a:pt x="2864486" y="1373818"/>
                    <a:pt x="2876595" y="1373818"/>
                  </a:cubicBezTo>
                  <a:cubicBezTo>
                    <a:pt x="2882936" y="1373838"/>
                    <a:pt x="2889277" y="1374260"/>
                    <a:pt x="2895618" y="1374520"/>
                  </a:cubicBezTo>
                  <a:cubicBezTo>
                    <a:pt x="2901285" y="1374759"/>
                    <a:pt x="2906985" y="1375461"/>
                    <a:pt x="2912652" y="1375194"/>
                  </a:cubicBezTo>
                  <a:cubicBezTo>
                    <a:pt x="2926211" y="1374567"/>
                    <a:pt x="2939804" y="1373535"/>
                    <a:pt x="2953363" y="1372634"/>
                  </a:cubicBezTo>
                  <a:cubicBezTo>
                    <a:pt x="2963077" y="1371987"/>
                    <a:pt x="2972792" y="1371508"/>
                    <a:pt x="2982472" y="1370566"/>
                  </a:cubicBezTo>
                  <a:cubicBezTo>
                    <a:pt x="2992389" y="1369629"/>
                    <a:pt x="3002237" y="1367915"/>
                    <a:pt x="3012154" y="1367028"/>
                  </a:cubicBezTo>
                  <a:cubicBezTo>
                    <a:pt x="3031650" y="1365315"/>
                    <a:pt x="3051145" y="1363952"/>
                    <a:pt x="3070607" y="1362458"/>
                  </a:cubicBezTo>
                  <a:cubicBezTo>
                    <a:pt x="3079006" y="1361814"/>
                    <a:pt x="3087404" y="1361109"/>
                    <a:pt x="3095837" y="1360542"/>
                  </a:cubicBezTo>
                  <a:cubicBezTo>
                    <a:pt x="3102920" y="1360043"/>
                    <a:pt x="3110071" y="1359952"/>
                    <a:pt x="3117154" y="1359193"/>
                  </a:cubicBezTo>
                  <a:cubicBezTo>
                    <a:pt x="3126598" y="1358181"/>
                    <a:pt x="3136008" y="1356724"/>
                    <a:pt x="3145453" y="1355341"/>
                  </a:cubicBezTo>
                  <a:cubicBezTo>
                    <a:pt x="3153716" y="1354144"/>
                    <a:pt x="3161980" y="1352872"/>
                    <a:pt x="3170211" y="1351418"/>
                  </a:cubicBezTo>
                  <a:cubicBezTo>
                    <a:pt x="3177259" y="1350008"/>
                    <a:pt x="3171796" y="1345971"/>
                    <a:pt x="3169805" y="1345583"/>
                  </a:cubicBezTo>
                  <a:close/>
                </a:path>
              </a:pathLst>
            </a:custGeom>
            <a:solidFill>
              <a:srgbClr val="000000"/>
            </a:solidFill>
            <a:ln w="3372" cap="flat">
              <a:noFill/>
              <a:prstDash val="solid"/>
              <a:miter/>
            </a:ln>
          </p:spPr>
          <p:txBody>
            <a:bodyPr rtlCol="0" anchor="ctr">
              <a:noAutofit/>
            </a:bodyPr>
            <a:lstStyle/>
            <a:p>
              <a:endParaRPr lang="zh-CN" altLang="en-US" sz="1600">
                <a:cs typeface="思源黑体 CN Bold" panose="020B0800000000000000" pitchFamily="34" charset="-122"/>
              </a:endParaRPr>
            </a:p>
          </p:txBody>
        </p:sp>
        <p:sp>
          <p:nvSpPr>
            <p:cNvPr id="9" name="PPT世界-7-7"/>
            <p:cNvSpPr/>
            <p:nvPr/>
          </p:nvSpPr>
          <p:spPr>
            <a:xfrm rot="21240000">
              <a:off x="1578721" y="1915557"/>
              <a:ext cx="2586092" cy="707886"/>
            </a:xfrm>
            <a:prstGeom prst="rect">
              <a:avLst/>
            </a:prstGeom>
          </p:spPr>
          <p:txBody>
            <a:bodyPr wrap="square">
              <a:noAutofit/>
            </a:bodyPr>
            <a:lstStyle/>
            <a:p>
              <a:pPr algn="ctr"/>
              <a:r>
                <a:rPr lang="en-US" altLang="zh-CN" sz="40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PART 02</a:t>
              </a:r>
              <a:endParaRPr lang="zh-CN" altLang="en-US" sz="4000" i="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68" name="PPT世界-9" descr="图标&#10;&#10;描述已自动生成"/>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33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6119338" y="607162"/>
            <a:ext cx="5480330" cy="6250839"/>
          </a:xfrm>
          <a:prstGeom prst="rect">
            <a:avLst/>
          </a:prstGeom>
          <a:effectLst>
            <a:outerShdw dist="50800" algn="l" rotWithShape="0">
              <a:schemeClr val="accent1"/>
            </a:outerShdw>
          </a:effectLst>
        </p:spPr>
      </p:pic>
      <p:grpSp>
        <p:nvGrpSpPr>
          <p:cNvPr id="49" name="PPT世界-10"/>
          <p:cNvGrpSpPr/>
          <p:nvPr/>
        </p:nvGrpSpPr>
        <p:grpSpPr>
          <a:xfrm>
            <a:off x="9769928" y="6118111"/>
            <a:ext cx="1850151" cy="341291"/>
            <a:chOff x="9769928" y="6118111"/>
            <a:chExt cx="1850151" cy="341291"/>
          </a:xfrm>
        </p:grpSpPr>
        <p:sp>
          <p:nvSpPr>
            <p:cNvPr id="14" name="PPT世界-10-1"/>
            <p:cNvSpPr/>
            <p:nvPr/>
          </p:nvSpPr>
          <p:spPr>
            <a:xfrm>
              <a:off x="9769928"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5" name="PPT世界-10-2"/>
            <p:cNvSpPr/>
            <p:nvPr/>
          </p:nvSpPr>
          <p:spPr>
            <a:xfrm>
              <a:off x="9862853" y="6185136"/>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16" name="PPT世界-10-3"/>
            <p:cNvSpPr/>
            <p:nvPr/>
          </p:nvSpPr>
          <p:spPr>
            <a:xfrm>
              <a:off x="10272881"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7" name="PPT世界-10-4"/>
            <p:cNvSpPr/>
            <p:nvPr/>
          </p:nvSpPr>
          <p:spPr>
            <a:xfrm>
              <a:off x="10339894" y="6185254"/>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18" name="PPT世界-10-5"/>
            <p:cNvSpPr/>
            <p:nvPr/>
          </p:nvSpPr>
          <p:spPr>
            <a:xfrm>
              <a:off x="10775835"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19" name="PPT世界-10-6"/>
            <p:cNvSpPr/>
            <p:nvPr/>
          </p:nvSpPr>
          <p:spPr>
            <a:xfrm>
              <a:off x="10842860" y="6203314"/>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0" name="PPT世界-10-7"/>
            <p:cNvSpPr/>
            <p:nvPr/>
          </p:nvSpPr>
          <p:spPr>
            <a:xfrm>
              <a:off x="11278787"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1" name="PPT世界-10-8"/>
            <p:cNvSpPr/>
            <p:nvPr/>
          </p:nvSpPr>
          <p:spPr>
            <a:xfrm>
              <a:off x="11367761" y="6185136"/>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pic>
        <p:nvPicPr>
          <p:cNvPr id="41" name="图片 40">
            <a:hlinkClick r:id="rId4"/>
            <a:extLst>
              <a:ext uri="{FF2B5EF4-FFF2-40B4-BE49-F238E27FC236}">
                <a16:creationId xmlns:a16="http://schemas.microsoft.com/office/drawing/2014/main" id="{F731C95E-0CF2-47AF-9D58-000E3EEB0F1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4501"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anim calcmode="lin" valueType="num">
                                      <p:cBhvr>
                                        <p:cTn id="8" dur="500" fill="hold"/>
                                        <p:tgtEl>
                                          <p:spTgt spid="23"/>
                                        </p:tgtEl>
                                        <p:attrNameLst>
                                          <p:attrName>ppt_x</p:attrName>
                                        </p:attrNameLst>
                                      </p:cBhvr>
                                      <p:tavLst>
                                        <p:tav tm="0">
                                          <p:val>
                                            <p:strVal val="#ppt_x"/>
                                          </p:val>
                                        </p:tav>
                                        <p:tav tm="100000">
                                          <p:val>
                                            <p:strVal val="#ppt_x"/>
                                          </p:val>
                                        </p:tav>
                                      </p:tavLst>
                                    </p:anim>
                                    <p:anim calcmode="lin" valueType="num">
                                      <p:cBhvr>
                                        <p:cTn id="9" dur="5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anim calcmode="lin" valueType="num">
                                      <p:cBhvr>
                                        <p:cTn id="14" dur="500" fill="hold"/>
                                        <p:tgtEl>
                                          <p:spTgt spid="26"/>
                                        </p:tgtEl>
                                        <p:attrNameLst>
                                          <p:attrName>ppt_x</p:attrName>
                                        </p:attrNameLst>
                                      </p:cBhvr>
                                      <p:tavLst>
                                        <p:tav tm="0">
                                          <p:val>
                                            <p:strVal val="#ppt_x"/>
                                          </p:val>
                                        </p:tav>
                                        <p:tav tm="100000">
                                          <p:val>
                                            <p:strVal val="#ppt_x"/>
                                          </p:val>
                                        </p:tav>
                                      </p:tavLst>
                                    </p:anim>
                                    <p:anim calcmode="lin" valueType="num">
                                      <p:cBhvr>
                                        <p:cTn id="15"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 name="PPT世界-6"/>
          <p:cNvSpPr/>
          <p:nvPr/>
        </p:nvSpPr>
        <p:spPr>
          <a:xfrm>
            <a:off x="633592" y="2216625"/>
            <a:ext cx="10835957" cy="3511409"/>
          </a:xfrm>
          <a:prstGeom prst="wedgeRectCallout">
            <a:avLst>
              <a:gd name="adj1" fmla="val -33725"/>
              <a:gd name="adj2" fmla="val 6861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grpSp>
        <p:nvGrpSpPr>
          <p:cNvPr id="10" name="PPT世界-7"/>
          <p:cNvGrpSpPr/>
          <p:nvPr/>
        </p:nvGrpSpPr>
        <p:grpSpPr>
          <a:xfrm>
            <a:off x="1263568" y="2599314"/>
            <a:ext cx="5816174" cy="2464364"/>
            <a:chOff x="1263568" y="2599314"/>
            <a:chExt cx="5816174" cy="2464364"/>
          </a:xfrm>
        </p:grpSpPr>
        <p:sp>
          <p:nvSpPr>
            <p:cNvPr id="11" name="PPT世界-7-1"/>
            <p:cNvSpPr/>
            <p:nvPr/>
          </p:nvSpPr>
          <p:spPr>
            <a:xfrm>
              <a:off x="1263568" y="2599314"/>
              <a:ext cx="2435543" cy="641623"/>
            </a:xfrm>
            <a:prstGeom prst="roundRect">
              <a:avLst>
                <a:gd name="adj" fmla="val 50000"/>
              </a:avLst>
            </a:prstGeom>
            <a:solidFill>
              <a:schemeClr val="accent1"/>
            </a:solidFill>
            <a:ln>
              <a:noFill/>
            </a:ln>
            <a:effectLst>
              <a:outerShdw blurRad="215900" sx="102000" sy="102000" algn="ctr" rotWithShape="0">
                <a:schemeClr val="tx1">
                  <a:lumMod val="75000"/>
                  <a:lumOff val="25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2" name="PPT世界-7-2"/>
            <p:cNvSpPr/>
            <p:nvPr/>
          </p:nvSpPr>
          <p:spPr>
            <a:xfrm>
              <a:off x="1651288" y="3389052"/>
              <a:ext cx="5428454" cy="1674626"/>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单击此处键入文本单击单击此处键入文本单击单击此处单击此处键入文本单击单击此处键入文本单击单击此处键入文本单击单击此处键入文本单击单击此处键入文本单击单击此处键入文本单击。</a:t>
              </a:r>
            </a:p>
          </p:txBody>
        </p:sp>
      </p:grpSp>
      <p:sp>
        <p:nvSpPr>
          <p:cNvPr id="14" name="PPT世界-8"/>
          <p:cNvSpPr/>
          <p:nvPr/>
        </p:nvSpPr>
        <p:spPr>
          <a:xfrm>
            <a:off x="633592" y="2210529"/>
            <a:ext cx="10835957" cy="4165023"/>
          </a:xfrm>
          <a:custGeom>
            <a:avLst/>
            <a:gdLst>
              <a:gd name="connsiteX0" fmla="*/ 0 w 10835957"/>
              <a:gd name="connsiteY0" fmla="*/ 0 h 3511409"/>
              <a:gd name="connsiteX1" fmla="*/ 1805993 w 10835957"/>
              <a:gd name="connsiteY1" fmla="*/ 0 h 3511409"/>
              <a:gd name="connsiteX2" fmla="*/ 1805993 w 10835957"/>
              <a:gd name="connsiteY2" fmla="*/ 0 h 3511409"/>
              <a:gd name="connsiteX3" fmla="*/ 4514982 w 10835957"/>
              <a:gd name="connsiteY3" fmla="*/ 0 h 3511409"/>
              <a:gd name="connsiteX4" fmla="*/ 10835957 w 10835957"/>
              <a:gd name="connsiteY4" fmla="*/ 0 h 3511409"/>
              <a:gd name="connsiteX5" fmla="*/ 10835957 w 10835957"/>
              <a:gd name="connsiteY5" fmla="*/ 2048322 h 3511409"/>
              <a:gd name="connsiteX6" fmla="*/ 10835957 w 10835957"/>
              <a:gd name="connsiteY6" fmla="*/ 2048322 h 3511409"/>
              <a:gd name="connsiteX7" fmla="*/ 10835957 w 10835957"/>
              <a:gd name="connsiteY7" fmla="*/ 2926174 h 3511409"/>
              <a:gd name="connsiteX8" fmla="*/ 10835957 w 10835957"/>
              <a:gd name="connsiteY8" fmla="*/ 3511409 h 3511409"/>
              <a:gd name="connsiteX9" fmla="*/ 4514982 w 10835957"/>
              <a:gd name="connsiteY9" fmla="*/ 3511409 h 3511409"/>
              <a:gd name="connsiteX10" fmla="*/ 1763552 w 10835957"/>
              <a:gd name="connsiteY10" fmla="*/ 4165023 h 3511409"/>
              <a:gd name="connsiteX11" fmla="*/ 1805993 w 10835957"/>
              <a:gd name="connsiteY11" fmla="*/ 3511409 h 3511409"/>
              <a:gd name="connsiteX12" fmla="*/ 0 w 10835957"/>
              <a:gd name="connsiteY12" fmla="*/ 3511409 h 3511409"/>
              <a:gd name="connsiteX13" fmla="*/ 0 w 10835957"/>
              <a:gd name="connsiteY13" fmla="*/ 2926174 h 3511409"/>
              <a:gd name="connsiteX14" fmla="*/ 0 w 10835957"/>
              <a:gd name="connsiteY14" fmla="*/ 2048322 h 3511409"/>
              <a:gd name="connsiteX15" fmla="*/ 0 w 10835957"/>
              <a:gd name="connsiteY15" fmla="*/ 2048322 h 3511409"/>
              <a:gd name="connsiteX16" fmla="*/ 0 w 10835957"/>
              <a:gd name="connsiteY16" fmla="*/ 0 h 3511409"/>
              <a:gd name="connsiteX0-1" fmla="*/ 1805993 w 10835957"/>
              <a:gd name="connsiteY0-2" fmla="*/ 3511409 h 4165023"/>
              <a:gd name="connsiteX1-3" fmla="*/ 0 w 10835957"/>
              <a:gd name="connsiteY1-4" fmla="*/ 3511409 h 4165023"/>
              <a:gd name="connsiteX2-5" fmla="*/ 0 w 10835957"/>
              <a:gd name="connsiteY2-6" fmla="*/ 2926174 h 4165023"/>
              <a:gd name="connsiteX3-7" fmla="*/ 0 w 10835957"/>
              <a:gd name="connsiteY3-8" fmla="*/ 2048322 h 4165023"/>
              <a:gd name="connsiteX4-9" fmla="*/ 0 w 10835957"/>
              <a:gd name="connsiteY4-10" fmla="*/ 2048322 h 4165023"/>
              <a:gd name="connsiteX5-11" fmla="*/ 0 w 10835957"/>
              <a:gd name="connsiteY5-12" fmla="*/ 0 h 4165023"/>
              <a:gd name="connsiteX6-13" fmla="*/ 1805993 w 10835957"/>
              <a:gd name="connsiteY6-14" fmla="*/ 0 h 4165023"/>
              <a:gd name="connsiteX7-15" fmla="*/ 1805993 w 10835957"/>
              <a:gd name="connsiteY7-16" fmla="*/ 0 h 4165023"/>
              <a:gd name="connsiteX8-17" fmla="*/ 4514982 w 10835957"/>
              <a:gd name="connsiteY8-18" fmla="*/ 0 h 4165023"/>
              <a:gd name="connsiteX9-19" fmla="*/ 10835957 w 10835957"/>
              <a:gd name="connsiteY9-20" fmla="*/ 0 h 4165023"/>
              <a:gd name="connsiteX10-21" fmla="*/ 10835957 w 10835957"/>
              <a:gd name="connsiteY10-22" fmla="*/ 2048322 h 4165023"/>
              <a:gd name="connsiteX11-23" fmla="*/ 10835957 w 10835957"/>
              <a:gd name="connsiteY11-24" fmla="*/ 2048322 h 4165023"/>
              <a:gd name="connsiteX12-25" fmla="*/ 10835957 w 10835957"/>
              <a:gd name="connsiteY12-26" fmla="*/ 2926174 h 4165023"/>
              <a:gd name="connsiteX13-27" fmla="*/ 10835957 w 10835957"/>
              <a:gd name="connsiteY13-28" fmla="*/ 3511409 h 4165023"/>
              <a:gd name="connsiteX14-29" fmla="*/ 4514982 w 10835957"/>
              <a:gd name="connsiteY14-30" fmla="*/ 3511409 h 4165023"/>
              <a:gd name="connsiteX15-31" fmla="*/ 1763552 w 10835957"/>
              <a:gd name="connsiteY15-32" fmla="*/ 4165023 h 4165023"/>
              <a:gd name="connsiteX16-33" fmla="*/ 1897433 w 10835957"/>
              <a:gd name="connsiteY16-34" fmla="*/ 3602849 h 4165023"/>
              <a:gd name="connsiteX0-35" fmla="*/ 1805993 w 10835957"/>
              <a:gd name="connsiteY0-36" fmla="*/ 3511409 h 4165023"/>
              <a:gd name="connsiteX1-37" fmla="*/ 0 w 10835957"/>
              <a:gd name="connsiteY1-38" fmla="*/ 3511409 h 4165023"/>
              <a:gd name="connsiteX2-39" fmla="*/ 0 w 10835957"/>
              <a:gd name="connsiteY2-40" fmla="*/ 2926174 h 4165023"/>
              <a:gd name="connsiteX3-41" fmla="*/ 0 w 10835957"/>
              <a:gd name="connsiteY3-42" fmla="*/ 2048322 h 4165023"/>
              <a:gd name="connsiteX4-43" fmla="*/ 0 w 10835957"/>
              <a:gd name="connsiteY4-44" fmla="*/ 2048322 h 4165023"/>
              <a:gd name="connsiteX5-45" fmla="*/ 0 w 10835957"/>
              <a:gd name="connsiteY5-46" fmla="*/ 0 h 4165023"/>
              <a:gd name="connsiteX6-47" fmla="*/ 1805993 w 10835957"/>
              <a:gd name="connsiteY6-48" fmla="*/ 0 h 4165023"/>
              <a:gd name="connsiteX7-49" fmla="*/ 1805993 w 10835957"/>
              <a:gd name="connsiteY7-50" fmla="*/ 0 h 4165023"/>
              <a:gd name="connsiteX8-51" fmla="*/ 4514982 w 10835957"/>
              <a:gd name="connsiteY8-52" fmla="*/ 0 h 4165023"/>
              <a:gd name="connsiteX9-53" fmla="*/ 10835957 w 10835957"/>
              <a:gd name="connsiteY9-54" fmla="*/ 0 h 4165023"/>
              <a:gd name="connsiteX10-55" fmla="*/ 10835957 w 10835957"/>
              <a:gd name="connsiteY10-56" fmla="*/ 2048322 h 4165023"/>
              <a:gd name="connsiteX11-57" fmla="*/ 10835957 w 10835957"/>
              <a:gd name="connsiteY11-58" fmla="*/ 2048322 h 4165023"/>
              <a:gd name="connsiteX12-59" fmla="*/ 10835957 w 10835957"/>
              <a:gd name="connsiteY12-60" fmla="*/ 2926174 h 4165023"/>
              <a:gd name="connsiteX13-61" fmla="*/ 10835957 w 10835957"/>
              <a:gd name="connsiteY13-62" fmla="*/ 3511409 h 4165023"/>
              <a:gd name="connsiteX14-63" fmla="*/ 4514982 w 10835957"/>
              <a:gd name="connsiteY14-64" fmla="*/ 3511409 h 4165023"/>
              <a:gd name="connsiteX15-65" fmla="*/ 1763552 w 10835957"/>
              <a:gd name="connsiteY15-66" fmla="*/ 4165023 h 41650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10835957" h="4165023">
                <a:moveTo>
                  <a:pt x="1805993" y="3511409"/>
                </a:moveTo>
                <a:lnTo>
                  <a:pt x="0" y="3511409"/>
                </a:lnTo>
                <a:lnTo>
                  <a:pt x="0" y="2926174"/>
                </a:lnTo>
                <a:lnTo>
                  <a:pt x="0" y="2048322"/>
                </a:lnTo>
                <a:lnTo>
                  <a:pt x="0" y="2048322"/>
                </a:lnTo>
                <a:lnTo>
                  <a:pt x="0" y="0"/>
                </a:lnTo>
                <a:lnTo>
                  <a:pt x="1805993" y="0"/>
                </a:lnTo>
                <a:lnTo>
                  <a:pt x="1805993" y="0"/>
                </a:lnTo>
                <a:lnTo>
                  <a:pt x="4514982" y="0"/>
                </a:lnTo>
                <a:lnTo>
                  <a:pt x="10835957" y="0"/>
                </a:lnTo>
                <a:lnTo>
                  <a:pt x="10835957" y="2048322"/>
                </a:lnTo>
                <a:lnTo>
                  <a:pt x="10835957" y="2048322"/>
                </a:lnTo>
                <a:lnTo>
                  <a:pt x="10835957" y="2926174"/>
                </a:lnTo>
                <a:lnTo>
                  <a:pt x="10835957" y="3511409"/>
                </a:lnTo>
                <a:lnTo>
                  <a:pt x="4514982" y="3511409"/>
                </a:lnTo>
                <a:lnTo>
                  <a:pt x="1763552" y="4165023"/>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pic>
        <p:nvPicPr>
          <p:cNvPr id="16" name="PPT世界-9" descr="图标&#10;&#10;描述已自动生成"/>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33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7079742" y="1129966"/>
            <a:ext cx="4031288" cy="4598068"/>
          </a:xfrm>
          <a:prstGeom prst="rect">
            <a:avLst/>
          </a:prstGeom>
          <a:effectLst>
            <a:outerShdw dist="50800" algn="l" rotWithShape="0">
              <a:schemeClr val="accent1"/>
            </a:outerShdw>
          </a:effectLst>
        </p:spPr>
      </p:pic>
      <p:sp>
        <p:nvSpPr>
          <p:cNvPr id="17" name="PPT世界-6"/>
          <p:cNvSpPr/>
          <p:nvPr/>
        </p:nvSpPr>
        <p:spPr>
          <a:xfrm>
            <a:off x="384355" y="238835"/>
            <a:ext cx="642904" cy="6429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7"/>
          <p:cNvSpPr txBox="1"/>
          <p:nvPr/>
        </p:nvSpPr>
        <p:spPr>
          <a:xfrm>
            <a:off x="364120" y="336418"/>
            <a:ext cx="670463" cy="400111"/>
          </a:xfrm>
          <a:prstGeom prst="rect">
            <a:avLst/>
          </a:prstGeom>
          <a:noFill/>
        </p:spPr>
        <p:txBody>
          <a:bodyPr wrap="square" rtlCol="0">
            <a:no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8"/>
          <p:cNvSpPr txBox="1"/>
          <p:nvPr/>
        </p:nvSpPr>
        <p:spPr>
          <a:xfrm>
            <a:off x="1320609" y="250124"/>
            <a:ext cx="1495741" cy="461664"/>
          </a:xfrm>
          <a:prstGeom prst="rect">
            <a:avLst/>
          </a:prstGeom>
          <a:noFill/>
        </p:spPr>
        <p:txBody>
          <a:bodyPr wrap="square" rtlCol="0">
            <a:noAutofit/>
          </a:bodyPr>
          <a:lstStyle/>
          <a:p>
            <a:pPr algn="dist"/>
            <a:r>
              <a:rPr lang="zh-CN" altLang="en-US" sz="24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教学设计</a:t>
            </a:r>
          </a:p>
        </p:txBody>
      </p:sp>
      <p:sp>
        <p:nvSpPr>
          <p:cNvPr id="20" name="PPT世界-9"/>
          <p:cNvSpPr txBox="1"/>
          <p:nvPr/>
        </p:nvSpPr>
        <p:spPr>
          <a:xfrm>
            <a:off x="1336736" y="673926"/>
            <a:ext cx="2156196" cy="246221"/>
          </a:xfrm>
          <a:prstGeom prst="rect">
            <a:avLst/>
          </a:prstGeom>
          <a:noFill/>
        </p:spPr>
        <p:txBody>
          <a:bodyPr wrap="square" rtlCol="0">
            <a:noAutofit/>
          </a:bodyPr>
          <a:lstStyle/>
          <a:p>
            <a:pPr algn="dist"/>
            <a:r>
              <a:rPr lang="en-US" altLang="zh-CN"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instructional design</a:t>
            </a:r>
            <a:endParaRPr lang="zh-CN" altLang="en-US" sz="1000" dirty="0">
              <a:solidFill>
                <a:schemeClr val="bg1">
                  <a:lumMod val="6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anim calcmode="lin" valueType="num">
                                      <p:cBhvr>
                                        <p:cTn id="14" dur="500" fill="hold"/>
                                        <p:tgtEl>
                                          <p:spTgt spid="14"/>
                                        </p:tgtEl>
                                        <p:attrNameLst>
                                          <p:attrName>ppt_x</p:attrName>
                                        </p:attrNameLst>
                                      </p:cBhvr>
                                      <p:tavLst>
                                        <p:tav tm="0">
                                          <p:val>
                                            <p:strVal val="#ppt_x"/>
                                          </p:val>
                                        </p:tav>
                                        <p:tav tm="100000">
                                          <p:val>
                                            <p:strVal val="#ppt_x"/>
                                          </p:val>
                                        </p:tav>
                                      </p:tavLst>
                                    </p:anim>
                                    <p:anim calcmode="lin" valueType="num">
                                      <p:cBhvr>
                                        <p:cTn id="15" dur="5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anim calcmode="lin" valueType="num">
                                      <p:cBhvr>
                                        <p:cTn id="20" dur="500" fill="hold"/>
                                        <p:tgtEl>
                                          <p:spTgt spid="16"/>
                                        </p:tgtEl>
                                        <p:attrNameLst>
                                          <p:attrName>ppt_x</p:attrName>
                                        </p:attrNameLst>
                                      </p:cBhvr>
                                      <p:tavLst>
                                        <p:tav tm="0">
                                          <p:val>
                                            <p:strVal val="#ppt_x"/>
                                          </p:val>
                                        </p:tav>
                                        <p:tav tm="100000">
                                          <p:val>
                                            <p:strVal val="#ppt_x"/>
                                          </p:val>
                                        </p:tav>
                                      </p:tavLst>
                                    </p:anim>
                                    <p:anim calcmode="lin" valueType="num">
                                      <p:cBhvr>
                                        <p:cTn id="21"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PPT世界-老师授课比赛-3">
      <a:dk1>
        <a:sysClr val="windowText" lastClr="000000"/>
      </a:dk1>
      <a:lt1>
        <a:sysClr val="window" lastClr="FFFFFF"/>
      </a:lt1>
      <a:dk2>
        <a:srgbClr val="44546A"/>
      </a:dk2>
      <a:lt2>
        <a:srgbClr val="E7E6E6"/>
      </a:lt2>
      <a:accent1>
        <a:srgbClr val="FFB533"/>
      </a:accent1>
      <a:accent2>
        <a:srgbClr val="ED7D31"/>
      </a:accent2>
      <a:accent3>
        <a:srgbClr val="DA002A"/>
      </a:accent3>
      <a:accent4>
        <a:srgbClr val="A3001F"/>
      </a:accent4>
      <a:accent5>
        <a:srgbClr val="604C62"/>
      </a:accent5>
      <a:accent6>
        <a:srgbClr val="301E48"/>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TotalTime>
  <Words>1483</Words>
  <Application>Microsoft Office PowerPoint</Application>
  <PresentationFormat>宽屏</PresentationFormat>
  <Paragraphs>247</Paragraphs>
  <Slides>22</Slides>
  <Notes>0</Notes>
  <HiddenSlides>1</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22</vt:i4>
      </vt:variant>
    </vt:vector>
  </HeadingPairs>
  <TitlesOfParts>
    <vt:vector size="25" baseType="lpstr">
      <vt:lpstr>思源黑体 CN Bold</vt:lpstr>
      <vt:lpstr>思源黑体 CN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卡通插画风教师公开课说课课件ppt模板</dc:title>
  <dc:creator>PPT世界</dc:creator>
  <cp:keywords>www.pptx.cn</cp:keywords>
  <dc:description>www.51pptmoban.com</dc:description>
  <cp:lastModifiedBy>Win user</cp:lastModifiedBy>
  <cp:revision>93</cp:revision>
  <dcterms:created xsi:type="dcterms:W3CDTF">2022-02-13T06:48:00Z</dcterms:created>
  <dcterms:modified xsi:type="dcterms:W3CDTF">2022-04-21T14:28:31Z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BFD58106CC354507BC2A4019388849E6</vt:lpwstr>
  </property>
  <property fmtid="{D5CDD505-2E9C-101B-9397-08002B2CF9AE}" pid="3" name="KSOProductBuildVer">
    <vt:lpwstr>2052-11.1.0.11365</vt:lpwstr>
  </property>
</Properties>
</file>