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charts/chart1.xml" ContentType="application/vnd.openxmlformats-officedocument.drawingml.chart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292" r:id="rId3"/>
    <p:sldId id="293" r:id="rId4"/>
    <p:sldId id="263" r:id="rId5"/>
    <p:sldId id="265" r:id="rId6"/>
    <p:sldId id="264" r:id="rId7"/>
    <p:sldId id="266" r:id="rId8"/>
    <p:sldId id="294" r:id="rId9"/>
    <p:sldId id="268" r:id="rId10"/>
    <p:sldId id="270" r:id="rId11"/>
    <p:sldId id="271" r:id="rId12"/>
    <p:sldId id="272" r:id="rId13"/>
    <p:sldId id="273" r:id="rId14"/>
    <p:sldId id="295" r:id="rId15"/>
    <p:sldId id="276" r:id="rId16"/>
    <p:sldId id="278" r:id="rId17"/>
    <p:sldId id="279" r:id="rId18"/>
    <p:sldId id="282" r:id="rId19"/>
    <p:sldId id="281" r:id="rId20"/>
    <p:sldId id="296" r:id="rId21"/>
    <p:sldId id="283" r:id="rId22"/>
    <p:sldId id="285" r:id="rId23"/>
    <p:sldId id="288" r:id="rId24"/>
    <p:sldId id="289" r:id="rId25"/>
    <p:sldId id="286" r:id="rId26"/>
    <p:sldId id="297" r:id="rId27"/>
    <p:sldId id="298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D4C4"/>
    <a:srgbClr val="3F54E7"/>
    <a:srgbClr val="0674C1"/>
    <a:srgbClr val="430405"/>
    <a:srgbClr val="633017"/>
    <a:srgbClr val="93905C"/>
    <a:srgbClr val="DEDEF6"/>
    <a:srgbClr val="627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30" autoAdjust="0"/>
  </p:normalViewPr>
  <p:slideViewPr>
    <p:cSldViewPr snapToGrid="0">
      <p:cViewPr>
        <p:scale>
          <a:sx n="66" d="100"/>
          <a:sy n="66" d="100"/>
        </p:scale>
        <p:origin x="1740" y="972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effectLst/>
          </c:spPr>
          <c:dPt>
            <c:idx val="0"/>
            <c:bubble3D val="0"/>
            <c:spPr>
              <a:solidFill>
                <a:srgbClr val="4AD4C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8A0C-458E-9A42-B4DB90D0A9F7}"/>
              </c:ext>
            </c:extLst>
          </c:dPt>
          <c:dPt>
            <c:idx val="1"/>
            <c:bubble3D val="0"/>
            <c:spPr>
              <a:solidFill>
                <a:srgbClr val="3F54E7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8A0C-458E-9A42-B4DB90D0A9F7}"/>
              </c:ext>
            </c:extLst>
          </c:dPt>
          <c:dPt>
            <c:idx val="2"/>
            <c:bubble3D val="0"/>
            <c:spPr>
              <a:solidFill>
                <a:srgbClr val="4AD4C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8A0C-458E-9A42-B4DB90D0A9F7}"/>
              </c:ext>
            </c:extLst>
          </c:dPt>
          <c:dPt>
            <c:idx val="3"/>
            <c:bubble3D val="0"/>
            <c:spPr>
              <a:solidFill>
                <a:srgbClr val="3F54E7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8A0C-458E-9A42-B4DB90D0A9F7}"/>
              </c:ext>
            </c:extLst>
          </c:dPt>
          <c:cat>
            <c:strRef>
              <c:f>Sheet1!$A$2:$A$5</c:f>
              <c:strCache>
                <c:ptCount val="4"/>
                <c:pt idx="0">
                  <c:v>数据1</c:v>
                </c:pt>
                <c:pt idx="1">
                  <c:v>数据2</c:v>
                </c:pt>
                <c:pt idx="2">
                  <c:v>数据3</c:v>
                </c:pt>
                <c:pt idx="3">
                  <c:v>数据4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28</c:v>
                </c:pt>
                <c:pt idx="2">
                  <c:v>20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0C-458E-9A42-B4DB90D0A9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</c:plotArea>
    <c:legend>
      <c:legendPos val="b"/>
      <c:legendEntry>
        <c:idx val="0"/>
        <c:txPr>
          <a:bodyPr rot="0" vert="horz"/>
          <a:lstStyle/>
          <a:p>
            <a:pPr>
              <a:defRPr sz="1400"/>
            </a:pPr>
            <a:endParaRPr lang="zh-CN"/>
          </a:p>
        </c:txPr>
      </c:legendEntry>
      <c:legendEntry>
        <c:idx val="1"/>
        <c:txPr>
          <a:bodyPr rot="0" vert="horz"/>
          <a:lstStyle/>
          <a:p>
            <a:pPr>
              <a:defRPr sz="1400"/>
            </a:pPr>
            <a:endParaRPr lang="zh-CN"/>
          </a:p>
        </c:txPr>
      </c:legendEntry>
      <c:legendEntry>
        <c:idx val="2"/>
        <c:txPr>
          <a:bodyPr rot="0" vert="horz"/>
          <a:lstStyle/>
          <a:p>
            <a:pPr>
              <a:defRPr sz="1400"/>
            </a:pPr>
            <a:endParaRPr lang="zh-CN"/>
          </a:p>
        </c:txPr>
      </c:legendEntry>
      <c:legendEntry>
        <c:idx val="3"/>
        <c:txPr>
          <a:bodyPr rot="0" vert="horz"/>
          <a:lstStyle/>
          <a:p>
            <a:pPr>
              <a:defRPr sz="1400"/>
            </a:pPr>
            <a:endParaRPr lang="zh-CN"/>
          </a:p>
        </c:txPr>
      </c:legendEntry>
      <c:overlay val="0"/>
      <c:txPr>
        <a:bodyPr rot="0" vert="horz"/>
        <a:lstStyle/>
        <a:p>
          <a:pPr>
            <a:defRPr sz="14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F747F-A4CC-43ED-9C9C-C85EC52CAD88}" type="datetimeFigureOut">
              <a:rPr lang="zh-CN" altLang="en-US" smtClean="0"/>
              <a:t>2022/4/21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B241D-7817-4785-913F-EE983147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70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B241D-7817-4785-913F-EE983147CC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815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33742BA-F48E-4AEC-AD1A-5B5CD400143E}"/>
              </a:ext>
            </a:extLst>
          </p:cNvPr>
          <p:cNvSpPr/>
          <p:nvPr userDrawn="1"/>
        </p:nvSpPr>
        <p:spPr>
          <a:xfrm>
            <a:off x="9127768" y="5471166"/>
            <a:ext cx="4308383" cy="4308384"/>
          </a:xfrm>
          <a:prstGeom prst="ellipse">
            <a:avLst/>
          </a:prstGeom>
          <a:solidFill>
            <a:srgbClr val="4AD4C4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93E9DB3-AA39-4427-AB75-56E575ABF9DF}"/>
              </a:ext>
            </a:extLst>
          </p:cNvPr>
          <p:cNvSpPr/>
          <p:nvPr userDrawn="1"/>
        </p:nvSpPr>
        <p:spPr>
          <a:xfrm>
            <a:off x="-87584" y="5471166"/>
            <a:ext cx="6359372" cy="6359373"/>
          </a:xfrm>
          <a:prstGeom prst="ellipse">
            <a:avLst/>
          </a:prstGeom>
          <a:solidFill>
            <a:srgbClr val="3F54E7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3EA105-843D-4239-A1C0-2B69B5C5F363}"/>
              </a:ext>
            </a:extLst>
          </p:cNvPr>
          <p:cNvGrpSpPr/>
          <p:nvPr userDrawn="1"/>
        </p:nvGrpSpPr>
        <p:grpSpPr>
          <a:xfrm>
            <a:off x="-706816" y="-915135"/>
            <a:ext cx="2636759" cy="2633966"/>
            <a:chOff x="6673979" y="-1845055"/>
            <a:chExt cx="3544079" cy="354032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6538765-E89B-49DA-84FA-989A3A1F803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48C3D96-F195-4063-9BDB-75C830A135B3}"/>
                </a:ext>
              </a:extLst>
            </p:cNvPr>
            <p:cNvSpPr/>
            <p:nvPr/>
          </p:nvSpPr>
          <p:spPr>
            <a:xfrm>
              <a:off x="6673979" y="-1222104"/>
              <a:ext cx="2917372" cy="2917373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F6EB2DFE-9685-4596-B193-DA7B14357339}"/>
              </a:ext>
            </a:extLst>
          </p:cNvPr>
          <p:cNvSpPr/>
          <p:nvPr userDrawn="1"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4AD4C4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50492A-1FF6-4B18-B1C1-D44340B2BAA6}"/>
              </a:ext>
            </a:extLst>
          </p:cNvPr>
          <p:cNvGrpSpPr/>
          <p:nvPr userDrawn="1"/>
        </p:nvGrpSpPr>
        <p:grpSpPr>
          <a:xfrm>
            <a:off x="-87584" y="-373934"/>
            <a:ext cx="2216885" cy="1629295"/>
            <a:chOff x="6865424" y="-1098825"/>
            <a:chExt cx="4203221" cy="308914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3A4025-CE1B-49C9-991C-9D961B7B1568}"/>
                </a:ext>
              </a:extLst>
            </p:cNvPr>
            <p:cNvSpPr/>
            <p:nvPr/>
          </p:nvSpPr>
          <p:spPr>
            <a:xfrm>
              <a:off x="6865424" y="-504916"/>
              <a:ext cx="2495237" cy="2495238"/>
            </a:xfrm>
            <a:prstGeom prst="ellipse">
              <a:avLst/>
            </a:prstGeom>
            <a:gradFill flip="none" rotWithShape="1">
              <a:gsLst>
                <a:gs pos="100000">
                  <a:srgbClr val="0674C1">
                    <a:alpha val="10000"/>
                  </a:srgbClr>
                </a:gs>
                <a:gs pos="0">
                  <a:srgbClr val="4AD4C4">
                    <a:alpha val="0"/>
                  </a:srgbClr>
                </a:gs>
              </a:gsLst>
              <a:lin ang="20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959FDC8-715A-4729-9C14-65A8F24C77DA}"/>
                </a:ext>
              </a:extLst>
            </p:cNvPr>
            <p:cNvSpPr/>
            <p:nvPr/>
          </p:nvSpPr>
          <p:spPr>
            <a:xfrm>
              <a:off x="9650687" y="-1098825"/>
              <a:ext cx="1417958" cy="1417958"/>
            </a:xfrm>
            <a:prstGeom prst="ellipse">
              <a:avLst/>
            </a:prstGeom>
            <a:solidFill>
              <a:srgbClr val="4AD4C4">
                <a:alpha val="16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5C3E92C-3118-4B26-9A15-7E67ADC09D4F}"/>
              </a:ext>
            </a:extLst>
          </p:cNvPr>
          <p:cNvSpPr/>
          <p:nvPr/>
        </p:nvSpPr>
        <p:spPr>
          <a:xfrm>
            <a:off x="2336800" y="1125766"/>
            <a:ext cx="9855200" cy="5732236"/>
          </a:xfrm>
          <a:custGeom>
            <a:avLst/>
            <a:gdLst>
              <a:gd name="connsiteX0" fmla="*/ 8907407 w 9412232"/>
              <a:gd name="connsiteY0" fmla="*/ 488 h 5474585"/>
              <a:gd name="connsiteX1" fmla="*/ 9289598 w 9412232"/>
              <a:gd name="connsiteY1" fmla="*/ 39531 h 5474585"/>
              <a:gd name="connsiteX2" fmla="*/ 9412232 w 9412232"/>
              <a:gd name="connsiteY2" fmla="*/ 61970 h 5474585"/>
              <a:gd name="connsiteX3" fmla="*/ 9412232 w 9412232"/>
              <a:gd name="connsiteY3" fmla="*/ 5474585 h 5474585"/>
              <a:gd name="connsiteX4" fmla="*/ 0 w 9412232"/>
              <a:gd name="connsiteY4" fmla="*/ 5474585 h 5474585"/>
              <a:gd name="connsiteX5" fmla="*/ 23487 w 9412232"/>
              <a:gd name="connsiteY5" fmla="*/ 5447561 h 5474585"/>
              <a:gd name="connsiteX6" fmla="*/ 2097032 w 9412232"/>
              <a:gd name="connsiteY6" fmla="*/ 3252085 h 5474585"/>
              <a:gd name="connsiteX7" fmla="*/ 3494032 w 9412232"/>
              <a:gd name="connsiteY7" fmla="*/ 2985385 h 5474585"/>
              <a:gd name="connsiteX8" fmla="*/ 3214632 w 9412232"/>
              <a:gd name="connsiteY8" fmla="*/ 1753485 h 5474585"/>
              <a:gd name="connsiteX9" fmla="*/ 5526032 w 9412232"/>
              <a:gd name="connsiteY9" fmla="*/ 1982085 h 5474585"/>
              <a:gd name="connsiteX10" fmla="*/ 7011932 w 9412232"/>
              <a:gd name="connsiteY10" fmla="*/ 1804285 h 5474585"/>
              <a:gd name="connsiteX11" fmla="*/ 8193032 w 9412232"/>
              <a:gd name="connsiteY11" fmla="*/ 178685 h 5474585"/>
              <a:gd name="connsiteX12" fmla="*/ 8907407 w 9412232"/>
              <a:gd name="connsiteY12" fmla="*/ 488 h 547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12232" h="5474585">
                <a:moveTo>
                  <a:pt x="8907407" y="488"/>
                </a:moveTo>
                <a:cubicBezTo>
                  <a:pt x="9032819" y="3332"/>
                  <a:pt x="9160613" y="18380"/>
                  <a:pt x="9289598" y="39531"/>
                </a:cubicBezTo>
                <a:lnTo>
                  <a:pt x="9412232" y="61970"/>
                </a:lnTo>
                <a:lnTo>
                  <a:pt x="9412232" y="5474585"/>
                </a:lnTo>
                <a:lnTo>
                  <a:pt x="0" y="5474585"/>
                </a:lnTo>
                <a:lnTo>
                  <a:pt x="23487" y="5447561"/>
                </a:lnTo>
                <a:cubicBezTo>
                  <a:pt x="591354" y="4792589"/>
                  <a:pt x="1584534" y="3633879"/>
                  <a:pt x="2097032" y="3252085"/>
                </a:cubicBezTo>
                <a:cubicBezTo>
                  <a:pt x="2727799" y="2782185"/>
                  <a:pt x="3307766" y="3235152"/>
                  <a:pt x="3494032" y="2985385"/>
                </a:cubicBezTo>
                <a:cubicBezTo>
                  <a:pt x="3680299" y="2735618"/>
                  <a:pt x="2875965" y="1920702"/>
                  <a:pt x="3214632" y="1753485"/>
                </a:cubicBezTo>
                <a:cubicBezTo>
                  <a:pt x="3553299" y="1586268"/>
                  <a:pt x="4893149" y="1973618"/>
                  <a:pt x="5526032" y="1982085"/>
                </a:cubicBezTo>
                <a:cubicBezTo>
                  <a:pt x="6158915" y="1990552"/>
                  <a:pt x="6567432" y="2104852"/>
                  <a:pt x="7011932" y="1804285"/>
                </a:cubicBezTo>
                <a:cubicBezTo>
                  <a:pt x="7456432" y="1503718"/>
                  <a:pt x="7748532" y="460202"/>
                  <a:pt x="8193032" y="178685"/>
                </a:cubicBezTo>
                <a:cubicBezTo>
                  <a:pt x="8415282" y="37927"/>
                  <a:pt x="8656582" y="-5201"/>
                  <a:pt x="8907407" y="488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100000">
                  <a:srgbClr val="0674C1">
                    <a:alpha val="0"/>
                  </a:srgbClr>
                </a:gs>
                <a:gs pos="0">
                  <a:srgbClr val="4AD4C4">
                    <a:alpha val="0"/>
                  </a:srgbClr>
                </a:gs>
                <a:gs pos="53000">
                  <a:srgbClr val="3F54E7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2107D14-4E3E-4CA2-9336-569548A23139}"/>
              </a:ext>
            </a:extLst>
          </p:cNvPr>
          <p:cNvSpPr/>
          <p:nvPr/>
        </p:nvSpPr>
        <p:spPr>
          <a:xfrm>
            <a:off x="2779768" y="1383416"/>
            <a:ext cx="9412232" cy="5474585"/>
          </a:xfrm>
          <a:custGeom>
            <a:avLst/>
            <a:gdLst>
              <a:gd name="connsiteX0" fmla="*/ 8907407 w 9412232"/>
              <a:gd name="connsiteY0" fmla="*/ 488 h 5474585"/>
              <a:gd name="connsiteX1" fmla="*/ 9289598 w 9412232"/>
              <a:gd name="connsiteY1" fmla="*/ 39531 h 5474585"/>
              <a:gd name="connsiteX2" fmla="*/ 9412232 w 9412232"/>
              <a:gd name="connsiteY2" fmla="*/ 61970 h 5474585"/>
              <a:gd name="connsiteX3" fmla="*/ 9412232 w 9412232"/>
              <a:gd name="connsiteY3" fmla="*/ 5474585 h 5474585"/>
              <a:gd name="connsiteX4" fmla="*/ 0 w 9412232"/>
              <a:gd name="connsiteY4" fmla="*/ 5474585 h 5474585"/>
              <a:gd name="connsiteX5" fmla="*/ 23487 w 9412232"/>
              <a:gd name="connsiteY5" fmla="*/ 5447561 h 5474585"/>
              <a:gd name="connsiteX6" fmla="*/ 2097032 w 9412232"/>
              <a:gd name="connsiteY6" fmla="*/ 3252085 h 5474585"/>
              <a:gd name="connsiteX7" fmla="*/ 3494032 w 9412232"/>
              <a:gd name="connsiteY7" fmla="*/ 2985385 h 5474585"/>
              <a:gd name="connsiteX8" fmla="*/ 3214632 w 9412232"/>
              <a:gd name="connsiteY8" fmla="*/ 1753485 h 5474585"/>
              <a:gd name="connsiteX9" fmla="*/ 5526032 w 9412232"/>
              <a:gd name="connsiteY9" fmla="*/ 1982085 h 5474585"/>
              <a:gd name="connsiteX10" fmla="*/ 7011932 w 9412232"/>
              <a:gd name="connsiteY10" fmla="*/ 1804285 h 5474585"/>
              <a:gd name="connsiteX11" fmla="*/ 8193032 w 9412232"/>
              <a:gd name="connsiteY11" fmla="*/ 178685 h 5474585"/>
              <a:gd name="connsiteX12" fmla="*/ 8907407 w 9412232"/>
              <a:gd name="connsiteY12" fmla="*/ 488 h 547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12232" h="5474585">
                <a:moveTo>
                  <a:pt x="8907407" y="488"/>
                </a:moveTo>
                <a:cubicBezTo>
                  <a:pt x="9032819" y="3332"/>
                  <a:pt x="9160613" y="18380"/>
                  <a:pt x="9289598" y="39531"/>
                </a:cubicBezTo>
                <a:lnTo>
                  <a:pt x="9412232" y="61970"/>
                </a:lnTo>
                <a:lnTo>
                  <a:pt x="9412232" y="5474585"/>
                </a:lnTo>
                <a:lnTo>
                  <a:pt x="0" y="5474585"/>
                </a:lnTo>
                <a:lnTo>
                  <a:pt x="23487" y="5447561"/>
                </a:lnTo>
                <a:cubicBezTo>
                  <a:pt x="591354" y="4792589"/>
                  <a:pt x="1584534" y="3633879"/>
                  <a:pt x="2097032" y="3252085"/>
                </a:cubicBezTo>
                <a:cubicBezTo>
                  <a:pt x="2727799" y="2782185"/>
                  <a:pt x="3307766" y="3235152"/>
                  <a:pt x="3494032" y="2985385"/>
                </a:cubicBezTo>
                <a:cubicBezTo>
                  <a:pt x="3680299" y="2735618"/>
                  <a:pt x="2875965" y="1920702"/>
                  <a:pt x="3214632" y="1753485"/>
                </a:cubicBezTo>
                <a:cubicBezTo>
                  <a:pt x="3553299" y="1586268"/>
                  <a:pt x="4893149" y="1973618"/>
                  <a:pt x="5526032" y="1982085"/>
                </a:cubicBezTo>
                <a:cubicBezTo>
                  <a:pt x="6158915" y="1990552"/>
                  <a:pt x="6567432" y="2104852"/>
                  <a:pt x="7011932" y="1804285"/>
                </a:cubicBezTo>
                <a:cubicBezTo>
                  <a:pt x="7456432" y="1503718"/>
                  <a:pt x="7748532" y="460202"/>
                  <a:pt x="8193032" y="178685"/>
                </a:cubicBezTo>
                <a:cubicBezTo>
                  <a:pt x="8415282" y="37927"/>
                  <a:pt x="8656582" y="-5201"/>
                  <a:pt x="8907407" y="488"/>
                </a:cubicBezTo>
                <a:close/>
              </a:path>
            </a:pathLst>
          </a:custGeom>
          <a:solidFill>
            <a:srgbClr val="3F54E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FF863C6-02DA-4C37-BE0F-A909E0051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64" y="2567668"/>
            <a:ext cx="7124700" cy="3943350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1756590" y="588549"/>
            <a:ext cx="4308383" cy="4308384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49">
            <a:extLst>
              <a:ext uri="{FF2B5EF4-FFF2-40B4-BE49-F238E27FC236}">
                <a16:creationId xmlns:a16="http://schemas.microsoft.com/office/drawing/2014/main" id="{F68EA6DB-74F9-4045-AD4D-91138D0454C0}"/>
              </a:ext>
            </a:extLst>
          </p:cNvPr>
          <p:cNvSpPr txBox="1"/>
          <p:nvPr/>
        </p:nvSpPr>
        <p:spPr>
          <a:xfrm>
            <a:off x="1668285" y="1340508"/>
            <a:ext cx="8303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100000">
                      <a:srgbClr val="3F54E7"/>
                    </a:gs>
                    <a:gs pos="0">
                      <a:srgbClr val="4AD4C4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总结计划商务通用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54EA80-4A23-4E79-A3FA-87680F8F120C}"/>
              </a:ext>
            </a:extLst>
          </p:cNvPr>
          <p:cNvSpPr txBox="1"/>
          <p:nvPr/>
        </p:nvSpPr>
        <p:spPr>
          <a:xfrm>
            <a:off x="1697313" y="2370575"/>
            <a:ext cx="37010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3F54E7"/>
                    </a:gs>
                    <a:gs pos="0">
                      <a:srgbClr val="4AD4C4"/>
                    </a:gs>
                  </a:gsLst>
                  <a:lin ang="5400000" scaled="1"/>
                </a:gradFill>
                <a:latin typeface="站酷文艺体" panose="02000603000000000000" pitchFamily="50" charset="-122"/>
                <a:ea typeface="站酷文艺体" panose="02000603000000000000" pitchFamily="50" charset="-122"/>
              </a:rPr>
              <a:t>Business summary plan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21EB0A6-BF3D-47EF-BA25-CAF2C6480466}"/>
              </a:ext>
            </a:extLst>
          </p:cNvPr>
          <p:cNvSpPr/>
          <p:nvPr/>
        </p:nvSpPr>
        <p:spPr>
          <a:xfrm>
            <a:off x="1830925" y="3070216"/>
            <a:ext cx="2939740" cy="463591"/>
          </a:xfrm>
          <a:prstGeom prst="roundRect">
            <a:avLst/>
          </a:prstGeom>
          <a:noFill/>
          <a:ln w="25400">
            <a:solidFill>
              <a:srgbClr val="4AD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93A805-AA84-4788-9CB4-C2D1F5CE6A91}"/>
              </a:ext>
            </a:extLst>
          </p:cNvPr>
          <p:cNvSpPr txBox="1"/>
          <p:nvPr/>
        </p:nvSpPr>
        <p:spPr>
          <a:xfrm>
            <a:off x="2125242" y="311734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en-US" altLang="zh-CN" b="1" dirty="0"/>
              <a:t>51PPT</a:t>
            </a:r>
            <a:r>
              <a:rPr lang="zh-CN" altLang="en-US" b="1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761242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2663090" y="492509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780854" y="3324507"/>
            <a:ext cx="1773383" cy="177338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780854" y="3324507"/>
            <a:ext cx="1773383" cy="1773383"/>
          </a:xfrm>
          <a:prstGeom prst="ellipse">
            <a:avLst/>
          </a:prstGeom>
          <a:solidFill>
            <a:srgbClr val="4AD4C4"/>
          </a:solidFill>
          <a:ln w="31750">
            <a:noFill/>
          </a:ln>
          <a:effectLst>
            <a:innerShdw blurRad="444500" dist="635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3439405" y="3934053"/>
            <a:ext cx="507079" cy="570465"/>
            <a:chOff x="1776" y="1779"/>
            <a:chExt cx="64" cy="72"/>
          </a:xfrm>
          <a:solidFill>
            <a:schemeClr val="bg1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58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4054894" y="177534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275991" y="492509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393755" y="3324507"/>
            <a:ext cx="1773383" cy="177338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393755" y="3324507"/>
            <a:ext cx="1773383" cy="1773383"/>
          </a:xfrm>
          <a:prstGeom prst="ellipse">
            <a:avLst/>
          </a:prstGeom>
          <a:solidFill>
            <a:srgbClr val="3F54E7"/>
          </a:solidFill>
          <a:ln w="31750">
            <a:noFill/>
          </a:ln>
          <a:effectLst>
            <a:innerShdw blurRad="444500" dist="635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8" name="Group 18"/>
          <p:cNvGrpSpPr>
            <a:grpSpLocks noChangeAspect="1"/>
          </p:cNvGrpSpPr>
          <p:nvPr/>
        </p:nvGrpSpPr>
        <p:grpSpPr bwMode="auto">
          <a:xfrm>
            <a:off x="5044122" y="3967467"/>
            <a:ext cx="514980" cy="479868"/>
            <a:chOff x="3802" y="2858"/>
            <a:chExt cx="616" cy="574"/>
          </a:xfrm>
          <a:solidFill>
            <a:schemeClr val="bg2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任意多边形 68"/>
          <p:cNvSpPr/>
          <p:nvPr/>
        </p:nvSpPr>
        <p:spPr>
          <a:xfrm>
            <a:off x="5688963" y="177534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888891" y="492509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6006655" y="3324507"/>
            <a:ext cx="1773383" cy="177338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006655" y="3324507"/>
            <a:ext cx="1773383" cy="1773383"/>
          </a:xfrm>
          <a:prstGeom prst="ellipse">
            <a:avLst/>
          </a:prstGeom>
          <a:solidFill>
            <a:srgbClr val="4AD4C4"/>
          </a:solidFill>
          <a:ln w="31750">
            <a:noFill/>
          </a:ln>
          <a:effectLst>
            <a:innerShdw blurRad="444500" dist="635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4" name="Group 13"/>
          <p:cNvGrpSpPr>
            <a:grpSpLocks noChangeAspect="1"/>
          </p:cNvGrpSpPr>
          <p:nvPr/>
        </p:nvGrpSpPr>
        <p:grpSpPr bwMode="auto">
          <a:xfrm>
            <a:off x="6629203" y="3923007"/>
            <a:ext cx="562151" cy="568787"/>
            <a:chOff x="2426" y="2781"/>
            <a:chExt cx="593" cy="600"/>
          </a:xfrm>
          <a:solidFill>
            <a:schemeClr val="bg1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9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任意多边形 84"/>
          <p:cNvSpPr/>
          <p:nvPr/>
        </p:nvSpPr>
        <p:spPr>
          <a:xfrm>
            <a:off x="7323029" y="177534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7501791" y="492509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619555" y="3324507"/>
            <a:ext cx="1773383" cy="177338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2700000" scaled="1"/>
            <a:tileRect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7619555" y="3324507"/>
            <a:ext cx="1773383" cy="1773383"/>
          </a:xfrm>
          <a:prstGeom prst="ellipse">
            <a:avLst/>
          </a:prstGeom>
          <a:solidFill>
            <a:srgbClr val="3F54E7"/>
          </a:solidFill>
          <a:ln w="31750">
            <a:noFill/>
          </a:ln>
          <a:effectLst>
            <a:innerShdw blurRad="444500" dist="63500" dir="13500000">
              <a:prstClr val="black">
                <a:alpha val="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7" name="Freeform 108"/>
          <p:cNvSpPr>
            <a:spLocks noEditPoints="1"/>
          </p:cNvSpPr>
          <p:nvPr/>
        </p:nvSpPr>
        <p:spPr bwMode="auto">
          <a:xfrm>
            <a:off x="8223698" y="3911093"/>
            <a:ext cx="590495" cy="59261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81000" dist="11684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8957095" y="177534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8A03046-8FCF-4E3F-B187-A1A1E5E8EE0F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55" name="TextBox 64">
              <a:extLst>
                <a:ext uri="{FF2B5EF4-FFF2-40B4-BE49-F238E27FC236}">
                  <a16:creationId xmlns:a16="http://schemas.microsoft.com/office/drawing/2014/main" id="{FC123493-B963-4747-8F85-16F5E4D5EDC2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TextBox 49">
              <a:extLst>
                <a:ext uri="{FF2B5EF4-FFF2-40B4-BE49-F238E27FC236}">
                  <a16:creationId xmlns:a16="http://schemas.microsoft.com/office/drawing/2014/main" id="{E091438F-F8A3-4155-ADD0-FAC4D8000707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D0C31A-713E-47A8-B250-789C4BDBBB84}"/>
              </a:ext>
            </a:extLst>
          </p:cNvPr>
          <p:cNvGrpSpPr/>
          <p:nvPr/>
        </p:nvGrpSpPr>
        <p:grpSpPr>
          <a:xfrm>
            <a:off x="2296391" y="1735733"/>
            <a:ext cx="2375608" cy="1180397"/>
            <a:chOff x="7946679" y="1859323"/>
            <a:chExt cx="2375608" cy="1180397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1FD5839-02B1-457E-8D86-A84DF368A605}"/>
                </a:ext>
              </a:extLst>
            </p:cNvPr>
            <p:cNvSpPr/>
            <p:nvPr/>
          </p:nvSpPr>
          <p:spPr>
            <a:xfrm>
              <a:off x="8244185" y="2143064"/>
              <a:ext cx="1780596" cy="896656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0016236-EF4E-45B1-9C15-A3A840F46E77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C59B6E0-4B95-4899-A7B2-D017C9E912CC}"/>
              </a:ext>
            </a:extLst>
          </p:cNvPr>
          <p:cNvGrpSpPr/>
          <p:nvPr/>
        </p:nvGrpSpPr>
        <p:grpSpPr>
          <a:xfrm>
            <a:off x="4082876" y="1735733"/>
            <a:ext cx="2375608" cy="1457396"/>
            <a:chOff x="7946679" y="1859323"/>
            <a:chExt cx="2375608" cy="1457396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A758CA0F-34F2-4D01-A857-90074619358B}"/>
                </a:ext>
              </a:extLst>
            </p:cNvPr>
            <p:cNvSpPr/>
            <p:nvPr/>
          </p:nvSpPr>
          <p:spPr>
            <a:xfrm>
              <a:off x="8398508" y="2143064"/>
              <a:ext cx="1471950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BD2A4A4-1CAE-473E-8481-FD387659D767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390BEAB-C137-4A13-B1A6-306ED5B973F1}"/>
              </a:ext>
            </a:extLst>
          </p:cNvPr>
          <p:cNvGrpSpPr/>
          <p:nvPr/>
        </p:nvGrpSpPr>
        <p:grpSpPr>
          <a:xfrm>
            <a:off x="5747235" y="1735733"/>
            <a:ext cx="2375608" cy="1457396"/>
            <a:chOff x="7946679" y="1859323"/>
            <a:chExt cx="2375608" cy="1457396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DB3B7EE0-BDF6-4B93-9183-AFC3AF4165C4}"/>
                </a:ext>
              </a:extLst>
            </p:cNvPr>
            <p:cNvSpPr/>
            <p:nvPr/>
          </p:nvSpPr>
          <p:spPr>
            <a:xfrm>
              <a:off x="8396072" y="2143064"/>
              <a:ext cx="1476822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432E8E1-751F-40B0-9561-574576EBD79E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757EC06-7ED2-4906-B471-2E4FBF6EC2B7}"/>
              </a:ext>
            </a:extLst>
          </p:cNvPr>
          <p:cNvGrpSpPr/>
          <p:nvPr/>
        </p:nvGrpSpPr>
        <p:grpSpPr>
          <a:xfrm>
            <a:off x="7418870" y="1735733"/>
            <a:ext cx="2375608" cy="1457396"/>
            <a:chOff x="7946679" y="1859323"/>
            <a:chExt cx="2375608" cy="1457396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6166E97-93D9-4BBF-9A66-5AB2B941D28A}"/>
                </a:ext>
              </a:extLst>
            </p:cNvPr>
            <p:cNvSpPr/>
            <p:nvPr/>
          </p:nvSpPr>
          <p:spPr>
            <a:xfrm>
              <a:off x="8403348" y="2143064"/>
              <a:ext cx="1462270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148D13C-A8AB-4223-89D3-D97B65112872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49514" y="1730770"/>
            <a:ext cx="4329040" cy="3901998"/>
            <a:chOff x="2740422" y="1163894"/>
            <a:chExt cx="3812778" cy="3436663"/>
          </a:xfrm>
          <a:solidFill>
            <a:schemeClr val="bg1"/>
          </a:solidFill>
          <a:effectLst/>
        </p:grpSpPr>
        <p:sp>
          <p:nvSpPr>
            <p:cNvPr id="80" name="Freeform 5"/>
            <p:cNvSpPr/>
            <p:nvPr/>
          </p:nvSpPr>
          <p:spPr bwMode="auto">
            <a:xfrm>
              <a:off x="2740422" y="1975975"/>
              <a:ext cx="1579315" cy="202093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3F54E7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3007540" y="1163894"/>
              <a:ext cx="2254910" cy="1119169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4AD4C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"/>
            <p:cNvSpPr/>
            <p:nvPr/>
          </p:nvSpPr>
          <p:spPr bwMode="auto">
            <a:xfrm>
              <a:off x="4339235" y="1172858"/>
              <a:ext cx="1607587" cy="187958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3F54E7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"/>
            <p:cNvSpPr/>
            <p:nvPr/>
          </p:nvSpPr>
          <p:spPr bwMode="auto">
            <a:xfrm>
              <a:off x="4975835" y="1752726"/>
              <a:ext cx="1577365" cy="2022888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4AD4C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9"/>
            <p:cNvSpPr/>
            <p:nvPr/>
          </p:nvSpPr>
          <p:spPr bwMode="auto">
            <a:xfrm>
              <a:off x="3277584" y="2712013"/>
              <a:ext cx="1676804" cy="187958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4AD4C4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0"/>
            <p:cNvSpPr/>
            <p:nvPr/>
          </p:nvSpPr>
          <p:spPr bwMode="auto">
            <a:xfrm>
              <a:off x="4031171" y="3481388"/>
              <a:ext cx="2253936" cy="1119169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3F54E7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Group 121"/>
            <p:cNvGrpSpPr/>
            <p:nvPr/>
          </p:nvGrpSpPr>
          <p:grpSpPr>
            <a:xfrm>
              <a:off x="5262450" y="1408206"/>
              <a:ext cx="417494" cy="418208"/>
              <a:chOff x="9145588" y="4435475"/>
              <a:chExt cx="464344" cy="465138"/>
            </a:xfrm>
            <a:grpFill/>
          </p:grpSpPr>
          <p:sp>
            <p:nvSpPr>
              <p:cNvPr id="99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Group 131"/>
            <p:cNvGrpSpPr/>
            <p:nvPr/>
          </p:nvGrpSpPr>
          <p:grpSpPr>
            <a:xfrm>
              <a:off x="5971868" y="2724050"/>
              <a:ext cx="417494" cy="405362"/>
              <a:chOff x="8216107" y="4449763"/>
              <a:chExt cx="464344" cy="450850"/>
            </a:xfrm>
            <a:grpFill/>
          </p:grpSpPr>
          <p:sp>
            <p:nvSpPr>
              <p:cNvPr id="111" name="AutoShape 16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12" name="AutoShape 17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Group 134"/>
            <p:cNvGrpSpPr/>
            <p:nvPr/>
          </p:nvGrpSpPr>
          <p:grpSpPr>
            <a:xfrm>
              <a:off x="5104730" y="4072266"/>
              <a:ext cx="418208" cy="351837"/>
              <a:chOff x="5368132" y="2625725"/>
              <a:chExt cx="465138" cy="391319"/>
            </a:xfrm>
            <a:grpFill/>
          </p:grpSpPr>
          <p:sp>
            <p:nvSpPr>
              <p:cNvPr id="11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1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1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Group 138"/>
            <p:cNvGrpSpPr/>
            <p:nvPr/>
          </p:nvGrpSpPr>
          <p:grpSpPr>
            <a:xfrm>
              <a:off x="3613677" y="3918874"/>
              <a:ext cx="417494" cy="417494"/>
              <a:chOff x="4439444" y="2582069"/>
              <a:chExt cx="464344" cy="464344"/>
            </a:xfrm>
            <a:grpFill/>
          </p:grpSpPr>
          <p:sp>
            <p:nvSpPr>
              <p:cNvPr id="11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Group 142"/>
            <p:cNvGrpSpPr/>
            <p:nvPr/>
          </p:nvGrpSpPr>
          <p:grpSpPr>
            <a:xfrm>
              <a:off x="2918494" y="2646273"/>
              <a:ext cx="417494" cy="417494"/>
              <a:chOff x="4439444" y="1652588"/>
              <a:chExt cx="464344" cy="464344"/>
            </a:xfrm>
            <a:grpFill/>
          </p:grpSpPr>
          <p:sp>
            <p:nvSpPr>
              <p:cNvPr id="12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Group 146"/>
            <p:cNvGrpSpPr/>
            <p:nvPr/>
          </p:nvGrpSpPr>
          <p:grpSpPr>
            <a:xfrm>
              <a:off x="3768545" y="1369668"/>
              <a:ext cx="417494" cy="326145"/>
              <a:chOff x="2581275" y="1710532"/>
              <a:chExt cx="464344" cy="362744"/>
            </a:xfrm>
            <a:grpFill/>
          </p:grpSpPr>
          <p:sp>
            <p:nvSpPr>
              <p:cNvPr id="126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7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8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9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0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4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5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436778" y="3266573"/>
              <a:ext cx="563605" cy="325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58" name="Oval 2"/>
            <p:cNvSpPr>
              <a:spLocks noChangeAspect="1"/>
            </p:cNvSpPr>
            <p:nvPr/>
          </p:nvSpPr>
          <p:spPr bwMode="auto">
            <a:xfrm>
              <a:off x="4215758" y="2340044"/>
              <a:ext cx="862107" cy="879847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rgbClr val="0674C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24341" tIns="62170" rIns="124341" bIns="62170" numCol="1" rtlCol="0" anchor="ctr" anchorCtr="0" compatLnSpc="1"/>
            <a:lstStyle/>
            <a:p>
              <a:pPr algn="ctr" defTabSz="931545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18E386B-D925-4EA8-98FD-97B5C8D71B4C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68" name="TextBox 64">
              <a:extLst>
                <a:ext uri="{FF2B5EF4-FFF2-40B4-BE49-F238E27FC236}">
                  <a16:creationId xmlns:a16="http://schemas.microsoft.com/office/drawing/2014/main" id="{5156D5F7-B528-412E-B3CB-B53CEB6ACADA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9" name="TextBox 49">
              <a:extLst>
                <a:ext uri="{FF2B5EF4-FFF2-40B4-BE49-F238E27FC236}">
                  <a16:creationId xmlns:a16="http://schemas.microsoft.com/office/drawing/2014/main" id="{D774E11D-44CA-4CE3-ADE5-DB48BE69957A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A5AC614-2370-404A-8731-1853084DBE31}"/>
              </a:ext>
            </a:extLst>
          </p:cNvPr>
          <p:cNvGrpSpPr/>
          <p:nvPr/>
        </p:nvGrpSpPr>
        <p:grpSpPr>
          <a:xfrm>
            <a:off x="7609184" y="1478455"/>
            <a:ext cx="3339805" cy="903398"/>
            <a:chOff x="8025692" y="1859323"/>
            <a:chExt cx="3339805" cy="903398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32B30AAB-6E8B-4E94-B8AB-37C31374829F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06ABAE7-F534-4367-BA38-6FF220847E99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669F460-364C-4A09-A2A7-7151C8FEACB7}"/>
              </a:ext>
            </a:extLst>
          </p:cNvPr>
          <p:cNvGrpSpPr/>
          <p:nvPr/>
        </p:nvGrpSpPr>
        <p:grpSpPr>
          <a:xfrm>
            <a:off x="1027169" y="1468716"/>
            <a:ext cx="3413691" cy="903398"/>
            <a:chOff x="7977736" y="1859323"/>
            <a:chExt cx="3413691" cy="903398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0AE539FC-9DD5-4DBC-9AC0-C360985E379E}"/>
                </a:ext>
              </a:extLst>
            </p:cNvPr>
            <p:cNvSpPr/>
            <p:nvPr/>
          </p:nvSpPr>
          <p:spPr>
            <a:xfrm>
              <a:off x="7977736" y="2143064"/>
              <a:ext cx="3387761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ABD5D43-8C24-4FE4-ACC7-09D56DA74D59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1CBAF87-0ABC-4B4A-B521-3B9C58B4AB07}"/>
              </a:ext>
            </a:extLst>
          </p:cNvPr>
          <p:cNvGrpSpPr/>
          <p:nvPr/>
        </p:nvGrpSpPr>
        <p:grpSpPr>
          <a:xfrm>
            <a:off x="7609184" y="4940027"/>
            <a:ext cx="3339805" cy="903398"/>
            <a:chOff x="8025692" y="1859323"/>
            <a:chExt cx="3339805" cy="903398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270455DD-8C18-4B5A-BD25-B05D36776870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464FC15-D0B8-4D57-976B-C749311A76BC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FAEB033-0A50-4F91-9A5B-3B6385A761D2}"/>
              </a:ext>
            </a:extLst>
          </p:cNvPr>
          <p:cNvGrpSpPr/>
          <p:nvPr/>
        </p:nvGrpSpPr>
        <p:grpSpPr>
          <a:xfrm>
            <a:off x="8468878" y="3218601"/>
            <a:ext cx="2480111" cy="1180397"/>
            <a:chOff x="8025692" y="1859323"/>
            <a:chExt cx="2480111" cy="1180397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B7E1933-12F6-4098-922A-13EFFE52B537}"/>
                </a:ext>
              </a:extLst>
            </p:cNvPr>
            <p:cNvSpPr/>
            <p:nvPr/>
          </p:nvSpPr>
          <p:spPr>
            <a:xfrm>
              <a:off x="8025692" y="2143064"/>
              <a:ext cx="2480111" cy="896656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46786DB-3C87-4E14-98B6-059974F69429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701CED7-C36B-457C-9C72-91AF7D9A3344}"/>
              </a:ext>
            </a:extLst>
          </p:cNvPr>
          <p:cNvGrpSpPr/>
          <p:nvPr/>
        </p:nvGrpSpPr>
        <p:grpSpPr>
          <a:xfrm>
            <a:off x="1027169" y="4881108"/>
            <a:ext cx="3413691" cy="903398"/>
            <a:chOff x="7977736" y="1859323"/>
            <a:chExt cx="3413691" cy="903398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123C5B52-7E92-4B4F-8963-7E560D3E991A}"/>
                </a:ext>
              </a:extLst>
            </p:cNvPr>
            <p:cNvSpPr/>
            <p:nvPr/>
          </p:nvSpPr>
          <p:spPr>
            <a:xfrm>
              <a:off x="7977736" y="2143064"/>
              <a:ext cx="3387761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229CFB4-B27C-4D82-94D6-45E3E50B477F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2C3987A-4D52-407F-85BD-AE1B306B0E69}"/>
              </a:ext>
            </a:extLst>
          </p:cNvPr>
          <p:cNvGrpSpPr/>
          <p:nvPr/>
        </p:nvGrpSpPr>
        <p:grpSpPr>
          <a:xfrm>
            <a:off x="1053586" y="3158223"/>
            <a:ext cx="2561630" cy="1180397"/>
            <a:chOff x="8829797" y="1859323"/>
            <a:chExt cx="2561630" cy="1180397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8B26D7DB-9ABE-4B05-9BBB-E3DA5ADFF1F5}"/>
                </a:ext>
              </a:extLst>
            </p:cNvPr>
            <p:cNvSpPr/>
            <p:nvPr/>
          </p:nvSpPr>
          <p:spPr>
            <a:xfrm>
              <a:off x="8829797" y="2143064"/>
              <a:ext cx="2535700" cy="896656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22CD20B-B6BC-41AF-A24E-4EA7515D8E2A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723"/>
          <p:cNvSpPr/>
          <p:nvPr/>
        </p:nvSpPr>
        <p:spPr>
          <a:xfrm rot="18900000">
            <a:off x="5379938" y="2801314"/>
            <a:ext cx="1414666" cy="1414666"/>
          </a:xfrm>
          <a:prstGeom prst="roundRect">
            <a:avLst>
              <a:gd name="adj" fmla="val 15000"/>
            </a:avLst>
          </a:prstGeom>
          <a:solidFill>
            <a:srgbClr val="4AD4C4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Shape 1726"/>
          <p:cNvSpPr/>
          <p:nvPr/>
        </p:nvSpPr>
        <p:spPr>
          <a:xfrm rot="18900000">
            <a:off x="5379937" y="3005771"/>
            <a:ext cx="1414666" cy="1414667"/>
          </a:xfrm>
          <a:prstGeom prst="roundRect">
            <a:avLst>
              <a:gd name="adj" fmla="val 15000"/>
            </a:avLst>
          </a:prstGeom>
          <a:solidFill>
            <a:srgbClr val="4AD4C4"/>
          </a:solidFill>
          <a:ln w="381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Shape 1722"/>
          <p:cNvSpPr/>
          <p:nvPr/>
        </p:nvSpPr>
        <p:spPr>
          <a:xfrm rot="8100000">
            <a:off x="3564665" y="3214115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3F54E7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Shape 1729"/>
          <p:cNvSpPr/>
          <p:nvPr/>
        </p:nvSpPr>
        <p:spPr>
          <a:xfrm rot="8100000">
            <a:off x="3564665" y="3009657"/>
            <a:ext cx="1414667" cy="1414667"/>
          </a:xfrm>
          <a:prstGeom prst="roundRect">
            <a:avLst>
              <a:gd name="adj" fmla="val 15000"/>
            </a:avLst>
          </a:prstGeom>
          <a:solidFill>
            <a:srgbClr val="3F54E7"/>
          </a:solidFill>
          <a:ln w="381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680303" y="2801314"/>
            <a:ext cx="1414667" cy="1619124"/>
            <a:chOff x="1743076" y="2991066"/>
            <a:chExt cx="1414666" cy="1619124"/>
          </a:xfrm>
          <a:solidFill>
            <a:srgbClr val="633017"/>
          </a:solidFill>
        </p:grpSpPr>
        <p:sp>
          <p:nvSpPr>
            <p:cNvPr id="12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4AD4C4"/>
            </a:solidFill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4AD4C4"/>
            </a:solidFill>
            <a:ln w="50800" cap="flat">
              <a:solidFill>
                <a:sysClr val="window" lastClr="FFFFFF"/>
              </a:solidFill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Shape 1724"/>
          <p:cNvSpPr/>
          <p:nvPr/>
        </p:nvSpPr>
        <p:spPr>
          <a:xfrm rot="8100000">
            <a:off x="7200731" y="3214116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3F54E7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Shape 1735"/>
          <p:cNvSpPr/>
          <p:nvPr/>
        </p:nvSpPr>
        <p:spPr>
          <a:xfrm rot="8100000">
            <a:off x="7200731" y="3009657"/>
            <a:ext cx="1414667" cy="1414667"/>
          </a:xfrm>
          <a:prstGeom prst="roundRect">
            <a:avLst>
              <a:gd name="adj" fmla="val 15000"/>
            </a:avLst>
          </a:prstGeom>
          <a:solidFill>
            <a:srgbClr val="3F54E7"/>
          </a:solidFill>
          <a:ln w="381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Shape 1725"/>
          <p:cNvSpPr/>
          <p:nvPr/>
        </p:nvSpPr>
        <p:spPr>
          <a:xfrm rot="18900000">
            <a:off x="9016003" y="2801314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4AD4C4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Shape 1738"/>
          <p:cNvSpPr/>
          <p:nvPr/>
        </p:nvSpPr>
        <p:spPr>
          <a:xfrm rot="18900000">
            <a:off x="9016003" y="3005771"/>
            <a:ext cx="1414667" cy="1414667"/>
          </a:xfrm>
          <a:prstGeom prst="roundRect">
            <a:avLst>
              <a:gd name="adj" fmla="val 15000"/>
            </a:avLst>
          </a:prstGeom>
          <a:solidFill>
            <a:srgbClr val="4AD4C4"/>
          </a:solidFill>
          <a:ln w="381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defTabSz="1218565"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5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 Placeholder 4"/>
          <p:cNvSpPr txBox="1"/>
          <p:nvPr/>
        </p:nvSpPr>
        <p:spPr>
          <a:xfrm>
            <a:off x="1782227" y="3429000"/>
            <a:ext cx="1210819" cy="52287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lang="en-GB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TextBox 52"/>
          <p:cNvSpPr txBox="1"/>
          <p:nvPr/>
        </p:nvSpPr>
        <p:spPr>
          <a:xfrm>
            <a:off x="1296262" y="1638676"/>
            <a:ext cx="2328369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53"/>
          <p:cNvSpPr txBox="1"/>
          <p:nvPr/>
        </p:nvSpPr>
        <p:spPr>
          <a:xfrm>
            <a:off x="3120464" y="5119839"/>
            <a:ext cx="2328369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54"/>
          <p:cNvSpPr txBox="1"/>
          <p:nvPr/>
        </p:nvSpPr>
        <p:spPr>
          <a:xfrm>
            <a:off x="4936882" y="1638676"/>
            <a:ext cx="2328369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55"/>
          <p:cNvSpPr txBox="1"/>
          <p:nvPr/>
        </p:nvSpPr>
        <p:spPr>
          <a:xfrm>
            <a:off x="6754668" y="5119839"/>
            <a:ext cx="2328369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56"/>
          <p:cNvSpPr txBox="1"/>
          <p:nvPr/>
        </p:nvSpPr>
        <p:spPr>
          <a:xfrm>
            <a:off x="8553551" y="1638676"/>
            <a:ext cx="2328369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DD8D316-3ED0-42C9-856A-2695249176EC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35" name="TextBox 64">
              <a:extLst>
                <a:ext uri="{FF2B5EF4-FFF2-40B4-BE49-F238E27FC236}">
                  <a16:creationId xmlns:a16="http://schemas.microsoft.com/office/drawing/2014/main" id="{C7E55399-DD55-42F8-88C6-632AAB76FF79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6" name="TextBox 49">
              <a:extLst>
                <a:ext uri="{FF2B5EF4-FFF2-40B4-BE49-F238E27FC236}">
                  <a16:creationId xmlns:a16="http://schemas.microsoft.com/office/drawing/2014/main" id="{7488C83A-89ED-416C-8156-8DEB42D4C528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53D24B99-6151-4380-88E6-2671E91D3A02}"/>
              </a:ext>
            </a:extLst>
          </p:cNvPr>
          <p:cNvSpPr txBox="1"/>
          <p:nvPr/>
        </p:nvSpPr>
        <p:spPr>
          <a:xfrm>
            <a:off x="3676750" y="3429000"/>
            <a:ext cx="1210819" cy="52287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lang="en-GB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FCFCD892-7BAD-4B6F-B5F2-D60045BF1851}"/>
              </a:ext>
            </a:extLst>
          </p:cNvPr>
          <p:cNvSpPr txBox="1"/>
          <p:nvPr/>
        </p:nvSpPr>
        <p:spPr>
          <a:xfrm>
            <a:off x="5507821" y="3429000"/>
            <a:ext cx="1210819" cy="52287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lang="en-GB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CB9F7282-67D6-4891-A241-0BACBA859F38}"/>
              </a:ext>
            </a:extLst>
          </p:cNvPr>
          <p:cNvSpPr txBox="1"/>
          <p:nvPr/>
        </p:nvSpPr>
        <p:spPr>
          <a:xfrm>
            <a:off x="7306958" y="3429000"/>
            <a:ext cx="1210819" cy="52287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lang="en-GB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6BC30F7A-A928-46AD-85AE-BF12DB9A5E39}"/>
              </a:ext>
            </a:extLst>
          </p:cNvPr>
          <p:cNvSpPr txBox="1"/>
          <p:nvPr/>
        </p:nvSpPr>
        <p:spPr>
          <a:xfrm>
            <a:off x="9108253" y="3429000"/>
            <a:ext cx="1210819" cy="52287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marL="0" indent="0" algn="ctr" defTabSz="1218565">
              <a:buNone/>
              <a:defRPr/>
            </a:pPr>
            <a:r>
              <a:rPr lang="zh-CN" altLang="en-US" sz="1600" b="1" dirty="0">
                <a:solidFill>
                  <a:sysClr val="window" lastClr="FFFFFF"/>
                </a:solidFill>
                <a:cs typeface="+mn-ea"/>
                <a:sym typeface="+mn-lt"/>
              </a:rPr>
              <a:t>标题文本</a:t>
            </a:r>
            <a:endParaRPr lang="en-GB" altLang="zh-CN" sz="160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5715" y="3247934"/>
            <a:ext cx="3806825" cy="675005"/>
            <a:chOff x="-1032447" y="0"/>
            <a:chExt cx="2967616" cy="506624"/>
          </a:xfrm>
          <a:solidFill>
            <a:srgbClr val="4AD4C4"/>
          </a:solidFill>
          <a:effectLst/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椭圆 35"/>
          <p:cNvSpPr>
            <a:spLocks noChangeArrowheads="1"/>
          </p:cNvSpPr>
          <p:nvPr/>
        </p:nvSpPr>
        <p:spPr bwMode="auto">
          <a:xfrm>
            <a:off x="1814778" y="1495552"/>
            <a:ext cx="1413933" cy="1413933"/>
          </a:xfrm>
          <a:prstGeom prst="ellipse">
            <a:avLst/>
          </a:prstGeom>
          <a:solidFill>
            <a:srgbClr val="4AD4C4"/>
          </a:solidFill>
          <a:ln w="76200">
            <a:noFill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36"/>
          <p:cNvGrpSpPr/>
          <p:nvPr/>
        </p:nvGrpSpPr>
        <p:grpSpPr bwMode="auto">
          <a:xfrm flipV="1">
            <a:off x="3658395" y="3347636"/>
            <a:ext cx="2580217" cy="675217"/>
            <a:chOff x="0" y="0"/>
            <a:chExt cx="1935168" cy="506624"/>
          </a:xfrm>
          <a:solidFill>
            <a:srgbClr val="3F54E7"/>
          </a:solidFill>
          <a:effectLst/>
        </p:grpSpPr>
        <p:sp>
          <p:nvSpPr>
            <p:cNvPr id="10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39"/>
          <p:cNvSpPr>
            <a:spLocks noChangeArrowheads="1"/>
          </p:cNvSpPr>
          <p:nvPr/>
        </p:nvSpPr>
        <p:spPr bwMode="auto">
          <a:xfrm>
            <a:off x="4327261" y="4253568"/>
            <a:ext cx="1413933" cy="1413933"/>
          </a:xfrm>
          <a:prstGeom prst="ellipse">
            <a:avLst/>
          </a:prstGeom>
          <a:solidFill>
            <a:srgbClr val="3F54E7"/>
          </a:solidFill>
          <a:ln w="76200">
            <a:noFill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组合 40"/>
          <p:cNvGrpSpPr/>
          <p:nvPr/>
        </p:nvGrpSpPr>
        <p:grpSpPr bwMode="auto">
          <a:xfrm>
            <a:off x="6088328" y="3248152"/>
            <a:ext cx="2582333" cy="675216"/>
            <a:chOff x="0" y="0"/>
            <a:chExt cx="1935168" cy="506624"/>
          </a:xfrm>
          <a:solidFill>
            <a:srgbClr val="4AD4C4"/>
          </a:solidFill>
          <a:effectLst/>
        </p:grpSpPr>
        <p:sp>
          <p:nvSpPr>
            <p:cNvPr id="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椭圆 43"/>
          <p:cNvSpPr>
            <a:spLocks noChangeArrowheads="1"/>
          </p:cNvSpPr>
          <p:nvPr/>
        </p:nvSpPr>
        <p:spPr bwMode="auto">
          <a:xfrm>
            <a:off x="6672528" y="1495552"/>
            <a:ext cx="1413933" cy="1413933"/>
          </a:xfrm>
          <a:prstGeom prst="ellipse">
            <a:avLst/>
          </a:prstGeom>
          <a:solidFill>
            <a:srgbClr val="4AD4C4"/>
          </a:solidFill>
          <a:ln w="76200">
            <a:noFill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45"/>
          <p:cNvSpPr>
            <a:spLocks noChangeArrowheads="1"/>
          </p:cNvSpPr>
          <p:nvPr/>
        </p:nvSpPr>
        <p:spPr bwMode="auto">
          <a:xfrm>
            <a:off x="9098228" y="4253568"/>
            <a:ext cx="1413933" cy="1413933"/>
          </a:xfrm>
          <a:prstGeom prst="ellipse">
            <a:avLst/>
          </a:prstGeom>
          <a:solidFill>
            <a:srgbClr val="3F54E7"/>
          </a:solidFill>
          <a:ln w="76200">
            <a:noFill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Box 50"/>
          <p:cNvSpPr>
            <a:spLocks noChangeArrowheads="1"/>
          </p:cNvSpPr>
          <p:nvPr/>
        </p:nvSpPr>
        <p:spPr bwMode="auto">
          <a:xfrm>
            <a:off x="1725879" y="3512735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rPr>
              <a:t>输入文本内容</a:t>
            </a:r>
          </a:p>
        </p:txBody>
      </p:sp>
      <p:sp>
        <p:nvSpPr>
          <p:cNvPr id="23" name="TextBox 51"/>
          <p:cNvSpPr>
            <a:spLocks noChangeArrowheads="1"/>
          </p:cNvSpPr>
          <p:nvPr/>
        </p:nvSpPr>
        <p:spPr bwMode="auto">
          <a:xfrm>
            <a:off x="4151579" y="3512735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rPr>
              <a:t>输入文本内容</a:t>
            </a:r>
          </a:p>
        </p:txBody>
      </p:sp>
      <p:sp>
        <p:nvSpPr>
          <p:cNvPr id="24" name="TextBox 52"/>
          <p:cNvSpPr>
            <a:spLocks noChangeArrowheads="1"/>
          </p:cNvSpPr>
          <p:nvPr/>
        </p:nvSpPr>
        <p:spPr bwMode="auto">
          <a:xfrm>
            <a:off x="6689461" y="3512735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rPr>
              <a:t>输入文本内容</a:t>
            </a:r>
          </a:p>
        </p:txBody>
      </p:sp>
      <p:grpSp>
        <p:nvGrpSpPr>
          <p:cNvPr id="25" name="组合 53"/>
          <p:cNvGrpSpPr/>
          <p:nvPr/>
        </p:nvGrpSpPr>
        <p:grpSpPr bwMode="auto">
          <a:xfrm flipV="1">
            <a:off x="8514027" y="3347633"/>
            <a:ext cx="3823460" cy="675219"/>
            <a:chOff x="-1" y="0"/>
            <a:chExt cx="2865253" cy="506625"/>
          </a:xfrm>
          <a:solidFill>
            <a:srgbClr val="3F54E7"/>
          </a:solidFill>
          <a:effectLst/>
        </p:grpSpPr>
        <p:sp>
          <p:nvSpPr>
            <p:cNvPr id="26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extBox 56"/>
          <p:cNvSpPr>
            <a:spLocks noChangeArrowheads="1"/>
          </p:cNvSpPr>
          <p:nvPr/>
        </p:nvSpPr>
        <p:spPr bwMode="auto">
          <a:xfrm>
            <a:off x="8920427" y="3512735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rPr>
              <a:t>输入文本内容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805CD3-DC80-4B4E-B30F-9598FB64A0D8}"/>
              </a:ext>
            </a:extLst>
          </p:cNvPr>
          <p:cNvGrpSpPr/>
          <p:nvPr/>
        </p:nvGrpSpPr>
        <p:grpSpPr>
          <a:xfrm>
            <a:off x="4102894" y="1457793"/>
            <a:ext cx="1862667" cy="1252857"/>
            <a:chOff x="4102894" y="1341679"/>
            <a:chExt cx="1862667" cy="1252857"/>
          </a:xfrm>
        </p:grpSpPr>
        <p:sp>
          <p:nvSpPr>
            <p:cNvPr id="29" name="TextBox 57"/>
            <p:cNvSpPr>
              <a:spLocks noChangeArrowheads="1"/>
            </p:cNvSpPr>
            <p:nvPr/>
          </p:nvSpPr>
          <p:spPr bwMode="auto">
            <a:xfrm>
              <a:off x="4102894" y="1633439"/>
              <a:ext cx="1862667" cy="96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lnSpc>
                  <a:spcPts val="1865"/>
                </a:lnSpc>
                <a:defRPr/>
              </a:pPr>
              <a:r>
                <a:rPr lang="zh-CN" altLang="en-US" sz="1335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kern="0" dirty="0">
                  <a:cs typeface="+mn-ea"/>
                  <a:sym typeface="+mn-lt"/>
                </a:rPr>
                <a:t>... ...</a:t>
              </a:r>
              <a:endParaRPr lang="zh-CN" altLang="en-US" sz="13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58"/>
            <p:cNvSpPr>
              <a:spLocks noChangeArrowheads="1"/>
            </p:cNvSpPr>
            <p:nvPr/>
          </p:nvSpPr>
          <p:spPr bwMode="auto">
            <a:xfrm>
              <a:off x="4238361" y="1341679"/>
              <a:ext cx="15917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cs typeface="+mn-ea"/>
                  <a:sym typeface="+mn-lt"/>
                </a:rPr>
                <a:t>添加标题文本</a:t>
              </a:r>
              <a:endParaRPr lang="zh-CN" altLang="en-US" sz="1600" b="1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67"/>
          <p:cNvSpPr>
            <a:spLocks noChangeArrowheads="1"/>
          </p:cNvSpPr>
          <p:nvPr/>
        </p:nvSpPr>
        <p:spPr bwMode="auto">
          <a:xfrm>
            <a:off x="2147095" y="1874435"/>
            <a:ext cx="749300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2135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TextBox 68"/>
          <p:cNvSpPr>
            <a:spLocks noChangeArrowheads="1"/>
          </p:cNvSpPr>
          <p:nvPr/>
        </p:nvSpPr>
        <p:spPr bwMode="auto">
          <a:xfrm>
            <a:off x="7004845" y="1874435"/>
            <a:ext cx="747183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2135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TextBox 70"/>
          <p:cNvSpPr>
            <a:spLocks noChangeArrowheads="1"/>
          </p:cNvSpPr>
          <p:nvPr/>
        </p:nvSpPr>
        <p:spPr bwMode="auto">
          <a:xfrm>
            <a:off x="4659579" y="4632452"/>
            <a:ext cx="749300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2135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TextBox 72"/>
          <p:cNvSpPr>
            <a:spLocks noChangeArrowheads="1"/>
          </p:cNvSpPr>
          <p:nvPr/>
        </p:nvSpPr>
        <p:spPr bwMode="auto">
          <a:xfrm>
            <a:off x="9430545" y="4632452"/>
            <a:ext cx="749300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2135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7B323BC-A6D2-415D-8A1A-7F2CC07EA583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2F13A88C-C244-485A-9605-C13BE372FB2A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4" name="TextBox 49">
              <a:extLst>
                <a:ext uri="{FF2B5EF4-FFF2-40B4-BE49-F238E27FC236}">
                  <a16:creationId xmlns:a16="http://schemas.microsoft.com/office/drawing/2014/main" id="{DB7B7263-9DBF-4BEE-ACB5-0201A4F2B6EE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57E4622-7100-4401-8BCF-7CD26856D9E0}"/>
              </a:ext>
            </a:extLst>
          </p:cNvPr>
          <p:cNvGrpSpPr/>
          <p:nvPr/>
        </p:nvGrpSpPr>
        <p:grpSpPr>
          <a:xfrm>
            <a:off x="8786018" y="1457793"/>
            <a:ext cx="1862667" cy="1252857"/>
            <a:chOff x="4102894" y="1341679"/>
            <a:chExt cx="1862667" cy="1252857"/>
          </a:xfrm>
        </p:grpSpPr>
        <p:sp>
          <p:nvSpPr>
            <p:cNvPr id="46" name="TextBox 57">
              <a:extLst>
                <a:ext uri="{FF2B5EF4-FFF2-40B4-BE49-F238E27FC236}">
                  <a16:creationId xmlns:a16="http://schemas.microsoft.com/office/drawing/2014/main" id="{26B9F05D-EFE7-4C4C-8274-548BDEFF4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2894" y="1633439"/>
              <a:ext cx="1862667" cy="96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lnSpc>
                  <a:spcPts val="1865"/>
                </a:lnSpc>
                <a:defRPr/>
              </a:pPr>
              <a:r>
                <a:rPr lang="zh-CN" altLang="en-US" sz="1335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kern="0" dirty="0">
                  <a:cs typeface="+mn-ea"/>
                  <a:sym typeface="+mn-lt"/>
                </a:rPr>
                <a:t>... ...</a:t>
              </a:r>
              <a:endParaRPr lang="zh-CN" altLang="en-US" sz="13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58">
              <a:extLst>
                <a:ext uri="{FF2B5EF4-FFF2-40B4-BE49-F238E27FC236}">
                  <a16:creationId xmlns:a16="http://schemas.microsoft.com/office/drawing/2014/main" id="{D3C7FCAF-E6CB-490E-ABDD-F0CEE0294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361" y="1341679"/>
              <a:ext cx="15917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cs typeface="+mn-ea"/>
                  <a:sym typeface="+mn-lt"/>
                </a:rPr>
                <a:t>添加标题文本</a:t>
              </a:r>
              <a:endParaRPr lang="zh-CN" altLang="en-US" sz="1600" b="1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216F528-3039-4E29-8394-BC2FF662CD3B}"/>
              </a:ext>
            </a:extLst>
          </p:cNvPr>
          <p:cNvGrpSpPr/>
          <p:nvPr/>
        </p:nvGrpSpPr>
        <p:grpSpPr>
          <a:xfrm>
            <a:off x="1634455" y="4368165"/>
            <a:ext cx="1862667" cy="1252857"/>
            <a:chOff x="4102894" y="1341679"/>
            <a:chExt cx="1862667" cy="1252857"/>
          </a:xfrm>
        </p:grpSpPr>
        <p:sp>
          <p:nvSpPr>
            <p:cNvPr id="49" name="TextBox 57">
              <a:extLst>
                <a:ext uri="{FF2B5EF4-FFF2-40B4-BE49-F238E27FC236}">
                  <a16:creationId xmlns:a16="http://schemas.microsoft.com/office/drawing/2014/main" id="{7065E6D1-01F0-420E-B382-B6310F359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2894" y="1633439"/>
              <a:ext cx="1862667" cy="96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lnSpc>
                  <a:spcPts val="1865"/>
                </a:lnSpc>
                <a:defRPr/>
              </a:pPr>
              <a:r>
                <a:rPr lang="zh-CN" altLang="en-US" sz="1335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kern="0" dirty="0">
                  <a:cs typeface="+mn-ea"/>
                  <a:sym typeface="+mn-lt"/>
                </a:rPr>
                <a:t>... ...</a:t>
              </a:r>
              <a:endParaRPr lang="zh-CN" altLang="en-US" sz="13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58">
              <a:extLst>
                <a:ext uri="{FF2B5EF4-FFF2-40B4-BE49-F238E27FC236}">
                  <a16:creationId xmlns:a16="http://schemas.microsoft.com/office/drawing/2014/main" id="{E713BBDE-CE5E-4703-BC50-BEBD229D5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361" y="1341679"/>
              <a:ext cx="15917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cs typeface="+mn-ea"/>
                  <a:sym typeface="+mn-lt"/>
                </a:rPr>
                <a:t>添加标题文本</a:t>
              </a:r>
              <a:endParaRPr lang="zh-CN" altLang="en-US" sz="1600" b="1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AB825EE-E82B-42FD-8817-034D9223C85E}"/>
              </a:ext>
            </a:extLst>
          </p:cNvPr>
          <p:cNvGrpSpPr/>
          <p:nvPr/>
        </p:nvGrpSpPr>
        <p:grpSpPr>
          <a:xfrm>
            <a:off x="6418527" y="4368165"/>
            <a:ext cx="1862667" cy="1252857"/>
            <a:chOff x="4102894" y="1341679"/>
            <a:chExt cx="1862667" cy="1252857"/>
          </a:xfrm>
        </p:grpSpPr>
        <p:sp>
          <p:nvSpPr>
            <p:cNvPr id="52" name="TextBox 57">
              <a:extLst>
                <a:ext uri="{FF2B5EF4-FFF2-40B4-BE49-F238E27FC236}">
                  <a16:creationId xmlns:a16="http://schemas.microsoft.com/office/drawing/2014/main" id="{AFBE5F24-611D-4C4A-8C6E-2EB3DF065A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2894" y="1633439"/>
              <a:ext cx="1862667" cy="96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lnSpc>
                  <a:spcPts val="1865"/>
                </a:lnSpc>
                <a:defRPr/>
              </a:pPr>
              <a:r>
                <a:rPr lang="zh-CN" altLang="en-US" sz="1335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kern="0" dirty="0">
                  <a:cs typeface="+mn-ea"/>
                  <a:sym typeface="+mn-lt"/>
                </a:rPr>
                <a:t>... ...</a:t>
              </a:r>
              <a:endParaRPr lang="zh-CN" altLang="en-US" sz="13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8">
              <a:extLst>
                <a:ext uri="{FF2B5EF4-FFF2-40B4-BE49-F238E27FC236}">
                  <a16:creationId xmlns:a16="http://schemas.microsoft.com/office/drawing/2014/main" id="{EE2497F0-7009-434F-A956-BA7EBA300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361" y="1341679"/>
              <a:ext cx="15917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cs typeface="+mn-ea"/>
                  <a:sym typeface="+mn-lt"/>
                </a:rPr>
                <a:t>添加标题文本</a:t>
              </a:r>
              <a:endParaRPr lang="zh-CN" altLang="en-US" sz="1600" b="1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1419CA5-D6EF-4884-B5D6-229CF5C28774}"/>
              </a:ext>
            </a:extLst>
          </p:cNvPr>
          <p:cNvGrpSpPr/>
          <p:nvPr/>
        </p:nvGrpSpPr>
        <p:grpSpPr>
          <a:xfrm>
            <a:off x="4780862" y="758228"/>
            <a:ext cx="2576871" cy="2495238"/>
            <a:chOff x="8045688" y="462777"/>
            <a:chExt cx="2576871" cy="249523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3CFDE18-1244-422A-A100-8C066C1EAD2D}"/>
                </a:ext>
              </a:extLst>
            </p:cNvPr>
            <p:cNvSpPr/>
            <p:nvPr/>
          </p:nvSpPr>
          <p:spPr>
            <a:xfrm>
              <a:off x="8045688" y="462777"/>
              <a:ext cx="2495238" cy="2495238"/>
            </a:xfrm>
            <a:prstGeom prst="ellipse">
              <a:avLst/>
            </a:prstGeom>
            <a:gradFill flip="none" rotWithShape="1">
              <a:gsLst>
                <a:gs pos="100000">
                  <a:srgbClr val="0674C1">
                    <a:alpha val="10000"/>
                  </a:srgbClr>
                </a:gs>
                <a:gs pos="0">
                  <a:srgbClr val="4AD4C4">
                    <a:alpha val="0"/>
                  </a:srgbClr>
                </a:gs>
              </a:gsLst>
              <a:lin ang="20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D0DF261-264F-4192-A17D-DFCC1D5F077C}"/>
                </a:ext>
              </a:extLst>
            </p:cNvPr>
            <p:cNvGrpSpPr/>
            <p:nvPr/>
          </p:nvGrpSpPr>
          <p:grpSpPr>
            <a:xfrm>
              <a:off x="8356330" y="873982"/>
              <a:ext cx="2032859" cy="1553287"/>
              <a:chOff x="1668285" y="1340508"/>
              <a:chExt cx="2032859" cy="1553287"/>
            </a:xfrm>
          </p:grpSpPr>
          <p:sp>
            <p:nvSpPr>
              <p:cNvPr id="9" name="TextBox 49">
                <a:extLst>
                  <a:ext uri="{FF2B5EF4-FFF2-40B4-BE49-F238E27FC236}">
                    <a16:creationId xmlns:a16="http://schemas.microsoft.com/office/drawing/2014/main" id="{F68EA6DB-74F9-4045-AD4D-91138D0454C0}"/>
                  </a:ext>
                </a:extLst>
              </p:cNvPr>
              <p:cNvSpPr txBox="1"/>
              <p:nvPr/>
            </p:nvSpPr>
            <p:spPr>
              <a:xfrm>
                <a:off x="1668285" y="1340508"/>
                <a:ext cx="20328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+mn-ea"/>
                    <a:sym typeface="+mn-lt"/>
                  </a:rPr>
                  <a:t>03</a:t>
                </a:r>
                <a:endParaRPr lang="zh-CN" altLang="en-US" sz="72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54EA80-4A23-4E79-A3FA-87680F8F120C}"/>
                  </a:ext>
                </a:extLst>
              </p:cNvPr>
              <p:cNvSpPr txBox="1"/>
              <p:nvPr/>
            </p:nvSpPr>
            <p:spPr>
              <a:xfrm>
                <a:off x="1697314" y="2370575"/>
                <a:ext cx="20038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8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站酷文艺体" panose="02000603000000000000" pitchFamily="50" charset="-122"/>
                    <a:ea typeface="站酷文艺体" panose="02000603000000000000" pitchFamily="50" charset="-122"/>
                  </a:rPr>
                  <a:t>PART</a:t>
                </a:r>
                <a:endParaRPr lang="zh-CN" altLang="en-US" sz="28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站酷文艺体" panose="02000603000000000000" pitchFamily="50" charset="-122"/>
                  <a:ea typeface="站酷文艺体" panose="02000603000000000000" pitchFamily="50" charset="-122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8E0E67F-CC69-4C70-B617-917B1AECF612}"/>
                </a:ext>
              </a:extLst>
            </p:cNvPr>
            <p:cNvSpPr/>
            <p:nvPr/>
          </p:nvSpPr>
          <p:spPr>
            <a:xfrm>
              <a:off x="9996193" y="493562"/>
              <a:ext cx="626366" cy="626366"/>
            </a:xfrm>
            <a:prstGeom prst="ellipse">
              <a:avLst/>
            </a:prstGeom>
            <a:solidFill>
              <a:srgbClr val="4AD4C4">
                <a:alpha val="16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5308265" y="1718830"/>
            <a:ext cx="6359372" cy="6359373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98CC56-E38C-48F9-AFE9-04BAE1171A21}"/>
              </a:ext>
            </a:extLst>
          </p:cNvPr>
          <p:cNvGrpSpPr/>
          <p:nvPr/>
        </p:nvGrpSpPr>
        <p:grpSpPr>
          <a:xfrm>
            <a:off x="5628542" y="3040394"/>
            <a:ext cx="6563458" cy="3817608"/>
            <a:chOff x="2336800" y="1125766"/>
            <a:chExt cx="9855200" cy="57322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C3E92C-3118-4B26-9A15-7E67ADC09D4F}"/>
                </a:ext>
              </a:extLst>
            </p:cNvPr>
            <p:cNvSpPr/>
            <p:nvPr/>
          </p:nvSpPr>
          <p:spPr>
            <a:xfrm>
              <a:off x="2336800" y="1125766"/>
              <a:ext cx="9855200" cy="5732236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rgbClr val="0674C1">
                      <a:alpha val="0"/>
                    </a:srgbClr>
                  </a:gs>
                  <a:gs pos="0">
                    <a:srgbClr val="4AD4C4">
                      <a:alpha val="0"/>
                    </a:srgbClr>
                  </a:gs>
                  <a:gs pos="53000">
                    <a:srgbClr val="3F54E7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107D14-4E3E-4CA2-9336-569548A23139}"/>
                </a:ext>
              </a:extLst>
            </p:cNvPr>
            <p:cNvSpPr/>
            <p:nvPr/>
          </p:nvSpPr>
          <p:spPr>
            <a:xfrm>
              <a:off x="2779768" y="1383416"/>
              <a:ext cx="9412232" cy="5474585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solidFill>
              <a:srgbClr val="3F54E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F863C6-02DA-4C37-BE0F-A909E00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64" y="2567668"/>
              <a:ext cx="7124700" cy="394335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EF0E6-4F55-4BB6-B3F9-A9762FD4E58E}"/>
              </a:ext>
            </a:extLst>
          </p:cNvPr>
          <p:cNvSpPr/>
          <p:nvPr/>
        </p:nvSpPr>
        <p:spPr>
          <a:xfrm>
            <a:off x="4239996" y="3065182"/>
            <a:ext cx="3712007" cy="539353"/>
          </a:xfrm>
          <a:prstGeom prst="rect">
            <a:avLst/>
          </a:prstGeom>
          <a:solidFill>
            <a:srgbClr val="3F54E7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3C5C1922-BEDF-409E-9611-9AC9814C017B}"/>
              </a:ext>
            </a:extLst>
          </p:cNvPr>
          <p:cNvSpPr txBox="1"/>
          <p:nvPr/>
        </p:nvSpPr>
        <p:spPr>
          <a:xfrm>
            <a:off x="4239996" y="3078326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 font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D2A2C3-0345-4213-9F78-1684F11B32A9}"/>
              </a:ext>
            </a:extLst>
          </p:cNvPr>
          <p:cNvSpPr txBox="1"/>
          <p:nvPr/>
        </p:nvSpPr>
        <p:spPr>
          <a:xfrm>
            <a:off x="3920506" y="3946997"/>
            <a:ext cx="4350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02071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1437258" y="195994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rgbClr val="4AD4C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Freeform 6"/>
          <p:cNvSpPr/>
          <p:nvPr/>
        </p:nvSpPr>
        <p:spPr bwMode="auto">
          <a:xfrm>
            <a:off x="1810394" y="171265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rgbClr val="4AD4C4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3881574" y="195994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rgbClr val="3F54E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4254710" y="171265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rgbClr val="3F54E7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6325890" y="195994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rgbClr val="4AD4C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6699024" y="171265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rgbClr val="4AD4C4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8770205" y="195994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rgbClr val="3F54E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Freeform 6"/>
          <p:cNvSpPr/>
          <p:nvPr/>
        </p:nvSpPr>
        <p:spPr bwMode="auto">
          <a:xfrm>
            <a:off x="9143341" y="171265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rgbClr val="3F54E7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24338" y="259451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3875584" y="259451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6313480" y="259451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8750963" y="259451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307551" y="1808366"/>
            <a:ext cx="439531" cy="414712"/>
            <a:chOff x="2209761" y="2404368"/>
            <a:chExt cx="439531" cy="414712"/>
          </a:xfrm>
        </p:grpSpPr>
        <p:sp>
          <p:nvSpPr>
            <p:cNvPr id="32" name="Freeform 349"/>
            <p:cNvSpPr/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50"/>
            <p:cNvSpPr/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51"/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52"/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353"/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4812363" y="1784880"/>
            <a:ext cx="318539" cy="423139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230049" y="1831103"/>
            <a:ext cx="371800" cy="33038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39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80805" y="1774323"/>
            <a:ext cx="352927" cy="475730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481862" y="4121823"/>
            <a:ext cx="209090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458B195-FA3E-450A-9B6A-8A4919C83563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57" name="TextBox 64">
              <a:extLst>
                <a:ext uri="{FF2B5EF4-FFF2-40B4-BE49-F238E27FC236}">
                  <a16:creationId xmlns:a16="http://schemas.microsoft.com/office/drawing/2014/main" id="{8AD307B3-424C-40EF-8B80-7C852F6641B4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8" name="TextBox 49">
              <a:extLst>
                <a:ext uri="{FF2B5EF4-FFF2-40B4-BE49-F238E27FC236}">
                  <a16:creationId xmlns:a16="http://schemas.microsoft.com/office/drawing/2014/main" id="{14E4D870-2800-435B-9A1C-210D77F1FDE3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7C6B45F4-12C8-4AB6-8B35-208EFBA9637A}"/>
              </a:ext>
            </a:extLst>
          </p:cNvPr>
          <p:cNvSpPr/>
          <p:nvPr/>
        </p:nvSpPr>
        <p:spPr>
          <a:xfrm>
            <a:off x="3936435" y="4121823"/>
            <a:ext cx="209090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C1ACDDBF-AF86-4F0E-B66A-B80C34DA8B6C}"/>
              </a:ext>
            </a:extLst>
          </p:cNvPr>
          <p:cNvSpPr/>
          <p:nvPr/>
        </p:nvSpPr>
        <p:spPr>
          <a:xfrm>
            <a:off x="6391008" y="4121823"/>
            <a:ext cx="209090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141E7DF3-866C-4C53-A243-6E93CA32316D}"/>
              </a:ext>
            </a:extLst>
          </p:cNvPr>
          <p:cNvSpPr/>
          <p:nvPr/>
        </p:nvSpPr>
        <p:spPr>
          <a:xfrm>
            <a:off x="8845581" y="4121823"/>
            <a:ext cx="209090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166569" y="2469977"/>
            <a:ext cx="1886804" cy="2115584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485770" y="2827883"/>
            <a:ext cx="1248401" cy="139977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3F54E7"/>
          </a:solidFill>
          <a:ln w="25400">
            <a:noFill/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569670" y="2921955"/>
            <a:ext cx="1080601" cy="1211628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530387" y="187820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702739" y="306376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4AD4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530387" y="424933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861905" y="187820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7689553" y="306376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4AD4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861905" y="424933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35928" y="2080594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063" y="3266159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3598" y="4451724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2835" y="1962265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23700" y="3161327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02834" y="4395371"/>
            <a:ext cx="27811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7053372" y="2165188"/>
            <a:ext cx="444714" cy="35403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Freeform 36"/>
          <p:cNvSpPr>
            <a:spLocks noEditPoints="1"/>
          </p:cNvSpPr>
          <p:nvPr/>
        </p:nvSpPr>
        <p:spPr bwMode="auto">
          <a:xfrm>
            <a:off x="3854955" y="3270240"/>
            <a:ext cx="523216" cy="515058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887163" y="3233567"/>
            <a:ext cx="432429" cy="588405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738483" y="4507606"/>
            <a:ext cx="411457" cy="41145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73526" y="2152153"/>
            <a:ext cx="541371" cy="3801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31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913"/>
          <p:cNvSpPr>
            <a:spLocks noEditPoints="1"/>
          </p:cNvSpPr>
          <p:nvPr/>
        </p:nvSpPr>
        <p:spPr bwMode="auto">
          <a:xfrm>
            <a:off x="7036100" y="4507648"/>
            <a:ext cx="479258" cy="411373"/>
          </a:xfrm>
          <a:custGeom>
            <a:avLst/>
            <a:gdLst>
              <a:gd name="T0" fmla="*/ 562282 w 154"/>
              <a:gd name="T1" fmla="*/ 371910 h 144"/>
              <a:gd name="T2" fmla="*/ 621754 w 154"/>
              <a:gd name="T3" fmla="*/ 355740 h 144"/>
              <a:gd name="T4" fmla="*/ 805577 w 154"/>
              <a:gd name="T5" fmla="*/ 32340 h 144"/>
              <a:gd name="T6" fmla="*/ 697446 w 154"/>
              <a:gd name="T7" fmla="*/ 32340 h 144"/>
              <a:gd name="T8" fmla="*/ 643380 w 154"/>
              <a:gd name="T9" fmla="*/ 32340 h 144"/>
              <a:gd name="T10" fmla="*/ 643380 w 154"/>
              <a:gd name="T11" fmla="*/ 0 h 144"/>
              <a:gd name="T12" fmla="*/ 189230 w 154"/>
              <a:gd name="T13" fmla="*/ 0 h 144"/>
              <a:gd name="T14" fmla="*/ 189230 w 154"/>
              <a:gd name="T15" fmla="*/ 32340 h 144"/>
              <a:gd name="T16" fmla="*/ 135164 w 154"/>
              <a:gd name="T17" fmla="*/ 32340 h 144"/>
              <a:gd name="T18" fmla="*/ 27033 w 154"/>
              <a:gd name="T19" fmla="*/ 32340 h 144"/>
              <a:gd name="T20" fmla="*/ 210856 w 154"/>
              <a:gd name="T21" fmla="*/ 355740 h 144"/>
              <a:gd name="T22" fmla="*/ 270328 w 154"/>
              <a:gd name="T23" fmla="*/ 371910 h 144"/>
              <a:gd name="T24" fmla="*/ 383866 w 154"/>
              <a:gd name="T25" fmla="*/ 447371 h 144"/>
              <a:gd name="T26" fmla="*/ 383866 w 154"/>
              <a:gd name="T27" fmla="*/ 679141 h 144"/>
              <a:gd name="T28" fmla="*/ 189230 w 154"/>
              <a:gd name="T29" fmla="*/ 776161 h 144"/>
              <a:gd name="T30" fmla="*/ 643380 w 154"/>
              <a:gd name="T31" fmla="*/ 776161 h 144"/>
              <a:gd name="T32" fmla="*/ 448744 w 154"/>
              <a:gd name="T33" fmla="*/ 679141 h 144"/>
              <a:gd name="T34" fmla="*/ 448744 w 154"/>
              <a:gd name="T35" fmla="*/ 447371 h 144"/>
              <a:gd name="T36" fmla="*/ 562282 w 154"/>
              <a:gd name="T37" fmla="*/ 371910 h 144"/>
              <a:gd name="T38" fmla="*/ 643380 w 154"/>
              <a:gd name="T39" fmla="*/ 140140 h 144"/>
              <a:gd name="T40" fmla="*/ 643380 w 154"/>
              <a:gd name="T41" fmla="*/ 64680 h 144"/>
              <a:gd name="T42" fmla="*/ 697446 w 154"/>
              <a:gd name="T43" fmla="*/ 64680 h 144"/>
              <a:gd name="T44" fmla="*/ 773138 w 154"/>
              <a:gd name="T45" fmla="*/ 64680 h 144"/>
              <a:gd name="T46" fmla="*/ 610941 w 154"/>
              <a:gd name="T47" fmla="*/ 323400 h 144"/>
              <a:gd name="T48" fmla="*/ 589315 w 154"/>
              <a:gd name="T49" fmla="*/ 334180 h 144"/>
              <a:gd name="T50" fmla="*/ 643380 w 154"/>
              <a:gd name="T51" fmla="*/ 140140 h 144"/>
              <a:gd name="T52" fmla="*/ 221669 w 154"/>
              <a:gd name="T53" fmla="*/ 323400 h 144"/>
              <a:gd name="T54" fmla="*/ 59472 w 154"/>
              <a:gd name="T55" fmla="*/ 64680 h 144"/>
              <a:gd name="T56" fmla="*/ 135164 w 154"/>
              <a:gd name="T57" fmla="*/ 64680 h 144"/>
              <a:gd name="T58" fmla="*/ 189230 w 154"/>
              <a:gd name="T59" fmla="*/ 64680 h 144"/>
              <a:gd name="T60" fmla="*/ 189230 w 154"/>
              <a:gd name="T61" fmla="*/ 140140 h 144"/>
              <a:gd name="T62" fmla="*/ 243295 w 154"/>
              <a:gd name="T63" fmla="*/ 334180 h 144"/>
              <a:gd name="T64" fmla="*/ 221669 w 154"/>
              <a:gd name="T65" fmla="*/ 323400 h 144"/>
              <a:gd name="T66" fmla="*/ 416305 w 154"/>
              <a:gd name="T67" fmla="*/ 285670 h 144"/>
              <a:gd name="T68" fmla="*/ 313580 w 154"/>
              <a:gd name="T69" fmla="*/ 355740 h 144"/>
              <a:gd name="T70" fmla="*/ 351426 w 154"/>
              <a:gd name="T71" fmla="*/ 237160 h 144"/>
              <a:gd name="T72" fmla="*/ 254108 w 154"/>
              <a:gd name="T73" fmla="*/ 167090 h 144"/>
              <a:gd name="T74" fmla="*/ 378459 w 154"/>
              <a:gd name="T75" fmla="*/ 161700 h 144"/>
              <a:gd name="T76" fmla="*/ 416305 w 154"/>
              <a:gd name="T77" fmla="*/ 48510 h 144"/>
              <a:gd name="T78" fmla="*/ 454151 w 154"/>
              <a:gd name="T79" fmla="*/ 161700 h 144"/>
              <a:gd name="T80" fmla="*/ 578502 w 154"/>
              <a:gd name="T81" fmla="*/ 167090 h 144"/>
              <a:gd name="T82" fmla="*/ 481184 w 154"/>
              <a:gd name="T83" fmla="*/ 237160 h 144"/>
              <a:gd name="T84" fmla="*/ 519030 w 154"/>
              <a:gd name="T85" fmla="*/ 355740 h 144"/>
              <a:gd name="T86" fmla="*/ 416305 w 154"/>
              <a:gd name="T87" fmla="*/ 285670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4"/>
              <a:gd name="T133" fmla="*/ 0 h 144"/>
              <a:gd name="T134" fmla="*/ 154 w 154"/>
              <a:gd name="T135" fmla="*/ 144 h 1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92705" y="3204603"/>
            <a:ext cx="1034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3CA4B18-44B0-48DB-AD27-4F3645FFE2A0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37" name="TextBox 64">
              <a:extLst>
                <a:ext uri="{FF2B5EF4-FFF2-40B4-BE49-F238E27FC236}">
                  <a16:creationId xmlns:a16="http://schemas.microsoft.com/office/drawing/2014/main" id="{5055ECA7-A711-478F-809B-C12B9ADABBAA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8" name="TextBox 49">
              <a:extLst>
                <a:ext uri="{FF2B5EF4-FFF2-40B4-BE49-F238E27FC236}">
                  <a16:creationId xmlns:a16="http://schemas.microsoft.com/office/drawing/2014/main" id="{20D19ED6-B46D-4884-825E-6319319341BD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39"/>
          <p:cNvGraphicFramePr/>
          <p:nvPr>
            <p:extLst>
              <p:ext uri="{D42A27DB-BD31-4B8C-83A1-F6EECF244321}">
                <p14:modId xmlns:p14="http://schemas.microsoft.com/office/powerpoint/2010/main" val="868010682"/>
              </p:ext>
            </p:extLst>
          </p:nvPr>
        </p:nvGraphicFramePr>
        <p:xfrm>
          <a:off x="1385456" y="1515563"/>
          <a:ext cx="3921726" cy="3826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652798" y="2876195"/>
            <a:ext cx="1389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74208" y="2502716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8754" y="4163564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28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0923" y="3025936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98129" y="1902297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16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80532D3-4B77-4902-9A5B-31F04D2CE8BC}"/>
              </a:ext>
            </a:extLst>
          </p:cNvPr>
          <p:cNvGrpSpPr/>
          <p:nvPr/>
        </p:nvGrpSpPr>
        <p:grpSpPr>
          <a:xfrm>
            <a:off x="6096000" y="1720134"/>
            <a:ext cx="5221288" cy="3911215"/>
            <a:chOff x="5503378" y="1780075"/>
            <a:chExt cx="5221288" cy="3911215"/>
          </a:xfrm>
        </p:grpSpPr>
        <p:sp>
          <p:nvSpPr>
            <p:cNvPr id="4" name="Round Same Side Corner Rectangle 56"/>
            <p:cNvSpPr/>
            <p:nvPr/>
          </p:nvSpPr>
          <p:spPr>
            <a:xfrm rot="10800000" flipH="1">
              <a:off x="5503378" y="2871246"/>
              <a:ext cx="54849" cy="720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4AD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Round Same Side Corner Rectangle 57"/>
            <p:cNvSpPr/>
            <p:nvPr/>
          </p:nvSpPr>
          <p:spPr>
            <a:xfrm rot="10800000" flipH="1">
              <a:off x="5503378" y="3881943"/>
              <a:ext cx="54849" cy="720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F54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Round Same Side Corner Rectangle 58"/>
            <p:cNvSpPr/>
            <p:nvPr/>
          </p:nvSpPr>
          <p:spPr>
            <a:xfrm rot="10800000" flipH="1">
              <a:off x="5503378" y="4892641"/>
              <a:ext cx="54849" cy="720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4AD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Round Same Side Corner Rectangle 77"/>
            <p:cNvSpPr/>
            <p:nvPr/>
          </p:nvSpPr>
          <p:spPr>
            <a:xfrm rot="10800000" flipH="1">
              <a:off x="5503378" y="1860549"/>
              <a:ext cx="54849" cy="7200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3F54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13927" y="2134422"/>
              <a:ext cx="51107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13927" y="1780075"/>
              <a:ext cx="198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13927" y="3166281"/>
              <a:ext cx="51107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13927" y="2811934"/>
              <a:ext cx="198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613927" y="4164252"/>
              <a:ext cx="51107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613927" y="3809905"/>
              <a:ext cx="198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13927" y="5168070"/>
              <a:ext cx="51107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613927" y="4813723"/>
              <a:ext cx="1980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EC804E7-F945-47B7-A990-1C677868FBD1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29" name="TextBox 64">
              <a:extLst>
                <a:ext uri="{FF2B5EF4-FFF2-40B4-BE49-F238E27FC236}">
                  <a16:creationId xmlns:a16="http://schemas.microsoft.com/office/drawing/2014/main" id="{56A1B9FA-9B87-4607-B518-F7713B4FECF5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0" name="TextBox 49">
              <a:extLst>
                <a:ext uri="{FF2B5EF4-FFF2-40B4-BE49-F238E27FC236}">
                  <a16:creationId xmlns:a16="http://schemas.microsoft.com/office/drawing/2014/main" id="{62D4482D-720B-4DF7-A15E-2F8F7E30C592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7466945" y="1538816"/>
            <a:ext cx="3727449" cy="3780367"/>
            <a:chOff x="1331640" y="1707654"/>
            <a:chExt cx="2796076" cy="2835506"/>
          </a:xfrm>
        </p:grpSpPr>
        <p:sp>
          <p:nvSpPr>
            <p:cNvPr id="5" name="等腰三角形 5"/>
            <p:cNvSpPr/>
            <p:nvPr/>
          </p:nvSpPr>
          <p:spPr>
            <a:xfrm>
              <a:off x="1609501" y="1707654"/>
              <a:ext cx="1246406" cy="118596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4AD4C4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等腰三角形 5"/>
            <p:cNvSpPr/>
            <p:nvPr/>
          </p:nvSpPr>
          <p:spPr>
            <a:xfrm>
              <a:off x="1619027" y="2444314"/>
              <a:ext cx="1235291" cy="635052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F54E7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等腰三角形 5"/>
            <p:cNvSpPr/>
            <p:nvPr/>
          </p:nvSpPr>
          <p:spPr>
            <a:xfrm flipV="1">
              <a:off x="1609501" y="3168273"/>
              <a:ext cx="1233704" cy="633465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4AD4C4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等腰三角形 5"/>
            <p:cNvSpPr/>
            <p:nvPr/>
          </p:nvSpPr>
          <p:spPr>
            <a:xfrm flipV="1">
              <a:off x="1619027" y="3357201"/>
              <a:ext cx="1247993" cy="118595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3F54E7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1331640" y="3079366"/>
              <a:ext cx="198472" cy="88907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5"/>
            <p:cNvSpPr/>
            <p:nvPr/>
          </p:nvSpPr>
          <p:spPr>
            <a:xfrm rot="5400000">
              <a:off x="3312416" y="2346623"/>
              <a:ext cx="509629" cy="1120971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472544" y="1733549"/>
            <a:ext cx="4705349" cy="5032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defTabSz="1219200"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lang="zh-CN" altLang="en-US" sz="1335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2544" y="2760133"/>
            <a:ext cx="4705349" cy="5032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defTabSz="1219200"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lang="zh-CN" altLang="en-US" sz="1335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472544" y="3685115"/>
            <a:ext cx="4705349" cy="5032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defTabSz="1219200"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lang="zh-CN" altLang="en-US" sz="1335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472544" y="4711699"/>
            <a:ext cx="4705349" cy="5032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defTabSz="1219200"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lang="zh-CN" altLang="en-US" sz="1335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6298544" y="2019299"/>
            <a:ext cx="1056216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17" name="直接连接符 16"/>
          <p:cNvCxnSpPr/>
          <p:nvPr/>
        </p:nvCxnSpPr>
        <p:spPr>
          <a:xfrm flipH="1">
            <a:off x="6298544" y="2988733"/>
            <a:ext cx="1056216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13" name="直接连接符 12"/>
          <p:cNvCxnSpPr/>
          <p:nvPr/>
        </p:nvCxnSpPr>
        <p:spPr>
          <a:xfrm flipH="1">
            <a:off x="6298544" y="3958166"/>
            <a:ext cx="1056216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0" name="直接连接符 19"/>
          <p:cNvCxnSpPr/>
          <p:nvPr/>
        </p:nvCxnSpPr>
        <p:spPr>
          <a:xfrm flipH="1">
            <a:off x="6298544" y="4927599"/>
            <a:ext cx="1056216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  <a:effectLst/>
        </p:spPr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474F05A-2F0F-48B1-B794-4145CAFAB165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25" name="TextBox 64">
              <a:extLst>
                <a:ext uri="{FF2B5EF4-FFF2-40B4-BE49-F238E27FC236}">
                  <a16:creationId xmlns:a16="http://schemas.microsoft.com/office/drawing/2014/main" id="{2840EE41-48C3-4D17-98B9-379747DF8A3C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6" name="TextBox 49">
              <a:extLst>
                <a:ext uri="{FF2B5EF4-FFF2-40B4-BE49-F238E27FC236}">
                  <a16:creationId xmlns:a16="http://schemas.microsoft.com/office/drawing/2014/main" id="{C8E61804-FB8F-47F5-A9B3-F3FED225DDB9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512584" y="1758551"/>
            <a:ext cx="1970539" cy="1816587"/>
          </a:xfrm>
          <a:prstGeom prst="roundRect">
            <a:avLst>
              <a:gd name="adj" fmla="val 9350"/>
            </a:avLst>
          </a:prstGeom>
          <a:solidFill>
            <a:srgbClr val="3F54E7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381032" y="2857407"/>
            <a:ext cx="2233637" cy="2408160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3F54E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35632" y="2494684"/>
            <a:ext cx="724441" cy="725444"/>
          </a:xfrm>
          <a:prstGeom prst="ellipse">
            <a:avLst/>
          </a:prstGeom>
          <a:solidFill>
            <a:srgbClr val="3F54E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017062" y="1980985"/>
            <a:ext cx="1013326" cy="775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HK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HK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86DE72-81D7-4C4E-B890-71DBC624F305}"/>
              </a:ext>
            </a:extLst>
          </p:cNvPr>
          <p:cNvGrpSpPr/>
          <p:nvPr/>
        </p:nvGrpSpPr>
        <p:grpSpPr>
          <a:xfrm>
            <a:off x="1669783" y="3312752"/>
            <a:ext cx="1656140" cy="1651152"/>
            <a:chOff x="1740203" y="3095038"/>
            <a:chExt cx="1656140" cy="1651152"/>
          </a:xfrm>
        </p:grpSpPr>
        <p:sp>
          <p:nvSpPr>
            <p:cNvPr id="10" name="文本框 64"/>
            <p:cNvSpPr txBox="1"/>
            <p:nvPr/>
          </p:nvSpPr>
          <p:spPr>
            <a:xfrm>
              <a:off x="1898042" y="3095038"/>
              <a:ext cx="1340463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65"/>
            <p:cNvSpPr txBox="1"/>
            <p:nvPr/>
          </p:nvSpPr>
          <p:spPr>
            <a:xfrm>
              <a:off x="1740203" y="3522778"/>
              <a:ext cx="1656140" cy="12234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909890" y="1758551"/>
            <a:ext cx="1970539" cy="1816588"/>
          </a:xfrm>
          <a:prstGeom prst="roundRect">
            <a:avLst>
              <a:gd name="adj" fmla="val 9350"/>
            </a:avLst>
          </a:prstGeom>
          <a:solidFill>
            <a:srgbClr val="4AD4C4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778338" y="2857405"/>
            <a:ext cx="2233637" cy="2408162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4AD4C4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32937" y="2494684"/>
            <a:ext cx="724441" cy="725444"/>
          </a:xfrm>
          <a:prstGeom prst="ellipse">
            <a:avLst/>
          </a:prstGeom>
          <a:solidFill>
            <a:srgbClr val="4AD4C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4375557" y="1980985"/>
            <a:ext cx="1080421" cy="775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HK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HK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311220" y="1758551"/>
            <a:ext cx="1970539" cy="1816588"/>
          </a:xfrm>
          <a:prstGeom prst="roundRect">
            <a:avLst>
              <a:gd name="adj" fmla="val 9350"/>
            </a:avLst>
          </a:prstGeom>
          <a:solidFill>
            <a:srgbClr val="3F54E7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179670" y="2857405"/>
            <a:ext cx="2233637" cy="2408162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3F54E7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934269" y="2494684"/>
            <a:ext cx="724441" cy="725444"/>
          </a:xfrm>
          <a:prstGeom prst="ellipse">
            <a:avLst/>
          </a:prstGeom>
          <a:solidFill>
            <a:srgbClr val="3F54E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54"/>
          <p:cNvSpPr txBox="1"/>
          <p:nvPr/>
        </p:nvSpPr>
        <p:spPr>
          <a:xfrm>
            <a:off x="6712204" y="1980985"/>
            <a:ext cx="1181396" cy="775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HK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HK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717415" y="1758551"/>
            <a:ext cx="1970539" cy="1816588"/>
          </a:xfrm>
          <a:prstGeom prst="roundRect">
            <a:avLst>
              <a:gd name="adj" fmla="val 9350"/>
            </a:avLst>
          </a:prstGeom>
          <a:solidFill>
            <a:srgbClr val="4AD4C4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8585865" y="2857405"/>
            <a:ext cx="2233637" cy="2408162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25400" cap="flat" cmpd="sng" algn="ctr">
            <a:solidFill>
              <a:srgbClr val="4AD4C4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341099" y="2494684"/>
            <a:ext cx="724441" cy="725444"/>
          </a:xfrm>
          <a:prstGeom prst="ellipse">
            <a:avLst/>
          </a:prstGeom>
          <a:solidFill>
            <a:srgbClr val="4AD4C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HK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60"/>
          <p:cNvSpPr txBox="1"/>
          <p:nvPr/>
        </p:nvSpPr>
        <p:spPr>
          <a:xfrm>
            <a:off x="9157209" y="1980985"/>
            <a:ext cx="1057882" cy="775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HK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HK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EDE5AC4-111B-4A11-9DB1-56F9135916A1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36" name="TextBox 64">
              <a:extLst>
                <a:ext uri="{FF2B5EF4-FFF2-40B4-BE49-F238E27FC236}">
                  <a16:creationId xmlns:a16="http://schemas.microsoft.com/office/drawing/2014/main" id="{0B5ED2B2-2497-4C11-9A8E-BD8B93104EAD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7" name="TextBox 49">
              <a:extLst>
                <a:ext uri="{FF2B5EF4-FFF2-40B4-BE49-F238E27FC236}">
                  <a16:creationId xmlns:a16="http://schemas.microsoft.com/office/drawing/2014/main" id="{2C1F1CC2-C661-440D-8E77-043E986292D0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0C8F296-3EAD-43EF-A900-1111BCA5D4AA}"/>
              </a:ext>
            </a:extLst>
          </p:cNvPr>
          <p:cNvGrpSpPr/>
          <p:nvPr/>
        </p:nvGrpSpPr>
        <p:grpSpPr>
          <a:xfrm>
            <a:off x="4067086" y="3312752"/>
            <a:ext cx="1656140" cy="1651152"/>
            <a:chOff x="1740203" y="3095038"/>
            <a:chExt cx="1656140" cy="1651152"/>
          </a:xfrm>
        </p:grpSpPr>
        <p:sp>
          <p:nvSpPr>
            <p:cNvPr id="40" name="文本框 64">
              <a:extLst>
                <a:ext uri="{FF2B5EF4-FFF2-40B4-BE49-F238E27FC236}">
                  <a16:creationId xmlns:a16="http://schemas.microsoft.com/office/drawing/2014/main" id="{85D7C558-BE3F-421A-98F6-3919632EA267}"/>
                </a:ext>
              </a:extLst>
            </p:cNvPr>
            <p:cNvSpPr txBox="1"/>
            <p:nvPr/>
          </p:nvSpPr>
          <p:spPr>
            <a:xfrm>
              <a:off x="1898042" y="3095038"/>
              <a:ext cx="1340463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文本框 65">
              <a:extLst>
                <a:ext uri="{FF2B5EF4-FFF2-40B4-BE49-F238E27FC236}">
                  <a16:creationId xmlns:a16="http://schemas.microsoft.com/office/drawing/2014/main" id="{5BD36AB5-3651-4AF0-8540-6F505C308378}"/>
                </a:ext>
              </a:extLst>
            </p:cNvPr>
            <p:cNvSpPr txBox="1"/>
            <p:nvPr/>
          </p:nvSpPr>
          <p:spPr>
            <a:xfrm>
              <a:off x="1740203" y="3522778"/>
              <a:ext cx="1656140" cy="12234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A727536-6EA0-405F-9B3E-9535BC79C64D}"/>
              </a:ext>
            </a:extLst>
          </p:cNvPr>
          <p:cNvGrpSpPr/>
          <p:nvPr/>
        </p:nvGrpSpPr>
        <p:grpSpPr>
          <a:xfrm>
            <a:off x="6464389" y="3312752"/>
            <a:ext cx="1656140" cy="1651152"/>
            <a:chOff x="1740203" y="3095038"/>
            <a:chExt cx="1656140" cy="1651152"/>
          </a:xfrm>
        </p:grpSpPr>
        <p:sp>
          <p:nvSpPr>
            <p:cNvPr id="43" name="文本框 64">
              <a:extLst>
                <a:ext uri="{FF2B5EF4-FFF2-40B4-BE49-F238E27FC236}">
                  <a16:creationId xmlns:a16="http://schemas.microsoft.com/office/drawing/2014/main" id="{503CE3E3-DD26-4F39-9038-8F3B6CB56C72}"/>
                </a:ext>
              </a:extLst>
            </p:cNvPr>
            <p:cNvSpPr txBox="1"/>
            <p:nvPr/>
          </p:nvSpPr>
          <p:spPr>
            <a:xfrm>
              <a:off x="1898042" y="3095038"/>
              <a:ext cx="1340463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文本框 65">
              <a:extLst>
                <a:ext uri="{FF2B5EF4-FFF2-40B4-BE49-F238E27FC236}">
                  <a16:creationId xmlns:a16="http://schemas.microsoft.com/office/drawing/2014/main" id="{FA79B2FB-AE63-43AE-9416-C5B2B14AFCC8}"/>
                </a:ext>
              </a:extLst>
            </p:cNvPr>
            <p:cNvSpPr txBox="1"/>
            <p:nvPr/>
          </p:nvSpPr>
          <p:spPr>
            <a:xfrm>
              <a:off x="1740203" y="3522778"/>
              <a:ext cx="1656140" cy="12234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1EF12C5-956F-481D-91C7-41BA979B6084}"/>
              </a:ext>
            </a:extLst>
          </p:cNvPr>
          <p:cNvGrpSpPr/>
          <p:nvPr/>
        </p:nvGrpSpPr>
        <p:grpSpPr>
          <a:xfrm>
            <a:off x="8861692" y="3312752"/>
            <a:ext cx="1656140" cy="1651152"/>
            <a:chOff x="1740203" y="3095038"/>
            <a:chExt cx="1656140" cy="1651152"/>
          </a:xfrm>
        </p:grpSpPr>
        <p:sp>
          <p:nvSpPr>
            <p:cNvPr id="49" name="文本框 64">
              <a:extLst>
                <a:ext uri="{FF2B5EF4-FFF2-40B4-BE49-F238E27FC236}">
                  <a16:creationId xmlns:a16="http://schemas.microsoft.com/office/drawing/2014/main" id="{35B0531F-5CE5-413B-8005-2F24D16EDFF4}"/>
                </a:ext>
              </a:extLst>
            </p:cNvPr>
            <p:cNvSpPr txBox="1"/>
            <p:nvPr/>
          </p:nvSpPr>
          <p:spPr>
            <a:xfrm>
              <a:off x="1898042" y="3095038"/>
              <a:ext cx="1340463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0" name="文本框 65">
              <a:extLst>
                <a:ext uri="{FF2B5EF4-FFF2-40B4-BE49-F238E27FC236}">
                  <a16:creationId xmlns:a16="http://schemas.microsoft.com/office/drawing/2014/main" id="{142ADEC1-D4BA-4F31-A4C3-E1EF450535CE}"/>
                </a:ext>
              </a:extLst>
            </p:cNvPr>
            <p:cNvSpPr txBox="1"/>
            <p:nvPr/>
          </p:nvSpPr>
          <p:spPr>
            <a:xfrm>
              <a:off x="1740203" y="3522778"/>
              <a:ext cx="1656140" cy="12234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43CFDE18-1244-422A-A100-8C066C1EAD2D}"/>
              </a:ext>
            </a:extLst>
          </p:cNvPr>
          <p:cNvSpPr/>
          <p:nvPr/>
        </p:nvSpPr>
        <p:spPr>
          <a:xfrm>
            <a:off x="8045688" y="462777"/>
            <a:ext cx="2495238" cy="2495238"/>
          </a:xfrm>
          <a:prstGeom prst="ellipse">
            <a:avLst/>
          </a:prstGeom>
          <a:gradFill flip="none" rotWithShape="1">
            <a:gsLst>
              <a:gs pos="100000">
                <a:srgbClr val="0674C1">
                  <a:alpha val="10000"/>
                </a:srgbClr>
              </a:gs>
              <a:gs pos="0">
                <a:srgbClr val="4AD4C4">
                  <a:alpha val="0"/>
                </a:srgbClr>
              </a:gs>
            </a:gsLst>
            <a:lin ang="20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5308265" y="1718830"/>
            <a:ext cx="6359372" cy="6359373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98CC56-E38C-48F9-AFE9-04BAE1171A21}"/>
              </a:ext>
            </a:extLst>
          </p:cNvPr>
          <p:cNvGrpSpPr/>
          <p:nvPr/>
        </p:nvGrpSpPr>
        <p:grpSpPr>
          <a:xfrm>
            <a:off x="5628542" y="3040394"/>
            <a:ext cx="6563458" cy="3817608"/>
            <a:chOff x="2336800" y="1125766"/>
            <a:chExt cx="9855200" cy="57322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C3E92C-3118-4B26-9A15-7E67ADC09D4F}"/>
                </a:ext>
              </a:extLst>
            </p:cNvPr>
            <p:cNvSpPr/>
            <p:nvPr/>
          </p:nvSpPr>
          <p:spPr>
            <a:xfrm>
              <a:off x="2336800" y="1125766"/>
              <a:ext cx="9855200" cy="5732236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rgbClr val="0674C1">
                      <a:alpha val="0"/>
                    </a:srgbClr>
                  </a:gs>
                  <a:gs pos="0">
                    <a:srgbClr val="4AD4C4">
                      <a:alpha val="0"/>
                    </a:srgbClr>
                  </a:gs>
                  <a:gs pos="53000">
                    <a:srgbClr val="3F54E7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107D14-4E3E-4CA2-9336-569548A23139}"/>
                </a:ext>
              </a:extLst>
            </p:cNvPr>
            <p:cNvSpPr/>
            <p:nvPr/>
          </p:nvSpPr>
          <p:spPr>
            <a:xfrm>
              <a:off x="2779768" y="1383416"/>
              <a:ext cx="9412232" cy="5474585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solidFill>
              <a:srgbClr val="3F54E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F863C6-02DA-4C37-BE0F-A909E00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64" y="2567668"/>
              <a:ext cx="7124700" cy="394335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0DF261-264F-4192-A17D-DFCC1D5F077C}"/>
              </a:ext>
            </a:extLst>
          </p:cNvPr>
          <p:cNvGrpSpPr/>
          <p:nvPr/>
        </p:nvGrpSpPr>
        <p:grpSpPr>
          <a:xfrm>
            <a:off x="7886931" y="873982"/>
            <a:ext cx="2032859" cy="1553287"/>
            <a:chOff x="1668285" y="1340508"/>
            <a:chExt cx="2032859" cy="1553287"/>
          </a:xfrm>
        </p:grpSpPr>
        <p:sp>
          <p:nvSpPr>
            <p:cNvPr id="9" name="TextBox 49">
              <a:extLst>
                <a:ext uri="{FF2B5EF4-FFF2-40B4-BE49-F238E27FC236}">
                  <a16:creationId xmlns:a16="http://schemas.microsoft.com/office/drawing/2014/main" id="{F68EA6DB-74F9-4045-AD4D-91138D0454C0}"/>
                </a:ext>
              </a:extLst>
            </p:cNvPr>
            <p:cNvSpPr txBox="1"/>
            <p:nvPr/>
          </p:nvSpPr>
          <p:spPr>
            <a:xfrm>
              <a:off x="1668285" y="1340508"/>
              <a:ext cx="20328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254EA80-4A23-4E79-A3FA-87680F8F120C}"/>
                </a:ext>
              </a:extLst>
            </p:cNvPr>
            <p:cNvSpPr txBox="1"/>
            <p:nvPr/>
          </p:nvSpPr>
          <p:spPr>
            <a:xfrm>
              <a:off x="1697314" y="2370575"/>
              <a:ext cx="200383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站酷文艺体" panose="02000603000000000000" pitchFamily="50" charset="-122"/>
                  <a:ea typeface="站酷文艺体" panose="02000603000000000000" pitchFamily="50" charset="-122"/>
                </a:rPr>
                <a:t>CONTENTS</a:t>
              </a:r>
              <a:endParaRPr lang="zh-CN" altLang="en-US" sz="2800" dirty="0">
                <a:gradFill>
                  <a:gsLst>
                    <a:gs pos="100000">
                      <a:srgbClr val="3F54E7"/>
                    </a:gs>
                    <a:gs pos="0">
                      <a:srgbClr val="4AD4C4"/>
                    </a:gs>
                  </a:gsLst>
                  <a:lin ang="5400000" scaled="1"/>
                </a:gradFill>
                <a:latin typeface="站酷文艺体" panose="02000603000000000000" pitchFamily="50" charset="-122"/>
                <a:ea typeface="站酷文艺体" panose="02000603000000000000" pitchFamily="50" charset="-122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EF0E6-4F55-4BB6-B3F9-A9762FD4E58E}"/>
              </a:ext>
            </a:extLst>
          </p:cNvPr>
          <p:cNvSpPr/>
          <p:nvPr/>
        </p:nvSpPr>
        <p:spPr>
          <a:xfrm>
            <a:off x="2396934" y="1582420"/>
            <a:ext cx="3712007" cy="539353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3C5C1922-BEDF-409E-9611-9AC9814C017B}"/>
              </a:ext>
            </a:extLst>
          </p:cNvPr>
          <p:cNvSpPr txBox="1"/>
          <p:nvPr/>
        </p:nvSpPr>
        <p:spPr>
          <a:xfrm>
            <a:off x="2530094" y="1608012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rgbClr val="4AD4C4"/>
                </a:solidFill>
                <a:cs typeface="+mn-ea"/>
                <a:sym typeface="+mn-lt"/>
              </a:rPr>
              <a:t>PART 01     </a:t>
            </a:r>
            <a:r>
              <a:rPr lang="zh-CN" altLang="en-US" sz="2400" b="1" dirty="0">
                <a:solidFill>
                  <a:srgbClr val="4AD4C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22" name="任意多边形 12">
            <a:extLst>
              <a:ext uri="{FF2B5EF4-FFF2-40B4-BE49-F238E27FC236}">
                <a16:creationId xmlns:a16="http://schemas.microsoft.com/office/drawing/2014/main" id="{3376573B-719A-41AB-BD1E-61B92F6FD798}"/>
              </a:ext>
            </a:extLst>
          </p:cNvPr>
          <p:cNvSpPr/>
          <p:nvPr/>
        </p:nvSpPr>
        <p:spPr>
          <a:xfrm>
            <a:off x="3530274" y="1582572"/>
            <a:ext cx="2578666" cy="539353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4AD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7081FE5-4B33-4D68-BE57-D170D66CA821}"/>
              </a:ext>
            </a:extLst>
          </p:cNvPr>
          <p:cNvSpPr/>
          <p:nvPr/>
        </p:nvSpPr>
        <p:spPr>
          <a:xfrm>
            <a:off x="2396934" y="2662512"/>
            <a:ext cx="3712007" cy="539353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TextBox 64">
            <a:extLst>
              <a:ext uri="{FF2B5EF4-FFF2-40B4-BE49-F238E27FC236}">
                <a16:creationId xmlns:a16="http://schemas.microsoft.com/office/drawing/2014/main" id="{626C1097-68A3-4CA4-920E-82B088B8248D}"/>
              </a:ext>
            </a:extLst>
          </p:cNvPr>
          <p:cNvSpPr txBox="1"/>
          <p:nvPr/>
        </p:nvSpPr>
        <p:spPr>
          <a:xfrm>
            <a:off x="2530094" y="2688104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rgbClr val="3F54E7"/>
                </a:solidFill>
                <a:cs typeface="+mn-ea"/>
                <a:sym typeface="+mn-lt"/>
              </a:rPr>
              <a:t>PART 02     </a:t>
            </a:r>
            <a:r>
              <a:rPr lang="zh-CN" altLang="en-US" sz="2400" b="1" dirty="0">
                <a:solidFill>
                  <a:srgbClr val="3F54E7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25" name="任意多边形 16">
            <a:extLst>
              <a:ext uri="{FF2B5EF4-FFF2-40B4-BE49-F238E27FC236}">
                <a16:creationId xmlns:a16="http://schemas.microsoft.com/office/drawing/2014/main" id="{62CBD1DB-17D7-4F35-8BAE-C331759362B1}"/>
              </a:ext>
            </a:extLst>
          </p:cNvPr>
          <p:cNvSpPr/>
          <p:nvPr/>
        </p:nvSpPr>
        <p:spPr>
          <a:xfrm>
            <a:off x="3530274" y="2678554"/>
            <a:ext cx="2578666" cy="539353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3F54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0EF95B7-65AF-4CE3-B51A-0B934BEE7CA2}"/>
              </a:ext>
            </a:extLst>
          </p:cNvPr>
          <p:cNvSpPr/>
          <p:nvPr/>
        </p:nvSpPr>
        <p:spPr>
          <a:xfrm>
            <a:off x="2396934" y="3742604"/>
            <a:ext cx="3712007" cy="539353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64">
            <a:extLst>
              <a:ext uri="{FF2B5EF4-FFF2-40B4-BE49-F238E27FC236}">
                <a16:creationId xmlns:a16="http://schemas.microsoft.com/office/drawing/2014/main" id="{160A44A5-077D-4A5F-A9AE-BDC714CB5374}"/>
              </a:ext>
            </a:extLst>
          </p:cNvPr>
          <p:cNvSpPr txBox="1"/>
          <p:nvPr/>
        </p:nvSpPr>
        <p:spPr>
          <a:xfrm>
            <a:off x="2530094" y="3768196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rgbClr val="4AD4C4"/>
                </a:solidFill>
                <a:cs typeface="+mn-ea"/>
                <a:sym typeface="+mn-lt"/>
              </a:rPr>
              <a:t>PART 03     </a:t>
            </a:r>
            <a:r>
              <a:rPr lang="zh-CN" altLang="en-US" sz="2400" b="1" dirty="0">
                <a:solidFill>
                  <a:srgbClr val="4AD4C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28" name="任意多边形 21">
            <a:extLst>
              <a:ext uri="{FF2B5EF4-FFF2-40B4-BE49-F238E27FC236}">
                <a16:creationId xmlns:a16="http://schemas.microsoft.com/office/drawing/2014/main" id="{1DD193E8-43BF-484A-BE90-D795D947422A}"/>
              </a:ext>
            </a:extLst>
          </p:cNvPr>
          <p:cNvSpPr/>
          <p:nvPr/>
        </p:nvSpPr>
        <p:spPr>
          <a:xfrm>
            <a:off x="3530274" y="3758646"/>
            <a:ext cx="2578666" cy="539353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4AD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4509A15-B43B-47D7-B07C-39209E0B2E0B}"/>
              </a:ext>
            </a:extLst>
          </p:cNvPr>
          <p:cNvSpPr/>
          <p:nvPr/>
        </p:nvSpPr>
        <p:spPr>
          <a:xfrm>
            <a:off x="2396934" y="4822697"/>
            <a:ext cx="3712007" cy="539353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extBox 64">
            <a:extLst>
              <a:ext uri="{FF2B5EF4-FFF2-40B4-BE49-F238E27FC236}">
                <a16:creationId xmlns:a16="http://schemas.microsoft.com/office/drawing/2014/main" id="{08A1B8FA-10CF-4F46-B267-7242531122F0}"/>
              </a:ext>
            </a:extLst>
          </p:cNvPr>
          <p:cNvSpPr txBox="1"/>
          <p:nvPr/>
        </p:nvSpPr>
        <p:spPr>
          <a:xfrm>
            <a:off x="2530094" y="4848289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rgbClr val="3F54E7"/>
                </a:solidFill>
                <a:cs typeface="+mn-ea"/>
                <a:sym typeface="+mn-lt"/>
              </a:rPr>
              <a:t>PART 04     </a:t>
            </a:r>
            <a:r>
              <a:rPr lang="zh-CN" altLang="en-US" sz="2400" b="1" dirty="0">
                <a:solidFill>
                  <a:srgbClr val="3F54E7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31" name="任意多边形 52">
            <a:extLst>
              <a:ext uri="{FF2B5EF4-FFF2-40B4-BE49-F238E27FC236}">
                <a16:creationId xmlns:a16="http://schemas.microsoft.com/office/drawing/2014/main" id="{D4CB7514-6EDF-4CCB-BB8B-7B221AE26DC0}"/>
              </a:ext>
            </a:extLst>
          </p:cNvPr>
          <p:cNvSpPr/>
          <p:nvPr/>
        </p:nvSpPr>
        <p:spPr>
          <a:xfrm>
            <a:off x="3530274" y="4838739"/>
            <a:ext cx="2578666" cy="539353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3F54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88E0E67F-CC69-4C70-B617-917B1AECF612}"/>
              </a:ext>
            </a:extLst>
          </p:cNvPr>
          <p:cNvSpPr/>
          <p:nvPr/>
        </p:nvSpPr>
        <p:spPr>
          <a:xfrm>
            <a:off x="9996193" y="493562"/>
            <a:ext cx="626366" cy="626366"/>
          </a:xfrm>
          <a:prstGeom prst="ellipse">
            <a:avLst/>
          </a:prstGeom>
          <a:solidFill>
            <a:srgbClr val="4AD4C4">
              <a:alpha val="16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43498AC-09BF-46DA-BBAC-194E9E392645}"/>
              </a:ext>
            </a:extLst>
          </p:cNvPr>
          <p:cNvSpPr txBox="1"/>
          <p:nvPr/>
        </p:nvSpPr>
        <p:spPr>
          <a:xfrm>
            <a:off x="-64389000" y="-35338266"/>
            <a:ext cx="797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46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1419CA5-D6EF-4884-B5D6-229CF5C28774}"/>
              </a:ext>
            </a:extLst>
          </p:cNvPr>
          <p:cNvGrpSpPr/>
          <p:nvPr/>
        </p:nvGrpSpPr>
        <p:grpSpPr>
          <a:xfrm>
            <a:off x="4780862" y="758228"/>
            <a:ext cx="2576871" cy="2495238"/>
            <a:chOff x="8045688" y="462777"/>
            <a:chExt cx="2576871" cy="249523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3CFDE18-1244-422A-A100-8C066C1EAD2D}"/>
                </a:ext>
              </a:extLst>
            </p:cNvPr>
            <p:cNvSpPr/>
            <p:nvPr/>
          </p:nvSpPr>
          <p:spPr>
            <a:xfrm>
              <a:off x="8045688" y="462777"/>
              <a:ext cx="2495238" cy="2495238"/>
            </a:xfrm>
            <a:prstGeom prst="ellipse">
              <a:avLst/>
            </a:prstGeom>
            <a:gradFill flip="none" rotWithShape="1">
              <a:gsLst>
                <a:gs pos="100000">
                  <a:srgbClr val="0674C1">
                    <a:alpha val="10000"/>
                  </a:srgbClr>
                </a:gs>
                <a:gs pos="0">
                  <a:srgbClr val="4AD4C4">
                    <a:alpha val="0"/>
                  </a:srgbClr>
                </a:gs>
              </a:gsLst>
              <a:lin ang="20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D0DF261-264F-4192-A17D-DFCC1D5F077C}"/>
                </a:ext>
              </a:extLst>
            </p:cNvPr>
            <p:cNvGrpSpPr/>
            <p:nvPr/>
          </p:nvGrpSpPr>
          <p:grpSpPr>
            <a:xfrm>
              <a:off x="8356330" y="873982"/>
              <a:ext cx="2032859" cy="1553287"/>
              <a:chOff x="1668285" y="1340508"/>
              <a:chExt cx="2032859" cy="1553287"/>
            </a:xfrm>
          </p:grpSpPr>
          <p:sp>
            <p:nvSpPr>
              <p:cNvPr id="9" name="TextBox 49">
                <a:extLst>
                  <a:ext uri="{FF2B5EF4-FFF2-40B4-BE49-F238E27FC236}">
                    <a16:creationId xmlns:a16="http://schemas.microsoft.com/office/drawing/2014/main" id="{F68EA6DB-74F9-4045-AD4D-91138D0454C0}"/>
                  </a:ext>
                </a:extLst>
              </p:cNvPr>
              <p:cNvSpPr txBox="1"/>
              <p:nvPr/>
            </p:nvSpPr>
            <p:spPr>
              <a:xfrm>
                <a:off x="1668285" y="1340508"/>
                <a:ext cx="20328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+mn-ea"/>
                    <a:sym typeface="+mn-lt"/>
                  </a:rPr>
                  <a:t>04</a:t>
                </a:r>
                <a:endParaRPr lang="zh-CN" altLang="en-US" sz="72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54EA80-4A23-4E79-A3FA-87680F8F120C}"/>
                  </a:ext>
                </a:extLst>
              </p:cNvPr>
              <p:cNvSpPr txBox="1"/>
              <p:nvPr/>
            </p:nvSpPr>
            <p:spPr>
              <a:xfrm>
                <a:off x="1697314" y="2370575"/>
                <a:ext cx="20038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8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站酷文艺体" panose="02000603000000000000" pitchFamily="50" charset="-122"/>
                    <a:ea typeface="站酷文艺体" panose="02000603000000000000" pitchFamily="50" charset="-122"/>
                  </a:rPr>
                  <a:t>PART</a:t>
                </a:r>
                <a:endParaRPr lang="zh-CN" altLang="en-US" sz="28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站酷文艺体" panose="02000603000000000000" pitchFamily="50" charset="-122"/>
                  <a:ea typeface="站酷文艺体" panose="02000603000000000000" pitchFamily="50" charset="-122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8E0E67F-CC69-4C70-B617-917B1AECF612}"/>
                </a:ext>
              </a:extLst>
            </p:cNvPr>
            <p:cNvSpPr/>
            <p:nvPr/>
          </p:nvSpPr>
          <p:spPr>
            <a:xfrm>
              <a:off x="9996193" y="493562"/>
              <a:ext cx="626366" cy="626366"/>
            </a:xfrm>
            <a:prstGeom prst="ellipse">
              <a:avLst/>
            </a:prstGeom>
            <a:solidFill>
              <a:srgbClr val="4AD4C4">
                <a:alpha val="16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5308265" y="1718830"/>
            <a:ext cx="6359372" cy="6359373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98CC56-E38C-48F9-AFE9-04BAE1171A21}"/>
              </a:ext>
            </a:extLst>
          </p:cNvPr>
          <p:cNvGrpSpPr/>
          <p:nvPr/>
        </p:nvGrpSpPr>
        <p:grpSpPr>
          <a:xfrm>
            <a:off x="5628542" y="3040394"/>
            <a:ext cx="6563458" cy="3817608"/>
            <a:chOff x="2336800" y="1125766"/>
            <a:chExt cx="9855200" cy="57322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C3E92C-3118-4B26-9A15-7E67ADC09D4F}"/>
                </a:ext>
              </a:extLst>
            </p:cNvPr>
            <p:cNvSpPr/>
            <p:nvPr/>
          </p:nvSpPr>
          <p:spPr>
            <a:xfrm>
              <a:off x="2336800" y="1125766"/>
              <a:ext cx="9855200" cy="5732236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rgbClr val="0674C1">
                      <a:alpha val="0"/>
                    </a:srgbClr>
                  </a:gs>
                  <a:gs pos="0">
                    <a:srgbClr val="4AD4C4">
                      <a:alpha val="0"/>
                    </a:srgbClr>
                  </a:gs>
                  <a:gs pos="53000">
                    <a:srgbClr val="3F54E7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107D14-4E3E-4CA2-9336-569548A23139}"/>
                </a:ext>
              </a:extLst>
            </p:cNvPr>
            <p:cNvSpPr/>
            <p:nvPr/>
          </p:nvSpPr>
          <p:spPr>
            <a:xfrm>
              <a:off x="2779768" y="1383416"/>
              <a:ext cx="9412232" cy="5474585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solidFill>
              <a:srgbClr val="3F54E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F863C6-02DA-4C37-BE0F-A909E00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64" y="2567668"/>
              <a:ext cx="7124700" cy="394335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EF0E6-4F55-4BB6-B3F9-A9762FD4E58E}"/>
              </a:ext>
            </a:extLst>
          </p:cNvPr>
          <p:cNvSpPr/>
          <p:nvPr/>
        </p:nvSpPr>
        <p:spPr>
          <a:xfrm>
            <a:off x="4239996" y="3065182"/>
            <a:ext cx="3712007" cy="539353"/>
          </a:xfrm>
          <a:prstGeom prst="rect">
            <a:avLst/>
          </a:prstGeom>
          <a:solidFill>
            <a:srgbClr val="3F54E7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3C5C1922-BEDF-409E-9611-9AC9814C017B}"/>
              </a:ext>
            </a:extLst>
          </p:cNvPr>
          <p:cNvSpPr txBox="1"/>
          <p:nvPr/>
        </p:nvSpPr>
        <p:spPr>
          <a:xfrm>
            <a:off x="4239996" y="3078326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 font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D2A2C3-0345-4213-9F78-1684F11B32A9}"/>
              </a:ext>
            </a:extLst>
          </p:cNvPr>
          <p:cNvSpPr txBox="1"/>
          <p:nvPr/>
        </p:nvSpPr>
        <p:spPr>
          <a:xfrm>
            <a:off x="3920506" y="3946997"/>
            <a:ext cx="4350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92024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54"/>
          <p:cNvGrpSpPr/>
          <p:nvPr/>
        </p:nvGrpSpPr>
        <p:grpSpPr>
          <a:xfrm rot="16200000">
            <a:off x="7979984" y="4805930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0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391C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391C0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/>
          <p:nvPr/>
        </p:nvSpPr>
        <p:spPr bwMode="auto">
          <a:xfrm flipH="1">
            <a:off x="4642527" y="1987609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4086820" y="3683926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AD4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/>
        </p:nvSpPr>
        <p:spPr bwMode="auto">
          <a:xfrm flipH="1">
            <a:off x="6637109" y="2228699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AD4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/>
        </p:nvSpPr>
        <p:spPr bwMode="auto">
          <a:xfrm flipH="1">
            <a:off x="7143848" y="3043538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8929775" y="3255889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4AD4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Freeform 5"/>
          <p:cNvSpPr/>
          <p:nvPr/>
        </p:nvSpPr>
        <p:spPr bwMode="auto">
          <a:xfrm flipH="1">
            <a:off x="3078524" y="3227284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8" name="Group 42"/>
          <p:cNvGrpSpPr/>
          <p:nvPr/>
        </p:nvGrpSpPr>
        <p:grpSpPr>
          <a:xfrm>
            <a:off x="1946301" y="3763056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9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391C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391C0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5"/>
          <p:cNvGrpSpPr/>
          <p:nvPr/>
        </p:nvGrpSpPr>
        <p:grpSpPr>
          <a:xfrm rot="10800000" flipH="1">
            <a:off x="2889439" y="2395212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391C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391C0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8"/>
          <p:cNvGrpSpPr/>
          <p:nvPr/>
        </p:nvGrpSpPr>
        <p:grpSpPr>
          <a:xfrm rot="16200000" flipH="1">
            <a:off x="7639260" y="1592252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391C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391C0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7"/>
          <p:cNvGrpSpPr/>
          <p:nvPr/>
        </p:nvGrpSpPr>
        <p:grpSpPr>
          <a:xfrm>
            <a:off x="3563895" y="4714697"/>
            <a:ext cx="315471" cy="47649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391C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391C0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474"/>
          <p:cNvSpPr>
            <a:spLocks noEditPoints="1"/>
          </p:cNvSpPr>
          <p:nvPr/>
        </p:nvSpPr>
        <p:spPr bwMode="auto">
          <a:xfrm>
            <a:off x="7659925" y="3711537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75537" y="3566944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8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20386" y="2632412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26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D7F1EF7-A94F-49CC-B275-7AE96612BDB8}"/>
              </a:ext>
            </a:extLst>
          </p:cNvPr>
          <p:cNvGrpSpPr/>
          <p:nvPr/>
        </p:nvGrpSpPr>
        <p:grpSpPr>
          <a:xfrm>
            <a:off x="1444789" y="1445579"/>
            <a:ext cx="3055138" cy="844699"/>
            <a:chOff x="1444789" y="1445579"/>
            <a:chExt cx="3055138" cy="844699"/>
          </a:xfrm>
        </p:grpSpPr>
        <p:sp>
          <p:nvSpPr>
            <p:cNvPr id="42" name="矩形 41"/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5D6D0C1-FA97-4057-BFA4-C64A5B3B3389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47" name="TextBox 64">
              <a:extLst>
                <a:ext uri="{FF2B5EF4-FFF2-40B4-BE49-F238E27FC236}">
                  <a16:creationId xmlns:a16="http://schemas.microsoft.com/office/drawing/2014/main" id="{4BD39238-5B56-403F-A981-8E824712F497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8" name="TextBox 49">
              <a:extLst>
                <a:ext uri="{FF2B5EF4-FFF2-40B4-BE49-F238E27FC236}">
                  <a16:creationId xmlns:a16="http://schemas.microsoft.com/office/drawing/2014/main" id="{362131C2-CEA7-4F02-8D2A-C26F025209F5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296C225-9100-43EB-AEEE-71B11F8B2AB2}"/>
              </a:ext>
            </a:extLst>
          </p:cNvPr>
          <p:cNvGrpSpPr/>
          <p:nvPr/>
        </p:nvGrpSpPr>
        <p:grpSpPr>
          <a:xfrm>
            <a:off x="7849330" y="1618185"/>
            <a:ext cx="3055138" cy="844699"/>
            <a:chOff x="1444789" y="1445579"/>
            <a:chExt cx="3055138" cy="844699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500BA168-E79E-49C1-9939-8CF6CDC4D5C6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95F736B-5FE4-483B-9043-EEA4DD49ED4B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996BF5-E1F2-4C25-B2F0-62B8C9B8E32E}"/>
              </a:ext>
            </a:extLst>
          </p:cNvPr>
          <p:cNvGrpSpPr/>
          <p:nvPr/>
        </p:nvGrpSpPr>
        <p:grpSpPr>
          <a:xfrm>
            <a:off x="533124" y="4201291"/>
            <a:ext cx="3055138" cy="844699"/>
            <a:chOff x="1444789" y="1445579"/>
            <a:chExt cx="3055138" cy="844699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D6E7EB9D-5E5F-4E31-9A12-6599F43B443D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B2DA37D-6060-4614-A21A-659D942CF5E5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1A5413C-AD88-4159-8FEF-73B704BAD4E4}"/>
              </a:ext>
            </a:extLst>
          </p:cNvPr>
          <p:cNvGrpSpPr/>
          <p:nvPr/>
        </p:nvGrpSpPr>
        <p:grpSpPr>
          <a:xfrm>
            <a:off x="3040862" y="5159490"/>
            <a:ext cx="3055138" cy="844699"/>
            <a:chOff x="1444789" y="1445579"/>
            <a:chExt cx="3055138" cy="844699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3D199010-60DF-499A-8CA7-CD5474B13FFE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A3A06206-D406-4EF6-A213-91358DC7FBB7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677F14A-8D70-41D7-AAEA-6225C3224012}"/>
              </a:ext>
            </a:extLst>
          </p:cNvPr>
          <p:cNvGrpSpPr/>
          <p:nvPr/>
        </p:nvGrpSpPr>
        <p:grpSpPr>
          <a:xfrm>
            <a:off x="8261176" y="5318177"/>
            <a:ext cx="3055138" cy="844699"/>
            <a:chOff x="1444789" y="1445579"/>
            <a:chExt cx="3055138" cy="844699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267BFD4B-0E65-4923-B957-2D1D151625B8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7415169-FA26-4746-8D01-88E4E4497A78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/>
          <p:nvPr/>
        </p:nvSpPr>
        <p:spPr bwMode="auto">
          <a:xfrm>
            <a:off x="4260124" y="2472190"/>
            <a:ext cx="4135838" cy="4371084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-1" fmla="*/ 4660 w 10000"/>
              <a:gd name="connsiteY0-2" fmla="*/ 0 h 10000"/>
              <a:gd name="connsiteX1-3" fmla="*/ 4818 w 10000"/>
              <a:gd name="connsiteY1-4" fmla="*/ 529 h 10000"/>
              <a:gd name="connsiteX2-5" fmla="*/ 4618 w 10000"/>
              <a:gd name="connsiteY2-6" fmla="*/ 2186 h 10000"/>
              <a:gd name="connsiteX3-7" fmla="*/ 4245 w 10000"/>
              <a:gd name="connsiteY3-8" fmla="*/ 2706 h 10000"/>
              <a:gd name="connsiteX4-9" fmla="*/ 3341 w 10000"/>
              <a:gd name="connsiteY4-10" fmla="*/ 1224 h 10000"/>
              <a:gd name="connsiteX5-11" fmla="*/ 3052 w 10000"/>
              <a:gd name="connsiteY5-12" fmla="*/ 872 h 10000"/>
              <a:gd name="connsiteX6-13" fmla="*/ 3053 w 10000"/>
              <a:gd name="connsiteY6-14" fmla="*/ 828 h 10000"/>
              <a:gd name="connsiteX7-15" fmla="*/ 2933 w 10000"/>
              <a:gd name="connsiteY7-16" fmla="*/ 968 h 10000"/>
              <a:gd name="connsiteX8-17" fmla="*/ 3664 w 10000"/>
              <a:gd name="connsiteY8-18" fmla="*/ 2023 h 10000"/>
              <a:gd name="connsiteX9-19" fmla="*/ 4246 w 10000"/>
              <a:gd name="connsiteY9-20" fmla="*/ 3672 h 10000"/>
              <a:gd name="connsiteX10-21" fmla="*/ 4092 w 10000"/>
              <a:gd name="connsiteY10-22" fmla="*/ 4195 h 10000"/>
              <a:gd name="connsiteX11-23" fmla="*/ 3718 w 10000"/>
              <a:gd name="connsiteY11-24" fmla="*/ 4032 h 10000"/>
              <a:gd name="connsiteX12-25" fmla="*/ 2403 w 10000"/>
              <a:gd name="connsiteY12-26" fmla="*/ 3274 h 10000"/>
              <a:gd name="connsiteX13-27" fmla="*/ 895 w 10000"/>
              <a:gd name="connsiteY13-28" fmla="*/ 2724 h 10000"/>
              <a:gd name="connsiteX14-29" fmla="*/ 703 w 10000"/>
              <a:gd name="connsiteY14-30" fmla="*/ 2634 h 10000"/>
              <a:gd name="connsiteX15-31" fmla="*/ 629 w 10000"/>
              <a:gd name="connsiteY15-32" fmla="*/ 2827 h 10000"/>
              <a:gd name="connsiteX16-33" fmla="*/ 661 w 10000"/>
              <a:gd name="connsiteY16-34" fmla="*/ 2820 h 10000"/>
              <a:gd name="connsiteX17-35" fmla="*/ 2618 w 10000"/>
              <a:gd name="connsiteY17-36" fmla="*/ 3584 h 10000"/>
              <a:gd name="connsiteX18-37" fmla="*/ 3826 w 10000"/>
              <a:gd name="connsiteY18-38" fmla="*/ 4576 h 10000"/>
              <a:gd name="connsiteX19-39" fmla="*/ 3997 w 10000"/>
              <a:gd name="connsiteY19-40" fmla="*/ 5111 h 10000"/>
              <a:gd name="connsiteX20-41" fmla="*/ 3863 w 10000"/>
              <a:gd name="connsiteY20-42" fmla="*/ 6187 h 10000"/>
              <a:gd name="connsiteX21-43" fmla="*/ 3572 w 10000"/>
              <a:gd name="connsiteY21-44" fmla="*/ 6127 h 10000"/>
              <a:gd name="connsiteX22-45" fmla="*/ 671 w 10000"/>
              <a:gd name="connsiteY22-46" fmla="*/ 5657 h 10000"/>
              <a:gd name="connsiteX23-47" fmla="*/ 20 w 10000"/>
              <a:gd name="connsiteY23-48" fmla="*/ 5599 h 10000"/>
              <a:gd name="connsiteX24-49" fmla="*/ 20 w 10000"/>
              <a:gd name="connsiteY24-50" fmla="*/ 5607 h 10000"/>
              <a:gd name="connsiteX25-51" fmla="*/ 0 w 10000"/>
              <a:gd name="connsiteY25-52" fmla="*/ 5858 h 10000"/>
              <a:gd name="connsiteX26-53" fmla="*/ 383 w 10000"/>
              <a:gd name="connsiteY26-54" fmla="*/ 5862 h 10000"/>
              <a:gd name="connsiteX27-55" fmla="*/ 3654 w 10000"/>
              <a:gd name="connsiteY27-56" fmla="*/ 6618 h 10000"/>
              <a:gd name="connsiteX28-57" fmla="*/ 3897 w 10000"/>
              <a:gd name="connsiteY28-58" fmla="*/ 7006 h 10000"/>
              <a:gd name="connsiteX29-59" fmla="*/ 3753 w 10000"/>
              <a:gd name="connsiteY29-60" fmla="*/ 8718 h 10000"/>
              <a:gd name="connsiteX30-61" fmla="*/ 3594 w 10000"/>
              <a:gd name="connsiteY30-62" fmla="*/ 9138 h 10000"/>
              <a:gd name="connsiteX31-63" fmla="*/ 2618 w 10000"/>
              <a:gd name="connsiteY31-64" fmla="*/ 9587 h 10000"/>
              <a:gd name="connsiteX32-65" fmla="*/ 1966 w 10000"/>
              <a:gd name="connsiteY32-66" fmla="*/ 9687 h 10000"/>
              <a:gd name="connsiteX33-67" fmla="*/ 1471 w 10000"/>
              <a:gd name="connsiteY33-68" fmla="*/ 9934 h 10000"/>
              <a:gd name="connsiteX34-69" fmla="*/ 2899 w 10000"/>
              <a:gd name="connsiteY34-70" fmla="*/ 9998 h 10000"/>
              <a:gd name="connsiteX35-71" fmla="*/ 6656 w 10000"/>
              <a:gd name="connsiteY35-72" fmla="*/ 9953 h 10000"/>
              <a:gd name="connsiteX36-73" fmla="*/ 7345 w 10000"/>
              <a:gd name="connsiteY36-74" fmla="*/ 9982 h 10000"/>
              <a:gd name="connsiteX37-75" fmla="*/ 7435 w 10000"/>
              <a:gd name="connsiteY37-76" fmla="*/ 9805 h 10000"/>
              <a:gd name="connsiteX38-77" fmla="*/ 7328 w 10000"/>
              <a:gd name="connsiteY38-78" fmla="*/ 9757 h 10000"/>
              <a:gd name="connsiteX39-79" fmla="*/ 6676 w 10000"/>
              <a:gd name="connsiteY39-80" fmla="*/ 9649 h 10000"/>
              <a:gd name="connsiteX40-81" fmla="*/ 5392 w 10000"/>
              <a:gd name="connsiteY40-82" fmla="*/ 9229 h 10000"/>
              <a:gd name="connsiteX41-83" fmla="*/ 5222 w 10000"/>
              <a:gd name="connsiteY41-84" fmla="*/ 8811 h 10000"/>
              <a:gd name="connsiteX42-85" fmla="*/ 5183 w 10000"/>
              <a:gd name="connsiteY42-86" fmla="*/ 7437 h 10000"/>
              <a:gd name="connsiteX43-87" fmla="*/ 5192 w 10000"/>
              <a:gd name="connsiteY43-88" fmla="*/ 6897 h 10000"/>
              <a:gd name="connsiteX44-89" fmla="*/ 5356 w 10000"/>
              <a:gd name="connsiteY44-90" fmla="*/ 6741 h 10000"/>
              <a:gd name="connsiteX45-91" fmla="*/ 7720 w 10000"/>
              <a:gd name="connsiteY45-92" fmla="*/ 6007 h 10000"/>
              <a:gd name="connsiteX46-93" fmla="*/ 9982 w 10000"/>
              <a:gd name="connsiteY46-94" fmla="*/ 5810 h 10000"/>
              <a:gd name="connsiteX47-95" fmla="*/ 10000 w 10000"/>
              <a:gd name="connsiteY47-96" fmla="*/ 5823 h 10000"/>
              <a:gd name="connsiteX48-97" fmla="*/ 9985 w 10000"/>
              <a:gd name="connsiteY48-98" fmla="*/ 5617 h 10000"/>
              <a:gd name="connsiteX49-99" fmla="*/ 9988 w 10000"/>
              <a:gd name="connsiteY49-100" fmla="*/ 5533 h 10000"/>
              <a:gd name="connsiteX50-101" fmla="*/ 9941 w 10000"/>
              <a:gd name="connsiteY50-102" fmla="*/ 5602 h 10000"/>
              <a:gd name="connsiteX51-103" fmla="*/ 9553 w 10000"/>
              <a:gd name="connsiteY51-104" fmla="*/ 5632 h 10000"/>
              <a:gd name="connsiteX52-105" fmla="*/ 6000 w 10000"/>
              <a:gd name="connsiteY52-106" fmla="*/ 6024 h 10000"/>
              <a:gd name="connsiteX53-107" fmla="*/ 5138 w 10000"/>
              <a:gd name="connsiteY53-108" fmla="*/ 6131 h 10000"/>
              <a:gd name="connsiteX54-109" fmla="*/ 4956 w 10000"/>
              <a:gd name="connsiteY54-110" fmla="*/ 4957 h 10000"/>
              <a:gd name="connsiteX55-111" fmla="*/ 5535 w 10000"/>
              <a:gd name="connsiteY55-112" fmla="*/ 4276 h 10000"/>
              <a:gd name="connsiteX56-113" fmla="*/ 8583 w 10000"/>
              <a:gd name="connsiteY56-114" fmla="*/ 3265 h 10000"/>
              <a:gd name="connsiteX57-115" fmla="*/ 9138 w 10000"/>
              <a:gd name="connsiteY57-116" fmla="*/ 3182 h 10000"/>
              <a:gd name="connsiteX58-117" fmla="*/ 9040 w 10000"/>
              <a:gd name="connsiteY58-118" fmla="*/ 3035 h 10000"/>
              <a:gd name="connsiteX59-119" fmla="*/ 9020 w 10000"/>
              <a:gd name="connsiteY59-120" fmla="*/ 3062 h 10000"/>
              <a:gd name="connsiteX60-121" fmla="*/ 8390 w 10000"/>
              <a:gd name="connsiteY60-122" fmla="*/ 3163 h 10000"/>
              <a:gd name="connsiteX61-123" fmla="*/ 6398 w 10000"/>
              <a:gd name="connsiteY61-124" fmla="*/ 3571 h 10000"/>
              <a:gd name="connsiteX62-125" fmla="*/ 5514 w 10000"/>
              <a:gd name="connsiteY62-126" fmla="*/ 3930 h 10000"/>
              <a:gd name="connsiteX63-127" fmla="*/ 4879 w 10000"/>
              <a:gd name="connsiteY63-128" fmla="*/ 4104 h 10000"/>
              <a:gd name="connsiteX64-129" fmla="*/ 4830 w 10000"/>
              <a:gd name="connsiteY64-130" fmla="*/ 3863 h 10000"/>
              <a:gd name="connsiteX65-131" fmla="*/ 5158 w 10000"/>
              <a:gd name="connsiteY65-132" fmla="*/ 3435 h 10000"/>
              <a:gd name="connsiteX66-133" fmla="*/ 6676 w 10000"/>
              <a:gd name="connsiteY66-134" fmla="*/ 1646 h 10000"/>
              <a:gd name="connsiteX67-135" fmla="*/ 6791 w 10000"/>
              <a:gd name="connsiteY67-136" fmla="*/ 1464 h 10000"/>
              <a:gd name="connsiteX68-137" fmla="*/ 6647 w 10000"/>
              <a:gd name="connsiteY68-138" fmla="*/ 1377 h 10000"/>
              <a:gd name="connsiteX69-139" fmla="*/ 5719 w 10000"/>
              <a:gd name="connsiteY69-140" fmla="*/ 2647 h 10000"/>
              <a:gd name="connsiteX70-141" fmla="*/ 4735 w 10000"/>
              <a:gd name="connsiteY70-142" fmla="*/ 3350 h 10000"/>
              <a:gd name="connsiteX71-143" fmla="*/ 4695 w 10000"/>
              <a:gd name="connsiteY71-144" fmla="*/ 3074 h 10000"/>
              <a:gd name="connsiteX72-145" fmla="*/ 4797 w 10000"/>
              <a:gd name="connsiteY72-146" fmla="*/ 2472 h 10000"/>
              <a:gd name="connsiteX73-147" fmla="*/ 4984 w 10000"/>
              <a:gd name="connsiteY73-148" fmla="*/ 780 h 10000"/>
              <a:gd name="connsiteX74-149" fmla="*/ 4929 w 10000"/>
              <a:gd name="connsiteY74-150" fmla="*/ 121 h 10000"/>
              <a:gd name="connsiteX75-151" fmla="*/ 4905 w 10000"/>
              <a:gd name="connsiteY75-152" fmla="*/ 1 h 10000"/>
              <a:gd name="connsiteX76-153" fmla="*/ 4790 w 10000"/>
              <a:gd name="connsiteY76-154" fmla="*/ 4 h 10000"/>
              <a:gd name="connsiteX77-155" fmla="*/ 4660 w 10000"/>
              <a:gd name="connsiteY77-156" fmla="*/ 0 h 10000"/>
              <a:gd name="connsiteX0-157" fmla="*/ 4660 w 10000"/>
              <a:gd name="connsiteY0-158" fmla="*/ 0 h 10000"/>
              <a:gd name="connsiteX1-159" fmla="*/ 4818 w 10000"/>
              <a:gd name="connsiteY1-160" fmla="*/ 529 h 10000"/>
              <a:gd name="connsiteX2-161" fmla="*/ 4618 w 10000"/>
              <a:gd name="connsiteY2-162" fmla="*/ 2186 h 10000"/>
              <a:gd name="connsiteX3-163" fmla="*/ 4245 w 10000"/>
              <a:gd name="connsiteY3-164" fmla="*/ 2706 h 10000"/>
              <a:gd name="connsiteX4-165" fmla="*/ 3341 w 10000"/>
              <a:gd name="connsiteY4-166" fmla="*/ 1224 h 10000"/>
              <a:gd name="connsiteX5-167" fmla="*/ 3052 w 10000"/>
              <a:gd name="connsiteY5-168" fmla="*/ 872 h 10000"/>
              <a:gd name="connsiteX6-169" fmla="*/ 3053 w 10000"/>
              <a:gd name="connsiteY6-170" fmla="*/ 828 h 10000"/>
              <a:gd name="connsiteX7-171" fmla="*/ 2933 w 10000"/>
              <a:gd name="connsiteY7-172" fmla="*/ 968 h 10000"/>
              <a:gd name="connsiteX8-173" fmla="*/ 3664 w 10000"/>
              <a:gd name="connsiteY8-174" fmla="*/ 2023 h 10000"/>
              <a:gd name="connsiteX9-175" fmla="*/ 4246 w 10000"/>
              <a:gd name="connsiteY9-176" fmla="*/ 3672 h 10000"/>
              <a:gd name="connsiteX10-177" fmla="*/ 4092 w 10000"/>
              <a:gd name="connsiteY10-178" fmla="*/ 4195 h 10000"/>
              <a:gd name="connsiteX11-179" fmla="*/ 3718 w 10000"/>
              <a:gd name="connsiteY11-180" fmla="*/ 4032 h 10000"/>
              <a:gd name="connsiteX12-181" fmla="*/ 2403 w 10000"/>
              <a:gd name="connsiteY12-182" fmla="*/ 3274 h 10000"/>
              <a:gd name="connsiteX13-183" fmla="*/ 895 w 10000"/>
              <a:gd name="connsiteY13-184" fmla="*/ 2724 h 10000"/>
              <a:gd name="connsiteX14-185" fmla="*/ 703 w 10000"/>
              <a:gd name="connsiteY14-186" fmla="*/ 2634 h 10000"/>
              <a:gd name="connsiteX15-187" fmla="*/ 629 w 10000"/>
              <a:gd name="connsiteY15-188" fmla="*/ 2827 h 10000"/>
              <a:gd name="connsiteX16-189" fmla="*/ 661 w 10000"/>
              <a:gd name="connsiteY16-190" fmla="*/ 2820 h 10000"/>
              <a:gd name="connsiteX17-191" fmla="*/ 2618 w 10000"/>
              <a:gd name="connsiteY17-192" fmla="*/ 3584 h 10000"/>
              <a:gd name="connsiteX18-193" fmla="*/ 3826 w 10000"/>
              <a:gd name="connsiteY18-194" fmla="*/ 4576 h 10000"/>
              <a:gd name="connsiteX19-195" fmla="*/ 3997 w 10000"/>
              <a:gd name="connsiteY19-196" fmla="*/ 5111 h 10000"/>
              <a:gd name="connsiteX20-197" fmla="*/ 3863 w 10000"/>
              <a:gd name="connsiteY20-198" fmla="*/ 6187 h 10000"/>
              <a:gd name="connsiteX21-199" fmla="*/ 3572 w 10000"/>
              <a:gd name="connsiteY21-200" fmla="*/ 6127 h 10000"/>
              <a:gd name="connsiteX22-201" fmla="*/ 671 w 10000"/>
              <a:gd name="connsiteY22-202" fmla="*/ 5657 h 10000"/>
              <a:gd name="connsiteX23-203" fmla="*/ 20 w 10000"/>
              <a:gd name="connsiteY23-204" fmla="*/ 5599 h 10000"/>
              <a:gd name="connsiteX24-205" fmla="*/ 20 w 10000"/>
              <a:gd name="connsiteY24-206" fmla="*/ 5607 h 10000"/>
              <a:gd name="connsiteX25-207" fmla="*/ 0 w 10000"/>
              <a:gd name="connsiteY25-208" fmla="*/ 5858 h 10000"/>
              <a:gd name="connsiteX26-209" fmla="*/ 383 w 10000"/>
              <a:gd name="connsiteY26-210" fmla="*/ 5862 h 10000"/>
              <a:gd name="connsiteX27-211" fmla="*/ 3654 w 10000"/>
              <a:gd name="connsiteY27-212" fmla="*/ 6618 h 10000"/>
              <a:gd name="connsiteX28-213" fmla="*/ 3897 w 10000"/>
              <a:gd name="connsiteY28-214" fmla="*/ 7006 h 10000"/>
              <a:gd name="connsiteX29-215" fmla="*/ 3753 w 10000"/>
              <a:gd name="connsiteY29-216" fmla="*/ 8718 h 10000"/>
              <a:gd name="connsiteX30-217" fmla="*/ 3594 w 10000"/>
              <a:gd name="connsiteY30-218" fmla="*/ 9138 h 10000"/>
              <a:gd name="connsiteX31-219" fmla="*/ 2618 w 10000"/>
              <a:gd name="connsiteY31-220" fmla="*/ 9587 h 10000"/>
              <a:gd name="connsiteX32-221" fmla="*/ 1966 w 10000"/>
              <a:gd name="connsiteY32-222" fmla="*/ 9687 h 10000"/>
              <a:gd name="connsiteX33-223" fmla="*/ 1471 w 10000"/>
              <a:gd name="connsiteY33-224" fmla="*/ 9934 h 10000"/>
              <a:gd name="connsiteX34-225" fmla="*/ 2899 w 10000"/>
              <a:gd name="connsiteY34-226" fmla="*/ 9998 h 10000"/>
              <a:gd name="connsiteX35-227" fmla="*/ 6656 w 10000"/>
              <a:gd name="connsiteY35-228" fmla="*/ 9953 h 10000"/>
              <a:gd name="connsiteX36-229" fmla="*/ 7345 w 10000"/>
              <a:gd name="connsiteY36-230" fmla="*/ 9982 h 10000"/>
              <a:gd name="connsiteX37-231" fmla="*/ 7571 w 10000"/>
              <a:gd name="connsiteY37-232" fmla="*/ 9967 h 10000"/>
              <a:gd name="connsiteX38-233" fmla="*/ 7328 w 10000"/>
              <a:gd name="connsiteY38-234" fmla="*/ 9757 h 10000"/>
              <a:gd name="connsiteX39-235" fmla="*/ 6676 w 10000"/>
              <a:gd name="connsiteY39-236" fmla="*/ 9649 h 10000"/>
              <a:gd name="connsiteX40-237" fmla="*/ 5392 w 10000"/>
              <a:gd name="connsiteY40-238" fmla="*/ 9229 h 10000"/>
              <a:gd name="connsiteX41-239" fmla="*/ 5222 w 10000"/>
              <a:gd name="connsiteY41-240" fmla="*/ 8811 h 10000"/>
              <a:gd name="connsiteX42-241" fmla="*/ 5183 w 10000"/>
              <a:gd name="connsiteY42-242" fmla="*/ 7437 h 10000"/>
              <a:gd name="connsiteX43-243" fmla="*/ 5192 w 10000"/>
              <a:gd name="connsiteY43-244" fmla="*/ 6897 h 10000"/>
              <a:gd name="connsiteX44-245" fmla="*/ 5356 w 10000"/>
              <a:gd name="connsiteY44-246" fmla="*/ 6741 h 10000"/>
              <a:gd name="connsiteX45-247" fmla="*/ 7720 w 10000"/>
              <a:gd name="connsiteY45-248" fmla="*/ 6007 h 10000"/>
              <a:gd name="connsiteX46-249" fmla="*/ 9982 w 10000"/>
              <a:gd name="connsiteY46-250" fmla="*/ 5810 h 10000"/>
              <a:gd name="connsiteX47-251" fmla="*/ 10000 w 10000"/>
              <a:gd name="connsiteY47-252" fmla="*/ 5823 h 10000"/>
              <a:gd name="connsiteX48-253" fmla="*/ 9985 w 10000"/>
              <a:gd name="connsiteY48-254" fmla="*/ 5617 h 10000"/>
              <a:gd name="connsiteX49-255" fmla="*/ 9988 w 10000"/>
              <a:gd name="connsiteY49-256" fmla="*/ 5533 h 10000"/>
              <a:gd name="connsiteX50-257" fmla="*/ 9941 w 10000"/>
              <a:gd name="connsiteY50-258" fmla="*/ 5602 h 10000"/>
              <a:gd name="connsiteX51-259" fmla="*/ 9553 w 10000"/>
              <a:gd name="connsiteY51-260" fmla="*/ 5632 h 10000"/>
              <a:gd name="connsiteX52-261" fmla="*/ 6000 w 10000"/>
              <a:gd name="connsiteY52-262" fmla="*/ 6024 h 10000"/>
              <a:gd name="connsiteX53-263" fmla="*/ 5138 w 10000"/>
              <a:gd name="connsiteY53-264" fmla="*/ 6131 h 10000"/>
              <a:gd name="connsiteX54-265" fmla="*/ 4956 w 10000"/>
              <a:gd name="connsiteY54-266" fmla="*/ 4957 h 10000"/>
              <a:gd name="connsiteX55-267" fmla="*/ 5535 w 10000"/>
              <a:gd name="connsiteY55-268" fmla="*/ 4276 h 10000"/>
              <a:gd name="connsiteX56-269" fmla="*/ 8583 w 10000"/>
              <a:gd name="connsiteY56-270" fmla="*/ 3265 h 10000"/>
              <a:gd name="connsiteX57-271" fmla="*/ 9138 w 10000"/>
              <a:gd name="connsiteY57-272" fmla="*/ 3182 h 10000"/>
              <a:gd name="connsiteX58-273" fmla="*/ 9040 w 10000"/>
              <a:gd name="connsiteY58-274" fmla="*/ 3035 h 10000"/>
              <a:gd name="connsiteX59-275" fmla="*/ 9020 w 10000"/>
              <a:gd name="connsiteY59-276" fmla="*/ 3062 h 10000"/>
              <a:gd name="connsiteX60-277" fmla="*/ 8390 w 10000"/>
              <a:gd name="connsiteY60-278" fmla="*/ 3163 h 10000"/>
              <a:gd name="connsiteX61-279" fmla="*/ 6398 w 10000"/>
              <a:gd name="connsiteY61-280" fmla="*/ 3571 h 10000"/>
              <a:gd name="connsiteX62-281" fmla="*/ 5514 w 10000"/>
              <a:gd name="connsiteY62-282" fmla="*/ 3930 h 10000"/>
              <a:gd name="connsiteX63-283" fmla="*/ 4879 w 10000"/>
              <a:gd name="connsiteY63-284" fmla="*/ 4104 h 10000"/>
              <a:gd name="connsiteX64-285" fmla="*/ 4830 w 10000"/>
              <a:gd name="connsiteY64-286" fmla="*/ 3863 h 10000"/>
              <a:gd name="connsiteX65-287" fmla="*/ 5158 w 10000"/>
              <a:gd name="connsiteY65-288" fmla="*/ 3435 h 10000"/>
              <a:gd name="connsiteX66-289" fmla="*/ 6676 w 10000"/>
              <a:gd name="connsiteY66-290" fmla="*/ 1646 h 10000"/>
              <a:gd name="connsiteX67-291" fmla="*/ 6791 w 10000"/>
              <a:gd name="connsiteY67-292" fmla="*/ 1464 h 10000"/>
              <a:gd name="connsiteX68-293" fmla="*/ 6647 w 10000"/>
              <a:gd name="connsiteY68-294" fmla="*/ 1377 h 10000"/>
              <a:gd name="connsiteX69-295" fmla="*/ 5719 w 10000"/>
              <a:gd name="connsiteY69-296" fmla="*/ 2647 h 10000"/>
              <a:gd name="connsiteX70-297" fmla="*/ 4735 w 10000"/>
              <a:gd name="connsiteY70-298" fmla="*/ 3350 h 10000"/>
              <a:gd name="connsiteX71-299" fmla="*/ 4695 w 10000"/>
              <a:gd name="connsiteY71-300" fmla="*/ 3074 h 10000"/>
              <a:gd name="connsiteX72-301" fmla="*/ 4797 w 10000"/>
              <a:gd name="connsiteY72-302" fmla="*/ 2472 h 10000"/>
              <a:gd name="connsiteX73-303" fmla="*/ 4984 w 10000"/>
              <a:gd name="connsiteY73-304" fmla="*/ 780 h 10000"/>
              <a:gd name="connsiteX74-305" fmla="*/ 4929 w 10000"/>
              <a:gd name="connsiteY74-306" fmla="*/ 121 h 10000"/>
              <a:gd name="connsiteX75-307" fmla="*/ 4905 w 10000"/>
              <a:gd name="connsiteY75-308" fmla="*/ 1 h 10000"/>
              <a:gd name="connsiteX76-309" fmla="*/ 4790 w 10000"/>
              <a:gd name="connsiteY76-310" fmla="*/ 4 h 10000"/>
              <a:gd name="connsiteX77-311" fmla="*/ 4660 w 10000"/>
              <a:gd name="connsiteY77-312" fmla="*/ 0 h 10000"/>
              <a:gd name="connsiteX0-313" fmla="*/ 4660 w 10000"/>
              <a:gd name="connsiteY0-314" fmla="*/ 0 h 10000"/>
              <a:gd name="connsiteX1-315" fmla="*/ 4818 w 10000"/>
              <a:gd name="connsiteY1-316" fmla="*/ 529 h 10000"/>
              <a:gd name="connsiteX2-317" fmla="*/ 4618 w 10000"/>
              <a:gd name="connsiteY2-318" fmla="*/ 2186 h 10000"/>
              <a:gd name="connsiteX3-319" fmla="*/ 4245 w 10000"/>
              <a:gd name="connsiteY3-320" fmla="*/ 2706 h 10000"/>
              <a:gd name="connsiteX4-321" fmla="*/ 3341 w 10000"/>
              <a:gd name="connsiteY4-322" fmla="*/ 1224 h 10000"/>
              <a:gd name="connsiteX5-323" fmla="*/ 3052 w 10000"/>
              <a:gd name="connsiteY5-324" fmla="*/ 872 h 10000"/>
              <a:gd name="connsiteX6-325" fmla="*/ 3053 w 10000"/>
              <a:gd name="connsiteY6-326" fmla="*/ 828 h 10000"/>
              <a:gd name="connsiteX7-327" fmla="*/ 2933 w 10000"/>
              <a:gd name="connsiteY7-328" fmla="*/ 968 h 10000"/>
              <a:gd name="connsiteX8-329" fmla="*/ 3664 w 10000"/>
              <a:gd name="connsiteY8-330" fmla="*/ 2023 h 10000"/>
              <a:gd name="connsiteX9-331" fmla="*/ 4246 w 10000"/>
              <a:gd name="connsiteY9-332" fmla="*/ 3672 h 10000"/>
              <a:gd name="connsiteX10-333" fmla="*/ 4092 w 10000"/>
              <a:gd name="connsiteY10-334" fmla="*/ 4195 h 10000"/>
              <a:gd name="connsiteX11-335" fmla="*/ 3718 w 10000"/>
              <a:gd name="connsiteY11-336" fmla="*/ 4032 h 10000"/>
              <a:gd name="connsiteX12-337" fmla="*/ 2403 w 10000"/>
              <a:gd name="connsiteY12-338" fmla="*/ 3274 h 10000"/>
              <a:gd name="connsiteX13-339" fmla="*/ 895 w 10000"/>
              <a:gd name="connsiteY13-340" fmla="*/ 2724 h 10000"/>
              <a:gd name="connsiteX14-341" fmla="*/ 703 w 10000"/>
              <a:gd name="connsiteY14-342" fmla="*/ 2634 h 10000"/>
              <a:gd name="connsiteX15-343" fmla="*/ 629 w 10000"/>
              <a:gd name="connsiteY15-344" fmla="*/ 2827 h 10000"/>
              <a:gd name="connsiteX16-345" fmla="*/ 661 w 10000"/>
              <a:gd name="connsiteY16-346" fmla="*/ 2820 h 10000"/>
              <a:gd name="connsiteX17-347" fmla="*/ 2618 w 10000"/>
              <a:gd name="connsiteY17-348" fmla="*/ 3584 h 10000"/>
              <a:gd name="connsiteX18-349" fmla="*/ 3826 w 10000"/>
              <a:gd name="connsiteY18-350" fmla="*/ 4576 h 10000"/>
              <a:gd name="connsiteX19-351" fmla="*/ 3997 w 10000"/>
              <a:gd name="connsiteY19-352" fmla="*/ 5111 h 10000"/>
              <a:gd name="connsiteX20-353" fmla="*/ 3863 w 10000"/>
              <a:gd name="connsiteY20-354" fmla="*/ 6187 h 10000"/>
              <a:gd name="connsiteX21-355" fmla="*/ 3572 w 10000"/>
              <a:gd name="connsiteY21-356" fmla="*/ 6127 h 10000"/>
              <a:gd name="connsiteX22-357" fmla="*/ 671 w 10000"/>
              <a:gd name="connsiteY22-358" fmla="*/ 5657 h 10000"/>
              <a:gd name="connsiteX23-359" fmla="*/ 20 w 10000"/>
              <a:gd name="connsiteY23-360" fmla="*/ 5599 h 10000"/>
              <a:gd name="connsiteX24-361" fmla="*/ 20 w 10000"/>
              <a:gd name="connsiteY24-362" fmla="*/ 5607 h 10000"/>
              <a:gd name="connsiteX25-363" fmla="*/ 0 w 10000"/>
              <a:gd name="connsiteY25-364" fmla="*/ 5858 h 10000"/>
              <a:gd name="connsiteX26-365" fmla="*/ 383 w 10000"/>
              <a:gd name="connsiteY26-366" fmla="*/ 5862 h 10000"/>
              <a:gd name="connsiteX27-367" fmla="*/ 3654 w 10000"/>
              <a:gd name="connsiteY27-368" fmla="*/ 6618 h 10000"/>
              <a:gd name="connsiteX28-369" fmla="*/ 3897 w 10000"/>
              <a:gd name="connsiteY28-370" fmla="*/ 7006 h 10000"/>
              <a:gd name="connsiteX29-371" fmla="*/ 3753 w 10000"/>
              <a:gd name="connsiteY29-372" fmla="*/ 8718 h 10000"/>
              <a:gd name="connsiteX30-373" fmla="*/ 3594 w 10000"/>
              <a:gd name="connsiteY30-374" fmla="*/ 9138 h 10000"/>
              <a:gd name="connsiteX31-375" fmla="*/ 2618 w 10000"/>
              <a:gd name="connsiteY31-376" fmla="*/ 9587 h 10000"/>
              <a:gd name="connsiteX32-377" fmla="*/ 1966 w 10000"/>
              <a:gd name="connsiteY32-378" fmla="*/ 9687 h 10000"/>
              <a:gd name="connsiteX33-379" fmla="*/ 1471 w 10000"/>
              <a:gd name="connsiteY33-380" fmla="*/ 9934 h 10000"/>
              <a:gd name="connsiteX34-381" fmla="*/ 2899 w 10000"/>
              <a:gd name="connsiteY34-382" fmla="*/ 9998 h 10000"/>
              <a:gd name="connsiteX35-383" fmla="*/ 7345 w 10000"/>
              <a:gd name="connsiteY35-384" fmla="*/ 9982 h 10000"/>
              <a:gd name="connsiteX36-385" fmla="*/ 7571 w 10000"/>
              <a:gd name="connsiteY36-386" fmla="*/ 9967 h 10000"/>
              <a:gd name="connsiteX37-387" fmla="*/ 7328 w 10000"/>
              <a:gd name="connsiteY37-388" fmla="*/ 9757 h 10000"/>
              <a:gd name="connsiteX38-389" fmla="*/ 6676 w 10000"/>
              <a:gd name="connsiteY38-390" fmla="*/ 9649 h 10000"/>
              <a:gd name="connsiteX39-391" fmla="*/ 5392 w 10000"/>
              <a:gd name="connsiteY39-392" fmla="*/ 9229 h 10000"/>
              <a:gd name="connsiteX40-393" fmla="*/ 5222 w 10000"/>
              <a:gd name="connsiteY40-394" fmla="*/ 8811 h 10000"/>
              <a:gd name="connsiteX41-395" fmla="*/ 5183 w 10000"/>
              <a:gd name="connsiteY41-396" fmla="*/ 7437 h 10000"/>
              <a:gd name="connsiteX42-397" fmla="*/ 5192 w 10000"/>
              <a:gd name="connsiteY42-398" fmla="*/ 6897 h 10000"/>
              <a:gd name="connsiteX43-399" fmla="*/ 5356 w 10000"/>
              <a:gd name="connsiteY43-400" fmla="*/ 6741 h 10000"/>
              <a:gd name="connsiteX44-401" fmla="*/ 7720 w 10000"/>
              <a:gd name="connsiteY44-402" fmla="*/ 6007 h 10000"/>
              <a:gd name="connsiteX45-403" fmla="*/ 9982 w 10000"/>
              <a:gd name="connsiteY45-404" fmla="*/ 5810 h 10000"/>
              <a:gd name="connsiteX46-405" fmla="*/ 10000 w 10000"/>
              <a:gd name="connsiteY46-406" fmla="*/ 5823 h 10000"/>
              <a:gd name="connsiteX47-407" fmla="*/ 9985 w 10000"/>
              <a:gd name="connsiteY47-408" fmla="*/ 5617 h 10000"/>
              <a:gd name="connsiteX48-409" fmla="*/ 9988 w 10000"/>
              <a:gd name="connsiteY48-410" fmla="*/ 5533 h 10000"/>
              <a:gd name="connsiteX49-411" fmla="*/ 9941 w 10000"/>
              <a:gd name="connsiteY49-412" fmla="*/ 5602 h 10000"/>
              <a:gd name="connsiteX50-413" fmla="*/ 9553 w 10000"/>
              <a:gd name="connsiteY50-414" fmla="*/ 5632 h 10000"/>
              <a:gd name="connsiteX51-415" fmla="*/ 6000 w 10000"/>
              <a:gd name="connsiteY51-416" fmla="*/ 6024 h 10000"/>
              <a:gd name="connsiteX52-417" fmla="*/ 5138 w 10000"/>
              <a:gd name="connsiteY52-418" fmla="*/ 6131 h 10000"/>
              <a:gd name="connsiteX53-419" fmla="*/ 4956 w 10000"/>
              <a:gd name="connsiteY53-420" fmla="*/ 4957 h 10000"/>
              <a:gd name="connsiteX54-421" fmla="*/ 5535 w 10000"/>
              <a:gd name="connsiteY54-422" fmla="*/ 4276 h 10000"/>
              <a:gd name="connsiteX55-423" fmla="*/ 8583 w 10000"/>
              <a:gd name="connsiteY55-424" fmla="*/ 3265 h 10000"/>
              <a:gd name="connsiteX56-425" fmla="*/ 9138 w 10000"/>
              <a:gd name="connsiteY56-426" fmla="*/ 3182 h 10000"/>
              <a:gd name="connsiteX57-427" fmla="*/ 9040 w 10000"/>
              <a:gd name="connsiteY57-428" fmla="*/ 3035 h 10000"/>
              <a:gd name="connsiteX58-429" fmla="*/ 9020 w 10000"/>
              <a:gd name="connsiteY58-430" fmla="*/ 3062 h 10000"/>
              <a:gd name="connsiteX59-431" fmla="*/ 8390 w 10000"/>
              <a:gd name="connsiteY59-432" fmla="*/ 3163 h 10000"/>
              <a:gd name="connsiteX60-433" fmla="*/ 6398 w 10000"/>
              <a:gd name="connsiteY60-434" fmla="*/ 3571 h 10000"/>
              <a:gd name="connsiteX61-435" fmla="*/ 5514 w 10000"/>
              <a:gd name="connsiteY61-436" fmla="*/ 3930 h 10000"/>
              <a:gd name="connsiteX62-437" fmla="*/ 4879 w 10000"/>
              <a:gd name="connsiteY62-438" fmla="*/ 4104 h 10000"/>
              <a:gd name="connsiteX63-439" fmla="*/ 4830 w 10000"/>
              <a:gd name="connsiteY63-440" fmla="*/ 3863 h 10000"/>
              <a:gd name="connsiteX64-441" fmla="*/ 5158 w 10000"/>
              <a:gd name="connsiteY64-442" fmla="*/ 3435 h 10000"/>
              <a:gd name="connsiteX65-443" fmla="*/ 6676 w 10000"/>
              <a:gd name="connsiteY65-444" fmla="*/ 1646 h 10000"/>
              <a:gd name="connsiteX66-445" fmla="*/ 6791 w 10000"/>
              <a:gd name="connsiteY66-446" fmla="*/ 1464 h 10000"/>
              <a:gd name="connsiteX67-447" fmla="*/ 6647 w 10000"/>
              <a:gd name="connsiteY67-448" fmla="*/ 1377 h 10000"/>
              <a:gd name="connsiteX68-449" fmla="*/ 5719 w 10000"/>
              <a:gd name="connsiteY68-450" fmla="*/ 2647 h 10000"/>
              <a:gd name="connsiteX69-451" fmla="*/ 4735 w 10000"/>
              <a:gd name="connsiteY69-452" fmla="*/ 3350 h 10000"/>
              <a:gd name="connsiteX70-453" fmla="*/ 4695 w 10000"/>
              <a:gd name="connsiteY70-454" fmla="*/ 3074 h 10000"/>
              <a:gd name="connsiteX71-455" fmla="*/ 4797 w 10000"/>
              <a:gd name="connsiteY71-456" fmla="*/ 2472 h 10000"/>
              <a:gd name="connsiteX72-457" fmla="*/ 4984 w 10000"/>
              <a:gd name="connsiteY72-458" fmla="*/ 780 h 10000"/>
              <a:gd name="connsiteX73-459" fmla="*/ 4929 w 10000"/>
              <a:gd name="connsiteY73-460" fmla="*/ 121 h 10000"/>
              <a:gd name="connsiteX74-461" fmla="*/ 4905 w 10000"/>
              <a:gd name="connsiteY74-462" fmla="*/ 1 h 10000"/>
              <a:gd name="connsiteX75-463" fmla="*/ 4790 w 10000"/>
              <a:gd name="connsiteY75-464" fmla="*/ 4 h 10000"/>
              <a:gd name="connsiteX76-465" fmla="*/ 4660 w 10000"/>
              <a:gd name="connsiteY76-46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3F54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橢圓 3"/>
          <p:cNvSpPr/>
          <p:nvPr/>
        </p:nvSpPr>
        <p:spPr>
          <a:xfrm>
            <a:off x="3577307" y="4581128"/>
            <a:ext cx="825350" cy="827192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橢圓 5"/>
          <p:cNvSpPr/>
          <p:nvPr/>
        </p:nvSpPr>
        <p:spPr>
          <a:xfrm>
            <a:off x="3721323" y="3179714"/>
            <a:ext cx="827193" cy="825350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橢圓 7"/>
          <p:cNvSpPr/>
          <p:nvPr/>
        </p:nvSpPr>
        <p:spPr>
          <a:xfrm>
            <a:off x="6889675" y="2420888"/>
            <a:ext cx="827193" cy="827192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橢圓 9"/>
          <p:cNvSpPr/>
          <p:nvPr/>
        </p:nvSpPr>
        <p:spPr>
          <a:xfrm>
            <a:off x="7825779" y="3323730"/>
            <a:ext cx="825350" cy="825350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Freeform 336"/>
          <p:cNvSpPr>
            <a:spLocks noEditPoints="1"/>
          </p:cNvSpPr>
          <p:nvPr/>
        </p:nvSpPr>
        <p:spPr bwMode="auto">
          <a:xfrm>
            <a:off x="3982857" y="3439418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Freeform 460"/>
          <p:cNvSpPr>
            <a:spLocks noEditPoints="1"/>
          </p:cNvSpPr>
          <p:nvPr/>
        </p:nvSpPr>
        <p:spPr bwMode="auto">
          <a:xfrm>
            <a:off x="7098847" y="2656701"/>
            <a:ext cx="438299" cy="35738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Freeform 459"/>
          <p:cNvSpPr>
            <a:spLocks noEditPoints="1"/>
          </p:cNvSpPr>
          <p:nvPr/>
        </p:nvSpPr>
        <p:spPr bwMode="auto">
          <a:xfrm>
            <a:off x="8047207" y="3544305"/>
            <a:ext cx="420039" cy="34569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Freeform 453"/>
          <p:cNvSpPr>
            <a:spLocks noEditPoints="1"/>
          </p:cNvSpPr>
          <p:nvPr/>
        </p:nvSpPr>
        <p:spPr bwMode="auto">
          <a:xfrm>
            <a:off x="3805655" y="4826065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橢圓 5"/>
          <p:cNvSpPr/>
          <p:nvPr/>
        </p:nvSpPr>
        <p:spPr>
          <a:xfrm>
            <a:off x="5846458" y="1811562"/>
            <a:ext cx="827193" cy="825350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4657427" y="2132856"/>
            <a:ext cx="825350" cy="827192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橢圓 3"/>
          <p:cNvSpPr/>
          <p:nvPr/>
        </p:nvSpPr>
        <p:spPr>
          <a:xfrm>
            <a:off x="8080549" y="4581128"/>
            <a:ext cx="825350" cy="827192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Freeform 314"/>
          <p:cNvSpPr>
            <a:spLocks noEditPoints="1"/>
          </p:cNvSpPr>
          <p:nvPr/>
        </p:nvSpPr>
        <p:spPr bwMode="auto">
          <a:xfrm>
            <a:off x="4868502" y="2344852"/>
            <a:ext cx="403200" cy="403200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Freeform 454"/>
          <p:cNvSpPr>
            <a:spLocks noEditPoints="1"/>
          </p:cNvSpPr>
          <p:nvPr/>
        </p:nvSpPr>
        <p:spPr bwMode="auto">
          <a:xfrm flipH="1">
            <a:off x="6071681" y="2074896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Freeform 436"/>
          <p:cNvSpPr>
            <a:spLocks noEditPoints="1"/>
          </p:cNvSpPr>
          <p:nvPr/>
        </p:nvSpPr>
        <p:spPr bwMode="auto">
          <a:xfrm>
            <a:off x="8398580" y="4826065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9FC44AE-47DD-486A-9873-0C79929F4CAF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31" name="TextBox 64">
              <a:extLst>
                <a:ext uri="{FF2B5EF4-FFF2-40B4-BE49-F238E27FC236}">
                  <a16:creationId xmlns:a16="http://schemas.microsoft.com/office/drawing/2014/main" id="{96E5CE73-64E0-431F-9FD1-9477E016437A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2" name="TextBox 49">
              <a:extLst>
                <a:ext uri="{FF2B5EF4-FFF2-40B4-BE49-F238E27FC236}">
                  <a16:creationId xmlns:a16="http://schemas.microsoft.com/office/drawing/2014/main" id="{8C8ED4B0-0A62-42CA-A33C-3FCDBD688F4C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E8BC2A2-ACC5-4E37-BA83-9AEB705409D5}"/>
              </a:ext>
            </a:extLst>
          </p:cNvPr>
          <p:cNvGrpSpPr/>
          <p:nvPr/>
        </p:nvGrpSpPr>
        <p:grpSpPr>
          <a:xfrm>
            <a:off x="4704862" y="908137"/>
            <a:ext cx="3055138" cy="844699"/>
            <a:chOff x="1444789" y="1445579"/>
            <a:chExt cx="3055138" cy="84469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1ABFAA7-72DF-43F0-981B-8DAFAC2BDC2A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E0F1CC3-68A5-4774-988E-F64997F2A878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072044D-BBAD-4989-BE90-1F8A8299AE99}"/>
              </a:ext>
            </a:extLst>
          </p:cNvPr>
          <p:cNvGrpSpPr/>
          <p:nvPr/>
        </p:nvGrpSpPr>
        <p:grpSpPr>
          <a:xfrm>
            <a:off x="1463656" y="1880174"/>
            <a:ext cx="3055138" cy="844699"/>
            <a:chOff x="1444789" y="1445579"/>
            <a:chExt cx="3055138" cy="84469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C372842-4824-45E3-885E-92BF2344DF1C}"/>
                </a:ext>
              </a:extLst>
            </p:cNvPr>
            <p:cNvSpPr/>
            <p:nvPr/>
          </p:nvSpPr>
          <p:spPr>
            <a:xfrm>
              <a:off x="2949503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4398AD6-F272-4C56-8073-B6CC9DF1CA9F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F5D6BCE-62E0-46B0-949C-C6E28BF41E9A}"/>
              </a:ext>
            </a:extLst>
          </p:cNvPr>
          <p:cNvGrpSpPr/>
          <p:nvPr/>
        </p:nvGrpSpPr>
        <p:grpSpPr>
          <a:xfrm>
            <a:off x="833731" y="3121955"/>
            <a:ext cx="2632334" cy="1060143"/>
            <a:chOff x="1867593" y="1445579"/>
            <a:chExt cx="2632334" cy="106014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A589CC0-4F84-4B45-A41F-9F233F96E726}"/>
                </a:ext>
              </a:extLst>
            </p:cNvPr>
            <p:cNvSpPr/>
            <p:nvPr/>
          </p:nvSpPr>
          <p:spPr>
            <a:xfrm>
              <a:off x="2949503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056D78E-6A03-47E1-8C2F-DA4112D9B5C1}"/>
                </a:ext>
              </a:extLst>
            </p:cNvPr>
            <p:cNvSpPr/>
            <p:nvPr/>
          </p:nvSpPr>
          <p:spPr>
            <a:xfrm>
              <a:off x="1867593" y="1767058"/>
              <a:ext cx="263233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F057C7C-F5EC-4C9F-9287-6EEE658EE88C}"/>
              </a:ext>
            </a:extLst>
          </p:cNvPr>
          <p:cNvGrpSpPr/>
          <p:nvPr/>
        </p:nvGrpSpPr>
        <p:grpSpPr>
          <a:xfrm>
            <a:off x="833732" y="4548240"/>
            <a:ext cx="2488408" cy="1060143"/>
            <a:chOff x="2011519" y="1445579"/>
            <a:chExt cx="2488408" cy="106014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21AA7BF-30D7-42EB-905B-49C3A945B2C8}"/>
                </a:ext>
              </a:extLst>
            </p:cNvPr>
            <p:cNvSpPr/>
            <p:nvPr/>
          </p:nvSpPr>
          <p:spPr>
            <a:xfrm>
              <a:off x="2949503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552558A-1EB1-4418-9EF7-35633F96F749}"/>
                </a:ext>
              </a:extLst>
            </p:cNvPr>
            <p:cNvSpPr/>
            <p:nvPr/>
          </p:nvSpPr>
          <p:spPr>
            <a:xfrm>
              <a:off x="2011519" y="1767058"/>
              <a:ext cx="248840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EB48AE4-2EFA-4ABF-942A-896E56543E87}"/>
              </a:ext>
            </a:extLst>
          </p:cNvPr>
          <p:cNvGrpSpPr/>
          <p:nvPr/>
        </p:nvGrpSpPr>
        <p:grpSpPr>
          <a:xfrm>
            <a:off x="7806377" y="1982627"/>
            <a:ext cx="3055138" cy="844699"/>
            <a:chOff x="1444789" y="1445579"/>
            <a:chExt cx="3055138" cy="84469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4C882FF-511C-4283-A641-86A6C4684644}"/>
                </a:ext>
              </a:extLst>
            </p:cNvPr>
            <p:cNvSpPr/>
            <p:nvPr/>
          </p:nvSpPr>
          <p:spPr>
            <a:xfrm>
              <a:off x="144478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694D025-DFB7-4C0B-A700-9036BF9C11F1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56B74BF-F3B7-4E65-873E-14D006D4CB11}"/>
              </a:ext>
            </a:extLst>
          </p:cNvPr>
          <p:cNvGrpSpPr/>
          <p:nvPr/>
        </p:nvGrpSpPr>
        <p:grpSpPr>
          <a:xfrm>
            <a:off x="8748790" y="3294802"/>
            <a:ext cx="2609479" cy="1060143"/>
            <a:chOff x="1444789" y="1445579"/>
            <a:chExt cx="2609479" cy="106014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6D6C81E9-F762-490F-8F10-092E4D508D32}"/>
                </a:ext>
              </a:extLst>
            </p:cNvPr>
            <p:cNvSpPr/>
            <p:nvPr/>
          </p:nvSpPr>
          <p:spPr>
            <a:xfrm>
              <a:off x="144478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4305E941-3D1D-42D8-96F6-DFF8991F7473}"/>
                </a:ext>
              </a:extLst>
            </p:cNvPr>
            <p:cNvSpPr/>
            <p:nvPr/>
          </p:nvSpPr>
          <p:spPr>
            <a:xfrm>
              <a:off x="1444789" y="1767058"/>
              <a:ext cx="260947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BF1220D-7562-4773-A498-DCF3472BC352}"/>
              </a:ext>
            </a:extLst>
          </p:cNvPr>
          <p:cNvGrpSpPr/>
          <p:nvPr/>
        </p:nvGrpSpPr>
        <p:grpSpPr>
          <a:xfrm>
            <a:off x="7716867" y="5480615"/>
            <a:ext cx="3641401" cy="844699"/>
            <a:chOff x="1444788" y="1445579"/>
            <a:chExt cx="3641401" cy="84469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B1A5757A-F253-4525-AA11-C95115CD2F83}"/>
                </a:ext>
              </a:extLst>
            </p:cNvPr>
            <p:cNvSpPr/>
            <p:nvPr/>
          </p:nvSpPr>
          <p:spPr>
            <a:xfrm>
              <a:off x="144478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4F84209-79A9-4A1C-A6C4-EA2696C21F92}"/>
                </a:ext>
              </a:extLst>
            </p:cNvPr>
            <p:cNvSpPr/>
            <p:nvPr/>
          </p:nvSpPr>
          <p:spPr>
            <a:xfrm>
              <a:off x="1444788" y="1767058"/>
              <a:ext cx="36414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096000" y="1189998"/>
            <a:ext cx="5176520" cy="233416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74713" y="1189998"/>
            <a:ext cx="5266055" cy="2337435"/>
          </a:xfrm>
          <a:prstGeom prst="rect">
            <a:avLst/>
          </a:prstGeom>
          <a:solidFill>
            <a:srgbClr val="3F54E7"/>
          </a:solidFill>
          <a:ln>
            <a:noFill/>
          </a:ln>
        </p:spPr>
        <p:txBody>
          <a:bodyPr lIns="91319" tIns="45659" rIns="91319" bIns="45659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659528" y="3892459"/>
            <a:ext cx="953933" cy="960661"/>
          </a:xfrm>
          <a:prstGeom prst="ellipse">
            <a:avLst/>
          </a:prstGeom>
          <a:solidFill>
            <a:srgbClr val="3F54E7"/>
          </a:solidFill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20"/>
          <p:cNvGrpSpPr/>
          <p:nvPr/>
        </p:nvGrpSpPr>
        <p:grpSpPr bwMode="auto">
          <a:xfrm>
            <a:off x="1882957" y="4100470"/>
            <a:ext cx="534012" cy="539876"/>
            <a:chOff x="0" y="0"/>
            <a:chExt cx="401822" cy="404317"/>
          </a:xfrm>
        </p:grpSpPr>
        <p:sp>
          <p:nvSpPr>
            <p:cNvPr id="9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4294728" y="3892459"/>
            <a:ext cx="955518" cy="960661"/>
          </a:xfrm>
          <a:prstGeom prst="ellipse">
            <a:avLst/>
          </a:prstGeom>
          <a:solidFill>
            <a:srgbClr val="4AD4C4"/>
          </a:solidFill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 bwMode="auto">
          <a:xfrm>
            <a:off x="4557773" y="4159221"/>
            <a:ext cx="518166" cy="452543"/>
            <a:chOff x="0" y="0"/>
            <a:chExt cx="389342" cy="339426"/>
          </a:xfrm>
        </p:grpSpPr>
        <p:sp>
          <p:nvSpPr>
            <p:cNvPr id="12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Oval 16"/>
          <p:cNvSpPr>
            <a:spLocks noChangeArrowheads="1"/>
          </p:cNvSpPr>
          <p:nvPr/>
        </p:nvSpPr>
        <p:spPr bwMode="auto">
          <a:xfrm>
            <a:off x="9563543" y="3892459"/>
            <a:ext cx="952349" cy="960661"/>
          </a:xfrm>
          <a:prstGeom prst="ellipse">
            <a:avLst/>
          </a:prstGeom>
          <a:solidFill>
            <a:srgbClr val="4AD4C4"/>
          </a:solidFill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Group 35"/>
          <p:cNvGrpSpPr/>
          <p:nvPr/>
        </p:nvGrpSpPr>
        <p:grpSpPr bwMode="auto">
          <a:xfrm>
            <a:off x="9786972" y="4113173"/>
            <a:ext cx="505489" cy="501767"/>
            <a:chOff x="0" y="0"/>
            <a:chExt cx="379359" cy="376864"/>
          </a:xfrm>
        </p:grpSpPr>
        <p:sp>
          <p:nvSpPr>
            <p:cNvPr id="24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5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5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6929928" y="3892459"/>
            <a:ext cx="953933" cy="960661"/>
          </a:xfrm>
          <a:prstGeom prst="ellipse">
            <a:avLst/>
          </a:prstGeom>
          <a:solidFill>
            <a:srgbClr val="3F54E7"/>
          </a:solidFill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Group 54"/>
          <p:cNvGrpSpPr/>
          <p:nvPr/>
        </p:nvGrpSpPr>
        <p:grpSpPr bwMode="auto">
          <a:xfrm>
            <a:off x="7211986" y="4160809"/>
            <a:ext cx="399322" cy="519232"/>
            <a:chOff x="0" y="0"/>
            <a:chExt cx="299494" cy="389342"/>
          </a:xfrm>
        </p:grpSpPr>
        <p:sp>
          <p:nvSpPr>
            <p:cNvPr id="43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85100" y="1558293"/>
            <a:ext cx="4245282" cy="1468676"/>
            <a:chOff x="1212710" y="1346523"/>
            <a:chExt cx="3189776" cy="1101252"/>
          </a:xfrm>
        </p:grpSpPr>
        <p:sp>
          <p:nvSpPr>
            <p:cNvPr id="45" name="矩形 104"/>
            <p:cNvSpPr>
              <a:spLocks noChangeArrowheads="1"/>
            </p:cNvSpPr>
            <p:nvPr/>
          </p:nvSpPr>
          <p:spPr bwMode="auto">
            <a:xfrm>
              <a:off x="1212710" y="1346523"/>
              <a:ext cx="1412084" cy="317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矩形 47"/>
            <p:cNvSpPr>
              <a:spLocks noChangeArrowheads="1"/>
            </p:cNvSpPr>
            <p:nvPr/>
          </p:nvSpPr>
          <p:spPr bwMode="auto">
            <a:xfrm>
              <a:off x="1255664" y="1731207"/>
              <a:ext cx="3146822" cy="32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68573" tIns="34287" rIns="68573" bIns="34287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algn="just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矩形 47">
              <a:extLst>
                <a:ext uri="{FF2B5EF4-FFF2-40B4-BE49-F238E27FC236}">
                  <a16:creationId xmlns:a16="http://schemas.microsoft.com/office/drawing/2014/main" id="{6CDAD77B-C32E-420D-A4D7-D0A5713BD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5664" y="2118919"/>
              <a:ext cx="3146822" cy="32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68573" tIns="34287" rIns="68573" bIns="34287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algn="just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12FEE77-2478-45C2-A475-23FFFCFCE64D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70" name="TextBox 64">
              <a:extLst>
                <a:ext uri="{FF2B5EF4-FFF2-40B4-BE49-F238E27FC236}">
                  <a16:creationId xmlns:a16="http://schemas.microsoft.com/office/drawing/2014/main" id="{4CED2D76-DD12-4C58-9CE6-F90DC5A7ED62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3" name="TextBox 49">
              <a:extLst>
                <a:ext uri="{FF2B5EF4-FFF2-40B4-BE49-F238E27FC236}">
                  <a16:creationId xmlns:a16="http://schemas.microsoft.com/office/drawing/2014/main" id="{784F3BF5-EE85-48A5-BA6F-252D4F6E5F56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058DB63-3231-4003-85C1-2DF281E79289}"/>
              </a:ext>
            </a:extLst>
          </p:cNvPr>
          <p:cNvGrpSpPr/>
          <p:nvPr/>
        </p:nvGrpSpPr>
        <p:grpSpPr>
          <a:xfrm>
            <a:off x="1158205" y="5010587"/>
            <a:ext cx="2106242" cy="1060143"/>
            <a:chOff x="1919237" y="1445579"/>
            <a:chExt cx="2106242" cy="1060143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E1A10AF2-1B5B-4761-B3C4-7D46F7BF03F4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8FC6CE2-3F84-41A1-A7FE-1280BF20CFD8}"/>
                </a:ext>
              </a:extLst>
            </p:cNvPr>
            <p:cNvSpPr/>
            <p:nvPr/>
          </p:nvSpPr>
          <p:spPr>
            <a:xfrm>
              <a:off x="1919237" y="1767058"/>
              <a:ext cx="210624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B62F2B5-EDA2-43D5-8D3F-B2200FE178A0}"/>
              </a:ext>
            </a:extLst>
          </p:cNvPr>
          <p:cNvGrpSpPr/>
          <p:nvPr/>
        </p:nvGrpSpPr>
        <p:grpSpPr>
          <a:xfrm>
            <a:off x="3757091" y="5010587"/>
            <a:ext cx="2106242" cy="1060143"/>
            <a:chOff x="1919237" y="1445579"/>
            <a:chExt cx="2106242" cy="1060143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5FA42B2B-7D41-4C93-86CE-4359BE0C7B7A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9D10DB-0725-4A72-9BA9-FA6B77FF9E48}"/>
                </a:ext>
              </a:extLst>
            </p:cNvPr>
            <p:cNvSpPr/>
            <p:nvPr/>
          </p:nvSpPr>
          <p:spPr>
            <a:xfrm>
              <a:off x="1919237" y="1767058"/>
              <a:ext cx="210624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804D6EA-1D2F-47EB-94BC-F1A50B4AB0C0}"/>
              </a:ext>
            </a:extLst>
          </p:cNvPr>
          <p:cNvGrpSpPr/>
          <p:nvPr/>
        </p:nvGrpSpPr>
        <p:grpSpPr>
          <a:xfrm>
            <a:off x="6418712" y="5010587"/>
            <a:ext cx="2106242" cy="1060143"/>
            <a:chOff x="1919237" y="1445579"/>
            <a:chExt cx="2106242" cy="1060143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C80FF8FD-BAF1-4431-BA6F-ACE53217F9C2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276E3EA-0D31-495B-8039-40DCAF49473A}"/>
                </a:ext>
              </a:extLst>
            </p:cNvPr>
            <p:cNvSpPr/>
            <p:nvPr/>
          </p:nvSpPr>
          <p:spPr>
            <a:xfrm>
              <a:off x="1919237" y="1767058"/>
              <a:ext cx="210624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87FCBB4-4735-4A55-A0B9-E1E3B3BC7EAA}"/>
              </a:ext>
            </a:extLst>
          </p:cNvPr>
          <p:cNvGrpSpPr/>
          <p:nvPr/>
        </p:nvGrpSpPr>
        <p:grpSpPr>
          <a:xfrm>
            <a:off x="9046456" y="5010587"/>
            <a:ext cx="2106242" cy="1060143"/>
            <a:chOff x="1919237" y="1445579"/>
            <a:chExt cx="2106242" cy="1060143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4BF159B4-9E8E-4385-8F2E-C73208AF1499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BD371020-EA13-4835-B19A-432925A789AA}"/>
                </a:ext>
              </a:extLst>
            </p:cNvPr>
            <p:cNvSpPr/>
            <p:nvPr/>
          </p:nvSpPr>
          <p:spPr>
            <a:xfrm>
              <a:off x="1919237" y="1767058"/>
              <a:ext cx="210624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 bwMode="auto">
          <a:xfrm rot="10800000">
            <a:off x="1849115" y="2296398"/>
            <a:ext cx="2034550" cy="1816080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3F54E7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10800000">
            <a:off x="3505299" y="3210174"/>
            <a:ext cx="1969029" cy="1757595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4AD4C4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 rot="10800000">
            <a:off x="5089475" y="2309315"/>
            <a:ext cx="2020080" cy="1803164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3F54E7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Freeform 5"/>
          <p:cNvSpPr/>
          <p:nvPr/>
        </p:nvSpPr>
        <p:spPr bwMode="auto">
          <a:xfrm rot="10800000">
            <a:off x="6733650" y="3233984"/>
            <a:ext cx="1956225" cy="173378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4AD4C4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 rot="10800000">
            <a:off x="8305021" y="2354884"/>
            <a:ext cx="1969030" cy="1757596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3F54E7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 rot="10800000">
            <a:off x="2149837" y="2578717"/>
            <a:ext cx="1433102" cy="127014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Freeform 5"/>
          <p:cNvSpPr/>
          <p:nvPr/>
        </p:nvSpPr>
        <p:spPr bwMode="auto">
          <a:xfrm rot="10800000">
            <a:off x="3796337" y="3483401"/>
            <a:ext cx="1386950" cy="12292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Freeform 5"/>
          <p:cNvSpPr/>
          <p:nvPr/>
        </p:nvSpPr>
        <p:spPr bwMode="auto">
          <a:xfrm rot="10800000">
            <a:off x="5388058" y="2589626"/>
            <a:ext cx="1422909" cy="126111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 rot="10800000">
            <a:off x="7025164" y="3492617"/>
            <a:ext cx="1368161" cy="12125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Freeform 5"/>
          <p:cNvSpPr/>
          <p:nvPr/>
        </p:nvSpPr>
        <p:spPr bwMode="auto">
          <a:xfrm rot="10800000">
            <a:off x="8596059" y="2628110"/>
            <a:ext cx="1386951" cy="122924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Freeform 1560"/>
          <p:cNvSpPr>
            <a:spLocks noEditPoints="1"/>
          </p:cNvSpPr>
          <p:nvPr/>
        </p:nvSpPr>
        <p:spPr bwMode="auto">
          <a:xfrm>
            <a:off x="2535470" y="2894789"/>
            <a:ext cx="735019" cy="654789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solidFill>
            <a:srgbClr val="3F54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194634" y="3830893"/>
            <a:ext cx="558203" cy="550083"/>
            <a:chOff x="3451225" y="3006725"/>
            <a:chExt cx="436563" cy="430213"/>
          </a:xfrm>
          <a:solidFill>
            <a:srgbClr val="4AD4C4"/>
          </a:solidFill>
        </p:grpSpPr>
        <p:sp>
          <p:nvSpPr>
            <p:cNvPr id="29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1535" y="2966797"/>
            <a:ext cx="485312" cy="632640"/>
            <a:chOff x="10058400" y="1028700"/>
            <a:chExt cx="266700" cy="347663"/>
          </a:xfrm>
          <a:solidFill>
            <a:srgbClr val="3F54E7"/>
          </a:solidFill>
        </p:grpSpPr>
        <p:sp>
          <p:nvSpPr>
            <p:cNvPr id="37" name="Freeform 1558"/>
            <p:cNvSpPr>
              <a:spLocks noEditPoints="1"/>
            </p:cNvSpPr>
            <p:nvPr/>
          </p:nvSpPr>
          <p:spPr bwMode="auto">
            <a:xfrm>
              <a:off x="10058400" y="1028700"/>
              <a:ext cx="266700" cy="347663"/>
            </a:xfrm>
            <a:custGeom>
              <a:avLst/>
              <a:gdLst>
                <a:gd name="T0" fmla="*/ 6 w 104"/>
                <a:gd name="T1" fmla="*/ 0 h 136"/>
                <a:gd name="T2" fmla="*/ 0 w 104"/>
                <a:gd name="T3" fmla="*/ 130 h 136"/>
                <a:gd name="T4" fmla="*/ 98 w 104"/>
                <a:gd name="T5" fmla="*/ 136 h 136"/>
                <a:gd name="T6" fmla="*/ 104 w 104"/>
                <a:gd name="T7" fmla="*/ 6 h 136"/>
                <a:gd name="T8" fmla="*/ 35 w 104"/>
                <a:gd name="T9" fmla="*/ 112 h 136"/>
                <a:gd name="T10" fmla="*/ 21 w 104"/>
                <a:gd name="T11" fmla="*/ 115 h 136"/>
                <a:gd name="T12" fmla="*/ 18 w 104"/>
                <a:gd name="T13" fmla="*/ 105 h 136"/>
                <a:gd name="T14" fmla="*/ 32 w 104"/>
                <a:gd name="T15" fmla="*/ 102 h 136"/>
                <a:gd name="T16" fmla="*/ 35 w 104"/>
                <a:gd name="T17" fmla="*/ 112 h 136"/>
                <a:gd name="T18" fmla="*/ 32 w 104"/>
                <a:gd name="T19" fmla="*/ 95 h 136"/>
                <a:gd name="T20" fmla="*/ 18 w 104"/>
                <a:gd name="T21" fmla="*/ 92 h 136"/>
                <a:gd name="T22" fmla="*/ 21 w 104"/>
                <a:gd name="T23" fmla="*/ 82 h 136"/>
                <a:gd name="T24" fmla="*/ 35 w 104"/>
                <a:gd name="T25" fmla="*/ 85 h 136"/>
                <a:gd name="T26" fmla="*/ 35 w 104"/>
                <a:gd name="T27" fmla="*/ 72 h 136"/>
                <a:gd name="T28" fmla="*/ 21 w 104"/>
                <a:gd name="T29" fmla="*/ 74 h 136"/>
                <a:gd name="T30" fmla="*/ 18 w 104"/>
                <a:gd name="T31" fmla="*/ 64 h 136"/>
                <a:gd name="T32" fmla="*/ 32 w 104"/>
                <a:gd name="T33" fmla="*/ 61 h 136"/>
                <a:gd name="T34" fmla="*/ 35 w 104"/>
                <a:gd name="T35" fmla="*/ 72 h 136"/>
                <a:gd name="T36" fmla="*/ 58 w 104"/>
                <a:gd name="T37" fmla="*/ 115 h 136"/>
                <a:gd name="T38" fmla="*/ 43 w 104"/>
                <a:gd name="T39" fmla="*/ 112 h 136"/>
                <a:gd name="T40" fmla="*/ 47 w 104"/>
                <a:gd name="T41" fmla="*/ 102 h 136"/>
                <a:gd name="T42" fmla="*/ 61 w 104"/>
                <a:gd name="T43" fmla="*/ 105 h 136"/>
                <a:gd name="T44" fmla="*/ 61 w 104"/>
                <a:gd name="T45" fmla="*/ 92 h 136"/>
                <a:gd name="T46" fmla="*/ 47 w 104"/>
                <a:gd name="T47" fmla="*/ 95 h 136"/>
                <a:gd name="T48" fmla="*/ 43 w 104"/>
                <a:gd name="T49" fmla="*/ 85 h 136"/>
                <a:gd name="T50" fmla="*/ 58 w 104"/>
                <a:gd name="T51" fmla="*/ 82 h 136"/>
                <a:gd name="T52" fmla="*/ 61 w 104"/>
                <a:gd name="T53" fmla="*/ 92 h 136"/>
                <a:gd name="T54" fmla="*/ 58 w 104"/>
                <a:gd name="T55" fmla="*/ 74 h 136"/>
                <a:gd name="T56" fmla="*/ 43 w 104"/>
                <a:gd name="T57" fmla="*/ 72 h 136"/>
                <a:gd name="T58" fmla="*/ 47 w 104"/>
                <a:gd name="T59" fmla="*/ 61 h 136"/>
                <a:gd name="T60" fmla="*/ 61 w 104"/>
                <a:gd name="T61" fmla="*/ 64 h 136"/>
                <a:gd name="T62" fmla="*/ 86 w 104"/>
                <a:gd name="T63" fmla="*/ 112 h 136"/>
                <a:gd name="T64" fmla="*/ 72 w 104"/>
                <a:gd name="T65" fmla="*/ 115 h 136"/>
                <a:gd name="T66" fmla="*/ 69 w 104"/>
                <a:gd name="T67" fmla="*/ 104 h 136"/>
                <a:gd name="T68" fmla="*/ 83 w 104"/>
                <a:gd name="T69" fmla="*/ 102 h 136"/>
                <a:gd name="T70" fmla="*/ 86 w 104"/>
                <a:gd name="T71" fmla="*/ 112 h 136"/>
                <a:gd name="T72" fmla="*/ 83 w 104"/>
                <a:gd name="T73" fmla="*/ 95 h 136"/>
                <a:gd name="T74" fmla="*/ 69 w 104"/>
                <a:gd name="T75" fmla="*/ 92 h 136"/>
                <a:gd name="T76" fmla="*/ 72 w 104"/>
                <a:gd name="T77" fmla="*/ 82 h 136"/>
                <a:gd name="T78" fmla="*/ 86 w 104"/>
                <a:gd name="T79" fmla="*/ 84 h 136"/>
                <a:gd name="T80" fmla="*/ 86 w 104"/>
                <a:gd name="T81" fmla="*/ 72 h 136"/>
                <a:gd name="T82" fmla="*/ 72 w 104"/>
                <a:gd name="T83" fmla="*/ 74 h 136"/>
                <a:gd name="T84" fmla="*/ 69 w 104"/>
                <a:gd name="T85" fmla="*/ 64 h 136"/>
                <a:gd name="T86" fmla="*/ 83 w 104"/>
                <a:gd name="T87" fmla="*/ 61 h 136"/>
                <a:gd name="T88" fmla="*/ 86 w 104"/>
                <a:gd name="T89" fmla="*/ 72 h 136"/>
                <a:gd name="T90" fmla="*/ 71 w 104"/>
                <a:gd name="T91" fmla="*/ 48 h 136"/>
                <a:gd name="T92" fmla="*/ 71 w 104"/>
                <a:gd name="T93" fmla="*/ 39 h 136"/>
                <a:gd name="T94" fmla="*/ 90 w 104"/>
                <a:gd name="T95" fmla="*/ 43 h 136"/>
                <a:gd name="T96" fmla="*/ 94 w 104"/>
                <a:gd name="T97" fmla="*/ 27 h 136"/>
                <a:gd name="T98" fmla="*/ 14 w 104"/>
                <a:gd name="T99" fmla="*/ 32 h 136"/>
                <a:gd name="T100" fmla="*/ 10 w 104"/>
                <a:gd name="T101" fmla="*/ 16 h 136"/>
                <a:gd name="T102" fmla="*/ 90 w 104"/>
                <a:gd name="T103" fmla="*/ 12 h 136"/>
                <a:gd name="T104" fmla="*/ 94 w 104"/>
                <a:gd name="T105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36">
                  <a:moveTo>
                    <a:pt x="9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3"/>
                    <a:pt x="3" y="136"/>
                    <a:pt x="6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1" y="136"/>
                    <a:pt x="104" y="133"/>
                    <a:pt x="104" y="13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3"/>
                    <a:pt x="101" y="0"/>
                    <a:pt x="98" y="0"/>
                  </a:cubicBezTo>
                  <a:close/>
                  <a:moveTo>
                    <a:pt x="35" y="112"/>
                  </a:moveTo>
                  <a:cubicBezTo>
                    <a:pt x="35" y="114"/>
                    <a:pt x="34" y="115"/>
                    <a:pt x="3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9" y="115"/>
                    <a:pt x="18" y="114"/>
                    <a:pt x="18" y="112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8" y="103"/>
                    <a:pt x="19" y="102"/>
                    <a:pt x="21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2"/>
                    <a:pt x="35" y="103"/>
                    <a:pt x="35" y="105"/>
                  </a:cubicBezTo>
                  <a:lnTo>
                    <a:pt x="35" y="112"/>
                  </a:lnTo>
                  <a:close/>
                  <a:moveTo>
                    <a:pt x="35" y="92"/>
                  </a:moveTo>
                  <a:cubicBezTo>
                    <a:pt x="35" y="94"/>
                    <a:pt x="34" y="95"/>
                    <a:pt x="3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95"/>
                    <a:pt x="18" y="94"/>
                    <a:pt x="18" y="92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3"/>
                    <a:pt x="19" y="82"/>
                    <a:pt x="21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5" y="83"/>
                    <a:pt x="35" y="85"/>
                  </a:cubicBezTo>
                  <a:lnTo>
                    <a:pt x="35" y="92"/>
                  </a:lnTo>
                  <a:close/>
                  <a:moveTo>
                    <a:pt x="35" y="72"/>
                  </a:moveTo>
                  <a:cubicBezTo>
                    <a:pt x="35" y="73"/>
                    <a:pt x="34" y="74"/>
                    <a:pt x="3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9" y="74"/>
                    <a:pt x="18" y="73"/>
                    <a:pt x="18" y="72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2"/>
                    <a:pt x="19" y="61"/>
                    <a:pt x="21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61"/>
                    <a:pt x="35" y="62"/>
                    <a:pt x="35" y="64"/>
                  </a:cubicBezTo>
                  <a:lnTo>
                    <a:pt x="35" y="72"/>
                  </a:lnTo>
                  <a:close/>
                  <a:moveTo>
                    <a:pt x="61" y="112"/>
                  </a:moveTo>
                  <a:cubicBezTo>
                    <a:pt x="61" y="114"/>
                    <a:pt x="59" y="115"/>
                    <a:pt x="58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5" y="115"/>
                    <a:pt x="43" y="114"/>
                    <a:pt x="43" y="112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3"/>
                    <a:pt x="45" y="102"/>
                    <a:pt x="4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1" y="103"/>
                    <a:pt x="61" y="105"/>
                  </a:cubicBezTo>
                  <a:lnTo>
                    <a:pt x="61" y="112"/>
                  </a:lnTo>
                  <a:close/>
                  <a:moveTo>
                    <a:pt x="61" y="92"/>
                  </a:moveTo>
                  <a:cubicBezTo>
                    <a:pt x="61" y="94"/>
                    <a:pt x="59" y="95"/>
                    <a:pt x="58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5" y="95"/>
                    <a:pt x="43" y="94"/>
                    <a:pt x="43" y="92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3"/>
                    <a:pt x="45" y="82"/>
                    <a:pt x="4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9" y="82"/>
                    <a:pt x="61" y="83"/>
                    <a:pt x="61" y="85"/>
                  </a:cubicBezTo>
                  <a:lnTo>
                    <a:pt x="61" y="92"/>
                  </a:lnTo>
                  <a:close/>
                  <a:moveTo>
                    <a:pt x="61" y="72"/>
                  </a:moveTo>
                  <a:cubicBezTo>
                    <a:pt x="61" y="73"/>
                    <a:pt x="59" y="74"/>
                    <a:pt x="58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5" y="74"/>
                    <a:pt x="43" y="73"/>
                    <a:pt x="43" y="7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2"/>
                    <a:pt x="45" y="61"/>
                    <a:pt x="47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61" y="62"/>
                    <a:pt x="61" y="64"/>
                  </a:cubicBezTo>
                  <a:lnTo>
                    <a:pt x="61" y="72"/>
                  </a:lnTo>
                  <a:close/>
                  <a:moveTo>
                    <a:pt x="86" y="112"/>
                  </a:moveTo>
                  <a:cubicBezTo>
                    <a:pt x="86" y="114"/>
                    <a:pt x="85" y="115"/>
                    <a:pt x="8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0" y="115"/>
                    <a:pt x="69" y="114"/>
                    <a:pt x="69" y="112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3"/>
                    <a:pt x="70" y="102"/>
                    <a:pt x="7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5" y="102"/>
                    <a:pt x="86" y="103"/>
                    <a:pt x="86" y="104"/>
                  </a:cubicBezTo>
                  <a:lnTo>
                    <a:pt x="86" y="112"/>
                  </a:lnTo>
                  <a:close/>
                  <a:moveTo>
                    <a:pt x="86" y="92"/>
                  </a:moveTo>
                  <a:cubicBezTo>
                    <a:pt x="86" y="94"/>
                    <a:pt x="85" y="95"/>
                    <a:pt x="83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0" y="95"/>
                    <a:pt x="69" y="94"/>
                    <a:pt x="69" y="92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2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5" y="82"/>
                    <a:pt x="86" y="83"/>
                    <a:pt x="86" y="84"/>
                  </a:cubicBezTo>
                  <a:lnTo>
                    <a:pt x="86" y="92"/>
                  </a:lnTo>
                  <a:close/>
                  <a:moveTo>
                    <a:pt x="86" y="72"/>
                  </a:moveTo>
                  <a:cubicBezTo>
                    <a:pt x="86" y="73"/>
                    <a:pt x="85" y="74"/>
                    <a:pt x="83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0" y="74"/>
                    <a:pt x="69" y="73"/>
                    <a:pt x="69" y="7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2"/>
                    <a:pt x="70" y="61"/>
                    <a:pt x="72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1"/>
                    <a:pt x="86" y="62"/>
                    <a:pt x="86" y="64"/>
                  </a:cubicBezTo>
                  <a:lnTo>
                    <a:pt x="86" y="72"/>
                  </a:lnTo>
                  <a:close/>
                  <a:moveTo>
                    <a:pt x="87" y="48"/>
                  </a:moveTo>
                  <a:cubicBezTo>
                    <a:pt x="71" y="48"/>
                    <a:pt x="71" y="48"/>
                    <a:pt x="71" y="48"/>
                  </a:cubicBezTo>
                  <a:cubicBezTo>
                    <a:pt x="70" y="48"/>
                    <a:pt x="68" y="46"/>
                    <a:pt x="68" y="43"/>
                  </a:cubicBezTo>
                  <a:cubicBezTo>
                    <a:pt x="68" y="41"/>
                    <a:pt x="70" y="39"/>
                    <a:pt x="71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9" y="39"/>
                    <a:pt x="90" y="41"/>
                    <a:pt x="90" y="43"/>
                  </a:cubicBezTo>
                  <a:cubicBezTo>
                    <a:pt x="90" y="46"/>
                    <a:pt x="89" y="48"/>
                    <a:pt x="87" y="48"/>
                  </a:cubicBezTo>
                  <a:close/>
                  <a:moveTo>
                    <a:pt x="94" y="27"/>
                  </a:moveTo>
                  <a:cubicBezTo>
                    <a:pt x="94" y="30"/>
                    <a:pt x="92" y="32"/>
                    <a:pt x="9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0" y="30"/>
                    <a:pt x="10" y="2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4"/>
                    <a:pt x="12" y="12"/>
                    <a:pt x="14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4" y="14"/>
                    <a:pt x="94" y="16"/>
                  </a:cubicBezTo>
                  <a:lnTo>
                    <a:pt x="9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559"/>
            <p:cNvSpPr/>
            <p:nvPr/>
          </p:nvSpPr>
          <p:spPr bwMode="auto">
            <a:xfrm>
              <a:off x="10272713" y="1063625"/>
              <a:ext cx="12700" cy="41275"/>
            </a:xfrm>
            <a:custGeom>
              <a:avLst/>
              <a:gdLst>
                <a:gd name="T0" fmla="*/ 5 w 5"/>
                <a:gd name="T1" fmla="*/ 14 h 16"/>
                <a:gd name="T2" fmla="*/ 2 w 5"/>
                <a:gd name="T3" fmla="*/ 16 h 16"/>
                <a:gd name="T4" fmla="*/ 2 w 5"/>
                <a:gd name="T5" fmla="*/ 16 h 16"/>
                <a:gd name="T6" fmla="*/ 0 w 5"/>
                <a:gd name="T7" fmla="*/ 14 h 16"/>
                <a:gd name="T8" fmla="*/ 0 w 5"/>
                <a:gd name="T9" fmla="*/ 2 h 16"/>
                <a:gd name="T10" fmla="*/ 2 w 5"/>
                <a:gd name="T11" fmla="*/ 0 h 16"/>
                <a:gd name="T12" fmla="*/ 2 w 5"/>
                <a:gd name="T13" fmla="*/ 0 h 16"/>
                <a:gd name="T14" fmla="*/ 5 w 5"/>
                <a:gd name="T15" fmla="*/ 2 h 16"/>
                <a:gd name="T16" fmla="*/ 5 w 5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5" y="14"/>
                  </a:moveTo>
                  <a:cubicBezTo>
                    <a:pt x="5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803"/>
          <p:cNvSpPr/>
          <p:nvPr/>
        </p:nvSpPr>
        <p:spPr bwMode="auto">
          <a:xfrm>
            <a:off x="7437469" y="3830893"/>
            <a:ext cx="554944" cy="527296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4AD4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Freeform 939"/>
          <p:cNvSpPr>
            <a:spLocks noEditPoints="1"/>
          </p:cNvSpPr>
          <p:nvPr/>
        </p:nvSpPr>
        <p:spPr bwMode="auto">
          <a:xfrm>
            <a:off x="9123388" y="2910825"/>
            <a:ext cx="431806" cy="560028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3F54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6C93E42-F761-475C-9D3F-874D5B72890A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57" name="TextBox 64">
              <a:extLst>
                <a:ext uri="{FF2B5EF4-FFF2-40B4-BE49-F238E27FC236}">
                  <a16:creationId xmlns:a16="http://schemas.microsoft.com/office/drawing/2014/main" id="{A9C8C54E-0C11-4A30-BF2D-DA04CF0B699D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8" name="TextBox 49">
              <a:extLst>
                <a:ext uri="{FF2B5EF4-FFF2-40B4-BE49-F238E27FC236}">
                  <a16:creationId xmlns:a16="http://schemas.microsoft.com/office/drawing/2014/main" id="{337421AB-C19D-4920-99AF-6918BB3666CE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0CD4344-8D21-428C-BF1C-6DC1D3A7E141}"/>
              </a:ext>
            </a:extLst>
          </p:cNvPr>
          <p:cNvGrpSpPr/>
          <p:nvPr/>
        </p:nvGrpSpPr>
        <p:grpSpPr>
          <a:xfrm>
            <a:off x="1444789" y="1271408"/>
            <a:ext cx="3055138" cy="844699"/>
            <a:chOff x="1444789" y="1445579"/>
            <a:chExt cx="3055138" cy="844699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66E94210-1569-420E-A6F3-B194B7C40978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5BECD44-529B-4C69-A3E1-9606925FB8F6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120C3A7-E21F-4740-8FCF-A42B60B93D42}"/>
              </a:ext>
            </a:extLst>
          </p:cNvPr>
          <p:cNvGrpSpPr/>
          <p:nvPr/>
        </p:nvGrpSpPr>
        <p:grpSpPr>
          <a:xfrm>
            <a:off x="4654106" y="1271408"/>
            <a:ext cx="3055138" cy="844699"/>
            <a:chOff x="1444789" y="1445579"/>
            <a:chExt cx="3055138" cy="84469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2B17F28-38EB-4B44-96AD-96B55A98ECB0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F788EA08-688F-4F43-A2C9-1724EA3528B1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4BDDEF6-997A-4E39-A4A8-8A4A8B6A12BB}"/>
              </a:ext>
            </a:extLst>
          </p:cNvPr>
          <p:cNvGrpSpPr/>
          <p:nvPr/>
        </p:nvGrpSpPr>
        <p:grpSpPr>
          <a:xfrm>
            <a:off x="7595819" y="1271408"/>
            <a:ext cx="3055138" cy="844699"/>
            <a:chOff x="1444789" y="1445579"/>
            <a:chExt cx="3055138" cy="844699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2BC612AF-1D89-41E6-B497-73D5698E8E54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48359497-9123-4272-B980-D17C9FB6B6A0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48814F-AEF6-4245-8F6C-2EAE49F119D7}"/>
              </a:ext>
            </a:extLst>
          </p:cNvPr>
          <p:cNvGrpSpPr/>
          <p:nvPr/>
        </p:nvGrpSpPr>
        <p:grpSpPr>
          <a:xfrm>
            <a:off x="2972358" y="5176876"/>
            <a:ext cx="3055138" cy="844699"/>
            <a:chOff x="1444789" y="1445579"/>
            <a:chExt cx="3055138" cy="844699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C195306B-E49B-44D1-BD13-2B180568E234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86C83647-2979-4D0A-941F-E82149B9BE59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CD5D477-036E-4577-9FE8-C0EA122AC591}"/>
              </a:ext>
            </a:extLst>
          </p:cNvPr>
          <p:cNvGrpSpPr/>
          <p:nvPr/>
        </p:nvGrpSpPr>
        <p:grpSpPr>
          <a:xfrm>
            <a:off x="6234396" y="5176876"/>
            <a:ext cx="3055138" cy="844699"/>
            <a:chOff x="1444789" y="1445579"/>
            <a:chExt cx="3055138" cy="84469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6906C1A6-0B82-46A4-8E47-49D18FA9C0BF}"/>
                </a:ext>
              </a:extLst>
            </p:cNvPr>
            <p:cNvSpPr/>
            <p:nvPr/>
          </p:nvSpPr>
          <p:spPr>
            <a:xfrm>
              <a:off x="2114459" y="144557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61E5897-4AD0-47A7-8CA7-50BCDA3F9010}"/>
                </a:ext>
              </a:extLst>
            </p:cNvPr>
            <p:cNvSpPr/>
            <p:nvPr/>
          </p:nvSpPr>
          <p:spPr>
            <a:xfrm>
              <a:off x="1444789" y="1767058"/>
              <a:ext cx="3055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781705" y="3970580"/>
            <a:ext cx="105004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349097" y="1613835"/>
            <a:ext cx="1743861" cy="2380860"/>
            <a:chOff x="1349097" y="1624204"/>
            <a:chExt cx="1743861" cy="2380860"/>
          </a:xfrm>
          <a:solidFill>
            <a:schemeClr val="bg1">
              <a:lumMod val="75000"/>
            </a:schemeClr>
          </a:solidFill>
        </p:grpSpPr>
        <p:cxnSp>
          <p:nvCxnSpPr>
            <p:cNvPr id="11" name="Straight Connector 131"/>
            <p:cNvCxnSpPr/>
            <p:nvPr/>
          </p:nvCxnSpPr>
          <p:spPr>
            <a:xfrm flipV="1">
              <a:off x="2213859" y="3357805"/>
              <a:ext cx="0" cy="647259"/>
            </a:xfrm>
            <a:prstGeom prst="line">
              <a:avLst/>
            </a:prstGeom>
            <a:grpFill/>
            <a:ln w="53975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Block Arc 132"/>
            <p:cNvSpPr/>
            <p:nvPr/>
          </p:nvSpPr>
          <p:spPr>
            <a:xfrm rot="7681004">
              <a:off x="1349097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4426" y="1082576"/>
            <a:ext cx="1743861" cy="2912119"/>
            <a:chOff x="3274426" y="1092945"/>
            <a:chExt cx="1743861" cy="2912119"/>
          </a:xfrm>
          <a:solidFill>
            <a:schemeClr val="bg1">
              <a:lumMod val="75000"/>
            </a:schemeClr>
          </a:solidFill>
        </p:grpSpPr>
        <p:cxnSp>
          <p:nvCxnSpPr>
            <p:cNvPr id="14" name="Straight Connector 136"/>
            <p:cNvCxnSpPr/>
            <p:nvPr/>
          </p:nvCxnSpPr>
          <p:spPr>
            <a:xfrm flipV="1">
              <a:off x="4139188" y="2787665"/>
              <a:ext cx="0" cy="1217399"/>
            </a:xfrm>
            <a:prstGeom prst="line">
              <a:avLst/>
            </a:prstGeom>
            <a:grpFill/>
            <a:ln w="53975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Block Arc 137"/>
            <p:cNvSpPr/>
            <p:nvPr/>
          </p:nvSpPr>
          <p:spPr>
            <a:xfrm rot="7681004">
              <a:off x="3274426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62162" y="1613835"/>
            <a:ext cx="1743861" cy="2380860"/>
            <a:chOff x="5262162" y="1624204"/>
            <a:chExt cx="1743861" cy="2380860"/>
          </a:xfrm>
          <a:solidFill>
            <a:schemeClr val="bg1">
              <a:lumMod val="75000"/>
            </a:schemeClr>
          </a:solidFill>
        </p:grpSpPr>
        <p:cxnSp>
          <p:nvCxnSpPr>
            <p:cNvPr id="17" name="Straight Connector 140"/>
            <p:cNvCxnSpPr/>
            <p:nvPr/>
          </p:nvCxnSpPr>
          <p:spPr>
            <a:xfrm flipV="1">
              <a:off x="6126924" y="3357805"/>
              <a:ext cx="0" cy="647259"/>
            </a:xfrm>
            <a:prstGeom prst="line">
              <a:avLst/>
            </a:prstGeom>
            <a:grpFill/>
            <a:ln w="53975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Block Arc 141"/>
            <p:cNvSpPr/>
            <p:nvPr/>
          </p:nvSpPr>
          <p:spPr>
            <a:xfrm rot="7681004">
              <a:off x="5262162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83740" y="1082576"/>
            <a:ext cx="1743861" cy="2912119"/>
            <a:chOff x="7183740" y="1092945"/>
            <a:chExt cx="1743861" cy="2912119"/>
          </a:xfrm>
          <a:solidFill>
            <a:schemeClr val="bg1">
              <a:lumMod val="75000"/>
            </a:schemeClr>
          </a:solidFill>
        </p:grpSpPr>
        <p:cxnSp>
          <p:nvCxnSpPr>
            <p:cNvPr id="20" name="Straight Connector 144"/>
            <p:cNvCxnSpPr/>
            <p:nvPr/>
          </p:nvCxnSpPr>
          <p:spPr>
            <a:xfrm flipV="1">
              <a:off x="8048502" y="2787664"/>
              <a:ext cx="0" cy="1217400"/>
            </a:xfrm>
            <a:prstGeom prst="line">
              <a:avLst/>
            </a:prstGeom>
            <a:grpFill/>
            <a:ln w="53975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Block Arc 145"/>
            <p:cNvSpPr/>
            <p:nvPr/>
          </p:nvSpPr>
          <p:spPr>
            <a:xfrm rot="7681004">
              <a:off x="7183740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01566" y="1613835"/>
            <a:ext cx="1743861" cy="2381059"/>
            <a:chOff x="9101566" y="1624204"/>
            <a:chExt cx="1743861" cy="2381059"/>
          </a:xfrm>
          <a:solidFill>
            <a:schemeClr val="bg1">
              <a:lumMod val="75000"/>
            </a:schemeClr>
          </a:solidFill>
        </p:grpSpPr>
        <p:cxnSp>
          <p:nvCxnSpPr>
            <p:cNvPr id="23" name="Straight Connector 148"/>
            <p:cNvCxnSpPr/>
            <p:nvPr/>
          </p:nvCxnSpPr>
          <p:spPr>
            <a:xfrm flipV="1">
              <a:off x="9966328" y="3357805"/>
              <a:ext cx="0" cy="647458"/>
            </a:xfrm>
            <a:prstGeom prst="line">
              <a:avLst/>
            </a:prstGeom>
            <a:grpFill/>
            <a:ln w="53975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Block Arc 149"/>
            <p:cNvSpPr/>
            <p:nvPr/>
          </p:nvSpPr>
          <p:spPr>
            <a:xfrm rot="7681004">
              <a:off x="9101566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Oval 130"/>
          <p:cNvSpPr/>
          <p:nvPr/>
        </p:nvSpPr>
        <p:spPr>
          <a:xfrm>
            <a:off x="5507210" y="1887016"/>
            <a:ext cx="1141194" cy="1141194"/>
          </a:xfrm>
          <a:prstGeom prst="ellipse">
            <a:avLst/>
          </a:pr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Freeform 146"/>
          <p:cNvSpPr>
            <a:spLocks noEditPoints="1"/>
          </p:cNvSpPr>
          <p:nvPr/>
        </p:nvSpPr>
        <p:spPr bwMode="auto">
          <a:xfrm>
            <a:off x="5821956" y="2219444"/>
            <a:ext cx="509588" cy="509588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Oval 130"/>
          <p:cNvSpPr/>
          <p:nvPr/>
        </p:nvSpPr>
        <p:spPr>
          <a:xfrm>
            <a:off x="9399347" y="1903302"/>
            <a:ext cx="1141194" cy="1141194"/>
          </a:xfrm>
          <a:prstGeom prst="ellipse">
            <a:avLst/>
          </a:pr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Freeform 70"/>
          <p:cNvSpPr/>
          <p:nvPr/>
        </p:nvSpPr>
        <p:spPr bwMode="auto">
          <a:xfrm>
            <a:off x="9684962" y="2195722"/>
            <a:ext cx="552450" cy="523875"/>
          </a:xfrm>
          <a:custGeom>
            <a:avLst/>
            <a:gdLst>
              <a:gd name="T0" fmla="*/ 174 w 348"/>
              <a:gd name="T1" fmla="*/ 0 h 330"/>
              <a:gd name="T2" fmla="*/ 216 w 348"/>
              <a:gd name="T3" fmla="*/ 123 h 330"/>
              <a:gd name="T4" fmla="*/ 348 w 348"/>
              <a:gd name="T5" fmla="*/ 125 h 330"/>
              <a:gd name="T6" fmla="*/ 243 w 348"/>
              <a:gd name="T7" fmla="*/ 205 h 330"/>
              <a:gd name="T8" fmla="*/ 281 w 348"/>
              <a:gd name="T9" fmla="*/ 330 h 330"/>
              <a:gd name="T10" fmla="*/ 174 w 348"/>
              <a:gd name="T11" fmla="*/ 257 h 330"/>
              <a:gd name="T12" fmla="*/ 67 w 348"/>
              <a:gd name="T13" fmla="*/ 330 h 330"/>
              <a:gd name="T14" fmla="*/ 105 w 348"/>
              <a:gd name="T15" fmla="*/ 205 h 330"/>
              <a:gd name="T16" fmla="*/ 0 w 348"/>
              <a:gd name="T17" fmla="*/ 125 h 330"/>
              <a:gd name="T18" fmla="*/ 132 w 348"/>
              <a:gd name="T19" fmla="*/ 123 h 330"/>
              <a:gd name="T20" fmla="*/ 174 w 348"/>
              <a:gd name="T21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8" h="330">
                <a:moveTo>
                  <a:pt x="174" y="0"/>
                </a:moveTo>
                <a:lnTo>
                  <a:pt x="216" y="123"/>
                </a:lnTo>
                <a:lnTo>
                  <a:pt x="348" y="125"/>
                </a:lnTo>
                <a:lnTo>
                  <a:pt x="243" y="205"/>
                </a:lnTo>
                <a:lnTo>
                  <a:pt x="281" y="330"/>
                </a:lnTo>
                <a:lnTo>
                  <a:pt x="174" y="257"/>
                </a:lnTo>
                <a:lnTo>
                  <a:pt x="67" y="330"/>
                </a:lnTo>
                <a:lnTo>
                  <a:pt x="105" y="205"/>
                </a:lnTo>
                <a:lnTo>
                  <a:pt x="0" y="125"/>
                </a:lnTo>
                <a:lnTo>
                  <a:pt x="132" y="123"/>
                </a:lnTo>
                <a:lnTo>
                  <a:pt x="1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Oval 130"/>
          <p:cNvSpPr/>
          <p:nvPr/>
        </p:nvSpPr>
        <p:spPr>
          <a:xfrm>
            <a:off x="1641387" y="1877946"/>
            <a:ext cx="1141194" cy="1141194"/>
          </a:xfrm>
          <a:prstGeom prst="ellipse">
            <a:avLst/>
          </a:prstGeom>
          <a:solidFill>
            <a:srgbClr val="3F54E7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20265" y="2169539"/>
            <a:ext cx="608013" cy="609600"/>
            <a:chOff x="6277256" y="1639420"/>
            <a:chExt cx="608013" cy="609600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6277256" y="1639420"/>
              <a:ext cx="608013" cy="609600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6542369" y="1753720"/>
              <a:ext cx="155575" cy="303213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Oval 130"/>
          <p:cNvSpPr/>
          <p:nvPr/>
        </p:nvSpPr>
        <p:spPr>
          <a:xfrm>
            <a:off x="7485073" y="1351851"/>
            <a:ext cx="1141194" cy="1141194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Freeform 188"/>
          <p:cNvSpPr/>
          <p:nvPr/>
        </p:nvSpPr>
        <p:spPr bwMode="auto">
          <a:xfrm>
            <a:off x="7770975" y="1621574"/>
            <a:ext cx="582613" cy="552450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Oval 130"/>
          <p:cNvSpPr/>
          <p:nvPr/>
        </p:nvSpPr>
        <p:spPr>
          <a:xfrm>
            <a:off x="3566716" y="1332705"/>
            <a:ext cx="1141194" cy="1141194"/>
          </a:xfrm>
          <a:prstGeom prst="ellipse">
            <a:avLst/>
          </a:prstGeom>
          <a:solidFill>
            <a:srgbClr val="4AD4C4"/>
          </a:solidFill>
          <a:ln w="1206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Freeform 187"/>
          <p:cNvSpPr/>
          <p:nvPr/>
        </p:nvSpPr>
        <p:spPr bwMode="auto">
          <a:xfrm>
            <a:off x="3878506" y="1749610"/>
            <a:ext cx="550863" cy="382588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112045" y="3850679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037374" y="38603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025110" y="38603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946018" y="38603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9842003" y="38603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E89AEC2-230B-402C-8333-0B493BE6D867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67" name="TextBox 64">
              <a:extLst>
                <a:ext uri="{FF2B5EF4-FFF2-40B4-BE49-F238E27FC236}">
                  <a16:creationId xmlns:a16="http://schemas.microsoft.com/office/drawing/2014/main" id="{C8768792-BCCF-4832-92C5-4F0E81CFD0F8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8" name="TextBox 49">
              <a:extLst>
                <a:ext uri="{FF2B5EF4-FFF2-40B4-BE49-F238E27FC236}">
                  <a16:creationId xmlns:a16="http://schemas.microsoft.com/office/drawing/2014/main" id="{333A678A-F50C-4662-99AC-09F368D5F2A3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94E5F4F-90F4-486A-873B-6DDE954EF97A}"/>
              </a:ext>
            </a:extLst>
          </p:cNvPr>
          <p:cNvGrpSpPr/>
          <p:nvPr/>
        </p:nvGrpSpPr>
        <p:grpSpPr>
          <a:xfrm>
            <a:off x="1376657" y="4351346"/>
            <a:ext cx="1617441" cy="1323439"/>
            <a:chOff x="2054629" y="1445579"/>
            <a:chExt cx="1617441" cy="132343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42521F47-45F1-41BC-975A-C14E29210AD1}"/>
                </a:ext>
              </a:extLst>
            </p:cNvPr>
            <p:cNvSpPr/>
            <p:nvPr/>
          </p:nvSpPr>
          <p:spPr>
            <a:xfrm>
              <a:off x="2342085" y="144557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2292461-5C25-45D5-8C13-CA77A90CB8DE}"/>
                </a:ext>
              </a:extLst>
            </p:cNvPr>
            <p:cNvSpPr/>
            <p:nvPr/>
          </p:nvSpPr>
          <p:spPr>
            <a:xfrm>
              <a:off x="2054629" y="1814911"/>
              <a:ext cx="161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CBBCC83-982B-4610-950A-AE4484D96580}"/>
              </a:ext>
            </a:extLst>
          </p:cNvPr>
          <p:cNvGrpSpPr/>
          <p:nvPr/>
        </p:nvGrpSpPr>
        <p:grpSpPr>
          <a:xfrm>
            <a:off x="3328592" y="4351346"/>
            <a:ext cx="1617441" cy="1323439"/>
            <a:chOff x="2054629" y="1445579"/>
            <a:chExt cx="1617441" cy="1323439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4FA5C4AE-7A17-42D0-8A2E-A006A5F1A16D}"/>
                </a:ext>
              </a:extLst>
            </p:cNvPr>
            <p:cNvSpPr/>
            <p:nvPr/>
          </p:nvSpPr>
          <p:spPr>
            <a:xfrm>
              <a:off x="2342085" y="144557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68CC5337-EAB5-4C0C-B989-19EE9F1F9628}"/>
                </a:ext>
              </a:extLst>
            </p:cNvPr>
            <p:cNvSpPr/>
            <p:nvPr/>
          </p:nvSpPr>
          <p:spPr>
            <a:xfrm>
              <a:off x="2054629" y="1814911"/>
              <a:ext cx="161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0EA340C-6CCA-4C84-988B-5F65FCCE1656}"/>
              </a:ext>
            </a:extLst>
          </p:cNvPr>
          <p:cNvGrpSpPr/>
          <p:nvPr/>
        </p:nvGrpSpPr>
        <p:grpSpPr>
          <a:xfrm>
            <a:off x="5280527" y="4351346"/>
            <a:ext cx="1617441" cy="1323439"/>
            <a:chOff x="2054629" y="1445579"/>
            <a:chExt cx="1617441" cy="1323439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F96E84C2-0963-43E9-86B4-6B158EEB8DA1}"/>
                </a:ext>
              </a:extLst>
            </p:cNvPr>
            <p:cNvSpPr/>
            <p:nvPr/>
          </p:nvSpPr>
          <p:spPr>
            <a:xfrm>
              <a:off x="2342085" y="144557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FE211C5A-0CBD-4678-8271-62C12E556B69}"/>
                </a:ext>
              </a:extLst>
            </p:cNvPr>
            <p:cNvSpPr/>
            <p:nvPr/>
          </p:nvSpPr>
          <p:spPr>
            <a:xfrm>
              <a:off x="2054629" y="1814911"/>
              <a:ext cx="161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59B55F7-790B-4D77-9EDC-05D90DAB002B}"/>
              </a:ext>
            </a:extLst>
          </p:cNvPr>
          <p:cNvGrpSpPr/>
          <p:nvPr/>
        </p:nvGrpSpPr>
        <p:grpSpPr>
          <a:xfrm>
            <a:off x="7232462" y="4351346"/>
            <a:ext cx="1617441" cy="1323439"/>
            <a:chOff x="2054629" y="1445579"/>
            <a:chExt cx="1617441" cy="1323439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9304B9B-10B8-4A4B-8013-30EB83D9AA19}"/>
                </a:ext>
              </a:extLst>
            </p:cNvPr>
            <p:cNvSpPr/>
            <p:nvPr/>
          </p:nvSpPr>
          <p:spPr>
            <a:xfrm>
              <a:off x="2342085" y="144557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2AA2ED5-17CD-41BF-8213-90EA04379762}"/>
                </a:ext>
              </a:extLst>
            </p:cNvPr>
            <p:cNvSpPr/>
            <p:nvPr/>
          </p:nvSpPr>
          <p:spPr>
            <a:xfrm>
              <a:off x="2054629" y="1814911"/>
              <a:ext cx="161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76AC85D-1147-4BE5-88D7-F03321A87FE3}"/>
              </a:ext>
            </a:extLst>
          </p:cNvPr>
          <p:cNvGrpSpPr/>
          <p:nvPr/>
        </p:nvGrpSpPr>
        <p:grpSpPr>
          <a:xfrm>
            <a:off x="9184397" y="4351346"/>
            <a:ext cx="1617441" cy="1323439"/>
            <a:chOff x="2054629" y="1445579"/>
            <a:chExt cx="1617441" cy="1323439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B6933B18-30AE-4B69-A443-9ED40C48AA50}"/>
                </a:ext>
              </a:extLst>
            </p:cNvPr>
            <p:cNvSpPr/>
            <p:nvPr/>
          </p:nvSpPr>
          <p:spPr>
            <a:xfrm>
              <a:off x="2342085" y="144557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5B0ECECE-BBCE-4273-A9D0-660A332F80AA}"/>
                </a:ext>
              </a:extLst>
            </p:cNvPr>
            <p:cNvSpPr/>
            <p:nvPr/>
          </p:nvSpPr>
          <p:spPr>
            <a:xfrm>
              <a:off x="2054629" y="1814911"/>
              <a:ext cx="161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100" dirty="0"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5C3E92C-3118-4B26-9A15-7E67ADC09D4F}"/>
              </a:ext>
            </a:extLst>
          </p:cNvPr>
          <p:cNvSpPr/>
          <p:nvPr/>
        </p:nvSpPr>
        <p:spPr>
          <a:xfrm>
            <a:off x="2336800" y="1125766"/>
            <a:ext cx="9855200" cy="5732236"/>
          </a:xfrm>
          <a:custGeom>
            <a:avLst/>
            <a:gdLst>
              <a:gd name="connsiteX0" fmla="*/ 8907407 w 9412232"/>
              <a:gd name="connsiteY0" fmla="*/ 488 h 5474585"/>
              <a:gd name="connsiteX1" fmla="*/ 9289598 w 9412232"/>
              <a:gd name="connsiteY1" fmla="*/ 39531 h 5474585"/>
              <a:gd name="connsiteX2" fmla="*/ 9412232 w 9412232"/>
              <a:gd name="connsiteY2" fmla="*/ 61970 h 5474585"/>
              <a:gd name="connsiteX3" fmla="*/ 9412232 w 9412232"/>
              <a:gd name="connsiteY3" fmla="*/ 5474585 h 5474585"/>
              <a:gd name="connsiteX4" fmla="*/ 0 w 9412232"/>
              <a:gd name="connsiteY4" fmla="*/ 5474585 h 5474585"/>
              <a:gd name="connsiteX5" fmla="*/ 23487 w 9412232"/>
              <a:gd name="connsiteY5" fmla="*/ 5447561 h 5474585"/>
              <a:gd name="connsiteX6" fmla="*/ 2097032 w 9412232"/>
              <a:gd name="connsiteY6" fmla="*/ 3252085 h 5474585"/>
              <a:gd name="connsiteX7" fmla="*/ 3494032 w 9412232"/>
              <a:gd name="connsiteY7" fmla="*/ 2985385 h 5474585"/>
              <a:gd name="connsiteX8" fmla="*/ 3214632 w 9412232"/>
              <a:gd name="connsiteY8" fmla="*/ 1753485 h 5474585"/>
              <a:gd name="connsiteX9" fmla="*/ 5526032 w 9412232"/>
              <a:gd name="connsiteY9" fmla="*/ 1982085 h 5474585"/>
              <a:gd name="connsiteX10" fmla="*/ 7011932 w 9412232"/>
              <a:gd name="connsiteY10" fmla="*/ 1804285 h 5474585"/>
              <a:gd name="connsiteX11" fmla="*/ 8193032 w 9412232"/>
              <a:gd name="connsiteY11" fmla="*/ 178685 h 5474585"/>
              <a:gd name="connsiteX12" fmla="*/ 8907407 w 9412232"/>
              <a:gd name="connsiteY12" fmla="*/ 488 h 547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12232" h="5474585">
                <a:moveTo>
                  <a:pt x="8907407" y="488"/>
                </a:moveTo>
                <a:cubicBezTo>
                  <a:pt x="9032819" y="3332"/>
                  <a:pt x="9160613" y="18380"/>
                  <a:pt x="9289598" y="39531"/>
                </a:cubicBezTo>
                <a:lnTo>
                  <a:pt x="9412232" y="61970"/>
                </a:lnTo>
                <a:lnTo>
                  <a:pt x="9412232" y="5474585"/>
                </a:lnTo>
                <a:lnTo>
                  <a:pt x="0" y="5474585"/>
                </a:lnTo>
                <a:lnTo>
                  <a:pt x="23487" y="5447561"/>
                </a:lnTo>
                <a:cubicBezTo>
                  <a:pt x="591354" y="4792589"/>
                  <a:pt x="1584534" y="3633879"/>
                  <a:pt x="2097032" y="3252085"/>
                </a:cubicBezTo>
                <a:cubicBezTo>
                  <a:pt x="2727799" y="2782185"/>
                  <a:pt x="3307766" y="3235152"/>
                  <a:pt x="3494032" y="2985385"/>
                </a:cubicBezTo>
                <a:cubicBezTo>
                  <a:pt x="3680299" y="2735618"/>
                  <a:pt x="2875965" y="1920702"/>
                  <a:pt x="3214632" y="1753485"/>
                </a:cubicBezTo>
                <a:cubicBezTo>
                  <a:pt x="3553299" y="1586268"/>
                  <a:pt x="4893149" y="1973618"/>
                  <a:pt x="5526032" y="1982085"/>
                </a:cubicBezTo>
                <a:cubicBezTo>
                  <a:pt x="6158915" y="1990552"/>
                  <a:pt x="6567432" y="2104852"/>
                  <a:pt x="7011932" y="1804285"/>
                </a:cubicBezTo>
                <a:cubicBezTo>
                  <a:pt x="7456432" y="1503718"/>
                  <a:pt x="7748532" y="460202"/>
                  <a:pt x="8193032" y="178685"/>
                </a:cubicBezTo>
                <a:cubicBezTo>
                  <a:pt x="8415282" y="37927"/>
                  <a:pt x="8656582" y="-5201"/>
                  <a:pt x="8907407" y="488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100000">
                  <a:srgbClr val="0674C1">
                    <a:alpha val="0"/>
                  </a:srgbClr>
                </a:gs>
                <a:gs pos="0">
                  <a:srgbClr val="4AD4C4">
                    <a:alpha val="0"/>
                  </a:srgbClr>
                </a:gs>
                <a:gs pos="53000">
                  <a:srgbClr val="3F54E7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2107D14-4E3E-4CA2-9336-569548A23139}"/>
              </a:ext>
            </a:extLst>
          </p:cNvPr>
          <p:cNvSpPr/>
          <p:nvPr/>
        </p:nvSpPr>
        <p:spPr>
          <a:xfrm>
            <a:off x="2779768" y="1383416"/>
            <a:ext cx="9412232" cy="5474585"/>
          </a:xfrm>
          <a:custGeom>
            <a:avLst/>
            <a:gdLst>
              <a:gd name="connsiteX0" fmla="*/ 8907407 w 9412232"/>
              <a:gd name="connsiteY0" fmla="*/ 488 h 5474585"/>
              <a:gd name="connsiteX1" fmla="*/ 9289598 w 9412232"/>
              <a:gd name="connsiteY1" fmla="*/ 39531 h 5474585"/>
              <a:gd name="connsiteX2" fmla="*/ 9412232 w 9412232"/>
              <a:gd name="connsiteY2" fmla="*/ 61970 h 5474585"/>
              <a:gd name="connsiteX3" fmla="*/ 9412232 w 9412232"/>
              <a:gd name="connsiteY3" fmla="*/ 5474585 h 5474585"/>
              <a:gd name="connsiteX4" fmla="*/ 0 w 9412232"/>
              <a:gd name="connsiteY4" fmla="*/ 5474585 h 5474585"/>
              <a:gd name="connsiteX5" fmla="*/ 23487 w 9412232"/>
              <a:gd name="connsiteY5" fmla="*/ 5447561 h 5474585"/>
              <a:gd name="connsiteX6" fmla="*/ 2097032 w 9412232"/>
              <a:gd name="connsiteY6" fmla="*/ 3252085 h 5474585"/>
              <a:gd name="connsiteX7" fmla="*/ 3494032 w 9412232"/>
              <a:gd name="connsiteY7" fmla="*/ 2985385 h 5474585"/>
              <a:gd name="connsiteX8" fmla="*/ 3214632 w 9412232"/>
              <a:gd name="connsiteY8" fmla="*/ 1753485 h 5474585"/>
              <a:gd name="connsiteX9" fmla="*/ 5526032 w 9412232"/>
              <a:gd name="connsiteY9" fmla="*/ 1982085 h 5474585"/>
              <a:gd name="connsiteX10" fmla="*/ 7011932 w 9412232"/>
              <a:gd name="connsiteY10" fmla="*/ 1804285 h 5474585"/>
              <a:gd name="connsiteX11" fmla="*/ 8193032 w 9412232"/>
              <a:gd name="connsiteY11" fmla="*/ 178685 h 5474585"/>
              <a:gd name="connsiteX12" fmla="*/ 8907407 w 9412232"/>
              <a:gd name="connsiteY12" fmla="*/ 488 h 547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12232" h="5474585">
                <a:moveTo>
                  <a:pt x="8907407" y="488"/>
                </a:moveTo>
                <a:cubicBezTo>
                  <a:pt x="9032819" y="3332"/>
                  <a:pt x="9160613" y="18380"/>
                  <a:pt x="9289598" y="39531"/>
                </a:cubicBezTo>
                <a:lnTo>
                  <a:pt x="9412232" y="61970"/>
                </a:lnTo>
                <a:lnTo>
                  <a:pt x="9412232" y="5474585"/>
                </a:lnTo>
                <a:lnTo>
                  <a:pt x="0" y="5474585"/>
                </a:lnTo>
                <a:lnTo>
                  <a:pt x="23487" y="5447561"/>
                </a:lnTo>
                <a:cubicBezTo>
                  <a:pt x="591354" y="4792589"/>
                  <a:pt x="1584534" y="3633879"/>
                  <a:pt x="2097032" y="3252085"/>
                </a:cubicBezTo>
                <a:cubicBezTo>
                  <a:pt x="2727799" y="2782185"/>
                  <a:pt x="3307766" y="3235152"/>
                  <a:pt x="3494032" y="2985385"/>
                </a:cubicBezTo>
                <a:cubicBezTo>
                  <a:pt x="3680299" y="2735618"/>
                  <a:pt x="2875965" y="1920702"/>
                  <a:pt x="3214632" y="1753485"/>
                </a:cubicBezTo>
                <a:cubicBezTo>
                  <a:pt x="3553299" y="1586268"/>
                  <a:pt x="4893149" y="1973618"/>
                  <a:pt x="5526032" y="1982085"/>
                </a:cubicBezTo>
                <a:cubicBezTo>
                  <a:pt x="6158915" y="1990552"/>
                  <a:pt x="6567432" y="2104852"/>
                  <a:pt x="7011932" y="1804285"/>
                </a:cubicBezTo>
                <a:cubicBezTo>
                  <a:pt x="7456432" y="1503718"/>
                  <a:pt x="7748532" y="460202"/>
                  <a:pt x="8193032" y="178685"/>
                </a:cubicBezTo>
                <a:cubicBezTo>
                  <a:pt x="8415282" y="37927"/>
                  <a:pt x="8656582" y="-5201"/>
                  <a:pt x="8907407" y="488"/>
                </a:cubicBezTo>
                <a:close/>
              </a:path>
            </a:pathLst>
          </a:custGeom>
          <a:solidFill>
            <a:srgbClr val="3F54E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FF863C6-02DA-4C37-BE0F-A909E0051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64" y="2567668"/>
            <a:ext cx="7124700" cy="3943350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1756590" y="588549"/>
            <a:ext cx="4308383" cy="4308384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49">
            <a:extLst>
              <a:ext uri="{FF2B5EF4-FFF2-40B4-BE49-F238E27FC236}">
                <a16:creationId xmlns:a16="http://schemas.microsoft.com/office/drawing/2014/main" id="{F68EA6DB-74F9-4045-AD4D-91138D0454C0}"/>
              </a:ext>
            </a:extLst>
          </p:cNvPr>
          <p:cNvSpPr txBox="1"/>
          <p:nvPr/>
        </p:nvSpPr>
        <p:spPr>
          <a:xfrm>
            <a:off x="1668285" y="1340508"/>
            <a:ext cx="8303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100000">
                      <a:srgbClr val="3F54E7"/>
                    </a:gs>
                    <a:gs pos="0">
                      <a:srgbClr val="4AD4C4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54EA80-4A23-4E79-A3FA-87680F8F120C}"/>
              </a:ext>
            </a:extLst>
          </p:cNvPr>
          <p:cNvSpPr txBox="1"/>
          <p:nvPr/>
        </p:nvSpPr>
        <p:spPr>
          <a:xfrm>
            <a:off x="1697313" y="2370575"/>
            <a:ext cx="37010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3F54E7"/>
                    </a:gs>
                    <a:gs pos="0">
                      <a:srgbClr val="4AD4C4"/>
                    </a:gs>
                  </a:gsLst>
                  <a:lin ang="5400000" scaled="1"/>
                </a:gradFill>
                <a:latin typeface="站酷文艺体" panose="02000603000000000000" pitchFamily="50" charset="-122"/>
                <a:ea typeface="站酷文艺体" panose="02000603000000000000" pitchFamily="50" charset="-122"/>
              </a:rPr>
              <a:t>Business summary plan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21EB0A6-BF3D-47EF-BA25-CAF2C6480466}"/>
              </a:ext>
            </a:extLst>
          </p:cNvPr>
          <p:cNvSpPr/>
          <p:nvPr/>
        </p:nvSpPr>
        <p:spPr>
          <a:xfrm>
            <a:off x="1830925" y="3070216"/>
            <a:ext cx="2939740" cy="463591"/>
          </a:xfrm>
          <a:prstGeom prst="roundRect">
            <a:avLst/>
          </a:prstGeom>
          <a:noFill/>
          <a:ln w="25400">
            <a:solidFill>
              <a:srgbClr val="4AD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93A805-AA84-4788-9CB4-C2D1F5CE6A91}"/>
              </a:ext>
            </a:extLst>
          </p:cNvPr>
          <p:cNvSpPr txBox="1"/>
          <p:nvPr/>
        </p:nvSpPr>
        <p:spPr>
          <a:xfrm>
            <a:off x="2125242" y="311734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en-US" altLang="zh-CN" b="1" dirty="0"/>
              <a:t>51PPT</a:t>
            </a:r>
            <a:r>
              <a:rPr lang="zh-CN" altLang="en-US" b="1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652354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A43474C1-4F54-4593-A673-1FE45896E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476627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5308265" y="1718830"/>
            <a:ext cx="6359372" cy="6359373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98CC56-E38C-48F9-AFE9-04BAE1171A21}"/>
              </a:ext>
            </a:extLst>
          </p:cNvPr>
          <p:cNvGrpSpPr/>
          <p:nvPr/>
        </p:nvGrpSpPr>
        <p:grpSpPr>
          <a:xfrm>
            <a:off x="5628542" y="3040394"/>
            <a:ext cx="6563458" cy="3817608"/>
            <a:chOff x="2336800" y="1125766"/>
            <a:chExt cx="9855200" cy="57322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C3E92C-3118-4B26-9A15-7E67ADC09D4F}"/>
                </a:ext>
              </a:extLst>
            </p:cNvPr>
            <p:cNvSpPr/>
            <p:nvPr/>
          </p:nvSpPr>
          <p:spPr>
            <a:xfrm>
              <a:off x="2336800" y="1125766"/>
              <a:ext cx="9855200" cy="5732236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rgbClr val="0674C1">
                      <a:alpha val="0"/>
                    </a:srgbClr>
                  </a:gs>
                  <a:gs pos="0">
                    <a:srgbClr val="4AD4C4">
                      <a:alpha val="0"/>
                    </a:srgbClr>
                  </a:gs>
                  <a:gs pos="53000">
                    <a:srgbClr val="3F54E7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107D14-4E3E-4CA2-9336-569548A23139}"/>
                </a:ext>
              </a:extLst>
            </p:cNvPr>
            <p:cNvSpPr/>
            <p:nvPr/>
          </p:nvSpPr>
          <p:spPr>
            <a:xfrm>
              <a:off x="2779768" y="1383416"/>
              <a:ext cx="9412232" cy="5474585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solidFill>
              <a:srgbClr val="3F54E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F863C6-02DA-4C37-BE0F-A909E00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64" y="2567668"/>
              <a:ext cx="7124700" cy="394335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EF0E6-4F55-4BB6-B3F9-A9762FD4E58E}"/>
              </a:ext>
            </a:extLst>
          </p:cNvPr>
          <p:cNvSpPr/>
          <p:nvPr/>
        </p:nvSpPr>
        <p:spPr>
          <a:xfrm>
            <a:off x="4239996" y="3065182"/>
            <a:ext cx="3712007" cy="539353"/>
          </a:xfrm>
          <a:prstGeom prst="rect">
            <a:avLst/>
          </a:prstGeom>
          <a:solidFill>
            <a:srgbClr val="3F54E7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3C5C1922-BEDF-409E-9611-9AC9814C017B}"/>
              </a:ext>
            </a:extLst>
          </p:cNvPr>
          <p:cNvSpPr txBox="1"/>
          <p:nvPr/>
        </p:nvSpPr>
        <p:spPr>
          <a:xfrm>
            <a:off x="4239996" y="3078326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 font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419CA5-D6EF-4884-B5D6-229CF5C28774}"/>
              </a:ext>
            </a:extLst>
          </p:cNvPr>
          <p:cNvGrpSpPr/>
          <p:nvPr/>
        </p:nvGrpSpPr>
        <p:grpSpPr>
          <a:xfrm>
            <a:off x="4780862" y="758228"/>
            <a:ext cx="2576871" cy="2495238"/>
            <a:chOff x="8045688" y="462777"/>
            <a:chExt cx="2576871" cy="249523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3CFDE18-1244-422A-A100-8C066C1EAD2D}"/>
                </a:ext>
              </a:extLst>
            </p:cNvPr>
            <p:cNvSpPr/>
            <p:nvPr/>
          </p:nvSpPr>
          <p:spPr>
            <a:xfrm>
              <a:off x="8045688" y="462777"/>
              <a:ext cx="2495238" cy="2495238"/>
            </a:xfrm>
            <a:prstGeom prst="ellipse">
              <a:avLst/>
            </a:prstGeom>
            <a:gradFill flip="none" rotWithShape="1">
              <a:gsLst>
                <a:gs pos="100000">
                  <a:srgbClr val="0674C1">
                    <a:alpha val="10000"/>
                  </a:srgbClr>
                </a:gs>
                <a:gs pos="0">
                  <a:srgbClr val="4AD4C4">
                    <a:alpha val="0"/>
                  </a:srgbClr>
                </a:gs>
              </a:gsLst>
              <a:lin ang="20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D0DF261-264F-4192-A17D-DFCC1D5F077C}"/>
                </a:ext>
              </a:extLst>
            </p:cNvPr>
            <p:cNvGrpSpPr/>
            <p:nvPr/>
          </p:nvGrpSpPr>
          <p:grpSpPr>
            <a:xfrm>
              <a:off x="8356330" y="873982"/>
              <a:ext cx="2032859" cy="1553287"/>
              <a:chOff x="1668285" y="1340508"/>
              <a:chExt cx="2032859" cy="1553287"/>
            </a:xfrm>
          </p:grpSpPr>
          <p:sp>
            <p:nvSpPr>
              <p:cNvPr id="9" name="TextBox 49">
                <a:extLst>
                  <a:ext uri="{FF2B5EF4-FFF2-40B4-BE49-F238E27FC236}">
                    <a16:creationId xmlns:a16="http://schemas.microsoft.com/office/drawing/2014/main" id="{F68EA6DB-74F9-4045-AD4D-91138D0454C0}"/>
                  </a:ext>
                </a:extLst>
              </p:cNvPr>
              <p:cNvSpPr txBox="1"/>
              <p:nvPr/>
            </p:nvSpPr>
            <p:spPr>
              <a:xfrm>
                <a:off x="1668285" y="1340508"/>
                <a:ext cx="20328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+mn-ea"/>
                    <a:sym typeface="+mn-lt"/>
                  </a:rPr>
                  <a:t>01</a:t>
                </a:r>
                <a:endParaRPr lang="zh-CN" altLang="en-US" sz="72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54EA80-4A23-4E79-A3FA-87680F8F120C}"/>
                  </a:ext>
                </a:extLst>
              </p:cNvPr>
              <p:cNvSpPr txBox="1"/>
              <p:nvPr/>
            </p:nvSpPr>
            <p:spPr>
              <a:xfrm>
                <a:off x="1697314" y="2370575"/>
                <a:ext cx="20038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8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站酷文艺体" panose="02000603000000000000" pitchFamily="50" charset="-122"/>
                    <a:ea typeface="站酷文艺体" panose="02000603000000000000" pitchFamily="50" charset="-122"/>
                  </a:rPr>
                  <a:t>PART</a:t>
                </a:r>
                <a:endParaRPr lang="zh-CN" altLang="en-US" sz="28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站酷文艺体" panose="02000603000000000000" pitchFamily="50" charset="-122"/>
                  <a:ea typeface="站酷文艺体" panose="02000603000000000000" pitchFamily="50" charset="-122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8E0E67F-CC69-4C70-B617-917B1AECF612}"/>
                </a:ext>
              </a:extLst>
            </p:cNvPr>
            <p:cNvSpPr/>
            <p:nvPr/>
          </p:nvSpPr>
          <p:spPr>
            <a:xfrm>
              <a:off x="9996193" y="493562"/>
              <a:ext cx="626366" cy="626366"/>
            </a:xfrm>
            <a:prstGeom prst="ellipse">
              <a:avLst/>
            </a:prstGeom>
            <a:solidFill>
              <a:srgbClr val="4AD4C4">
                <a:alpha val="16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8D2A2C3-0345-4213-9F78-1684F11B32A9}"/>
              </a:ext>
            </a:extLst>
          </p:cNvPr>
          <p:cNvSpPr txBox="1"/>
          <p:nvPr/>
        </p:nvSpPr>
        <p:spPr>
          <a:xfrm>
            <a:off x="3920506" y="3946997"/>
            <a:ext cx="4350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44703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79619" y="3004712"/>
            <a:ext cx="9936781" cy="1367051"/>
            <a:chOff x="1015699" y="2928875"/>
            <a:chExt cx="9936781" cy="1367050"/>
          </a:xfrm>
        </p:grpSpPr>
        <p:cxnSp>
          <p:nvCxnSpPr>
            <p:cNvPr id="29" name="Straight Connector 31"/>
            <p:cNvCxnSpPr/>
            <p:nvPr/>
          </p:nvCxnSpPr>
          <p:spPr>
            <a:xfrm flipV="1">
              <a:off x="1015699" y="3621611"/>
              <a:ext cx="9936781" cy="1"/>
            </a:xfrm>
            <a:prstGeom prst="line">
              <a:avLst/>
            </a:prstGeom>
            <a:ln w="38100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1"/>
            <p:cNvCxnSpPr>
              <a:endCxn id="49" idx="4"/>
            </p:cNvCxnSpPr>
            <p:nvPr/>
          </p:nvCxnSpPr>
          <p:spPr>
            <a:xfrm flipV="1">
              <a:off x="2136905" y="3089167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5"/>
            <p:cNvSpPr/>
            <p:nvPr/>
          </p:nvSpPr>
          <p:spPr>
            <a:xfrm>
              <a:off x="2247244" y="3561532"/>
              <a:ext cx="127665" cy="12766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7265810" y="292887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5"/>
            <p:cNvSpPr/>
            <p:nvPr/>
          </p:nvSpPr>
          <p:spPr>
            <a:xfrm>
              <a:off x="7201978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4" name="Straight Connector 31"/>
            <p:cNvCxnSpPr/>
            <p:nvPr/>
          </p:nvCxnSpPr>
          <p:spPr>
            <a:xfrm flipV="1">
              <a:off x="4777173" y="359943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5"/>
            <p:cNvSpPr/>
            <p:nvPr/>
          </p:nvSpPr>
          <p:spPr>
            <a:xfrm>
              <a:off x="4713341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Straight Connector 31"/>
            <p:cNvCxnSpPr/>
            <p:nvPr/>
          </p:nvCxnSpPr>
          <p:spPr>
            <a:xfrm flipV="1">
              <a:off x="9743294" y="359943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5"/>
            <p:cNvSpPr/>
            <p:nvPr/>
          </p:nvSpPr>
          <p:spPr>
            <a:xfrm>
              <a:off x="9679462" y="3561532"/>
              <a:ext cx="127665" cy="12766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122374" y="2107621"/>
            <a:ext cx="3339805" cy="99174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89379" y="2107621"/>
            <a:ext cx="3339805" cy="99174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37157" y="4371762"/>
            <a:ext cx="3339805" cy="99174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13663" y="4371762"/>
            <a:ext cx="3339805" cy="99174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椭圆 80"/>
          <p:cNvSpPr/>
          <p:nvPr/>
        </p:nvSpPr>
        <p:spPr bwMode="auto">
          <a:xfrm>
            <a:off x="1930009" y="2098829"/>
            <a:ext cx="904051" cy="905883"/>
          </a:xfrm>
          <a:prstGeom prst="ellipse">
            <a:avLst/>
          </a:prstGeom>
          <a:solidFill>
            <a:srgbClr val="4AD4C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65" kern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4" name="Picture 5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502" y="2323396"/>
            <a:ext cx="487177" cy="487177"/>
          </a:xfrm>
          <a:prstGeom prst="rect">
            <a:avLst/>
          </a:prstGeom>
        </p:spPr>
      </p:pic>
      <p:sp>
        <p:nvSpPr>
          <p:cNvPr id="85" name="椭圆 80"/>
          <p:cNvSpPr/>
          <p:nvPr/>
        </p:nvSpPr>
        <p:spPr bwMode="auto">
          <a:xfrm>
            <a:off x="6865156" y="2097064"/>
            <a:ext cx="904051" cy="905883"/>
          </a:xfrm>
          <a:prstGeom prst="ellipse">
            <a:avLst/>
          </a:prstGeom>
          <a:solidFill>
            <a:srgbClr val="3F54E7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65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Group 24"/>
          <p:cNvGrpSpPr>
            <a:grpSpLocks noChangeAspect="1"/>
          </p:cNvGrpSpPr>
          <p:nvPr/>
        </p:nvGrpSpPr>
        <p:grpSpPr>
          <a:xfrm>
            <a:off x="7127562" y="2328509"/>
            <a:ext cx="404336" cy="404336"/>
            <a:chOff x="6111586" y="318800"/>
            <a:chExt cx="490538" cy="490538"/>
          </a:xfrm>
          <a:solidFill>
            <a:srgbClr val="FFFFFF"/>
          </a:soli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6111586" y="31880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6402099" y="5029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6402099" y="4569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6402099" y="4108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6233824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6233824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1"/>
            <p:cNvSpPr/>
            <p:nvPr/>
          </p:nvSpPr>
          <p:spPr bwMode="auto">
            <a:xfrm>
              <a:off x="6233824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6402099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6402099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6402099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6233824" y="5489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6233824" y="5950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7"/>
            <p:cNvSpPr>
              <a:spLocks noEditPoints="1"/>
            </p:cNvSpPr>
            <p:nvPr/>
          </p:nvSpPr>
          <p:spPr bwMode="auto">
            <a:xfrm>
              <a:off x="6233824" y="3791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椭圆 80"/>
          <p:cNvSpPr/>
          <p:nvPr/>
        </p:nvSpPr>
        <p:spPr bwMode="auto">
          <a:xfrm>
            <a:off x="9372372" y="4408891"/>
            <a:ext cx="904051" cy="905883"/>
          </a:xfrm>
          <a:prstGeom prst="ellipse">
            <a:avLst/>
          </a:prstGeom>
          <a:solidFill>
            <a:srgbClr val="4AD4C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65" kern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0" name="Group 132"/>
          <p:cNvGrpSpPr>
            <a:grpSpLocks noChangeAspect="1"/>
          </p:cNvGrpSpPr>
          <p:nvPr/>
        </p:nvGrpSpPr>
        <p:grpSpPr>
          <a:xfrm>
            <a:off x="9588642" y="4625327"/>
            <a:ext cx="471510" cy="461033"/>
            <a:chOff x="-6349" y="-1587"/>
            <a:chExt cx="500062" cy="488950"/>
          </a:xfrm>
          <a:solidFill>
            <a:srgbClr val="FFFFFF"/>
          </a:solidFill>
        </p:grpSpPr>
        <p:sp>
          <p:nvSpPr>
            <p:cNvPr id="91" name="Freeform 17"/>
            <p:cNvSpPr>
              <a:spLocks noEditPoints="1"/>
            </p:cNvSpPr>
            <p:nvPr/>
          </p:nvSpPr>
          <p:spPr bwMode="auto">
            <a:xfrm>
              <a:off x="-6349" y="-1587"/>
              <a:ext cx="500062" cy="488950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18"/>
            <p:cNvSpPr>
              <a:spLocks noEditPoints="1"/>
            </p:cNvSpPr>
            <p:nvPr/>
          </p:nvSpPr>
          <p:spPr bwMode="auto">
            <a:xfrm>
              <a:off x="174625" y="169863"/>
              <a:ext cx="134937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19"/>
            <p:cNvSpPr/>
            <p:nvPr/>
          </p:nvSpPr>
          <p:spPr bwMode="auto">
            <a:xfrm>
              <a:off x="163513" y="334963"/>
              <a:ext cx="73025" cy="80963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0"/>
            <p:cNvSpPr/>
            <p:nvPr/>
          </p:nvSpPr>
          <p:spPr bwMode="auto">
            <a:xfrm>
              <a:off x="250825" y="74613"/>
              <a:ext cx="77787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" name="椭圆 80"/>
          <p:cNvSpPr/>
          <p:nvPr/>
        </p:nvSpPr>
        <p:spPr bwMode="auto">
          <a:xfrm>
            <a:off x="4419372" y="4408891"/>
            <a:ext cx="904051" cy="905883"/>
          </a:xfrm>
          <a:prstGeom prst="ellipse">
            <a:avLst/>
          </a:prstGeom>
          <a:solidFill>
            <a:srgbClr val="3F54E7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65" kern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640282" y="4657509"/>
            <a:ext cx="476042" cy="437541"/>
            <a:chOff x="4470401" y="1481138"/>
            <a:chExt cx="215900" cy="198438"/>
          </a:xfrm>
          <a:solidFill>
            <a:schemeClr val="bg1"/>
          </a:solidFill>
        </p:grpSpPr>
        <p:sp>
          <p:nvSpPr>
            <p:cNvPr id="102" name="Freeform 355"/>
            <p:cNvSpPr/>
            <p:nvPr/>
          </p:nvSpPr>
          <p:spPr bwMode="auto">
            <a:xfrm>
              <a:off x="4546601" y="1651001"/>
              <a:ext cx="65088" cy="28575"/>
            </a:xfrm>
            <a:custGeom>
              <a:avLst/>
              <a:gdLst>
                <a:gd name="T0" fmla="*/ 10 w 81"/>
                <a:gd name="T1" fmla="*/ 0 h 37"/>
                <a:gd name="T2" fmla="*/ 0 w 81"/>
                <a:gd name="T3" fmla="*/ 33 h 37"/>
                <a:gd name="T4" fmla="*/ 0 w 81"/>
                <a:gd name="T5" fmla="*/ 33 h 37"/>
                <a:gd name="T6" fmla="*/ 1 w 81"/>
                <a:gd name="T7" fmla="*/ 36 h 37"/>
                <a:gd name="T8" fmla="*/ 5 w 81"/>
                <a:gd name="T9" fmla="*/ 37 h 37"/>
                <a:gd name="T10" fmla="*/ 76 w 81"/>
                <a:gd name="T11" fmla="*/ 37 h 37"/>
                <a:gd name="T12" fmla="*/ 76 w 81"/>
                <a:gd name="T13" fmla="*/ 37 h 37"/>
                <a:gd name="T14" fmla="*/ 79 w 81"/>
                <a:gd name="T15" fmla="*/ 36 h 37"/>
                <a:gd name="T16" fmla="*/ 81 w 81"/>
                <a:gd name="T17" fmla="*/ 33 h 37"/>
                <a:gd name="T18" fmla="*/ 70 w 81"/>
                <a:gd name="T19" fmla="*/ 0 h 37"/>
                <a:gd name="T20" fmla="*/ 10 w 81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7">
                  <a:moveTo>
                    <a:pt x="10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1" y="36"/>
                  </a:lnTo>
                  <a:lnTo>
                    <a:pt x="5" y="37"/>
                  </a:lnTo>
                  <a:lnTo>
                    <a:pt x="76" y="37"/>
                  </a:lnTo>
                  <a:lnTo>
                    <a:pt x="76" y="37"/>
                  </a:lnTo>
                  <a:lnTo>
                    <a:pt x="79" y="36"/>
                  </a:lnTo>
                  <a:lnTo>
                    <a:pt x="81" y="33"/>
                  </a:lnTo>
                  <a:lnTo>
                    <a:pt x="7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356"/>
            <p:cNvSpPr>
              <a:spLocks noEditPoints="1"/>
            </p:cNvSpPr>
            <p:nvPr/>
          </p:nvSpPr>
          <p:spPr bwMode="auto">
            <a:xfrm>
              <a:off x="4470401" y="1481138"/>
              <a:ext cx="215900" cy="163513"/>
            </a:xfrm>
            <a:custGeom>
              <a:avLst/>
              <a:gdLst>
                <a:gd name="T0" fmla="*/ 252 w 272"/>
                <a:gd name="T1" fmla="*/ 0 h 206"/>
                <a:gd name="T2" fmla="*/ 19 w 272"/>
                <a:gd name="T3" fmla="*/ 0 h 206"/>
                <a:gd name="T4" fmla="*/ 19 w 272"/>
                <a:gd name="T5" fmla="*/ 0 h 206"/>
                <a:gd name="T6" fmla="*/ 12 w 272"/>
                <a:gd name="T7" fmla="*/ 2 h 206"/>
                <a:gd name="T8" fmla="*/ 5 w 272"/>
                <a:gd name="T9" fmla="*/ 6 h 206"/>
                <a:gd name="T10" fmla="*/ 1 w 272"/>
                <a:gd name="T11" fmla="*/ 13 h 206"/>
                <a:gd name="T12" fmla="*/ 0 w 272"/>
                <a:gd name="T13" fmla="*/ 21 h 206"/>
                <a:gd name="T14" fmla="*/ 0 w 272"/>
                <a:gd name="T15" fmla="*/ 187 h 206"/>
                <a:gd name="T16" fmla="*/ 0 w 272"/>
                <a:gd name="T17" fmla="*/ 187 h 206"/>
                <a:gd name="T18" fmla="*/ 1 w 272"/>
                <a:gd name="T19" fmla="*/ 195 h 206"/>
                <a:gd name="T20" fmla="*/ 5 w 272"/>
                <a:gd name="T21" fmla="*/ 201 h 206"/>
                <a:gd name="T22" fmla="*/ 12 w 272"/>
                <a:gd name="T23" fmla="*/ 205 h 206"/>
                <a:gd name="T24" fmla="*/ 19 w 272"/>
                <a:gd name="T25" fmla="*/ 206 h 206"/>
                <a:gd name="T26" fmla="*/ 252 w 272"/>
                <a:gd name="T27" fmla="*/ 206 h 206"/>
                <a:gd name="T28" fmla="*/ 252 w 272"/>
                <a:gd name="T29" fmla="*/ 206 h 206"/>
                <a:gd name="T30" fmla="*/ 259 w 272"/>
                <a:gd name="T31" fmla="*/ 205 h 206"/>
                <a:gd name="T32" fmla="*/ 266 w 272"/>
                <a:gd name="T33" fmla="*/ 201 h 206"/>
                <a:gd name="T34" fmla="*/ 270 w 272"/>
                <a:gd name="T35" fmla="*/ 195 h 206"/>
                <a:gd name="T36" fmla="*/ 272 w 272"/>
                <a:gd name="T37" fmla="*/ 187 h 206"/>
                <a:gd name="T38" fmla="*/ 272 w 272"/>
                <a:gd name="T39" fmla="*/ 21 h 206"/>
                <a:gd name="T40" fmla="*/ 272 w 272"/>
                <a:gd name="T41" fmla="*/ 21 h 206"/>
                <a:gd name="T42" fmla="*/ 270 w 272"/>
                <a:gd name="T43" fmla="*/ 13 h 206"/>
                <a:gd name="T44" fmla="*/ 266 w 272"/>
                <a:gd name="T45" fmla="*/ 6 h 206"/>
                <a:gd name="T46" fmla="*/ 259 w 272"/>
                <a:gd name="T47" fmla="*/ 2 h 206"/>
                <a:gd name="T48" fmla="*/ 252 w 272"/>
                <a:gd name="T49" fmla="*/ 0 h 206"/>
                <a:gd name="T50" fmla="*/ 252 w 272"/>
                <a:gd name="T51" fmla="*/ 0 h 206"/>
                <a:gd name="T52" fmla="*/ 257 w 272"/>
                <a:gd name="T53" fmla="*/ 189 h 206"/>
                <a:gd name="T54" fmla="*/ 15 w 272"/>
                <a:gd name="T55" fmla="*/ 189 h 206"/>
                <a:gd name="T56" fmla="*/ 15 w 272"/>
                <a:gd name="T57" fmla="*/ 14 h 206"/>
                <a:gd name="T58" fmla="*/ 257 w 272"/>
                <a:gd name="T59" fmla="*/ 14 h 206"/>
                <a:gd name="T60" fmla="*/ 257 w 272"/>
                <a:gd name="T61" fmla="*/ 18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2" h="206">
                  <a:moveTo>
                    <a:pt x="252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2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1" y="195"/>
                  </a:lnTo>
                  <a:lnTo>
                    <a:pt x="5" y="201"/>
                  </a:lnTo>
                  <a:lnTo>
                    <a:pt x="12" y="205"/>
                  </a:lnTo>
                  <a:lnTo>
                    <a:pt x="19" y="206"/>
                  </a:lnTo>
                  <a:lnTo>
                    <a:pt x="252" y="206"/>
                  </a:lnTo>
                  <a:lnTo>
                    <a:pt x="252" y="206"/>
                  </a:lnTo>
                  <a:lnTo>
                    <a:pt x="259" y="205"/>
                  </a:lnTo>
                  <a:lnTo>
                    <a:pt x="266" y="201"/>
                  </a:lnTo>
                  <a:lnTo>
                    <a:pt x="270" y="195"/>
                  </a:lnTo>
                  <a:lnTo>
                    <a:pt x="272" y="187"/>
                  </a:lnTo>
                  <a:lnTo>
                    <a:pt x="272" y="21"/>
                  </a:lnTo>
                  <a:lnTo>
                    <a:pt x="272" y="21"/>
                  </a:lnTo>
                  <a:lnTo>
                    <a:pt x="270" y="13"/>
                  </a:lnTo>
                  <a:lnTo>
                    <a:pt x="266" y="6"/>
                  </a:lnTo>
                  <a:lnTo>
                    <a:pt x="259" y="2"/>
                  </a:lnTo>
                  <a:lnTo>
                    <a:pt x="252" y="0"/>
                  </a:lnTo>
                  <a:lnTo>
                    <a:pt x="252" y="0"/>
                  </a:lnTo>
                  <a:close/>
                  <a:moveTo>
                    <a:pt x="257" y="189"/>
                  </a:moveTo>
                  <a:lnTo>
                    <a:pt x="15" y="189"/>
                  </a:lnTo>
                  <a:lnTo>
                    <a:pt x="15" y="14"/>
                  </a:lnTo>
                  <a:lnTo>
                    <a:pt x="257" y="14"/>
                  </a:lnTo>
                  <a:lnTo>
                    <a:pt x="257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357"/>
            <p:cNvSpPr>
              <a:spLocks noEditPoints="1"/>
            </p:cNvSpPr>
            <p:nvPr/>
          </p:nvSpPr>
          <p:spPr bwMode="auto">
            <a:xfrm>
              <a:off x="4554538" y="1519238"/>
              <a:ext cx="44450" cy="46038"/>
            </a:xfrm>
            <a:custGeom>
              <a:avLst/>
              <a:gdLst>
                <a:gd name="T0" fmla="*/ 29 w 57"/>
                <a:gd name="T1" fmla="*/ 59 h 59"/>
                <a:gd name="T2" fmla="*/ 40 w 57"/>
                <a:gd name="T3" fmla="*/ 56 h 59"/>
                <a:gd name="T4" fmla="*/ 49 w 57"/>
                <a:gd name="T5" fmla="*/ 51 h 59"/>
                <a:gd name="T6" fmla="*/ 56 w 57"/>
                <a:gd name="T7" fmla="*/ 41 h 59"/>
                <a:gd name="T8" fmla="*/ 57 w 57"/>
                <a:gd name="T9" fmla="*/ 29 h 59"/>
                <a:gd name="T10" fmla="*/ 57 w 57"/>
                <a:gd name="T11" fmla="*/ 23 h 59"/>
                <a:gd name="T12" fmla="*/ 53 w 57"/>
                <a:gd name="T13" fmla="*/ 12 h 59"/>
                <a:gd name="T14" fmla="*/ 45 w 57"/>
                <a:gd name="T15" fmla="*/ 4 h 59"/>
                <a:gd name="T16" fmla="*/ 36 w 57"/>
                <a:gd name="T17" fmla="*/ 0 h 59"/>
                <a:gd name="T18" fmla="*/ 29 w 57"/>
                <a:gd name="T19" fmla="*/ 0 h 59"/>
                <a:gd name="T20" fmla="*/ 16 w 57"/>
                <a:gd name="T21" fmla="*/ 3 h 59"/>
                <a:gd name="T22" fmla="*/ 7 w 57"/>
                <a:gd name="T23" fmla="*/ 11 h 59"/>
                <a:gd name="T24" fmla="*/ 6 w 57"/>
                <a:gd name="T25" fmla="*/ 11 h 59"/>
                <a:gd name="T26" fmla="*/ 6 w 57"/>
                <a:gd name="T27" fmla="*/ 12 h 59"/>
                <a:gd name="T28" fmla="*/ 1 w 57"/>
                <a:gd name="T29" fmla="*/ 20 h 59"/>
                <a:gd name="T30" fmla="*/ 0 w 57"/>
                <a:gd name="T31" fmla="*/ 29 h 59"/>
                <a:gd name="T32" fmla="*/ 3 w 57"/>
                <a:gd name="T33" fmla="*/ 41 h 59"/>
                <a:gd name="T34" fmla="*/ 8 w 57"/>
                <a:gd name="T35" fmla="*/ 51 h 59"/>
                <a:gd name="T36" fmla="*/ 18 w 57"/>
                <a:gd name="T37" fmla="*/ 56 h 59"/>
                <a:gd name="T38" fmla="*/ 29 w 57"/>
                <a:gd name="T39" fmla="*/ 59 h 59"/>
                <a:gd name="T40" fmla="*/ 29 w 57"/>
                <a:gd name="T41" fmla="*/ 5 h 59"/>
                <a:gd name="T42" fmla="*/ 36 w 57"/>
                <a:gd name="T43" fmla="*/ 7 h 59"/>
                <a:gd name="T44" fmla="*/ 41 w 57"/>
                <a:gd name="T45" fmla="*/ 10 h 59"/>
                <a:gd name="T46" fmla="*/ 29 w 57"/>
                <a:gd name="T47" fmla="*/ 15 h 59"/>
                <a:gd name="T48" fmla="*/ 23 w 57"/>
                <a:gd name="T49" fmla="*/ 16 h 59"/>
                <a:gd name="T50" fmla="*/ 12 w 57"/>
                <a:gd name="T51" fmla="*/ 14 h 59"/>
                <a:gd name="T52" fmla="*/ 16 w 57"/>
                <a:gd name="T53" fmla="*/ 11 h 59"/>
                <a:gd name="T54" fmla="*/ 25 w 57"/>
                <a:gd name="T55" fmla="*/ 7 h 59"/>
                <a:gd name="T56" fmla="*/ 29 w 57"/>
                <a:gd name="T57" fmla="*/ 5 h 59"/>
                <a:gd name="T58" fmla="*/ 10 w 57"/>
                <a:gd name="T59" fmla="*/ 18 h 59"/>
                <a:gd name="T60" fmla="*/ 22 w 57"/>
                <a:gd name="T61" fmla="*/ 22 h 59"/>
                <a:gd name="T62" fmla="*/ 26 w 57"/>
                <a:gd name="T63" fmla="*/ 20 h 59"/>
                <a:gd name="T64" fmla="*/ 30 w 57"/>
                <a:gd name="T65" fmla="*/ 19 h 59"/>
                <a:gd name="T66" fmla="*/ 44 w 57"/>
                <a:gd name="T67" fmla="*/ 15 h 59"/>
                <a:gd name="T68" fmla="*/ 46 w 57"/>
                <a:gd name="T69" fmla="*/ 16 h 59"/>
                <a:gd name="T70" fmla="*/ 48 w 57"/>
                <a:gd name="T71" fmla="*/ 16 h 59"/>
                <a:gd name="T72" fmla="*/ 52 w 57"/>
                <a:gd name="T73" fmla="*/ 29 h 59"/>
                <a:gd name="T74" fmla="*/ 51 w 57"/>
                <a:gd name="T75" fmla="*/ 34 h 59"/>
                <a:gd name="T76" fmla="*/ 48 w 57"/>
                <a:gd name="T77" fmla="*/ 42 h 59"/>
                <a:gd name="T78" fmla="*/ 41 w 57"/>
                <a:gd name="T79" fmla="*/ 48 h 59"/>
                <a:gd name="T80" fmla="*/ 34 w 57"/>
                <a:gd name="T81" fmla="*/ 52 h 59"/>
                <a:gd name="T82" fmla="*/ 29 w 57"/>
                <a:gd name="T83" fmla="*/ 52 h 59"/>
                <a:gd name="T84" fmla="*/ 21 w 57"/>
                <a:gd name="T85" fmla="*/ 51 h 59"/>
                <a:gd name="T86" fmla="*/ 14 w 57"/>
                <a:gd name="T87" fmla="*/ 45 h 59"/>
                <a:gd name="T88" fmla="*/ 8 w 57"/>
                <a:gd name="T89" fmla="*/ 38 h 59"/>
                <a:gd name="T90" fmla="*/ 7 w 57"/>
                <a:gd name="T91" fmla="*/ 29 h 59"/>
                <a:gd name="T92" fmla="*/ 7 w 57"/>
                <a:gd name="T93" fmla="*/ 23 h 59"/>
                <a:gd name="T94" fmla="*/ 10 w 57"/>
                <a:gd name="T95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" h="59">
                  <a:moveTo>
                    <a:pt x="29" y="59"/>
                  </a:moveTo>
                  <a:lnTo>
                    <a:pt x="29" y="59"/>
                  </a:lnTo>
                  <a:lnTo>
                    <a:pt x="36" y="57"/>
                  </a:lnTo>
                  <a:lnTo>
                    <a:pt x="40" y="56"/>
                  </a:lnTo>
                  <a:lnTo>
                    <a:pt x="45" y="53"/>
                  </a:lnTo>
                  <a:lnTo>
                    <a:pt x="49" y="51"/>
                  </a:lnTo>
                  <a:lnTo>
                    <a:pt x="53" y="45"/>
                  </a:lnTo>
                  <a:lnTo>
                    <a:pt x="56" y="41"/>
                  </a:lnTo>
                  <a:lnTo>
                    <a:pt x="57" y="36"/>
                  </a:lnTo>
                  <a:lnTo>
                    <a:pt x="57" y="29"/>
                  </a:lnTo>
                  <a:lnTo>
                    <a:pt x="57" y="29"/>
                  </a:lnTo>
                  <a:lnTo>
                    <a:pt x="57" y="23"/>
                  </a:lnTo>
                  <a:lnTo>
                    <a:pt x="56" y="18"/>
                  </a:lnTo>
                  <a:lnTo>
                    <a:pt x="53" y="12"/>
                  </a:lnTo>
                  <a:lnTo>
                    <a:pt x="49" y="8"/>
                  </a:lnTo>
                  <a:lnTo>
                    <a:pt x="45" y="4"/>
                  </a:lnTo>
                  <a:lnTo>
                    <a:pt x="40" y="1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" y="2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5"/>
                  </a:lnTo>
                  <a:lnTo>
                    <a:pt x="8" y="51"/>
                  </a:lnTo>
                  <a:lnTo>
                    <a:pt x="14" y="53"/>
                  </a:lnTo>
                  <a:lnTo>
                    <a:pt x="18" y="56"/>
                  </a:lnTo>
                  <a:lnTo>
                    <a:pt x="23" y="57"/>
                  </a:lnTo>
                  <a:lnTo>
                    <a:pt x="29" y="59"/>
                  </a:lnTo>
                  <a:lnTo>
                    <a:pt x="29" y="59"/>
                  </a:lnTo>
                  <a:close/>
                  <a:moveTo>
                    <a:pt x="29" y="5"/>
                  </a:moveTo>
                  <a:lnTo>
                    <a:pt x="29" y="5"/>
                  </a:lnTo>
                  <a:lnTo>
                    <a:pt x="36" y="7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36" y="11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3" y="16"/>
                  </a:lnTo>
                  <a:lnTo>
                    <a:pt x="19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1"/>
                  </a:lnTo>
                  <a:lnTo>
                    <a:pt x="21" y="8"/>
                  </a:lnTo>
                  <a:lnTo>
                    <a:pt x="25" y="7"/>
                  </a:lnTo>
                  <a:lnTo>
                    <a:pt x="29" y="5"/>
                  </a:lnTo>
                  <a:lnTo>
                    <a:pt x="29" y="5"/>
                  </a:lnTo>
                  <a:close/>
                  <a:moveTo>
                    <a:pt x="10" y="18"/>
                  </a:moveTo>
                  <a:lnTo>
                    <a:pt x="10" y="18"/>
                  </a:lnTo>
                  <a:lnTo>
                    <a:pt x="15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6" y="20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41" y="15"/>
                  </a:lnTo>
                  <a:lnTo>
                    <a:pt x="44" y="15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1" y="22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1" y="34"/>
                  </a:lnTo>
                  <a:lnTo>
                    <a:pt x="49" y="38"/>
                  </a:lnTo>
                  <a:lnTo>
                    <a:pt x="48" y="42"/>
                  </a:lnTo>
                  <a:lnTo>
                    <a:pt x="45" y="45"/>
                  </a:lnTo>
                  <a:lnTo>
                    <a:pt x="41" y="48"/>
                  </a:lnTo>
                  <a:lnTo>
                    <a:pt x="38" y="51"/>
                  </a:lnTo>
                  <a:lnTo>
                    <a:pt x="34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5" y="52"/>
                  </a:lnTo>
                  <a:lnTo>
                    <a:pt x="21" y="51"/>
                  </a:lnTo>
                  <a:lnTo>
                    <a:pt x="16" y="48"/>
                  </a:lnTo>
                  <a:lnTo>
                    <a:pt x="14" y="45"/>
                  </a:lnTo>
                  <a:lnTo>
                    <a:pt x="11" y="42"/>
                  </a:lnTo>
                  <a:lnTo>
                    <a:pt x="8" y="38"/>
                  </a:lnTo>
                  <a:lnTo>
                    <a:pt x="7" y="34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7" y="23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358"/>
            <p:cNvSpPr/>
            <p:nvPr/>
          </p:nvSpPr>
          <p:spPr bwMode="auto">
            <a:xfrm>
              <a:off x="4603751" y="1552576"/>
              <a:ext cx="22225" cy="34925"/>
            </a:xfrm>
            <a:custGeom>
              <a:avLst/>
              <a:gdLst>
                <a:gd name="T0" fmla="*/ 24 w 29"/>
                <a:gd name="T1" fmla="*/ 43 h 43"/>
                <a:gd name="T2" fmla="*/ 24 w 29"/>
                <a:gd name="T3" fmla="*/ 43 h 43"/>
                <a:gd name="T4" fmla="*/ 24 w 29"/>
                <a:gd name="T5" fmla="*/ 42 h 43"/>
                <a:gd name="T6" fmla="*/ 29 w 29"/>
                <a:gd name="T7" fmla="*/ 19 h 43"/>
                <a:gd name="T8" fmla="*/ 29 w 29"/>
                <a:gd name="T9" fmla="*/ 19 h 43"/>
                <a:gd name="T10" fmla="*/ 29 w 29"/>
                <a:gd name="T11" fmla="*/ 17 h 43"/>
                <a:gd name="T12" fmla="*/ 29 w 29"/>
                <a:gd name="T13" fmla="*/ 17 h 43"/>
                <a:gd name="T14" fmla="*/ 27 w 29"/>
                <a:gd name="T15" fmla="*/ 15 h 43"/>
                <a:gd name="T16" fmla="*/ 26 w 29"/>
                <a:gd name="T17" fmla="*/ 12 h 43"/>
                <a:gd name="T18" fmla="*/ 26 w 29"/>
                <a:gd name="T19" fmla="*/ 12 h 43"/>
                <a:gd name="T20" fmla="*/ 26 w 29"/>
                <a:gd name="T21" fmla="*/ 9 h 43"/>
                <a:gd name="T22" fmla="*/ 29 w 29"/>
                <a:gd name="T23" fmla="*/ 7 h 43"/>
                <a:gd name="T24" fmla="*/ 29 w 29"/>
                <a:gd name="T25" fmla="*/ 7 h 43"/>
                <a:gd name="T26" fmla="*/ 29 w 29"/>
                <a:gd name="T27" fmla="*/ 5 h 43"/>
                <a:gd name="T28" fmla="*/ 29 w 29"/>
                <a:gd name="T29" fmla="*/ 5 h 43"/>
                <a:gd name="T30" fmla="*/ 29 w 29"/>
                <a:gd name="T31" fmla="*/ 5 h 43"/>
                <a:gd name="T32" fmla="*/ 29 w 29"/>
                <a:gd name="T33" fmla="*/ 5 h 43"/>
                <a:gd name="T34" fmla="*/ 23 w 29"/>
                <a:gd name="T35" fmla="*/ 2 h 43"/>
                <a:gd name="T36" fmla="*/ 18 w 29"/>
                <a:gd name="T37" fmla="*/ 0 h 43"/>
                <a:gd name="T38" fmla="*/ 18 w 29"/>
                <a:gd name="T39" fmla="*/ 0 h 43"/>
                <a:gd name="T40" fmla="*/ 16 w 29"/>
                <a:gd name="T41" fmla="*/ 0 h 43"/>
                <a:gd name="T42" fmla="*/ 16 w 29"/>
                <a:gd name="T43" fmla="*/ 0 h 43"/>
                <a:gd name="T44" fmla="*/ 11 w 29"/>
                <a:gd name="T45" fmla="*/ 2 h 43"/>
                <a:gd name="T46" fmla="*/ 7 w 29"/>
                <a:gd name="T47" fmla="*/ 7 h 43"/>
                <a:gd name="T48" fmla="*/ 3 w 29"/>
                <a:gd name="T49" fmla="*/ 12 h 43"/>
                <a:gd name="T50" fmla="*/ 0 w 29"/>
                <a:gd name="T51" fmla="*/ 17 h 43"/>
                <a:gd name="T52" fmla="*/ 0 w 29"/>
                <a:gd name="T53" fmla="*/ 17 h 43"/>
                <a:gd name="T54" fmla="*/ 5 w 29"/>
                <a:gd name="T55" fmla="*/ 23 h 43"/>
                <a:gd name="T56" fmla="*/ 9 w 29"/>
                <a:gd name="T57" fmla="*/ 28 h 43"/>
                <a:gd name="T58" fmla="*/ 13 w 29"/>
                <a:gd name="T59" fmla="*/ 35 h 43"/>
                <a:gd name="T60" fmla="*/ 16 w 29"/>
                <a:gd name="T61" fmla="*/ 43 h 43"/>
                <a:gd name="T62" fmla="*/ 24 w 29"/>
                <a:gd name="T6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3">
                  <a:moveTo>
                    <a:pt x="24" y="43"/>
                  </a:moveTo>
                  <a:lnTo>
                    <a:pt x="24" y="43"/>
                  </a:lnTo>
                  <a:lnTo>
                    <a:pt x="24" y="42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7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7" y="7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5" y="23"/>
                  </a:lnTo>
                  <a:lnTo>
                    <a:pt x="9" y="28"/>
                  </a:lnTo>
                  <a:lnTo>
                    <a:pt x="13" y="35"/>
                  </a:lnTo>
                  <a:lnTo>
                    <a:pt x="16" y="43"/>
                  </a:lnTo>
                  <a:lnTo>
                    <a:pt x="2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359"/>
            <p:cNvSpPr/>
            <p:nvPr/>
          </p:nvSpPr>
          <p:spPr bwMode="auto">
            <a:xfrm>
              <a:off x="4632326" y="1552576"/>
              <a:ext cx="26988" cy="34925"/>
            </a:xfrm>
            <a:custGeom>
              <a:avLst/>
              <a:gdLst>
                <a:gd name="T0" fmla="*/ 11 w 34"/>
                <a:gd name="T1" fmla="*/ 0 h 43"/>
                <a:gd name="T2" fmla="*/ 11 w 34"/>
                <a:gd name="T3" fmla="*/ 0 h 43"/>
                <a:gd name="T4" fmla="*/ 7 w 34"/>
                <a:gd name="T5" fmla="*/ 2 h 43"/>
                <a:gd name="T6" fmla="*/ 1 w 34"/>
                <a:gd name="T7" fmla="*/ 5 h 43"/>
                <a:gd name="T8" fmla="*/ 1 w 34"/>
                <a:gd name="T9" fmla="*/ 5 h 43"/>
                <a:gd name="T10" fmla="*/ 0 w 34"/>
                <a:gd name="T11" fmla="*/ 5 h 43"/>
                <a:gd name="T12" fmla="*/ 0 w 34"/>
                <a:gd name="T13" fmla="*/ 5 h 43"/>
                <a:gd name="T14" fmla="*/ 0 w 34"/>
                <a:gd name="T15" fmla="*/ 7 h 43"/>
                <a:gd name="T16" fmla="*/ 0 w 34"/>
                <a:gd name="T17" fmla="*/ 7 h 43"/>
                <a:gd name="T18" fmla="*/ 2 w 34"/>
                <a:gd name="T19" fmla="*/ 9 h 43"/>
                <a:gd name="T20" fmla="*/ 2 w 34"/>
                <a:gd name="T21" fmla="*/ 12 h 43"/>
                <a:gd name="T22" fmla="*/ 2 w 34"/>
                <a:gd name="T23" fmla="*/ 12 h 43"/>
                <a:gd name="T24" fmla="*/ 2 w 34"/>
                <a:gd name="T25" fmla="*/ 15 h 43"/>
                <a:gd name="T26" fmla="*/ 0 w 34"/>
                <a:gd name="T27" fmla="*/ 17 h 43"/>
                <a:gd name="T28" fmla="*/ 0 w 34"/>
                <a:gd name="T29" fmla="*/ 17 h 43"/>
                <a:gd name="T30" fmla="*/ 0 w 34"/>
                <a:gd name="T31" fmla="*/ 19 h 43"/>
                <a:gd name="T32" fmla="*/ 4 w 34"/>
                <a:gd name="T33" fmla="*/ 42 h 43"/>
                <a:gd name="T34" fmla="*/ 4 w 34"/>
                <a:gd name="T35" fmla="*/ 42 h 43"/>
                <a:gd name="T36" fmla="*/ 4 w 34"/>
                <a:gd name="T37" fmla="*/ 43 h 43"/>
                <a:gd name="T38" fmla="*/ 34 w 34"/>
                <a:gd name="T39" fmla="*/ 43 h 43"/>
                <a:gd name="T40" fmla="*/ 34 w 34"/>
                <a:gd name="T41" fmla="*/ 43 h 43"/>
                <a:gd name="T42" fmla="*/ 34 w 34"/>
                <a:gd name="T43" fmla="*/ 43 h 43"/>
                <a:gd name="T44" fmla="*/ 34 w 34"/>
                <a:gd name="T45" fmla="*/ 43 h 43"/>
                <a:gd name="T46" fmla="*/ 34 w 34"/>
                <a:gd name="T47" fmla="*/ 42 h 43"/>
                <a:gd name="T48" fmla="*/ 34 w 34"/>
                <a:gd name="T49" fmla="*/ 42 h 43"/>
                <a:gd name="T50" fmla="*/ 32 w 34"/>
                <a:gd name="T51" fmla="*/ 28 h 43"/>
                <a:gd name="T52" fmla="*/ 28 w 34"/>
                <a:gd name="T53" fmla="*/ 16 h 43"/>
                <a:gd name="T54" fmla="*/ 24 w 34"/>
                <a:gd name="T55" fmla="*/ 11 h 43"/>
                <a:gd name="T56" fmla="*/ 22 w 34"/>
                <a:gd name="T57" fmla="*/ 7 h 43"/>
                <a:gd name="T58" fmla="*/ 17 w 34"/>
                <a:gd name="T59" fmla="*/ 2 h 43"/>
                <a:gd name="T60" fmla="*/ 12 w 34"/>
                <a:gd name="T61" fmla="*/ 0 h 43"/>
                <a:gd name="T62" fmla="*/ 12 w 34"/>
                <a:gd name="T63" fmla="*/ 0 h 43"/>
                <a:gd name="T64" fmla="*/ 11 w 34"/>
                <a:gd name="T65" fmla="*/ 0 h 43"/>
                <a:gd name="T66" fmla="*/ 11 w 34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3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28" y="16"/>
                  </a:lnTo>
                  <a:lnTo>
                    <a:pt x="24" y="11"/>
                  </a:lnTo>
                  <a:lnTo>
                    <a:pt x="22" y="7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360"/>
            <p:cNvSpPr>
              <a:spLocks noEditPoints="1"/>
            </p:cNvSpPr>
            <p:nvPr/>
          </p:nvSpPr>
          <p:spPr bwMode="auto">
            <a:xfrm>
              <a:off x="4611688" y="1516063"/>
              <a:ext cx="36513" cy="36513"/>
            </a:xfrm>
            <a:custGeom>
              <a:avLst/>
              <a:gdLst>
                <a:gd name="T0" fmla="*/ 22 w 45"/>
                <a:gd name="T1" fmla="*/ 47 h 47"/>
                <a:gd name="T2" fmla="*/ 30 w 45"/>
                <a:gd name="T3" fmla="*/ 45 h 47"/>
                <a:gd name="T4" fmla="*/ 38 w 45"/>
                <a:gd name="T5" fmla="*/ 40 h 47"/>
                <a:gd name="T6" fmla="*/ 42 w 45"/>
                <a:gd name="T7" fmla="*/ 33 h 47"/>
                <a:gd name="T8" fmla="*/ 45 w 45"/>
                <a:gd name="T9" fmla="*/ 23 h 47"/>
                <a:gd name="T10" fmla="*/ 43 w 45"/>
                <a:gd name="T11" fmla="*/ 19 h 47"/>
                <a:gd name="T12" fmla="*/ 41 w 45"/>
                <a:gd name="T13" fmla="*/ 11 h 47"/>
                <a:gd name="T14" fmla="*/ 34 w 45"/>
                <a:gd name="T15" fmla="*/ 4 h 47"/>
                <a:gd name="T16" fmla="*/ 26 w 45"/>
                <a:gd name="T17" fmla="*/ 2 h 47"/>
                <a:gd name="T18" fmla="*/ 22 w 45"/>
                <a:gd name="T19" fmla="*/ 0 h 47"/>
                <a:gd name="T20" fmla="*/ 12 w 45"/>
                <a:gd name="T21" fmla="*/ 3 h 47"/>
                <a:gd name="T22" fmla="*/ 4 w 45"/>
                <a:gd name="T23" fmla="*/ 10 h 47"/>
                <a:gd name="T24" fmla="*/ 4 w 45"/>
                <a:gd name="T25" fmla="*/ 10 h 47"/>
                <a:gd name="T26" fmla="*/ 4 w 45"/>
                <a:gd name="T27" fmla="*/ 10 h 47"/>
                <a:gd name="T28" fmla="*/ 0 w 45"/>
                <a:gd name="T29" fmla="*/ 17 h 47"/>
                <a:gd name="T30" fmla="*/ 0 w 45"/>
                <a:gd name="T31" fmla="*/ 23 h 47"/>
                <a:gd name="T32" fmla="*/ 1 w 45"/>
                <a:gd name="T33" fmla="*/ 33 h 47"/>
                <a:gd name="T34" fmla="*/ 5 w 45"/>
                <a:gd name="T35" fmla="*/ 40 h 47"/>
                <a:gd name="T36" fmla="*/ 13 w 45"/>
                <a:gd name="T37" fmla="*/ 45 h 47"/>
                <a:gd name="T38" fmla="*/ 22 w 45"/>
                <a:gd name="T39" fmla="*/ 47 h 47"/>
                <a:gd name="T40" fmla="*/ 22 w 45"/>
                <a:gd name="T41" fmla="*/ 6 h 47"/>
                <a:gd name="T42" fmla="*/ 27 w 45"/>
                <a:gd name="T43" fmla="*/ 6 h 47"/>
                <a:gd name="T44" fmla="*/ 31 w 45"/>
                <a:gd name="T45" fmla="*/ 8 h 47"/>
                <a:gd name="T46" fmla="*/ 22 w 45"/>
                <a:gd name="T47" fmla="*/ 13 h 47"/>
                <a:gd name="T48" fmla="*/ 18 w 45"/>
                <a:gd name="T49" fmla="*/ 14 h 47"/>
                <a:gd name="T50" fmla="*/ 9 w 45"/>
                <a:gd name="T51" fmla="*/ 11 h 47"/>
                <a:gd name="T52" fmla="*/ 15 w 45"/>
                <a:gd name="T53" fmla="*/ 7 h 47"/>
                <a:gd name="T54" fmla="*/ 22 w 45"/>
                <a:gd name="T55" fmla="*/ 6 h 47"/>
                <a:gd name="T56" fmla="*/ 7 w 45"/>
                <a:gd name="T57" fmla="*/ 14 h 47"/>
                <a:gd name="T58" fmla="*/ 11 w 45"/>
                <a:gd name="T59" fmla="*/ 17 h 47"/>
                <a:gd name="T60" fmla="*/ 16 w 45"/>
                <a:gd name="T61" fmla="*/ 18 h 47"/>
                <a:gd name="T62" fmla="*/ 23 w 45"/>
                <a:gd name="T63" fmla="*/ 15 h 47"/>
                <a:gd name="T64" fmla="*/ 31 w 45"/>
                <a:gd name="T65" fmla="*/ 13 h 47"/>
                <a:gd name="T66" fmla="*/ 35 w 45"/>
                <a:gd name="T67" fmla="*/ 13 h 47"/>
                <a:gd name="T68" fmla="*/ 37 w 45"/>
                <a:gd name="T69" fmla="*/ 13 h 47"/>
                <a:gd name="T70" fmla="*/ 38 w 45"/>
                <a:gd name="T71" fmla="*/ 18 h 47"/>
                <a:gd name="T72" fmla="*/ 39 w 45"/>
                <a:gd name="T73" fmla="*/ 23 h 47"/>
                <a:gd name="T74" fmla="*/ 34 w 45"/>
                <a:gd name="T75" fmla="*/ 36 h 47"/>
                <a:gd name="T76" fmla="*/ 22 w 45"/>
                <a:gd name="T77" fmla="*/ 41 h 47"/>
                <a:gd name="T78" fmla="*/ 15 w 45"/>
                <a:gd name="T79" fmla="*/ 40 h 47"/>
                <a:gd name="T80" fmla="*/ 5 w 45"/>
                <a:gd name="T81" fmla="*/ 30 h 47"/>
                <a:gd name="T82" fmla="*/ 4 w 45"/>
                <a:gd name="T83" fmla="*/ 23 h 47"/>
                <a:gd name="T84" fmla="*/ 7 w 45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47">
                  <a:moveTo>
                    <a:pt x="22" y="47"/>
                  </a:moveTo>
                  <a:lnTo>
                    <a:pt x="22" y="47"/>
                  </a:lnTo>
                  <a:lnTo>
                    <a:pt x="26" y="47"/>
                  </a:lnTo>
                  <a:lnTo>
                    <a:pt x="30" y="45"/>
                  </a:lnTo>
                  <a:lnTo>
                    <a:pt x="34" y="43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2" y="33"/>
                  </a:lnTo>
                  <a:lnTo>
                    <a:pt x="43" y="28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3" y="19"/>
                  </a:lnTo>
                  <a:lnTo>
                    <a:pt x="42" y="14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4" y="4"/>
                  </a:lnTo>
                  <a:lnTo>
                    <a:pt x="30" y="3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2" y="36"/>
                  </a:lnTo>
                  <a:lnTo>
                    <a:pt x="5" y="40"/>
                  </a:lnTo>
                  <a:lnTo>
                    <a:pt x="9" y="43"/>
                  </a:lnTo>
                  <a:lnTo>
                    <a:pt x="13" y="45"/>
                  </a:lnTo>
                  <a:lnTo>
                    <a:pt x="18" y="47"/>
                  </a:lnTo>
                  <a:lnTo>
                    <a:pt x="22" y="47"/>
                  </a:lnTo>
                  <a:lnTo>
                    <a:pt x="22" y="47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27" y="6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7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5" y="7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22" y="6"/>
                  </a:lnTo>
                  <a:close/>
                  <a:moveTo>
                    <a:pt x="7" y="14"/>
                  </a:moveTo>
                  <a:lnTo>
                    <a:pt x="7" y="14"/>
                  </a:lnTo>
                  <a:lnTo>
                    <a:pt x="11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31" y="13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18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0"/>
                  </a:lnTo>
                  <a:lnTo>
                    <a:pt x="9" y="36"/>
                  </a:lnTo>
                  <a:lnTo>
                    <a:pt x="5" y="30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19"/>
                  </a:lnTo>
                  <a:lnTo>
                    <a:pt x="7" y="14"/>
                  </a:lnTo>
                  <a:lnTo>
                    <a:pt x="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361"/>
            <p:cNvSpPr/>
            <p:nvPr/>
          </p:nvSpPr>
          <p:spPr bwMode="auto">
            <a:xfrm>
              <a:off x="4495801" y="1552576"/>
              <a:ext cx="28575" cy="34925"/>
            </a:xfrm>
            <a:custGeom>
              <a:avLst/>
              <a:gdLst>
                <a:gd name="T0" fmla="*/ 1 w 35"/>
                <a:gd name="T1" fmla="*/ 43 h 43"/>
                <a:gd name="T2" fmla="*/ 30 w 35"/>
                <a:gd name="T3" fmla="*/ 43 h 43"/>
                <a:gd name="T4" fmla="*/ 30 w 35"/>
                <a:gd name="T5" fmla="*/ 43 h 43"/>
                <a:gd name="T6" fmla="*/ 31 w 35"/>
                <a:gd name="T7" fmla="*/ 42 h 43"/>
                <a:gd name="T8" fmla="*/ 35 w 35"/>
                <a:gd name="T9" fmla="*/ 19 h 43"/>
                <a:gd name="T10" fmla="*/ 35 w 35"/>
                <a:gd name="T11" fmla="*/ 19 h 43"/>
                <a:gd name="T12" fmla="*/ 35 w 35"/>
                <a:gd name="T13" fmla="*/ 17 h 43"/>
                <a:gd name="T14" fmla="*/ 35 w 35"/>
                <a:gd name="T15" fmla="*/ 17 h 43"/>
                <a:gd name="T16" fmla="*/ 32 w 35"/>
                <a:gd name="T17" fmla="*/ 15 h 43"/>
                <a:gd name="T18" fmla="*/ 32 w 35"/>
                <a:gd name="T19" fmla="*/ 12 h 43"/>
                <a:gd name="T20" fmla="*/ 32 w 35"/>
                <a:gd name="T21" fmla="*/ 12 h 43"/>
                <a:gd name="T22" fmla="*/ 32 w 35"/>
                <a:gd name="T23" fmla="*/ 9 h 43"/>
                <a:gd name="T24" fmla="*/ 34 w 35"/>
                <a:gd name="T25" fmla="*/ 7 h 43"/>
                <a:gd name="T26" fmla="*/ 34 w 35"/>
                <a:gd name="T27" fmla="*/ 7 h 43"/>
                <a:gd name="T28" fmla="*/ 35 w 35"/>
                <a:gd name="T29" fmla="*/ 5 h 43"/>
                <a:gd name="T30" fmla="*/ 35 w 35"/>
                <a:gd name="T31" fmla="*/ 5 h 43"/>
                <a:gd name="T32" fmla="*/ 34 w 35"/>
                <a:gd name="T33" fmla="*/ 5 h 43"/>
                <a:gd name="T34" fmla="*/ 34 w 35"/>
                <a:gd name="T35" fmla="*/ 5 h 43"/>
                <a:gd name="T36" fmla="*/ 28 w 35"/>
                <a:gd name="T37" fmla="*/ 2 h 43"/>
                <a:gd name="T38" fmla="*/ 23 w 35"/>
                <a:gd name="T39" fmla="*/ 0 h 43"/>
                <a:gd name="T40" fmla="*/ 23 w 35"/>
                <a:gd name="T41" fmla="*/ 0 h 43"/>
                <a:gd name="T42" fmla="*/ 23 w 35"/>
                <a:gd name="T43" fmla="*/ 0 h 43"/>
                <a:gd name="T44" fmla="*/ 23 w 35"/>
                <a:gd name="T45" fmla="*/ 0 h 43"/>
                <a:gd name="T46" fmla="*/ 17 w 35"/>
                <a:gd name="T47" fmla="*/ 2 h 43"/>
                <a:gd name="T48" fmla="*/ 13 w 35"/>
                <a:gd name="T49" fmla="*/ 7 h 43"/>
                <a:gd name="T50" fmla="*/ 9 w 35"/>
                <a:gd name="T51" fmla="*/ 11 h 43"/>
                <a:gd name="T52" fmla="*/ 7 w 35"/>
                <a:gd name="T53" fmla="*/ 16 h 43"/>
                <a:gd name="T54" fmla="*/ 2 w 35"/>
                <a:gd name="T55" fmla="*/ 28 h 43"/>
                <a:gd name="T56" fmla="*/ 0 w 35"/>
                <a:gd name="T57" fmla="*/ 42 h 43"/>
                <a:gd name="T58" fmla="*/ 0 w 35"/>
                <a:gd name="T59" fmla="*/ 42 h 43"/>
                <a:gd name="T60" fmla="*/ 1 w 35"/>
                <a:gd name="T61" fmla="*/ 43 h 43"/>
                <a:gd name="T62" fmla="*/ 1 w 35"/>
                <a:gd name="T63" fmla="*/ 43 h 43"/>
                <a:gd name="T64" fmla="*/ 1 w 35"/>
                <a:gd name="T65" fmla="*/ 43 h 43"/>
                <a:gd name="T66" fmla="*/ 1 w 35"/>
                <a:gd name="T6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3">
                  <a:moveTo>
                    <a:pt x="1" y="43"/>
                  </a:moveTo>
                  <a:lnTo>
                    <a:pt x="30" y="43"/>
                  </a:lnTo>
                  <a:lnTo>
                    <a:pt x="30" y="43"/>
                  </a:lnTo>
                  <a:lnTo>
                    <a:pt x="31" y="42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2" y="15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9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28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7"/>
                  </a:lnTo>
                  <a:lnTo>
                    <a:pt x="9" y="11"/>
                  </a:lnTo>
                  <a:lnTo>
                    <a:pt x="7" y="16"/>
                  </a:lnTo>
                  <a:lnTo>
                    <a:pt x="2" y="2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362"/>
            <p:cNvSpPr/>
            <p:nvPr/>
          </p:nvSpPr>
          <p:spPr bwMode="auto">
            <a:xfrm>
              <a:off x="4530726" y="1552576"/>
              <a:ext cx="22225" cy="34925"/>
            </a:xfrm>
            <a:custGeom>
              <a:avLst/>
              <a:gdLst>
                <a:gd name="T0" fmla="*/ 12 w 29"/>
                <a:gd name="T1" fmla="*/ 0 h 43"/>
                <a:gd name="T2" fmla="*/ 12 w 29"/>
                <a:gd name="T3" fmla="*/ 0 h 43"/>
                <a:gd name="T4" fmla="*/ 7 w 29"/>
                <a:gd name="T5" fmla="*/ 2 h 43"/>
                <a:gd name="T6" fmla="*/ 1 w 29"/>
                <a:gd name="T7" fmla="*/ 5 h 43"/>
                <a:gd name="T8" fmla="*/ 1 w 29"/>
                <a:gd name="T9" fmla="*/ 5 h 43"/>
                <a:gd name="T10" fmla="*/ 1 w 29"/>
                <a:gd name="T11" fmla="*/ 5 h 43"/>
                <a:gd name="T12" fmla="*/ 1 w 29"/>
                <a:gd name="T13" fmla="*/ 5 h 43"/>
                <a:gd name="T14" fmla="*/ 1 w 29"/>
                <a:gd name="T15" fmla="*/ 7 h 43"/>
                <a:gd name="T16" fmla="*/ 1 w 29"/>
                <a:gd name="T17" fmla="*/ 7 h 43"/>
                <a:gd name="T18" fmla="*/ 3 w 29"/>
                <a:gd name="T19" fmla="*/ 9 h 43"/>
                <a:gd name="T20" fmla="*/ 4 w 29"/>
                <a:gd name="T21" fmla="*/ 12 h 43"/>
                <a:gd name="T22" fmla="*/ 4 w 29"/>
                <a:gd name="T23" fmla="*/ 12 h 43"/>
                <a:gd name="T24" fmla="*/ 3 w 29"/>
                <a:gd name="T25" fmla="*/ 15 h 43"/>
                <a:gd name="T26" fmla="*/ 1 w 29"/>
                <a:gd name="T27" fmla="*/ 17 h 43"/>
                <a:gd name="T28" fmla="*/ 1 w 29"/>
                <a:gd name="T29" fmla="*/ 17 h 43"/>
                <a:gd name="T30" fmla="*/ 0 w 29"/>
                <a:gd name="T31" fmla="*/ 19 h 43"/>
                <a:gd name="T32" fmla="*/ 4 w 29"/>
                <a:gd name="T33" fmla="*/ 42 h 43"/>
                <a:gd name="T34" fmla="*/ 4 w 29"/>
                <a:gd name="T35" fmla="*/ 42 h 43"/>
                <a:gd name="T36" fmla="*/ 5 w 29"/>
                <a:gd name="T37" fmla="*/ 43 h 43"/>
                <a:gd name="T38" fmla="*/ 8 w 29"/>
                <a:gd name="T39" fmla="*/ 43 h 43"/>
                <a:gd name="T40" fmla="*/ 8 w 29"/>
                <a:gd name="T41" fmla="*/ 43 h 43"/>
                <a:gd name="T42" fmla="*/ 12 w 29"/>
                <a:gd name="T43" fmla="*/ 35 h 43"/>
                <a:gd name="T44" fmla="*/ 16 w 29"/>
                <a:gd name="T45" fmla="*/ 27 h 43"/>
                <a:gd name="T46" fmla="*/ 22 w 29"/>
                <a:gd name="T47" fmla="*/ 20 h 43"/>
                <a:gd name="T48" fmla="*/ 29 w 29"/>
                <a:gd name="T49" fmla="*/ 15 h 43"/>
                <a:gd name="T50" fmla="*/ 29 w 29"/>
                <a:gd name="T51" fmla="*/ 15 h 43"/>
                <a:gd name="T52" fmla="*/ 22 w 29"/>
                <a:gd name="T53" fmla="*/ 7 h 43"/>
                <a:gd name="T54" fmla="*/ 18 w 29"/>
                <a:gd name="T55" fmla="*/ 2 h 43"/>
                <a:gd name="T56" fmla="*/ 14 w 29"/>
                <a:gd name="T57" fmla="*/ 0 h 43"/>
                <a:gd name="T58" fmla="*/ 14 w 29"/>
                <a:gd name="T59" fmla="*/ 0 h 43"/>
                <a:gd name="T60" fmla="*/ 12 w 29"/>
                <a:gd name="T61" fmla="*/ 0 h 43"/>
                <a:gd name="T62" fmla="*/ 12 w 29"/>
                <a:gd name="T6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43">
                  <a:moveTo>
                    <a:pt x="12" y="0"/>
                  </a:moveTo>
                  <a:lnTo>
                    <a:pt x="12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3" y="9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3" y="15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12" y="35"/>
                  </a:lnTo>
                  <a:lnTo>
                    <a:pt x="16" y="27"/>
                  </a:lnTo>
                  <a:lnTo>
                    <a:pt x="22" y="20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2" y="7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363"/>
            <p:cNvSpPr>
              <a:spLocks noEditPoints="1"/>
            </p:cNvSpPr>
            <p:nvPr/>
          </p:nvSpPr>
          <p:spPr bwMode="auto">
            <a:xfrm>
              <a:off x="4510088" y="1516063"/>
              <a:ext cx="34925" cy="36513"/>
            </a:xfrm>
            <a:custGeom>
              <a:avLst/>
              <a:gdLst>
                <a:gd name="T0" fmla="*/ 23 w 45"/>
                <a:gd name="T1" fmla="*/ 47 h 47"/>
                <a:gd name="T2" fmla="*/ 31 w 45"/>
                <a:gd name="T3" fmla="*/ 45 h 47"/>
                <a:gd name="T4" fmla="*/ 38 w 45"/>
                <a:gd name="T5" fmla="*/ 40 h 47"/>
                <a:gd name="T6" fmla="*/ 44 w 45"/>
                <a:gd name="T7" fmla="*/ 33 h 47"/>
                <a:gd name="T8" fmla="*/ 45 w 45"/>
                <a:gd name="T9" fmla="*/ 23 h 47"/>
                <a:gd name="T10" fmla="*/ 45 w 45"/>
                <a:gd name="T11" fmla="*/ 19 h 47"/>
                <a:gd name="T12" fmla="*/ 41 w 45"/>
                <a:gd name="T13" fmla="*/ 11 h 47"/>
                <a:gd name="T14" fmla="*/ 36 w 45"/>
                <a:gd name="T15" fmla="*/ 4 h 47"/>
                <a:gd name="T16" fmla="*/ 27 w 45"/>
                <a:gd name="T17" fmla="*/ 2 h 47"/>
                <a:gd name="T18" fmla="*/ 23 w 45"/>
                <a:gd name="T19" fmla="*/ 0 h 47"/>
                <a:gd name="T20" fmla="*/ 12 w 45"/>
                <a:gd name="T21" fmla="*/ 3 h 47"/>
                <a:gd name="T22" fmla="*/ 6 w 45"/>
                <a:gd name="T23" fmla="*/ 10 h 47"/>
                <a:gd name="T24" fmla="*/ 4 w 45"/>
                <a:gd name="T25" fmla="*/ 10 h 47"/>
                <a:gd name="T26" fmla="*/ 4 w 45"/>
                <a:gd name="T27" fmla="*/ 10 h 47"/>
                <a:gd name="T28" fmla="*/ 1 w 45"/>
                <a:gd name="T29" fmla="*/ 17 h 47"/>
                <a:gd name="T30" fmla="*/ 0 w 45"/>
                <a:gd name="T31" fmla="*/ 23 h 47"/>
                <a:gd name="T32" fmla="*/ 1 w 45"/>
                <a:gd name="T33" fmla="*/ 33 h 47"/>
                <a:gd name="T34" fmla="*/ 7 w 45"/>
                <a:gd name="T35" fmla="*/ 40 h 47"/>
                <a:gd name="T36" fmla="*/ 14 w 45"/>
                <a:gd name="T37" fmla="*/ 45 h 47"/>
                <a:gd name="T38" fmla="*/ 23 w 45"/>
                <a:gd name="T39" fmla="*/ 47 h 47"/>
                <a:gd name="T40" fmla="*/ 23 w 45"/>
                <a:gd name="T41" fmla="*/ 6 h 47"/>
                <a:gd name="T42" fmla="*/ 27 w 45"/>
                <a:gd name="T43" fmla="*/ 6 h 47"/>
                <a:gd name="T44" fmla="*/ 33 w 45"/>
                <a:gd name="T45" fmla="*/ 8 h 47"/>
                <a:gd name="T46" fmla="*/ 22 w 45"/>
                <a:gd name="T47" fmla="*/ 13 h 47"/>
                <a:gd name="T48" fmla="*/ 19 w 45"/>
                <a:gd name="T49" fmla="*/ 14 h 47"/>
                <a:gd name="T50" fmla="*/ 10 w 45"/>
                <a:gd name="T51" fmla="*/ 11 h 47"/>
                <a:gd name="T52" fmla="*/ 15 w 45"/>
                <a:gd name="T53" fmla="*/ 7 h 47"/>
                <a:gd name="T54" fmla="*/ 23 w 45"/>
                <a:gd name="T55" fmla="*/ 6 h 47"/>
                <a:gd name="T56" fmla="*/ 8 w 45"/>
                <a:gd name="T57" fmla="*/ 14 h 47"/>
                <a:gd name="T58" fmla="*/ 12 w 45"/>
                <a:gd name="T59" fmla="*/ 17 h 47"/>
                <a:gd name="T60" fmla="*/ 18 w 45"/>
                <a:gd name="T61" fmla="*/ 18 h 47"/>
                <a:gd name="T62" fmla="*/ 23 w 45"/>
                <a:gd name="T63" fmla="*/ 15 h 47"/>
                <a:gd name="T64" fmla="*/ 33 w 45"/>
                <a:gd name="T65" fmla="*/ 13 h 47"/>
                <a:gd name="T66" fmla="*/ 37 w 45"/>
                <a:gd name="T67" fmla="*/ 13 h 47"/>
                <a:gd name="T68" fmla="*/ 37 w 45"/>
                <a:gd name="T69" fmla="*/ 13 h 47"/>
                <a:gd name="T70" fmla="*/ 40 w 45"/>
                <a:gd name="T71" fmla="*/ 18 h 47"/>
                <a:gd name="T72" fmla="*/ 40 w 45"/>
                <a:gd name="T73" fmla="*/ 23 h 47"/>
                <a:gd name="T74" fmla="*/ 36 w 45"/>
                <a:gd name="T75" fmla="*/ 36 h 47"/>
                <a:gd name="T76" fmla="*/ 23 w 45"/>
                <a:gd name="T77" fmla="*/ 41 h 47"/>
                <a:gd name="T78" fmla="*/ 16 w 45"/>
                <a:gd name="T79" fmla="*/ 40 h 47"/>
                <a:gd name="T80" fmla="*/ 7 w 45"/>
                <a:gd name="T81" fmla="*/ 30 h 47"/>
                <a:gd name="T82" fmla="*/ 6 w 45"/>
                <a:gd name="T83" fmla="*/ 23 h 47"/>
                <a:gd name="T84" fmla="*/ 8 w 45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47">
                  <a:moveTo>
                    <a:pt x="23" y="47"/>
                  </a:moveTo>
                  <a:lnTo>
                    <a:pt x="23" y="47"/>
                  </a:lnTo>
                  <a:lnTo>
                    <a:pt x="27" y="47"/>
                  </a:lnTo>
                  <a:lnTo>
                    <a:pt x="31" y="45"/>
                  </a:lnTo>
                  <a:lnTo>
                    <a:pt x="36" y="43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4" y="33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19"/>
                  </a:lnTo>
                  <a:lnTo>
                    <a:pt x="44" y="14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6" y="4"/>
                  </a:lnTo>
                  <a:lnTo>
                    <a:pt x="31" y="3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1" y="33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0" y="43"/>
                  </a:lnTo>
                  <a:lnTo>
                    <a:pt x="14" y="45"/>
                  </a:lnTo>
                  <a:lnTo>
                    <a:pt x="18" y="47"/>
                  </a:lnTo>
                  <a:lnTo>
                    <a:pt x="23" y="47"/>
                  </a:lnTo>
                  <a:lnTo>
                    <a:pt x="23" y="47"/>
                  </a:lnTo>
                  <a:close/>
                  <a:moveTo>
                    <a:pt x="23" y="6"/>
                  </a:moveTo>
                  <a:lnTo>
                    <a:pt x="23" y="6"/>
                  </a:lnTo>
                  <a:lnTo>
                    <a:pt x="27" y="6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27" y="10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5" y="7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6"/>
                  </a:lnTo>
                  <a:close/>
                  <a:moveTo>
                    <a:pt x="8" y="14"/>
                  </a:moveTo>
                  <a:lnTo>
                    <a:pt x="8" y="14"/>
                  </a:lnTo>
                  <a:lnTo>
                    <a:pt x="12" y="17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33" y="13"/>
                  </a:lnTo>
                  <a:lnTo>
                    <a:pt x="34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40" y="18"/>
                  </a:lnTo>
                  <a:lnTo>
                    <a:pt x="40" y="23"/>
                  </a:lnTo>
                  <a:lnTo>
                    <a:pt x="40" y="23"/>
                  </a:lnTo>
                  <a:lnTo>
                    <a:pt x="38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16" y="40"/>
                  </a:lnTo>
                  <a:lnTo>
                    <a:pt x="11" y="36"/>
                  </a:lnTo>
                  <a:lnTo>
                    <a:pt x="7" y="30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19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364"/>
            <p:cNvSpPr/>
            <p:nvPr/>
          </p:nvSpPr>
          <p:spPr bwMode="auto">
            <a:xfrm>
              <a:off x="4537076" y="1565276"/>
              <a:ext cx="36513" cy="44450"/>
            </a:xfrm>
            <a:custGeom>
              <a:avLst/>
              <a:gdLst>
                <a:gd name="T0" fmla="*/ 41 w 45"/>
                <a:gd name="T1" fmla="*/ 16 h 56"/>
                <a:gd name="T2" fmla="*/ 41 w 45"/>
                <a:gd name="T3" fmla="*/ 16 h 56"/>
                <a:gd name="T4" fmla="*/ 41 w 45"/>
                <a:gd name="T5" fmla="*/ 12 h 56"/>
                <a:gd name="T6" fmla="*/ 43 w 45"/>
                <a:gd name="T7" fmla="*/ 9 h 56"/>
                <a:gd name="T8" fmla="*/ 43 w 45"/>
                <a:gd name="T9" fmla="*/ 9 h 56"/>
                <a:gd name="T10" fmla="*/ 45 w 45"/>
                <a:gd name="T11" fmla="*/ 8 h 56"/>
                <a:gd name="T12" fmla="*/ 45 w 45"/>
                <a:gd name="T13" fmla="*/ 8 h 56"/>
                <a:gd name="T14" fmla="*/ 43 w 45"/>
                <a:gd name="T15" fmla="*/ 7 h 56"/>
                <a:gd name="T16" fmla="*/ 43 w 45"/>
                <a:gd name="T17" fmla="*/ 7 h 56"/>
                <a:gd name="T18" fmla="*/ 36 w 45"/>
                <a:gd name="T19" fmla="*/ 4 h 56"/>
                <a:gd name="T20" fmla="*/ 30 w 45"/>
                <a:gd name="T21" fmla="*/ 0 h 56"/>
                <a:gd name="T22" fmla="*/ 30 w 45"/>
                <a:gd name="T23" fmla="*/ 0 h 56"/>
                <a:gd name="T24" fmla="*/ 28 w 45"/>
                <a:gd name="T25" fmla="*/ 0 h 56"/>
                <a:gd name="T26" fmla="*/ 28 w 45"/>
                <a:gd name="T27" fmla="*/ 0 h 56"/>
                <a:gd name="T28" fmla="*/ 21 w 45"/>
                <a:gd name="T29" fmla="*/ 4 h 56"/>
                <a:gd name="T30" fmla="*/ 16 w 45"/>
                <a:gd name="T31" fmla="*/ 8 h 56"/>
                <a:gd name="T32" fmla="*/ 12 w 45"/>
                <a:gd name="T33" fmla="*/ 15 h 56"/>
                <a:gd name="T34" fmla="*/ 8 w 45"/>
                <a:gd name="T35" fmla="*/ 22 h 56"/>
                <a:gd name="T36" fmla="*/ 5 w 45"/>
                <a:gd name="T37" fmla="*/ 28 h 56"/>
                <a:gd name="T38" fmla="*/ 2 w 45"/>
                <a:gd name="T39" fmla="*/ 37 h 56"/>
                <a:gd name="T40" fmla="*/ 1 w 45"/>
                <a:gd name="T41" fmla="*/ 45 h 56"/>
                <a:gd name="T42" fmla="*/ 0 w 45"/>
                <a:gd name="T43" fmla="*/ 54 h 56"/>
                <a:gd name="T44" fmla="*/ 0 w 45"/>
                <a:gd name="T45" fmla="*/ 54 h 56"/>
                <a:gd name="T46" fmla="*/ 0 w 45"/>
                <a:gd name="T47" fmla="*/ 56 h 56"/>
                <a:gd name="T48" fmla="*/ 0 w 45"/>
                <a:gd name="T49" fmla="*/ 56 h 56"/>
                <a:gd name="T50" fmla="*/ 1 w 45"/>
                <a:gd name="T51" fmla="*/ 56 h 56"/>
                <a:gd name="T52" fmla="*/ 38 w 45"/>
                <a:gd name="T53" fmla="*/ 56 h 56"/>
                <a:gd name="T54" fmla="*/ 38 w 45"/>
                <a:gd name="T55" fmla="*/ 56 h 56"/>
                <a:gd name="T56" fmla="*/ 39 w 45"/>
                <a:gd name="T57" fmla="*/ 54 h 56"/>
                <a:gd name="T58" fmla="*/ 45 w 45"/>
                <a:gd name="T59" fmla="*/ 24 h 56"/>
                <a:gd name="T60" fmla="*/ 45 w 45"/>
                <a:gd name="T61" fmla="*/ 24 h 56"/>
                <a:gd name="T62" fmla="*/ 45 w 45"/>
                <a:gd name="T63" fmla="*/ 23 h 56"/>
                <a:gd name="T64" fmla="*/ 45 w 45"/>
                <a:gd name="T65" fmla="*/ 23 h 56"/>
                <a:gd name="T66" fmla="*/ 41 w 45"/>
                <a:gd name="T67" fmla="*/ 20 h 56"/>
                <a:gd name="T68" fmla="*/ 41 w 45"/>
                <a:gd name="T69" fmla="*/ 16 h 56"/>
                <a:gd name="T70" fmla="*/ 41 w 45"/>
                <a:gd name="T71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56">
                  <a:moveTo>
                    <a:pt x="41" y="16"/>
                  </a:moveTo>
                  <a:lnTo>
                    <a:pt x="41" y="16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6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1" y="4"/>
                  </a:lnTo>
                  <a:lnTo>
                    <a:pt x="16" y="8"/>
                  </a:lnTo>
                  <a:lnTo>
                    <a:pt x="12" y="15"/>
                  </a:lnTo>
                  <a:lnTo>
                    <a:pt x="8" y="22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1" y="4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9" y="5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1" y="20"/>
                  </a:lnTo>
                  <a:lnTo>
                    <a:pt x="41" y="16"/>
                  </a:lnTo>
                  <a:lnTo>
                    <a:pt x="4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365"/>
            <p:cNvSpPr/>
            <p:nvPr/>
          </p:nvSpPr>
          <p:spPr bwMode="auto">
            <a:xfrm>
              <a:off x="4581526" y="1565276"/>
              <a:ext cx="33338" cy="44450"/>
            </a:xfrm>
            <a:custGeom>
              <a:avLst/>
              <a:gdLst>
                <a:gd name="T0" fmla="*/ 15 w 44"/>
                <a:gd name="T1" fmla="*/ 0 h 56"/>
                <a:gd name="T2" fmla="*/ 15 w 44"/>
                <a:gd name="T3" fmla="*/ 0 h 56"/>
                <a:gd name="T4" fmla="*/ 8 w 44"/>
                <a:gd name="T5" fmla="*/ 4 h 56"/>
                <a:gd name="T6" fmla="*/ 2 w 44"/>
                <a:gd name="T7" fmla="*/ 7 h 56"/>
                <a:gd name="T8" fmla="*/ 2 w 44"/>
                <a:gd name="T9" fmla="*/ 7 h 56"/>
                <a:gd name="T10" fmla="*/ 0 w 44"/>
                <a:gd name="T11" fmla="*/ 8 h 56"/>
                <a:gd name="T12" fmla="*/ 0 w 44"/>
                <a:gd name="T13" fmla="*/ 8 h 56"/>
                <a:gd name="T14" fmla="*/ 0 w 44"/>
                <a:gd name="T15" fmla="*/ 9 h 56"/>
                <a:gd name="T16" fmla="*/ 0 w 44"/>
                <a:gd name="T17" fmla="*/ 9 h 56"/>
                <a:gd name="T18" fmla="*/ 3 w 44"/>
                <a:gd name="T19" fmla="*/ 12 h 56"/>
                <a:gd name="T20" fmla="*/ 4 w 44"/>
                <a:gd name="T21" fmla="*/ 16 h 56"/>
                <a:gd name="T22" fmla="*/ 4 w 44"/>
                <a:gd name="T23" fmla="*/ 16 h 56"/>
                <a:gd name="T24" fmla="*/ 3 w 44"/>
                <a:gd name="T25" fmla="*/ 20 h 56"/>
                <a:gd name="T26" fmla="*/ 0 w 44"/>
                <a:gd name="T27" fmla="*/ 23 h 56"/>
                <a:gd name="T28" fmla="*/ 0 w 44"/>
                <a:gd name="T29" fmla="*/ 23 h 56"/>
                <a:gd name="T30" fmla="*/ 0 w 44"/>
                <a:gd name="T31" fmla="*/ 24 h 56"/>
                <a:gd name="T32" fmla="*/ 6 w 44"/>
                <a:gd name="T33" fmla="*/ 54 h 56"/>
                <a:gd name="T34" fmla="*/ 6 w 44"/>
                <a:gd name="T35" fmla="*/ 54 h 56"/>
                <a:gd name="T36" fmla="*/ 6 w 44"/>
                <a:gd name="T37" fmla="*/ 56 h 56"/>
                <a:gd name="T38" fmla="*/ 44 w 44"/>
                <a:gd name="T39" fmla="*/ 56 h 56"/>
                <a:gd name="T40" fmla="*/ 44 w 44"/>
                <a:gd name="T41" fmla="*/ 56 h 56"/>
                <a:gd name="T42" fmla="*/ 44 w 44"/>
                <a:gd name="T43" fmla="*/ 56 h 56"/>
                <a:gd name="T44" fmla="*/ 44 w 44"/>
                <a:gd name="T45" fmla="*/ 56 h 56"/>
                <a:gd name="T46" fmla="*/ 44 w 44"/>
                <a:gd name="T47" fmla="*/ 54 h 56"/>
                <a:gd name="T48" fmla="*/ 44 w 44"/>
                <a:gd name="T49" fmla="*/ 54 h 56"/>
                <a:gd name="T50" fmla="*/ 44 w 44"/>
                <a:gd name="T51" fmla="*/ 45 h 56"/>
                <a:gd name="T52" fmla="*/ 42 w 44"/>
                <a:gd name="T53" fmla="*/ 37 h 56"/>
                <a:gd name="T54" fmla="*/ 40 w 44"/>
                <a:gd name="T55" fmla="*/ 28 h 56"/>
                <a:gd name="T56" fmla="*/ 37 w 44"/>
                <a:gd name="T57" fmla="*/ 22 h 56"/>
                <a:gd name="T58" fmla="*/ 33 w 44"/>
                <a:gd name="T59" fmla="*/ 15 h 56"/>
                <a:gd name="T60" fmla="*/ 27 w 44"/>
                <a:gd name="T61" fmla="*/ 8 h 56"/>
                <a:gd name="T62" fmla="*/ 22 w 44"/>
                <a:gd name="T63" fmla="*/ 4 h 56"/>
                <a:gd name="T64" fmla="*/ 17 w 44"/>
                <a:gd name="T65" fmla="*/ 0 h 56"/>
                <a:gd name="T66" fmla="*/ 17 w 44"/>
                <a:gd name="T67" fmla="*/ 0 h 56"/>
                <a:gd name="T68" fmla="*/ 15 w 44"/>
                <a:gd name="T69" fmla="*/ 0 h 56"/>
                <a:gd name="T70" fmla="*/ 15 w 44"/>
                <a:gd name="T7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56">
                  <a:moveTo>
                    <a:pt x="15" y="0"/>
                  </a:moveTo>
                  <a:lnTo>
                    <a:pt x="15" y="0"/>
                  </a:lnTo>
                  <a:lnTo>
                    <a:pt x="8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45"/>
                  </a:lnTo>
                  <a:lnTo>
                    <a:pt x="42" y="37"/>
                  </a:lnTo>
                  <a:lnTo>
                    <a:pt x="40" y="28"/>
                  </a:lnTo>
                  <a:lnTo>
                    <a:pt x="37" y="22"/>
                  </a:lnTo>
                  <a:lnTo>
                    <a:pt x="33" y="15"/>
                  </a:lnTo>
                  <a:lnTo>
                    <a:pt x="27" y="8"/>
                  </a:lnTo>
                  <a:lnTo>
                    <a:pt x="22" y="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70F4C3-D6B1-429D-A5CF-E29C6B0F4274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117" name="TextBox 64">
              <a:extLst>
                <a:ext uri="{FF2B5EF4-FFF2-40B4-BE49-F238E27FC236}">
                  <a16:creationId xmlns:a16="http://schemas.microsoft.com/office/drawing/2014/main" id="{BDDB492D-1AFB-493F-94A7-E5C31723CDE0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18" name="TextBox 49">
              <a:extLst>
                <a:ext uri="{FF2B5EF4-FFF2-40B4-BE49-F238E27FC236}">
                  <a16:creationId xmlns:a16="http://schemas.microsoft.com/office/drawing/2014/main" id="{EDA9F7F1-3088-489D-945D-7D33B2BD0C5B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6197671" y="1690688"/>
            <a:ext cx="1664930" cy="1664929"/>
          </a:xfrm>
          <a:prstGeom prst="rect">
            <a:avLst/>
          </a:pr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52" name="单圆角矩形 51"/>
          <p:cNvSpPr/>
          <p:nvPr/>
        </p:nvSpPr>
        <p:spPr>
          <a:xfrm flipH="1">
            <a:off x="4369650" y="1690688"/>
            <a:ext cx="1664930" cy="1664929"/>
          </a:xfrm>
          <a:prstGeom prst="round1Rect">
            <a:avLst/>
          </a:prstGeom>
          <a:solidFill>
            <a:srgbClr val="4AD4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 dirty="0">
              <a:cs typeface="+mn-ea"/>
              <a:sym typeface="+mn-lt"/>
            </a:endParaRPr>
          </a:p>
        </p:txBody>
      </p:sp>
      <p:sp>
        <p:nvSpPr>
          <p:cNvPr id="53" name="单圆角矩形 52"/>
          <p:cNvSpPr/>
          <p:nvPr/>
        </p:nvSpPr>
        <p:spPr>
          <a:xfrm flipV="1">
            <a:off x="6200361" y="3534288"/>
            <a:ext cx="1664930" cy="1664929"/>
          </a:xfrm>
          <a:prstGeom prst="round1Rect">
            <a:avLst/>
          </a:prstGeom>
          <a:solidFill>
            <a:srgbClr val="4AD4C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69650" y="3534288"/>
            <a:ext cx="1664930" cy="1664929"/>
          </a:xfrm>
          <a:prstGeom prst="rect">
            <a:avLst/>
          </a:prstGeom>
          <a:solidFill>
            <a:srgbClr val="3F54E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05425" y="2043989"/>
            <a:ext cx="1227874" cy="91332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5335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01</a:t>
            </a:r>
            <a:endParaRPr lang="zh-CN" altLang="en-US" sz="5335" dirty="0">
              <a:solidFill>
                <a:schemeClr val="bg1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16199" y="2066489"/>
            <a:ext cx="1227874" cy="91332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5335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603981" y="3861083"/>
            <a:ext cx="1227874" cy="91332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5335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6419434" y="3910089"/>
            <a:ext cx="1227874" cy="91332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5335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04</a:t>
            </a:r>
            <a:endParaRPr lang="zh-CN" altLang="en-US" sz="5335" dirty="0">
              <a:solidFill>
                <a:schemeClr val="bg1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64A31B7-A33B-4D55-B550-BAB62DF40D9C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34" name="TextBox 64">
              <a:extLst>
                <a:ext uri="{FF2B5EF4-FFF2-40B4-BE49-F238E27FC236}">
                  <a16:creationId xmlns:a16="http://schemas.microsoft.com/office/drawing/2014/main" id="{92DB81DF-23F3-4A3D-983F-50285651EB38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5" name="TextBox 49">
              <a:extLst>
                <a:ext uri="{FF2B5EF4-FFF2-40B4-BE49-F238E27FC236}">
                  <a16:creationId xmlns:a16="http://schemas.microsoft.com/office/drawing/2014/main" id="{CDD01CF3-4703-4AD8-95E3-F45073EE6B2B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7AA1C2C-0D6C-4D59-9C3D-0D48A2701C7C}"/>
              </a:ext>
            </a:extLst>
          </p:cNvPr>
          <p:cNvGrpSpPr/>
          <p:nvPr/>
        </p:nvGrpSpPr>
        <p:grpSpPr>
          <a:xfrm>
            <a:off x="8025692" y="1969672"/>
            <a:ext cx="3339805" cy="903398"/>
            <a:chOff x="8025692" y="1859323"/>
            <a:chExt cx="3339805" cy="903398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E7FFC62-CFBC-4DDE-9545-85BFC8922EC6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3110238-E80E-403C-B9A8-004541D791AA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A98F58D-F9B7-432F-B289-F525378DD37E}"/>
              </a:ext>
            </a:extLst>
          </p:cNvPr>
          <p:cNvGrpSpPr/>
          <p:nvPr/>
        </p:nvGrpSpPr>
        <p:grpSpPr>
          <a:xfrm>
            <a:off x="8025692" y="3910089"/>
            <a:ext cx="3339805" cy="903398"/>
            <a:chOff x="8025692" y="1859323"/>
            <a:chExt cx="3339805" cy="90339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EB52EBA-0B7A-455D-BDCD-BE5A226F3106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BAAC9B-D790-4738-B74A-99326C007EF7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DA3240C-7330-406C-9B36-A796E3FF0A20}"/>
              </a:ext>
            </a:extLst>
          </p:cNvPr>
          <p:cNvGrpSpPr/>
          <p:nvPr/>
        </p:nvGrpSpPr>
        <p:grpSpPr>
          <a:xfrm>
            <a:off x="785387" y="1969672"/>
            <a:ext cx="3365735" cy="903398"/>
            <a:chOff x="8025692" y="1859323"/>
            <a:chExt cx="3365735" cy="903398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AA193EF-18B3-4E7F-891C-C2B94D575349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F48661C-EB65-4A8A-A63C-3D94B7F1CA80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ECF802F-2C19-4FA3-B750-EEA1A9D7072F}"/>
              </a:ext>
            </a:extLst>
          </p:cNvPr>
          <p:cNvGrpSpPr/>
          <p:nvPr/>
        </p:nvGrpSpPr>
        <p:grpSpPr>
          <a:xfrm>
            <a:off x="785387" y="3910089"/>
            <a:ext cx="3339805" cy="903398"/>
            <a:chOff x="8025692" y="1859323"/>
            <a:chExt cx="3339805" cy="903398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D451DD78-ADD4-4854-8160-69F2973FF7E3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A860BD9-5C66-448B-95CA-533338AE6D91}"/>
                </a:ext>
              </a:extLst>
            </p:cNvPr>
            <p:cNvSpPr txBox="1"/>
            <p:nvPr/>
          </p:nvSpPr>
          <p:spPr>
            <a:xfrm>
              <a:off x="898988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Block Arc 51"/>
          <p:cNvSpPr/>
          <p:nvPr/>
        </p:nvSpPr>
        <p:spPr>
          <a:xfrm>
            <a:off x="1234944" y="247005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3F54E7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3" name="Block Arc 53"/>
          <p:cNvSpPr/>
          <p:nvPr/>
        </p:nvSpPr>
        <p:spPr>
          <a:xfrm>
            <a:off x="4987860" y="247005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3F54E7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4" name="Block Arc 55"/>
          <p:cNvSpPr/>
          <p:nvPr/>
        </p:nvSpPr>
        <p:spPr>
          <a:xfrm>
            <a:off x="8740679" y="247005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3F54E7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Block Arc 52"/>
          <p:cNvSpPr/>
          <p:nvPr/>
        </p:nvSpPr>
        <p:spPr>
          <a:xfrm rot="10800000">
            <a:off x="3110428" y="246717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AD4C4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Block Arc 54"/>
          <p:cNvSpPr/>
          <p:nvPr/>
        </p:nvSpPr>
        <p:spPr>
          <a:xfrm rot="10800000">
            <a:off x="6863346" y="246717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AD4C4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23854" y="3091255"/>
            <a:ext cx="1019220" cy="1019220"/>
          </a:xfrm>
          <a:prstGeom prst="ellipse">
            <a:avLst/>
          </a:prstGeom>
          <a:solidFill>
            <a:srgbClr val="4AD4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4" name="Freeform 116"/>
          <p:cNvSpPr>
            <a:spLocks noEditPoints="1"/>
          </p:cNvSpPr>
          <p:nvPr/>
        </p:nvSpPr>
        <p:spPr bwMode="auto">
          <a:xfrm>
            <a:off x="1989486" y="3355618"/>
            <a:ext cx="608211" cy="490492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3714685" y="3067761"/>
            <a:ext cx="1019221" cy="1019221"/>
          </a:xfrm>
          <a:prstGeom prst="ellipse">
            <a:avLst/>
          </a:prstGeom>
          <a:solidFill>
            <a:srgbClr val="3F54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9" name="Freeform 105"/>
          <p:cNvSpPr>
            <a:spLocks noEditPoints="1"/>
          </p:cNvSpPr>
          <p:nvPr/>
        </p:nvSpPr>
        <p:spPr bwMode="auto">
          <a:xfrm>
            <a:off x="3930312" y="3323657"/>
            <a:ext cx="577708" cy="56933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7469424" y="3054367"/>
            <a:ext cx="1019221" cy="1019221"/>
          </a:xfrm>
          <a:prstGeom prst="ellipse">
            <a:avLst/>
          </a:prstGeom>
          <a:solidFill>
            <a:srgbClr val="3F54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4" name="Freeform 45"/>
          <p:cNvSpPr>
            <a:spLocks noEditPoints="1"/>
          </p:cNvSpPr>
          <p:nvPr/>
        </p:nvSpPr>
        <p:spPr bwMode="auto">
          <a:xfrm>
            <a:off x="7712629" y="3298135"/>
            <a:ext cx="519006" cy="51900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9355173" y="3064111"/>
            <a:ext cx="1019221" cy="1019221"/>
          </a:xfrm>
          <a:prstGeom prst="ellipse">
            <a:avLst/>
          </a:prstGeom>
          <a:solidFill>
            <a:srgbClr val="4AD4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9" name="Freeform 62"/>
          <p:cNvSpPr>
            <a:spLocks noChangeAspect="1" noEditPoints="1"/>
          </p:cNvSpPr>
          <p:nvPr/>
        </p:nvSpPr>
        <p:spPr bwMode="auto">
          <a:xfrm>
            <a:off x="9578417" y="3299412"/>
            <a:ext cx="564820" cy="56933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5585154" y="3098841"/>
            <a:ext cx="1019221" cy="1019221"/>
          </a:xfrm>
          <a:prstGeom prst="ellipse">
            <a:avLst/>
          </a:prstGeom>
          <a:solidFill>
            <a:srgbClr val="3F54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4" name="Freeform 178"/>
          <p:cNvSpPr>
            <a:spLocks noEditPoints="1"/>
          </p:cNvSpPr>
          <p:nvPr/>
        </p:nvSpPr>
        <p:spPr bwMode="auto">
          <a:xfrm>
            <a:off x="5751367" y="3349816"/>
            <a:ext cx="686793" cy="517269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1986450-8DF1-43B7-93D1-206ECF90E0D4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48" name="TextBox 64">
              <a:extLst>
                <a:ext uri="{FF2B5EF4-FFF2-40B4-BE49-F238E27FC236}">
                  <a16:creationId xmlns:a16="http://schemas.microsoft.com/office/drawing/2014/main" id="{B86656EA-376E-441F-BA18-B2EFAEAB3AA3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9" name="TextBox 49">
              <a:extLst>
                <a:ext uri="{FF2B5EF4-FFF2-40B4-BE49-F238E27FC236}">
                  <a16:creationId xmlns:a16="http://schemas.microsoft.com/office/drawing/2014/main" id="{9882912C-1A3C-4E23-9BAC-0BFE380DAF45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79CFB95-DE91-49D8-BD8C-C95D8CE9D83F}"/>
              </a:ext>
            </a:extLst>
          </p:cNvPr>
          <p:cNvGrpSpPr/>
          <p:nvPr/>
        </p:nvGrpSpPr>
        <p:grpSpPr>
          <a:xfrm>
            <a:off x="2576515" y="1551621"/>
            <a:ext cx="3287256" cy="903398"/>
            <a:chOff x="7490855" y="1859323"/>
            <a:chExt cx="3287256" cy="903398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511EB46-2709-4010-B692-6B250465E980}"/>
                </a:ext>
              </a:extLst>
            </p:cNvPr>
            <p:cNvSpPr/>
            <p:nvPr/>
          </p:nvSpPr>
          <p:spPr>
            <a:xfrm>
              <a:off x="7490855" y="2143064"/>
              <a:ext cx="3287256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AB2055A-9B09-416C-BF66-FFAEE222AA3E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4C740BC-60B8-4AAE-B314-BE5CE4D61FD9}"/>
              </a:ext>
            </a:extLst>
          </p:cNvPr>
          <p:cNvGrpSpPr/>
          <p:nvPr/>
        </p:nvGrpSpPr>
        <p:grpSpPr>
          <a:xfrm>
            <a:off x="6379651" y="1551621"/>
            <a:ext cx="3198766" cy="903398"/>
            <a:chOff x="7535100" y="1859323"/>
            <a:chExt cx="3198766" cy="90339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0316A3A-8111-4EFA-AD17-8E262869BDF2}"/>
                </a:ext>
              </a:extLst>
            </p:cNvPr>
            <p:cNvSpPr/>
            <p:nvPr/>
          </p:nvSpPr>
          <p:spPr>
            <a:xfrm>
              <a:off x="7535100" y="2143064"/>
              <a:ext cx="3198766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3BEA2E4-2784-4D75-86C2-6380629C020B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06F1AE9-3740-4BBE-92B4-8C32CA251D7A}"/>
              </a:ext>
            </a:extLst>
          </p:cNvPr>
          <p:cNvGrpSpPr/>
          <p:nvPr/>
        </p:nvGrpSpPr>
        <p:grpSpPr>
          <a:xfrm>
            <a:off x="1155929" y="4254936"/>
            <a:ext cx="2375608" cy="1457396"/>
            <a:chOff x="7946679" y="1859323"/>
            <a:chExt cx="2375608" cy="1457396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B2CFE45-D876-416B-ABD0-DD10B56A0F12}"/>
                </a:ext>
              </a:extLst>
            </p:cNvPr>
            <p:cNvSpPr/>
            <p:nvPr/>
          </p:nvSpPr>
          <p:spPr>
            <a:xfrm>
              <a:off x="8231083" y="2143064"/>
              <a:ext cx="1806800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7AA6CA1-813D-41A4-BC73-A3DC85E37229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160A3BC-9CA7-4F6F-A2F7-50FE4BBABC42}"/>
              </a:ext>
            </a:extLst>
          </p:cNvPr>
          <p:cNvGrpSpPr/>
          <p:nvPr/>
        </p:nvGrpSpPr>
        <p:grpSpPr>
          <a:xfrm>
            <a:off x="4917227" y="4254936"/>
            <a:ext cx="2375608" cy="1457396"/>
            <a:chOff x="7946679" y="1859323"/>
            <a:chExt cx="2375608" cy="1457396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6F33F98-3939-4290-B819-87AEFACB6AC7}"/>
                </a:ext>
              </a:extLst>
            </p:cNvPr>
            <p:cNvSpPr/>
            <p:nvPr/>
          </p:nvSpPr>
          <p:spPr>
            <a:xfrm>
              <a:off x="8231083" y="2143064"/>
              <a:ext cx="1806800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A989183-A871-46F3-8CF0-E41EA242FA49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6FCB38A-F550-4B68-8355-51780EF062C1}"/>
              </a:ext>
            </a:extLst>
          </p:cNvPr>
          <p:cNvGrpSpPr/>
          <p:nvPr/>
        </p:nvGrpSpPr>
        <p:grpSpPr>
          <a:xfrm>
            <a:off x="8661762" y="4254936"/>
            <a:ext cx="2375608" cy="1457396"/>
            <a:chOff x="7946679" y="1859323"/>
            <a:chExt cx="2375608" cy="1457396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A0B08C2-19A1-433C-BAFB-002FB205736A}"/>
                </a:ext>
              </a:extLst>
            </p:cNvPr>
            <p:cNvSpPr/>
            <p:nvPr/>
          </p:nvSpPr>
          <p:spPr>
            <a:xfrm>
              <a:off x="8231083" y="2143064"/>
              <a:ext cx="1806800" cy="11736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5E95039-BCE7-45A0-ABBC-BE325885463E}"/>
                </a:ext>
              </a:extLst>
            </p:cNvPr>
            <p:cNvSpPr txBox="1"/>
            <p:nvPr/>
          </p:nvSpPr>
          <p:spPr>
            <a:xfrm>
              <a:off x="794667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711D8A4-CD3A-4064-BB64-9947C53BE178}"/>
              </a:ext>
            </a:extLst>
          </p:cNvPr>
          <p:cNvGrpSpPr/>
          <p:nvPr/>
        </p:nvGrpSpPr>
        <p:grpSpPr>
          <a:xfrm>
            <a:off x="1478384" y="1350836"/>
            <a:ext cx="9235231" cy="2798576"/>
            <a:chOff x="1874500" y="1365350"/>
            <a:chExt cx="9235231" cy="2798576"/>
          </a:xfrm>
        </p:grpSpPr>
        <p:sp>
          <p:nvSpPr>
            <p:cNvPr id="41" name="任意多边形 40"/>
            <p:cNvSpPr/>
            <p:nvPr/>
          </p:nvSpPr>
          <p:spPr>
            <a:xfrm>
              <a:off x="1874500" y="2097470"/>
              <a:ext cx="2690937" cy="2066456"/>
            </a:xfrm>
            <a:custGeom>
              <a:avLst/>
              <a:gdLst>
                <a:gd name="connsiteX0" fmla="*/ 640385 w 3801979"/>
                <a:gd name="connsiteY0" fmla="*/ 209624 h 2919663"/>
                <a:gd name="connsiteX1" fmla="*/ 223641 w 3801979"/>
                <a:gd name="connsiteY1" fmla="*/ 626368 h 2919663"/>
                <a:gd name="connsiteX2" fmla="*/ 223641 w 3801979"/>
                <a:gd name="connsiteY2" fmla="*/ 2293293 h 2919663"/>
                <a:gd name="connsiteX3" fmla="*/ 640385 w 3801979"/>
                <a:gd name="connsiteY3" fmla="*/ 2710037 h 2919663"/>
                <a:gd name="connsiteX4" fmla="*/ 3161592 w 3801979"/>
                <a:gd name="connsiteY4" fmla="*/ 2710037 h 2919663"/>
                <a:gd name="connsiteX5" fmla="*/ 3578336 w 3801979"/>
                <a:gd name="connsiteY5" fmla="*/ 2293293 h 2919663"/>
                <a:gd name="connsiteX6" fmla="*/ 3578336 w 3801979"/>
                <a:gd name="connsiteY6" fmla="*/ 626368 h 2919663"/>
                <a:gd name="connsiteX7" fmla="*/ 3161592 w 3801979"/>
                <a:gd name="connsiteY7" fmla="*/ 209624 h 2919663"/>
                <a:gd name="connsiteX8" fmla="*/ 486620 w 3801979"/>
                <a:gd name="connsiteY8" fmla="*/ 0 h 2919663"/>
                <a:gd name="connsiteX9" fmla="*/ 3315359 w 3801979"/>
                <a:gd name="connsiteY9" fmla="*/ 0 h 2919663"/>
                <a:gd name="connsiteX10" fmla="*/ 3801979 w 3801979"/>
                <a:gd name="connsiteY10" fmla="*/ 486620 h 2919663"/>
                <a:gd name="connsiteX11" fmla="*/ 3801979 w 3801979"/>
                <a:gd name="connsiteY11" fmla="*/ 2433043 h 2919663"/>
                <a:gd name="connsiteX12" fmla="*/ 3315359 w 3801979"/>
                <a:gd name="connsiteY12" fmla="*/ 2919663 h 2919663"/>
                <a:gd name="connsiteX13" fmla="*/ 486620 w 3801979"/>
                <a:gd name="connsiteY13" fmla="*/ 2919663 h 2919663"/>
                <a:gd name="connsiteX14" fmla="*/ 0 w 3801979"/>
                <a:gd name="connsiteY14" fmla="*/ 2433043 h 2919663"/>
                <a:gd name="connsiteX15" fmla="*/ 0 w 3801979"/>
                <a:gd name="connsiteY15" fmla="*/ 486620 h 2919663"/>
                <a:gd name="connsiteX16" fmla="*/ 486620 w 3801979"/>
                <a:gd name="connsiteY16" fmla="*/ 0 h 291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979" h="2919663">
                  <a:moveTo>
                    <a:pt x="640385" y="209624"/>
                  </a:moveTo>
                  <a:cubicBezTo>
                    <a:pt x="410224" y="209624"/>
                    <a:pt x="223641" y="396207"/>
                    <a:pt x="223641" y="626368"/>
                  </a:cubicBezTo>
                  <a:lnTo>
                    <a:pt x="223641" y="2293293"/>
                  </a:lnTo>
                  <a:cubicBezTo>
                    <a:pt x="223641" y="2523454"/>
                    <a:pt x="410224" y="2710037"/>
                    <a:pt x="640385" y="2710037"/>
                  </a:cubicBezTo>
                  <a:lnTo>
                    <a:pt x="3161592" y="2710037"/>
                  </a:lnTo>
                  <a:cubicBezTo>
                    <a:pt x="3391753" y="2710037"/>
                    <a:pt x="3578336" y="2523454"/>
                    <a:pt x="3578336" y="2293293"/>
                  </a:cubicBezTo>
                  <a:lnTo>
                    <a:pt x="3578336" y="626368"/>
                  </a:lnTo>
                  <a:cubicBezTo>
                    <a:pt x="3578336" y="396207"/>
                    <a:pt x="3391753" y="209624"/>
                    <a:pt x="3161592" y="209624"/>
                  </a:cubicBezTo>
                  <a:close/>
                  <a:moveTo>
                    <a:pt x="486620" y="0"/>
                  </a:moveTo>
                  <a:lnTo>
                    <a:pt x="3315359" y="0"/>
                  </a:lnTo>
                  <a:cubicBezTo>
                    <a:pt x="3584112" y="0"/>
                    <a:pt x="3801979" y="217867"/>
                    <a:pt x="3801979" y="486620"/>
                  </a:cubicBezTo>
                  <a:lnTo>
                    <a:pt x="3801979" y="2433043"/>
                  </a:lnTo>
                  <a:cubicBezTo>
                    <a:pt x="3801979" y="2701796"/>
                    <a:pt x="3584112" y="2919663"/>
                    <a:pt x="3315359" y="2919663"/>
                  </a:cubicBezTo>
                  <a:lnTo>
                    <a:pt x="486620" y="2919663"/>
                  </a:lnTo>
                  <a:cubicBezTo>
                    <a:pt x="217867" y="2919663"/>
                    <a:pt x="0" y="2701796"/>
                    <a:pt x="0" y="2433043"/>
                  </a:cubicBezTo>
                  <a:lnTo>
                    <a:pt x="0" y="486620"/>
                  </a:lnTo>
                  <a:cubicBezTo>
                    <a:pt x="0" y="217867"/>
                    <a:pt x="217867" y="0"/>
                    <a:pt x="486620" y="0"/>
                  </a:cubicBezTo>
                  <a:close/>
                </a:path>
              </a:pathLst>
            </a:custGeom>
            <a:solidFill>
              <a:srgbClr val="4AD4C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146647" y="2097470"/>
              <a:ext cx="2690937" cy="2066456"/>
            </a:xfrm>
            <a:custGeom>
              <a:avLst/>
              <a:gdLst>
                <a:gd name="connsiteX0" fmla="*/ 640385 w 3801979"/>
                <a:gd name="connsiteY0" fmla="*/ 209624 h 2919663"/>
                <a:gd name="connsiteX1" fmla="*/ 223641 w 3801979"/>
                <a:gd name="connsiteY1" fmla="*/ 626368 h 2919663"/>
                <a:gd name="connsiteX2" fmla="*/ 223641 w 3801979"/>
                <a:gd name="connsiteY2" fmla="*/ 2293293 h 2919663"/>
                <a:gd name="connsiteX3" fmla="*/ 640385 w 3801979"/>
                <a:gd name="connsiteY3" fmla="*/ 2710037 h 2919663"/>
                <a:gd name="connsiteX4" fmla="*/ 3161592 w 3801979"/>
                <a:gd name="connsiteY4" fmla="*/ 2710037 h 2919663"/>
                <a:gd name="connsiteX5" fmla="*/ 3578336 w 3801979"/>
                <a:gd name="connsiteY5" fmla="*/ 2293293 h 2919663"/>
                <a:gd name="connsiteX6" fmla="*/ 3578336 w 3801979"/>
                <a:gd name="connsiteY6" fmla="*/ 626368 h 2919663"/>
                <a:gd name="connsiteX7" fmla="*/ 3161592 w 3801979"/>
                <a:gd name="connsiteY7" fmla="*/ 209624 h 2919663"/>
                <a:gd name="connsiteX8" fmla="*/ 486620 w 3801979"/>
                <a:gd name="connsiteY8" fmla="*/ 0 h 2919663"/>
                <a:gd name="connsiteX9" fmla="*/ 3315359 w 3801979"/>
                <a:gd name="connsiteY9" fmla="*/ 0 h 2919663"/>
                <a:gd name="connsiteX10" fmla="*/ 3801979 w 3801979"/>
                <a:gd name="connsiteY10" fmla="*/ 486620 h 2919663"/>
                <a:gd name="connsiteX11" fmla="*/ 3801979 w 3801979"/>
                <a:gd name="connsiteY11" fmla="*/ 2433043 h 2919663"/>
                <a:gd name="connsiteX12" fmla="*/ 3315359 w 3801979"/>
                <a:gd name="connsiteY12" fmla="*/ 2919663 h 2919663"/>
                <a:gd name="connsiteX13" fmla="*/ 486620 w 3801979"/>
                <a:gd name="connsiteY13" fmla="*/ 2919663 h 2919663"/>
                <a:gd name="connsiteX14" fmla="*/ 0 w 3801979"/>
                <a:gd name="connsiteY14" fmla="*/ 2433043 h 2919663"/>
                <a:gd name="connsiteX15" fmla="*/ 0 w 3801979"/>
                <a:gd name="connsiteY15" fmla="*/ 486620 h 2919663"/>
                <a:gd name="connsiteX16" fmla="*/ 486620 w 3801979"/>
                <a:gd name="connsiteY16" fmla="*/ 0 h 291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979" h="2919663">
                  <a:moveTo>
                    <a:pt x="640385" y="209624"/>
                  </a:moveTo>
                  <a:cubicBezTo>
                    <a:pt x="410224" y="209624"/>
                    <a:pt x="223641" y="396207"/>
                    <a:pt x="223641" y="626368"/>
                  </a:cubicBezTo>
                  <a:lnTo>
                    <a:pt x="223641" y="2293293"/>
                  </a:lnTo>
                  <a:cubicBezTo>
                    <a:pt x="223641" y="2523454"/>
                    <a:pt x="410224" y="2710037"/>
                    <a:pt x="640385" y="2710037"/>
                  </a:cubicBezTo>
                  <a:lnTo>
                    <a:pt x="3161592" y="2710037"/>
                  </a:lnTo>
                  <a:cubicBezTo>
                    <a:pt x="3391753" y="2710037"/>
                    <a:pt x="3578336" y="2523454"/>
                    <a:pt x="3578336" y="2293293"/>
                  </a:cubicBezTo>
                  <a:lnTo>
                    <a:pt x="3578336" y="626368"/>
                  </a:lnTo>
                  <a:cubicBezTo>
                    <a:pt x="3578336" y="396207"/>
                    <a:pt x="3391753" y="209624"/>
                    <a:pt x="3161592" y="209624"/>
                  </a:cubicBezTo>
                  <a:close/>
                  <a:moveTo>
                    <a:pt x="486620" y="0"/>
                  </a:moveTo>
                  <a:lnTo>
                    <a:pt x="3315359" y="0"/>
                  </a:lnTo>
                  <a:cubicBezTo>
                    <a:pt x="3584112" y="0"/>
                    <a:pt x="3801979" y="217867"/>
                    <a:pt x="3801979" y="486620"/>
                  </a:cubicBezTo>
                  <a:lnTo>
                    <a:pt x="3801979" y="2433043"/>
                  </a:lnTo>
                  <a:cubicBezTo>
                    <a:pt x="3801979" y="2701796"/>
                    <a:pt x="3584112" y="2919663"/>
                    <a:pt x="3315359" y="2919663"/>
                  </a:cubicBezTo>
                  <a:lnTo>
                    <a:pt x="486620" y="2919663"/>
                  </a:lnTo>
                  <a:cubicBezTo>
                    <a:pt x="217867" y="2919663"/>
                    <a:pt x="0" y="2701796"/>
                    <a:pt x="0" y="2433043"/>
                  </a:cubicBezTo>
                  <a:lnTo>
                    <a:pt x="0" y="486620"/>
                  </a:lnTo>
                  <a:cubicBezTo>
                    <a:pt x="0" y="217867"/>
                    <a:pt x="217867" y="0"/>
                    <a:pt x="486620" y="0"/>
                  </a:cubicBezTo>
                  <a:close/>
                </a:path>
              </a:pathLst>
            </a:custGeom>
            <a:solidFill>
              <a:srgbClr val="3F54E7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8418794" y="2097470"/>
              <a:ext cx="2690937" cy="2066456"/>
            </a:xfrm>
            <a:custGeom>
              <a:avLst/>
              <a:gdLst>
                <a:gd name="connsiteX0" fmla="*/ 640385 w 3801979"/>
                <a:gd name="connsiteY0" fmla="*/ 209624 h 2919663"/>
                <a:gd name="connsiteX1" fmla="*/ 223641 w 3801979"/>
                <a:gd name="connsiteY1" fmla="*/ 626368 h 2919663"/>
                <a:gd name="connsiteX2" fmla="*/ 223641 w 3801979"/>
                <a:gd name="connsiteY2" fmla="*/ 2293293 h 2919663"/>
                <a:gd name="connsiteX3" fmla="*/ 640385 w 3801979"/>
                <a:gd name="connsiteY3" fmla="*/ 2710037 h 2919663"/>
                <a:gd name="connsiteX4" fmla="*/ 3161592 w 3801979"/>
                <a:gd name="connsiteY4" fmla="*/ 2710037 h 2919663"/>
                <a:gd name="connsiteX5" fmla="*/ 3578336 w 3801979"/>
                <a:gd name="connsiteY5" fmla="*/ 2293293 h 2919663"/>
                <a:gd name="connsiteX6" fmla="*/ 3578336 w 3801979"/>
                <a:gd name="connsiteY6" fmla="*/ 626368 h 2919663"/>
                <a:gd name="connsiteX7" fmla="*/ 3161592 w 3801979"/>
                <a:gd name="connsiteY7" fmla="*/ 209624 h 2919663"/>
                <a:gd name="connsiteX8" fmla="*/ 486620 w 3801979"/>
                <a:gd name="connsiteY8" fmla="*/ 0 h 2919663"/>
                <a:gd name="connsiteX9" fmla="*/ 3315359 w 3801979"/>
                <a:gd name="connsiteY9" fmla="*/ 0 h 2919663"/>
                <a:gd name="connsiteX10" fmla="*/ 3801979 w 3801979"/>
                <a:gd name="connsiteY10" fmla="*/ 486620 h 2919663"/>
                <a:gd name="connsiteX11" fmla="*/ 3801979 w 3801979"/>
                <a:gd name="connsiteY11" fmla="*/ 2433043 h 2919663"/>
                <a:gd name="connsiteX12" fmla="*/ 3315359 w 3801979"/>
                <a:gd name="connsiteY12" fmla="*/ 2919663 h 2919663"/>
                <a:gd name="connsiteX13" fmla="*/ 486620 w 3801979"/>
                <a:gd name="connsiteY13" fmla="*/ 2919663 h 2919663"/>
                <a:gd name="connsiteX14" fmla="*/ 0 w 3801979"/>
                <a:gd name="connsiteY14" fmla="*/ 2433043 h 2919663"/>
                <a:gd name="connsiteX15" fmla="*/ 0 w 3801979"/>
                <a:gd name="connsiteY15" fmla="*/ 486620 h 2919663"/>
                <a:gd name="connsiteX16" fmla="*/ 486620 w 3801979"/>
                <a:gd name="connsiteY16" fmla="*/ 0 h 291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979" h="2919663">
                  <a:moveTo>
                    <a:pt x="640385" y="209624"/>
                  </a:moveTo>
                  <a:cubicBezTo>
                    <a:pt x="410224" y="209624"/>
                    <a:pt x="223641" y="396207"/>
                    <a:pt x="223641" y="626368"/>
                  </a:cubicBezTo>
                  <a:lnTo>
                    <a:pt x="223641" y="2293293"/>
                  </a:lnTo>
                  <a:cubicBezTo>
                    <a:pt x="223641" y="2523454"/>
                    <a:pt x="410224" y="2710037"/>
                    <a:pt x="640385" y="2710037"/>
                  </a:cubicBezTo>
                  <a:lnTo>
                    <a:pt x="3161592" y="2710037"/>
                  </a:lnTo>
                  <a:cubicBezTo>
                    <a:pt x="3391753" y="2710037"/>
                    <a:pt x="3578336" y="2523454"/>
                    <a:pt x="3578336" y="2293293"/>
                  </a:cubicBezTo>
                  <a:lnTo>
                    <a:pt x="3578336" y="626368"/>
                  </a:lnTo>
                  <a:cubicBezTo>
                    <a:pt x="3578336" y="396207"/>
                    <a:pt x="3391753" y="209624"/>
                    <a:pt x="3161592" y="209624"/>
                  </a:cubicBezTo>
                  <a:close/>
                  <a:moveTo>
                    <a:pt x="486620" y="0"/>
                  </a:moveTo>
                  <a:lnTo>
                    <a:pt x="3315359" y="0"/>
                  </a:lnTo>
                  <a:cubicBezTo>
                    <a:pt x="3584112" y="0"/>
                    <a:pt x="3801979" y="217867"/>
                    <a:pt x="3801979" y="486620"/>
                  </a:cubicBezTo>
                  <a:lnTo>
                    <a:pt x="3801979" y="2433043"/>
                  </a:lnTo>
                  <a:cubicBezTo>
                    <a:pt x="3801979" y="2701796"/>
                    <a:pt x="3584112" y="2919663"/>
                    <a:pt x="3315359" y="2919663"/>
                  </a:cubicBezTo>
                  <a:lnTo>
                    <a:pt x="486620" y="2919663"/>
                  </a:lnTo>
                  <a:cubicBezTo>
                    <a:pt x="217867" y="2919663"/>
                    <a:pt x="0" y="2701796"/>
                    <a:pt x="0" y="2433043"/>
                  </a:cubicBezTo>
                  <a:lnTo>
                    <a:pt x="0" y="486620"/>
                  </a:lnTo>
                  <a:cubicBezTo>
                    <a:pt x="0" y="217867"/>
                    <a:pt x="217867" y="0"/>
                    <a:pt x="486620" y="0"/>
                  </a:cubicBezTo>
                  <a:close/>
                </a:path>
              </a:pathLst>
            </a:custGeom>
            <a:solidFill>
              <a:srgbClr val="4AD4C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B774C5D-5463-4FDD-960D-62A826A8CE8A}"/>
                </a:ext>
              </a:extLst>
            </p:cNvPr>
            <p:cNvGrpSpPr/>
            <p:nvPr/>
          </p:nvGrpSpPr>
          <p:grpSpPr>
            <a:xfrm>
              <a:off x="2666262" y="1372552"/>
              <a:ext cx="1037246" cy="1037248"/>
              <a:chOff x="1085970" y="2555440"/>
              <a:chExt cx="1037246" cy="103724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085970" y="2555440"/>
                <a:ext cx="1037246" cy="1037248"/>
              </a:xfrm>
              <a:prstGeom prst="ellipse">
                <a:avLst/>
              </a:prstGeom>
              <a:solidFill>
                <a:srgbClr val="3F54E7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440646" y="2901718"/>
                <a:ext cx="382345" cy="337559"/>
                <a:chOff x="10044251" y="4522834"/>
                <a:chExt cx="745082" cy="657806"/>
              </a:xfrm>
              <a:solidFill>
                <a:schemeClr val="bg1"/>
              </a:solidFill>
              <a:effectLst/>
            </p:grpSpPr>
            <p:sp>
              <p:nvSpPr>
                <p:cNvPr id="63" name="Oval 423"/>
                <p:cNvSpPr>
                  <a:spLocks noChangeArrowheads="1"/>
                </p:cNvSpPr>
                <p:nvPr/>
              </p:nvSpPr>
              <p:spPr bwMode="auto">
                <a:xfrm>
                  <a:off x="10603243" y="4610108"/>
                  <a:ext cx="173829" cy="2012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424"/>
                <p:cNvSpPr/>
                <p:nvPr/>
              </p:nvSpPr>
              <p:spPr bwMode="auto">
                <a:xfrm>
                  <a:off x="10567179" y="4817837"/>
                  <a:ext cx="222154" cy="298610"/>
                </a:xfrm>
                <a:custGeom>
                  <a:avLst/>
                  <a:gdLst>
                    <a:gd name="T0" fmla="*/ 65 w 130"/>
                    <a:gd name="T1" fmla="*/ 3 h 175"/>
                    <a:gd name="T2" fmla="*/ 52 w 130"/>
                    <a:gd name="T3" fmla="*/ 89 h 175"/>
                    <a:gd name="T4" fmla="*/ 14 w 130"/>
                    <a:gd name="T5" fmla="*/ 112 h 175"/>
                    <a:gd name="T6" fmla="*/ 14 w 130"/>
                    <a:gd name="T7" fmla="*/ 78 h 175"/>
                    <a:gd name="T8" fmla="*/ 65 w 130"/>
                    <a:gd name="T9" fmla="*/ 3 h 175"/>
                    <a:gd name="T10" fmla="*/ 9 w 130"/>
                    <a:gd name="T11" fmla="*/ 58 h 175"/>
                    <a:gd name="T12" fmla="*/ 0 w 130"/>
                    <a:gd name="T13" fmla="*/ 89 h 175"/>
                    <a:gd name="T14" fmla="*/ 0 w 130"/>
                    <a:gd name="T15" fmla="*/ 137 h 175"/>
                    <a:gd name="T16" fmla="*/ 7 w 130"/>
                    <a:gd name="T17" fmla="*/ 160 h 175"/>
                    <a:gd name="T18" fmla="*/ 65 w 130"/>
                    <a:gd name="T19" fmla="*/ 175 h 175"/>
                    <a:gd name="T20" fmla="*/ 130 w 130"/>
                    <a:gd name="T21" fmla="*/ 149 h 175"/>
                    <a:gd name="T22" fmla="*/ 130 w 130"/>
                    <a:gd name="T23" fmla="*/ 45 h 175"/>
                    <a:gd name="T24" fmla="*/ 65 w 130"/>
                    <a:gd name="T25" fmla="*/ 3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0" h="175">
                      <a:moveTo>
                        <a:pt x="65" y="3"/>
                      </a:moveTo>
                      <a:cubicBezTo>
                        <a:pt x="52" y="89"/>
                        <a:pt x="52" y="89"/>
                        <a:pt x="52" y="89"/>
                      </a:cubicBezTo>
                      <a:cubicBezTo>
                        <a:pt x="14" y="112"/>
                        <a:pt x="14" y="112"/>
                        <a:pt x="14" y="112"/>
                      </a:cubicBezTo>
                      <a:cubicBezTo>
                        <a:pt x="14" y="78"/>
                        <a:pt x="14" y="78"/>
                        <a:pt x="14" y="78"/>
                      </a:cubicBezTo>
                      <a:cubicBezTo>
                        <a:pt x="65" y="3"/>
                        <a:pt x="65" y="3"/>
                        <a:pt x="65" y="3"/>
                      </a:cubicBezTo>
                      <a:cubicBezTo>
                        <a:pt x="35" y="3"/>
                        <a:pt x="18" y="33"/>
                        <a:pt x="9" y="58"/>
                      </a:cubicBezTo>
                      <a:cubicBezTo>
                        <a:pt x="3" y="75"/>
                        <a:pt x="0" y="89"/>
                        <a:pt x="0" y="89"/>
                      </a:cubicBezTo>
                      <a:cubicBezTo>
                        <a:pt x="0" y="89"/>
                        <a:pt x="0" y="116"/>
                        <a:pt x="0" y="137"/>
                      </a:cubicBezTo>
                      <a:cubicBezTo>
                        <a:pt x="0" y="146"/>
                        <a:pt x="2" y="153"/>
                        <a:pt x="7" y="160"/>
                      </a:cubicBezTo>
                      <a:cubicBezTo>
                        <a:pt x="14" y="169"/>
                        <a:pt x="31" y="175"/>
                        <a:pt x="65" y="175"/>
                      </a:cubicBezTo>
                      <a:cubicBezTo>
                        <a:pt x="122" y="175"/>
                        <a:pt x="130" y="149"/>
                        <a:pt x="130" y="149"/>
                      </a:cubicBezTo>
                      <a:cubicBezTo>
                        <a:pt x="130" y="149"/>
                        <a:pt x="130" y="89"/>
                        <a:pt x="130" y="45"/>
                      </a:cubicBezTo>
                      <a:cubicBezTo>
                        <a:pt x="130" y="0"/>
                        <a:pt x="65" y="3"/>
                        <a:pt x="6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425"/>
                <p:cNvSpPr/>
                <p:nvPr/>
              </p:nvSpPr>
              <p:spPr bwMode="auto">
                <a:xfrm>
                  <a:off x="10229620" y="5001763"/>
                  <a:ext cx="362082" cy="178877"/>
                </a:xfrm>
                <a:custGeom>
                  <a:avLst/>
                  <a:gdLst>
                    <a:gd name="T0" fmla="*/ 187 w 212"/>
                    <a:gd name="T1" fmla="*/ 55 h 105"/>
                    <a:gd name="T2" fmla="*/ 178 w 212"/>
                    <a:gd name="T3" fmla="*/ 0 h 105"/>
                    <a:gd name="T4" fmla="*/ 110 w 212"/>
                    <a:gd name="T5" fmla="*/ 20 h 105"/>
                    <a:gd name="T6" fmla="*/ 44 w 212"/>
                    <a:gd name="T7" fmla="*/ 0 h 105"/>
                    <a:gd name="T8" fmla="*/ 30 w 212"/>
                    <a:gd name="T9" fmla="*/ 56 h 105"/>
                    <a:gd name="T10" fmla="*/ 0 w 212"/>
                    <a:gd name="T11" fmla="*/ 72 h 105"/>
                    <a:gd name="T12" fmla="*/ 110 w 212"/>
                    <a:gd name="T13" fmla="*/ 105 h 105"/>
                    <a:gd name="T14" fmla="*/ 212 w 212"/>
                    <a:gd name="T15" fmla="*/ 72 h 105"/>
                    <a:gd name="T16" fmla="*/ 187 w 212"/>
                    <a:gd name="T17" fmla="*/ 5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2" h="105">
                      <a:moveTo>
                        <a:pt x="187" y="55"/>
                      </a:moveTo>
                      <a:cubicBezTo>
                        <a:pt x="173" y="33"/>
                        <a:pt x="178" y="0"/>
                        <a:pt x="178" y="0"/>
                      </a:cubicBezTo>
                      <a:cubicBezTo>
                        <a:pt x="178" y="0"/>
                        <a:pt x="156" y="20"/>
                        <a:pt x="110" y="20"/>
                      </a:cubicBezTo>
                      <a:cubicBezTo>
                        <a:pt x="64" y="20"/>
                        <a:pt x="44" y="0"/>
                        <a:pt x="44" y="0"/>
                      </a:cubicBezTo>
                      <a:cubicBezTo>
                        <a:pt x="44" y="0"/>
                        <a:pt x="49" y="34"/>
                        <a:pt x="30" y="56"/>
                      </a:cubicBezTo>
                      <a:cubicBezTo>
                        <a:pt x="23" y="64"/>
                        <a:pt x="14" y="70"/>
                        <a:pt x="0" y="72"/>
                      </a:cubicBezTo>
                      <a:cubicBezTo>
                        <a:pt x="0" y="72"/>
                        <a:pt x="32" y="105"/>
                        <a:pt x="110" y="105"/>
                      </a:cubicBezTo>
                      <a:cubicBezTo>
                        <a:pt x="187" y="105"/>
                        <a:pt x="212" y="72"/>
                        <a:pt x="212" y="72"/>
                      </a:cubicBezTo>
                      <a:cubicBezTo>
                        <a:pt x="200" y="70"/>
                        <a:pt x="193" y="63"/>
                        <a:pt x="18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426"/>
                <p:cNvSpPr/>
                <p:nvPr/>
              </p:nvSpPr>
              <p:spPr bwMode="auto">
                <a:xfrm>
                  <a:off x="10275782" y="4701711"/>
                  <a:ext cx="283463" cy="256054"/>
                </a:xfrm>
                <a:custGeom>
                  <a:avLst/>
                  <a:gdLst>
                    <a:gd name="T0" fmla="*/ 75 w 166"/>
                    <a:gd name="T1" fmla="*/ 150 h 150"/>
                    <a:gd name="T2" fmla="*/ 91 w 166"/>
                    <a:gd name="T3" fmla="*/ 150 h 150"/>
                    <a:gd name="T4" fmla="*/ 166 w 166"/>
                    <a:gd name="T5" fmla="*/ 125 h 150"/>
                    <a:gd name="T6" fmla="*/ 166 w 166"/>
                    <a:gd name="T7" fmla="*/ 122 h 150"/>
                    <a:gd name="T8" fmla="*/ 166 w 166"/>
                    <a:gd name="T9" fmla="*/ 59 h 150"/>
                    <a:gd name="T10" fmla="*/ 108 w 166"/>
                    <a:gd name="T11" fmla="*/ 0 h 150"/>
                    <a:gd name="T12" fmla="*/ 108 w 166"/>
                    <a:gd name="T13" fmla="*/ 0 h 150"/>
                    <a:gd name="T14" fmla="*/ 83 w 166"/>
                    <a:gd name="T15" fmla="*/ 10 h 150"/>
                    <a:gd name="T16" fmla="*/ 102 w 166"/>
                    <a:gd name="T17" fmla="*/ 82 h 150"/>
                    <a:gd name="T18" fmla="*/ 83 w 166"/>
                    <a:gd name="T19" fmla="*/ 111 h 150"/>
                    <a:gd name="T20" fmla="*/ 63 w 166"/>
                    <a:gd name="T21" fmla="*/ 82 h 150"/>
                    <a:gd name="T22" fmla="*/ 83 w 166"/>
                    <a:gd name="T23" fmla="*/ 10 h 150"/>
                    <a:gd name="T24" fmla="*/ 58 w 166"/>
                    <a:gd name="T25" fmla="*/ 0 h 150"/>
                    <a:gd name="T26" fmla="*/ 0 w 166"/>
                    <a:gd name="T27" fmla="*/ 59 h 150"/>
                    <a:gd name="T28" fmla="*/ 0 w 166"/>
                    <a:gd name="T29" fmla="*/ 122 h 150"/>
                    <a:gd name="T30" fmla="*/ 0 w 166"/>
                    <a:gd name="T31" fmla="*/ 123 h 150"/>
                    <a:gd name="T32" fmla="*/ 75 w 166"/>
                    <a:gd name="T33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6" h="150">
                      <a:moveTo>
                        <a:pt x="75" y="150"/>
                      </a:moveTo>
                      <a:cubicBezTo>
                        <a:pt x="91" y="150"/>
                        <a:pt x="91" y="150"/>
                        <a:pt x="91" y="150"/>
                      </a:cubicBezTo>
                      <a:cubicBezTo>
                        <a:pt x="150" y="150"/>
                        <a:pt x="163" y="132"/>
                        <a:pt x="166" y="125"/>
                      </a:cubicBezTo>
                      <a:cubicBezTo>
                        <a:pt x="166" y="123"/>
                        <a:pt x="166" y="122"/>
                        <a:pt x="166" y="122"/>
                      </a:cubicBezTo>
                      <a:cubicBezTo>
                        <a:pt x="166" y="122"/>
                        <a:pt x="166" y="113"/>
                        <a:pt x="166" y="59"/>
                      </a:cubicBezTo>
                      <a:cubicBezTo>
                        <a:pt x="166" y="22"/>
                        <a:pt x="130" y="6"/>
                        <a:pt x="108" y="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83" y="111"/>
                        <a:pt x="83" y="111"/>
                        <a:pt x="83" y="111"/>
                      </a:cubicBezTo>
                      <a:cubicBezTo>
                        <a:pt x="63" y="82"/>
                        <a:pt x="63" y="82"/>
                        <a:pt x="63" y="82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36" y="6"/>
                        <a:pt x="0" y="22"/>
                        <a:pt x="0" y="59"/>
                      </a:cubicBezTo>
                      <a:cubicBezTo>
                        <a:pt x="0" y="113"/>
                        <a:pt x="0" y="122"/>
                        <a:pt x="0" y="122"/>
                      </a:cubicBezTo>
                      <a:cubicBezTo>
                        <a:pt x="0" y="122"/>
                        <a:pt x="0" y="123"/>
                        <a:pt x="0" y="123"/>
                      </a:cubicBezTo>
                      <a:cubicBezTo>
                        <a:pt x="1" y="127"/>
                        <a:pt x="9" y="150"/>
                        <a:pt x="75" y="1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Oval 427"/>
                <p:cNvSpPr>
                  <a:spLocks noChangeArrowheads="1"/>
                </p:cNvSpPr>
                <p:nvPr/>
              </p:nvSpPr>
              <p:spPr bwMode="auto">
                <a:xfrm>
                  <a:off x="10345746" y="4522834"/>
                  <a:ext cx="143535" cy="1673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428"/>
                <p:cNvSpPr/>
                <p:nvPr/>
              </p:nvSpPr>
              <p:spPr bwMode="auto">
                <a:xfrm>
                  <a:off x="10044251" y="4816394"/>
                  <a:ext cx="219990" cy="297889"/>
                </a:xfrm>
                <a:custGeom>
                  <a:avLst/>
                  <a:gdLst>
                    <a:gd name="T0" fmla="*/ 129 w 129"/>
                    <a:gd name="T1" fmla="*/ 138 h 175"/>
                    <a:gd name="T2" fmla="*/ 129 w 129"/>
                    <a:gd name="T3" fmla="*/ 89 h 175"/>
                    <a:gd name="T4" fmla="*/ 121 w 129"/>
                    <a:gd name="T5" fmla="*/ 58 h 175"/>
                    <a:gd name="T6" fmla="*/ 65 w 129"/>
                    <a:gd name="T7" fmla="*/ 3 h 175"/>
                    <a:gd name="T8" fmla="*/ 116 w 129"/>
                    <a:gd name="T9" fmla="*/ 78 h 175"/>
                    <a:gd name="T10" fmla="*/ 116 w 129"/>
                    <a:gd name="T11" fmla="*/ 113 h 175"/>
                    <a:gd name="T12" fmla="*/ 78 w 129"/>
                    <a:gd name="T13" fmla="*/ 89 h 175"/>
                    <a:gd name="T14" fmla="*/ 65 w 129"/>
                    <a:gd name="T15" fmla="*/ 3 h 175"/>
                    <a:gd name="T16" fmla="*/ 0 w 129"/>
                    <a:gd name="T17" fmla="*/ 45 h 175"/>
                    <a:gd name="T18" fmla="*/ 0 w 129"/>
                    <a:gd name="T19" fmla="*/ 149 h 175"/>
                    <a:gd name="T20" fmla="*/ 65 w 129"/>
                    <a:gd name="T21" fmla="*/ 175 h 175"/>
                    <a:gd name="T22" fmla="*/ 122 w 129"/>
                    <a:gd name="T23" fmla="*/ 161 h 175"/>
                    <a:gd name="T24" fmla="*/ 129 w 129"/>
                    <a:gd name="T25" fmla="*/ 138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9" h="175">
                      <a:moveTo>
                        <a:pt x="129" y="138"/>
                      </a:moveTo>
                      <a:cubicBezTo>
                        <a:pt x="129" y="117"/>
                        <a:pt x="129" y="89"/>
                        <a:pt x="129" y="89"/>
                      </a:cubicBezTo>
                      <a:cubicBezTo>
                        <a:pt x="129" y="89"/>
                        <a:pt x="127" y="75"/>
                        <a:pt x="121" y="58"/>
                      </a:cubicBezTo>
                      <a:cubicBezTo>
                        <a:pt x="112" y="33"/>
                        <a:pt x="95" y="3"/>
                        <a:pt x="65" y="3"/>
                      </a:cubicBezTo>
                      <a:cubicBezTo>
                        <a:pt x="116" y="78"/>
                        <a:pt x="116" y="78"/>
                        <a:pt x="116" y="78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78" y="89"/>
                        <a:pt x="78" y="89"/>
                        <a:pt x="78" y="89"/>
                      </a:cubicBezTo>
                      <a:cubicBezTo>
                        <a:pt x="65" y="3"/>
                        <a:pt x="65" y="3"/>
                        <a:pt x="65" y="3"/>
                      </a:cubicBezTo>
                      <a:cubicBezTo>
                        <a:pt x="65" y="3"/>
                        <a:pt x="0" y="0"/>
                        <a:pt x="0" y="45"/>
                      </a:cubicBezTo>
                      <a:cubicBezTo>
                        <a:pt x="0" y="90"/>
                        <a:pt x="0" y="149"/>
                        <a:pt x="0" y="149"/>
                      </a:cubicBezTo>
                      <a:cubicBezTo>
                        <a:pt x="0" y="149"/>
                        <a:pt x="8" y="175"/>
                        <a:pt x="65" y="175"/>
                      </a:cubicBezTo>
                      <a:cubicBezTo>
                        <a:pt x="97" y="175"/>
                        <a:pt x="114" y="170"/>
                        <a:pt x="122" y="161"/>
                      </a:cubicBezTo>
                      <a:cubicBezTo>
                        <a:pt x="128" y="155"/>
                        <a:pt x="129" y="147"/>
                        <a:pt x="129" y="1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Oval 429"/>
                <p:cNvSpPr>
                  <a:spLocks noChangeArrowheads="1"/>
                </p:cNvSpPr>
                <p:nvPr/>
              </p:nvSpPr>
              <p:spPr bwMode="auto">
                <a:xfrm>
                  <a:off x="10055791" y="4607944"/>
                  <a:ext cx="173829" cy="20340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B321ACD-E9E9-4621-BB68-9DB25C96C3B4}"/>
                </a:ext>
              </a:extLst>
            </p:cNvPr>
            <p:cNvGrpSpPr/>
            <p:nvPr/>
          </p:nvGrpSpPr>
          <p:grpSpPr>
            <a:xfrm>
              <a:off x="5956344" y="1365350"/>
              <a:ext cx="1049366" cy="1049368"/>
              <a:chOff x="4276808" y="2563985"/>
              <a:chExt cx="1049366" cy="104936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276808" y="2563985"/>
                <a:ext cx="1049366" cy="1049368"/>
              </a:xfrm>
              <a:prstGeom prst="ellipse">
                <a:avLst/>
              </a:prstGeom>
              <a:solidFill>
                <a:srgbClr val="3F54E7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4609034" y="2915412"/>
                <a:ext cx="372723" cy="337931"/>
                <a:chOff x="10054349" y="2685014"/>
                <a:chExt cx="726328" cy="658528"/>
              </a:xfrm>
              <a:solidFill>
                <a:schemeClr val="bg1"/>
              </a:solidFill>
              <a:effectLst/>
            </p:grpSpPr>
            <p:sp>
              <p:nvSpPr>
                <p:cNvPr id="71" name="Oval 440"/>
                <p:cNvSpPr>
                  <a:spLocks noChangeArrowheads="1"/>
                </p:cNvSpPr>
                <p:nvPr/>
              </p:nvSpPr>
              <p:spPr bwMode="auto">
                <a:xfrm>
                  <a:off x="10639307" y="2954772"/>
                  <a:ext cx="132715" cy="155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441"/>
                <p:cNvSpPr/>
                <p:nvPr/>
              </p:nvSpPr>
              <p:spPr bwMode="auto">
                <a:xfrm>
                  <a:off x="10606849" y="2685014"/>
                  <a:ext cx="119011" cy="119732"/>
                </a:xfrm>
                <a:custGeom>
                  <a:avLst/>
                  <a:gdLst>
                    <a:gd name="T0" fmla="*/ 55 w 70"/>
                    <a:gd name="T1" fmla="*/ 70 h 70"/>
                    <a:gd name="T2" fmla="*/ 70 w 70"/>
                    <a:gd name="T3" fmla="*/ 70 h 70"/>
                    <a:gd name="T4" fmla="*/ 0 w 70"/>
                    <a:gd name="T5" fmla="*/ 0 h 70"/>
                    <a:gd name="T6" fmla="*/ 0 w 70"/>
                    <a:gd name="T7" fmla="*/ 14 h 70"/>
                    <a:gd name="T8" fmla="*/ 55 w 70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0">
                      <a:moveTo>
                        <a:pt x="55" y="70"/>
                      </a:move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31"/>
                        <a:pt x="39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1" y="14"/>
                        <a:pt x="55" y="39"/>
                        <a:pt x="55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442"/>
                <p:cNvSpPr/>
                <p:nvPr/>
              </p:nvSpPr>
              <p:spPr bwMode="auto">
                <a:xfrm>
                  <a:off x="10606849" y="2727569"/>
                  <a:ext cx="76456" cy="77177"/>
                </a:xfrm>
                <a:custGeom>
                  <a:avLst/>
                  <a:gdLst>
                    <a:gd name="T0" fmla="*/ 33 w 45"/>
                    <a:gd name="T1" fmla="*/ 45 h 45"/>
                    <a:gd name="T2" fmla="*/ 45 w 45"/>
                    <a:gd name="T3" fmla="*/ 45 h 45"/>
                    <a:gd name="T4" fmla="*/ 0 w 45"/>
                    <a:gd name="T5" fmla="*/ 0 h 45"/>
                    <a:gd name="T6" fmla="*/ 0 w 45"/>
                    <a:gd name="T7" fmla="*/ 12 h 45"/>
                    <a:gd name="T8" fmla="*/ 33 w 45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5">
                      <a:moveTo>
                        <a:pt x="33" y="45"/>
                      </a:move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20"/>
                        <a:pt x="25" y="0"/>
                        <a:pt x="0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8" y="12"/>
                        <a:pt x="33" y="27"/>
                        <a:pt x="3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443"/>
                <p:cNvSpPr/>
                <p:nvPr/>
              </p:nvSpPr>
              <p:spPr bwMode="auto">
                <a:xfrm>
                  <a:off x="10606849" y="2762190"/>
                  <a:ext cx="42556" cy="42556"/>
                </a:xfrm>
                <a:custGeom>
                  <a:avLst/>
                  <a:gdLst>
                    <a:gd name="T0" fmla="*/ 13 w 25"/>
                    <a:gd name="T1" fmla="*/ 25 h 25"/>
                    <a:gd name="T2" fmla="*/ 25 w 25"/>
                    <a:gd name="T3" fmla="*/ 25 h 25"/>
                    <a:gd name="T4" fmla="*/ 0 w 25"/>
                    <a:gd name="T5" fmla="*/ 0 h 25"/>
                    <a:gd name="T6" fmla="*/ 0 w 25"/>
                    <a:gd name="T7" fmla="*/ 12 h 25"/>
                    <a:gd name="T8" fmla="*/ 13 w 2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13" y="25"/>
                      </a:move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11"/>
                        <a:pt x="14" y="0"/>
                        <a:pt x="0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7" y="12"/>
                        <a:pt x="13" y="18"/>
                        <a:pt x="1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444"/>
                <p:cNvSpPr/>
                <p:nvPr/>
              </p:nvSpPr>
              <p:spPr bwMode="auto">
                <a:xfrm>
                  <a:off x="10611898" y="3114896"/>
                  <a:ext cx="168779" cy="228646"/>
                </a:xfrm>
                <a:custGeom>
                  <a:avLst/>
                  <a:gdLst>
                    <a:gd name="T0" fmla="*/ 49 w 99"/>
                    <a:gd name="T1" fmla="*/ 2 h 134"/>
                    <a:gd name="T2" fmla="*/ 40 w 99"/>
                    <a:gd name="T3" fmla="*/ 68 h 134"/>
                    <a:gd name="T4" fmla="*/ 10 w 99"/>
                    <a:gd name="T5" fmla="*/ 87 h 134"/>
                    <a:gd name="T6" fmla="*/ 10 w 99"/>
                    <a:gd name="T7" fmla="*/ 60 h 134"/>
                    <a:gd name="T8" fmla="*/ 49 w 99"/>
                    <a:gd name="T9" fmla="*/ 2 h 134"/>
                    <a:gd name="T10" fmla="*/ 0 w 99"/>
                    <a:gd name="T11" fmla="*/ 68 h 134"/>
                    <a:gd name="T12" fmla="*/ 0 w 99"/>
                    <a:gd name="T13" fmla="*/ 106 h 134"/>
                    <a:gd name="T14" fmla="*/ 49 w 99"/>
                    <a:gd name="T15" fmla="*/ 134 h 134"/>
                    <a:gd name="T16" fmla="*/ 99 w 99"/>
                    <a:gd name="T17" fmla="*/ 115 h 134"/>
                    <a:gd name="T18" fmla="*/ 99 w 99"/>
                    <a:gd name="T19" fmla="*/ 35 h 134"/>
                    <a:gd name="T20" fmla="*/ 49 w 99"/>
                    <a:gd name="T21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9" h="134">
                      <a:moveTo>
                        <a:pt x="49" y="2"/>
                      </a:move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10" y="87"/>
                        <a:pt x="10" y="87"/>
                        <a:pt x="10" y="87"/>
                      </a:cubicBezTo>
                      <a:cubicBezTo>
                        <a:pt x="10" y="60"/>
                        <a:pt x="10" y="60"/>
                        <a:pt x="10" y="60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11" y="2"/>
                        <a:pt x="0" y="68"/>
                        <a:pt x="0" y="68"/>
                      </a:cubicBezTo>
                      <a:cubicBezTo>
                        <a:pt x="0" y="68"/>
                        <a:pt x="0" y="90"/>
                        <a:pt x="0" y="106"/>
                      </a:cubicBezTo>
                      <a:cubicBezTo>
                        <a:pt x="0" y="122"/>
                        <a:pt x="5" y="134"/>
                        <a:pt x="49" y="134"/>
                      </a:cubicBezTo>
                      <a:cubicBezTo>
                        <a:pt x="94" y="134"/>
                        <a:pt x="99" y="115"/>
                        <a:pt x="99" y="115"/>
                      </a:cubicBezTo>
                      <a:cubicBezTo>
                        <a:pt x="99" y="115"/>
                        <a:pt x="99" y="69"/>
                        <a:pt x="99" y="35"/>
                      </a:cubicBezTo>
                      <a:cubicBezTo>
                        <a:pt x="99" y="0"/>
                        <a:pt x="49" y="2"/>
                        <a:pt x="4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445"/>
                <p:cNvSpPr/>
                <p:nvPr/>
              </p:nvSpPr>
              <p:spPr bwMode="auto">
                <a:xfrm>
                  <a:off x="10344303" y="3058636"/>
                  <a:ext cx="170222" cy="22360"/>
                </a:xfrm>
                <a:custGeom>
                  <a:avLst/>
                  <a:gdLst>
                    <a:gd name="T0" fmla="*/ 94 w 100"/>
                    <a:gd name="T1" fmla="*/ 0 h 13"/>
                    <a:gd name="T2" fmla="*/ 7 w 100"/>
                    <a:gd name="T3" fmla="*/ 0 h 13"/>
                    <a:gd name="T4" fmla="*/ 2 w 100"/>
                    <a:gd name="T5" fmla="*/ 2 h 13"/>
                    <a:gd name="T6" fmla="*/ 0 w 100"/>
                    <a:gd name="T7" fmla="*/ 6 h 13"/>
                    <a:gd name="T8" fmla="*/ 7 w 100"/>
                    <a:gd name="T9" fmla="*/ 13 h 13"/>
                    <a:gd name="T10" fmla="*/ 94 w 100"/>
                    <a:gd name="T11" fmla="*/ 13 h 13"/>
                    <a:gd name="T12" fmla="*/ 100 w 100"/>
                    <a:gd name="T13" fmla="*/ 6 h 13"/>
                    <a:gd name="T14" fmla="*/ 94 w 100"/>
                    <a:gd name="T1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13">
                      <a:moveTo>
                        <a:pt x="94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4" y="0"/>
                        <a:pt x="2" y="2"/>
                      </a:cubicBezTo>
                      <a:cubicBezTo>
                        <a:pt x="1" y="3"/>
                        <a:pt x="0" y="4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94" y="13"/>
                        <a:pt x="94" y="13"/>
                        <a:pt x="94" y="13"/>
                      </a:cubicBezTo>
                      <a:cubicBezTo>
                        <a:pt x="97" y="13"/>
                        <a:pt x="100" y="10"/>
                        <a:pt x="100" y="6"/>
                      </a:cubicBezTo>
                      <a:cubicBezTo>
                        <a:pt x="100" y="3"/>
                        <a:pt x="9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446"/>
                <p:cNvSpPr/>
                <p:nvPr/>
              </p:nvSpPr>
              <p:spPr bwMode="auto">
                <a:xfrm>
                  <a:off x="10465478" y="2847301"/>
                  <a:ext cx="56260" cy="64915"/>
                </a:xfrm>
                <a:custGeom>
                  <a:avLst/>
                  <a:gdLst>
                    <a:gd name="T0" fmla="*/ 17 w 33"/>
                    <a:gd name="T1" fmla="*/ 38 h 38"/>
                    <a:gd name="T2" fmla="*/ 33 w 33"/>
                    <a:gd name="T3" fmla="*/ 24 h 38"/>
                    <a:gd name="T4" fmla="*/ 33 w 33"/>
                    <a:gd name="T5" fmla="*/ 19 h 38"/>
                    <a:gd name="T6" fmla="*/ 18 w 33"/>
                    <a:gd name="T7" fmla="*/ 0 h 38"/>
                    <a:gd name="T8" fmla="*/ 17 w 33"/>
                    <a:gd name="T9" fmla="*/ 0 h 38"/>
                    <a:gd name="T10" fmla="*/ 0 w 33"/>
                    <a:gd name="T11" fmla="*/ 19 h 38"/>
                    <a:gd name="T12" fmla="*/ 17 w 33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8">
                      <a:moveTo>
                        <a:pt x="17" y="38"/>
                      </a:moveTo>
                      <a:cubicBezTo>
                        <a:pt x="24" y="38"/>
                        <a:pt x="31" y="32"/>
                        <a:pt x="33" y="24"/>
                      </a:cubicBezTo>
                      <a:cubicBezTo>
                        <a:pt x="33" y="22"/>
                        <a:pt x="33" y="21"/>
                        <a:pt x="33" y="19"/>
                      </a:cubicBezTo>
                      <a:cubicBezTo>
                        <a:pt x="33" y="9"/>
                        <a:pt x="26" y="0"/>
                        <a:pt x="18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9"/>
                      </a:cubicBezTo>
                      <a:cubicBezTo>
                        <a:pt x="0" y="30"/>
                        <a:pt x="7" y="38"/>
                        <a:pt x="17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447"/>
                <p:cNvSpPr/>
                <p:nvPr/>
              </p:nvSpPr>
              <p:spPr bwMode="auto">
                <a:xfrm>
                  <a:off x="10434463" y="2918708"/>
                  <a:ext cx="117569" cy="68522"/>
                </a:xfrm>
                <a:custGeom>
                  <a:avLst/>
                  <a:gdLst>
                    <a:gd name="T0" fmla="*/ 50 w 69"/>
                    <a:gd name="T1" fmla="*/ 0 h 40"/>
                    <a:gd name="T2" fmla="*/ 36 w 69"/>
                    <a:gd name="T3" fmla="*/ 5 h 40"/>
                    <a:gd name="T4" fmla="*/ 42 w 69"/>
                    <a:gd name="T5" fmla="*/ 25 h 40"/>
                    <a:gd name="T6" fmla="*/ 36 w 69"/>
                    <a:gd name="T7" fmla="*/ 35 h 40"/>
                    <a:gd name="T8" fmla="*/ 29 w 69"/>
                    <a:gd name="T9" fmla="*/ 25 h 40"/>
                    <a:gd name="T10" fmla="*/ 36 w 69"/>
                    <a:gd name="T11" fmla="*/ 5 h 40"/>
                    <a:gd name="T12" fmla="*/ 19 w 69"/>
                    <a:gd name="T13" fmla="*/ 0 h 40"/>
                    <a:gd name="T14" fmla="*/ 0 w 69"/>
                    <a:gd name="T15" fmla="*/ 20 h 40"/>
                    <a:gd name="T16" fmla="*/ 0 w 69"/>
                    <a:gd name="T17" fmla="*/ 40 h 40"/>
                    <a:gd name="T18" fmla="*/ 32 w 69"/>
                    <a:gd name="T19" fmla="*/ 40 h 40"/>
                    <a:gd name="T20" fmla="*/ 37 w 69"/>
                    <a:gd name="T21" fmla="*/ 40 h 40"/>
                    <a:gd name="T22" fmla="*/ 69 w 69"/>
                    <a:gd name="T23" fmla="*/ 40 h 40"/>
                    <a:gd name="T24" fmla="*/ 69 w 69"/>
                    <a:gd name="T25" fmla="*/ 20 h 40"/>
                    <a:gd name="T26" fmla="*/ 50 w 69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40">
                      <a:moveTo>
                        <a:pt x="50" y="0"/>
                      </a:move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42" y="25"/>
                        <a:pt x="42" y="25"/>
                        <a:pt x="42" y="2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0" y="3"/>
                        <a:pt x="0" y="8"/>
                        <a:pt x="0" y="2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7" y="40"/>
                        <a:pt x="37" y="40"/>
                        <a:pt x="37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20"/>
                      </a:cubicBezTo>
                      <a:cubicBezTo>
                        <a:pt x="69" y="8"/>
                        <a:pt x="59" y="3"/>
                        <a:pt x="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448"/>
                <p:cNvSpPr/>
                <p:nvPr/>
              </p:nvSpPr>
              <p:spPr bwMode="auto">
                <a:xfrm>
                  <a:off x="10280831" y="2814844"/>
                  <a:ext cx="119732" cy="196188"/>
                </a:xfrm>
                <a:custGeom>
                  <a:avLst/>
                  <a:gdLst>
                    <a:gd name="T0" fmla="*/ 66 w 70"/>
                    <a:gd name="T1" fmla="*/ 0 h 115"/>
                    <a:gd name="T2" fmla="*/ 61 w 70"/>
                    <a:gd name="T3" fmla="*/ 4 h 115"/>
                    <a:gd name="T4" fmla="*/ 61 w 70"/>
                    <a:gd name="T5" fmla="*/ 56 h 115"/>
                    <a:gd name="T6" fmla="*/ 3 w 70"/>
                    <a:gd name="T7" fmla="*/ 56 h 115"/>
                    <a:gd name="T8" fmla="*/ 1 w 70"/>
                    <a:gd name="T9" fmla="*/ 57 h 115"/>
                    <a:gd name="T10" fmla="*/ 0 w 70"/>
                    <a:gd name="T11" fmla="*/ 61 h 115"/>
                    <a:gd name="T12" fmla="*/ 3 w 70"/>
                    <a:gd name="T13" fmla="*/ 65 h 115"/>
                    <a:gd name="T14" fmla="*/ 29 w 70"/>
                    <a:gd name="T15" fmla="*/ 65 h 115"/>
                    <a:gd name="T16" fmla="*/ 61 w 70"/>
                    <a:gd name="T17" fmla="*/ 65 h 115"/>
                    <a:gd name="T18" fmla="*/ 61 w 70"/>
                    <a:gd name="T19" fmla="*/ 111 h 115"/>
                    <a:gd name="T20" fmla="*/ 63 w 70"/>
                    <a:gd name="T21" fmla="*/ 114 h 115"/>
                    <a:gd name="T22" fmla="*/ 66 w 70"/>
                    <a:gd name="T23" fmla="*/ 115 h 115"/>
                    <a:gd name="T24" fmla="*/ 70 w 70"/>
                    <a:gd name="T25" fmla="*/ 111 h 115"/>
                    <a:gd name="T26" fmla="*/ 70 w 70"/>
                    <a:gd name="T27" fmla="*/ 61 h 115"/>
                    <a:gd name="T28" fmla="*/ 70 w 70"/>
                    <a:gd name="T29" fmla="*/ 4 h 115"/>
                    <a:gd name="T30" fmla="*/ 69 w 70"/>
                    <a:gd name="T31" fmla="*/ 1 h 115"/>
                    <a:gd name="T32" fmla="*/ 66 w 70"/>
                    <a:gd name="T3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" h="115">
                      <a:moveTo>
                        <a:pt x="66" y="0"/>
                      </a:moveTo>
                      <a:cubicBezTo>
                        <a:pt x="63" y="0"/>
                        <a:pt x="61" y="2"/>
                        <a:pt x="61" y="4"/>
                      </a:cubicBez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2" y="56"/>
                        <a:pt x="1" y="57"/>
                        <a:pt x="1" y="57"/>
                      </a:cubicBezTo>
                      <a:cubicBezTo>
                        <a:pt x="0" y="58"/>
                        <a:pt x="0" y="59"/>
                        <a:pt x="0" y="61"/>
                      </a:cubicBezTo>
                      <a:cubicBezTo>
                        <a:pt x="0" y="63"/>
                        <a:pt x="1" y="65"/>
                        <a:pt x="3" y="65"/>
                      </a:cubicBezTo>
                      <a:cubicBezTo>
                        <a:pt x="29" y="65"/>
                        <a:pt x="29" y="65"/>
                        <a:pt x="29" y="65"/>
                      </a:cubicBezTo>
                      <a:cubicBezTo>
                        <a:pt x="61" y="65"/>
                        <a:pt x="61" y="65"/>
                        <a:pt x="61" y="65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1" y="112"/>
                        <a:pt x="62" y="113"/>
                        <a:pt x="63" y="114"/>
                      </a:cubicBezTo>
                      <a:cubicBezTo>
                        <a:pt x="63" y="115"/>
                        <a:pt x="65" y="115"/>
                        <a:pt x="66" y="115"/>
                      </a:cubicBezTo>
                      <a:cubicBezTo>
                        <a:pt x="68" y="115"/>
                        <a:pt x="70" y="113"/>
                        <a:pt x="70" y="111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0" y="4"/>
                        <a:pt x="70" y="4"/>
                        <a:pt x="70" y="4"/>
                      </a:cubicBezTo>
                      <a:cubicBezTo>
                        <a:pt x="70" y="3"/>
                        <a:pt x="70" y="2"/>
                        <a:pt x="69" y="1"/>
                      </a:cubicBezTo>
                      <a:cubicBezTo>
                        <a:pt x="68" y="0"/>
                        <a:pt x="67" y="0"/>
                        <a:pt x="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449"/>
                <p:cNvSpPr/>
                <p:nvPr/>
              </p:nvSpPr>
              <p:spPr bwMode="auto">
                <a:xfrm>
                  <a:off x="10298141" y="2974968"/>
                  <a:ext cx="62752" cy="37507"/>
                </a:xfrm>
                <a:custGeom>
                  <a:avLst/>
                  <a:gdLst>
                    <a:gd name="T0" fmla="*/ 27 w 37"/>
                    <a:gd name="T1" fmla="*/ 0 h 22"/>
                    <a:gd name="T2" fmla="*/ 19 w 37"/>
                    <a:gd name="T3" fmla="*/ 3 h 22"/>
                    <a:gd name="T4" fmla="*/ 23 w 37"/>
                    <a:gd name="T5" fmla="*/ 14 h 22"/>
                    <a:gd name="T6" fmla="*/ 19 w 37"/>
                    <a:gd name="T7" fmla="*/ 19 h 22"/>
                    <a:gd name="T8" fmla="*/ 15 w 37"/>
                    <a:gd name="T9" fmla="*/ 14 h 22"/>
                    <a:gd name="T10" fmla="*/ 19 w 37"/>
                    <a:gd name="T11" fmla="*/ 3 h 22"/>
                    <a:gd name="T12" fmla="*/ 15 w 37"/>
                    <a:gd name="T13" fmla="*/ 2 h 22"/>
                    <a:gd name="T14" fmla="*/ 10 w 37"/>
                    <a:gd name="T15" fmla="*/ 0 h 22"/>
                    <a:gd name="T16" fmla="*/ 0 w 37"/>
                    <a:gd name="T17" fmla="*/ 11 h 22"/>
                    <a:gd name="T18" fmla="*/ 0 w 37"/>
                    <a:gd name="T19" fmla="*/ 22 h 22"/>
                    <a:gd name="T20" fmla="*/ 17 w 37"/>
                    <a:gd name="T21" fmla="*/ 22 h 22"/>
                    <a:gd name="T22" fmla="*/ 19 w 37"/>
                    <a:gd name="T23" fmla="*/ 22 h 22"/>
                    <a:gd name="T24" fmla="*/ 20 w 37"/>
                    <a:gd name="T25" fmla="*/ 22 h 22"/>
                    <a:gd name="T26" fmla="*/ 37 w 37"/>
                    <a:gd name="T27" fmla="*/ 22 h 22"/>
                    <a:gd name="T28" fmla="*/ 37 w 37"/>
                    <a:gd name="T29" fmla="*/ 11 h 22"/>
                    <a:gd name="T30" fmla="*/ 27 w 37"/>
                    <a:gd name="T3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7" h="22">
                      <a:moveTo>
                        <a:pt x="27" y="0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2"/>
                        <a:pt x="0" y="5"/>
                        <a:pt x="0" y="1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cubicBezTo>
                        <a:pt x="37" y="22"/>
                        <a:pt x="37" y="22"/>
                        <a:pt x="37" y="11"/>
                      </a:cubicBezTo>
                      <a:cubicBezTo>
                        <a:pt x="37" y="5"/>
                        <a:pt x="32" y="2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450"/>
                <p:cNvSpPr/>
                <p:nvPr/>
              </p:nvSpPr>
              <p:spPr bwMode="auto">
                <a:xfrm>
                  <a:off x="10313288" y="2936019"/>
                  <a:ext cx="32458" cy="35343"/>
                </a:xfrm>
                <a:custGeom>
                  <a:avLst/>
                  <a:gdLst>
                    <a:gd name="T0" fmla="*/ 8 w 19"/>
                    <a:gd name="T1" fmla="*/ 21 h 21"/>
                    <a:gd name="T2" fmla="*/ 10 w 19"/>
                    <a:gd name="T3" fmla="*/ 21 h 21"/>
                    <a:gd name="T4" fmla="*/ 19 w 19"/>
                    <a:gd name="T5" fmla="*/ 10 h 21"/>
                    <a:gd name="T6" fmla="*/ 10 w 19"/>
                    <a:gd name="T7" fmla="*/ 0 h 21"/>
                    <a:gd name="T8" fmla="*/ 0 w 19"/>
                    <a:gd name="T9" fmla="*/ 10 h 21"/>
                    <a:gd name="T10" fmla="*/ 8 w 19"/>
                    <a:gd name="T11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21">
                      <a:moveTo>
                        <a:pt x="8" y="21"/>
                      </a:moveTo>
                      <a:cubicBezTo>
                        <a:pt x="8" y="21"/>
                        <a:pt x="9" y="21"/>
                        <a:pt x="10" y="21"/>
                      </a:cubicBezTo>
                      <a:cubicBezTo>
                        <a:pt x="15" y="21"/>
                        <a:pt x="19" y="16"/>
                        <a:pt x="19" y="10"/>
                      </a:cubicBezTo>
                      <a:cubicBezTo>
                        <a:pt x="19" y="4"/>
                        <a:pt x="15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5"/>
                        <a:pt x="3" y="20"/>
                        <a:pt x="8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Oval 451"/>
                <p:cNvSpPr>
                  <a:spLocks noChangeArrowheads="1"/>
                </p:cNvSpPr>
                <p:nvPr/>
              </p:nvSpPr>
              <p:spPr bwMode="auto">
                <a:xfrm>
                  <a:off x="10313288" y="2816286"/>
                  <a:ext cx="31015" cy="3750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452"/>
                <p:cNvSpPr/>
                <p:nvPr/>
              </p:nvSpPr>
              <p:spPr bwMode="auto">
                <a:xfrm>
                  <a:off x="10296699" y="2857399"/>
                  <a:ext cx="64194" cy="36064"/>
                </a:xfrm>
                <a:custGeom>
                  <a:avLst/>
                  <a:gdLst>
                    <a:gd name="T0" fmla="*/ 20 w 38"/>
                    <a:gd name="T1" fmla="*/ 21 h 21"/>
                    <a:gd name="T2" fmla="*/ 20 w 38"/>
                    <a:gd name="T3" fmla="*/ 21 h 21"/>
                    <a:gd name="T4" fmla="*/ 38 w 38"/>
                    <a:gd name="T5" fmla="*/ 21 h 21"/>
                    <a:gd name="T6" fmla="*/ 38 w 38"/>
                    <a:gd name="T7" fmla="*/ 10 h 21"/>
                    <a:gd name="T8" fmla="*/ 28 w 38"/>
                    <a:gd name="T9" fmla="*/ 0 h 21"/>
                    <a:gd name="T10" fmla="*/ 20 w 38"/>
                    <a:gd name="T11" fmla="*/ 3 h 21"/>
                    <a:gd name="T12" fmla="*/ 23 w 38"/>
                    <a:gd name="T13" fmla="*/ 13 h 21"/>
                    <a:gd name="T14" fmla="*/ 20 w 38"/>
                    <a:gd name="T15" fmla="*/ 19 h 21"/>
                    <a:gd name="T16" fmla="*/ 16 w 38"/>
                    <a:gd name="T17" fmla="*/ 13 h 21"/>
                    <a:gd name="T18" fmla="*/ 20 w 38"/>
                    <a:gd name="T19" fmla="*/ 3 h 21"/>
                    <a:gd name="T20" fmla="*/ 10 w 38"/>
                    <a:gd name="T21" fmla="*/ 0 h 21"/>
                    <a:gd name="T22" fmla="*/ 0 w 38"/>
                    <a:gd name="T23" fmla="*/ 10 h 21"/>
                    <a:gd name="T24" fmla="*/ 0 w 38"/>
                    <a:gd name="T25" fmla="*/ 21 h 21"/>
                    <a:gd name="T26" fmla="*/ 18 w 38"/>
                    <a:gd name="T27" fmla="*/ 21 h 21"/>
                    <a:gd name="T28" fmla="*/ 20 w 38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" h="21">
                      <a:moveTo>
                        <a:pt x="20" y="21"/>
                      </a:move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8" y="21"/>
                        <a:pt x="38" y="21"/>
                        <a:pt x="38" y="10"/>
                      </a:cubicBezTo>
                      <a:cubicBezTo>
                        <a:pt x="38" y="4"/>
                        <a:pt x="32" y="1"/>
                        <a:pt x="28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1"/>
                        <a:pt x="0" y="4"/>
                        <a:pt x="0" y="1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2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453"/>
                <p:cNvSpPr>
                  <a:spLocks noEditPoints="1"/>
                </p:cNvSpPr>
                <p:nvPr/>
              </p:nvSpPr>
              <p:spPr bwMode="auto">
                <a:xfrm>
                  <a:off x="10238275" y="2785993"/>
                  <a:ext cx="383721" cy="262546"/>
                </a:xfrm>
                <a:custGeom>
                  <a:avLst/>
                  <a:gdLst>
                    <a:gd name="T0" fmla="*/ 225 w 225"/>
                    <a:gd name="T1" fmla="*/ 137 h 154"/>
                    <a:gd name="T2" fmla="*/ 225 w 225"/>
                    <a:gd name="T3" fmla="*/ 80 h 154"/>
                    <a:gd name="T4" fmla="*/ 225 w 225"/>
                    <a:gd name="T5" fmla="*/ 66 h 154"/>
                    <a:gd name="T6" fmla="*/ 225 w 225"/>
                    <a:gd name="T7" fmla="*/ 56 h 154"/>
                    <a:gd name="T8" fmla="*/ 225 w 225"/>
                    <a:gd name="T9" fmla="*/ 42 h 154"/>
                    <a:gd name="T10" fmla="*/ 225 w 225"/>
                    <a:gd name="T11" fmla="*/ 35 h 154"/>
                    <a:gd name="T12" fmla="*/ 225 w 225"/>
                    <a:gd name="T13" fmla="*/ 21 h 154"/>
                    <a:gd name="T14" fmla="*/ 225 w 225"/>
                    <a:gd name="T15" fmla="*/ 18 h 154"/>
                    <a:gd name="T16" fmla="*/ 223 w 225"/>
                    <a:gd name="T17" fmla="*/ 11 h 154"/>
                    <a:gd name="T18" fmla="*/ 216 w 225"/>
                    <a:gd name="T19" fmla="*/ 3 h 154"/>
                    <a:gd name="T20" fmla="*/ 209 w 225"/>
                    <a:gd name="T21" fmla="*/ 0 h 154"/>
                    <a:gd name="T22" fmla="*/ 207 w 225"/>
                    <a:gd name="T23" fmla="*/ 0 h 154"/>
                    <a:gd name="T24" fmla="*/ 193 w 225"/>
                    <a:gd name="T25" fmla="*/ 0 h 154"/>
                    <a:gd name="T26" fmla="*/ 185 w 225"/>
                    <a:gd name="T27" fmla="*/ 0 h 154"/>
                    <a:gd name="T28" fmla="*/ 172 w 225"/>
                    <a:gd name="T29" fmla="*/ 0 h 154"/>
                    <a:gd name="T30" fmla="*/ 161 w 225"/>
                    <a:gd name="T31" fmla="*/ 0 h 154"/>
                    <a:gd name="T32" fmla="*/ 147 w 225"/>
                    <a:gd name="T33" fmla="*/ 0 h 154"/>
                    <a:gd name="T34" fmla="*/ 18 w 225"/>
                    <a:gd name="T35" fmla="*/ 0 h 154"/>
                    <a:gd name="T36" fmla="*/ 0 w 225"/>
                    <a:gd name="T37" fmla="*/ 18 h 154"/>
                    <a:gd name="T38" fmla="*/ 0 w 225"/>
                    <a:gd name="T39" fmla="*/ 137 h 154"/>
                    <a:gd name="T40" fmla="*/ 18 w 225"/>
                    <a:gd name="T41" fmla="*/ 154 h 154"/>
                    <a:gd name="T42" fmla="*/ 207 w 225"/>
                    <a:gd name="T43" fmla="*/ 154 h 154"/>
                    <a:gd name="T44" fmla="*/ 225 w 225"/>
                    <a:gd name="T45" fmla="*/ 137 h 154"/>
                    <a:gd name="T46" fmla="*/ 211 w 225"/>
                    <a:gd name="T47" fmla="*/ 126 h 154"/>
                    <a:gd name="T48" fmla="*/ 196 w 225"/>
                    <a:gd name="T49" fmla="*/ 141 h 154"/>
                    <a:gd name="T50" fmla="*/ 55 w 225"/>
                    <a:gd name="T51" fmla="*/ 141 h 154"/>
                    <a:gd name="T52" fmla="*/ 29 w 225"/>
                    <a:gd name="T53" fmla="*/ 141 h 154"/>
                    <a:gd name="T54" fmla="*/ 13 w 225"/>
                    <a:gd name="T55" fmla="*/ 126 h 154"/>
                    <a:gd name="T56" fmla="*/ 13 w 225"/>
                    <a:gd name="T57" fmla="*/ 26 h 154"/>
                    <a:gd name="T58" fmla="*/ 29 w 225"/>
                    <a:gd name="T59" fmla="*/ 11 h 154"/>
                    <a:gd name="T60" fmla="*/ 91 w 225"/>
                    <a:gd name="T61" fmla="*/ 11 h 154"/>
                    <a:gd name="T62" fmla="*/ 146 w 225"/>
                    <a:gd name="T63" fmla="*/ 11 h 154"/>
                    <a:gd name="T64" fmla="*/ 160 w 225"/>
                    <a:gd name="T65" fmla="*/ 11 h 154"/>
                    <a:gd name="T66" fmla="*/ 170 w 225"/>
                    <a:gd name="T67" fmla="*/ 11 h 154"/>
                    <a:gd name="T68" fmla="*/ 183 w 225"/>
                    <a:gd name="T69" fmla="*/ 11 h 154"/>
                    <a:gd name="T70" fmla="*/ 191 w 225"/>
                    <a:gd name="T71" fmla="*/ 11 h 154"/>
                    <a:gd name="T72" fmla="*/ 196 w 225"/>
                    <a:gd name="T73" fmla="*/ 11 h 154"/>
                    <a:gd name="T74" fmla="*/ 203 w 225"/>
                    <a:gd name="T75" fmla="*/ 13 h 154"/>
                    <a:gd name="T76" fmla="*/ 211 w 225"/>
                    <a:gd name="T77" fmla="*/ 23 h 154"/>
                    <a:gd name="T78" fmla="*/ 211 w 225"/>
                    <a:gd name="T79" fmla="*/ 26 h 154"/>
                    <a:gd name="T80" fmla="*/ 211 w 225"/>
                    <a:gd name="T81" fmla="*/ 36 h 154"/>
                    <a:gd name="T82" fmla="*/ 211 w 225"/>
                    <a:gd name="T83" fmla="*/ 43 h 154"/>
                    <a:gd name="T84" fmla="*/ 211 w 225"/>
                    <a:gd name="T85" fmla="*/ 57 h 154"/>
                    <a:gd name="T86" fmla="*/ 211 w 225"/>
                    <a:gd name="T87" fmla="*/ 66 h 154"/>
                    <a:gd name="T88" fmla="*/ 211 w 225"/>
                    <a:gd name="T89" fmla="*/ 81 h 154"/>
                    <a:gd name="T90" fmla="*/ 211 w 225"/>
                    <a:gd name="T91" fmla="*/ 12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5" h="154">
                      <a:moveTo>
                        <a:pt x="225" y="137"/>
                      </a:moveTo>
                      <a:cubicBezTo>
                        <a:pt x="225" y="80"/>
                        <a:pt x="225" y="80"/>
                        <a:pt x="225" y="80"/>
                      </a:cubicBezTo>
                      <a:cubicBezTo>
                        <a:pt x="225" y="66"/>
                        <a:pt x="225" y="66"/>
                        <a:pt x="225" y="66"/>
                      </a:cubicBezTo>
                      <a:cubicBezTo>
                        <a:pt x="225" y="56"/>
                        <a:pt x="225" y="56"/>
                        <a:pt x="225" y="56"/>
                      </a:cubicBezTo>
                      <a:cubicBezTo>
                        <a:pt x="225" y="42"/>
                        <a:pt x="225" y="42"/>
                        <a:pt x="225" y="42"/>
                      </a:cubicBezTo>
                      <a:cubicBezTo>
                        <a:pt x="225" y="35"/>
                        <a:pt x="225" y="35"/>
                        <a:pt x="225" y="35"/>
                      </a:cubicBezTo>
                      <a:cubicBezTo>
                        <a:pt x="225" y="21"/>
                        <a:pt x="225" y="21"/>
                        <a:pt x="225" y="21"/>
                      </a:cubicBezTo>
                      <a:cubicBezTo>
                        <a:pt x="225" y="18"/>
                        <a:pt x="225" y="18"/>
                        <a:pt x="225" y="18"/>
                      </a:cubicBezTo>
                      <a:cubicBezTo>
                        <a:pt x="225" y="15"/>
                        <a:pt x="224" y="13"/>
                        <a:pt x="223" y="11"/>
                      </a:cubicBezTo>
                      <a:cubicBezTo>
                        <a:pt x="222" y="7"/>
                        <a:pt x="219" y="5"/>
                        <a:pt x="216" y="3"/>
                      </a:cubicBezTo>
                      <a:cubicBezTo>
                        <a:pt x="214" y="1"/>
                        <a:pt x="212" y="1"/>
                        <a:pt x="209" y="0"/>
                      </a:cubicBezTo>
                      <a:cubicBezTo>
                        <a:pt x="208" y="0"/>
                        <a:pt x="208" y="0"/>
                        <a:pt x="207" y="0"/>
                      </a:cubicBezTo>
                      <a:cubicBezTo>
                        <a:pt x="193" y="0"/>
                        <a:pt x="193" y="0"/>
                        <a:pt x="193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61" y="0"/>
                        <a:pt x="161" y="0"/>
                        <a:pt x="161" y="0"/>
                      </a:cubicBez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6"/>
                        <a:pt x="8" y="154"/>
                        <a:pt x="18" y="154"/>
                      </a:cubicBezTo>
                      <a:cubicBezTo>
                        <a:pt x="207" y="154"/>
                        <a:pt x="207" y="154"/>
                        <a:pt x="207" y="154"/>
                      </a:cubicBezTo>
                      <a:cubicBezTo>
                        <a:pt x="217" y="154"/>
                        <a:pt x="225" y="146"/>
                        <a:pt x="225" y="137"/>
                      </a:cubicBezTo>
                      <a:close/>
                      <a:moveTo>
                        <a:pt x="211" y="126"/>
                      </a:moveTo>
                      <a:cubicBezTo>
                        <a:pt x="211" y="135"/>
                        <a:pt x="204" y="141"/>
                        <a:pt x="196" y="141"/>
                      </a:cubicBezTo>
                      <a:cubicBezTo>
                        <a:pt x="55" y="141"/>
                        <a:pt x="55" y="141"/>
                        <a:pt x="55" y="141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0" y="141"/>
                        <a:pt x="13" y="135"/>
                        <a:pt x="13" y="1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18"/>
                        <a:pt x="20" y="11"/>
                        <a:pt x="29" y="11"/>
                      </a:cubicBezTo>
                      <a:cubicBezTo>
                        <a:pt x="91" y="11"/>
                        <a:pt x="91" y="11"/>
                        <a:pt x="91" y="11"/>
                      </a:cubicBezTo>
                      <a:cubicBezTo>
                        <a:pt x="146" y="11"/>
                        <a:pt x="146" y="11"/>
                        <a:pt x="146" y="11"/>
                      </a:cubicBezTo>
                      <a:cubicBezTo>
                        <a:pt x="160" y="11"/>
                        <a:pt x="160" y="11"/>
                        <a:pt x="160" y="11"/>
                      </a:cubicBezTo>
                      <a:cubicBezTo>
                        <a:pt x="170" y="11"/>
                        <a:pt x="170" y="11"/>
                        <a:pt x="170" y="11"/>
                      </a:cubicBezTo>
                      <a:cubicBezTo>
                        <a:pt x="183" y="11"/>
                        <a:pt x="183" y="11"/>
                        <a:pt x="183" y="11"/>
                      </a:cubicBezTo>
                      <a:cubicBezTo>
                        <a:pt x="191" y="11"/>
                        <a:pt x="191" y="11"/>
                        <a:pt x="191" y="11"/>
                      </a:cubicBezTo>
                      <a:cubicBezTo>
                        <a:pt x="196" y="11"/>
                        <a:pt x="196" y="11"/>
                        <a:pt x="196" y="11"/>
                      </a:cubicBezTo>
                      <a:cubicBezTo>
                        <a:pt x="198" y="11"/>
                        <a:pt x="201" y="12"/>
                        <a:pt x="203" y="13"/>
                      </a:cubicBezTo>
                      <a:cubicBezTo>
                        <a:pt x="207" y="15"/>
                        <a:pt x="210" y="19"/>
                        <a:pt x="211" y="23"/>
                      </a:cubicBezTo>
                      <a:cubicBezTo>
                        <a:pt x="211" y="24"/>
                        <a:pt x="211" y="25"/>
                        <a:pt x="211" y="26"/>
                      </a:cubicBezTo>
                      <a:cubicBezTo>
                        <a:pt x="211" y="36"/>
                        <a:pt x="211" y="36"/>
                        <a:pt x="211" y="36"/>
                      </a:cubicBezTo>
                      <a:cubicBezTo>
                        <a:pt x="211" y="43"/>
                        <a:pt x="211" y="43"/>
                        <a:pt x="211" y="43"/>
                      </a:cubicBezTo>
                      <a:cubicBezTo>
                        <a:pt x="211" y="57"/>
                        <a:pt x="211" y="57"/>
                        <a:pt x="211" y="57"/>
                      </a:cubicBezTo>
                      <a:cubicBezTo>
                        <a:pt x="211" y="66"/>
                        <a:pt x="211" y="66"/>
                        <a:pt x="211" y="66"/>
                      </a:cubicBezTo>
                      <a:cubicBezTo>
                        <a:pt x="211" y="81"/>
                        <a:pt x="211" y="81"/>
                        <a:pt x="211" y="81"/>
                      </a:cubicBezTo>
                      <a:lnTo>
                        <a:pt x="211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454"/>
                <p:cNvSpPr/>
                <p:nvPr/>
              </p:nvSpPr>
              <p:spPr bwMode="auto">
                <a:xfrm>
                  <a:off x="10054349" y="3114896"/>
                  <a:ext cx="168779" cy="228646"/>
                </a:xfrm>
                <a:custGeom>
                  <a:avLst/>
                  <a:gdLst>
                    <a:gd name="T0" fmla="*/ 50 w 99"/>
                    <a:gd name="T1" fmla="*/ 2 h 134"/>
                    <a:gd name="T2" fmla="*/ 89 w 99"/>
                    <a:gd name="T3" fmla="*/ 59 h 134"/>
                    <a:gd name="T4" fmla="*/ 89 w 99"/>
                    <a:gd name="T5" fmla="*/ 86 h 134"/>
                    <a:gd name="T6" fmla="*/ 59 w 99"/>
                    <a:gd name="T7" fmla="*/ 68 h 134"/>
                    <a:gd name="T8" fmla="*/ 50 w 99"/>
                    <a:gd name="T9" fmla="*/ 2 h 134"/>
                    <a:gd name="T10" fmla="*/ 0 w 99"/>
                    <a:gd name="T11" fmla="*/ 34 h 134"/>
                    <a:gd name="T12" fmla="*/ 0 w 99"/>
                    <a:gd name="T13" fmla="*/ 114 h 134"/>
                    <a:gd name="T14" fmla="*/ 50 w 99"/>
                    <a:gd name="T15" fmla="*/ 134 h 134"/>
                    <a:gd name="T16" fmla="*/ 99 w 99"/>
                    <a:gd name="T17" fmla="*/ 105 h 134"/>
                    <a:gd name="T18" fmla="*/ 99 w 99"/>
                    <a:gd name="T19" fmla="*/ 68 h 134"/>
                    <a:gd name="T20" fmla="*/ 50 w 99"/>
                    <a:gd name="T21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9" h="134">
                      <a:moveTo>
                        <a:pt x="50" y="2"/>
                      </a:moveTo>
                      <a:cubicBezTo>
                        <a:pt x="89" y="59"/>
                        <a:pt x="89" y="59"/>
                        <a:pt x="89" y="59"/>
                      </a:cubicBezTo>
                      <a:cubicBezTo>
                        <a:pt x="89" y="86"/>
                        <a:pt x="89" y="86"/>
                        <a:pt x="89" y="86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2"/>
                        <a:pt x="0" y="0"/>
                        <a:pt x="0" y="34"/>
                      </a:cubicBezTo>
                      <a:cubicBezTo>
                        <a:pt x="0" y="68"/>
                        <a:pt x="0" y="114"/>
                        <a:pt x="0" y="114"/>
                      </a:cubicBezTo>
                      <a:cubicBezTo>
                        <a:pt x="0" y="114"/>
                        <a:pt x="5" y="134"/>
                        <a:pt x="50" y="134"/>
                      </a:cubicBezTo>
                      <a:cubicBezTo>
                        <a:pt x="94" y="134"/>
                        <a:pt x="99" y="121"/>
                        <a:pt x="99" y="105"/>
                      </a:cubicBezTo>
                      <a:cubicBezTo>
                        <a:pt x="99" y="89"/>
                        <a:pt x="99" y="68"/>
                        <a:pt x="99" y="68"/>
                      </a:cubicBezTo>
                      <a:cubicBezTo>
                        <a:pt x="99" y="68"/>
                        <a:pt x="88" y="2"/>
                        <a:pt x="5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Oval 455"/>
                <p:cNvSpPr>
                  <a:spLocks noChangeArrowheads="1"/>
                </p:cNvSpPr>
                <p:nvPr/>
              </p:nvSpPr>
              <p:spPr bwMode="auto">
                <a:xfrm>
                  <a:off x="10063004" y="2954772"/>
                  <a:ext cx="132715" cy="1550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D2E595E-9253-4B0B-B987-40318486980E}"/>
                </a:ext>
              </a:extLst>
            </p:cNvPr>
            <p:cNvGrpSpPr/>
            <p:nvPr/>
          </p:nvGrpSpPr>
          <p:grpSpPr>
            <a:xfrm>
              <a:off x="9251644" y="1384562"/>
              <a:ext cx="1025236" cy="1025238"/>
              <a:chOff x="7581974" y="2588115"/>
              <a:chExt cx="1025236" cy="1025238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7581974" y="2588115"/>
                <a:ext cx="1025236" cy="1025238"/>
              </a:xfrm>
              <a:prstGeom prst="ellipse">
                <a:avLst/>
              </a:prstGeom>
              <a:solidFill>
                <a:srgbClr val="4AD4C4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7942252" y="2896656"/>
                <a:ext cx="271565" cy="405923"/>
                <a:chOff x="10182016" y="3597432"/>
                <a:chExt cx="481093" cy="719115"/>
              </a:xfrm>
              <a:solidFill>
                <a:schemeClr val="bg1"/>
              </a:solidFill>
              <a:effectLst/>
            </p:grpSpPr>
            <p:sp>
              <p:nvSpPr>
                <p:cNvPr id="88" name="Freeform 456"/>
                <p:cNvSpPr>
                  <a:spLocks noEditPoints="1"/>
                </p:cNvSpPr>
                <p:nvPr/>
              </p:nvSpPr>
              <p:spPr bwMode="auto">
                <a:xfrm>
                  <a:off x="10274339" y="3841224"/>
                  <a:ext cx="388770" cy="347657"/>
                </a:xfrm>
                <a:custGeom>
                  <a:avLst/>
                  <a:gdLst>
                    <a:gd name="T0" fmla="*/ 148 w 228"/>
                    <a:gd name="T1" fmla="*/ 0 h 204"/>
                    <a:gd name="T2" fmla="*/ 148 w 228"/>
                    <a:gd name="T3" fmla="*/ 0 h 204"/>
                    <a:gd name="T4" fmla="*/ 114 w 228"/>
                    <a:gd name="T5" fmla="*/ 13 h 204"/>
                    <a:gd name="T6" fmla="*/ 80 w 228"/>
                    <a:gd name="T7" fmla="*/ 0 h 204"/>
                    <a:gd name="T8" fmla="*/ 0 w 228"/>
                    <a:gd name="T9" fmla="*/ 80 h 204"/>
                    <a:gd name="T10" fmla="*/ 0 w 228"/>
                    <a:gd name="T11" fmla="*/ 98 h 204"/>
                    <a:gd name="T12" fmla="*/ 7 w 228"/>
                    <a:gd name="T13" fmla="*/ 84 h 204"/>
                    <a:gd name="T14" fmla="*/ 17 w 228"/>
                    <a:gd name="T15" fmla="*/ 84 h 204"/>
                    <a:gd name="T16" fmla="*/ 93 w 228"/>
                    <a:gd name="T17" fmla="*/ 137 h 204"/>
                    <a:gd name="T18" fmla="*/ 93 w 228"/>
                    <a:gd name="T19" fmla="*/ 204 h 204"/>
                    <a:gd name="T20" fmla="*/ 104 w 228"/>
                    <a:gd name="T21" fmla="*/ 204 h 204"/>
                    <a:gd name="T22" fmla="*/ 124 w 228"/>
                    <a:gd name="T23" fmla="*/ 204 h 204"/>
                    <a:gd name="T24" fmla="*/ 228 w 228"/>
                    <a:gd name="T25" fmla="*/ 167 h 204"/>
                    <a:gd name="T26" fmla="*/ 228 w 228"/>
                    <a:gd name="T27" fmla="*/ 80 h 204"/>
                    <a:gd name="T28" fmla="*/ 148 w 228"/>
                    <a:gd name="T29" fmla="*/ 0 h 204"/>
                    <a:gd name="T30" fmla="*/ 114 w 228"/>
                    <a:gd name="T31" fmla="*/ 151 h 204"/>
                    <a:gd name="T32" fmla="*/ 101 w 228"/>
                    <a:gd name="T33" fmla="*/ 132 h 204"/>
                    <a:gd name="T34" fmla="*/ 87 w 228"/>
                    <a:gd name="T35" fmla="*/ 112 h 204"/>
                    <a:gd name="T36" fmla="*/ 114 w 228"/>
                    <a:gd name="T37" fmla="*/ 13 h 204"/>
                    <a:gd name="T38" fmla="*/ 141 w 228"/>
                    <a:gd name="T39" fmla="*/ 112 h 204"/>
                    <a:gd name="T40" fmla="*/ 114 w 228"/>
                    <a:gd name="T41" fmla="*/ 151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04">
                      <a:moveTo>
                        <a:pt x="148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4" y="13"/>
                        <a:pt x="114" y="13"/>
                        <a:pt x="114" y="13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9"/>
                        <a:pt x="0" y="30"/>
                        <a:pt x="0" y="80"/>
                      </a:cubicBezTo>
                      <a:cubicBezTo>
                        <a:pt x="0" y="87"/>
                        <a:pt x="0" y="92"/>
                        <a:pt x="0" y="98"/>
                      </a:cubicBezTo>
                      <a:cubicBezTo>
                        <a:pt x="5" y="90"/>
                        <a:pt x="7" y="84"/>
                        <a:pt x="7" y="84"/>
                      </a:cubicBezTo>
                      <a:cubicBezTo>
                        <a:pt x="17" y="84"/>
                        <a:pt x="17" y="84"/>
                        <a:pt x="17" y="84"/>
                      </a:cubicBezTo>
                      <a:cubicBezTo>
                        <a:pt x="17" y="84"/>
                        <a:pt x="33" y="137"/>
                        <a:pt x="93" y="137"/>
                      </a:cubicBezTo>
                      <a:cubicBezTo>
                        <a:pt x="93" y="204"/>
                        <a:pt x="93" y="204"/>
                        <a:pt x="93" y="204"/>
                      </a:cubicBezTo>
                      <a:cubicBezTo>
                        <a:pt x="97" y="204"/>
                        <a:pt x="100" y="204"/>
                        <a:pt x="104" y="204"/>
                      </a:cubicBezTo>
                      <a:cubicBezTo>
                        <a:pt x="124" y="204"/>
                        <a:pt x="124" y="204"/>
                        <a:pt x="124" y="204"/>
                      </a:cubicBezTo>
                      <a:cubicBezTo>
                        <a:pt x="225" y="204"/>
                        <a:pt x="228" y="167"/>
                        <a:pt x="228" y="167"/>
                      </a:cubicBezTo>
                      <a:cubicBezTo>
                        <a:pt x="228" y="167"/>
                        <a:pt x="228" y="154"/>
                        <a:pt x="228" y="80"/>
                      </a:cubicBezTo>
                      <a:cubicBezTo>
                        <a:pt x="228" y="30"/>
                        <a:pt x="178" y="9"/>
                        <a:pt x="148" y="0"/>
                      </a:cubicBezTo>
                      <a:close/>
                      <a:moveTo>
                        <a:pt x="114" y="151"/>
                      </a:moveTo>
                      <a:cubicBezTo>
                        <a:pt x="101" y="132"/>
                        <a:pt x="101" y="132"/>
                        <a:pt x="101" y="13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114" y="13"/>
                        <a:pt x="114" y="13"/>
                        <a:pt x="114" y="13"/>
                      </a:cubicBezTo>
                      <a:cubicBezTo>
                        <a:pt x="141" y="112"/>
                        <a:pt x="141" y="112"/>
                        <a:pt x="141" y="112"/>
                      </a:cubicBezTo>
                      <a:lnTo>
                        <a:pt x="114" y="1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Oval 457"/>
                <p:cNvSpPr>
                  <a:spLocks noChangeArrowheads="1"/>
                </p:cNvSpPr>
                <p:nvPr/>
              </p:nvSpPr>
              <p:spPr bwMode="auto">
                <a:xfrm>
                  <a:off x="10371712" y="3597432"/>
                  <a:ext cx="195467" cy="2279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458"/>
                <p:cNvSpPr/>
                <p:nvPr/>
              </p:nvSpPr>
              <p:spPr bwMode="auto">
                <a:xfrm>
                  <a:off x="10241882" y="4125408"/>
                  <a:ext cx="108913" cy="109634"/>
                </a:xfrm>
                <a:custGeom>
                  <a:avLst/>
                  <a:gdLst>
                    <a:gd name="T0" fmla="*/ 20 w 64"/>
                    <a:gd name="T1" fmla="*/ 2 h 64"/>
                    <a:gd name="T2" fmla="*/ 0 w 64"/>
                    <a:gd name="T3" fmla="*/ 32 h 64"/>
                    <a:gd name="T4" fmla="*/ 32 w 64"/>
                    <a:gd name="T5" fmla="*/ 64 h 64"/>
                    <a:gd name="T6" fmla="*/ 64 w 64"/>
                    <a:gd name="T7" fmla="*/ 32 h 64"/>
                    <a:gd name="T8" fmla="*/ 64 w 64"/>
                    <a:gd name="T9" fmla="*/ 31 h 64"/>
                    <a:gd name="T10" fmla="*/ 32 w 64"/>
                    <a:gd name="T11" fmla="*/ 0 h 64"/>
                    <a:gd name="T12" fmla="*/ 20 w 64"/>
                    <a:gd name="T13" fmla="*/ 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64">
                      <a:moveTo>
                        <a:pt x="20" y="2"/>
                      </a:moveTo>
                      <a:cubicBezTo>
                        <a:pt x="8" y="7"/>
                        <a:pt x="0" y="18"/>
                        <a:pt x="0" y="32"/>
                      </a:cubicBezTo>
                      <a:cubicBezTo>
                        <a:pt x="0" y="49"/>
                        <a:pt x="14" y="64"/>
                        <a:pt x="32" y="64"/>
                      </a:cubicBezTo>
                      <a:cubicBezTo>
                        <a:pt x="50" y="64"/>
                        <a:pt x="64" y="49"/>
                        <a:pt x="64" y="32"/>
                      </a:cubicBezTo>
                      <a:cubicBezTo>
                        <a:pt x="64" y="32"/>
                        <a:pt x="64" y="31"/>
                        <a:pt x="64" y="31"/>
                      </a:cubicBezTo>
                      <a:cubicBezTo>
                        <a:pt x="64" y="14"/>
                        <a:pt x="49" y="0"/>
                        <a:pt x="32" y="0"/>
                      </a:cubicBezTo>
                      <a:cubicBezTo>
                        <a:pt x="28" y="0"/>
                        <a:pt x="24" y="1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459"/>
                <p:cNvSpPr>
                  <a:spLocks noEditPoints="1"/>
                </p:cNvSpPr>
                <p:nvPr/>
              </p:nvSpPr>
              <p:spPr bwMode="auto">
                <a:xfrm>
                  <a:off x="10182016" y="4011446"/>
                  <a:ext cx="228646" cy="305101"/>
                </a:xfrm>
                <a:custGeom>
                  <a:avLst/>
                  <a:gdLst>
                    <a:gd name="T0" fmla="*/ 66 w 134"/>
                    <a:gd name="T1" fmla="*/ 0 h 179"/>
                    <a:gd name="T2" fmla="*/ 54 w 134"/>
                    <a:gd name="T3" fmla="*/ 18 h 179"/>
                    <a:gd name="T4" fmla="*/ 0 w 134"/>
                    <a:gd name="T5" fmla="*/ 48 h 179"/>
                    <a:gd name="T6" fmla="*/ 0 w 134"/>
                    <a:gd name="T7" fmla="*/ 117 h 179"/>
                    <a:gd name="T8" fmla="*/ 66 w 134"/>
                    <a:gd name="T9" fmla="*/ 179 h 179"/>
                    <a:gd name="T10" fmla="*/ 134 w 134"/>
                    <a:gd name="T11" fmla="*/ 116 h 179"/>
                    <a:gd name="T12" fmla="*/ 134 w 134"/>
                    <a:gd name="T13" fmla="*/ 104 h 179"/>
                    <a:gd name="T14" fmla="*/ 134 w 134"/>
                    <a:gd name="T15" fmla="*/ 48 h 179"/>
                    <a:gd name="T16" fmla="*/ 66 w 134"/>
                    <a:gd name="T17" fmla="*/ 0 h 179"/>
                    <a:gd name="T18" fmla="*/ 107 w 134"/>
                    <a:gd name="T19" fmla="*/ 99 h 179"/>
                    <a:gd name="T20" fmla="*/ 107 w 134"/>
                    <a:gd name="T21" fmla="*/ 100 h 179"/>
                    <a:gd name="T22" fmla="*/ 67 w 134"/>
                    <a:gd name="T23" fmla="*/ 139 h 179"/>
                    <a:gd name="T24" fmla="*/ 27 w 134"/>
                    <a:gd name="T25" fmla="*/ 99 h 179"/>
                    <a:gd name="T26" fmla="*/ 54 w 134"/>
                    <a:gd name="T27" fmla="*/ 60 h 179"/>
                    <a:gd name="T28" fmla="*/ 67 w 134"/>
                    <a:gd name="T29" fmla="*/ 58 h 179"/>
                    <a:gd name="T30" fmla="*/ 107 w 134"/>
                    <a:gd name="T31" fmla="*/ 9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4" h="179">
                      <a:moveTo>
                        <a:pt x="66" y="0"/>
                      </a:moveTo>
                      <a:cubicBezTo>
                        <a:pt x="66" y="0"/>
                        <a:pt x="62" y="9"/>
                        <a:pt x="54" y="18"/>
                      </a:cubicBezTo>
                      <a:cubicBezTo>
                        <a:pt x="44" y="30"/>
                        <a:pt x="27" y="45"/>
                        <a:pt x="0" y="48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53"/>
                        <a:pt x="66" y="179"/>
                        <a:pt x="66" y="179"/>
                      </a:cubicBezTo>
                      <a:cubicBezTo>
                        <a:pt x="124" y="164"/>
                        <a:pt x="134" y="116"/>
                        <a:pt x="134" y="116"/>
                      </a:cubicBezTo>
                      <a:cubicBezTo>
                        <a:pt x="134" y="104"/>
                        <a:pt x="134" y="104"/>
                        <a:pt x="134" y="104"/>
                      </a:cubicBezTo>
                      <a:cubicBezTo>
                        <a:pt x="134" y="48"/>
                        <a:pt x="134" y="48"/>
                        <a:pt x="134" y="48"/>
                      </a:cubicBezTo>
                      <a:cubicBezTo>
                        <a:pt x="81" y="46"/>
                        <a:pt x="66" y="0"/>
                        <a:pt x="66" y="0"/>
                      </a:cubicBezTo>
                      <a:close/>
                      <a:moveTo>
                        <a:pt x="107" y="99"/>
                      </a:moveTo>
                      <a:cubicBezTo>
                        <a:pt x="107" y="99"/>
                        <a:pt x="107" y="100"/>
                        <a:pt x="107" y="100"/>
                      </a:cubicBezTo>
                      <a:cubicBezTo>
                        <a:pt x="106" y="122"/>
                        <a:pt x="89" y="139"/>
                        <a:pt x="67" y="139"/>
                      </a:cubicBezTo>
                      <a:cubicBezTo>
                        <a:pt x="45" y="139"/>
                        <a:pt x="27" y="121"/>
                        <a:pt x="27" y="99"/>
                      </a:cubicBezTo>
                      <a:cubicBezTo>
                        <a:pt x="27" y="81"/>
                        <a:pt x="38" y="66"/>
                        <a:pt x="54" y="60"/>
                      </a:cubicBezTo>
                      <a:cubicBezTo>
                        <a:pt x="58" y="59"/>
                        <a:pt x="63" y="58"/>
                        <a:pt x="67" y="58"/>
                      </a:cubicBezTo>
                      <a:cubicBezTo>
                        <a:pt x="89" y="58"/>
                        <a:pt x="107" y="76"/>
                        <a:pt x="107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2" name="文本框 91"/>
            <p:cNvSpPr txBox="1"/>
            <p:nvPr/>
          </p:nvSpPr>
          <p:spPr>
            <a:xfrm>
              <a:off x="2316236" y="2537360"/>
              <a:ext cx="1742449" cy="117365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609803" y="2537360"/>
              <a:ext cx="1742449" cy="117365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899914" y="2537360"/>
              <a:ext cx="1742449" cy="117365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8AB37A6-9C1F-41F3-8638-8CA8AC218A4E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101" name="TextBox 64">
              <a:extLst>
                <a:ext uri="{FF2B5EF4-FFF2-40B4-BE49-F238E27FC236}">
                  <a16:creationId xmlns:a16="http://schemas.microsoft.com/office/drawing/2014/main" id="{D41845B5-BDBC-45B4-AFAC-EE24CFFC9A62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02" name="TextBox 49">
              <a:extLst>
                <a:ext uri="{FF2B5EF4-FFF2-40B4-BE49-F238E27FC236}">
                  <a16:creationId xmlns:a16="http://schemas.microsoft.com/office/drawing/2014/main" id="{AFC411B8-1185-4486-8287-C121521F3E01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0608E1BC-F3C9-402A-B4FD-FD7EC77C2509}"/>
              </a:ext>
            </a:extLst>
          </p:cNvPr>
          <p:cNvSpPr txBox="1"/>
          <p:nvPr/>
        </p:nvSpPr>
        <p:spPr>
          <a:xfrm>
            <a:off x="1322975" y="4534027"/>
            <a:ext cx="9390639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32EFF1D-018C-4716-9822-2DC22EFC37D9}"/>
              </a:ext>
            </a:extLst>
          </p:cNvPr>
          <p:cNvSpPr txBox="1"/>
          <p:nvPr/>
        </p:nvSpPr>
        <p:spPr>
          <a:xfrm>
            <a:off x="1322975" y="5187285"/>
            <a:ext cx="9390639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658F1815-A285-44CA-955E-628609895420}"/>
              </a:ext>
            </a:extLst>
          </p:cNvPr>
          <p:cNvSpPr/>
          <p:nvPr/>
        </p:nvSpPr>
        <p:spPr>
          <a:xfrm>
            <a:off x="5308265" y="1718830"/>
            <a:ext cx="6359372" cy="6359373"/>
          </a:xfrm>
          <a:prstGeom prst="ellipse">
            <a:avLst/>
          </a:prstGeom>
          <a:solidFill>
            <a:srgbClr val="4AD4C4">
              <a:alpha val="1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98CC56-E38C-48F9-AFE9-04BAE1171A21}"/>
              </a:ext>
            </a:extLst>
          </p:cNvPr>
          <p:cNvGrpSpPr/>
          <p:nvPr/>
        </p:nvGrpSpPr>
        <p:grpSpPr>
          <a:xfrm>
            <a:off x="5628542" y="3040394"/>
            <a:ext cx="6563458" cy="3817608"/>
            <a:chOff x="2336800" y="1125766"/>
            <a:chExt cx="9855200" cy="57322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C3E92C-3118-4B26-9A15-7E67ADC09D4F}"/>
                </a:ext>
              </a:extLst>
            </p:cNvPr>
            <p:cNvSpPr/>
            <p:nvPr/>
          </p:nvSpPr>
          <p:spPr>
            <a:xfrm>
              <a:off x="2336800" y="1125766"/>
              <a:ext cx="9855200" cy="5732236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rgbClr val="0674C1">
                      <a:alpha val="0"/>
                    </a:srgbClr>
                  </a:gs>
                  <a:gs pos="0">
                    <a:srgbClr val="4AD4C4">
                      <a:alpha val="0"/>
                    </a:srgbClr>
                  </a:gs>
                  <a:gs pos="53000">
                    <a:srgbClr val="3F54E7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2107D14-4E3E-4CA2-9336-569548A23139}"/>
                </a:ext>
              </a:extLst>
            </p:cNvPr>
            <p:cNvSpPr/>
            <p:nvPr/>
          </p:nvSpPr>
          <p:spPr>
            <a:xfrm>
              <a:off x="2779768" y="1383416"/>
              <a:ext cx="9412232" cy="5474585"/>
            </a:xfrm>
            <a:custGeom>
              <a:avLst/>
              <a:gdLst>
                <a:gd name="connsiteX0" fmla="*/ 8907407 w 9412232"/>
                <a:gd name="connsiteY0" fmla="*/ 488 h 5474585"/>
                <a:gd name="connsiteX1" fmla="*/ 9289598 w 9412232"/>
                <a:gd name="connsiteY1" fmla="*/ 39531 h 5474585"/>
                <a:gd name="connsiteX2" fmla="*/ 9412232 w 9412232"/>
                <a:gd name="connsiteY2" fmla="*/ 61970 h 5474585"/>
                <a:gd name="connsiteX3" fmla="*/ 9412232 w 9412232"/>
                <a:gd name="connsiteY3" fmla="*/ 5474585 h 5474585"/>
                <a:gd name="connsiteX4" fmla="*/ 0 w 9412232"/>
                <a:gd name="connsiteY4" fmla="*/ 5474585 h 5474585"/>
                <a:gd name="connsiteX5" fmla="*/ 23487 w 9412232"/>
                <a:gd name="connsiteY5" fmla="*/ 5447561 h 5474585"/>
                <a:gd name="connsiteX6" fmla="*/ 2097032 w 9412232"/>
                <a:gd name="connsiteY6" fmla="*/ 3252085 h 5474585"/>
                <a:gd name="connsiteX7" fmla="*/ 3494032 w 9412232"/>
                <a:gd name="connsiteY7" fmla="*/ 2985385 h 5474585"/>
                <a:gd name="connsiteX8" fmla="*/ 3214632 w 9412232"/>
                <a:gd name="connsiteY8" fmla="*/ 1753485 h 5474585"/>
                <a:gd name="connsiteX9" fmla="*/ 5526032 w 9412232"/>
                <a:gd name="connsiteY9" fmla="*/ 1982085 h 5474585"/>
                <a:gd name="connsiteX10" fmla="*/ 7011932 w 9412232"/>
                <a:gd name="connsiteY10" fmla="*/ 1804285 h 5474585"/>
                <a:gd name="connsiteX11" fmla="*/ 8193032 w 9412232"/>
                <a:gd name="connsiteY11" fmla="*/ 178685 h 5474585"/>
                <a:gd name="connsiteX12" fmla="*/ 8907407 w 9412232"/>
                <a:gd name="connsiteY12" fmla="*/ 488 h 54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12232" h="5474585">
                  <a:moveTo>
                    <a:pt x="8907407" y="488"/>
                  </a:moveTo>
                  <a:cubicBezTo>
                    <a:pt x="9032819" y="3332"/>
                    <a:pt x="9160613" y="18380"/>
                    <a:pt x="9289598" y="39531"/>
                  </a:cubicBezTo>
                  <a:lnTo>
                    <a:pt x="9412232" y="61970"/>
                  </a:lnTo>
                  <a:lnTo>
                    <a:pt x="9412232" y="5474585"/>
                  </a:lnTo>
                  <a:lnTo>
                    <a:pt x="0" y="5474585"/>
                  </a:lnTo>
                  <a:lnTo>
                    <a:pt x="23487" y="5447561"/>
                  </a:lnTo>
                  <a:cubicBezTo>
                    <a:pt x="591354" y="4792589"/>
                    <a:pt x="1584534" y="3633879"/>
                    <a:pt x="2097032" y="3252085"/>
                  </a:cubicBezTo>
                  <a:cubicBezTo>
                    <a:pt x="2727799" y="2782185"/>
                    <a:pt x="3307766" y="3235152"/>
                    <a:pt x="3494032" y="2985385"/>
                  </a:cubicBezTo>
                  <a:cubicBezTo>
                    <a:pt x="3680299" y="2735618"/>
                    <a:pt x="2875965" y="1920702"/>
                    <a:pt x="3214632" y="1753485"/>
                  </a:cubicBezTo>
                  <a:cubicBezTo>
                    <a:pt x="3553299" y="1586268"/>
                    <a:pt x="4893149" y="1973618"/>
                    <a:pt x="5526032" y="1982085"/>
                  </a:cubicBezTo>
                  <a:cubicBezTo>
                    <a:pt x="6158915" y="1990552"/>
                    <a:pt x="6567432" y="2104852"/>
                    <a:pt x="7011932" y="1804285"/>
                  </a:cubicBezTo>
                  <a:cubicBezTo>
                    <a:pt x="7456432" y="1503718"/>
                    <a:pt x="7748532" y="460202"/>
                    <a:pt x="8193032" y="178685"/>
                  </a:cubicBezTo>
                  <a:cubicBezTo>
                    <a:pt x="8415282" y="37927"/>
                    <a:pt x="8656582" y="-5201"/>
                    <a:pt x="8907407" y="488"/>
                  </a:cubicBezTo>
                  <a:close/>
                </a:path>
              </a:pathLst>
            </a:custGeom>
            <a:solidFill>
              <a:srgbClr val="3F54E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F863C6-02DA-4C37-BE0F-A909E00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0664" y="2567668"/>
              <a:ext cx="7124700" cy="394335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692159-6AF2-4CFE-8C8C-39AECD08D7AF}"/>
              </a:ext>
            </a:extLst>
          </p:cNvPr>
          <p:cNvGrpSpPr/>
          <p:nvPr/>
        </p:nvGrpSpPr>
        <p:grpSpPr>
          <a:xfrm>
            <a:off x="-2536736" y="-2238707"/>
            <a:ext cx="5991681" cy="6353967"/>
            <a:chOff x="6160860" y="-1845055"/>
            <a:chExt cx="4057198" cy="43025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EB53BE-5FAF-4AA6-87F2-60D25EC38012}"/>
                </a:ext>
              </a:extLst>
            </p:cNvPr>
            <p:cNvSpPr/>
            <p:nvPr/>
          </p:nvSpPr>
          <p:spPr>
            <a:xfrm>
              <a:off x="7300686" y="-1845055"/>
              <a:ext cx="2917372" cy="2917372"/>
            </a:xfrm>
            <a:prstGeom prst="ellipse">
              <a:avLst/>
            </a:prstGeom>
            <a:solidFill>
              <a:srgbClr val="4AD4C4"/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8FB83E0-453A-4877-B964-E6D1D8DF63AA}"/>
                </a:ext>
              </a:extLst>
            </p:cNvPr>
            <p:cNvSpPr/>
            <p:nvPr/>
          </p:nvSpPr>
          <p:spPr>
            <a:xfrm>
              <a:off x="6160860" y="-459912"/>
              <a:ext cx="2917372" cy="2917372"/>
            </a:xfrm>
            <a:prstGeom prst="ellipse">
              <a:avLst/>
            </a:prstGeom>
            <a:solidFill>
              <a:srgbClr val="3F54E7">
                <a:alpha val="34000"/>
              </a:srgbClr>
            </a:solidFill>
            <a:ln>
              <a:noFill/>
            </a:ln>
            <a:effectLst>
              <a:softEdge rad="673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BFD2523-BCDA-4225-9566-822187EEADF5}"/>
              </a:ext>
            </a:extLst>
          </p:cNvPr>
          <p:cNvSpPr/>
          <p:nvPr/>
        </p:nvSpPr>
        <p:spPr>
          <a:xfrm>
            <a:off x="-1289869" y="4703808"/>
            <a:ext cx="4308383" cy="4308384"/>
          </a:xfrm>
          <a:prstGeom prst="ellipse">
            <a:avLst/>
          </a:prstGeom>
          <a:solidFill>
            <a:srgbClr val="0674C1">
              <a:alpha val="27000"/>
            </a:srgbClr>
          </a:solidFill>
          <a:ln>
            <a:noFill/>
          </a:ln>
          <a:effectLst>
            <a:softEdge rad="673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EF0E6-4F55-4BB6-B3F9-A9762FD4E58E}"/>
              </a:ext>
            </a:extLst>
          </p:cNvPr>
          <p:cNvSpPr/>
          <p:nvPr/>
        </p:nvSpPr>
        <p:spPr>
          <a:xfrm>
            <a:off x="4239996" y="3065182"/>
            <a:ext cx="3712007" cy="539353"/>
          </a:xfrm>
          <a:prstGeom prst="rect">
            <a:avLst/>
          </a:prstGeom>
          <a:solidFill>
            <a:srgbClr val="3F54E7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3C5C1922-BEDF-409E-9611-9AC9814C017B}"/>
              </a:ext>
            </a:extLst>
          </p:cNvPr>
          <p:cNvSpPr txBox="1"/>
          <p:nvPr/>
        </p:nvSpPr>
        <p:spPr>
          <a:xfrm>
            <a:off x="4239996" y="3078326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 font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419CA5-D6EF-4884-B5D6-229CF5C28774}"/>
              </a:ext>
            </a:extLst>
          </p:cNvPr>
          <p:cNvGrpSpPr/>
          <p:nvPr/>
        </p:nvGrpSpPr>
        <p:grpSpPr>
          <a:xfrm>
            <a:off x="4780862" y="758228"/>
            <a:ext cx="2576871" cy="2495238"/>
            <a:chOff x="8045688" y="462777"/>
            <a:chExt cx="2576871" cy="249523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3CFDE18-1244-422A-A100-8C066C1EAD2D}"/>
                </a:ext>
              </a:extLst>
            </p:cNvPr>
            <p:cNvSpPr/>
            <p:nvPr/>
          </p:nvSpPr>
          <p:spPr>
            <a:xfrm>
              <a:off x="8045688" y="462777"/>
              <a:ext cx="2495238" cy="2495238"/>
            </a:xfrm>
            <a:prstGeom prst="ellipse">
              <a:avLst/>
            </a:prstGeom>
            <a:gradFill flip="none" rotWithShape="1">
              <a:gsLst>
                <a:gs pos="100000">
                  <a:srgbClr val="0674C1">
                    <a:alpha val="10000"/>
                  </a:srgbClr>
                </a:gs>
                <a:gs pos="0">
                  <a:srgbClr val="4AD4C4">
                    <a:alpha val="0"/>
                  </a:srgbClr>
                </a:gs>
              </a:gsLst>
              <a:lin ang="20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D0DF261-264F-4192-A17D-DFCC1D5F077C}"/>
                </a:ext>
              </a:extLst>
            </p:cNvPr>
            <p:cNvGrpSpPr/>
            <p:nvPr/>
          </p:nvGrpSpPr>
          <p:grpSpPr>
            <a:xfrm>
              <a:off x="8356330" y="873982"/>
              <a:ext cx="2032859" cy="1553287"/>
              <a:chOff x="1668285" y="1340508"/>
              <a:chExt cx="2032859" cy="1553287"/>
            </a:xfrm>
          </p:grpSpPr>
          <p:sp>
            <p:nvSpPr>
              <p:cNvPr id="9" name="TextBox 49">
                <a:extLst>
                  <a:ext uri="{FF2B5EF4-FFF2-40B4-BE49-F238E27FC236}">
                    <a16:creationId xmlns:a16="http://schemas.microsoft.com/office/drawing/2014/main" id="{F68EA6DB-74F9-4045-AD4D-91138D0454C0}"/>
                  </a:ext>
                </a:extLst>
              </p:cNvPr>
              <p:cNvSpPr txBox="1"/>
              <p:nvPr/>
            </p:nvSpPr>
            <p:spPr>
              <a:xfrm>
                <a:off x="1668285" y="1340508"/>
                <a:ext cx="20328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2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  <a:cs typeface="+mn-ea"/>
                    <a:sym typeface="+mn-lt"/>
                  </a:rPr>
                  <a:t>02</a:t>
                </a:r>
                <a:endParaRPr lang="zh-CN" altLang="en-US" sz="72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54EA80-4A23-4E79-A3FA-87680F8F120C}"/>
                  </a:ext>
                </a:extLst>
              </p:cNvPr>
              <p:cNvSpPr txBox="1"/>
              <p:nvPr/>
            </p:nvSpPr>
            <p:spPr>
              <a:xfrm>
                <a:off x="1697314" y="2370575"/>
                <a:ext cx="20038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2800" dirty="0">
                    <a:gradFill>
                      <a:gsLst>
                        <a:gs pos="100000">
                          <a:srgbClr val="3F54E7"/>
                        </a:gs>
                        <a:gs pos="0">
                          <a:srgbClr val="4AD4C4"/>
                        </a:gs>
                      </a:gsLst>
                      <a:lin ang="5400000" scaled="1"/>
                    </a:gradFill>
                    <a:latin typeface="站酷文艺体" panose="02000603000000000000" pitchFamily="50" charset="-122"/>
                    <a:ea typeface="站酷文艺体" panose="02000603000000000000" pitchFamily="50" charset="-122"/>
                  </a:rPr>
                  <a:t>PART</a:t>
                </a:r>
                <a:endParaRPr lang="zh-CN" altLang="en-US" sz="2800" dirty="0">
                  <a:gradFill>
                    <a:gsLst>
                      <a:gs pos="100000">
                        <a:srgbClr val="3F54E7"/>
                      </a:gs>
                      <a:gs pos="0">
                        <a:srgbClr val="4AD4C4"/>
                      </a:gs>
                    </a:gsLst>
                    <a:lin ang="5400000" scaled="1"/>
                  </a:gradFill>
                  <a:latin typeface="站酷文艺体" panose="02000603000000000000" pitchFamily="50" charset="-122"/>
                  <a:ea typeface="站酷文艺体" panose="02000603000000000000" pitchFamily="50" charset="-122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8E0E67F-CC69-4C70-B617-917B1AECF612}"/>
                </a:ext>
              </a:extLst>
            </p:cNvPr>
            <p:cNvSpPr/>
            <p:nvPr/>
          </p:nvSpPr>
          <p:spPr>
            <a:xfrm>
              <a:off x="9996193" y="493562"/>
              <a:ext cx="626366" cy="626366"/>
            </a:xfrm>
            <a:prstGeom prst="ellipse">
              <a:avLst/>
            </a:prstGeom>
            <a:solidFill>
              <a:srgbClr val="4AD4C4">
                <a:alpha val="16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8D2A2C3-0345-4213-9F78-1684F11B32A9}"/>
              </a:ext>
            </a:extLst>
          </p:cNvPr>
          <p:cNvSpPr txBox="1"/>
          <p:nvPr/>
        </p:nvSpPr>
        <p:spPr>
          <a:xfrm>
            <a:off x="3920506" y="3946997"/>
            <a:ext cx="4350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35276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303170" y="1755497"/>
            <a:ext cx="1740311" cy="1740311"/>
          </a:xfrm>
          <a:prstGeom prst="roundRect">
            <a:avLst>
              <a:gd name="adj" fmla="val 3969"/>
            </a:avLst>
          </a:prstGeom>
          <a:solidFill>
            <a:srgbClr val="4AD4C4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6159500" y="3600227"/>
            <a:ext cx="1740311" cy="1740311"/>
          </a:xfrm>
          <a:prstGeom prst="roundRect">
            <a:avLst>
              <a:gd name="adj" fmla="val 3969"/>
            </a:avLst>
          </a:prstGeom>
          <a:solidFill>
            <a:srgbClr val="3F54E7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6159500" y="2326900"/>
            <a:ext cx="1168908" cy="1168908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4874572" y="3604577"/>
            <a:ext cx="1168908" cy="1168908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5639106" y="3125608"/>
            <a:ext cx="947808" cy="947808"/>
          </a:xfrm>
          <a:prstGeom prst="roundRect">
            <a:avLst>
              <a:gd name="adj" fmla="val 3969"/>
            </a:avLst>
          </a:prstGeom>
          <a:solidFill>
            <a:schemeClr val="bg1">
              <a:alpha val="2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9" name="Group 8"/>
          <p:cNvGrpSpPr>
            <a:grpSpLocks noChangeAspect="1"/>
          </p:cNvGrpSpPr>
          <p:nvPr/>
        </p:nvGrpSpPr>
        <p:grpSpPr bwMode="auto">
          <a:xfrm>
            <a:off x="4864627" y="2287405"/>
            <a:ext cx="617396" cy="676499"/>
            <a:chOff x="3437" y="2282"/>
            <a:chExt cx="679" cy="744"/>
          </a:xfrm>
          <a:solidFill>
            <a:schemeClr val="bg1"/>
          </a:solidFill>
        </p:grpSpPr>
        <p:sp>
          <p:nvSpPr>
            <p:cNvPr id="100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13"/>
          <p:cNvGrpSpPr>
            <a:grpSpLocks noChangeAspect="1"/>
          </p:cNvGrpSpPr>
          <p:nvPr/>
        </p:nvGrpSpPr>
        <p:grpSpPr bwMode="auto">
          <a:xfrm>
            <a:off x="5145659" y="3920755"/>
            <a:ext cx="618016" cy="625312"/>
            <a:chOff x="2426" y="2781"/>
            <a:chExt cx="593" cy="600"/>
          </a:xfrm>
          <a:solidFill>
            <a:schemeClr val="bg1"/>
          </a:solidFill>
        </p:grpSpPr>
        <p:sp>
          <p:nvSpPr>
            <p:cNvPr id="103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Group 18"/>
          <p:cNvGrpSpPr>
            <a:grpSpLocks noChangeAspect="1"/>
          </p:cNvGrpSpPr>
          <p:nvPr/>
        </p:nvGrpSpPr>
        <p:grpSpPr bwMode="auto">
          <a:xfrm>
            <a:off x="6458431" y="2640557"/>
            <a:ext cx="581225" cy="541595"/>
            <a:chOff x="3802" y="2858"/>
            <a:chExt cx="616" cy="574"/>
          </a:xfrm>
          <a:solidFill>
            <a:schemeClr val="bg1"/>
          </a:solidFill>
        </p:grpSpPr>
        <p:sp>
          <p:nvSpPr>
            <p:cNvPr id="106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Group 26"/>
          <p:cNvGrpSpPr>
            <a:grpSpLocks noChangeAspect="1"/>
          </p:cNvGrpSpPr>
          <p:nvPr/>
        </p:nvGrpSpPr>
        <p:grpSpPr bwMode="auto">
          <a:xfrm>
            <a:off x="6586291" y="4236407"/>
            <a:ext cx="910093" cy="451187"/>
            <a:chOff x="5676" y="2597"/>
            <a:chExt cx="1061" cy="526"/>
          </a:xfrm>
          <a:solidFill>
            <a:schemeClr val="bg2"/>
          </a:solidFill>
        </p:grpSpPr>
        <p:sp>
          <p:nvSpPr>
            <p:cNvPr id="112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7" name="圆角矩形 126"/>
          <p:cNvSpPr/>
          <p:nvPr/>
        </p:nvSpPr>
        <p:spPr>
          <a:xfrm>
            <a:off x="5748982" y="3232875"/>
            <a:ext cx="720575" cy="720575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8" name="Freeform 48"/>
          <p:cNvSpPr>
            <a:spLocks noEditPoints="1"/>
          </p:cNvSpPr>
          <p:nvPr/>
        </p:nvSpPr>
        <p:spPr bwMode="auto">
          <a:xfrm>
            <a:off x="5893979" y="3356785"/>
            <a:ext cx="434675" cy="47275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0674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32DD406-1427-4E8C-8CB4-4D98DE4F2F12}"/>
              </a:ext>
            </a:extLst>
          </p:cNvPr>
          <p:cNvGrpSpPr/>
          <p:nvPr/>
        </p:nvGrpSpPr>
        <p:grpSpPr>
          <a:xfrm>
            <a:off x="396614" y="203440"/>
            <a:ext cx="4910568" cy="707886"/>
            <a:chOff x="396614" y="203440"/>
            <a:chExt cx="4910568" cy="707886"/>
          </a:xfrm>
        </p:grpSpPr>
        <p:sp>
          <p:nvSpPr>
            <p:cNvPr id="55" name="TextBox 64">
              <a:extLst>
                <a:ext uri="{FF2B5EF4-FFF2-40B4-BE49-F238E27FC236}">
                  <a16:creationId xmlns:a16="http://schemas.microsoft.com/office/drawing/2014/main" id="{6354674D-03CC-4814-9C51-681E76937FA0}"/>
                </a:ext>
              </a:extLst>
            </p:cNvPr>
            <p:cNvSpPr txBox="1"/>
            <p:nvPr/>
          </p:nvSpPr>
          <p:spPr>
            <a:xfrm>
              <a:off x="1322976" y="305038"/>
              <a:ext cx="3984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TextBox 49">
              <a:extLst>
                <a:ext uri="{FF2B5EF4-FFF2-40B4-BE49-F238E27FC236}">
                  <a16:creationId xmlns:a16="http://schemas.microsoft.com/office/drawing/2014/main" id="{5EFF6C77-7004-4C25-A312-5F269905ED22}"/>
                </a:ext>
              </a:extLst>
            </p:cNvPr>
            <p:cNvSpPr txBox="1"/>
            <p:nvPr/>
          </p:nvSpPr>
          <p:spPr>
            <a:xfrm>
              <a:off x="396614" y="203440"/>
              <a:ext cx="8738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B9D46E3-4AB6-4506-BCF4-4E8A67F9DE09}"/>
              </a:ext>
            </a:extLst>
          </p:cNvPr>
          <p:cNvGrpSpPr/>
          <p:nvPr/>
        </p:nvGrpSpPr>
        <p:grpSpPr>
          <a:xfrm>
            <a:off x="7491442" y="2396438"/>
            <a:ext cx="3339805" cy="903398"/>
            <a:chOff x="8025692" y="1859323"/>
            <a:chExt cx="3339805" cy="90339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FF5D4E7-B9AC-449B-AA2E-81BCF885E415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6A0F879-2C41-49D7-8612-E849A8B20A7D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3D69964-38B0-4DD7-B894-110B22C388E5}"/>
              </a:ext>
            </a:extLst>
          </p:cNvPr>
          <p:cNvGrpSpPr/>
          <p:nvPr/>
        </p:nvGrpSpPr>
        <p:grpSpPr>
          <a:xfrm>
            <a:off x="750808" y="2007956"/>
            <a:ext cx="3413691" cy="903398"/>
            <a:chOff x="7977736" y="1859323"/>
            <a:chExt cx="3413691" cy="90339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BC1A15C3-8EF8-4F8E-B981-FF119F7964F6}"/>
                </a:ext>
              </a:extLst>
            </p:cNvPr>
            <p:cNvSpPr/>
            <p:nvPr/>
          </p:nvSpPr>
          <p:spPr>
            <a:xfrm>
              <a:off x="7977736" y="2143064"/>
              <a:ext cx="3387761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BE6C95F-8B02-44CA-9979-E05E23F9783C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CEA8DBA-CC73-4ED0-A3E3-B789B20BF3C9}"/>
              </a:ext>
            </a:extLst>
          </p:cNvPr>
          <p:cNvGrpSpPr/>
          <p:nvPr/>
        </p:nvGrpSpPr>
        <p:grpSpPr>
          <a:xfrm>
            <a:off x="8101387" y="4094368"/>
            <a:ext cx="3339805" cy="903398"/>
            <a:chOff x="8025692" y="1859323"/>
            <a:chExt cx="3339805" cy="90339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1C212DD-C3EE-4C90-B248-0083EAA2745A}"/>
                </a:ext>
              </a:extLst>
            </p:cNvPr>
            <p:cNvSpPr/>
            <p:nvPr/>
          </p:nvSpPr>
          <p:spPr>
            <a:xfrm>
              <a:off x="8025692" y="2143064"/>
              <a:ext cx="3339805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35DEDFE-A084-4E48-B689-A0B14504AAE2}"/>
                </a:ext>
              </a:extLst>
            </p:cNvPr>
            <p:cNvSpPr txBox="1"/>
            <p:nvPr/>
          </p:nvSpPr>
          <p:spPr>
            <a:xfrm>
              <a:off x="8025692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175A7ED-0C85-4732-B52F-D1EDFC171214}"/>
              </a:ext>
            </a:extLst>
          </p:cNvPr>
          <p:cNvGrpSpPr/>
          <p:nvPr/>
        </p:nvGrpSpPr>
        <p:grpSpPr>
          <a:xfrm>
            <a:off x="750808" y="3753573"/>
            <a:ext cx="3999439" cy="903398"/>
            <a:chOff x="7391988" y="1859323"/>
            <a:chExt cx="3999439" cy="90339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4DCC462-7E4A-4996-8132-DE8257DB079D}"/>
                </a:ext>
              </a:extLst>
            </p:cNvPr>
            <p:cNvSpPr/>
            <p:nvPr/>
          </p:nvSpPr>
          <p:spPr>
            <a:xfrm>
              <a:off x="7391988" y="2143064"/>
              <a:ext cx="3973509" cy="619657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0B2441E-2371-458D-BB52-889FEA9264B5}"/>
                </a:ext>
              </a:extLst>
            </p:cNvPr>
            <p:cNvSpPr txBox="1"/>
            <p:nvPr/>
          </p:nvSpPr>
          <p:spPr>
            <a:xfrm>
              <a:off x="9015819" y="1859323"/>
              <a:ext cx="2375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C6DFF"/>
      </a:accent1>
      <a:accent2>
        <a:srgbClr val="26C3FF"/>
      </a:accent2>
      <a:accent3>
        <a:srgbClr val="F74153"/>
      </a:accent3>
      <a:accent4>
        <a:srgbClr val="13C2C2"/>
      </a:accent4>
      <a:accent5>
        <a:srgbClr val="FADB14"/>
      </a:accent5>
      <a:accent6>
        <a:srgbClr val="B8B8B8"/>
      </a:accent6>
      <a:hlink>
        <a:srgbClr val="4472C4"/>
      </a:hlink>
      <a:folHlink>
        <a:srgbClr val="BFBFBF"/>
      </a:folHlink>
    </a:clrScheme>
    <a:fontScheme name="420x4aju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6DFF"/>
    </a:accent1>
    <a:accent2>
      <a:srgbClr val="26C3FF"/>
    </a:accent2>
    <a:accent3>
      <a:srgbClr val="F74153"/>
    </a:accent3>
    <a:accent4>
      <a:srgbClr val="13C2C2"/>
    </a:accent4>
    <a:accent5>
      <a:srgbClr val="FADB14"/>
    </a:accent5>
    <a:accent6>
      <a:srgbClr val="B8B8B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2548</Words>
  <Application>Microsoft Office PowerPoint</Application>
  <PresentationFormat>宽屏</PresentationFormat>
  <Paragraphs>267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Aller Light</vt:lpstr>
      <vt:lpstr>等线</vt:lpstr>
      <vt:lpstr>锐字真言体免费商用</vt:lpstr>
      <vt:lpstr>站酷文艺体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商务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朦胧蓝绿背景流体几何风简约清新商务通用ppt模板</dc:title>
  <dc:creator>51PPT模板网</dc:creator>
  <cp:keywords>www.51pptmoban.com</cp:keywords>
  <dc:description>www.51pptmoban.com</dc:description>
  <cp:lastModifiedBy>Win user</cp:lastModifiedBy>
  <cp:revision>95</cp:revision>
  <dcterms:created xsi:type="dcterms:W3CDTF">2017-02-02T04:32:00Z</dcterms:created>
  <dcterms:modified xsi:type="dcterms:W3CDTF">2022-04-21T14:03:27Z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