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76" r:id="rId3"/>
    <p:sldId id="258" r:id="rId4"/>
    <p:sldId id="259" r:id="rId5"/>
    <p:sldId id="260" r:id="rId6"/>
    <p:sldId id="261" r:id="rId7"/>
    <p:sldId id="262" r:id="rId8"/>
    <p:sldId id="263" r:id="rId9"/>
    <p:sldId id="277" r:id="rId10"/>
    <p:sldId id="264" r:id="rId11"/>
    <p:sldId id="265" r:id="rId12"/>
    <p:sldId id="266" r:id="rId13"/>
    <p:sldId id="278" r:id="rId14"/>
    <p:sldId id="267" r:id="rId15"/>
    <p:sldId id="268" r:id="rId16"/>
    <p:sldId id="269" r:id="rId17"/>
    <p:sldId id="280" r:id="rId18"/>
    <p:sldId id="271" r:id="rId19"/>
    <p:sldId id="346" r:id="rId20"/>
    <p:sldId id="1850" r:id="rId21"/>
    <p:sldId id="281" r:id="rId22"/>
    <p:sldId id="185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2" pos="7242" userDrawn="1">
          <p15:clr>
            <a:srgbClr val="A4A3A4"/>
          </p15:clr>
        </p15:guide>
        <p15:guide id="3" pos="3840" userDrawn="1">
          <p15:clr>
            <a:srgbClr val="A4A3A4"/>
          </p15:clr>
        </p15:guide>
        <p15:guide id="4" pos="438" userDrawn="1">
          <p15:clr>
            <a:srgbClr val="A4A3A4"/>
          </p15:clr>
        </p15:guide>
        <p15:guide id="5" orient="horz" pos="2160" userDrawn="1">
          <p15:clr>
            <a:srgbClr val="A4A3A4"/>
          </p15:clr>
        </p15:guide>
        <p15:guide id="6" orient="horz" pos="3974" userDrawn="1">
          <p15:clr>
            <a:srgbClr val="A4A3A4"/>
          </p15:clr>
        </p15:guide>
        <p15:guide id="7" pos="5564" userDrawn="1">
          <p15:clr>
            <a:srgbClr val="A4A3A4"/>
          </p15:clr>
        </p15:guide>
        <p15:guide id="8"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A2D4"/>
    <a:srgbClr val="6F91CF"/>
    <a:srgbClr val="7FC8FC"/>
    <a:srgbClr val="01C9ED"/>
    <a:srgbClr val="C9EDF8"/>
    <a:srgbClr val="4472C4"/>
    <a:srgbClr val="D2E2ED"/>
    <a:srgbClr val="B9D7EA"/>
    <a:srgbClr val="F7FBFC"/>
    <a:srgbClr val="44C2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1" d="100"/>
          <a:sy n="101" d="100"/>
        </p:scale>
        <p:origin x="438" y="114"/>
      </p:cViewPr>
      <p:guideLst>
        <p:guide orient="horz" pos="346"/>
        <p:guide pos="7242"/>
        <p:guide pos="3840"/>
        <p:guide pos="438"/>
        <p:guide orient="horz" pos="2160"/>
        <p:guide orient="horz" pos="3974"/>
        <p:guide pos="5564"/>
        <p:guide pos="211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E5EEDE-9663-4A87-9EB5-D35CD94E262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D53474F-DF3E-4280-A498-0773350DC8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FE0857C-8732-43C6-98CC-C94CCF1671C7}"/>
              </a:ext>
            </a:extLst>
          </p:cNvPr>
          <p:cNvSpPr>
            <a:spLocks noGrp="1"/>
          </p:cNvSpPr>
          <p:nvPr>
            <p:ph type="dt" sz="half" idx="10"/>
          </p:nvPr>
        </p:nvSpPr>
        <p:spPr/>
        <p:txBody>
          <a:bodyPr/>
          <a:lstStyle/>
          <a:p>
            <a:fld id="{B4CF06D2-2B73-4922-9B1E-3C9AD0C7D77D}" type="datetimeFigureOut">
              <a:rPr lang="zh-CN" altLang="en-US" smtClean="0"/>
              <a:t>2022/4/24</a:t>
            </a:fld>
            <a:endParaRPr lang="zh-CN" altLang="en-US"/>
          </a:p>
        </p:txBody>
      </p:sp>
      <p:sp>
        <p:nvSpPr>
          <p:cNvPr id="5" name="页脚占位符 4">
            <a:extLst>
              <a:ext uri="{FF2B5EF4-FFF2-40B4-BE49-F238E27FC236}">
                <a16:creationId xmlns:a16="http://schemas.microsoft.com/office/drawing/2014/main" id="{3D710494-FE21-4FA6-9425-4352598A0F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676BB0A-D9A5-4136-9425-7C34570043FD}"/>
              </a:ext>
            </a:extLst>
          </p:cNvPr>
          <p:cNvSpPr>
            <a:spLocks noGrp="1"/>
          </p:cNvSpPr>
          <p:nvPr>
            <p:ph type="sldNum" sz="quarter" idx="12"/>
          </p:nvPr>
        </p:nvSpPr>
        <p:spPr/>
        <p:txBody>
          <a:bodyPr/>
          <a:lstStyle/>
          <a:p>
            <a:fld id="{4116A1EA-88D4-440D-BDE3-D031612C45B1}" type="slidenum">
              <a:rPr lang="zh-CN" altLang="en-US" smtClean="0"/>
              <a:t>‹#›</a:t>
            </a:fld>
            <a:endParaRPr lang="zh-CN" altLang="en-US"/>
          </a:p>
        </p:txBody>
      </p:sp>
    </p:spTree>
    <p:extLst>
      <p:ext uri="{BB962C8B-B14F-4D97-AF65-F5344CB8AC3E}">
        <p14:creationId xmlns:p14="http://schemas.microsoft.com/office/powerpoint/2010/main" val="2249639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8ECDAD-ABE8-4B28-A7D4-2DF9474CCA7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73204BE-C494-481E-B0B5-A9E9516E7DA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34DD1A8-0287-4E09-9CFB-6D12C04D44C5}"/>
              </a:ext>
            </a:extLst>
          </p:cNvPr>
          <p:cNvSpPr>
            <a:spLocks noGrp="1"/>
          </p:cNvSpPr>
          <p:nvPr>
            <p:ph type="dt" sz="half" idx="10"/>
          </p:nvPr>
        </p:nvSpPr>
        <p:spPr/>
        <p:txBody>
          <a:bodyPr/>
          <a:lstStyle/>
          <a:p>
            <a:fld id="{B4CF06D2-2B73-4922-9B1E-3C9AD0C7D77D}" type="datetimeFigureOut">
              <a:rPr lang="zh-CN" altLang="en-US" smtClean="0"/>
              <a:t>2022/4/24</a:t>
            </a:fld>
            <a:endParaRPr lang="zh-CN" altLang="en-US"/>
          </a:p>
        </p:txBody>
      </p:sp>
      <p:sp>
        <p:nvSpPr>
          <p:cNvPr id="5" name="页脚占位符 4">
            <a:extLst>
              <a:ext uri="{FF2B5EF4-FFF2-40B4-BE49-F238E27FC236}">
                <a16:creationId xmlns:a16="http://schemas.microsoft.com/office/drawing/2014/main" id="{1BBD96CF-3CDA-4FB1-B6B1-E5B89B4C2C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61EBE4F-2384-474B-BF38-14E41ABB469D}"/>
              </a:ext>
            </a:extLst>
          </p:cNvPr>
          <p:cNvSpPr>
            <a:spLocks noGrp="1"/>
          </p:cNvSpPr>
          <p:nvPr>
            <p:ph type="sldNum" sz="quarter" idx="12"/>
          </p:nvPr>
        </p:nvSpPr>
        <p:spPr/>
        <p:txBody>
          <a:bodyPr/>
          <a:lstStyle/>
          <a:p>
            <a:fld id="{4116A1EA-88D4-440D-BDE3-D031612C45B1}" type="slidenum">
              <a:rPr lang="zh-CN" altLang="en-US" smtClean="0"/>
              <a:t>‹#›</a:t>
            </a:fld>
            <a:endParaRPr lang="zh-CN" altLang="en-US"/>
          </a:p>
        </p:txBody>
      </p:sp>
    </p:spTree>
    <p:extLst>
      <p:ext uri="{BB962C8B-B14F-4D97-AF65-F5344CB8AC3E}">
        <p14:creationId xmlns:p14="http://schemas.microsoft.com/office/powerpoint/2010/main" val="4010657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267066"/>
      </p:ext>
    </p:extLst>
  </p:cSld>
  <p:clrMapOvr>
    <a:masterClrMapping/>
  </p:clrMapOvr>
  <p:extLst>
    <p:ext uri="{DCECCB84-F9BA-43D5-87BE-67443E8EF086}">
      <p15:sldGuideLst xmlns:p15="http://schemas.microsoft.com/office/powerpoint/2012/main">
        <p15:guide id="1" orient="horz" pos="323">
          <p15:clr>
            <a:srgbClr val="FBAE40"/>
          </p15:clr>
        </p15:guide>
        <p15:guide id="2" pos="7219">
          <p15:clr>
            <a:srgbClr val="FBAE40"/>
          </p15:clr>
        </p15:guide>
        <p15:guide id="3" pos="461">
          <p15:clr>
            <a:srgbClr val="FBAE40"/>
          </p15:clr>
        </p15:guide>
        <p15:guide id="4" orient="horz" pos="386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3376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BFC"/>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A7D4559-2FCC-4E32-8D35-3CEA16E96B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E5586E2-C7D8-4C07-9384-E048CEC049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BCF5935-416C-4641-8EB0-BC88378C33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F06D2-2B73-4922-9B1E-3C9AD0C7D77D}" type="datetimeFigureOut">
              <a:rPr lang="zh-CN" altLang="en-US" smtClean="0"/>
              <a:t>2022/4/24</a:t>
            </a:fld>
            <a:endParaRPr lang="zh-CN" altLang="en-US"/>
          </a:p>
        </p:txBody>
      </p:sp>
      <p:sp>
        <p:nvSpPr>
          <p:cNvPr id="5" name="页脚占位符 4">
            <a:extLst>
              <a:ext uri="{FF2B5EF4-FFF2-40B4-BE49-F238E27FC236}">
                <a16:creationId xmlns:a16="http://schemas.microsoft.com/office/drawing/2014/main" id="{26722153-61AD-4A77-A845-39099F12AAD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9BA52D9-CA9D-45F5-B802-5B285106EB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6A1EA-88D4-440D-BDE3-D031612C45B1}" type="slidenum">
              <a:rPr lang="zh-CN" altLang="en-US" smtClean="0"/>
              <a:t>‹#›</a:t>
            </a:fld>
            <a:endParaRPr lang="zh-CN" altLang="en-US"/>
          </a:p>
        </p:txBody>
      </p:sp>
    </p:spTree>
    <p:extLst>
      <p:ext uri="{BB962C8B-B14F-4D97-AF65-F5344CB8AC3E}">
        <p14:creationId xmlns:p14="http://schemas.microsoft.com/office/powerpoint/2010/main" val="1951610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311231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 Id="rId9" Type="http://schemas.openxmlformats.org/officeDocument/2006/relationships/image" Target="../media/image11.svg"/></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4.xml"/><Relationship Id="rId5" Type="http://schemas.openxmlformats.org/officeDocument/2006/relationships/image" Target="../media/image17.sv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B0A02C1-5A6E-4497-BE7F-6A772CACBC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椭圆 9">
            <a:extLst>
              <a:ext uri="{FF2B5EF4-FFF2-40B4-BE49-F238E27FC236}">
                <a16:creationId xmlns:a16="http://schemas.microsoft.com/office/drawing/2014/main" id="{BA8E48F2-BEBA-43DC-AE50-EB41491741B7}"/>
              </a:ext>
            </a:extLst>
          </p:cNvPr>
          <p:cNvSpPr/>
          <p:nvPr/>
        </p:nvSpPr>
        <p:spPr>
          <a:xfrm>
            <a:off x="3791744" y="1268760"/>
            <a:ext cx="4608512" cy="4608512"/>
          </a:xfrm>
          <a:prstGeom prst="ellipse">
            <a:avLst/>
          </a:prstGeom>
          <a:solidFill>
            <a:srgbClr val="769FCD">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DA9B09E6-865C-4558-A6EB-38BE45B873E4}"/>
              </a:ext>
            </a:extLst>
          </p:cNvPr>
          <p:cNvSpPr txBox="1"/>
          <p:nvPr/>
        </p:nvSpPr>
        <p:spPr>
          <a:xfrm>
            <a:off x="4434007" y="2321774"/>
            <a:ext cx="3323987" cy="2214452"/>
          </a:xfrm>
          <a:prstGeom prst="rect">
            <a:avLst/>
          </a:prstGeom>
          <a:noFill/>
        </p:spPr>
        <p:txBody>
          <a:bodyPr wrap="none" rtlCol="0">
            <a:spAutoFit/>
          </a:bodyPr>
          <a:lstStyle/>
          <a:p>
            <a:pPr>
              <a:lnSpc>
                <a:spcPct val="120000"/>
              </a:lnSpc>
            </a:pPr>
            <a:r>
              <a:rPr lang="zh-CN" altLang="en-US" sz="6000" spc="120" dirty="0">
                <a:latin typeface="微软雅黑" panose="020B0503020204020204" pitchFamily="34" charset="-122"/>
                <a:ea typeface="微软雅黑" panose="020B0503020204020204" pitchFamily="34" charset="-122"/>
              </a:rPr>
              <a:t>工作总结</a:t>
            </a:r>
            <a:endParaRPr lang="en-US" altLang="zh-CN" sz="6000" spc="120" dirty="0">
              <a:latin typeface="微软雅黑" panose="020B0503020204020204" pitchFamily="34" charset="-122"/>
              <a:ea typeface="微软雅黑" panose="020B0503020204020204" pitchFamily="34" charset="-122"/>
            </a:endParaRPr>
          </a:p>
          <a:p>
            <a:pPr>
              <a:lnSpc>
                <a:spcPct val="120000"/>
              </a:lnSpc>
            </a:pPr>
            <a:r>
              <a:rPr lang="zh-CN" altLang="en-US" sz="6000" spc="120" dirty="0">
                <a:latin typeface="微软雅黑" panose="020B0503020204020204" pitchFamily="34" charset="-122"/>
                <a:ea typeface="微软雅黑" panose="020B0503020204020204" pitchFamily="34" charset="-122"/>
              </a:rPr>
              <a:t>汇报模板</a:t>
            </a:r>
          </a:p>
        </p:txBody>
      </p:sp>
      <p:sp>
        <p:nvSpPr>
          <p:cNvPr id="17" name="文本框 16">
            <a:extLst>
              <a:ext uri="{FF2B5EF4-FFF2-40B4-BE49-F238E27FC236}">
                <a16:creationId xmlns:a16="http://schemas.microsoft.com/office/drawing/2014/main" id="{C11F975D-9C77-4962-906F-0B0CF1D2979D}"/>
              </a:ext>
            </a:extLst>
          </p:cNvPr>
          <p:cNvSpPr txBox="1"/>
          <p:nvPr/>
        </p:nvSpPr>
        <p:spPr>
          <a:xfrm>
            <a:off x="4434007" y="4536226"/>
            <a:ext cx="3323987" cy="400110"/>
          </a:xfrm>
          <a:prstGeom prst="rect">
            <a:avLst/>
          </a:prstGeom>
          <a:noFill/>
        </p:spPr>
        <p:txBody>
          <a:bodyPr wrap="square" rtlCol="0">
            <a:spAutoFit/>
          </a:bodyPr>
          <a:lstStyle/>
          <a:p>
            <a:pPr algn="dist"/>
            <a:r>
              <a:rPr lang="en-US" altLang="zh-CN" sz="2000" dirty="0">
                <a:effectLst/>
                <a:latin typeface="Microsoft Yi Baiti" panose="03000500000000000000" pitchFamily="66" charset="0"/>
                <a:ea typeface="Microsoft Yi Baiti" panose="03000500000000000000" pitchFamily="66" charset="0"/>
                <a:cs typeface="Segoe UI Semibold" panose="020B0702040204020203" pitchFamily="34" charset="0"/>
              </a:rPr>
              <a:t>WORK SUMMARY AND REPORT</a:t>
            </a:r>
            <a:endParaRPr lang="zh-CN" altLang="en-US" sz="2000" dirty="0">
              <a:latin typeface="Microsoft Yi Baiti" panose="03000500000000000000" pitchFamily="66" charset="0"/>
              <a:cs typeface="Segoe UI Semibold" panose="020B0702040204020203" pitchFamily="34" charset="0"/>
            </a:endParaRPr>
          </a:p>
        </p:txBody>
      </p:sp>
      <p:sp>
        <p:nvSpPr>
          <p:cNvPr id="25" name="等腰三角形 24">
            <a:extLst>
              <a:ext uri="{FF2B5EF4-FFF2-40B4-BE49-F238E27FC236}">
                <a16:creationId xmlns:a16="http://schemas.microsoft.com/office/drawing/2014/main" id="{902AF699-5076-4DFB-A0CB-A9E0D33B8485}"/>
              </a:ext>
            </a:extLst>
          </p:cNvPr>
          <p:cNvSpPr/>
          <p:nvPr/>
        </p:nvSpPr>
        <p:spPr>
          <a:xfrm rot="3292012">
            <a:off x="3836020" y="1771749"/>
            <a:ext cx="1012149" cy="74818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EB5B20E6-1DB1-4C6E-AE4C-B31DF261ABA5}"/>
              </a:ext>
            </a:extLst>
          </p:cNvPr>
          <p:cNvSpPr/>
          <p:nvPr/>
        </p:nvSpPr>
        <p:spPr>
          <a:xfrm rot="3292012">
            <a:off x="3726899" y="1980684"/>
            <a:ext cx="771957" cy="57063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4505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a:extLst>
              <a:ext uri="{FF2B5EF4-FFF2-40B4-BE49-F238E27FC236}">
                <a16:creationId xmlns:a16="http://schemas.microsoft.com/office/drawing/2014/main" id="{9BE2F627-A21C-49CA-BBD3-E18E9AFD1B85}"/>
              </a:ext>
            </a:extLst>
          </p:cNvPr>
          <p:cNvGrpSpPr/>
          <p:nvPr/>
        </p:nvGrpSpPr>
        <p:grpSpPr>
          <a:xfrm rot="17574349">
            <a:off x="4834806" y="2562567"/>
            <a:ext cx="10629508" cy="2905337"/>
            <a:chOff x="-613458" y="2766349"/>
            <a:chExt cx="13822900" cy="1137539"/>
          </a:xfrm>
        </p:grpSpPr>
        <p:sp>
          <p:nvSpPr>
            <p:cNvPr id="35" name="任意多边形: 形状 34">
              <a:extLst>
                <a:ext uri="{FF2B5EF4-FFF2-40B4-BE49-F238E27FC236}">
                  <a16:creationId xmlns:a16="http://schemas.microsoft.com/office/drawing/2014/main" id="{FA09C0BC-17B2-4E7E-8E3E-8B8A999738A4}"/>
                </a:ext>
              </a:extLst>
            </p:cNvPr>
            <p:cNvSpPr/>
            <p:nvPr/>
          </p:nvSpPr>
          <p:spPr>
            <a:xfrm>
              <a:off x="-390814" y="2803587"/>
              <a:ext cx="13600256" cy="1100301"/>
            </a:xfrm>
            <a:custGeom>
              <a:avLst/>
              <a:gdLst>
                <a:gd name="connsiteX0" fmla="*/ 0 w 13600254"/>
                <a:gd name="connsiteY0" fmla="*/ 1018574 h 1215343"/>
                <a:gd name="connsiteX1" fmla="*/ 2720051 w 13600254"/>
                <a:gd name="connsiteY1" fmla="*/ 2 h 1215343"/>
                <a:gd name="connsiteX2" fmla="*/ 6933236 w 13600254"/>
                <a:gd name="connsiteY2" fmla="*/ 1006999 h 1215343"/>
                <a:gd name="connsiteX3" fmla="*/ 10579261 w 13600254"/>
                <a:gd name="connsiteY3" fmla="*/ 46300 h 1215343"/>
                <a:gd name="connsiteX4" fmla="*/ 13600254 w 13600254"/>
                <a:gd name="connsiteY4" fmla="*/ 1215343 h 1215343"/>
                <a:gd name="connsiteX0" fmla="*/ 0 w 13600254"/>
                <a:gd name="connsiteY0" fmla="*/ 973166 h 1169935"/>
                <a:gd name="connsiteX1" fmla="*/ 2720051 w 13600254"/>
                <a:gd name="connsiteY1" fmla="*/ 24042 h 1169935"/>
                <a:gd name="connsiteX2" fmla="*/ 6933236 w 13600254"/>
                <a:gd name="connsiteY2" fmla="*/ 961591 h 1169935"/>
                <a:gd name="connsiteX3" fmla="*/ 10579261 w 13600254"/>
                <a:gd name="connsiteY3" fmla="*/ 892 h 1169935"/>
                <a:gd name="connsiteX4" fmla="*/ 13600254 w 13600254"/>
                <a:gd name="connsiteY4" fmla="*/ 1169935 h 1169935"/>
                <a:gd name="connsiteX0" fmla="*/ 0 w 13600254"/>
                <a:gd name="connsiteY0" fmla="*/ 973171 h 1169940"/>
                <a:gd name="connsiteX1" fmla="*/ 2720051 w 13600254"/>
                <a:gd name="connsiteY1" fmla="*/ 70346 h 1169940"/>
                <a:gd name="connsiteX2" fmla="*/ 6933236 w 13600254"/>
                <a:gd name="connsiteY2" fmla="*/ 961596 h 1169940"/>
                <a:gd name="connsiteX3" fmla="*/ 10579261 w 13600254"/>
                <a:gd name="connsiteY3" fmla="*/ 897 h 1169940"/>
                <a:gd name="connsiteX4" fmla="*/ 13600254 w 13600254"/>
                <a:gd name="connsiteY4" fmla="*/ 1169940 h 1169940"/>
                <a:gd name="connsiteX0" fmla="*/ 0 w 13600254"/>
                <a:gd name="connsiteY0" fmla="*/ 973329 h 1170098"/>
                <a:gd name="connsiteX1" fmla="*/ 2720051 w 13600254"/>
                <a:gd name="connsiteY1" fmla="*/ 70504 h 1170098"/>
                <a:gd name="connsiteX2" fmla="*/ 7002684 w 13600254"/>
                <a:gd name="connsiteY2" fmla="*/ 811284 h 1170098"/>
                <a:gd name="connsiteX3" fmla="*/ 10579261 w 13600254"/>
                <a:gd name="connsiteY3" fmla="*/ 1055 h 1170098"/>
                <a:gd name="connsiteX4" fmla="*/ 13600254 w 13600254"/>
                <a:gd name="connsiteY4" fmla="*/ 1170098 h 1170098"/>
                <a:gd name="connsiteX0" fmla="*/ 0 w 13600254"/>
                <a:gd name="connsiteY0" fmla="*/ 903532 h 1100301"/>
                <a:gd name="connsiteX1" fmla="*/ 2720051 w 13600254"/>
                <a:gd name="connsiteY1" fmla="*/ 707 h 1100301"/>
                <a:gd name="connsiteX2" fmla="*/ 7002684 w 13600254"/>
                <a:gd name="connsiteY2" fmla="*/ 741487 h 1100301"/>
                <a:gd name="connsiteX3" fmla="*/ 10776031 w 13600254"/>
                <a:gd name="connsiteY3" fmla="*/ 70154 h 1100301"/>
                <a:gd name="connsiteX4" fmla="*/ 13600254 w 13600254"/>
                <a:gd name="connsiteY4" fmla="*/ 1100301 h 110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0254" h="1100301">
                  <a:moveTo>
                    <a:pt x="0" y="903532"/>
                  </a:moveTo>
                  <a:cubicBezTo>
                    <a:pt x="782256" y="395210"/>
                    <a:pt x="1552937" y="27714"/>
                    <a:pt x="2720051" y="707"/>
                  </a:cubicBezTo>
                  <a:cubicBezTo>
                    <a:pt x="3887165" y="-26300"/>
                    <a:pt x="5660021" y="729913"/>
                    <a:pt x="7002684" y="741487"/>
                  </a:cubicBezTo>
                  <a:cubicBezTo>
                    <a:pt x="8345347" y="753061"/>
                    <a:pt x="9664861" y="35430"/>
                    <a:pt x="10776031" y="70154"/>
                  </a:cubicBezTo>
                  <a:cubicBezTo>
                    <a:pt x="11887201" y="104878"/>
                    <a:pt x="13135338" y="874595"/>
                    <a:pt x="13600254" y="1100301"/>
                  </a:cubicBezTo>
                </a:path>
              </a:pathLst>
            </a:custGeom>
            <a:noFill/>
            <a:ln>
              <a:solidFill>
                <a:srgbClr val="B9D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任意多边形: 形状 35">
              <a:extLst>
                <a:ext uri="{FF2B5EF4-FFF2-40B4-BE49-F238E27FC236}">
                  <a16:creationId xmlns:a16="http://schemas.microsoft.com/office/drawing/2014/main" id="{CDF55DA9-E998-4842-AFAB-536CE58CBF28}"/>
                </a:ext>
              </a:extLst>
            </p:cNvPr>
            <p:cNvSpPr/>
            <p:nvPr/>
          </p:nvSpPr>
          <p:spPr>
            <a:xfrm>
              <a:off x="-613458" y="2789469"/>
              <a:ext cx="13773873" cy="862994"/>
            </a:xfrm>
            <a:custGeom>
              <a:avLst/>
              <a:gdLst>
                <a:gd name="connsiteX0" fmla="*/ 0 w 13773873"/>
                <a:gd name="connsiteY0" fmla="*/ 659787 h 862994"/>
                <a:gd name="connsiteX1" fmla="*/ 3379807 w 13773873"/>
                <a:gd name="connsiteY1" fmla="*/ 844982 h 862994"/>
                <a:gd name="connsiteX2" fmla="*/ 6967959 w 13773873"/>
                <a:gd name="connsiteY2" fmla="*/ 266247 h 862994"/>
                <a:gd name="connsiteX3" fmla="*/ 10417215 w 13773873"/>
                <a:gd name="connsiteY3" fmla="*/ 856556 h 862994"/>
                <a:gd name="connsiteX4" fmla="*/ 13773873 w 13773873"/>
                <a:gd name="connsiteY4" fmla="*/ 30 h 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873" h="862994">
                  <a:moveTo>
                    <a:pt x="0" y="659787"/>
                  </a:moveTo>
                  <a:cubicBezTo>
                    <a:pt x="1109240" y="785179"/>
                    <a:pt x="2218481" y="910572"/>
                    <a:pt x="3379807" y="844982"/>
                  </a:cubicBezTo>
                  <a:cubicBezTo>
                    <a:pt x="4541133" y="779392"/>
                    <a:pt x="5795058" y="264318"/>
                    <a:pt x="6967959" y="266247"/>
                  </a:cubicBezTo>
                  <a:cubicBezTo>
                    <a:pt x="8140860" y="268176"/>
                    <a:pt x="9282896" y="900926"/>
                    <a:pt x="10417215" y="856556"/>
                  </a:cubicBezTo>
                  <a:cubicBezTo>
                    <a:pt x="11551534" y="812187"/>
                    <a:pt x="13264587" y="-5757"/>
                    <a:pt x="13773873" y="30"/>
                  </a:cubicBezTo>
                </a:path>
              </a:pathLst>
            </a:custGeom>
            <a:noFill/>
            <a:ln>
              <a:solidFill>
                <a:schemeClr val="accent1">
                  <a:shade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FDF95E14-48C0-4183-B0B6-77EDB1A66D43}"/>
                </a:ext>
              </a:extLst>
            </p:cNvPr>
            <p:cNvSpPr/>
            <p:nvPr/>
          </p:nvSpPr>
          <p:spPr>
            <a:xfrm>
              <a:off x="-277792" y="2766349"/>
              <a:ext cx="13334035" cy="868199"/>
            </a:xfrm>
            <a:custGeom>
              <a:avLst/>
              <a:gdLst>
                <a:gd name="connsiteX0" fmla="*/ 0 w 13334035"/>
                <a:gd name="connsiteY0" fmla="*/ 0 h 868199"/>
                <a:gd name="connsiteX1" fmla="*/ 3020992 w 13334035"/>
                <a:gd name="connsiteY1" fmla="*/ 763929 h 868199"/>
                <a:gd name="connsiteX2" fmla="*/ 7384648 w 13334035"/>
                <a:gd name="connsiteY2" fmla="*/ 532436 h 868199"/>
                <a:gd name="connsiteX3" fmla="*/ 10521387 w 13334035"/>
                <a:gd name="connsiteY3" fmla="*/ 868102 h 868199"/>
                <a:gd name="connsiteX4" fmla="*/ 13334035 w 13334035"/>
                <a:gd name="connsiteY4" fmla="*/ 578735 h 8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035" h="868199">
                  <a:moveTo>
                    <a:pt x="0" y="0"/>
                  </a:moveTo>
                  <a:cubicBezTo>
                    <a:pt x="895108" y="337595"/>
                    <a:pt x="1790217" y="675190"/>
                    <a:pt x="3020992" y="763929"/>
                  </a:cubicBezTo>
                  <a:cubicBezTo>
                    <a:pt x="4251767" y="852668"/>
                    <a:pt x="6134582" y="515074"/>
                    <a:pt x="7384648" y="532436"/>
                  </a:cubicBezTo>
                  <a:cubicBezTo>
                    <a:pt x="8634714" y="549798"/>
                    <a:pt x="9529823" y="860386"/>
                    <a:pt x="10521387" y="868102"/>
                  </a:cubicBezTo>
                  <a:cubicBezTo>
                    <a:pt x="11512951" y="875818"/>
                    <a:pt x="12901914" y="424406"/>
                    <a:pt x="13334035" y="578735"/>
                  </a:cubicBezTo>
                </a:path>
              </a:pathLst>
            </a:custGeom>
            <a:noFill/>
            <a:ln>
              <a:solidFill>
                <a:srgbClr val="6F91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8522C04F-6D55-48F1-B171-2E6BAA3FF61B}"/>
              </a:ext>
            </a:extLst>
          </p:cNvPr>
          <p:cNvGrpSpPr/>
          <p:nvPr/>
        </p:nvGrpSpPr>
        <p:grpSpPr>
          <a:xfrm rot="17574349">
            <a:off x="-2665610" y="685381"/>
            <a:ext cx="6311893" cy="1310773"/>
            <a:chOff x="-613458" y="2766349"/>
            <a:chExt cx="13822900" cy="1137539"/>
          </a:xfrm>
        </p:grpSpPr>
        <p:sp>
          <p:nvSpPr>
            <p:cNvPr id="31" name="任意多边形: 形状 30">
              <a:extLst>
                <a:ext uri="{FF2B5EF4-FFF2-40B4-BE49-F238E27FC236}">
                  <a16:creationId xmlns:a16="http://schemas.microsoft.com/office/drawing/2014/main" id="{6A4B3BEC-081D-47C6-8D85-B512097D30A3}"/>
                </a:ext>
              </a:extLst>
            </p:cNvPr>
            <p:cNvSpPr/>
            <p:nvPr/>
          </p:nvSpPr>
          <p:spPr>
            <a:xfrm>
              <a:off x="-390814" y="2803587"/>
              <a:ext cx="13600256" cy="1100301"/>
            </a:xfrm>
            <a:custGeom>
              <a:avLst/>
              <a:gdLst>
                <a:gd name="connsiteX0" fmla="*/ 0 w 13600254"/>
                <a:gd name="connsiteY0" fmla="*/ 1018574 h 1215343"/>
                <a:gd name="connsiteX1" fmla="*/ 2720051 w 13600254"/>
                <a:gd name="connsiteY1" fmla="*/ 2 h 1215343"/>
                <a:gd name="connsiteX2" fmla="*/ 6933236 w 13600254"/>
                <a:gd name="connsiteY2" fmla="*/ 1006999 h 1215343"/>
                <a:gd name="connsiteX3" fmla="*/ 10579261 w 13600254"/>
                <a:gd name="connsiteY3" fmla="*/ 46300 h 1215343"/>
                <a:gd name="connsiteX4" fmla="*/ 13600254 w 13600254"/>
                <a:gd name="connsiteY4" fmla="*/ 1215343 h 1215343"/>
                <a:gd name="connsiteX0" fmla="*/ 0 w 13600254"/>
                <a:gd name="connsiteY0" fmla="*/ 973166 h 1169935"/>
                <a:gd name="connsiteX1" fmla="*/ 2720051 w 13600254"/>
                <a:gd name="connsiteY1" fmla="*/ 24042 h 1169935"/>
                <a:gd name="connsiteX2" fmla="*/ 6933236 w 13600254"/>
                <a:gd name="connsiteY2" fmla="*/ 961591 h 1169935"/>
                <a:gd name="connsiteX3" fmla="*/ 10579261 w 13600254"/>
                <a:gd name="connsiteY3" fmla="*/ 892 h 1169935"/>
                <a:gd name="connsiteX4" fmla="*/ 13600254 w 13600254"/>
                <a:gd name="connsiteY4" fmla="*/ 1169935 h 1169935"/>
                <a:gd name="connsiteX0" fmla="*/ 0 w 13600254"/>
                <a:gd name="connsiteY0" fmla="*/ 973171 h 1169940"/>
                <a:gd name="connsiteX1" fmla="*/ 2720051 w 13600254"/>
                <a:gd name="connsiteY1" fmla="*/ 70346 h 1169940"/>
                <a:gd name="connsiteX2" fmla="*/ 6933236 w 13600254"/>
                <a:gd name="connsiteY2" fmla="*/ 961596 h 1169940"/>
                <a:gd name="connsiteX3" fmla="*/ 10579261 w 13600254"/>
                <a:gd name="connsiteY3" fmla="*/ 897 h 1169940"/>
                <a:gd name="connsiteX4" fmla="*/ 13600254 w 13600254"/>
                <a:gd name="connsiteY4" fmla="*/ 1169940 h 1169940"/>
                <a:gd name="connsiteX0" fmla="*/ 0 w 13600254"/>
                <a:gd name="connsiteY0" fmla="*/ 973329 h 1170098"/>
                <a:gd name="connsiteX1" fmla="*/ 2720051 w 13600254"/>
                <a:gd name="connsiteY1" fmla="*/ 70504 h 1170098"/>
                <a:gd name="connsiteX2" fmla="*/ 7002684 w 13600254"/>
                <a:gd name="connsiteY2" fmla="*/ 811284 h 1170098"/>
                <a:gd name="connsiteX3" fmla="*/ 10579261 w 13600254"/>
                <a:gd name="connsiteY3" fmla="*/ 1055 h 1170098"/>
                <a:gd name="connsiteX4" fmla="*/ 13600254 w 13600254"/>
                <a:gd name="connsiteY4" fmla="*/ 1170098 h 1170098"/>
                <a:gd name="connsiteX0" fmla="*/ 0 w 13600254"/>
                <a:gd name="connsiteY0" fmla="*/ 903532 h 1100301"/>
                <a:gd name="connsiteX1" fmla="*/ 2720051 w 13600254"/>
                <a:gd name="connsiteY1" fmla="*/ 707 h 1100301"/>
                <a:gd name="connsiteX2" fmla="*/ 7002684 w 13600254"/>
                <a:gd name="connsiteY2" fmla="*/ 741487 h 1100301"/>
                <a:gd name="connsiteX3" fmla="*/ 10776031 w 13600254"/>
                <a:gd name="connsiteY3" fmla="*/ 70154 h 1100301"/>
                <a:gd name="connsiteX4" fmla="*/ 13600254 w 13600254"/>
                <a:gd name="connsiteY4" fmla="*/ 1100301 h 110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0254" h="1100301">
                  <a:moveTo>
                    <a:pt x="0" y="903532"/>
                  </a:moveTo>
                  <a:cubicBezTo>
                    <a:pt x="782256" y="395210"/>
                    <a:pt x="1552937" y="27714"/>
                    <a:pt x="2720051" y="707"/>
                  </a:cubicBezTo>
                  <a:cubicBezTo>
                    <a:pt x="3887165" y="-26300"/>
                    <a:pt x="5660021" y="729913"/>
                    <a:pt x="7002684" y="741487"/>
                  </a:cubicBezTo>
                  <a:cubicBezTo>
                    <a:pt x="8345347" y="753061"/>
                    <a:pt x="9664861" y="35430"/>
                    <a:pt x="10776031" y="70154"/>
                  </a:cubicBezTo>
                  <a:cubicBezTo>
                    <a:pt x="11887201" y="104878"/>
                    <a:pt x="13135338" y="874595"/>
                    <a:pt x="13600254" y="1100301"/>
                  </a:cubicBezTo>
                </a:path>
              </a:pathLst>
            </a:custGeom>
            <a:noFill/>
            <a:ln>
              <a:solidFill>
                <a:srgbClr val="B9D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形状 31">
              <a:extLst>
                <a:ext uri="{FF2B5EF4-FFF2-40B4-BE49-F238E27FC236}">
                  <a16:creationId xmlns:a16="http://schemas.microsoft.com/office/drawing/2014/main" id="{2EA4BD9B-C3AB-4642-84A7-82C35DF378CF}"/>
                </a:ext>
              </a:extLst>
            </p:cNvPr>
            <p:cNvSpPr/>
            <p:nvPr/>
          </p:nvSpPr>
          <p:spPr>
            <a:xfrm>
              <a:off x="-613458" y="2789469"/>
              <a:ext cx="13773873" cy="862994"/>
            </a:xfrm>
            <a:custGeom>
              <a:avLst/>
              <a:gdLst>
                <a:gd name="connsiteX0" fmla="*/ 0 w 13773873"/>
                <a:gd name="connsiteY0" fmla="*/ 659787 h 862994"/>
                <a:gd name="connsiteX1" fmla="*/ 3379807 w 13773873"/>
                <a:gd name="connsiteY1" fmla="*/ 844982 h 862994"/>
                <a:gd name="connsiteX2" fmla="*/ 6967959 w 13773873"/>
                <a:gd name="connsiteY2" fmla="*/ 266247 h 862994"/>
                <a:gd name="connsiteX3" fmla="*/ 10417215 w 13773873"/>
                <a:gd name="connsiteY3" fmla="*/ 856556 h 862994"/>
                <a:gd name="connsiteX4" fmla="*/ 13773873 w 13773873"/>
                <a:gd name="connsiteY4" fmla="*/ 30 h 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873" h="862994">
                  <a:moveTo>
                    <a:pt x="0" y="659787"/>
                  </a:moveTo>
                  <a:cubicBezTo>
                    <a:pt x="1109240" y="785179"/>
                    <a:pt x="2218481" y="910572"/>
                    <a:pt x="3379807" y="844982"/>
                  </a:cubicBezTo>
                  <a:cubicBezTo>
                    <a:pt x="4541133" y="779392"/>
                    <a:pt x="5795058" y="264318"/>
                    <a:pt x="6967959" y="266247"/>
                  </a:cubicBezTo>
                  <a:cubicBezTo>
                    <a:pt x="8140860" y="268176"/>
                    <a:pt x="9282896" y="900926"/>
                    <a:pt x="10417215" y="856556"/>
                  </a:cubicBezTo>
                  <a:cubicBezTo>
                    <a:pt x="11551534" y="812187"/>
                    <a:pt x="13264587" y="-5757"/>
                    <a:pt x="13773873" y="30"/>
                  </a:cubicBezTo>
                </a:path>
              </a:pathLst>
            </a:custGeom>
            <a:noFill/>
            <a:ln>
              <a:solidFill>
                <a:schemeClr val="accent1">
                  <a:shade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EB310FB8-F2E8-4324-ABF5-C0AC19D9A5C2}"/>
                </a:ext>
              </a:extLst>
            </p:cNvPr>
            <p:cNvSpPr/>
            <p:nvPr/>
          </p:nvSpPr>
          <p:spPr>
            <a:xfrm>
              <a:off x="-277792" y="2766349"/>
              <a:ext cx="13334035" cy="868199"/>
            </a:xfrm>
            <a:custGeom>
              <a:avLst/>
              <a:gdLst>
                <a:gd name="connsiteX0" fmla="*/ 0 w 13334035"/>
                <a:gd name="connsiteY0" fmla="*/ 0 h 868199"/>
                <a:gd name="connsiteX1" fmla="*/ 3020992 w 13334035"/>
                <a:gd name="connsiteY1" fmla="*/ 763929 h 868199"/>
                <a:gd name="connsiteX2" fmla="*/ 7384648 w 13334035"/>
                <a:gd name="connsiteY2" fmla="*/ 532436 h 868199"/>
                <a:gd name="connsiteX3" fmla="*/ 10521387 w 13334035"/>
                <a:gd name="connsiteY3" fmla="*/ 868102 h 868199"/>
                <a:gd name="connsiteX4" fmla="*/ 13334035 w 13334035"/>
                <a:gd name="connsiteY4" fmla="*/ 578735 h 8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035" h="868199">
                  <a:moveTo>
                    <a:pt x="0" y="0"/>
                  </a:moveTo>
                  <a:cubicBezTo>
                    <a:pt x="895108" y="337595"/>
                    <a:pt x="1790217" y="675190"/>
                    <a:pt x="3020992" y="763929"/>
                  </a:cubicBezTo>
                  <a:cubicBezTo>
                    <a:pt x="4251767" y="852668"/>
                    <a:pt x="6134582" y="515074"/>
                    <a:pt x="7384648" y="532436"/>
                  </a:cubicBezTo>
                  <a:cubicBezTo>
                    <a:pt x="8634714" y="549798"/>
                    <a:pt x="9529823" y="860386"/>
                    <a:pt x="10521387" y="868102"/>
                  </a:cubicBezTo>
                  <a:cubicBezTo>
                    <a:pt x="11512951" y="875818"/>
                    <a:pt x="12901914" y="424406"/>
                    <a:pt x="13334035" y="578735"/>
                  </a:cubicBezTo>
                </a:path>
              </a:pathLst>
            </a:custGeom>
            <a:noFill/>
            <a:ln>
              <a:solidFill>
                <a:srgbClr val="6F91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a16="http://schemas.microsoft.com/office/drawing/2014/main" id="{0A3D2DB4-1069-4F06-8E00-CD22548272FB}"/>
              </a:ext>
            </a:extLst>
          </p:cNvPr>
          <p:cNvGrpSpPr/>
          <p:nvPr/>
        </p:nvGrpSpPr>
        <p:grpSpPr>
          <a:xfrm>
            <a:off x="979143" y="692839"/>
            <a:ext cx="10153127" cy="1296000"/>
            <a:chOff x="1127449" y="692839"/>
            <a:chExt cx="10153127" cy="1296000"/>
          </a:xfrm>
        </p:grpSpPr>
        <p:sp>
          <p:nvSpPr>
            <p:cNvPr id="2" name="矩形 1">
              <a:extLst>
                <a:ext uri="{FF2B5EF4-FFF2-40B4-BE49-F238E27FC236}">
                  <a16:creationId xmlns:a16="http://schemas.microsoft.com/office/drawing/2014/main" id="{29A8D6E2-D024-41D4-AC7C-428A53A46353}"/>
                </a:ext>
              </a:extLst>
            </p:cNvPr>
            <p:cNvSpPr/>
            <p:nvPr/>
          </p:nvSpPr>
          <p:spPr>
            <a:xfrm>
              <a:off x="1199456" y="764704"/>
              <a:ext cx="10081120" cy="1152128"/>
            </a:xfrm>
            <a:prstGeom prst="rect">
              <a:avLst/>
            </a:prstGeom>
            <a:solidFill>
              <a:srgbClr val="B9D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a:extLst>
                <a:ext uri="{FF2B5EF4-FFF2-40B4-BE49-F238E27FC236}">
                  <a16:creationId xmlns:a16="http://schemas.microsoft.com/office/drawing/2014/main" id="{1506395D-ECCE-4702-A11D-1C631577E9FD}"/>
                </a:ext>
              </a:extLst>
            </p:cNvPr>
            <p:cNvSpPr/>
            <p:nvPr/>
          </p:nvSpPr>
          <p:spPr>
            <a:xfrm rot="10800000">
              <a:off x="1127449" y="692839"/>
              <a:ext cx="936104" cy="1296000"/>
            </a:xfrm>
            <a:prstGeom prst="triangle">
              <a:avLst>
                <a:gd name="adj" fmla="val 100000"/>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id="{D1DC02C4-42E9-40F6-9E5F-D04A496EB50F}"/>
              </a:ext>
            </a:extLst>
          </p:cNvPr>
          <p:cNvGrpSpPr/>
          <p:nvPr/>
        </p:nvGrpSpPr>
        <p:grpSpPr>
          <a:xfrm>
            <a:off x="979143" y="2132801"/>
            <a:ext cx="10153127" cy="1296000"/>
            <a:chOff x="1127449" y="692839"/>
            <a:chExt cx="10153127" cy="1296000"/>
          </a:xfrm>
        </p:grpSpPr>
        <p:sp>
          <p:nvSpPr>
            <p:cNvPr id="6" name="矩形 5">
              <a:extLst>
                <a:ext uri="{FF2B5EF4-FFF2-40B4-BE49-F238E27FC236}">
                  <a16:creationId xmlns:a16="http://schemas.microsoft.com/office/drawing/2014/main" id="{CBB15E93-9CFE-4006-9AF9-875A1D21BE6F}"/>
                </a:ext>
              </a:extLst>
            </p:cNvPr>
            <p:cNvSpPr/>
            <p:nvPr/>
          </p:nvSpPr>
          <p:spPr>
            <a:xfrm>
              <a:off x="1199456" y="764704"/>
              <a:ext cx="10081120" cy="1152128"/>
            </a:xfrm>
            <a:prstGeom prst="rect">
              <a:avLst/>
            </a:prstGeom>
            <a:solidFill>
              <a:srgbClr val="B9D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id="{AB6939F0-3653-4458-B418-90839C03D9FB}"/>
                </a:ext>
              </a:extLst>
            </p:cNvPr>
            <p:cNvSpPr/>
            <p:nvPr/>
          </p:nvSpPr>
          <p:spPr>
            <a:xfrm rot="10800000">
              <a:off x="1127449" y="692839"/>
              <a:ext cx="936104" cy="1296000"/>
            </a:xfrm>
            <a:prstGeom prst="triangle">
              <a:avLst>
                <a:gd name="adj" fmla="val 100000"/>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B8DCEEBA-4438-4039-B630-D9BFD9E351EA}"/>
              </a:ext>
            </a:extLst>
          </p:cNvPr>
          <p:cNvGrpSpPr/>
          <p:nvPr/>
        </p:nvGrpSpPr>
        <p:grpSpPr>
          <a:xfrm>
            <a:off x="979143" y="5012725"/>
            <a:ext cx="10153127" cy="1296000"/>
            <a:chOff x="1127449" y="692839"/>
            <a:chExt cx="10153127" cy="1296000"/>
          </a:xfrm>
        </p:grpSpPr>
        <p:sp>
          <p:nvSpPr>
            <p:cNvPr id="9" name="矩形 8">
              <a:extLst>
                <a:ext uri="{FF2B5EF4-FFF2-40B4-BE49-F238E27FC236}">
                  <a16:creationId xmlns:a16="http://schemas.microsoft.com/office/drawing/2014/main" id="{AEFBF60D-B0B8-45D7-9737-CE7502742A34}"/>
                </a:ext>
              </a:extLst>
            </p:cNvPr>
            <p:cNvSpPr/>
            <p:nvPr/>
          </p:nvSpPr>
          <p:spPr>
            <a:xfrm>
              <a:off x="1199456" y="764704"/>
              <a:ext cx="10081120" cy="1152128"/>
            </a:xfrm>
            <a:prstGeom prst="rect">
              <a:avLst/>
            </a:prstGeom>
            <a:solidFill>
              <a:srgbClr val="B9D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BFB2F05E-2511-4C8A-903A-C5EEEA6271C1}"/>
                </a:ext>
              </a:extLst>
            </p:cNvPr>
            <p:cNvSpPr/>
            <p:nvPr/>
          </p:nvSpPr>
          <p:spPr>
            <a:xfrm rot="10800000">
              <a:off x="1127449" y="692839"/>
              <a:ext cx="936104" cy="1296000"/>
            </a:xfrm>
            <a:prstGeom prst="triangle">
              <a:avLst>
                <a:gd name="adj" fmla="val 100000"/>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71910A00-6F22-4E91-A52B-19FFCD3B1489}"/>
              </a:ext>
            </a:extLst>
          </p:cNvPr>
          <p:cNvGrpSpPr/>
          <p:nvPr/>
        </p:nvGrpSpPr>
        <p:grpSpPr>
          <a:xfrm>
            <a:off x="979143" y="3572763"/>
            <a:ext cx="10153127" cy="1296000"/>
            <a:chOff x="1127449" y="692839"/>
            <a:chExt cx="10153127" cy="1296000"/>
          </a:xfrm>
        </p:grpSpPr>
        <p:sp>
          <p:nvSpPr>
            <p:cNvPr id="12" name="矩形 11">
              <a:extLst>
                <a:ext uri="{FF2B5EF4-FFF2-40B4-BE49-F238E27FC236}">
                  <a16:creationId xmlns:a16="http://schemas.microsoft.com/office/drawing/2014/main" id="{929E4C62-79ED-487A-AEC1-F67E5437114F}"/>
                </a:ext>
              </a:extLst>
            </p:cNvPr>
            <p:cNvSpPr/>
            <p:nvPr/>
          </p:nvSpPr>
          <p:spPr>
            <a:xfrm>
              <a:off x="1199456" y="764704"/>
              <a:ext cx="10081120" cy="1152128"/>
            </a:xfrm>
            <a:prstGeom prst="rect">
              <a:avLst/>
            </a:prstGeom>
            <a:solidFill>
              <a:srgbClr val="B9D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id="{EECCE901-870B-4A88-ACA6-43965A489592}"/>
                </a:ext>
              </a:extLst>
            </p:cNvPr>
            <p:cNvSpPr/>
            <p:nvPr/>
          </p:nvSpPr>
          <p:spPr>
            <a:xfrm rot="10800000">
              <a:off x="1127449" y="692839"/>
              <a:ext cx="936104" cy="1296000"/>
            </a:xfrm>
            <a:prstGeom prst="triangle">
              <a:avLst>
                <a:gd name="adj" fmla="val 100000"/>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id="{AE2C53D7-D065-4FFA-86E3-6470E5BE83C0}"/>
              </a:ext>
            </a:extLst>
          </p:cNvPr>
          <p:cNvSpPr txBox="1"/>
          <p:nvPr/>
        </p:nvSpPr>
        <p:spPr>
          <a:xfrm>
            <a:off x="1046174" y="764704"/>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85BCAB7D-1222-4D51-9E9F-12C6F8B64B9E}"/>
              </a:ext>
            </a:extLst>
          </p:cNvPr>
          <p:cNvSpPr txBox="1"/>
          <p:nvPr/>
        </p:nvSpPr>
        <p:spPr>
          <a:xfrm>
            <a:off x="979142" y="2132658"/>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C2C43C68-33BE-48C0-9777-F3AABC7C6CC7}"/>
              </a:ext>
            </a:extLst>
          </p:cNvPr>
          <p:cNvSpPr txBox="1"/>
          <p:nvPr/>
        </p:nvSpPr>
        <p:spPr>
          <a:xfrm>
            <a:off x="979142" y="3644628"/>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26938BD3-2E46-4518-A9F3-C75D78006BAF}"/>
              </a:ext>
            </a:extLst>
          </p:cNvPr>
          <p:cNvSpPr txBox="1"/>
          <p:nvPr/>
        </p:nvSpPr>
        <p:spPr>
          <a:xfrm>
            <a:off x="1024666" y="5084589"/>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CB04E0A7-C878-4EFA-A0B7-8439C20F6E60}"/>
              </a:ext>
            </a:extLst>
          </p:cNvPr>
          <p:cNvSpPr txBox="1"/>
          <p:nvPr/>
        </p:nvSpPr>
        <p:spPr>
          <a:xfrm>
            <a:off x="1834223" y="1009844"/>
            <a:ext cx="8645249" cy="661848"/>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19" name="文本框 18">
            <a:extLst>
              <a:ext uri="{FF2B5EF4-FFF2-40B4-BE49-F238E27FC236}">
                <a16:creationId xmlns:a16="http://schemas.microsoft.com/office/drawing/2014/main" id="{024D7CBB-6E7E-4EEA-8AB5-74C7D1A281AD}"/>
              </a:ext>
            </a:extLst>
          </p:cNvPr>
          <p:cNvSpPr txBox="1"/>
          <p:nvPr/>
        </p:nvSpPr>
        <p:spPr>
          <a:xfrm>
            <a:off x="1834223" y="2486592"/>
            <a:ext cx="8645249" cy="661848"/>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20" name="文本框 19">
            <a:extLst>
              <a:ext uri="{FF2B5EF4-FFF2-40B4-BE49-F238E27FC236}">
                <a16:creationId xmlns:a16="http://schemas.microsoft.com/office/drawing/2014/main" id="{8616BAFE-A0F2-46FF-8586-F8CD1ED3E372}"/>
              </a:ext>
            </a:extLst>
          </p:cNvPr>
          <p:cNvSpPr txBox="1"/>
          <p:nvPr/>
        </p:nvSpPr>
        <p:spPr>
          <a:xfrm>
            <a:off x="1834223" y="3889768"/>
            <a:ext cx="8645249" cy="661848"/>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21" name="文本框 20">
            <a:extLst>
              <a:ext uri="{FF2B5EF4-FFF2-40B4-BE49-F238E27FC236}">
                <a16:creationId xmlns:a16="http://schemas.microsoft.com/office/drawing/2014/main" id="{4DB1AD7F-7761-4743-96FE-4141B18074CD}"/>
              </a:ext>
            </a:extLst>
          </p:cNvPr>
          <p:cNvSpPr txBox="1"/>
          <p:nvPr/>
        </p:nvSpPr>
        <p:spPr>
          <a:xfrm>
            <a:off x="1834223" y="5329730"/>
            <a:ext cx="8645249" cy="661848"/>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pic>
        <p:nvPicPr>
          <p:cNvPr id="23" name="图形 22">
            <a:extLst>
              <a:ext uri="{FF2B5EF4-FFF2-40B4-BE49-F238E27FC236}">
                <a16:creationId xmlns:a16="http://schemas.microsoft.com/office/drawing/2014/main" id="{06739FCE-C660-493D-9959-79EC6D5522CB}"/>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455269" y="1038437"/>
            <a:ext cx="705544" cy="705544"/>
          </a:xfrm>
          <a:prstGeom prst="rect">
            <a:avLst/>
          </a:prstGeom>
        </p:spPr>
      </p:pic>
      <p:pic>
        <p:nvPicPr>
          <p:cNvPr id="25" name="图形 24">
            <a:extLst>
              <a:ext uri="{FF2B5EF4-FFF2-40B4-BE49-F238E27FC236}">
                <a16:creationId xmlns:a16="http://schemas.microsoft.com/office/drawing/2014/main" id="{E6AC4634-B23B-45F7-B84F-34650764ED8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446689" y="2427958"/>
            <a:ext cx="705544" cy="705544"/>
          </a:xfrm>
          <a:prstGeom prst="rect">
            <a:avLst/>
          </a:prstGeom>
        </p:spPr>
      </p:pic>
      <p:pic>
        <p:nvPicPr>
          <p:cNvPr id="27" name="图形 26">
            <a:extLst>
              <a:ext uri="{FF2B5EF4-FFF2-40B4-BE49-F238E27FC236}">
                <a16:creationId xmlns:a16="http://schemas.microsoft.com/office/drawing/2014/main" id="{CAC4FBA8-EB02-4FB6-93DB-7DBBB8733206}"/>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416480" y="3867920"/>
            <a:ext cx="705544" cy="705544"/>
          </a:xfrm>
          <a:prstGeom prst="rect">
            <a:avLst/>
          </a:prstGeom>
        </p:spPr>
      </p:pic>
      <p:pic>
        <p:nvPicPr>
          <p:cNvPr id="29" name="图形 28">
            <a:extLst>
              <a:ext uri="{FF2B5EF4-FFF2-40B4-BE49-F238E27FC236}">
                <a16:creationId xmlns:a16="http://schemas.microsoft.com/office/drawing/2014/main" id="{F2892A63-9EFA-4870-9A06-6C68260E7B84}"/>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0416480" y="5286034"/>
            <a:ext cx="705544" cy="705544"/>
          </a:xfrm>
          <a:prstGeom prst="rect">
            <a:avLst/>
          </a:prstGeom>
        </p:spPr>
      </p:pic>
    </p:spTree>
    <p:extLst>
      <p:ext uri="{BB962C8B-B14F-4D97-AF65-F5344CB8AC3E}">
        <p14:creationId xmlns:p14="http://schemas.microsoft.com/office/powerpoint/2010/main" val="33751038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FBFC"/>
        </a:solid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CCF84AC2-A0A0-4553-820F-C910323EEF74}"/>
              </a:ext>
            </a:extLst>
          </p:cNvPr>
          <p:cNvSpPr/>
          <p:nvPr/>
        </p:nvSpPr>
        <p:spPr>
          <a:xfrm>
            <a:off x="0" y="3429000"/>
            <a:ext cx="12192000" cy="3429000"/>
          </a:xfrm>
          <a:prstGeom prst="rect">
            <a:avLst/>
          </a:prstGeom>
          <a:solidFill>
            <a:srgbClr val="85A2D4">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3B0C34FC-4219-4EBB-A23F-CF7EAF3047F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3775348"/>
          </a:xfrm>
          <a:prstGeom prst="rect">
            <a:avLst/>
          </a:prstGeom>
        </p:spPr>
      </p:pic>
      <p:sp>
        <p:nvSpPr>
          <p:cNvPr id="19" name="文本框 18">
            <a:extLst>
              <a:ext uri="{FF2B5EF4-FFF2-40B4-BE49-F238E27FC236}">
                <a16:creationId xmlns:a16="http://schemas.microsoft.com/office/drawing/2014/main" id="{A0C1EAE3-D9B0-4108-B507-4890E228FA56}"/>
              </a:ext>
            </a:extLst>
          </p:cNvPr>
          <p:cNvSpPr txBox="1"/>
          <p:nvPr/>
        </p:nvSpPr>
        <p:spPr>
          <a:xfrm>
            <a:off x="1067473" y="4897274"/>
            <a:ext cx="4646282"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20" name="文本框 19">
            <a:extLst>
              <a:ext uri="{FF2B5EF4-FFF2-40B4-BE49-F238E27FC236}">
                <a16:creationId xmlns:a16="http://schemas.microsoft.com/office/drawing/2014/main" id="{69225929-A976-4238-B15E-8FC2EF3A0074}"/>
              </a:ext>
            </a:extLst>
          </p:cNvPr>
          <p:cNvSpPr txBox="1"/>
          <p:nvPr/>
        </p:nvSpPr>
        <p:spPr>
          <a:xfrm>
            <a:off x="2775381" y="4128317"/>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21" name="文本框 20">
            <a:extLst>
              <a:ext uri="{FF2B5EF4-FFF2-40B4-BE49-F238E27FC236}">
                <a16:creationId xmlns:a16="http://schemas.microsoft.com/office/drawing/2014/main" id="{DE6E2CC3-C0A2-480D-9CEA-8F2E3119B338}"/>
              </a:ext>
            </a:extLst>
          </p:cNvPr>
          <p:cNvSpPr txBox="1"/>
          <p:nvPr/>
        </p:nvSpPr>
        <p:spPr>
          <a:xfrm>
            <a:off x="8264875" y="4128317"/>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22" name="文本框 21">
            <a:extLst>
              <a:ext uri="{FF2B5EF4-FFF2-40B4-BE49-F238E27FC236}">
                <a16:creationId xmlns:a16="http://schemas.microsoft.com/office/drawing/2014/main" id="{22D5F9CF-42F0-4AB8-BDFE-FFA4C1E159BD}"/>
              </a:ext>
            </a:extLst>
          </p:cNvPr>
          <p:cNvSpPr txBox="1"/>
          <p:nvPr/>
        </p:nvSpPr>
        <p:spPr>
          <a:xfrm>
            <a:off x="6552638" y="4897274"/>
            <a:ext cx="4646282"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grpSp>
        <p:nvGrpSpPr>
          <p:cNvPr id="23" name="组合 22">
            <a:extLst>
              <a:ext uri="{FF2B5EF4-FFF2-40B4-BE49-F238E27FC236}">
                <a16:creationId xmlns:a16="http://schemas.microsoft.com/office/drawing/2014/main" id="{1DE8B608-EB48-4EB0-9EF5-EABE5FF4895D}"/>
              </a:ext>
            </a:extLst>
          </p:cNvPr>
          <p:cNvGrpSpPr/>
          <p:nvPr/>
        </p:nvGrpSpPr>
        <p:grpSpPr>
          <a:xfrm>
            <a:off x="2317174" y="4060493"/>
            <a:ext cx="538466" cy="613354"/>
            <a:chOff x="6834976" y="906894"/>
            <a:chExt cx="538466" cy="613354"/>
          </a:xfrm>
        </p:grpSpPr>
        <p:sp>
          <p:nvSpPr>
            <p:cNvPr id="24" name="等腰三角形 23">
              <a:extLst>
                <a:ext uri="{FF2B5EF4-FFF2-40B4-BE49-F238E27FC236}">
                  <a16:creationId xmlns:a16="http://schemas.microsoft.com/office/drawing/2014/main" id="{ECB8AF7D-4171-4296-81D2-EC8D5D35424B}"/>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a:extLst>
                <a:ext uri="{FF2B5EF4-FFF2-40B4-BE49-F238E27FC236}">
                  <a16:creationId xmlns:a16="http://schemas.microsoft.com/office/drawing/2014/main" id="{E64AAF70-4E29-4AAC-A9D3-BF866D576A98}"/>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22479B27-E4C7-4931-93C4-6CBC99DEDCAF}"/>
              </a:ext>
            </a:extLst>
          </p:cNvPr>
          <p:cNvGrpSpPr/>
          <p:nvPr/>
        </p:nvGrpSpPr>
        <p:grpSpPr>
          <a:xfrm>
            <a:off x="11369708" y="86887"/>
            <a:ext cx="538466" cy="613354"/>
            <a:chOff x="6834976" y="906894"/>
            <a:chExt cx="538466" cy="613354"/>
          </a:xfrm>
        </p:grpSpPr>
        <p:sp>
          <p:nvSpPr>
            <p:cNvPr id="27" name="等腰三角形 26">
              <a:extLst>
                <a:ext uri="{FF2B5EF4-FFF2-40B4-BE49-F238E27FC236}">
                  <a16:creationId xmlns:a16="http://schemas.microsoft.com/office/drawing/2014/main" id="{5F92FA48-0338-4924-B45B-119F0AB9329E}"/>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a:extLst>
                <a:ext uri="{FF2B5EF4-FFF2-40B4-BE49-F238E27FC236}">
                  <a16:creationId xmlns:a16="http://schemas.microsoft.com/office/drawing/2014/main" id="{A66674DE-C3E8-4B69-A46C-99BD538F95EA}"/>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等腰三角形 29">
            <a:extLst>
              <a:ext uri="{FF2B5EF4-FFF2-40B4-BE49-F238E27FC236}">
                <a16:creationId xmlns:a16="http://schemas.microsoft.com/office/drawing/2014/main" id="{0DF850F2-F1BA-4AC1-BFEA-85169E6B0BB9}"/>
              </a:ext>
            </a:extLst>
          </p:cNvPr>
          <p:cNvSpPr/>
          <p:nvPr/>
        </p:nvSpPr>
        <p:spPr>
          <a:xfrm rot="3292012">
            <a:off x="11566139" y="5852896"/>
            <a:ext cx="1607880" cy="1188551"/>
          </a:xfrm>
          <a:prstGeom prst="triangle">
            <a:avLst/>
          </a:prstGeom>
          <a:solidFill>
            <a:schemeClr val="accent1">
              <a:lumMod val="60000"/>
              <a:lumOff val="40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5D9D7C47-41A3-4EFB-B542-EB712D056495}"/>
              </a:ext>
            </a:extLst>
          </p:cNvPr>
          <p:cNvSpPr/>
          <p:nvPr/>
        </p:nvSpPr>
        <p:spPr>
          <a:xfrm rot="3292012">
            <a:off x="11392792" y="6184806"/>
            <a:ext cx="1226316" cy="906498"/>
          </a:xfrm>
          <a:prstGeom prst="triangle">
            <a:avLst/>
          </a:prstGeom>
          <a:solidFill>
            <a:srgbClr val="0070C0">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C5EA0522-DC6C-4D25-A704-D947562314E8}"/>
              </a:ext>
            </a:extLst>
          </p:cNvPr>
          <p:cNvGrpSpPr/>
          <p:nvPr/>
        </p:nvGrpSpPr>
        <p:grpSpPr>
          <a:xfrm>
            <a:off x="7824192" y="4060428"/>
            <a:ext cx="538466" cy="613354"/>
            <a:chOff x="6834976" y="906894"/>
            <a:chExt cx="538466" cy="613354"/>
          </a:xfrm>
        </p:grpSpPr>
        <p:sp>
          <p:nvSpPr>
            <p:cNvPr id="33" name="等腰三角形 32">
              <a:extLst>
                <a:ext uri="{FF2B5EF4-FFF2-40B4-BE49-F238E27FC236}">
                  <a16:creationId xmlns:a16="http://schemas.microsoft.com/office/drawing/2014/main" id="{577FAEBC-EAE6-4A79-9862-2885511FB3AC}"/>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a:extLst>
                <a:ext uri="{FF2B5EF4-FFF2-40B4-BE49-F238E27FC236}">
                  <a16:creationId xmlns:a16="http://schemas.microsoft.com/office/drawing/2014/main" id="{DB2AABC7-9352-416C-8555-9FE6B7DF4736}"/>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平行四边形 11">
            <a:extLst>
              <a:ext uri="{FF2B5EF4-FFF2-40B4-BE49-F238E27FC236}">
                <a16:creationId xmlns:a16="http://schemas.microsoft.com/office/drawing/2014/main" id="{D023E448-ABDF-4410-B8A1-D55A437EE58A}"/>
              </a:ext>
            </a:extLst>
          </p:cNvPr>
          <p:cNvSpPr/>
          <p:nvPr/>
        </p:nvSpPr>
        <p:spPr>
          <a:xfrm rot="1384593">
            <a:off x="-1973944" y="-2303088"/>
            <a:ext cx="2328154" cy="10690624"/>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2E4F3390-B358-4F00-A8B2-31BCD854B74F}"/>
              </a:ext>
            </a:extLst>
          </p:cNvPr>
          <p:cNvSpPr/>
          <p:nvPr/>
        </p:nvSpPr>
        <p:spPr>
          <a:xfrm rot="1384593">
            <a:off x="-248759" y="-3371108"/>
            <a:ext cx="2220702" cy="10690624"/>
          </a:xfrm>
          <a:prstGeom prst="parallelogram">
            <a:avLst/>
          </a:prstGeom>
          <a:solidFill>
            <a:srgbClr val="85A2D4">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185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3E30C7DE-7120-4D50-B0CC-A5B2F7589358}"/>
              </a:ext>
            </a:extLst>
          </p:cNvPr>
          <p:cNvSpPr/>
          <p:nvPr/>
        </p:nvSpPr>
        <p:spPr>
          <a:xfrm>
            <a:off x="7573006" y="1225795"/>
            <a:ext cx="2519685" cy="2519685"/>
          </a:xfrm>
          <a:prstGeom prst="ellipse">
            <a:avLst/>
          </a:prstGeom>
          <a:noFill/>
          <a:ln w="25400">
            <a:solidFill>
              <a:schemeClr val="accent1">
                <a:shade val="50000"/>
                <a:alpha val="62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46C7FF-6FB9-4766-BF2F-26C8D2D8B6C2}"/>
              </a:ext>
            </a:extLst>
          </p:cNvPr>
          <p:cNvSpPr txBox="1"/>
          <p:nvPr/>
        </p:nvSpPr>
        <p:spPr>
          <a:xfrm>
            <a:off x="7980693" y="1700808"/>
            <a:ext cx="1704313" cy="1569660"/>
          </a:xfrm>
          <a:prstGeom prst="rect">
            <a:avLst/>
          </a:prstGeom>
          <a:noFill/>
        </p:spPr>
        <p:txBody>
          <a:bodyPr wrap="none" rtlCol="0">
            <a:spAutoFit/>
          </a:bodyPr>
          <a:lstStyle/>
          <a:p>
            <a:r>
              <a:rPr lang="en-US" altLang="zh-CN" sz="9600" b="1" dirty="0">
                <a:solidFill>
                  <a:srgbClr val="769FCD"/>
                </a:solidFill>
                <a:latin typeface="微软雅黑" panose="020B0503020204020204" pitchFamily="34" charset="-122"/>
                <a:ea typeface="微软雅黑" panose="020B0503020204020204" pitchFamily="34" charset="-122"/>
              </a:rPr>
              <a:t>03</a:t>
            </a:r>
            <a:endParaRPr lang="zh-CN" altLang="en-US" sz="9600" b="1" dirty="0">
              <a:solidFill>
                <a:srgbClr val="769FCD"/>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BAF0C7B1-E7AF-4858-8C28-664997A23525}"/>
              </a:ext>
            </a:extLst>
          </p:cNvPr>
          <p:cNvSpPr txBox="1"/>
          <p:nvPr/>
        </p:nvSpPr>
        <p:spPr>
          <a:xfrm>
            <a:off x="7288973" y="4374463"/>
            <a:ext cx="3272050" cy="707886"/>
          </a:xfrm>
          <a:prstGeom prst="rect">
            <a:avLst/>
          </a:prstGeom>
          <a:noFill/>
        </p:spPr>
        <p:txBody>
          <a:bodyPr wrap="none" rtlCol="0">
            <a:spAutoFit/>
          </a:bodyPr>
          <a:lstStyle/>
          <a:p>
            <a:r>
              <a:rPr lang="zh-CN" altLang="zh-CN" sz="4000" b="1" kern="100" dirty="0">
                <a:solidFill>
                  <a:srgbClr val="769FCD"/>
                </a:solidFill>
                <a:effectLst/>
                <a:latin typeface="微软雅黑" panose="020B0503020204020204" pitchFamily="34" charset="-122"/>
                <a:ea typeface="微软雅黑" panose="020B0503020204020204" pitchFamily="34" charset="-122"/>
                <a:cs typeface="Times New Roman" panose="02020603050405020304" pitchFamily="18" charset="0"/>
              </a:rPr>
              <a:t>工作</a:t>
            </a:r>
            <a:r>
              <a:rPr lang="zh-CN" altLang="en-US" sz="4000" b="1" kern="100" dirty="0">
                <a:solidFill>
                  <a:srgbClr val="769FCD"/>
                </a:solidFill>
                <a:effectLst/>
                <a:latin typeface="微软雅黑" panose="020B0503020204020204" pitchFamily="34" charset="-122"/>
                <a:ea typeface="微软雅黑" panose="020B0503020204020204" pitchFamily="34" charset="-122"/>
                <a:cs typeface="Times New Roman" panose="02020603050405020304" pitchFamily="18" charset="0"/>
              </a:rPr>
              <a:t>经验总结</a:t>
            </a:r>
            <a:endParaRPr lang="zh-CN" altLang="zh-CN" sz="4000" b="1" kern="100" dirty="0">
              <a:solidFill>
                <a:srgbClr val="769FCD"/>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13" name="组合 12">
            <a:extLst>
              <a:ext uri="{FF2B5EF4-FFF2-40B4-BE49-F238E27FC236}">
                <a16:creationId xmlns:a16="http://schemas.microsoft.com/office/drawing/2014/main" id="{CE85CBB2-7B02-49D8-B144-E5295D02BA5A}"/>
              </a:ext>
            </a:extLst>
          </p:cNvPr>
          <p:cNvGrpSpPr/>
          <p:nvPr/>
        </p:nvGrpSpPr>
        <p:grpSpPr>
          <a:xfrm rot="501051">
            <a:off x="-3098581" y="-6325277"/>
            <a:ext cx="12690650" cy="17101305"/>
            <a:chOff x="-2692390" y="-3447169"/>
            <a:chExt cx="6972601" cy="9395939"/>
          </a:xfrm>
        </p:grpSpPr>
        <p:sp>
          <p:nvSpPr>
            <p:cNvPr id="7" name="平行四边形 6">
              <a:extLst>
                <a:ext uri="{FF2B5EF4-FFF2-40B4-BE49-F238E27FC236}">
                  <a16:creationId xmlns:a16="http://schemas.microsoft.com/office/drawing/2014/main" id="{8BAF0EB7-F0A0-4289-ACE6-419DFE57624A}"/>
                </a:ext>
              </a:extLst>
            </p:cNvPr>
            <p:cNvSpPr/>
            <p:nvPr/>
          </p:nvSpPr>
          <p:spPr>
            <a:xfrm rot="1851144">
              <a:off x="1151420" y="-1427012"/>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a16="http://schemas.microsoft.com/office/drawing/2014/main" id="{07E80DF9-FE25-419F-8A68-3E00630C27F1}"/>
                </a:ext>
              </a:extLst>
            </p:cNvPr>
            <p:cNvSpPr/>
            <p:nvPr/>
          </p:nvSpPr>
          <p:spPr>
            <a:xfrm rot="1851144">
              <a:off x="425880" y="-1385308"/>
              <a:ext cx="402888" cy="5873730"/>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611BFAD0-F1C3-45E8-AC79-722CBBBC6ECB}"/>
                </a:ext>
              </a:extLst>
            </p:cNvPr>
            <p:cNvCxnSpPr>
              <a:cxnSpLocks/>
            </p:cNvCxnSpPr>
            <p:nvPr/>
          </p:nvCxnSpPr>
          <p:spPr>
            <a:xfrm flipH="1">
              <a:off x="-2692390" y="257644"/>
              <a:ext cx="3576780" cy="569112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1DBFDD-9663-4894-93F7-D792C6FAD6A6}"/>
                </a:ext>
              </a:extLst>
            </p:cNvPr>
            <p:cNvCxnSpPr>
              <a:cxnSpLocks/>
            </p:cNvCxnSpPr>
            <p:nvPr/>
          </p:nvCxnSpPr>
          <p:spPr>
            <a:xfrm flipH="1">
              <a:off x="703431" y="-3447169"/>
              <a:ext cx="3576780" cy="5691126"/>
            </a:xfrm>
            <a:prstGeom prst="line">
              <a:avLst/>
            </a:prstGeom>
            <a:ln w="12700">
              <a:solidFill>
                <a:srgbClr val="B9D7EA"/>
              </a:solidFill>
            </a:ln>
          </p:spPr>
          <p:style>
            <a:lnRef idx="1">
              <a:schemeClr val="accent1"/>
            </a:lnRef>
            <a:fillRef idx="0">
              <a:schemeClr val="accent1"/>
            </a:fillRef>
            <a:effectRef idx="0">
              <a:schemeClr val="accent1"/>
            </a:effectRef>
            <a:fontRef idx="minor">
              <a:schemeClr val="tx1"/>
            </a:fontRef>
          </p:style>
        </p:cxnSp>
      </p:grpSp>
      <p:cxnSp>
        <p:nvCxnSpPr>
          <p:cNvPr id="45" name="连接符: 肘形 44">
            <a:extLst>
              <a:ext uri="{FF2B5EF4-FFF2-40B4-BE49-F238E27FC236}">
                <a16:creationId xmlns:a16="http://schemas.microsoft.com/office/drawing/2014/main" id="{957FD3E9-A4A4-413D-B8A9-EBD0DB3926C4}"/>
              </a:ext>
            </a:extLst>
          </p:cNvPr>
          <p:cNvCxnSpPr>
            <a:cxnSpLocks/>
          </p:cNvCxnSpPr>
          <p:nvPr/>
        </p:nvCxnSpPr>
        <p:spPr>
          <a:xfrm rot="16200000" flipH="1">
            <a:off x="7286147" y="4728998"/>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47" name="连接符: 肘形 46">
            <a:extLst>
              <a:ext uri="{FF2B5EF4-FFF2-40B4-BE49-F238E27FC236}">
                <a16:creationId xmlns:a16="http://schemas.microsoft.com/office/drawing/2014/main" id="{F3B859DC-1957-4EF0-994D-2C4497EB9E22}"/>
              </a:ext>
            </a:extLst>
          </p:cNvPr>
          <p:cNvCxnSpPr>
            <a:cxnSpLocks/>
          </p:cNvCxnSpPr>
          <p:nvPr/>
        </p:nvCxnSpPr>
        <p:spPr>
          <a:xfrm rot="16200000" flipV="1">
            <a:off x="10184841" y="4367814"/>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F0088DA5-A81B-41D0-8120-37017786EA14}"/>
              </a:ext>
            </a:extLst>
          </p:cNvPr>
          <p:cNvSpPr txBox="1"/>
          <p:nvPr/>
        </p:nvSpPr>
        <p:spPr>
          <a:xfrm>
            <a:off x="7947687" y="5137752"/>
            <a:ext cx="2351926" cy="338554"/>
          </a:xfrm>
          <a:prstGeom prst="rect">
            <a:avLst/>
          </a:prstGeom>
          <a:noFill/>
        </p:spPr>
        <p:txBody>
          <a:bodyPr wrap="none" rtlCol="0">
            <a:spAutoFit/>
          </a:bodyPr>
          <a:lstStyle/>
          <a:p>
            <a:r>
              <a:rPr lang="en-US" altLang="zh-CN" sz="1600" dirty="0">
                <a:latin typeface="Microsoft Yi Baiti" panose="03000500000000000000" pitchFamily="66" charset="0"/>
                <a:ea typeface="Microsoft Yi Baiti" panose="03000500000000000000" pitchFamily="66" charset="0"/>
              </a:rPr>
              <a:t>Summary of Work Experience</a:t>
            </a:r>
            <a:endParaRPr lang="zh-CN" altLang="en-US" sz="1600" dirty="0">
              <a:latin typeface="Microsoft Yi Baiti" panose="03000500000000000000" pitchFamily="66" charset="0"/>
            </a:endParaRPr>
          </a:p>
        </p:txBody>
      </p:sp>
    </p:spTree>
    <p:extLst>
      <p:ext uri="{BB962C8B-B14F-4D97-AF65-F5344CB8AC3E}">
        <p14:creationId xmlns:p14="http://schemas.microsoft.com/office/powerpoint/2010/main" val="18167035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8E94FDFC-BA98-4F4B-A870-84362A33BDEE}"/>
              </a:ext>
            </a:extLst>
          </p:cNvPr>
          <p:cNvGrpSpPr/>
          <p:nvPr/>
        </p:nvGrpSpPr>
        <p:grpSpPr>
          <a:xfrm rot="17757859">
            <a:off x="-1674244" y="3010801"/>
            <a:ext cx="12063309" cy="1310773"/>
            <a:chOff x="-613458" y="2766349"/>
            <a:chExt cx="13822900" cy="1137539"/>
          </a:xfrm>
        </p:grpSpPr>
        <p:sp>
          <p:nvSpPr>
            <p:cNvPr id="11" name="任意多边形: 形状 10">
              <a:extLst>
                <a:ext uri="{FF2B5EF4-FFF2-40B4-BE49-F238E27FC236}">
                  <a16:creationId xmlns:a16="http://schemas.microsoft.com/office/drawing/2014/main" id="{17D86122-5C15-4D13-BCC5-D77B381D72A5}"/>
                </a:ext>
              </a:extLst>
            </p:cNvPr>
            <p:cNvSpPr/>
            <p:nvPr/>
          </p:nvSpPr>
          <p:spPr>
            <a:xfrm>
              <a:off x="-390814" y="2803587"/>
              <a:ext cx="13600256" cy="1100301"/>
            </a:xfrm>
            <a:custGeom>
              <a:avLst/>
              <a:gdLst>
                <a:gd name="connsiteX0" fmla="*/ 0 w 13600254"/>
                <a:gd name="connsiteY0" fmla="*/ 1018574 h 1215343"/>
                <a:gd name="connsiteX1" fmla="*/ 2720051 w 13600254"/>
                <a:gd name="connsiteY1" fmla="*/ 2 h 1215343"/>
                <a:gd name="connsiteX2" fmla="*/ 6933236 w 13600254"/>
                <a:gd name="connsiteY2" fmla="*/ 1006999 h 1215343"/>
                <a:gd name="connsiteX3" fmla="*/ 10579261 w 13600254"/>
                <a:gd name="connsiteY3" fmla="*/ 46300 h 1215343"/>
                <a:gd name="connsiteX4" fmla="*/ 13600254 w 13600254"/>
                <a:gd name="connsiteY4" fmla="*/ 1215343 h 1215343"/>
                <a:gd name="connsiteX0" fmla="*/ 0 w 13600254"/>
                <a:gd name="connsiteY0" fmla="*/ 973166 h 1169935"/>
                <a:gd name="connsiteX1" fmla="*/ 2720051 w 13600254"/>
                <a:gd name="connsiteY1" fmla="*/ 24042 h 1169935"/>
                <a:gd name="connsiteX2" fmla="*/ 6933236 w 13600254"/>
                <a:gd name="connsiteY2" fmla="*/ 961591 h 1169935"/>
                <a:gd name="connsiteX3" fmla="*/ 10579261 w 13600254"/>
                <a:gd name="connsiteY3" fmla="*/ 892 h 1169935"/>
                <a:gd name="connsiteX4" fmla="*/ 13600254 w 13600254"/>
                <a:gd name="connsiteY4" fmla="*/ 1169935 h 1169935"/>
                <a:gd name="connsiteX0" fmla="*/ 0 w 13600254"/>
                <a:gd name="connsiteY0" fmla="*/ 973171 h 1169940"/>
                <a:gd name="connsiteX1" fmla="*/ 2720051 w 13600254"/>
                <a:gd name="connsiteY1" fmla="*/ 70346 h 1169940"/>
                <a:gd name="connsiteX2" fmla="*/ 6933236 w 13600254"/>
                <a:gd name="connsiteY2" fmla="*/ 961596 h 1169940"/>
                <a:gd name="connsiteX3" fmla="*/ 10579261 w 13600254"/>
                <a:gd name="connsiteY3" fmla="*/ 897 h 1169940"/>
                <a:gd name="connsiteX4" fmla="*/ 13600254 w 13600254"/>
                <a:gd name="connsiteY4" fmla="*/ 1169940 h 1169940"/>
                <a:gd name="connsiteX0" fmla="*/ 0 w 13600254"/>
                <a:gd name="connsiteY0" fmla="*/ 973329 h 1170098"/>
                <a:gd name="connsiteX1" fmla="*/ 2720051 w 13600254"/>
                <a:gd name="connsiteY1" fmla="*/ 70504 h 1170098"/>
                <a:gd name="connsiteX2" fmla="*/ 7002684 w 13600254"/>
                <a:gd name="connsiteY2" fmla="*/ 811284 h 1170098"/>
                <a:gd name="connsiteX3" fmla="*/ 10579261 w 13600254"/>
                <a:gd name="connsiteY3" fmla="*/ 1055 h 1170098"/>
                <a:gd name="connsiteX4" fmla="*/ 13600254 w 13600254"/>
                <a:gd name="connsiteY4" fmla="*/ 1170098 h 1170098"/>
                <a:gd name="connsiteX0" fmla="*/ 0 w 13600254"/>
                <a:gd name="connsiteY0" fmla="*/ 903532 h 1100301"/>
                <a:gd name="connsiteX1" fmla="*/ 2720051 w 13600254"/>
                <a:gd name="connsiteY1" fmla="*/ 707 h 1100301"/>
                <a:gd name="connsiteX2" fmla="*/ 7002684 w 13600254"/>
                <a:gd name="connsiteY2" fmla="*/ 741487 h 1100301"/>
                <a:gd name="connsiteX3" fmla="*/ 10776031 w 13600254"/>
                <a:gd name="connsiteY3" fmla="*/ 70154 h 1100301"/>
                <a:gd name="connsiteX4" fmla="*/ 13600254 w 13600254"/>
                <a:gd name="connsiteY4" fmla="*/ 1100301 h 110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0254" h="1100301">
                  <a:moveTo>
                    <a:pt x="0" y="903532"/>
                  </a:moveTo>
                  <a:cubicBezTo>
                    <a:pt x="782256" y="395210"/>
                    <a:pt x="1552937" y="27714"/>
                    <a:pt x="2720051" y="707"/>
                  </a:cubicBezTo>
                  <a:cubicBezTo>
                    <a:pt x="3887165" y="-26300"/>
                    <a:pt x="5660021" y="729913"/>
                    <a:pt x="7002684" y="741487"/>
                  </a:cubicBezTo>
                  <a:cubicBezTo>
                    <a:pt x="8345347" y="753061"/>
                    <a:pt x="9664861" y="35430"/>
                    <a:pt x="10776031" y="70154"/>
                  </a:cubicBezTo>
                  <a:cubicBezTo>
                    <a:pt x="11887201" y="104878"/>
                    <a:pt x="13135338" y="874595"/>
                    <a:pt x="13600254" y="1100301"/>
                  </a:cubicBezTo>
                </a:path>
              </a:pathLst>
            </a:custGeom>
            <a:noFill/>
            <a:ln>
              <a:solidFill>
                <a:srgbClr val="B9D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任意多边形: 形状 11">
              <a:extLst>
                <a:ext uri="{FF2B5EF4-FFF2-40B4-BE49-F238E27FC236}">
                  <a16:creationId xmlns:a16="http://schemas.microsoft.com/office/drawing/2014/main" id="{ED4935D9-B993-40A0-836A-70E891E9991D}"/>
                </a:ext>
              </a:extLst>
            </p:cNvPr>
            <p:cNvSpPr/>
            <p:nvPr/>
          </p:nvSpPr>
          <p:spPr>
            <a:xfrm>
              <a:off x="-613458" y="2789469"/>
              <a:ext cx="13773873" cy="862994"/>
            </a:xfrm>
            <a:custGeom>
              <a:avLst/>
              <a:gdLst>
                <a:gd name="connsiteX0" fmla="*/ 0 w 13773873"/>
                <a:gd name="connsiteY0" fmla="*/ 659787 h 862994"/>
                <a:gd name="connsiteX1" fmla="*/ 3379807 w 13773873"/>
                <a:gd name="connsiteY1" fmla="*/ 844982 h 862994"/>
                <a:gd name="connsiteX2" fmla="*/ 6967959 w 13773873"/>
                <a:gd name="connsiteY2" fmla="*/ 266247 h 862994"/>
                <a:gd name="connsiteX3" fmla="*/ 10417215 w 13773873"/>
                <a:gd name="connsiteY3" fmla="*/ 856556 h 862994"/>
                <a:gd name="connsiteX4" fmla="*/ 13773873 w 13773873"/>
                <a:gd name="connsiteY4" fmla="*/ 30 h 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873" h="862994">
                  <a:moveTo>
                    <a:pt x="0" y="659787"/>
                  </a:moveTo>
                  <a:cubicBezTo>
                    <a:pt x="1109240" y="785179"/>
                    <a:pt x="2218481" y="910572"/>
                    <a:pt x="3379807" y="844982"/>
                  </a:cubicBezTo>
                  <a:cubicBezTo>
                    <a:pt x="4541133" y="779392"/>
                    <a:pt x="5795058" y="264318"/>
                    <a:pt x="6967959" y="266247"/>
                  </a:cubicBezTo>
                  <a:cubicBezTo>
                    <a:pt x="8140860" y="268176"/>
                    <a:pt x="9282896" y="900926"/>
                    <a:pt x="10417215" y="856556"/>
                  </a:cubicBezTo>
                  <a:cubicBezTo>
                    <a:pt x="11551534" y="812187"/>
                    <a:pt x="13264587" y="-5757"/>
                    <a:pt x="13773873" y="30"/>
                  </a:cubicBezTo>
                </a:path>
              </a:pathLst>
            </a:custGeom>
            <a:noFill/>
            <a:ln>
              <a:solidFill>
                <a:schemeClr val="accent1">
                  <a:shade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id="{8A0576BD-E776-4BA2-A4E5-77546E802BF9}"/>
                </a:ext>
              </a:extLst>
            </p:cNvPr>
            <p:cNvSpPr/>
            <p:nvPr/>
          </p:nvSpPr>
          <p:spPr>
            <a:xfrm>
              <a:off x="-277792" y="2766349"/>
              <a:ext cx="13334035" cy="868199"/>
            </a:xfrm>
            <a:custGeom>
              <a:avLst/>
              <a:gdLst>
                <a:gd name="connsiteX0" fmla="*/ 0 w 13334035"/>
                <a:gd name="connsiteY0" fmla="*/ 0 h 868199"/>
                <a:gd name="connsiteX1" fmla="*/ 3020992 w 13334035"/>
                <a:gd name="connsiteY1" fmla="*/ 763929 h 868199"/>
                <a:gd name="connsiteX2" fmla="*/ 7384648 w 13334035"/>
                <a:gd name="connsiteY2" fmla="*/ 532436 h 868199"/>
                <a:gd name="connsiteX3" fmla="*/ 10521387 w 13334035"/>
                <a:gd name="connsiteY3" fmla="*/ 868102 h 868199"/>
                <a:gd name="connsiteX4" fmla="*/ 13334035 w 13334035"/>
                <a:gd name="connsiteY4" fmla="*/ 578735 h 8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035" h="868199">
                  <a:moveTo>
                    <a:pt x="0" y="0"/>
                  </a:moveTo>
                  <a:cubicBezTo>
                    <a:pt x="895108" y="337595"/>
                    <a:pt x="1790217" y="675190"/>
                    <a:pt x="3020992" y="763929"/>
                  </a:cubicBezTo>
                  <a:cubicBezTo>
                    <a:pt x="4251767" y="852668"/>
                    <a:pt x="6134582" y="515074"/>
                    <a:pt x="7384648" y="532436"/>
                  </a:cubicBezTo>
                  <a:cubicBezTo>
                    <a:pt x="8634714" y="549798"/>
                    <a:pt x="9529823" y="860386"/>
                    <a:pt x="10521387" y="868102"/>
                  </a:cubicBezTo>
                  <a:cubicBezTo>
                    <a:pt x="11512951" y="875818"/>
                    <a:pt x="12901914" y="424406"/>
                    <a:pt x="13334035" y="578735"/>
                  </a:cubicBezTo>
                </a:path>
              </a:pathLst>
            </a:custGeom>
            <a:noFill/>
            <a:ln>
              <a:solidFill>
                <a:srgbClr val="6F91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ACCCBCBF-7996-4925-BFE4-541E1177243A}"/>
              </a:ext>
            </a:extLst>
          </p:cNvPr>
          <p:cNvGrpSpPr/>
          <p:nvPr/>
        </p:nvGrpSpPr>
        <p:grpSpPr>
          <a:xfrm rot="4085431">
            <a:off x="1655412" y="2972447"/>
            <a:ext cx="12063309" cy="1310773"/>
            <a:chOff x="-613458" y="2766349"/>
            <a:chExt cx="13822900" cy="1137539"/>
          </a:xfrm>
        </p:grpSpPr>
        <p:sp>
          <p:nvSpPr>
            <p:cNvPr id="15" name="任意多边形: 形状 14">
              <a:extLst>
                <a:ext uri="{FF2B5EF4-FFF2-40B4-BE49-F238E27FC236}">
                  <a16:creationId xmlns:a16="http://schemas.microsoft.com/office/drawing/2014/main" id="{5977309E-3165-4FC1-9509-FF4AD256B657}"/>
                </a:ext>
              </a:extLst>
            </p:cNvPr>
            <p:cNvSpPr/>
            <p:nvPr/>
          </p:nvSpPr>
          <p:spPr>
            <a:xfrm>
              <a:off x="-390814" y="2803587"/>
              <a:ext cx="13600256" cy="1100301"/>
            </a:xfrm>
            <a:custGeom>
              <a:avLst/>
              <a:gdLst>
                <a:gd name="connsiteX0" fmla="*/ 0 w 13600254"/>
                <a:gd name="connsiteY0" fmla="*/ 1018574 h 1215343"/>
                <a:gd name="connsiteX1" fmla="*/ 2720051 w 13600254"/>
                <a:gd name="connsiteY1" fmla="*/ 2 h 1215343"/>
                <a:gd name="connsiteX2" fmla="*/ 6933236 w 13600254"/>
                <a:gd name="connsiteY2" fmla="*/ 1006999 h 1215343"/>
                <a:gd name="connsiteX3" fmla="*/ 10579261 w 13600254"/>
                <a:gd name="connsiteY3" fmla="*/ 46300 h 1215343"/>
                <a:gd name="connsiteX4" fmla="*/ 13600254 w 13600254"/>
                <a:gd name="connsiteY4" fmla="*/ 1215343 h 1215343"/>
                <a:gd name="connsiteX0" fmla="*/ 0 w 13600254"/>
                <a:gd name="connsiteY0" fmla="*/ 973166 h 1169935"/>
                <a:gd name="connsiteX1" fmla="*/ 2720051 w 13600254"/>
                <a:gd name="connsiteY1" fmla="*/ 24042 h 1169935"/>
                <a:gd name="connsiteX2" fmla="*/ 6933236 w 13600254"/>
                <a:gd name="connsiteY2" fmla="*/ 961591 h 1169935"/>
                <a:gd name="connsiteX3" fmla="*/ 10579261 w 13600254"/>
                <a:gd name="connsiteY3" fmla="*/ 892 h 1169935"/>
                <a:gd name="connsiteX4" fmla="*/ 13600254 w 13600254"/>
                <a:gd name="connsiteY4" fmla="*/ 1169935 h 1169935"/>
                <a:gd name="connsiteX0" fmla="*/ 0 w 13600254"/>
                <a:gd name="connsiteY0" fmla="*/ 973171 h 1169940"/>
                <a:gd name="connsiteX1" fmla="*/ 2720051 w 13600254"/>
                <a:gd name="connsiteY1" fmla="*/ 70346 h 1169940"/>
                <a:gd name="connsiteX2" fmla="*/ 6933236 w 13600254"/>
                <a:gd name="connsiteY2" fmla="*/ 961596 h 1169940"/>
                <a:gd name="connsiteX3" fmla="*/ 10579261 w 13600254"/>
                <a:gd name="connsiteY3" fmla="*/ 897 h 1169940"/>
                <a:gd name="connsiteX4" fmla="*/ 13600254 w 13600254"/>
                <a:gd name="connsiteY4" fmla="*/ 1169940 h 1169940"/>
                <a:gd name="connsiteX0" fmla="*/ 0 w 13600254"/>
                <a:gd name="connsiteY0" fmla="*/ 973329 h 1170098"/>
                <a:gd name="connsiteX1" fmla="*/ 2720051 w 13600254"/>
                <a:gd name="connsiteY1" fmla="*/ 70504 h 1170098"/>
                <a:gd name="connsiteX2" fmla="*/ 7002684 w 13600254"/>
                <a:gd name="connsiteY2" fmla="*/ 811284 h 1170098"/>
                <a:gd name="connsiteX3" fmla="*/ 10579261 w 13600254"/>
                <a:gd name="connsiteY3" fmla="*/ 1055 h 1170098"/>
                <a:gd name="connsiteX4" fmla="*/ 13600254 w 13600254"/>
                <a:gd name="connsiteY4" fmla="*/ 1170098 h 1170098"/>
                <a:gd name="connsiteX0" fmla="*/ 0 w 13600254"/>
                <a:gd name="connsiteY0" fmla="*/ 903532 h 1100301"/>
                <a:gd name="connsiteX1" fmla="*/ 2720051 w 13600254"/>
                <a:gd name="connsiteY1" fmla="*/ 707 h 1100301"/>
                <a:gd name="connsiteX2" fmla="*/ 7002684 w 13600254"/>
                <a:gd name="connsiteY2" fmla="*/ 741487 h 1100301"/>
                <a:gd name="connsiteX3" fmla="*/ 10776031 w 13600254"/>
                <a:gd name="connsiteY3" fmla="*/ 70154 h 1100301"/>
                <a:gd name="connsiteX4" fmla="*/ 13600254 w 13600254"/>
                <a:gd name="connsiteY4" fmla="*/ 1100301 h 110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0254" h="1100301">
                  <a:moveTo>
                    <a:pt x="0" y="903532"/>
                  </a:moveTo>
                  <a:cubicBezTo>
                    <a:pt x="782256" y="395210"/>
                    <a:pt x="1552937" y="27714"/>
                    <a:pt x="2720051" y="707"/>
                  </a:cubicBezTo>
                  <a:cubicBezTo>
                    <a:pt x="3887165" y="-26300"/>
                    <a:pt x="5660021" y="729913"/>
                    <a:pt x="7002684" y="741487"/>
                  </a:cubicBezTo>
                  <a:cubicBezTo>
                    <a:pt x="8345347" y="753061"/>
                    <a:pt x="9664861" y="35430"/>
                    <a:pt x="10776031" y="70154"/>
                  </a:cubicBezTo>
                  <a:cubicBezTo>
                    <a:pt x="11887201" y="104878"/>
                    <a:pt x="13135338" y="874595"/>
                    <a:pt x="13600254" y="1100301"/>
                  </a:cubicBezTo>
                </a:path>
              </a:pathLst>
            </a:custGeom>
            <a:noFill/>
            <a:ln>
              <a:solidFill>
                <a:srgbClr val="B9D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15">
              <a:extLst>
                <a:ext uri="{FF2B5EF4-FFF2-40B4-BE49-F238E27FC236}">
                  <a16:creationId xmlns:a16="http://schemas.microsoft.com/office/drawing/2014/main" id="{7B135D77-E7B4-43CC-A220-BFE0FA4ADB50}"/>
                </a:ext>
              </a:extLst>
            </p:cNvPr>
            <p:cNvSpPr/>
            <p:nvPr/>
          </p:nvSpPr>
          <p:spPr>
            <a:xfrm>
              <a:off x="-613458" y="2789469"/>
              <a:ext cx="13773873" cy="862994"/>
            </a:xfrm>
            <a:custGeom>
              <a:avLst/>
              <a:gdLst>
                <a:gd name="connsiteX0" fmla="*/ 0 w 13773873"/>
                <a:gd name="connsiteY0" fmla="*/ 659787 h 862994"/>
                <a:gd name="connsiteX1" fmla="*/ 3379807 w 13773873"/>
                <a:gd name="connsiteY1" fmla="*/ 844982 h 862994"/>
                <a:gd name="connsiteX2" fmla="*/ 6967959 w 13773873"/>
                <a:gd name="connsiteY2" fmla="*/ 266247 h 862994"/>
                <a:gd name="connsiteX3" fmla="*/ 10417215 w 13773873"/>
                <a:gd name="connsiteY3" fmla="*/ 856556 h 862994"/>
                <a:gd name="connsiteX4" fmla="*/ 13773873 w 13773873"/>
                <a:gd name="connsiteY4" fmla="*/ 30 h 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873" h="862994">
                  <a:moveTo>
                    <a:pt x="0" y="659787"/>
                  </a:moveTo>
                  <a:cubicBezTo>
                    <a:pt x="1109240" y="785179"/>
                    <a:pt x="2218481" y="910572"/>
                    <a:pt x="3379807" y="844982"/>
                  </a:cubicBezTo>
                  <a:cubicBezTo>
                    <a:pt x="4541133" y="779392"/>
                    <a:pt x="5795058" y="264318"/>
                    <a:pt x="6967959" y="266247"/>
                  </a:cubicBezTo>
                  <a:cubicBezTo>
                    <a:pt x="8140860" y="268176"/>
                    <a:pt x="9282896" y="900926"/>
                    <a:pt x="10417215" y="856556"/>
                  </a:cubicBezTo>
                  <a:cubicBezTo>
                    <a:pt x="11551534" y="812187"/>
                    <a:pt x="13264587" y="-5757"/>
                    <a:pt x="13773873" y="30"/>
                  </a:cubicBezTo>
                </a:path>
              </a:pathLst>
            </a:custGeom>
            <a:noFill/>
            <a:ln>
              <a:solidFill>
                <a:schemeClr val="accent1">
                  <a:shade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D8FF172C-87E0-4EB8-89A3-C5B787F44C49}"/>
                </a:ext>
              </a:extLst>
            </p:cNvPr>
            <p:cNvSpPr/>
            <p:nvPr/>
          </p:nvSpPr>
          <p:spPr>
            <a:xfrm>
              <a:off x="-277792" y="2766349"/>
              <a:ext cx="13334035" cy="868199"/>
            </a:xfrm>
            <a:custGeom>
              <a:avLst/>
              <a:gdLst>
                <a:gd name="connsiteX0" fmla="*/ 0 w 13334035"/>
                <a:gd name="connsiteY0" fmla="*/ 0 h 868199"/>
                <a:gd name="connsiteX1" fmla="*/ 3020992 w 13334035"/>
                <a:gd name="connsiteY1" fmla="*/ 763929 h 868199"/>
                <a:gd name="connsiteX2" fmla="*/ 7384648 w 13334035"/>
                <a:gd name="connsiteY2" fmla="*/ 532436 h 868199"/>
                <a:gd name="connsiteX3" fmla="*/ 10521387 w 13334035"/>
                <a:gd name="connsiteY3" fmla="*/ 868102 h 868199"/>
                <a:gd name="connsiteX4" fmla="*/ 13334035 w 13334035"/>
                <a:gd name="connsiteY4" fmla="*/ 578735 h 8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035" h="868199">
                  <a:moveTo>
                    <a:pt x="0" y="0"/>
                  </a:moveTo>
                  <a:cubicBezTo>
                    <a:pt x="895108" y="337595"/>
                    <a:pt x="1790217" y="675190"/>
                    <a:pt x="3020992" y="763929"/>
                  </a:cubicBezTo>
                  <a:cubicBezTo>
                    <a:pt x="4251767" y="852668"/>
                    <a:pt x="6134582" y="515074"/>
                    <a:pt x="7384648" y="532436"/>
                  </a:cubicBezTo>
                  <a:cubicBezTo>
                    <a:pt x="8634714" y="549798"/>
                    <a:pt x="9529823" y="860386"/>
                    <a:pt x="10521387" y="868102"/>
                  </a:cubicBezTo>
                  <a:cubicBezTo>
                    <a:pt x="11512951" y="875818"/>
                    <a:pt x="12901914" y="424406"/>
                    <a:pt x="13334035" y="578735"/>
                  </a:cubicBezTo>
                </a:path>
              </a:pathLst>
            </a:custGeom>
            <a:noFill/>
            <a:ln>
              <a:solidFill>
                <a:srgbClr val="6F91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8" name="文本框 17">
            <a:extLst>
              <a:ext uri="{FF2B5EF4-FFF2-40B4-BE49-F238E27FC236}">
                <a16:creationId xmlns:a16="http://schemas.microsoft.com/office/drawing/2014/main" id="{940D72AA-E65F-454B-8331-46E7480644A2}"/>
              </a:ext>
            </a:extLst>
          </p:cNvPr>
          <p:cNvSpPr txBox="1"/>
          <p:nvPr/>
        </p:nvSpPr>
        <p:spPr>
          <a:xfrm>
            <a:off x="803768" y="2156417"/>
            <a:ext cx="3426016"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19" name="文本框 18">
            <a:extLst>
              <a:ext uri="{FF2B5EF4-FFF2-40B4-BE49-F238E27FC236}">
                <a16:creationId xmlns:a16="http://schemas.microsoft.com/office/drawing/2014/main" id="{F1843A2F-CE82-4D25-A852-C54AAF494DE0}"/>
              </a:ext>
            </a:extLst>
          </p:cNvPr>
          <p:cNvSpPr txBox="1"/>
          <p:nvPr/>
        </p:nvSpPr>
        <p:spPr>
          <a:xfrm>
            <a:off x="2194237" y="1264623"/>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grpSp>
        <p:nvGrpSpPr>
          <p:cNvPr id="20" name="组合 19">
            <a:extLst>
              <a:ext uri="{FF2B5EF4-FFF2-40B4-BE49-F238E27FC236}">
                <a16:creationId xmlns:a16="http://schemas.microsoft.com/office/drawing/2014/main" id="{25348E9E-2724-4BA2-896B-5D409883E03B}"/>
              </a:ext>
            </a:extLst>
          </p:cNvPr>
          <p:cNvGrpSpPr/>
          <p:nvPr/>
        </p:nvGrpSpPr>
        <p:grpSpPr>
          <a:xfrm>
            <a:off x="1672872" y="1196752"/>
            <a:ext cx="538466" cy="613354"/>
            <a:chOff x="6834976" y="906894"/>
            <a:chExt cx="538466" cy="613354"/>
          </a:xfrm>
        </p:grpSpPr>
        <p:sp>
          <p:nvSpPr>
            <p:cNvPr id="21" name="等腰三角形 20">
              <a:extLst>
                <a:ext uri="{FF2B5EF4-FFF2-40B4-BE49-F238E27FC236}">
                  <a16:creationId xmlns:a16="http://schemas.microsoft.com/office/drawing/2014/main" id="{2D985914-495D-4BAD-85EA-F0DDB6428305}"/>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a16="http://schemas.microsoft.com/office/drawing/2014/main" id="{B57D399E-59EC-482F-AD92-87C81642A666}"/>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id="{FE4BEBB7-6B2D-4DF0-90B2-95AC9951C2A4}"/>
              </a:ext>
            </a:extLst>
          </p:cNvPr>
          <p:cNvSpPr txBox="1"/>
          <p:nvPr/>
        </p:nvSpPr>
        <p:spPr>
          <a:xfrm>
            <a:off x="4190539" y="4485546"/>
            <a:ext cx="3426016"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24" name="文本框 23">
            <a:extLst>
              <a:ext uri="{FF2B5EF4-FFF2-40B4-BE49-F238E27FC236}">
                <a16:creationId xmlns:a16="http://schemas.microsoft.com/office/drawing/2014/main" id="{F1BE5CC4-137D-4F35-8709-8F03BC5FA0E9}"/>
              </a:ext>
            </a:extLst>
          </p:cNvPr>
          <p:cNvSpPr txBox="1"/>
          <p:nvPr/>
        </p:nvSpPr>
        <p:spPr>
          <a:xfrm>
            <a:off x="5581008" y="3593752"/>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grpSp>
        <p:nvGrpSpPr>
          <p:cNvPr id="25" name="组合 24">
            <a:extLst>
              <a:ext uri="{FF2B5EF4-FFF2-40B4-BE49-F238E27FC236}">
                <a16:creationId xmlns:a16="http://schemas.microsoft.com/office/drawing/2014/main" id="{E00A9ECE-A577-41DB-9C8D-986FC2675986}"/>
              </a:ext>
            </a:extLst>
          </p:cNvPr>
          <p:cNvGrpSpPr/>
          <p:nvPr/>
        </p:nvGrpSpPr>
        <p:grpSpPr>
          <a:xfrm>
            <a:off x="5059643" y="3525881"/>
            <a:ext cx="538466" cy="613354"/>
            <a:chOff x="6834976" y="906894"/>
            <a:chExt cx="538466" cy="613354"/>
          </a:xfrm>
        </p:grpSpPr>
        <p:sp>
          <p:nvSpPr>
            <p:cNvPr id="26" name="等腰三角形 25">
              <a:extLst>
                <a:ext uri="{FF2B5EF4-FFF2-40B4-BE49-F238E27FC236}">
                  <a16:creationId xmlns:a16="http://schemas.microsoft.com/office/drawing/2014/main" id="{3CE15883-94EB-4DC5-B0EB-295DAB21F069}"/>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id="{4ED44AE0-2E2A-460E-AE6B-E5AAE61FBCC7}"/>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id="{768FEF12-E592-4DAD-91B1-35AF6D752C37}"/>
              </a:ext>
            </a:extLst>
          </p:cNvPr>
          <p:cNvSpPr txBox="1"/>
          <p:nvPr/>
        </p:nvSpPr>
        <p:spPr>
          <a:xfrm>
            <a:off x="8091141" y="2156417"/>
            <a:ext cx="3426016"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29" name="文本框 28">
            <a:extLst>
              <a:ext uri="{FF2B5EF4-FFF2-40B4-BE49-F238E27FC236}">
                <a16:creationId xmlns:a16="http://schemas.microsoft.com/office/drawing/2014/main" id="{EC0C54E9-42A1-4ADE-8013-E52F0E3F77E0}"/>
              </a:ext>
            </a:extLst>
          </p:cNvPr>
          <p:cNvSpPr txBox="1"/>
          <p:nvPr/>
        </p:nvSpPr>
        <p:spPr>
          <a:xfrm>
            <a:off x="9481610" y="1264623"/>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grpSp>
        <p:nvGrpSpPr>
          <p:cNvPr id="30" name="组合 29">
            <a:extLst>
              <a:ext uri="{FF2B5EF4-FFF2-40B4-BE49-F238E27FC236}">
                <a16:creationId xmlns:a16="http://schemas.microsoft.com/office/drawing/2014/main" id="{CC70E25B-B62E-4B8E-A0D4-C0C30BB4BE8D}"/>
              </a:ext>
            </a:extLst>
          </p:cNvPr>
          <p:cNvGrpSpPr/>
          <p:nvPr/>
        </p:nvGrpSpPr>
        <p:grpSpPr>
          <a:xfrm>
            <a:off x="8960245" y="1196752"/>
            <a:ext cx="538466" cy="613354"/>
            <a:chOff x="6834976" y="906894"/>
            <a:chExt cx="538466" cy="613354"/>
          </a:xfrm>
        </p:grpSpPr>
        <p:sp>
          <p:nvSpPr>
            <p:cNvPr id="31" name="等腰三角形 30">
              <a:extLst>
                <a:ext uri="{FF2B5EF4-FFF2-40B4-BE49-F238E27FC236}">
                  <a16:creationId xmlns:a16="http://schemas.microsoft.com/office/drawing/2014/main" id="{6F7F5EB1-06CC-4C4C-BE12-089CDE5531F0}"/>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a:extLst>
                <a:ext uri="{FF2B5EF4-FFF2-40B4-BE49-F238E27FC236}">
                  <a16:creationId xmlns:a16="http://schemas.microsoft.com/office/drawing/2014/main" id="{237EF987-724A-4E89-9313-19E2A2B90503}"/>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a:extLst>
              <a:ext uri="{FF2B5EF4-FFF2-40B4-BE49-F238E27FC236}">
                <a16:creationId xmlns:a16="http://schemas.microsoft.com/office/drawing/2014/main" id="{348FE5C1-152E-492D-9145-A36E9141907E}"/>
              </a:ext>
            </a:extLst>
          </p:cNvPr>
          <p:cNvSpPr/>
          <p:nvPr/>
        </p:nvSpPr>
        <p:spPr>
          <a:xfrm>
            <a:off x="108301" y="0"/>
            <a:ext cx="216000" cy="6858000"/>
          </a:xfrm>
          <a:prstGeom prst="rect">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BD1449B2-71EB-4D1B-B11E-C37F8AED0DFD}"/>
              </a:ext>
            </a:extLst>
          </p:cNvPr>
          <p:cNvSpPr/>
          <p:nvPr/>
        </p:nvSpPr>
        <p:spPr>
          <a:xfrm>
            <a:off x="0" y="0"/>
            <a:ext cx="108000" cy="6858000"/>
          </a:xfrm>
          <a:prstGeom prst="rect">
            <a:avLst/>
          </a:prstGeom>
          <a:solidFill>
            <a:srgbClr val="D2E2ED">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0486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4259F41-BCEB-40ED-A6BA-B69EF51CDB2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graphicFrame>
        <p:nvGraphicFramePr>
          <p:cNvPr id="5" name="表格 5">
            <a:extLst>
              <a:ext uri="{FF2B5EF4-FFF2-40B4-BE49-F238E27FC236}">
                <a16:creationId xmlns:a16="http://schemas.microsoft.com/office/drawing/2014/main" id="{716967C6-0421-4738-B898-21AA6893CE9A}"/>
              </a:ext>
            </a:extLst>
          </p:cNvPr>
          <p:cNvGraphicFramePr>
            <a:graphicFrameLocks noGrp="1"/>
          </p:cNvGraphicFramePr>
          <p:nvPr>
            <p:extLst>
              <p:ext uri="{D42A27DB-BD31-4B8C-83A1-F6EECF244321}">
                <p14:modId xmlns:p14="http://schemas.microsoft.com/office/powerpoint/2010/main" val="1294099854"/>
              </p:ext>
            </p:extLst>
          </p:nvPr>
        </p:nvGraphicFramePr>
        <p:xfrm>
          <a:off x="3338229" y="1628800"/>
          <a:ext cx="8158444" cy="4698518"/>
        </p:xfrm>
        <a:graphic>
          <a:graphicData uri="http://schemas.openxmlformats.org/drawingml/2006/table">
            <a:tbl>
              <a:tblPr firstRow="1" bandRow="1">
                <a:tableStyleId>{5C22544A-7EE6-4342-B048-85BDC9FD1C3A}</a:tableStyleId>
              </a:tblPr>
              <a:tblGrid>
                <a:gridCol w="2039611">
                  <a:extLst>
                    <a:ext uri="{9D8B030D-6E8A-4147-A177-3AD203B41FA5}">
                      <a16:colId xmlns:a16="http://schemas.microsoft.com/office/drawing/2014/main" val="224881352"/>
                    </a:ext>
                  </a:extLst>
                </a:gridCol>
                <a:gridCol w="2039611">
                  <a:extLst>
                    <a:ext uri="{9D8B030D-6E8A-4147-A177-3AD203B41FA5}">
                      <a16:colId xmlns:a16="http://schemas.microsoft.com/office/drawing/2014/main" val="210361803"/>
                    </a:ext>
                  </a:extLst>
                </a:gridCol>
                <a:gridCol w="2039611">
                  <a:extLst>
                    <a:ext uri="{9D8B030D-6E8A-4147-A177-3AD203B41FA5}">
                      <a16:colId xmlns:a16="http://schemas.microsoft.com/office/drawing/2014/main" val="862085263"/>
                    </a:ext>
                  </a:extLst>
                </a:gridCol>
                <a:gridCol w="2039611">
                  <a:extLst>
                    <a:ext uri="{9D8B030D-6E8A-4147-A177-3AD203B41FA5}">
                      <a16:colId xmlns:a16="http://schemas.microsoft.com/office/drawing/2014/main" val="221661479"/>
                    </a:ext>
                  </a:extLst>
                </a:gridCol>
              </a:tblGrid>
              <a:tr h="427138">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9050" cap="flat" cmpd="sng" algn="ctr">
                      <a:noFill/>
                      <a:prstDash val="solid"/>
                      <a:round/>
                      <a:headEnd type="none" w="med" len="med"/>
                      <a:tailEnd type="none" w="med" len="med"/>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4472C4">
                        <a:alpha val="34000"/>
                      </a:srgbClr>
                    </a:solidFill>
                  </a:tcPr>
                </a:tc>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系列</a:t>
                      </a: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9050" cap="flat" cmpd="sng" algn="ctr">
                      <a:noFill/>
                      <a:prstDash val="solid"/>
                      <a:round/>
                      <a:headEnd type="none" w="med" len="med"/>
                      <a:tailEnd type="none" w="med" len="med"/>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4472C4">
                        <a:alpha val="34000"/>
                      </a:srgbClr>
                    </a:solidFill>
                  </a:tcPr>
                </a:tc>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系列</a:t>
                      </a: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9050" cap="flat" cmpd="sng" algn="ctr">
                      <a:noFill/>
                      <a:prstDash val="solid"/>
                      <a:round/>
                      <a:headEnd type="none" w="med" len="med"/>
                      <a:tailEnd type="none" w="med" len="med"/>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4472C4">
                        <a:alpha val="34000"/>
                      </a:srgbClr>
                    </a:solidFill>
                  </a:tcPr>
                </a:tc>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系列</a:t>
                      </a:r>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9050" cap="flat" cmpd="sng" algn="ctr">
                      <a:noFill/>
                      <a:prstDash val="solid"/>
                      <a:round/>
                      <a:headEnd type="none" w="med" len="med"/>
                      <a:tailEnd type="none" w="med" len="med"/>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4472C4">
                        <a:alpha val="34000"/>
                      </a:srgbClr>
                    </a:solidFill>
                  </a:tcPr>
                </a:tc>
                <a:extLst>
                  <a:ext uri="{0D108BD9-81ED-4DB2-BD59-A6C34878D82A}">
                    <a16:rowId xmlns:a16="http://schemas.microsoft.com/office/drawing/2014/main" val="3199971209"/>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1</a:t>
                      </a:r>
                    </a:p>
                  </a:txBody>
                  <a:tcPr>
                    <a:lnL w="12700" cmpd="sng">
                      <a:noFill/>
                    </a:lnL>
                    <a:lnR w="12700" cmpd="sng">
                      <a:noFill/>
                    </a:lnR>
                    <a:lnT w="28575" cap="flat" cmpd="sng" algn="ctr">
                      <a:solidFill>
                        <a:srgbClr val="4472C4"/>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4472C4"/>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4472C4"/>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4472C4"/>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85A2D4">
                        <a:alpha val="34000"/>
                      </a:srgbClr>
                    </a:solidFill>
                  </a:tcPr>
                </a:tc>
                <a:extLst>
                  <a:ext uri="{0D108BD9-81ED-4DB2-BD59-A6C34878D82A}">
                    <a16:rowId xmlns:a16="http://schemas.microsoft.com/office/drawing/2014/main" val="533209728"/>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extLst>
                  <a:ext uri="{0D108BD9-81ED-4DB2-BD59-A6C34878D82A}">
                    <a16:rowId xmlns:a16="http://schemas.microsoft.com/office/drawing/2014/main" val="60619417"/>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extLst>
                  <a:ext uri="{0D108BD9-81ED-4DB2-BD59-A6C34878D82A}">
                    <a16:rowId xmlns:a16="http://schemas.microsoft.com/office/drawing/2014/main" val="3919834567"/>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extLst>
                  <a:ext uri="{0D108BD9-81ED-4DB2-BD59-A6C34878D82A}">
                    <a16:rowId xmlns:a16="http://schemas.microsoft.com/office/drawing/2014/main" val="3217643411"/>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5</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extLst>
                  <a:ext uri="{0D108BD9-81ED-4DB2-BD59-A6C34878D82A}">
                    <a16:rowId xmlns:a16="http://schemas.microsoft.com/office/drawing/2014/main" val="1166559213"/>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6</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extLst>
                  <a:ext uri="{0D108BD9-81ED-4DB2-BD59-A6C34878D82A}">
                    <a16:rowId xmlns:a16="http://schemas.microsoft.com/office/drawing/2014/main" val="3263204990"/>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7</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85A2D4">
                        <a:alpha val="34000"/>
                      </a:srgbClr>
                    </a:solidFill>
                  </a:tcPr>
                </a:tc>
                <a:extLst>
                  <a:ext uri="{0D108BD9-81ED-4DB2-BD59-A6C34878D82A}">
                    <a16:rowId xmlns:a16="http://schemas.microsoft.com/office/drawing/2014/main" val="2106860010"/>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8</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2E2ED">
                        <a:alpha val="34000"/>
                      </a:srgbClr>
                    </a:solidFill>
                  </a:tcPr>
                </a:tc>
                <a:extLst>
                  <a:ext uri="{0D108BD9-81ED-4DB2-BD59-A6C34878D82A}">
                    <a16:rowId xmlns:a16="http://schemas.microsoft.com/office/drawing/2014/main" val="4206100898"/>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类别</a:t>
                      </a:r>
                      <a:r>
                        <a:rPr lang="en-US" altLang="zh-CN" dirty="0">
                          <a:solidFill>
                            <a:schemeClr val="bg1"/>
                          </a:solidFill>
                          <a:latin typeface="微软雅黑" panose="020B0503020204020204" pitchFamily="34" charset="-122"/>
                          <a:ea typeface="微软雅黑" panose="020B0503020204020204" pitchFamily="34" charset="-122"/>
                        </a:rPr>
                        <a:t>9</a:t>
                      </a: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85A2D4">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28575" cap="flat" cmpd="sng" algn="ctr">
                      <a:solidFill>
                        <a:srgbClr val="4472C4"/>
                      </a:solidFill>
                      <a:prstDash val="solid"/>
                      <a:round/>
                      <a:headEnd type="none" w="med" len="med"/>
                      <a:tailEnd type="none" w="med" len="med"/>
                    </a:lnB>
                    <a:lnTlToBr w="12700" cmpd="sng">
                      <a:noFill/>
                      <a:prstDash val="solid"/>
                    </a:lnTlToBr>
                    <a:lnBlToTr w="12700" cmpd="sng">
                      <a:noFill/>
                      <a:prstDash val="solid"/>
                    </a:lnBlToTr>
                    <a:solidFill>
                      <a:srgbClr val="85A2D4">
                        <a:alpha val="34000"/>
                      </a:srgbClr>
                    </a:solidFill>
                  </a:tcPr>
                </a:tc>
                <a:extLst>
                  <a:ext uri="{0D108BD9-81ED-4DB2-BD59-A6C34878D82A}">
                    <a16:rowId xmlns:a16="http://schemas.microsoft.com/office/drawing/2014/main" val="3040445795"/>
                  </a:ext>
                </a:extLst>
              </a:tr>
              <a:tr h="427138">
                <a:tc>
                  <a:txBody>
                    <a:bodyPr/>
                    <a:lstStyle/>
                    <a:p>
                      <a:pPr algn="ctr"/>
                      <a:r>
                        <a:rPr lang="zh-CN" altLang="en-US" dirty="0">
                          <a:solidFill>
                            <a:schemeClr val="bg1"/>
                          </a:solidFill>
                          <a:latin typeface="微软雅黑" panose="020B0503020204020204" pitchFamily="34" charset="-122"/>
                          <a:ea typeface="微软雅黑" panose="020B0503020204020204" pitchFamily="34" charset="-122"/>
                        </a:rPr>
                        <a:t>总计</a:t>
                      </a:r>
                    </a:p>
                  </a:txBody>
                  <a:tcPr>
                    <a:lnL w="12700" cmpd="sng">
                      <a:noFill/>
                    </a:lnL>
                    <a:lnR w="12700" cmpd="sng">
                      <a:noFill/>
                    </a:lnR>
                    <a:lnT w="28575" cap="flat" cmpd="sng" algn="ctr">
                      <a:solidFill>
                        <a:srgbClr val="4472C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4472C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4472C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D2E2ED">
                        <a:alpha val="34000"/>
                      </a:srgbClr>
                    </a:solidFill>
                  </a:tcPr>
                </a:tc>
                <a:tc>
                  <a:txBody>
                    <a:bodyPr/>
                    <a:lstStyle/>
                    <a:p>
                      <a:pPr algn="ctr"/>
                      <a:endParaRPr lang="zh-CN" altLang="en-US" dirty="0">
                        <a:solidFill>
                          <a:schemeClr val="bg1"/>
                        </a:solidFill>
                        <a:latin typeface="微软雅黑" panose="020B0503020204020204" pitchFamily="34" charset="-122"/>
                        <a:ea typeface="微软雅黑" panose="020B0503020204020204" pitchFamily="34" charset="-122"/>
                      </a:endParaRPr>
                    </a:p>
                  </a:txBody>
                  <a:tcPr>
                    <a:lnL w="12700" cmpd="sng">
                      <a:noFill/>
                    </a:lnL>
                    <a:lnR w="12700" cmpd="sng">
                      <a:noFill/>
                    </a:lnR>
                    <a:lnT w="28575" cap="flat" cmpd="sng" algn="ctr">
                      <a:solidFill>
                        <a:srgbClr val="4472C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D2E2ED">
                        <a:alpha val="34000"/>
                      </a:srgbClr>
                    </a:solidFill>
                  </a:tcPr>
                </a:tc>
                <a:extLst>
                  <a:ext uri="{0D108BD9-81ED-4DB2-BD59-A6C34878D82A}">
                    <a16:rowId xmlns:a16="http://schemas.microsoft.com/office/drawing/2014/main" val="558012205"/>
                  </a:ext>
                </a:extLst>
              </a:tr>
            </a:tbl>
          </a:graphicData>
        </a:graphic>
      </p:graphicFrame>
      <p:sp>
        <p:nvSpPr>
          <p:cNvPr id="6" name="文本框 5">
            <a:extLst>
              <a:ext uri="{FF2B5EF4-FFF2-40B4-BE49-F238E27FC236}">
                <a16:creationId xmlns:a16="http://schemas.microsoft.com/office/drawing/2014/main" id="{39CDFA13-6733-4CAB-A94D-2B1C994460C8}"/>
              </a:ext>
            </a:extLst>
          </p:cNvPr>
          <p:cNvSpPr txBox="1"/>
          <p:nvPr/>
        </p:nvSpPr>
        <p:spPr>
          <a:xfrm>
            <a:off x="3338230" y="549275"/>
            <a:ext cx="1887696" cy="991041"/>
          </a:xfrm>
          <a:prstGeom prst="rect">
            <a:avLst/>
          </a:prstGeom>
          <a:noFill/>
        </p:spPr>
        <p:txBody>
          <a:bodyPr wrap="none" rtlCol="0">
            <a:spAutoFit/>
          </a:bodyPr>
          <a:lstStyle/>
          <a:p>
            <a:pPr algn="ctr">
              <a:lnSpc>
                <a:spcPct val="120000"/>
              </a:lnSpc>
            </a:pPr>
            <a:r>
              <a:rPr lang="zh-CN" altLang="en-US" sz="3200" b="1" spc="120" dirty="0">
                <a:solidFill>
                  <a:schemeClr val="bg1"/>
                </a:solidFill>
                <a:latin typeface="微软雅黑" panose="020B0503020204020204" pitchFamily="34" charset="-122"/>
                <a:ea typeface="微软雅黑" panose="020B0503020204020204" pitchFamily="34" charset="-122"/>
              </a:rPr>
              <a:t>输入标题</a:t>
            </a:r>
            <a:endParaRPr lang="en-US" altLang="zh-CN" sz="3200" b="1" spc="120" dirty="0">
              <a:solidFill>
                <a:schemeClr val="bg1"/>
              </a:solidFill>
              <a:latin typeface="微软雅黑" panose="020B0503020204020204" pitchFamily="34" charset="-122"/>
              <a:ea typeface="微软雅黑" panose="020B0503020204020204" pitchFamily="34" charset="-122"/>
            </a:endParaRPr>
          </a:p>
          <a:p>
            <a:r>
              <a:rPr lang="en-US" altLang="zh-CN" dirty="0">
                <a:solidFill>
                  <a:schemeClr val="bg1"/>
                </a:solidFill>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solidFill>
                <a:schemeClr val="bg1"/>
              </a:solidFill>
              <a:latin typeface="Microsoft Yi Baiti" panose="03000500000000000000" pitchFamily="66" charset="0"/>
            </a:endParaRPr>
          </a:p>
        </p:txBody>
      </p:sp>
    </p:spTree>
    <p:extLst>
      <p:ext uri="{BB962C8B-B14F-4D97-AF65-F5344CB8AC3E}">
        <p14:creationId xmlns:p14="http://schemas.microsoft.com/office/powerpoint/2010/main" val="1713606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a:extLst>
              <a:ext uri="{FF2B5EF4-FFF2-40B4-BE49-F238E27FC236}">
                <a16:creationId xmlns:a16="http://schemas.microsoft.com/office/drawing/2014/main" id="{532D3510-EB98-4368-AB01-6E31ABA6B3C0}"/>
              </a:ext>
            </a:extLst>
          </p:cNvPr>
          <p:cNvSpPr/>
          <p:nvPr/>
        </p:nvSpPr>
        <p:spPr>
          <a:xfrm>
            <a:off x="-2353376" y="-157708"/>
            <a:ext cx="9865096" cy="7173416"/>
          </a:xfrm>
          <a:prstGeom prst="trapezoid">
            <a:avLst/>
          </a:prstGeom>
          <a:solidFill>
            <a:srgbClr val="85A2D4">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9CD9B6AB-BAF9-410E-91DB-6BD894AD327A}"/>
              </a:ext>
            </a:extLst>
          </p:cNvPr>
          <p:cNvSpPr txBox="1"/>
          <p:nvPr/>
        </p:nvSpPr>
        <p:spPr>
          <a:xfrm>
            <a:off x="1199456" y="2033393"/>
            <a:ext cx="3694725" cy="2791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r>
              <a:rPr lang="zh-CN" altLang="zh-CN" sz="1600" dirty="0">
                <a:effectLst/>
                <a:ea typeface="等线" panose="02010600030101010101" pitchFamily="2" charset="-122"/>
                <a:cs typeface="Times New Roman" panose="02020603050405020304" pitchFamily="18" charset="0"/>
              </a:rPr>
              <a:t> </a:t>
            </a:r>
            <a:r>
              <a:rPr lang="en-US" altLang="zh-CN" sz="14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2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4" name="文本框 3">
            <a:extLst>
              <a:ext uri="{FF2B5EF4-FFF2-40B4-BE49-F238E27FC236}">
                <a16:creationId xmlns:a16="http://schemas.microsoft.com/office/drawing/2014/main" id="{CAEFB124-68DE-4D85-AA83-992645F26421}"/>
              </a:ext>
            </a:extLst>
          </p:cNvPr>
          <p:cNvSpPr txBox="1"/>
          <p:nvPr/>
        </p:nvSpPr>
        <p:spPr>
          <a:xfrm>
            <a:off x="2615317" y="1268760"/>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grpSp>
        <p:nvGrpSpPr>
          <p:cNvPr id="5" name="组合 4">
            <a:extLst>
              <a:ext uri="{FF2B5EF4-FFF2-40B4-BE49-F238E27FC236}">
                <a16:creationId xmlns:a16="http://schemas.microsoft.com/office/drawing/2014/main" id="{851F14FF-3908-4F47-813B-E7FE127B497E}"/>
              </a:ext>
            </a:extLst>
          </p:cNvPr>
          <p:cNvGrpSpPr/>
          <p:nvPr/>
        </p:nvGrpSpPr>
        <p:grpSpPr>
          <a:xfrm>
            <a:off x="2093952" y="1200889"/>
            <a:ext cx="538466" cy="613354"/>
            <a:chOff x="6834976" y="906894"/>
            <a:chExt cx="538466" cy="613354"/>
          </a:xfrm>
        </p:grpSpPr>
        <p:sp>
          <p:nvSpPr>
            <p:cNvPr id="6" name="等腰三角形 5">
              <a:extLst>
                <a:ext uri="{FF2B5EF4-FFF2-40B4-BE49-F238E27FC236}">
                  <a16:creationId xmlns:a16="http://schemas.microsoft.com/office/drawing/2014/main" id="{4C27FFF6-6088-4A7A-A102-F5D86B5F6B4E}"/>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id="{2B8EAE85-D8D6-427F-9498-8B860A991FE7}"/>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梯形 7">
            <a:extLst>
              <a:ext uri="{FF2B5EF4-FFF2-40B4-BE49-F238E27FC236}">
                <a16:creationId xmlns:a16="http://schemas.microsoft.com/office/drawing/2014/main" id="{AA782CBD-B907-4333-9B94-5B924E897C13}"/>
              </a:ext>
            </a:extLst>
          </p:cNvPr>
          <p:cNvSpPr/>
          <p:nvPr/>
        </p:nvSpPr>
        <p:spPr>
          <a:xfrm rot="10800000">
            <a:off x="4720898" y="-157709"/>
            <a:ext cx="9865096" cy="7173416"/>
          </a:xfrm>
          <a:prstGeom prst="trapezoid">
            <a:avLst/>
          </a:prstGeom>
          <a:solidFill>
            <a:srgbClr val="D2E2E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174315B0-AA92-4079-829C-570612C98021}"/>
              </a:ext>
            </a:extLst>
          </p:cNvPr>
          <p:cNvSpPr txBox="1"/>
          <p:nvPr/>
        </p:nvSpPr>
        <p:spPr>
          <a:xfrm>
            <a:off x="7369827" y="2054221"/>
            <a:ext cx="3694725" cy="2791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r>
              <a:rPr lang="zh-CN" altLang="zh-CN" sz="1600" dirty="0">
                <a:effectLst/>
                <a:ea typeface="等线" panose="02010600030101010101" pitchFamily="2" charset="-122"/>
                <a:cs typeface="Times New Roman" panose="02020603050405020304" pitchFamily="18" charset="0"/>
              </a:rPr>
              <a:t> </a:t>
            </a:r>
            <a:r>
              <a:rPr lang="en-US" altLang="zh-CN" sz="14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2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15" name="文本框 14">
            <a:extLst>
              <a:ext uri="{FF2B5EF4-FFF2-40B4-BE49-F238E27FC236}">
                <a16:creationId xmlns:a16="http://schemas.microsoft.com/office/drawing/2014/main" id="{5AEB6F65-3905-4355-8913-009D554D8C05}"/>
              </a:ext>
            </a:extLst>
          </p:cNvPr>
          <p:cNvSpPr txBox="1"/>
          <p:nvPr/>
        </p:nvSpPr>
        <p:spPr>
          <a:xfrm>
            <a:off x="8785688" y="1289588"/>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grpSp>
        <p:nvGrpSpPr>
          <p:cNvPr id="16" name="组合 15">
            <a:extLst>
              <a:ext uri="{FF2B5EF4-FFF2-40B4-BE49-F238E27FC236}">
                <a16:creationId xmlns:a16="http://schemas.microsoft.com/office/drawing/2014/main" id="{06E17633-D4F1-414D-ABF5-6C84E8F5DD1C}"/>
              </a:ext>
            </a:extLst>
          </p:cNvPr>
          <p:cNvGrpSpPr/>
          <p:nvPr/>
        </p:nvGrpSpPr>
        <p:grpSpPr>
          <a:xfrm>
            <a:off x="8264323" y="1221717"/>
            <a:ext cx="538466" cy="613354"/>
            <a:chOff x="6834976" y="906894"/>
            <a:chExt cx="538466" cy="613354"/>
          </a:xfrm>
        </p:grpSpPr>
        <p:sp>
          <p:nvSpPr>
            <p:cNvPr id="17" name="等腰三角形 16">
              <a:extLst>
                <a:ext uri="{FF2B5EF4-FFF2-40B4-BE49-F238E27FC236}">
                  <a16:creationId xmlns:a16="http://schemas.microsoft.com/office/drawing/2014/main" id="{DF6FBF9B-A4A8-4564-ADB2-1BB90624FB3B}"/>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id="{E326948A-91F2-4D4F-9C9C-A2D18FDD3F9C}"/>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48139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CE85CBB2-7B02-49D8-B144-E5295D02BA5A}"/>
              </a:ext>
            </a:extLst>
          </p:cNvPr>
          <p:cNvGrpSpPr/>
          <p:nvPr/>
        </p:nvGrpSpPr>
        <p:grpSpPr>
          <a:xfrm rot="501051">
            <a:off x="1869896" y="-5121654"/>
            <a:ext cx="12690650" cy="17101305"/>
            <a:chOff x="-2692390" y="-3447169"/>
            <a:chExt cx="6972601" cy="9395939"/>
          </a:xfrm>
        </p:grpSpPr>
        <p:sp>
          <p:nvSpPr>
            <p:cNvPr id="7" name="平行四边形 6">
              <a:extLst>
                <a:ext uri="{FF2B5EF4-FFF2-40B4-BE49-F238E27FC236}">
                  <a16:creationId xmlns:a16="http://schemas.microsoft.com/office/drawing/2014/main" id="{8BAF0EB7-F0A0-4289-ACE6-419DFE57624A}"/>
                </a:ext>
              </a:extLst>
            </p:cNvPr>
            <p:cNvSpPr/>
            <p:nvPr/>
          </p:nvSpPr>
          <p:spPr>
            <a:xfrm rot="1851144">
              <a:off x="1151420" y="-1427012"/>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a16="http://schemas.microsoft.com/office/drawing/2014/main" id="{07E80DF9-FE25-419F-8A68-3E00630C27F1}"/>
                </a:ext>
              </a:extLst>
            </p:cNvPr>
            <p:cNvSpPr/>
            <p:nvPr/>
          </p:nvSpPr>
          <p:spPr>
            <a:xfrm rot="1851144">
              <a:off x="425880" y="-1385308"/>
              <a:ext cx="402888" cy="5873730"/>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611BFAD0-F1C3-45E8-AC79-722CBBBC6ECB}"/>
                </a:ext>
              </a:extLst>
            </p:cNvPr>
            <p:cNvCxnSpPr>
              <a:cxnSpLocks/>
            </p:cNvCxnSpPr>
            <p:nvPr/>
          </p:nvCxnSpPr>
          <p:spPr>
            <a:xfrm flipH="1">
              <a:off x="-2692390" y="257644"/>
              <a:ext cx="3576780" cy="569112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1DBFDD-9663-4894-93F7-D792C6FAD6A6}"/>
                </a:ext>
              </a:extLst>
            </p:cNvPr>
            <p:cNvCxnSpPr>
              <a:cxnSpLocks/>
            </p:cNvCxnSpPr>
            <p:nvPr/>
          </p:nvCxnSpPr>
          <p:spPr>
            <a:xfrm flipH="1">
              <a:off x="703431" y="-3447169"/>
              <a:ext cx="3576780" cy="5691126"/>
            </a:xfrm>
            <a:prstGeom prst="line">
              <a:avLst/>
            </a:prstGeom>
            <a:ln w="12700">
              <a:solidFill>
                <a:srgbClr val="B9D7EA"/>
              </a:solidFill>
            </a:ln>
          </p:spPr>
          <p:style>
            <a:lnRef idx="1">
              <a:schemeClr val="accent1"/>
            </a:lnRef>
            <a:fillRef idx="0">
              <a:schemeClr val="accent1"/>
            </a:fillRef>
            <a:effectRef idx="0">
              <a:schemeClr val="accent1"/>
            </a:effectRef>
            <a:fontRef idx="minor">
              <a:schemeClr val="tx1"/>
            </a:fontRef>
          </p:style>
        </p:cxnSp>
      </p:grpSp>
      <p:sp>
        <p:nvSpPr>
          <p:cNvPr id="2" name="椭圆 1">
            <a:extLst>
              <a:ext uri="{FF2B5EF4-FFF2-40B4-BE49-F238E27FC236}">
                <a16:creationId xmlns:a16="http://schemas.microsoft.com/office/drawing/2014/main" id="{3E30C7DE-7120-4D50-B0CC-A5B2F7589358}"/>
              </a:ext>
            </a:extLst>
          </p:cNvPr>
          <p:cNvSpPr/>
          <p:nvPr/>
        </p:nvSpPr>
        <p:spPr>
          <a:xfrm>
            <a:off x="2062379" y="1225795"/>
            <a:ext cx="2519685" cy="2519685"/>
          </a:xfrm>
          <a:prstGeom prst="ellipse">
            <a:avLst/>
          </a:prstGeom>
          <a:noFill/>
          <a:ln w="25400">
            <a:solidFill>
              <a:schemeClr val="accent1">
                <a:shade val="50000"/>
                <a:alpha val="62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46C7FF-6FB9-4766-BF2F-26C8D2D8B6C2}"/>
              </a:ext>
            </a:extLst>
          </p:cNvPr>
          <p:cNvSpPr txBox="1"/>
          <p:nvPr/>
        </p:nvSpPr>
        <p:spPr>
          <a:xfrm>
            <a:off x="2470066" y="1700808"/>
            <a:ext cx="1704313" cy="1569660"/>
          </a:xfrm>
          <a:prstGeom prst="rect">
            <a:avLst/>
          </a:prstGeom>
          <a:noFill/>
        </p:spPr>
        <p:txBody>
          <a:bodyPr wrap="none" rtlCol="0">
            <a:spAutoFit/>
          </a:bodyPr>
          <a:lstStyle/>
          <a:p>
            <a:r>
              <a:rPr lang="en-US" altLang="zh-CN" sz="9600" b="1" dirty="0">
                <a:solidFill>
                  <a:srgbClr val="769FCD"/>
                </a:solidFill>
                <a:latin typeface="微软雅黑" panose="020B0503020204020204" pitchFamily="34" charset="-122"/>
                <a:ea typeface="微软雅黑" panose="020B0503020204020204" pitchFamily="34" charset="-122"/>
              </a:rPr>
              <a:t>04</a:t>
            </a:r>
            <a:endParaRPr lang="zh-CN" altLang="en-US" sz="9600" b="1" dirty="0">
              <a:solidFill>
                <a:srgbClr val="769FCD"/>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BAF0C7B1-E7AF-4858-8C28-664997A23525}"/>
              </a:ext>
            </a:extLst>
          </p:cNvPr>
          <p:cNvSpPr txBox="1"/>
          <p:nvPr/>
        </p:nvSpPr>
        <p:spPr>
          <a:xfrm>
            <a:off x="1778346" y="4374463"/>
            <a:ext cx="3262432" cy="707886"/>
          </a:xfrm>
          <a:prstGeom prst="rect">
            <a:avLst/>
          </a:prstGeom>
          <a:noFill/>
        </p:spPr>
        <p:txBody>
          <a:bodyPr wrap="none" rtlCol="0">
            <a:spAutoFit/>
          </a:bodyPr>
          <a:lstStyle/>
          <a:p>
            <a:r>
              <a:rPr lang="zh-CN" altLang="en-US" sz="4000" b="1" kern="100" dirty="0">
                <a:solidFill>
                  <a:srgbClr val="769FCD"/>
                </a:solidFill>
                <a:latin typeface="微软雅黑" panose="020B0503020204020204" pitchFamily="34" charset="-122"/>
                <a:ea typeface="微软雅黑" panose="020B0503020204020204" pitchFamily="34" charset="-122"/>
                <a:cs typeface="Times New Roman" panose="02020603050405020304" pitchFamily="18" charset="0"/>
              </a:rPr>
              <a:t>未来工作计划</a:t>
            </a:r>
            <a:endParaRPr lang="zh-CN" altLang="zh-CN" sz="4000" b="1" kern="100" dirty="0">
              <a:solidFill>
                <a:srgbClr val="769FCD"/>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45" name="连接符: 肘形 44">
            <a:extLst>
              <a:ext uri="{FF2B5EF4-FFF2-40B4-BE49-F238E27FC236}">
                <a16:creationId xmlns:a16="http://schemas.microsoft.com/office/drawing/2014/main" id="{957FD3E9-A4A4-413D-B8A9-EBD0DB3926C4}"/>
              </a:ext>
            </a:extLst>
          </p:cNvPr>
          <p:cNvCxnSpPr>
            <a:cxnSpLocks/>
          </p:cNvCxnSpPr>
          <p:nvPr/>
        </p:nvCxnSpPr>
        <p:spPr>
          <a:xfrm rot="16200000" flipH="1">
            <a:off x="1775520" y="4728998"/>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47" name="连接符: 肘形 46">
            <a:extLst>
              <a:ext uri="{FF2B5EF4-FFF2-40B4-BE49-F238E27FC236}">
                <a16:creationId xmlns:a16="http://schemas.microsoft.com/office/drawing/2014/main" id="{F3B859DC-1957-4EF0-994D-2C4497EB9E22}"/>
              </a:ext>
            </a:extLst>
          </p:cNvPr>
          <p:cNvCxnSpPr>
            <a:cxnSpLocks/>
          </p:cNvCxnSpPr>
          <p:nvPr/>
        </p:nvCxnSpPr>
        <p:spPr>
          <a:xfrm rot="16200000" flipV="1">
            <a:off x="4674214" y="4367814"/>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F0088DA5-A81B-41D0-8120-37017786EA14}"/>
              </a:ext>
            </a:extLst>
          </p:cNvPr>
          <p:cNvSpPr txBox="1"/>
          <p:nvPr/>
        </p:nvSpPr>
        <p:spPr>
          <a:xfrm>
            <a:off x="2437060" y="5137752"/>
            <a:ext cx="1478290" cy="338554"/>
          </a:xfrm>
          <a:prstGeom prst="rect">
            <a:avLst/>
          </a:prstGeom>
          <a:noFill/>
        </p:spPr>
        <p:txBody>
          <a:bodyPr wrap="none" rtlCol="0">
            <a:spAutoFit/>
          </a:bodyPr>
          <a:lstStyle/>
          <a:p>
            <a:r>
              <a:rPr lang="en-US" altLang="zh-CN" sz="1600" dirty="0">
                <a:latin typeface="Microsoft Yi Baiti" panose="03000500000000000000" pitchFamily="66" charset="0"/>
                <a:ea typeface="Microsoft Yi Baiti" panose="03000500000000000000" pitchFamily="66" charset="0"/>
              </a:rPr>
              <a:t>Future Work Plan</a:t>
            </a:r>
            <a:endParaRPr lang="zh-CN" altLang="en-US" sz="1600" dirty="0">
              <a:latin typeface="Microsoft Yi Baiti" panose="03000500000000000000" pitchFamily="66" charset="0"/>
            </a:endParaRPr>
          </a:p>
        </p:txBody>
      </p:sp>
    </p:spTree>
    <p:extLst>
      <p:ext uri="{BB962C8B-B14F-4D97-AF65-F5344CB8AC3E}">
        <p14:creationId xmlns:p14="http://schemas.microsoft.com/office/powerpoint/2010/main" val="1865910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ECD2801-2D02-4DEA-8958-5962D1B5D90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矩形 3">
            <a:extLst>
              <a:ext uri="{FF2B5EF4-FFF2-40B4-BE49-F238E27FC236}">
                <a16:creationId xmlns:a16="http://schemas.microsoft.com/office/drawing/2014/main" id="{63BFB2C2-8B89-4006-B462-F0DACEE975C5}"/>
              </a:ext>
            </a:extLst>
          </p:cNvPr>
          <p:cNvSpPr/>
          <p:nvPr/>
        </p:nvSpPr>
        <p:spPr>
          <a:xfrm>
            <a:off x="3359150" y="0"/>
            <a:ext cx="8832850" cy="6858000"/>
          </a:xfrm>
          <a:prstGeom prst="rect">
            <a:avLst/>
          </a:prstGeom>
          <a:solidFill>
            <a:srgbClr val="6F91C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5C88D1A0-F5B1-4FD4-9413-533A73329EC9}"/>
              </a:ext>
            </a:extLst>
          </p:cNvPr>
          <p:cNvGrpSpPr/>
          <p:nvPr/>
        </p:nvGrpSpPr>
        <p:grpSpPr>
          <a:xfrm>
            <a:off x="3645424" y="566744"/>
            <a:ext cx="7565128" cy="1296000"/>
            <a:chOff x="1127449" y="692839"/>
            <a:chExt cx="10153129" cy="1296000"/>
          </a:xfrm>
        </p:grpSpPr>
        <p:sp>
          <p:nvSpPr>
            <p:cNvPr id="6" name="矩形 5">
              <a:extLst>
                <a:ext uri="{FF2B5EF4-FFF2-40B4-BE49-F238E27FC236}">
                  <a16:creationId xmlns:a16="http://schemas.microsoft.com/office/drawing/2014/main" id="{CA26D4D6-82AF-40E6-B217-341D883BFCFD}"/>
                </a:ext>
              </a:extLst>
            </p:cNvPr>
            <p:cNvSpPr/>
            <p:nvPr/>
          </p:nvSpPr>
          <p:spPr>
            <a:xfrm>
              <a:off x="1199456" y="764704"/>
              <a:ext cx="10081122" cy="1152128"/>
            </a:xfrm>
            <a:prstGeom prst="rect">
              <a:avLst/>
            </a:prstGeom>
            <a:solidFill>
              <a:srgbClr val="B9D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等腰三角形 6">
              <a:extLst>
                <a:ext uri="{FF2B5EF4-FFF2-40B4-BE49-F238E27FC236}">
                  <a16:creationId xmlns:a16="http://schemas.microsoft.com/office/drawing/2014/main" id="{DD67EF3D-2B23-4DA3-AA0B-EF4B5659ABDA}"/>
                </a:ext>
              </a:extLst>
            </p:cNvPr>
            <p:cNvSpPr/>
            <p:nvPr/>
          </p:nvSpPr>
          <p:spPr>
            <a:xfrm rot="10800000">
              <a:off x="1127449" y="692839"/>
              <a:ext cx="936104" cy="1296000"/>
            </a:xfrm>
            <a:prstGeom prst="triangle">
              <a:avLst>
                <a:gd name="adj" fmla="val 100000"/>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id="{D93B6459-A2D4-4058-BE02-E7DBD733F372}"/>
              </a:ext>
            </a:extLst>
          </p:cNvPr>
          <p:cNvSpPr txBox="1"/>
          <p:nvPr/>
        </p:nvSpPr>
        <p:spPr>
          <a:xfrm>
            <a:off x="3712454" y="638609"/>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861EE41E-563A-40A8-94D1-34C7EBE5CF61}"/>
              </a:ext>
            </a:extLst>
          </p:cNvPr>
          <p:cNvSpPr txBox="1"/>
          <p:nvPr/>
        </p:nvSpPr>
        <p:spPr>
          <a:xfrm>
            <a:off x="4511824" y="641456"/>
            <a:ext cx="6350009"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cxnSp>
        <p:nvCxnSpPr>
          <p:cNvPr id="12" name="直接箭头连接符 11">
            <a:extLst>
              <a:ext uri="{FF2B5EF4-FFF2-40B4-BE49-F238E27FC236}">
                <a16:creationId xmlns:a16="http://schemas.microsoft.com/office/drawing/2014/main" id="{14BCB0D0-D877-4F81-995A-AE8F6DAD32E2}"/>
              </a:ext>
            </a:extLst>
          </p:cNvPr>
          <p:cNvCxnSpPr>
            <a:cxnSpLocks/>
          </p:cNvCxnSpPr>
          <p:nvPr/>
        </p:nvCxnSpPr>
        <p:spPr>
          <a:xfrm flipV="1">
            <a:off x="3359150" y="188640"/>
            <a:ext cx="0" cy="7956000"/>
          </a:xfrm>
          <a:prstGeom prst="straightConnector1">
            <a:avLst/>
          </a:prstGeom>
          <a:ln w="174625">
            <a:solidFill>
              <a:schemeClr val="accent1">
                <a:alpha val="52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7ACB9C9F-66AB-4189-B448-1216FA22CFE0}"/>
              </a:ext>
            </a:extLst>
          </p:cNvPr>
          <p:cNvGrpSpPr/>
          <p:nvPr/>
        </p:nvGrpSpPr>
        <p:grpSpPr>
          <a:xfrm>
            <a:off x="3645424" y="2781000"/>
            <a:ext cx="7565128" cy="1296000"/>
            <a:chOff x="3645424" y="2781000"/>
            <a:chExt cx="7565128" cy="1296000"/>
          </a:xfrm>
        </p:grpSpPr>
        <p:grpSp>
          <p:nvGrpSpPr>
            <p:cNvPr id="15" name="组合 14">
              <a:extLst>
                <a:ext uri="{FF2B5EF4-FFF2-40B4-BE49-F238E27FC236}">
                  <a16:creationId xmlns:a16="http://schemas.microsoft.com/office/drawing/2014/main" id="{AC9916FC-300C-4E6D-8859-52D174CD6BA3}"/>
                </a:ext>
              </a:extLst>
            </p:cNvPr>
            <p:cNvGrpSpPr/>
            <p:nvPr/>
          </p:nvGrpSpPr>
          <p:grpSpPr>
            <a:xfrm>
              <a:off x="3645424" y="2781000"/>
              <a:ext cx="7565128" cy="1296000"/>
              <a:chOff x="1127449" y="692839"/>
              <a:chExt cx="10153127" cy="1296000"/>
            </a:xfrm>
          </p:grpSpPr>
          <p:sp>
            <p:nvSpPr>
              <p:cNvPr id="16" name="矩形 15">
                <a:extLst>
                  <a:ext uri="{FF2B5EF4-FFF2-40B4-BE49-F238E27FC236}">
                    <a16:creationId xmlns:a16="http://schemas.microsoft.com/office/drawing/2014/main" id="{0ADE558E-21AB-41FB-A9C7-339331A73E4D}"/>
                  </a:ext>
                </a:extLst>
              </p:cNvPr>
              <p:cNvSpPr/>
              <p:nvPr/>
            </p:nvSpPr>
            <p:spPr>
              <a:xfrm>
                <a:off x="1199456" y="764704"/>
                <a:ext cx="10081120" cy="1152128"/>
              </a:xfrm>
              <a:prstGeom prst="rect">
                <a:avLst/>
              </a:prstGeom>
              <a:solidFill>
                <a:srgbClr val="B9D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id="{BFE3BC55-F70B-4EFB-9B08-63ACA3D63059}"/>
                  </a:ext>
                </a:extLst>
              </p:cNvPr>
              <p:cNvSpPr/>
              <p:nvPr/>
            </p:nvSpPr>
            <p:spPr>
              <a:xfrm rot="10800000">
                <a:off x="1127449" y="692839"/>
                <a:ext cx="936104" cy="1296000"/>
              </a:xfrm>
              <a:prstGeom prst="triangle">
                <a:avLst>
                  <a:gd name="adj" fmla="val 100000"/>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id="{C0BD3F51-A347-4E4E-8428-8FBE0A270B75}"/>
                </a:ext>
              </a:extLst>
            </p:cNvPr>
            <p:cNvSpPr txBox="1"/>
            <p:nvPr/>
          </p:nvSpPr>
          <p:spPr>
            <a:xfrm>
              <a:off x="3712454" y="2852865"/>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CCECD4C0-D7F2-488F-9B52-6CEC21E09ACA}"/>
                </a:ext>
              </a:extLst>
            </p:cNvPr>
            <p:cNvSpPr txBox="1"/>
            <p:nvPr/>
          </p:nvSpPr>
          <p:spPr>
            <a:xfrm>
              <a:off x="4511824" y="2855712"/>
              <a:ext cx="6350009"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grpSp>
      <p:grpSp>
        <p:nvGrpSpPr>
          <p:cNvPr id="21" name="组合 20">
            <a:extLst>
              <a:ext uri="{FF2B5EF4-FFF2-40B4-BE49-F238E27FC236}">
                <a16:creationId xmlns:a16="http://schemas.microsoft.com/office/drawing/2014/main" id="{9FB91955-82C4-4584-977F-A42858D8868C}"/>
              </a:ext>
            </a:extLst>
          </p:cNvPr>
          <p:cNvGrpSpPr/>
          <p:nvPr/>
        </p:nvGrpSpPr>
        <p:grpSpPr>
          <a:xfrm>
            <a:off x="3645424" y="5139129"/>
            <a:ext cx="7565128" cy="1296000"/>
            <a:chOff x="3645424" y="2781000"/>
            <a:chExt cx="7565128" cy="1296000"/>
          </a:xfrm>
        </p:grpSpPr>
        <p:grpSp>
          <p:nvGrpSpPr>
            <p:cNvPr id="22" name="组合 21">
              <a:extLst>
                <a:ext uri="{FF2B5EF4-FFF2-40B4-BE49-F238E27FC236}">
                  <a16:creationId xmlns:a16="http://schemas.microsoft.com/office/drawing/2014/main" id="{4EDFD365-B541-4C75-8483-CD5E518F4972}"/>
                </a:ext>
              </a:extLst>
            </p:cNvPr>
            <p:cNvGrpSpPr/>
            <p:nvPr/>
          </p:nvGrpSpPr>
          <p:grpSpPr>
            <a:xfrm>
              <a:off x="3645424" y="2781000"/>
              <a:ext cx="7565128" cy="1296000"/>
              <a:chOff x="1127449" y="692839"/>
              <a:chExt cx="10153127" cy="1296000"/>
            </a:xfrm>
          </p:grpSpPr>
          <p:sp>
            <p:nvSpPr>
              <p:cNvPr id="25" name="矩形 24">
                <a:extLst>
                  <a:ext uri="{FF2B5EF4-FFF2-40B4-BE49-F238E27FC236}">
                    <a16:creationId xmlns:a16="http://schemas.microsoft.com/office/drawing/2014/main" id="{A4C60D29-6F20-4C30-A173-373D9F449154}"/>
                  </a:ext>
                </a:extLst>
              </p:cNvPr>
              <p:cNvSpPr/>
              <p:nvPr/>
            </p:nvSpPr>
            <p:spPr>
              <a:xfrm>
                <a:off x="1199456" y="764704"/>
                <a:ext cx="10081120" cy="1152128"/>
              </a:xfrm>
              <a:prstGeom prst="rect">
                <a:avLst/>
              </a:prstGeom>
              <a:solidFill>
                <a:srgbClr val="B9D7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a:extLst>
                  <a:ext uri="{FF2B5EF4-FFF2-40B4-BE49-F238E27FC236}">
                    <a16:creationId xmlns:a16="http://schemas.microsoft.com/office/drawing/2014/main" id="{E22616D4-685E-41EA-8D34-3D69CF9C090B}"/>
                  </a:ext>
                </a:extLst>
              </p:cNvPr>
              <p:cNvSpPr/>
              <p:nvPr/>
            </p:nvSpPr>
            <p:spPr>
              <a:xfrm rot="10800000">
                <a:off x="1127449" y="692839"/>
                <a:ext cx="936104" cy="1296000"/>
              </a:xfrm>
              <a:prstGeom prst="triangle">
                <a:avLst>
                  <a:gd name="adj" fmla="val 100000"/>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id="{602F9038-3B58-469B-9871-196CDB36131A}"/>
                </a:ext>
              </a:extLst>
            </p:cNvPr>
            <p:cNvSpPr txBox="1"/>
            <p:nvPr/>
          </p:nvSpPr>
          <p:spPr>
            <a:xfrm>
              <a:off x="3712454" y="2852865"/>
              <a:ext cx="532518" cy="769441"/>
            </a:xfrm>
            <a:prstGeom prst="rect">
              <a:avLst/>
            </a:prstGeom>
            <a:noFill/>
          </p:spPr>
          <p:txBody>
            <a:bodyPr wrap="non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902947CE-E112-41D1-8F93-010A767E31A0}"/>
                </a:ext>
              </a:extLst>
            </p:cNvPr>
            <p:cNvSpPr txBox="1"/>
            <p:nvPr/>
          </p:nvSpPr>
          <p:spPr>
            <a:xfrm>
              <a:off x="4511824" y="2855712"/>
              <a:ext cx="6350009"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grpSp>
      <p:sp>
        <p:nvSpPr>
          <p:cNvPr id="29" name="文本框 28">
            <a:extLst>
              <a:ext uri="{FF2B5EF4-FFF2-40B4-BE49-F238E27FC236}">
                <a16:creationId xmlns:a16="http://schemas.microsoft.com/office/drawing/2014/main" id="{CBCC9F31-F14A-430C-B952-D3F24F2D3E49}"/>
              </a:ext>
            </a:extLst>
          </p:cNvPr>
          <p:cNvSpPr txBox="1"/>
          <p:nvPr/>
        </p:nvSpPr>
        <p:spPr>
          <a:xfrm>
            <a:off x="95160" y="529571"/>
            <a:ext cx="1200329" cy="3309560"/>
          </a:xfrm>
          <a:prstGeom prst="rect">
            <a:avLst/>
          </a:prstGeom>
          <a:noFill/>
        </p:spPr>
        <p:txBody>
          <a:bodyPr vert="eaVert" wrap="none" rtlCol="0">
            <a:spAutoFit/>
          </a:bodyPr>
          <a:lstStyle/>
          <a:p>
            <a:r>
              <a:rPr lang="en-US" altLang="zh-CN" sz="6600" dirty="0">
                <a:solidFill>
                  <a:schemeClr val="bg1"/>
                </a:solidFill>
                <a:latin typeface="微软雅黑" panose="020B0503020204020204" pitchFamily="34" charset="-122"/>
                <a:ea typeface="微软雅黑" panose="020B0503020204020204" pitchFamily="34" charset="-122"/>
              </a:rPr>
              <a:t>FUTURE</a:t>
            </a:r>
            <a:endParaRPr lang="zh-CN" altLang="en-US" sz="6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666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梯形 21">
            <a:extLst>
              <a:ext uri="{FF2B5EF4-FFF2-40B4-BE49-F238E27FC236}">
                <a16:creationId xmlns:a16="http://schemas.microsoft.com/office/drawing/2014/main" id="{12D7FDE3-2B3B-4105-BB85-C01B05BE9E79}"/>
              </a:ext>
            </a:extLst>
          </p:cNvPr>
          <p:cNvSpPr/>
          <p:nvPr/>
        </p:nvSpPr>
        <p:spPr>
          <a:xfrm>
            <a:off x="-1117600" y="0"/>
            <a:ext cx="4445181" cy="6858000"/>
          </a:xfrm>
          <a:prstGeom prst="trapezoid">
            <a:avLst/>
          </a:prstGeom>
          <a:solidFill>
            <a:srgbClr val="6F91C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2F2F2"/>
              </a:solidFill>
              <a:latin typeface="DIN"/>
              <a:ea typeface="方正兰亭细黑_GBK"/>
            </a:endParaRPr>
          </a:p>
        </p:txBody>
      </p:sp>
      <p:sp>
        <p:nvSpPr>
          <p:cNvPr id="23" name="梯形 22">
            <a:extLst>
              <a:ext uri="{FF2B5EF4-FFF2-40B4-BE49-F238E27FC236}">
                <a16:creationId xmlns:a16="http://schemas.microsoft.com/office/drawing/2014/main" id="{879C1E5A-CD27-4276-A59E-52A8AB5BC25B}"/>
              </a:ext>
            </a:extLst>
          </p:cNvPr>
          <p:cNvSpPr/>
          <p:nvPr/>
        </p:nvSpPr>
        <p:spPr>
          <a:xfrm rot="10800000">
            <a:off x="2205506" y="0"/>
            <a:ext cx="4445181" cy="6858000"/>
          </a:xfrm>
          <a:prstGeom prst="trapezoid">
            <a:avLst/>
          </a:prstGeom>
          <a:solidFill>
            <a:srgbClr val="85A2D4">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rgbClr val="F2F2F2"/>
              </a:solidFill>
              <a:latin typeface="DIN"/>
              <a:ea typeface="方正兰亭细黑_GBK"/>
            </a:endParaRPr>
          </a:p>
        </p:txBody>
      </p:sp>
      <p:sp>
        <p:nvSpPr>
          <p:cNvPr id="24" name="梯形 23">
            <a:extLst>
              <a:ext uri="{FF2B5EF4-FFF2-40B4-BE49-F238E27FC236}">
                <a16:creationId xmlns:a16="http://schemas.microsoft.com/office/drawing/2014/main" id="{E37819A7-2E2B-4419-AE6F-BB4213D8EC38}"/>
              </a:ext>
            </a:extLst>
          </p:cNvPr>
          <p:cNvSpPr/>
          <p:nvPr/>
        </p:nvSpPr>
        <p:spPr>
          <a:xfrm>
            <a:off x="5528612" y="0"/>
            <a:ext cx="4445181" cy="6858000"/>
          </a:xfrm>
          <a:prstGeom prst="trapezoid">
            <a:avLst/>
          </a:prstGeom>
          <a:solidFill>
            <a:srgbClr val="6F91CF">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2F2F2"/>
              </a:solidFill>
              <a:latin typeface="DIN"/>
              <a:ea typeface="方正兰亭细黑_GBK"/>
            </a:endParaRPr>
          </a:p>
        </p:txBody>
      </p:sp>
      <p:sp>
        <p:nvSpPr>
          <p:cNvPr id="25" name="梯形 24">
            <a:extLst>
              <a:ext uri="{FF2B5EF4-FFF2-40B4-BE49-F238E27FC236}">
                <a16:creationId xmlns:a16="http://schemas.microsoft.com/office/drawing/2014/main" id="{C64933D0-5344-449A-BCBA-EA4DC02C9E0B}"/>
              </a:ext>
            </a:extLst>
          </p:cNvPr>
          <p:cNvSpPr/>
          <p:nvPr/>
        </p:nvSpPr>
        <p:spPr>
          <a:xfrm rot="10800000">
            <a:off x="8851719" y="0"/>
            <a:ext cx="4445181" cy="6858000"/>
          </a:xfrm>
          <a:prstGeom prst="trapezoid">
            <a:avLst/>
          </a:prstGeom>
          <a:solidFill>
            <a:srgbClr val="85A2D4">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2F2F2"/>
              </a:solidFill>
              <a:latin typeface="DIN"/>
              <a:ea typeface="方正兰亭细黑_GBK"/>
            </a:endParaRPr>
          </a:p>
        </p:txBody>
      </p:sp>
      <p:grpSp>
        <p:nvGrpSpPr>
          <p:cNvPr id="2" name="组合 1">
            <a:extLst>
              <a:ext uri="{FF2B5EF4-FFF2-40B4-BE49-F238E27FC236}">
                <a16:creationId xmlns:a16="http://schemas.microsoft.com/office/drawing/2014/main" id="{4DB5FC74-3161-4F41-8F7B-EAA703BACB60}"/>
              </a:ext>
            </a:extLst>
          </p:cNvPr>
          <p:cNvGrpSpPr/>
          <p:nvPr/>
        </p:nvGrpSpPr>
        <p:grpSpPr>
          <a:xfrm>
            <a:off x="934433" y="1682812"/>
            <a:ext cx="3081356" cy="3484326"/>
            <a:chOff x="1786902" y="1686837"/>
            <a:chExt cx="3081356" cy="3484326"/>
          </a:xfrm>
        </p:grpSpPr>
        <p:sp>
          <p:nvSpPr>
            <p:cNvPr id="18" name="文本框 17">
              <a:extLst>
                <a:ext uri="{FF2B5EF4-FFF2-40B4-BE49-F238E27FC236}">
                  <a16:creationId xmlns:a16="http://schemas.microsoft.com/office/drawing/2014/main" id="{9D1F355E-57FB-40B8-A9CD-3B65CF31D9A2}"/>
                </a:ext>
              </a:extLst>
            </p:cNvPr>
            <p:cNvSpPr txBox="1"/>
            <p:nvPr/>
          </p:nvSpPr>
          <p:spPr>
            <a:xfrm>
              <a:off x="1786902" y="3418952"/>
              <a:ext cx="3081356"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19" name="文本框 18">
              <a:extLst>
                <a:ext uri="{FF2B5EF4-FFF2-40B4-BE49-F238E27FC236}">
                  <a16:creationId xmlns:a16="http://schemas.microsoft.com/office/drawing/2014/main" id="{00A01B2E-F863-46AB-9DBA-77799C8C6DEF}"/>
                </a:ext>
              </a:extLst>
            </p:cNvPr>
            <p:cNvSpPr txBox="1"/>
            <p:nvPr/>
          </p:nvSpPr>
          <p:spPr>
            <a:xfrm>
              <a:off x="2748246" y="2533531"/>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27" name="文本框 26">
              <a:extLst>
                <a:ext uri="{FF2B5EF4-FFF2-40B4-BE49-F238E27FC236}">
                  <a16:creationId xmlns:a16="http://schemas.microsoft.com/office/drawing/2014/main" id="{509B0F06-6CE9-42ED-BAEA-2FC08FD1D659}"/>
                </a:ext>
              </a:extLst>
            </p:cNvPr>
            <p:cNvSpPr txBox="1"/>
            <p:nvPr/>
          </p:nvSpPr>
          <p:spPr>
            <a:xfrm>
              <a:off x="2632993" y="1686837"/>
              <a:ext cx="1451038" cy="1323439"/>
            </a:xfrm>
            <a:prstGeom prst="rect">
              <a:avLst/>
            </a:prstGeom>
            <a:noFill/>
          </p:spPr>
          <p:txBody>
            <a:bodyPr wrap="none" rtlCol="0">
              <a:spAutoFit/>
            </a:bodyPr>
            <a:lstStyle/>
            <a:p>
              <a:r>
                <a:rPr lang="en-US" altLang="zh-CN" sz="8000" b="1" i="1" dirty="0">
                  <a:gradFill>
                    <a:gsLst>
                      <a:gs pos="0">
                        <a:srgbClr val="4472C4"/>
                      </a:gs>
                      <a:gs pos="79000">
                        <a:srgbClr val="4472C4">
                          <a:alpha val="0"/>
                        </a:srgbClr>
                      </a:gs>
                    </a:gsLst>
                    <a:lin ang="5400000" scaled="0"/>
                  </a:gradFill>
                  <a:latin typeface="微软雅黑" panose="020B0503020204020204" pitchFamily="34" charset="-122"/>
                  <a:ea typeface="微软雅黑" panose="020B0503020204020204" pitchFamily="34" charset="-122"/>
                </a:rPr>
                <a:t>01</a:t>
              </a:r>
              <a:endParaRPr lang="zh-CN" altLang="en-US" sz="8000" b="1" i="1" dirty="0">
                <a:gradFill>
                  <a:gsLst>
                    <a:gs pos="0">
                      <a:srgbClr val="4472C4"/>
                    </a:gs>
                    <a:gs pos="79000">
                      <a:srgbClr val="4472C4">
                        <a:alpha val="0"/>
                      </a:srgbClr>
                    </a:gs>
                  </a:gsLst>
                  <a:lin ang="5400000" scaled="0"/>
                </a:gradFill>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id="{630B23D9-F1E0-4B88-ADA5-6AD44C736CAD}"/>
              </a:ext>
            </a:extLst>
          </p:cNvPr>
          <p:cNvGrpSpPr/>
          <p:nvPr/>
        </p:nvGrpSpPr>
        <p:grpSpPr>
          <a:xfrm>
            <a:off x="8209245" y="1682812"/>
            <a:ext cx="3081356" cy="3484326"/>
            <a:chOff x="1786902" y="1686837"/>
            <a:chExt cx="3081356" cy="3484326"/>
          </a:xfrm>
        </p:grpSpPr>
        <p:sp>
          <p:nvSpPr>
            <p:cNvPr id="29" name="文本框 28">
              <a:extLst>
                <a:ext uri="{FF2B5EF4-FFF2-40B4-BE49-F238E27FC236}">
                  <a16:creationId xmlns:a16="http://schemas.microsoft.com/office/drawing/2014/main" id="{A57BFF51-50EA-45DE-8705-65174DEC6DF1}"/>
                </a:ext>
              </a:extLst>
            </p:cNvPr>
            <p:cNvSpPr txBox="1"/>
            <p:nvPr/>
          </p:nvSpPr>
          <p:spPr>
            <a:xfrm>
              <a:off x="1786902" y="3418952"/>
              <a:ext cx="3081356"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30" name="文本框 29">
              <a:extLst>
                <a:ext uri="{FF2B5EF4-FFF2-40B4-BE49-F238E27FC236}">
                  <a16:creationId xmlns:a16="http://schemas.microsoft.com/office/drawing/2014/main" id="{2FD00BAB-105E-4440-AE32-517195993635}"/>
                </a:ext>
              </a:extLst>
            </p:cNvPr>
            <p:cNvSpPr txBox="1"/>
            <p:nvPr/>
          </p:nvSpPr>
          <p:spPr>
            <a:xfrm>
              <a:off x="2748246" y="2533531"/>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31" name="文本框 30">
              <a:extLst>
                <a:ext uri="{FF2B5EF4-FFF2-40B4-BE49-F238E27FC236}">
                  <a16:creationId xmlns:a16="http://schemas.microsoft.com/office/drawing/2014/main" id="{E688EA35-2A62-40F2-A9F5-E361537B14A5}"/>
                </a:ext>
              </a:extLst>
            </p:cNvPr>
            <p:cNvSpPr txBox="1"/>
            <p:nvPr/>
          </p:nvSpPr>
          <p:spPr>
            <a:xfrm>
              <a:off x="2632993" y="1686837"/>
              <a:ext cx="1451038" cy="1323439"/>
            </a:xfrm>
            <a:prstGeom prst="rect">
              <a:avLst/>
            </a:prstGeom>
            <a:noFill/>
          </p:spPr>
          <p:txBody>
            <a:bodyPr wrap="none" rtlCol="0">
              <a:spAutoFit/>
            </a:bodyPr>
            <a:lstStyle/>
            <a:p>
              <a:r>
                <a:rPr lang="en-US" altLang="zh-CN" sz="8000" b="1" i="1" dirty="0">
                  <a:gradFill>
                    <a:gsLst>
                      <a:gs pos="0">
                        <a:srgbClr val="4472C4"/>
                      </a:gs>
                      <a:gs pos="79000">
                        <a:srgbClr val="4472C4">
                          <a:alpha val="0"/>
                        </a:srgbClr>
                      </a:gs>
                    </a:gsLst>
                    <a:lin ang="5400000" scaled="0"/>
                  </a:gradFill>
                  <a:latin typeface="微软雅黑" panose="020B0503020204020204" pitchFamily="34" charset="-122"/>
                  <a:ea typeface="微软雅黑" panose="020B0503020204020204" pitchFamily="34" charset="-122"/>
                </a:rPr>
                <a:t>03</a:t>
              </a:r>
              <a:endParaRPr lang="zh-CN" altLang="en-US" sz="8000" b="1" i="1" dirty="0">
                <a:gradFill>
                  <a:gsLst>
                    <a:gs pos="0">
                      <a:srgbClr val="4472C4"/>
                    </a:gs>
                    <a:gs pos="79000">
                      <a:srgbClr val="4472C4">
                        <a:alpha val="0"/>
                      </a:srgbClr>
                    </a:gs>
                  </a:gsLst>
                  <a:lin ang="5400000" scaled="0"/>
                </a:gra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EAC1E643-9F4B-411C-AE59-E5C999ED3D98}"/>
              </a:ext>
            </a:extLst>
          </p:cNvPr>
          <p:cNvGrpSpPr/>
          <p:nvPr/>
        </p:nvGrpSpPr>
        <p:grpSpPr>
          <a:xfrm>
            <a:off x="4692714" y="1682812"/>
            <a:ext cx="3081356" cy="3484326"/>
            <a:chOff x="1786902" y="1686837"/>
            <a:chExt cx="3081356" cy="3484326"/>
          </a:xfrm>
        </p:grpSpPr>
        <p:sp>
          <p:nvSpPr>
            <p:cNvPr id="33" name="文本框 32">
              <a:extLst>
                <a:ext uri="{FF2B5EF4-FFF2-40B4-BE49-F238E27FC236}">
                  <a16:creationId xmlns:a16="http://schemas.microsoft.com/office/drawing/2014/main" id="{969387DD-1834-4BAD-9586-B93E2A3485EC}"/>
                </a:ext>
              </a:extLst>
            </p:cNvPr>
            <p:cNvSpPr txBox="1"/>
            <p:nvPr/>
          </p:nvSpPr>
          <p:spPr>
            <a:xfrm>
              <a:off x="1786902" y="3418952"/>
              <a:ext cx="3081356"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34" name="文本框 33">
              <a:extLst>
                <a:ext uri="{FF2B5EF4-FFF2-40B4-BE49-F238E27FC236}">
                  <a16:creationId xmlns:a16="http://schemas.microsoft.com/office/drawing/2014/main" id="{B5330A36-8962-4574-ACC6-4E6CF74B5D33}"/>
                </a:ext>
              </a:extLst>
            </p:cNvPr>
            <p:cNvSpPr txBox="1"/>
            <p:nvPr/>
          </p:nvSpPr>
          <p:spPr>
            <a:xfrm>
              <a:off x="2748246" y="2533531"/>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35" name="文本框 34">
              <a:extLst>
                <a:ext uri="{FF2B5EF4-FFF2-40B4-BE49-F238E27FC236}">
                  <a16:creationId xmlns:a16="http://schemas.microsoft.com/office/drawing/2014/main" id="{58C1AADC-109F-4247-98F2-0287F533BE2F}"/>
                </a:ext>
              </a:extLst>
            </p:cNvPr>
            <p:cNvSpPr txBox="1"/>
            <p:nvPr/>
          </p:nvSpPr>
          <p:spPr>
            <a:xfrm>
              <a:off x="2632993" y="1686837"/>
              <a:ext cx="1451038" cy="1323439"/>
            </a:xfrm>
            <a:prstGeom prst="rect">
              <a:avLst/>
            </a:prstGeom>
            <a:noFill/>
          </p:spPr>
          <p:txBody>
            <a:bodyPr wrap="none" rtlCol="0">
              <a:spAutoFit/>
            </a:bodyPr>
            <a:lstStyle/>
            <a:p>
              <a:r>
                <a:rPr lang="en-US" altLang="zh-CN" sz="8000" b="1" i="1" dirty="0">
                  <a:gradFill>
                    <a:gsLst>
                      <a:gs pos="0">
                        <a:srgbClr val="4472C4"/>
                      </a:gs>
                      <a:gs pos="79000">
                        <a:srgbClr val="4472C4">
                          <a:alpha val="0"/>
                        </a:srgbClr>
                      </a:gs>
                    </a:gsLst>
                    <a:lin ang="5400000" scaled="0"/>
                  </a:gradFill>
                  <a:latin typeface="微软雅黑" panose="020B0503020204020204" pitchFamily="34" charset="-122"/>
                  <a:ea typeface="微软雅黑" panose="020B0503020204020204" pitchFamily="34" charset="-122"/>
                </a:rPr>
                <a:t>02</a:t>
              </a:r>
              <a:endParaRPr lang="zh-CN" altLang="en-US" sz="8000" b="1" i="1" dirty="0">
                <a:gradFill>
                  <a:gsLst>
                    <a:gs pos="0">
                      <a:srgbClr val="4472C4"/>
                    </a:gs>
                    <a:gs pos="79000">
                      <a:srgbClr val="4472C4">
                        <a:alpha val="0"/>
                      </a:srgbClr>
                    </a:gs>
                  </a:gsLst>
                  <a:lin ang="5400000" scaled="0"/>
                </a:gradFill>
                <a:latin typeface="微软雅黑" panose="020B0503020204020204" pitchFamily="34" charset="-122"/>
                <a:ea typeface="微软雅黑" panose="020B0503020204020204" pitchFamily="34" charset="-122"/>
              </a:endParaRPr>
            </a:p>
          </p:txBody>
        </p:sp>
      </p:grpSp>
      <p:sp>
        <p:nvSpPr>
          <p:cNvPr id="36" name="文本框 35">
            <a:extLst>
              <a:ext uri="{FF2B5EF4-FFF2-40B4-BE49-F238E27FC236}">
                <a16:creationId xmlns:a16="http://schemas.microsoft.com/office/drawing/2014/main" id="{5F79B410-FF22-438A-8735-E2B77D643ADC}"/>
              </a:ext>
            </a:extLst>
          </p:cNvPr>
          <p:cNvSpPr txBox="1"/>
          <p:nvPr/>
        </p:nvSpPr>
        <p:spPr>
          <a:xfrm>
            <a:off x="-384720" y="-1664104"/>
            <a:ext cx="10585176" cy="3770263"/>
          </a:xfrm>
          <a:prstGeom prst="rect">
            <a:avLst/>
          </a:prstGeom>
          <a:noFill/>
        </p:spPr>
        <p:txBody>
          <a:bodyPr wrap="square">
            <a:spAutoFit/>
          </a:bodyPr>
          <a:lstStyle/>
          <a:p>
            <a:r>
              <a:rPr kumimoji="0" lang="en-US" altLang="zh-CN" sz="23900" b="1" i="1" u="none" strike="noStrike" kern="1200" cap="none" spc="0" normalizeH="0" baseline="0" noProof="0" dirty="0">
                <a:ln w="63500">
                  <a:solidFill>
                    <a:schemeClr val="bg1">
                      <a:lumMod val="95000"/>
                      <a:alpha val="29000"/>
                    </a:schemeClr>
                  </a:solidFill>
                </a:ln>
                <a:noFill/>
                <a:effectLst/>
                <a:uLnTx/>
                <a:uFillTx/>
                <a:latin typeface="微软雅黑" panose="020B0503020204020204" pitchFamily="34" charset="-122"/>
                <a:ea typeface="微软雅黑" panose="020B0503020204020204" pitchFamily="34" charset="-122"/>
                <a:cs typeface="+mn-cs"/>
              </a:rPr>
              <a:t>PLAN</a:t>
            </a:r>
            <a:endParaRPr lang="zh-CN" altLang="en-US" sz="4000" dirty="0">
              <a:ln>
                <a:solidFill>
                  <a:schemeClr val="bg1">
                    <a:lumMod val="95000"/>
                    <a:alpha val="29000"/>
                  </a:schemeClr>
                </a:solidFill>
              </a:ln>
            </a:endParaRPr>
          </a:p>
        </p:txBody>
      </p:sp>
      <p:sp>
        <p:nvSpPr>
          <p:cNvPr id="37" name="文本框 36">
            <a:extLst>
              <a:ext uri="{FF2B5EF4-FFF2-40B4-BE49-F238E27FC236}">
                <a16:creationId xmlns:a16="http://schemas.microsoft.com/office/drawing/2014/main" id="{260F9155-C306-4591-A3B4-1754E81E1900}"/>
              </a:ext>
            </a:extLst>
          </p:cNvPr>
          <p:cNvSpPr txBox="1"/>
          <p:nvPr/>
        </p:nvSpPr>
        <p:spPr>
          <a:xfrm>
            <a:off x="3105089" y="5090396"/>
            <a:ext cx="10585176" cy="3770263"/>
          </a:xfrm>
          <a:prstGeom prst="rect">
            <a:avLst/>
          </a:prstGeom>
          <a:noFill/>
        </p:spPr>
        <p:txBody>
          <a:bodyPr wrap="square">
            <a:spAutoFit/>
          </a:bodyPr>
          <a:lstStyle/>
          <a:p>
            <a:r>
              <a:rPr kumimoji="0" lang="en-US" altLang="zh-CN" sz="23900" b="1" i="1" u="none" strike="noStrike" kern="1200" cap="none" spc="0" normalizeH="0" baseline="0" noProof="0" dirty="0">
                <a:ln w="63500">
                  <a:solidFill>
                    <a:schemeClr val="bg1">
                      <a:lumMod val="95000"/>
                      <a:alpha val="29000"/>
                    </a:schemeClr>
                  </a:solidFill>
                </a:ln>
                <a:noFill/>
                <a:effectLst/>
                <a:uLnTx/>
                <a:uFillTx/>
                <a:latin typeface="微软雅黑" panose="020B0503020204020204" pitchFamily="34" charset="-122"/>
                <a:ea typeface="微软雅黑" panose="020B0503020204020204" pitchFamily="34" charset="-122"/>
                <a:cs typeface="+mn-cs"/>
              </a:rPr>
              <a:t>PLAN</a:t>
            </a:r>
            <a:endParaRPr lang="zh-CN" altLang="en-US" sz="4000" dirty="0">
              <a:ln>
                <a:solidFill>
                  <a:schemeClr val="bg1">
                    <a:lumMod val="95000"/>
                    <a:alpha val="29000"/>
                  </a:schemeClr>
                </a:solidFill>
              </a:ln>
            </a:endParaRPr>
          </a:p>
        </p:txBody>
      </p:sp>
    </p:spTree>
    <p:extLst>
      <p:ext uri="{BB962C8B-B14F-4D97-AF65-F5344CB8AC3E}">
        <p14:creationId xmlns:p14="http://schemas.microsoft.com/office/powerpoint/2010/main" val="35218793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extLst>
              <a:ext uri="{BEBA8EAE-BF5A-486C-A8C5-ECC9F3942E4B}">
                <a14:imgProps xmlns:a14="http://schemas.microsoft.com/office/drawing/2010/main">
                  <a14:imgLayer r:embed="rId3">
                    <a14:imgEffect>
                      <a14:brightnessContrast bright="18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5" name="梯形 34">
            <a:extLst>
              <a:ext uri="{FF2B5EF4-FFF2-40B4-BE49-F238E27FC236}">
                <a16:creationId xmlns:a16="http://schemas.microsoft.com/office/drawing/2014/main" id="{41A668F9-DD32-4AE8-9B1A-D262F779D27C}"/>
              </a:ext>
            </a:extLst>
          </p:cNvPr>
          <p:cNvSpPr/>
          <p:nvPr/>
        </p:nvSpPr>
        <p:spPr>
          <a:xfrm>
            <a:off x="-2400944" y="-288662"/>
            <a:ext cx="17882424" cy="7619156"/>
          </a:xfrm>
          <a:prstGeom prst="trapezoid">
            <a:avLst/>
          </a:prstGeom>
          <a:solidFill>
            <a:srgbClr val="85A2D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67DF6707-B2D8-4E0B-8A54-A69E42EF729D}"/>
              </a:ext>
            </a:extLst>
          </p:cNvPr>
          <p:cNvSpPr/>
          <p:nvPr/>
        </p:nvSpPr>
        <p:spPr>
          <a:xfrm>
            <a:off x="-137160" y="1112520"/>
            <a:ext cx="12420600" cy="5775960"/>
          </a:xfrm>
          <a:custGeom>
            <a:avLst/>
            <a:gdLst>
              <a:gd name="connsiteX0" fmla="*/ 121920 w 12252960"/>
              <a:gd name="connsiteY0" fmla="*/ 4846320 h 5760720"/>
              <a:gd name="connsiteX1" fmla="*/ 2301240 w 12252960"/>
              <a:gd name="connsiteY1" fmla="*/ 4632960 h 5760720"/>
              <a:gd name="connsiteX2" fmla="*/ 4053840 w 12252960"/>
              <a:gd name="connsiteY2" fmla="*/ 4450080 h 5760720"/>
              <a:gd name="connsiteX3" fmla="*/ 5166360 w 12252960"/>
              <a:gd name="connsiteY3" fmla="*/ 4267200 h 5760720"/>
              <a:gd name="connsiteX4" fmla="*/ 7239000 w 12252960"/>
              <a:gd name="connsiteY4" fmla="*/ 3124200 h 5760720"/>
              <a:gd name="connsiteX5" fmla="*/ 7376160 w 12252960"/>
              <a:gd name="connsiteY5" fmla="*/ 2743200 h 5760720"/>
              <a:gd name="connsiteX6" fmla="*/ 8153400 w 12252960"/>
              <a:gd name="connsiteY6" fmla="*/ 2225040 h 5760720"/>
              <a:gd name="connsiteX7" fmla="*/ 8473440 w 12252960"/>
              <a:gd name="connsiteY7" fmla="*/ 0 h 5760720"/>
              <a:gd name="connsiteX8" fmla="*/ 11628120 w 12252960"/>
              <a:gd name="connsiteY8" fmla="*/ 487680 h 5760720"/>
              <a:gd name="connsiteX9" fmla="*/ 12252960 w 12252960"/>
              <a:gd name="connsiteY9" fmla="*/ 91440 h 5760720"/>
              <a:gd name="connsiteX10" fmla="*/ 12237720 w 12252960"/>
              <a:gd name="connsiteY10" fmla="*/ 5745480 h 5760720"/>
              <a:gd name="connsiteX11" fmla="*/ 0 w 12252960"/>
              <a:gd name="connsiteY11" fmla="*/ 5760720 h 5760720"/>
              <a:gd name="connsiteX12" fmla="*/ 15240 w 12252960"/>
              <a:gd name="connsiteY12" fmla="*/ 4831080 h 5760720"/>
              <a:gd name="connsiteX13" fmla="*/ 167640 w 12252960"/>
              <a:gd name="connsiteY13" fmla="*/ 4815840 h 5760720"/>
              <a:gd name="connsiteX0" fmla="*/ 228600 w 12359640"/>
              <a:gd name="connsiteY0" fmla="*/ 4846320 h 5760720"/>
              <a:gd name="connsiteX1" fmla="*/ 2407920 w 12359640"/>
              <a:gd name="connsiteY1" fmla="*/ 4632960 h 5760720"/>
              <a:gd name="connsiteX2" fmla="*/ 4160520 w 12359640"/>
              <a:gd name="connsiteY2" fmla="*/ 4450080 h 5760720"/>
              <a:gd name="connsiteX3" fmla="*/ 5273040 w 12359640"/>
              <a:gd name="connsiteY3" fmla="*/ 4267200 h 5760720"/>
              <a:gd name="connsiteX4" fmla="*/ 7345680 w 12359640"/>
              <a:gd name="connsiteY4" fmla="*/ 3124200 h 5760720"/>
              <a:gd name="connsiteX5" fmla="*/ 7482840 w 12359640"/>
              <a:gd name="connsiteY5" fmla="*/ 2743200 h 5760720"/>
              <a:gd name="connsiteX6" fmla="*/ 8260080 w 12359640"/>
              <a:gd name="connsiteY6" fmla="*/ 2225040 h 5760720"/>
              <a:gd name="connsiteX7" fmla="*/ 8580120 w 12359640"/>
              <a:gd name="connsiteY7" fmla="*/ 0 h 5760720"/>
              <a:gd name="connsiteX8" fmla="*/ 11734800 w 12359640"/>
              <a:gd name="connsiteY8" fmla="*/ 487680 h 5760720"/>
              <a:gd name="connsiteX9" fmla="*/ 12359640 w 12359640"/>
              <a:gd name="connsiteY9" fmla="*/ 91440 h 5760720"/>
              <a:gd name="connsiteX10" fmla="*/ 12344400 w 12359640"/>
              <a:gd name="connsiteY10" fmla="*/ 5745480 h 5760720"/>
              <a:gd name="connsiteX11" fmla="*/ 106680 w 12359640"/>
              <a:gd name="connsiteY11" fmla="*/ 5760720 h 5760720"/>
              <a:gd name="connsiteX12" fmla="*/ 0 w 12359640"/>
              <a:gd name="connsiteY12" fmla="*/ 4815840 h 5760720"/>
              <a:gd name="connsiteX13" fmla="*/ 274320 w 12359640"/>
              <a:gd name="connsiteY13" fmla="*/ 4815840 h 5760720"/>
              <a:gd name="connsiteX0" fmla="*/ 228600 w 12359640"/>
              <a:gd name="connsiteY0" fmla="*/ 4846320 h 5745480"/>
              <a:gd name="connsiteX1" fmla="*/ 2407920 w 12359640"/>
              <a:gd name="connsiteY1" fmla="*/ 4632960 h 5745480"/>
              <a:gd name="connsiteX2" fmla="*/ 4160520 w 12359640"/>
              <a:gd name="connsiteY2" fmla="*/ 4450080 h 5745480"/>
              <a:gd name="connsiteX3" fmla="*/ 5273040 w 12359640"/>
              <a:gd name="connsiteY3" fmla="*/ 4267200 h 5745480"/>
              <a:gd name="connsiteX4" fmla="*/ 7345680 w 12359640"/>
              <a:gd name="connsiteY4" fmla="*/ 3124200 h 5745480"/>
              <a:gd name="connsiteX5" fmla="*/ 7482840 w 12359640"/>
              <a:gd name="connsiteY5" fmla="*/ 2743200 h 5745480"/>
              <a:gd name="connsiteX6" fmla="*/ 8260080 w 12359640"/>
              <a:gd name="connsiteY6" fmla="*/ 2225040 h 5745480"/>
              <a:gd name="connsiteX7" fmla="*/ 8580120 w 12359640"/>
              <a:gd name="connsiteY7" fmla="*/ 0 h 5745480"/>
              <a:gd name="connsiteX8" fmla="*/ 11734800 w 12359640"/>
              <a:gd name="connsiteY8" fmla="*/ 487680 h 5745480"/>
              <a:gd name="connsiteX9" fmla="*/ 12359640 w 12359640"/>
              <a:gd name="connsiteY9" fmla="*/ 91440 h 5745480"/>
              <a:gd name="connsiteX10" fmla="*/ 12344400 w 12359640"/>
              <a:gd name="connsiteY10" fmla="*/ 5745480 h 5745480"/>
              <a:gd name="connsiteX11" fmla="*/ 0 w 12359640"/>
              <a:gd name="connsiteY11" fmla="*/ 5715000 h 5745480"/>
              <a:gd name="connsiteX12" fmla="*/ 0 w 12359640"/>
              <a:gd name="connsiteY12" fmla="*/ 4815840 h 5745480"/>
              <a:gd name="connsiteX13" fmla="*/ 274320 w 12359640"/>
              <a:gd name="connsiteY13" fmla="*/ 4815840 h 5745480"/>
              <a:gd name="connsiteX0" fmla="*/ 228600 w 12359640"/>
              <a:gd name="connsiteY0" fmla="*/ 4846320 h 5745480"/>
              <a:gd name="connsiteX1" fmla="*/ 2407920 w 12359640"/>
              <a:gd name="connsiteY1" fmla="*/ 4632960 h 5745480"/>
              <a:gd name="connsiteX2" fmla="*/ 4160520 w 12359640"/>
              <a:gd name="connsiteY2" fmla="*/ 4450080 h 5745480"/>
              <a:gd name="connsiteX3" fmla="*/ 5273040 w 12359640"/>
              <a:gd name="connsiteY3" fmla="*/ 4267200 h 5745480"/>
              <a:gd name="connsiteX4" fmla="*/ 7345680 w 12359640"/>
              <a:gd name="connsiteY4" fmla="*/ 3124200 h 5745480"/>
              <a:gd name="connsiteX5" fmla="*/ 7482840 w 12359640"/>
              <a:gd name="connsiteY5" fmla="*/ 2743200 h 5745480"/>
              <a:gd name="connsiteX6" fmla="*/ 8260080 w 12359640"/>
              <a:gd name="connsiteY6" fmla="*/ 2225040 h 5745480"/>
              <a:gd name="connsiteX7" fmla="*/ 8580120 w 12359640"/>
              <a:gd name="connsiteY7" fmla="*/ 0 h 5745480"/>
              <a:gd name="connsiteX8" fmla="*/ 11734800 w 12359640"/>
              <a:gd name="connsiteY8" fmla="*/ 487680 h 5745480"/>
              <a:gd name="connsiteX9" fmla="*/ 12359640 w 12359640"/>
              <a:gd name="connsiteY9" fmla="*/ 91440 h 5745480"/>
              <a:gd name="connsiteX10" fmla="*/ 12344400 w 12359640"/>
              <a:gd name="connsiteY10" fmla="*/ 5745480 h 5745480"/>
              <a:gd name="connsiteX11" fmla="*/ 0 w 12359640"/>
              <a:gd name="connsiteY11" fmla="*/ 5715000 h 5745480"/>
              <a:gd name="connsiteX12" fmla="*/ 0 w 12359640"/>
              <a:gd name="connsiteY12" fmla="*/ 4815840 h 5745480"/>
              <a:gd name="connsiteX13" fmla="*/ 60960 w 12359640"/>
              <a:gd name="connsiteY13" fmla="*/ 4831080 h 5745480"/>
              <a:gd name="connsiteX0" fmla="*/ 228600 w 12359640"/>
              <a:gd name="connsiteY0" fmla="*/ 4876800 h 5745480"/>
              <a:gd name="connsiteX1" fmla="*/ 2407920 w 12359640"/>
              <a:gd name="connsiteY1" fmla="*/ 4632960 h 5745480"/>
              <a:gd name="connsiteX2" fmla="*/ 4160520 w 12359640"/>
              <a:gd name="connsiteY2" fmla="*/ 4450080 h 5745480"/>
              <a:gd name="connsiteX3" fmla="*/ 5273040 w 12359640"/>
              <a:gd name="connsiteY3" fmla="*/ 4267200 h 5745480"/>
              <a:gd name="connsiteX4" fmla="*/ 7345680 w 12359640"/>
              <a:gd name="connsiteY4" fmla="*/ 3124200 h 5745480"/>
              <a:gd name="connsiteX5" fmla="*/ 7482840 w 12359640"/>
              <a:gd name="connsiteY5" fmla="*/ 2743200 h 5745480"/>
              <a:gd name="connsiteX6" fmla="*/ 8260080 w 12359640"/>
              <a:gd name="connsiteY6" fmla="*/ 2225040 h 5745480"/>
              <a:gd name="connsiteX7" fmla="*/ 8580120 w 12359640"/>
              <a:gd name="connsiteY7" fmla="*/ 0 h 5745480"/>
              <a:gd name="connsiteX8" fmla="*/ 11734800 w 12359640"/>
              <a:gd name="connsiteY8" fmla="*/ 487680 h 5745480"/>
              <a:gd name="connsiteX9" fmla="*/ 12359640 w 12359640"/>
              <a:gd name="connsiteY9" fmla="*/ 91440 h 5745480"/>
              <a:gd name="connsiteX10" fmla="*/ 12344400 w 12359640"/>
              <a:gd name="connsiteY10" fmla="*/ 5745480 h 5745480"/>
              <a:gd name="connsiteX11" fmla="*/ 0 w 12359640"/>
              <a:gd name="connsiteY11" fmla="*/ 5715000 h 5745480"/>
              <a:gd name="connsiteX12" fmla="*/ 0 w 12359640"/>
              <a:gd name="connsiteY12" fmla="*/ 4815840 h 5745480"/>
              <a:gd name="connsiteX13" fmla="*/ 60960 w 12359640"/>
              <a:gd name="connsiteY13" fmla="*/ 4831080 h 5745480"/>
              <a:gd name="connsiteX0" fmla="*/ 228600 w 12359640"/>
              <a:gd name="connsiteY0" fmla="*/ 4876800 h 5745480"/>
              <a:gd name="connsiteX1" fmla="*/ 2407920 w 12359640"/>
              <a:gd name="connsiteY1" fmla="*/ 4602480 h 5745480"/>
              <a:gd name="connsiteX2" fmla="*/ 4160520 w 12359640"/>
              <a:gd name="connsiteY2" fmla="*/ 4450080 h 5745480"/>
              <a:gd name="connsiteX3" fmla="*/ 5273040 w 12359640"/>
              <a:gd name="connsiteY3" fmla="*/ 4267200 h 5745480"/>
              <a:gd name="connsiteX4" fmla="*/ 7345680 w 12359640"/>
              <a:gd name="connsiteY4" fmla="*/ 3124200 h 5745480"/>
              <a:gd name="connsiteX5" fmla="*/ 7482840 w 12359640"/>
              <a:gd name="connsiteY5" fmla="*/ 2743200 h 5745480"/>
              <a:gd name="connsiteX6" fmla="*/ 8260080 w 12359640"/>
              <a:gd name="connsiteY6" fmla="*/ 2225040 h 5745480"/>
              <a:gd name="connsiteX7" fmla="*/ 8580120 w 12359640"/>
              <a:gd name="connsiteY7" fmla="*/ 0 h 5745480"/>
              <a:gd name="connsiteX8" fmla="*/ 11734800 w 12359640"/>
              <a:gd name="connsiteY8" fmla="*/ 487680 h 5745480"/>
              <a:gd name="connsiteX9" fmla="*/ 12359640 w 12359640"/>
              <a:gd name="connsiteY9" fmla="*/ 91440 h 5745480"/>
              <a:gd name="connsiteX10" fmla="*/ 12344400 w 12359640"/>
              <a:gd name="connsiteY10" fmla="*/ 5745480 h 5745480"/>
              <a:gd name="connsiteX11" fmla="*/ 0 w 12359640"/>
              <a:gd name="connsiteY11" fmla="*/ 5715000 h 5745480"/>
              <a:gd name="connsiteX12" fmla="*/ 0 w 12359640"/>
              <a:gd name="connsiteY12" fmla="*/ 4815840 h 5745480"/>
              <a:gd name="connsiteX13" fmla="*/ 60960 w 12359640"/>
              <a:gd name="connsiteY13" fmla="*/ 4831080 h 5745480"/>
              <a:gd name="connsiteX0" fmla="*/ 228600 w 12359640"/>
              <a:gd name="connsiteY0" fmla="*/ 4876800 h 5745480"/>
              <a:gd name="connsiteX1" fmla="*/ 2407920 w 12359640"/>
              <a:gd name="connsiteY1" fmla="*/ 4602480 h 5745480"/>
              <a:gd name="connsiteX2" fmla="*/ 4145280 w 12359640"/>
              <a:gd name="connsiteY2" fmla="*/ 4480560 h 5745480"/>
              <a:gd name="connsiteX3" fmla="*/ 5273040 w 12359640"/>
              <a:gd name="connsiteY3" fmla="*/ 4267200 h 5745480"/>
              <a:gd name="connsiteX4" fmla="*/ 7345680 w 12359640"/>
              <a:gd name="connsiteY4" fmla="*/ 3124200 h 5745480"/>
              <a:gd name="connsiteX5" fmla="*/ 7482840 w 12359640"/>
              <a:gd name="connsiteY5" fmla="*/ 2743200 h 5745480"/>
              <a:gd name="connsiteX6" fmla="*/ 8260080 w 12359640"/>
              <a:gd name="connsiteY6" fmla="*/ 2225040 h 5745480"/>
              <a:gd name="connsiteX7" fmla="*/ 8580120 w 12359640"/>
              <a:gd name="connsiteY7" fmla="*/ 0 h 5745480"/>
              <a:gd name="connsiteX8" fmla="*/ 11734800 w 12359640"/>
              <a:gd name="connsiteY8" fmla="*/ 487680 h 5745480"/>
              <a:gd name="connsiteX9" fmla="*/ 12359640 w 12359640"/>
              <a:gd name="connsiteY9" fmla="*/ 91440 h 5745480"/>
              <a:gd name="connsiteX10" fmla="*/ 12344400 w 12359640"/>
              <a:gd name="connsiteY10" fmla="*/ 5745480 h 5745480"/>
              <a:gd name="connsiteX11" fmla="*/ 0 w 12359640"/>
              <a:gd name="connsiteY11" fmla="*/ 5715000 h 5745480"/>
              <a:gd name="connsiteX12" fmla="*/ 0 w 12359640"/>
              <a:gd name="connsiteY12" fmla="*/ 4815840 h 5745480"/>
              <a:gd name="connsiteX13" fmla="*/ 60960 w 12359640"/>
              <a:gd name="connsiteY13" fmla="*/ 4831080 h 5745480"/>
              <a:gd name="connsiteX0" fmla="*/ 228600 w 12359640"/>
              <a:gd name="connsiteY0" fmla="*/ 4907280 h 5775960"/>
              <a:gd name="connsiteX1" fmla="*/ 2407920 w 12359640"/>
              <a:gd name="connsiteY1" fmla="*/ 4632960 h 5775960"/>
              <a:gd name="connsiteX2" fmla="*/ 4145280 w 12359640"/>
              <a:gd name="connsiteY2" fmla="*/ 4511040 h 5775960"/>
              <a:gd name="connsiteX3" fmla="*/ 5273040 w 12359640"/>
              <a:gd name="connsiteY3" fmla="*/ 4297680 h 5775960"/>
              <a:gd name="connsiteX4" fmla="*/ 7345680 w 12359640"/>
              <a:gd name="connsiteY4" fmla="*/ 3154680 h 5775960"/>
              <a:gd name="connsiteX5" fmla="*/ 7482840 w 12359640"/>
              <a:gd name="connsiteY5" fmla="*/ 2773680 h 5775960"/>
              <a:gd name="connsiteX6" fmla="*/ 8260080 w 12359640"/>
              <a:gd name="connsiteY6" fmla="*/ 2255520 h 5775960"/>
              <a:gd name="connsiteX7" fmla="*/ 8610600 w 12359640"/>
              <a:gd name="connsiteY7" fmla="*/ 0 h 5775960"/>
              <a:gd name="connsiteX8" fmla="*/ 11734800 w 12359640"/>
              <a:gd name="connsiteY8" fmla="*/ 518160 h 5775960"/>
              <a:gd name="connsiteX9" fmla="*/ 12359640 w 12359640"/>
              <a:gd name="connsiteY9" fmla="*/ 121920 h 5775960"/>
              <a:gd name="connsiteX10" fmla="*/ 12344400 w 12359640"/>
              <a:gd name="connsiteY10" fmla="*/ 5775960 h 5775960"/>
              <a:gd name="connsiteX11" fmla="*/ 0 w 12359640"/>
              <a:gd name="connsiteY11" fmla="*/ 5745480 h 5775960"/>
              <a:gd name="connsiteX12" fmla="*/ 0 w 12359640"/>
              <a:gd name="connsiteY12" fmla="*/ 4846320 h 5775960"/>
              <a:gd name="connsiteX13" fmla="*/ 60960 w 12359640"/>
              <a:gd name="connsiteY13" fmla="*/ 4861560 h 5775960"/>
              <a:gd name="connsiteX0" fmla="*/ 228600 w 12359640"/>
              <a:gd name="connsiteY0" fmla="*/ 4907280 h 5775960"/>
              <a:gd name="connsiteX1" fmla="*/ 2407920 w 12359640"/>
              <a:gd name="connsiteY1" fmla="*/ 4632960 h 5775960"/>
              <a:gd name="connsiteX2" fmla="*/ 4145280 w 12359640"/>
              <a:gd name="connsiteY2" fmla="*/ 4511040 h 5775960"/>
              <a:gd name="connsiteX3" fmla="*/ 5273040 w 12359640"/>
              <a:gd name="connsiteY3" fmla="*/ 4297680 h 5775960"/>
              <a:gd name="connsiteX4" fmla="*/ 7345680 w 12359640"/>
              <a:gd name="connsiteY4" fmla="*/ 3154680 h 5775960"/>
              <a:gd name="connsiteX5" fmla="*/ 7482840 w 12359640"/>
              <a:gd name="connsiteY5" fmla="*/ 2773680 h 5775960"/>
              <a:gd name="connsiteX6" fmla="*/ 8260080 w 12359640"/>
              <a:gd name="connsiteY6" fmla="*/ 2255520 h 5775960"/>
              <a:gd name="connsiteX7" fmla="*/ 8610600 w 12359640"/>
              <a:gd name="connsiteY7" fmla="*/ 0 h 5775960"/>
              <a:gd name="connsiteX8" fmla="*/ 11734800 w 12359640"/>
              <a:gd name="connsiteY8" fmla="*/ 518160 h 5775960"/>
              <a:gd name="connsiteX9" fmla="*/ 12359640 w 12359640"/>
              <a:gd name="connsiteY9" fmla="*/ 121920 h 5775960"/>
              <a:gd name="connsiteX10" fmla="*/ 12344400 w 12359640"/>
              <a:gd name="connsiteY10" fmla="*/ 5775960 h 5775960"/>
              <a:gd name="connsiteX11" fmla="*/ 0 w 12359640"/>
              <a:gd name="connsiteY11" fmla="*/ 5745480 h 5775960"/>
              <a:gd name="connsiteX12" fmla="*/ 0 w 12359640"/>
              <a:gd name="connsiteY12" fmla="*/ 4846320 h 5775960"/>
              <a:gd name="connsiteX13" fmla="*/ 60960 w 12359640"/>
              <a:gd name="connsiteY13" fmla="*/ 4861560 h 5775960"/>
              <a:gd name="connsiteX0" fmla="*/ 228600 w 12359640"/>
              <a:gd name="connsiteY0" fmla="*/ 4907280 h 5775960"/>
              <a:gd name="connsiteX1" fmla="*/ 2407920 w 12359640"/>
              <a:gd name="connsiteY1" fmla="*/ 4632960 h 5775960"/>
              <a:gd name="connsiteX2" fmla="*/ 4145280 w 12359640"/>
              <a:gd name="connsiteY2" fmla="*/ 4511040 h 5775960"/>
              <a:gd name="connsiteX3" fmla="*/ 5273040 w 12359640"/>
              <a:gd name="connsiteY3" fmla="*/ 4297680 h 5775960"/>
              <a:gd name="connsiteX4" fmla="*/ 7345680 w 12359640"/>
              <a:gd name="connsiteY4" fmla="*/ 3154680 h 5775960"/>
              <a:gd name="connsiteX5" fmla="*/ 7482840 w 12359640"/>
              <a:gd name="connsiteY5" fmla="*/ 2773680 h 5775960"/>
              <a:gd name="connsiteX6" fmla="*/ 8260080 w 12359640"/>
              <a:gd name="connsiteY6" fmla="*/ 2255520 h 5775960"/>
              <a:gd name="connsiteX7" fmla="*/ 8610600 w 12359640"/>
              <a:gd name="connsiteY7" fmla="*/ 0 h 5775960"/>
              <a:gd name="connsiteX8" fmla="*/ 11750040 w 12359640"/>
              <a:gd name="connsiteY8" fmla="*/ 533400 h 5775960"/>
              <a:gd name="connsiteX9" fmla="*/ 12359640 w 12359640"/>
              <a:gd name="connsiteY9" fmla="*/ 121920 h 5775960"/>
              <a:gd name="connsiteX10" fmla="*/ 12344400 w 12359640"/>
              <a:gd name="connsiteY10" fmla="*/ 5775960 h 5775960"/>
              <a:gd name="connsiteX11" fmla="*/ 0 w 12359640"/>
              <a:gd name="connsiteY11" fmla="*/ 5745480 h 5775960"/>
              <a:gd name="connsiteX12" fmla="*/ 0 w 12359640"/>
              <a:gd name="connsiteY12" fmla="*/ 4846320 h 5775960"/>
              <a:gd name="connsiteX13" fmla="*/ 60960 w 12359640"/>
              <a:gd name="connsiteY13" fmla="*/ 4861560 h 5775960"/>
              <a:gd name="connsiteX0" fmla="*/ 228600 w 12405360"/>
              <a:gd name="connsiteY0" fmla="*/ 4907280 h 5775960"/>
              <a:gd name="connsiteX1" fmla="*/ 2407920 w 12405360"/>
              <a:gd name="connsiteY1" fmla="*/ 4632960 h 5775960"/>
              <a:gd name="connsiteX2" fmla="*/ 4145280 w 12405360"/>
              <a:gd name="connsiteY2" fmla="*/ 4511040 h 5775960"/>
              <a:gd name="connsiteX3" fmla="*/ 5273040 w 12405360"/>
              <a:gd name="connsiteY3" fmla="*/ 4297680 h 5775960"/>
              <a:gd name="connsiteX4" fmla="*/ 7345680 w 12405360"/>
              <a:gd name="connsiteY4" fmla="*/ 3154680 h 5775960"/>
              <a:gd name="connsiteX5" fmla="*/ 7482840 w 12405360"/>
              <a:gd name="connsiteY5" fmla="*/ 2773680 h 5775960"/>
              <a:gd name="connsiteX6" fmla="*/ 8260080 w 12405360"/>
              <a:gd name="connsiteY6" fmla="*/ 2255520 h 5775960"/>
              <a:gd name="connsiteX7" fmla="*/ 8610600 w 12405360"/>
              <a:gd name="connsiteY7" fmla="*/ 0 h 5775960"/>
              <a:gd name="connsiteX8" fmla="*/ 11750040 w 12405360"/>
              <a:gd name="connsiteY8" fmla="*/ 533400 h 5775960"/>
              <a:gd name="connsiteX9" fmla="*/ 12405360 w 12405360"/>
              <a:gd name="connsiteY9" fmla="*/ 152400 h 5775960"/>
              <a:gd name="connsiteX10" fmla="*/ 12344400 w 12405360"/>
              <a:gd name="connsiteY10" fmla="*/ 5775960 h 5775960"/>
              <a:gd name="connsiteX11" fmla="*/ 0 w 12405360"/>
              <a:gd name="connsiteY11" fmla="*/ 5745480 h 5775960"/>
              <a:gd name="connsiteX12" fmla="*/ 0 w 12405360"/>
              <a:gd name="connsiteY12" fmla="*/ 4846320 h 5775960"/>
              <a:gd name="connsiteX13" fmla="*/ 60960 w 12405360"/>
              <a:gd name="connsiteY13" fmla="*/ 4861560 h 5775960"/>
              <a:gd name="connsiteX0" fmla="*/ 228600 w 12420600"/>
              <a:gd name="connsiteY0" fmla="*/ 4907280 h 5775960"/>
              <a:gd name="connsiteX1" fmla="*/ 2407920 w 12420600"/>
              <a:gd name="connsiteY1" fmla="*/ 4632960 h 5775960"/>
              <a:gd name="connsiteX2" fmla="*/ 4145280 w 12420600"/>
              <a:gd name="connsiteY2" fmla="*/ 4511040 h 5775960"/>
              <a:gd name="connsiteX3" fmla="*/ 5273040 w 12420600"/>
              <a:gd name="connsiteY3" fmla="*/ 4297680 h 5775960"/>
              <a:gd name="connsiteX4" fmla="*/ 7345680 w 12420600"/>
              <a:gd name="connsiteY4" fmla="*/ 3154680 h 5775960"/>
              <a:gd name="connsiteX5" fmla="*/ 7482840 w 12420600"/>
              <a:gd name="connsiteY5" fmla="*/ 2773680 h 5775960"/>
              <a:gd name="connsiteX6" fmla="*/ 8260080 w 12420600"/>
              <a:gd name="connsiteY6" fmla="*/ 2255520 h 5775960"/>
              <a:gd name="connsiteX7" fmla="*/ 8610600 w 12420600"/>
              <a:gd name="connsiteY7" fmla="*/ 0 h 5775960"/>
              <a:gd name="connsiteX8" fmla="*/ 11750040 w 12420600"/>
              <a:gd name="connsiteY8" fmla="*/ 533400 h 5775960"/>
              <a:gd name="connsiteX9" fmla="*/ 12405360 w 12420600"/>
              <a:gd name="connsiteY9" fmla="*/ 152400 h 5775960"/>
              <a:gd name="connsiteX10" fmla="*/ 12420600 w 12420600"/>
              <a:gd name="connsiteY10" fmla="*/ 5775960 h 5775960"/>
              <a:gd name="connsiteX11" fmla="*/ 0 w 12420600"/>
              <a:gd name="connsiteY11" fmla="*/ 5745480 h 5775960"/>
              <a:gd name="connsiteX12" fmla="*/ 0 w 12420600"/>
              <a:gd name="connsiteY12" fmla="*/ 4846320 h 5775960"/>
              <a:gd name="connsiteX13" fmla="*/ 60960 w 12420600"/>
              <a:gd name="connsiteY13" fmla="*/ 4861560 h 5775960"/>
              <a:gd name="connsiteX0" fmla="*/ 91440 w 12420600"/>
              <a:gd name="connsiteY0" fmla="*/ 4907280 h 5775960"/>
              <a:gd name="connsiteX1" fmla="*/ 2407920 w 12420600"/>
              <a:gd name="connsiteY1" fmla="*/ 4632960 h 5775960"/>
              <a:gd name="connsiteX2" fmla="*/ 4145280 w 12420600"/>
              <a:gd name="connsiteY2" fmla="*/ 4511040 h 5775960"/>
              <a:gd name="connsiteX3" fmla="*/ 5273040 w 12420600"/>
              <a:gd name="connsiteY3" fmla="*/ 4297680 h 5775960"/>
              <a:gd name="connsiteX4" fmla="*/ 7345680 w 12420600"/>
              <a:gd name="connsiteY4" fmla="*/ 3154680 h 5775960"/>
              <a:gd name="connsiteX5" fmla="*/ 7482840 w 12420600"/>
              <a:gd name="connsiteY5" fmla="*/ 2773680 h 5775960"/>
              <a:gd name="connsiteX6" fmla="*/ 8260080 w 12420600"/>
              <a:gd name="connsiteY6" fmla="*/ 2255520 h 5775960"/>
              <a:gd name="connsiteX7" fmla="*/ 8610600 w 12420600"/>
              <a:gd name="connsiteY7" fmla="*/ 0 h 5775960"/>
              <a:gd name="connsiteX8" fmla="*/ 11750040 w 12420600"/>
              <a:gd name="connsiteY8" fmla="*/ 533400 h 5775960"/>
              <a:gd name="connsiteX9" fmla="*/ 12405360 w 12420600"/>
              <a:gd name="connsiteY9" fmla="*/ 152400 h 5775960"/>
              <a:gd name="connsiteX10" fmla="*/ 12420600 w 12420600"/>
              <a:gd name="connsiteY10" fmla="*/ 5775960 h 5775960"/>
              <a:gd name="connsiteX11" fmla="*/ 0 w 12420600"/>
              <a:gd name="connsiteY11" fmla="*/ 5745480 h 5775960"/>
              <a:gd name="connsiteX12" fmla="*/ 0 w 12420600"/>
              <a:gd name="connsiteY12" fmla="*/ 4846320 h 5775960"/>
              <a:gd name="connsiteX13" fmla="*/ 60960 w 12420600"/>
              <a:gd name="connsiteY13" fmla="*/ 4861560 h 577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20600" h="5775960">
                <a:moveTo>
                  <a:pt x="91440" y="4907280"/>
                </a:moveTo>
                <a:lnTo>
                  <a:pt x="2407920" y="4632960"/>
                </a:lnTo>
                <a:lnTo>
                  <a:pt x="4145280" y="4511040"/>
                </a:lnTo>
                <a:lnTo>
                  <a:pt x="5273040" y="4297680"/>
                </a:lnTo>
                <a:lnTo>
                  <a:pt x="7345680" y="3154680"/>
                </a:lnTo>
                <a:lnTo>
                  <a:pt x="7482840" y="2773680"/>
                </a:lnTo>
                <a:lnTo>
                  <a:pt x="8260080" y="2255520"/>
                </a:lnTo>
                <a:lnTo>
                  <a:pt x="8610600" y="0"/>
                </a:lnTo>
                <a:cubicBezTo>
                  <a:pt x="9682480" y="66040"/>
                  <a:pt x="10708640" y="360680"/>
                  <a:pt x="11750040" y="533400"/>
                </a:cubicBezTo>
                <a:lnTo>
                  <a:pt x="12405360" y="152400"/>
                </a:lnTo>
                <a:lnTo>
                  <a:pt x="12420600" y="5775960"/>
                </a:lnTo>
                <a:lnTo>
                  <a:pt x="0" y="5745480"/>
                </a:lnTo>
                <a:lnTo>
                  <a:pt x="0" y="4846320"/>
                </a:lnTo>
                <a:cubicBezTo>
                  <a:pt x="50800" y="4841240"/>
                  <a:pt x="10160" y="4866640"/>
                  <a:pt x="60960" y="4861560"/>
                </a:cubicBezTo>
              </a:path>
            </a:pathLst>
          </a:custGeom>
          <a:solidFill>
            <a:schemeClr val="tx2">
              <a:lumMod val="95000"/>
              <a:lumOff val="5000"/>
              <a:alpha val="70000"/>
            </a:schemeClr>
          </a:solidFill>
          <a:ln w="31750">
            <a:solidFill>
              <a:schemeClr val="bg1">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a:cs typeface="+mn-cs"/>
            </a:endParaRPr>
          </a:p>
        </p:txBody>
      </p:sp>
      <p:sp>
        <p:nvSpPr>
          <p:cNvPr id="6" name="椭圆 5">
            <a:extLst>
              <a:ext uri="{FF2B5EF4-FFF2-40B4-BE49-F238E27FC236}">
                <a16:creationId xmlns:a16="http://schemas.microsoft.com/office/drawing/2014/main" id="{4693BD13-38A4-4FE4-B3C9-74CE7578E8A8}"/>
              </a:ext>
            </a:extLst>
          </p:cNvPr>
          <p:cNvSpPr/>
          <p:nvPr/>
        </p:nvSpPr>
        <p:spPr>
          <a:xfrm>
            <a:off x="12100560" y="121920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7" name="椭圆 6">
            <a:extLst>
              <a:ext uri="{FF2B5EF4-FFF2-40B4-BE49-F238E27FC236}">
                <a16:creationId xmlns:a16="http://schemas.microsoft.com/office/drawing/2014/main" id="{699478E2-A4DD-43BC-A930-DF270EAD574E}"/>
              </a:ext>
            </a:extLst>
          </p:cNvPr>
          <p:cNvSpPr/>
          <p:nvPr/>
        </p:nvSpPr>
        <p:spPr>
          <a:xfrm>
            <a:off x="11490960" y="155448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8" name="椭圆 7">
            <a:extLst>
              <a:ext uri="{FF2B5EF4-FFF2-40B4-BE49-F238E27FC236}">
                <a16:creationId xmlns:a16="http://schemas.microsoft.com/office/drawing/2014/main" id="{A2511B55-5DE3-4283-9DB6-4CAA83E35786}"/>
              </a:ext>
            </a:extLst>
          </p:cNvPr>
          <p:cNvSpPr/>
          <p:nvPr/>
        </p:nvSpPr>
        <p:spPr>
          <a:xfrm>
            <a:off x="8412480" y="102108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9" name="椭圆 8">
            <a:extLst>
              <a:ext uri="{FF2B5EF4-FFF2-40B4-BE49-F238E27FC236}">
                <a16:creationId xmlns:a16="http://schemas.microsoft.com/office/drawing/2014/main" id="{F01898A3-B2DB-4134-BAF4-BEE434AD3316}"/>
              </a:ext>
            </a:extLst>
          </p:cNvPr>
          <p:cNvSpPr/>
          <p:nvPr/>
        </p:nvSpPr>
        <p:spPr>
          <a:xfrm>
            <a:off x="8031480" y="324612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10" name="椭圆 9">
            <a:extLst>
              <a:ext uri="{FF2B5EF4-FFF2-40B4-BE49-F238E27FC236}">
                <a16:creationId xmlns:a16="http://schemas.microsoft.com/office/drawing/2014/main" id="{9CE9BF1E-3FBA-42D5-8A9D-465B8AACA452}"/>
              </a:ext>
            </a:extLst>
          </p:cNvPr>
          <p:cNvSpPr/>
          <p:nvPr/>
        </p:nvSpPr>
        <p:spPr>
          <a:xfrm>
            <a:off x="7269480" y="381762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11" name="椭圆 10">
            <a:extLst>
              <a:ext uri="{FF2B5EF4-FFF2-40B4-BE49-F238E27FC236}">
                <a16:creationId xmlns:a16="http://schemas.microsoft.com/office/drawing/2014/main" id="{372B3E48-EC9E-469B-9588-66BE8D5E0649}"/>
              </a:ext>
            </a:extLst>
          </p:cNvPr>
          <p:cNvSpPr/>
          <p:nvPr/>
        </p:nvSpPr>
        <p:spPr>
          <a:xfrm>
            <a:off x="7086600" y="419862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12" name="椭圆 11">
            <a:extLst>
              <a:ext uri="{FF2B5EF4-FFF2-40B4-BE49-F238E27FC236}">
                <a16:creationId xmlns:a16="http://schemas.microsoft.com/office/drawing/2014/main" id="{07E6C1EF-3C9B-470A-9302-249983ECACA2}"/>
              </a:ext>
            </a:extLst>
          </p:cNvPr>
          <p:cNvSpPr/>
          <p:nvPr/>
        </p:nvSpPr>
        <p:spPr>
          <a:xfrm>
            <a:off x="5029200" y="531114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13" name="椭圆 12">
            <a:extLst>
              <a:ext uri="{FF2B5EF4-FFF2-40B4-BE49-F238E27FC236}">
                <a16:creationId xmlns:a16="http://schemas.microsoft.com/office/drawing/2014/main" id="{9857A462-576F-4457-BCF3-04C7E03DFAB6}"/>
              </a:ext>
            </a:extLst>
          </p:cNvPr>
          <p:cNvSpPr/>
          <p:nvPr/>
        </p:nvSpPr>
        <p:spPr>
          <a:xfrm>
            <a:off x="3200400" y="556260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14" name="椭圆 13">
            <a:extLst>
              <a:ext uri="{FF2B5EF4-FFF2-40B4-BE49-F238E27FC236}">
                <a16:creationId xmlns:a16="http://schemas.microsoft.com/office/drawing/2014/main" id="{81C27B6D-641A-40F7-B067-E190A84DAA36}"/>
              </a:ext>
            </a:extLst>
          </p:cNvPr>
          <p:cNvSpPr/>
          <p:nvPr/>
        </p:nvSpPr>
        <p:spPr>
          <a:xfrm>
            <a:off x="1348740" y="5745480"/>
            <a:ext cx="182880" cy="182880"/>
          </a:xfrm>
          <a:prstGeom prst="ellipse">
            <a:avLst/>
          </a:prstGeom>
          <a:solidFill>
            <a:schemeClr val="tx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a:cs typeface="+mn-cs"/>
            </a:endParaRPr>
          </a:p>
        </p:txBody>
      </p:sp>
      <p:sp>
        <p:nvSpPr>
          <p:cNvPr id="18" name="文本框 17">
            <a:extLst>
              <a:ext uri="{FF2B5EF4-FFF2-40B4-BE49-F238E27FC236}">
                <a16:creationId xmlns:a16="http://schemas.microsoft.com/office/drawing/2014/main" id="{7346F39D-9C70-460C-BCCE-49FB1C5A879C}"/>
              </a:ext>
            </a:extLst>
          </p:cNvPr>
          <p:cNvSpPr txBox="1"/>
          <p:nvPr/>
        </p:nvSpPr>
        <p:spPr>
          <a:xfrm>
            <a:off x="4161808" y="6317456"/>
            <a:ext cx="7739343" cy="430887"/>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lumMod val="75000"/>
                  </a:prstClr>
                </a:solidFill>
                <a:effectLst/>
                <a:uLnTx/>
                <a:uFillTx/>
                <a:latin typeface="Microsoft Yi Baiti" panose="03000500000000000000" pitchFamily="66" charset="0"/>
                <a:ea typeface="Microsoft Yi Baiti" panose="03000500000000000000" pitchFamily="66" charset="0"/>
              </a:rPr>
              <a:t>Lorem ipsum dolor sit amet, consectetuer adipiscing elit. Maecenas porttitor congue massa. Fusce posuere, magna sed pulvinar ultricies, purus lectus malesuada libero, sit amet commodo magna eros quis </a:t>
            </a:r>
            <a:r>
              <a:rPr kumimoji="0" lang="en-US" altLang="zh-CN" sz="1400" b="0" i="0" u="none" strike="noStrike" kern="1200" cap="none" spc="0" normalizeH="0" baseline="0" noProof="0" dirty="0" err="1">
                <a:ln>
                  <a:noFill/>
                </a:ln>
                <a:solidFill>
                  <a:prstClr val="white">
                    <a:lumMod val="75000"/>
                  </a:prstClr>
                </a:solidFill>
                <a:effectLst/>
                <a:uLnTx/>
                <a:uFillTx/>
                <a:latin typeface="Microsoft Yi Baiti" panose="03000500000000000000" pitchFamily="66" charset="0"/>
                <a:ea typeface="Microsoft Yi Baiti" panose="03000500000000000000" pitchFamily="66" charset="0"/>
              </a:rPr>
              <a:t>urna</a:t>
            </a:r>
            <a:r>
              <a:rPr kumimoji="0" lang="en-US" altLang="zh-CN" sz="1400" b="0" i="0" u="none" strike="noStrike" kern="1200" cap="none" spc="0" normalizeH="0" baseline="0" noProof="0" dirty="0">
                <a:ln>
                  <a:noFill/>
                </a:ln>
                <a:solidFill>
                  <a:prstClr val="white">
                    <a:lumMod val="75000"/>
                  </a:prstClr>
                </a:solidFill>
                <a:effectLst/>
                <a:uLnTx/>
                <a:uFillTx/>
                <a:latin typeface="Microsoft Yi Baiti" panose="03000500000000000000" pitchFamily="66" charset="0"/>
                <a:ea typeface="Microsoft Yi Baiti" panose="03000500000000000000" pitchFamily="66" charset="0"/>
              </a:rPr>
              <a:t>.</a:t>
            </a:r>
          </a:p>
        </p:txBody>
      </p:sp>
      <p:pic>
        <p:nvPicPr>
          <p:cNvPr id="23" name="图形 22">
            <a:extLst>
              <a:ext uri="{FF2B5EF4-FFF2-40B4-BE49-F238E27FC236}">
                <a16:creationId xmlns:a16="http://schemas.microsoft.com/office/drawing/2014/main" id="{06705A04-9FDA-4DF8-8EB3-3CD34B98F49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2191" y="5179155"/>
            <a:ext cx="707482" cy="707482"/>
          </a:xfrm>
          <a:prstGeom prst="rect">
            <a:avLst/>
          </a:prstGeom>
        </p:spPr>
      </p:pic>
      <p:sp>
        <p:nvSpPr>
          <p:cNvPr id="24" name="文本框 23">
            <a:extLst>
              <a:ext uri="{FF2B5EF4-FFF2-40B4-BE49-F238E27FC236}">
                <a16:creationId xmlns:a16="http://schemas.microsoft.com/office/drawing/2014/main" id="{8948C402-C812-4C52-AD7E-B51D735601BE}"/>
              </a:ext>
            </a:extLst>
          </p:cNvPr>
          <p:cNvSpPr txBox="1"/>
          <p:nvPr/>
        </p:nvSpPr>
        <p:spPr>
          <a:xfrm>
            <a:off x="10366867" y="5939611"/>
            <a:ext cx="1598130"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30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rPr>
              <a:t>TARGET</a:t>
            </a:r>
            <a:endParaRPr kumimoji="0" lang="zh-CN" altLang="en-US" sz="1800" b="0" i="0" u="none" strike="noStrike" kern="1200" cap="none" spc="300" normalizeH="0" baseline="0" noProof="0" dirty="0">
              <a:ln>
                <a:noFill/>
              </a:ln>
              <a:solidFill>
                <a:prstClr val="white">
                  <a:lumMod val="85000"/>
                </a:prstClr>
              </a:solidFill>
              <a:effectLst/>
              <a:uLnTx/>
              <a:uFillTx/>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7BA1E2BA-C48B-4E1C-86A5-514CF0D994DF}"/>
              </a:ext>
            </a:extLst>
          </p:cNvPr>
          <p:cNvSpPr txBox="1"/>
          <p:nvPr/>
        </p:nvSpPr>
        <p:spPr>
          <a:xfrm>
            <a:off x="1200530" y="6019800"/>
            <a:ext cx="47929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1122</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7" name="文本框 26">
            <a:extLst>
              <a:ext uri="{FF2B5EF4-FFF2-40B4-BE49-F238E27FC236}">
                <a16:creationId xmlns:a16="http://schemas.microsoft.com/office/drawing/2014/main" id="{E287B1B9-FB94-42A8-9AB1-1E924E54C2A4}"/>
              </a:ext>
            </a:extLst>
          </p:cNvPr>
          <p:cNvSpPr txBox="1"/>
          <p:nvPr/>
        </p:nvSpPr>
        <p:spPr>
          <a:xfrm>
            <a:off x="3052191" y="5370216"/>
            <a:ext cx="47929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3947</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8" name="文本框 27">
            <a:extLst>
              <a:ext uri="{FF2B5EF4-FFF2-40B4-BE49-F238E27FC236}">
                <a16:creationId xmlns:a16="http://schemas.microsoft.com/office/drawing/2014/main" id="{0B4533DF-7870-4B06-9991-CA8FE95C5F7E}"/>
              </a:ext>
            </a:extLst>
          </p:cNvPr>
          <p:cNvSpPr txBox="1"/>
          <p:nvPr/>
        </p:nvSpPr>
        <p:spPr>
          <a:xfrm>
            <a:off x="4932322" y="5565299"/>
            <a:ext cx="479297"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4356</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文本框 28">
            <a:extLst>
              <a:ext uri="{FF2B5EF4-FFF2-40B4-BE49-F238E27FC236}">
                <a16:creationId xmlns:a16="http://schemas.microsoft.com/office/drawing/2014/main" id="{20D7CB49-8D12-4F4C-9241-D7A9F62A345C}"/>
              </a:ext>
            </a:extLst>
          </p:cNvPr>
          <p:cNvSpPr txBox="1"/>
          <p:nvPr/>
        </p:nvSpPr>
        <p:spPr>
          <a:xfrm>
            <a:off x="7361499" y="4267661"/>
            <a:ext cx="479297"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5823</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文本框 29">
            <a:extLst>
              <a:ext uri="{FF2B5EF4-FFF2-40B4-BE49-F238E27FC236}">
                <a16:creationId xmlns:a16="http://schemas.microsoft.com/office/drawing/2014/main" id="{7979ADB1-5A70-4C86-815D-1CC8D3233CCF}"/>
              </a:ext>
            </a:extLst>
          </p:cNvPr>
          <p:cNvSpPr txBox="1"/>
          <p:nvPr/>
        </p:nvSpPr>
        <p:spPr>
          <a:xfrm>
            <a:off x="6698743" y="3772629"/>
            <a:ext cx="479297"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6012</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文本框 30">
            <a:extLst>
              <a:ext uri="{FF2B5EF4-FFF2-40B4-BE49-F238E27FC236}">
                <a16:creationId xmlns:a16="http://schemas.microsoft.com/office/drawing/2014/main" id="{9BCDA088-B610-4FF8-939F-0AD6D6BE8DBA}"/>
              </a:ext>
            </a:extLst>
          </p:cNvPr>
          <p:cNvSpPr txBox="1"/>
          <p:nvPr/>
        </p:nvSpPr>
        <p:spPr>
          <a:xfrm>
            <a:off x="8329422" y="3305472"/>
            <a:ext cx="479297"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6528</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文本框 31">
            <a:extLst>
              <a:ext uri="{FF2B5EF4-FFF2-40B4-BE49-F238E27FC236}">
                <a16:creationId xmlns:a16="http://schemas.microsoft.com/office/drawing/2014/main" id="{B38423F1-FBD7-4C35-9049-66B1E7A637ED}"/>
              </a:ext>
            </a:extLst>
          </p:cNvPr>
          <p:cNvSpPr txBox="1"/>
          <p:nvPr/>
        </p:nvSpPr>
        <p:spPr>
          <a:xfrm>
            <a:off x="7883272" y="1021080"/>
            <a:ext cx="479297"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7748</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3" name="文本框 32">
            <a:extLst>
              <a:ext uri="{FF2B5EF4-FFF2-40B4-BE49-F238E27FC236}">
                <a16:creationId xmlns:a16="http://schemas.microsoft.com/office/drawing/2014/main" id="{88E87E65-71F8-4999-A1DB-9A21C6804052}"/>
              </a:ext>
            </a:extLst>
          </p:cNvPr>
          <p:cNvSpPr txBox="1"/>
          <p:nvPr/>
        </p:nvSpPr>
        <p:spPr>
          <a:xfrm>
            <a:off x="11253053" y="1910013"/>
            <a:ext cx="47929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7123</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4" name="文本框 33">
            <a:extLst>
              <a:ext uri="{FF2B5EF4-FFF2-40B4-BE49-F238E27FC236}">
                <a16:creationId xmlns:a16="http://schemas.microsoft.com/office/drawing/2014/main" id="{FE223EE9-ABD3-47A6-A635-C59C42EFF425}"/>
              </a:ext>
            </a:extLst>
          </p:cNvPr>
          <p:cNvSpPr txBox="1"/>
          <p:nvPr/>
        </p:nvSpPr>
        <p:spPr>
          <a:xfrm>
            <a:off x="11519673" y="1111478"/>
            <a:ext cx="479298" cy="215444"/>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7648</a:t>
            </a:r>
            <a:r>
              <a:rPr kumimoji="0" lang="en-US" altLang="zh-CN" sz="14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rPr>
              <a:t>M</a:t>
            </a:r>
            <a:endParaRPr kumimoji="0" lang="zh-CN" altLang="en-US" sz="2800" b="0" i="0" u="none" strike="noStrike" kern="1200" cap="none" spc="0" normalizeH="0" baseline="-2500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15837E8F-45F5-4E07-8C4C-6A4E886AB287}"/>
              </a:ext>
            </a:extLst>
          </p:cNvPr>
          <p:cNvGrpSpPr/>
          <p:nvPr/>
        </p:nvGrpSpPr>
        <p:grpSpPr>
          <a:xfrm>
            <a:off x="99724" y="995807"/>
            <a:ext cx="2415595" cy="2751549"/>
            <a:chOff x="6834976" y="906894"/>
            <a:chExt cx="538466" cy="613354"/>
          </a:xfrm>
        </p:grpSpPr>
        <p:sp>
          <p:nvSpPr>
            <p:cNvPr id="40" name="等腰三角形 39">
              <a:extLst>
                <a:ext uri="{FF2B5EF4-FFF2-40B4-BE49-F238E27FC236}">
                  <a16:creationId xmlns:a16="http://schemas.microsoft.com/office/drawing/2014/main" id="{4D185998-A46E-4169-9229-A024436B0C2D}"/>
                </a:ext>
              </a:extLst>
            </p:cNvPr>
            <p:cNvSpPr/>
            <p:nvPr/>
          </p:nvSpPr>
          <p:spPr>
            <a:xfrm rot="3292012">
              <a:off x="6840102" y="986869"/>
              <a:ext cx="613315" cy="453365"/>
            </a:xfrm>
            <a:prstGeom prst="triangle">
              <a:avLst/>
            </a:prstGeom>
            <a:solidFill>
              <a:srgbClr val="4472C4">
                <a:lumMod val="60000"/>
                <a:lumOff val="40000"/>
                <a:alpha val="62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等腰三角形 40">
              <a:extLst>
                <a:ext uri="{FF2B5EF4-FFF2-40B4-BE49-F238E27FC236}">
                  <a16:creationId xmlns:a16="http://schemas.microsoft.com/office/drawing/2014/main" id="{45CDFDE2-0DC4-48CD-B93B-83DBE328ED0B}"/>
                </a:ext>
              </a:extLst>
            </p:cNvPr>
            <p:cNvSpPr/>
            <p:nvPr/>
          </p:nvSpPr>
          <p:spPr>
            <a:xfrm rot="3292012">
              <a:off x="6773980" y="1113474"/>
              <a:ext cx="467770" cy="345778"/>
            </a:xfrm>
            <a:prstGeom prst="triangle">
              <a:avLst/>
            </a:prstGeom>
            <a:solidFill>
              <a:srgbClr val="0070C0">
                <a:alpha val="62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42" name="文本框 41">
            <a:extLst>
              <a:ext uri="{FF2B5EF4-FFF2-40B4-BE49-F238E27FC236}">
                <a16:creationId xmlns:a16="http://schemas.microsoft.com/office/drawing/2014/main" id="{230A0772-F8E7-40C4-A408-8A7C83C35B6F}"/>
              </a:ext>
            </a:extLst>
          </p:cNvPr>
          <p:cNvSpPr txBox="1"/>
          <p:nvPr/>
        </p:nvSpPr>
        <p:spPr>
          <a:xfrm>
            <a:off x="814572" y="1292195"/>
            <a:ext cx="5108374" cy="3108543"/>
          </a:xfrm>
          <a:prstGeom prst="rect">
            <a:avLst/>
          </a:prstGeom>
          <a:noFill/>
        </p:spPr>
        <p:txBody>
          <a:bodyPr wrap="square" lIns="0" tIns="0" rIns="0" b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TARGET</a:t>
            </a:r>
          </a:p>
          <a:p>
            <a:pPr marL="0" marR="0" lvl="0" indent="0" defTabSz="914400" rtl="0" eaLnBrk="1" fontAlgn="auto" latinLnBrk="0" hangingPunct="1">
              <a:lnSpc>
                <a:spcPct val="100000"/>
              </a:lnSpc>
              <a:spcBef>
                <a:spcPts val="0"/>
              </a:spcBef>
              <a:spcAft>
                <a:spcPts val="0"/>
              </a:spcAft>
              <a:buClrTx/>
              <a:buSzTx/>
              <a:buFontTx/>
              <a:buNone/>
              <a:tabLst/>
              <a:defRPr/>
            </a:pPr>
            <a:r>
              <a:rPr lang="en-US" altLang="zh-CN" sz="4000" spc="300" dirty="0">
                <a:solidFill>
                  <a:schemeClr val="bg1"/>
                </a:solidFill>
                <a:latin typeface="微软雅黑" panose="020B0503020204020204" pitchFamily="34" charset="-122"/>
                <a:ea typeface="微软雅黑" panose="020B0503020204020204" pitchFamily="34" charset="-122"/>
              </a:rPr>
              <a:t>FOR</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6600" b="0"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FUTURE</a:t>
            </a:r>
            <a:endParaRPr kumimoji="0" lang="zh-CN" altLang="en-US" sz="6600" b="0" i="0" u="none" strike="noStrike" kern="1200" cap="none" spc="30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8633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5">
            <a:extLst>
              <a:ext uri="{FF2B5EF4-FFF2-40B4-BE49-F238E27FC236}">
                <a16:creationId xmlns:a16="http://schemas.microsoft.com/office/drawing/2014/main" id="{A15268FE-C681-4635-93A8-C4533871E906}"/>
              </a:ext>
            </a:extLst>
          </p:cNvPr>
          <p:cNvSpPr/>
          <p:nvPr/>
        </p:nvSpPr>
        <p:spPr>
          <a:xfrm rot="1851144">
            <a:off x="1151420" y="-1427012"/>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5E96AF58-9907-4B0B-AD5C-04F386487F5A}"/>
              </a:ext>
            </a:extLst>
          </p:cNvPr>
          <p:cNvSpPr txBox="1"/>
          <p:nvPr/>
        </p:nvSpPr>
        <p:spPr>
          <a:xfrm>
            <a:off x="695325" y="1745983"/>
            <a:ext cx="4491422" cy="1015663"/>
          </a:xfrm>
          <a:prstGeom prst="rect">
            <a:avLst/>
          </a:prstGeom>
          <a:noFill/>
        </p:spPr>
        <p:txBody>
          <a:bodyPr wrap="none" rtlCol="0">
            <a:spAutoFit/>
          </a:bodyPr>
          <a:lstStyle/>
          <a:p>
            <a:r>
              <a:rPr lang="en-US" altLang="zh-CN" sz="6000" b="1" dirty="0">
                <a:solidFill>
                  <a:srgbClr val="769FCD"/>
                </a:solidFill>
                <a:latin typeface="微软雅黑" panose="020B0503020204020204" pitchFamily="34" charset="-122"/>
                <a:ea typeface="微软雅黑" panose="020B0503020204020204" pitchFamily="34" charset="-122"/>
              </a:rPr>
              <a:t>CONTENTS</a:t>
            </a:r>
            <a:endParaRPr lang="zh-CN" altLang="en-US" sz="6000" b="1" dirty="0">
              <a:solidFill>
                <a:srgbClr val="769FCD"/>
              </a:solidFill>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E36A4DB6-FA10-414E-9687-49AF1E188695}"/>
              </a:ext>
            </a:extLst>
          </p:cNvPr>
          <p:cNvSpPr txBox="1"/>
          <p:nvPr/>
        </p:nvSpPr>
        <p:spPr>
          <a:xfrm>
            <a:off x="655330" y="2953644"/>
            <a:ext cx="800219" cy="46166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目录</a:t>
            </a:r>
          </a:p>
        </p:txBody>
      </p:sp>
      <p:sp>
        <p:nvSpPr>
          <p:cNvPr id="4" name="矩形 3">
            <a:extLst>
              <a:ext uri="{FF2B5EF4-FFF2-40B4-BE49-F238E27FC236}">
                <a16:creationId xmlns:a16="http://schemas.microsoft.com/office/drawing/2014/main" id="{D20A9C2C-39FA-4AAA-8D69-9C5A99D0F54C}"/>
              </a:ext>
            </a:extLst>
          </p:cNvPr>
          <p:cNvSpPr/>
          <p:nvPr/>
        </p:nvSpPr>
        <p:spPr>
          <a:xfrm>
            <a:off x="761796" y="4384080"/>
            <a:ext cx="288032" cy="72008"/>
          </a:xfrm>
          <a:prstGeom prst="rect">
            <a:avLst/>
          </a:prstGeom>
          <a:solidFill>
            <a:srgbClr val="769F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9FCD"/>
              </a:solidFill>
            </a:endParaRPr>
          </a:p>
        </p:txBody>
      </p:sp>
      <p:sp>
        <p:nvSpPr>
          <p:cNvPr id="5" name="文本框 4">
            <a:extLst>
              <a:ext uri="{FF2B5EF4-FFF2-40B4-BE49-F238E27FC236}">
                <a16:creationId xmlns:a16="http://schemas.microsoft.com/office/drawing/2014/main" id="{276ADF66-C18A-4FE4-A0B3-59E80E3A687E}"/>
              </a:ext>
            </a:extLst>
          </p:cNvPr>
          <p:cNvSpPr txBox="1"/>
          <p:nvPr/>
        </p:nvSpPr>
        <p:spPr>
          <a:xfrm>
            <a:off x="699918" y="3607307"/>
            <a:ext cx="2960302" cy="584775"/>
          </a:xfrm>
          <a:prstGeom prst="rect">
            <a:avLst/>
          </a:prstGeom>
          <a:noFill/>
        </p:spPr>
        <p:txBody>
          <a:bodyPr wrap="square" rtlCol="0">
            <a:spAutoFit/>
          </a:bodyPr>
          <a:lstStyle/>
          <a:p>
            <a:r>
              <a:rPr lang="en-US" altLang="zh-CN" sz="1600" dirty="0">
                <a:latin typeface="Microsoft Yi Baiti" panose="03000500000000000000" pitchFamily="66" charset="0"/>
                <a:ea typeface="Microsoft Yi Baiti" panose="03000500000000000000" pitchFamily="66" charset="0"/>
              </a:rPr>
              <a:t>Periodic work summary report, please leaders criticism and correction.</a:t>
            </a:r>
            <a:endParaRPr lang="zh-CN" altLang="en-US" sz="1600" dirty="0">
              <a:latin typeface="Microsoft Yi Baiti" panose="03000500000000000000" pitchFamily="66" charset="0"/>
            </a:endParaRPr>
          </a:p>
        </p:txBody>
      </p:sp>
      <p:sp>
        <p:nvSpPr>
          <p:cNvPr id="6" name="文本框 5">
            <a:extLst>
              <a:ext uri="{FF2B5EF4-FFF2-40B4-BE49-F238E27FC236}">
                <a16:creationId xmlns:a16="http://schemas.microsoft.com/office/drawing/2014/main" id="{CED1ABBF-8F46-4D28-A847-9733ACFC2DF9}"/>
              </a:ext>
            </a:extLst>
          </p:cNvPr>
          <p:cNvSpPr txBox="1"/>
          <p:nvPr/>
        </p:nvSpPr>
        <p:spPr>
          <a:xfrm>
            <a:off x="8230845" y="1150915"/>
            <a:ext cx="1579278" cy="369332"/>
          </a:xfrm>
          <a:prstGeom prst="rect">
            <a:avLst/>
          </a:prstGeom>
          <a:noFill/>
        </p:spPr>
        <p:txBody>
          <a:bodyPr wrap="none" rtlCol="0">
            <a:spAutoFit/>
          </a:bodyPr>
          <a:lstStyle/>
          <a:p>
            <a:r>
              <a:rPr lang="zh-CN"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工作内容回顾</a:t>
            </a:r>
          </a:p>
        </p:txBody>
      </p:sp>
      <p:sp>
        <p:nvSpPr>
          <p:cNvPr id="7" name="文本框 6">
            <a:extLst>
              <a:ext uri="{FF2B5EF4-FFF2-40B4-BE49-F238E27FC236}">
                <a16:creationId xmlns:a16="http://schemas.microsoft.com/office/drawing/2014/main" id="{192EEFE6-2B09-4541-802F-40230639A2C3}"/>
              </a:ext>
            </a:extLst>
          </p:cNvPr>
          <p:cNvSpPr txBox="1"/>
          <p:nvPr/>
        </p:nvSpPr>
        <p:spPr>
          <a:xfrm>
            <a:off x="8230845" y="2546528"/>
            <a:ext cx="1579278" cy="369332"/>
          </a:xfrm>
          <a:prstGeom prst="rect">
            <a:avLst/>
          </a:prstGeom>
          <a:noFill/>
        </p:spPr>
        <p:txBody>
          <a:bodyPr wrap="none" rtlCol="0">
            <a:spAutoFit/>
          </a:bodyPr>
          <a:lstStyle/>
          <a:p>
            <a:r>
              <a:rPr lang="zh-CN"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市场数据分析</a:t>
            </a: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7F9CF58F-2688-4D92-908B-38DB6D8045F8}"/>
              </a:ext>
            </a:extLst>
          </p:cNvPr>
          <p:cNvSpPr txBox="1"/>
          <p:nvPr/>
        </p:nvSpPr>
        <p:spPr>
          <a:xfrm>
            <a:off x="8235119" y="3942141"/>
            <a:ext cx="1579278" cy="369332"/>
          </a:xfrm>
          <a:prstGeom prst="rect">
            <a:avLst/>
          </a:prstGeom>
          <a:noFill/>
        </p:spPr>
        <p:txBody>
          <a:bodyPr wrap="none" rtlCol="0">
            <a:spAutoFit/>
          </a:bodyPr>
          <a:lstStyle/>
          <a:p>
            <a:r>
              <a:rPr lang="zh-CN"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工作经验总结</a:t>
            </a:r>
            <a:endParaRPr lang="zh-CN" altLang="en-US"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C269BB98-17F2-4437-BBFA-C6ABFB85783B}"/>
              </a:ext>
            </a:extLst>
          </p:cNvPr>
          <p:cNvSpPr txBox="1"/>
          <p:nvPr/>
        </p:nvSpPr>
        <p:spPr>
          <a:xfrm>
            <a:off x="8230845" y="5337754"/>
            <a:ext cx="1579278" cy="369332"/>
          </a:xfrm>
          <a:prstGeom prst="rect">
            <a:avLst/>
          </a:prstGeom>
          <a:noFill/>
        </p:spPr>
        <p:txBody>
          <a:bodyPr wrap="none" rtlCol="0">
            <a:spAutoFit/>
          </a:bodyPr>
          <a:lstStyle/>
          <a:p>
            <a:r>
              <a:rPr lang="zh-CN" altLang="zh-CN" sz="1800" b="1" kern="100" dirty="0">
                <a:effectLst/>
                <a:latin typeface="微软雅黑" panose="020B0503020204020204" pitchFamily="34" charset="-122"/>
                <a:ea typeface="微软雅黑" panose="020B0503020204020204" pitchFamily="34" charset="-122"/>
                <a:cs typeface="Times New Roman" panose="02020603050405020304" pitchFamily="18" charset="0"/>
              </a:rPr>
              <a:t>未来工作计划</a:t>
            </a:r>
            <a:endParaRPr lang="zh-CN" altLang="en-US"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D21760D-420B-45D4-94BF-E9BFEC10ADED}"/>
              </a:ext>
            </a:extLst>
          </p:cNvPr>
          <p:cNvSpPr txBox="1"/>
          <p:nvPr/>
        </p:nvSpPr>
        <p:spPr>
          <a:xfrm>
            <a:off x="7350476" y="950860"/>
            <a:ext cx="880369" cy="769441"/>
          </a:xfrm>
          <a:prstGeom prst="rect">
            <a:avLst/>
          </a:prstGeom>
          <a:noFill/>
        </p:spPr>
        <p:txBody>
          <a:bodyPr wrap="none" rtlCol="0">
            <a:spAutoFit/>
          </a:bodyPr>
          <a:lstStyle/>
          <a:p>
            <a:r>
              <a:rPr lang="en-US" altLang="zh-CN" sz="4400" b="1" dirty="0">
                <a:solidFill>
                  <a:srgbClr val="769FCD"/>
                </a:solidFill>
                <a:latin typeface="微软雅黑" panose="020B0503020204020204" pitchFamily="34" charset="-122"/>
                <a:ea typeface="微软雅黑" panose="020B0503020204020204" pitchFamily="34" charset="-122"/>
              </a:rPr>
              <a:t>01</a:t>
            </a:r>
            <a:endParaRPr lang="zh-CN" altLang="en-US" sz="4400" b="1" dirty="0">
              <a:solidFill>
                <a:srgbClr val="769FCD"/>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8A4C289B-E70B-4632-BE01-28171E6DE517}"/>
              </a:ext>
            </a:extLst>
          </p:cNvPr>
          <p:cNvSpPr txBox="1"/>
          <p:nvPr/>
        </p:nvSpPr>
        <p:spPr>
          <a:xfrm>
            <a:off x="7350476" y="2346474"/>
            <a:ext cx="880369" cy="769441"/>
          </a:xfrm>
          <a:prstGeom prst="rect">
            <a:avLst/>
          </a:prstGeom>
          <a:noFill/>
        </p:spPr>
        <p:txBody>
          <a:bodyPr wrap="none" rtlCol="0">
            <a:spAutoFit/>
          </a:bodyPr>
          <a:lstStyle/>
          <a:p>
            <a:r>
              <a:rPr lang="en-US" altLang="zh-CN" sz="4400" b="1" dirty="0">
                <a:solidFill>
                  <a:srgbClr val="769FCD"/>
                </a:solidFill>
                <a:latin typeface="微软雅黑" panose="020B0503020204020204" pitchFamily="34" charset="-122"/>
                <a:ea typeface="微软雅黑" panose="020B0503020204020204" pitchFamily="34" charset="-122"/>
              </a:rPr>
              <a:t>02</a:t>
            </a:r>
            <a:endParaRPr lang="zh-CN" altLang="en-US" sz="4400" b="1" dirty="0">
              <a:solidFill>
                <a:srgbClr val="769FCD"/>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D77E652-AAA1-4040-9536-44CB98ABE405}"/>
              </a:ext>
            </a:extLst>
          </p:cNvPr>
          <p:cNvSpPr txBox="1"/>
          <p:nvPr/>
        </p:nvSpPr>
        <p:spPr>
          <a:xfrm>
            <a:off x="7350476" y="3742086"/>
            <a:ext cx="880369" cy="769441"/>
          </a:xfrm>
          <a:prstGeom prst="rect">
            <a:avLst/>
          </a:prstGeom>
          <a:noFill/>
        </p:spPr>
        <p:txBody>
          <a:bodyPr wrap="none" rtlCol="0">
            <a:spAutoFit/>
          </a:bodyPr>
          <a:lstStyle/>
          <a:p>
            <a:r>
              <a:rPr lang="en-US" altLang="zh-CN" sz="4400" b="1" dirty="0">
                <a:solidFill>
                  <a:srgbClr val="769FCD"/>
                </a:solidFill>
                <a:latin typeface="微软雅黑" panose="020B0503020204020204" pitchFamily="34" charset="-122"/>
                <a:ea typeface="微软雅黑" panose="020B0503020204020204" pitchFamily="34" charset="-122"/>
              </a:rPr>
              <a:t>03</a:t>
            </a:r>
            <a:endParaRPr lang="zh-CN" altLang="en-US" sz="4400" b="1" dirty="0">
              <a:solidFill>
                <a:srgbClr val="769FCD"/>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2ACA3719-D943-4E01-B66B-CA488652AD75}"/>
              </a:ext>
            </a:extLst>
          </p:cNvPr>
          <p:cNvSpPr txBox="1"/>
          <p:nvPr/>
        </p:nvSpPr>
        <p:spPr>
          <a:xfrm>
            <a:off x="7350476" y="5137698"/>
            <a:ext cx="880369" cy="769441"/>
          </a:xfrm>
          <a:prstGeom prst="rect">
            <a:avLst/>
          </a:prstGeom>
          <a:noFill/>
        </p:spPr>
        <p:txBody>
          <a:bodyPr wrap="none" rtlCol="0">
            <a:spAutoFit/>
          </a:bodyPr>
          <a:lstStyle/>
          <a:p>
            <a:r>
              <a:rPr lang="en-US" altLang="zh-CN" sz="4400" b="1" dirty="0">
                <a:solidFill>
                  <a:srgbClr val="769FCD"/>
                </a:solidFill>
                <a:latin typeface="微软雅黑" panose="020B0503020204020204" pitchFamily="34" charset="-122"/>
                <a:ea typeface="微软雅黑" panose="020B0503020204020204" pitchFamily="34" charset="-122"/>
              </a:rPr>
              <a:t>04</a:t>
            </a:r>
            <a:endParaRPr lang="zh-CN" altLang="en-US" sz="4400" b="1" dirty="0">
              <a:solidFill>
                <a:srgbClr val="769FCD"/>
              </a:solidFill>
              <a:latin typeface="微软雅黑" panose="020B0503020204020204" pitchFamily="34" charset="-122"/>
              <a:ea typeface="微软雅黑" panose="020B0503020204020204" pitchFamily="34" charset="-122"/>
            </a:endParaRPr>
          </a:p>
        </p:txBody>
      </p:sp>
      <p:sp>
        <p:nvSpPr>
          <p:cNvPr id="15" name="平行四边形 14">
            <a:extLst>
              <a:ext uri="{FF2B5EF4-FFF2-40B4-BE49-F238E27FC236}">
                <a16:creationId xmlns:a16="http://schemas.microsoft.com/office/drawing/2014/main" id="{B05B0648-A661-489F-B376-1A0B5C895D15}"/>
              </a:ext>
            </a:extLst>
          </p:cNvPr>
          <p:cNvSpPr/>
          <p:nvPr/>
        </p:nvSpPr>
        <p:spPr>
          <a:xfrm rot="1851144">
            <a:off x="572389" y="-569654"/>
            <a:ext cx="408715" cy="3753501"/>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B390BC2A-D875-45F3-8737-65F0765017FD}"/>
              </a:ext>
            </a:extLst>
          </p:cNvPr>
          <p:cNvCxnSpPr>
            <a:cxnSpLocks/>
          </p:cNvCxnSpPr>
          <p:nvPr/>
        </p:nvCxnSpPr>
        <p:spPr>
          <a:xfrm flipH="1">
            <a:off x="-2692390" y="257644"/>
            <a:ext cx="3576780" cy="569112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C9B3360C-C4CD-4F1F-B8A0-EE9D1D1D7996}"/>
              </a:ext>
            </a:extLst>
          </p:cNvPr>
          <p:cNvCxnSpPr>
            <a:cxnSpLocks/>
          </p:cNvCxnSpPr>
          <p:nvPr/>
        </p:nvCxnSpPr>
        <p:spPr>
          <a:xfrm flipH="1">
            <a:off x="703431" y="-3447169"/>
            <a:ext cx="3576780" cy="5691126"/>
          </a:xfrm>
          <a:prstGeom prst="line">
            <a:avLst/>
          </a:prstGeom>
          <a:ln w="12700">
            <a:solidFill>
              <a:srgbClr val="B9D7EA"/>
            </a:solidFill>
          </a:ln>
        </p:spPr>
        <p:style>
          <a:lnRef idx="1">
            <a:schemeClr val="accent1"/>
          </a:lnRef>
          <a:fillRef idx="0">
            <a:schemeClr val="accent1"/>
          </a:fillRef>
          <a:effectRef idx="0">
            <a:schemeClr val="accent1"/>
          </a:effectRef>
          <a:fontRef idx="minor">
            <a:schemeClr val="tx1"/>
          </a:fontRef>
        </p:style>
      </p:cxnSp>
      <p:sp>
        <p:nvSpPr>
          <p:cNvPr id="21" name="平行四边形 20">
            <a:extLst>
              <a:ext uri="{FF2B5EF4-FFF2-40B4-BE49-F238E27FC236}">
                <a16:creationId xmlns:a16="http://schemas.microsoft.com/office/drawing/2014/main" id="{DD8313E0-1637-4452-9809-027EADB4384A}"/>
              </a:ext>
            </a:extLst>
          </p:cNvPr>
          <p:cNvSpPr/>
          <p:nvPr/>
        </p:nvSpPr>
        <p:spPr>
          <a:xfrm rot="1851144">
            <a:off x="11736520" y="1618632"/>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BEB0001A-AB0A-45E8-8103-E661E36216F6}"/>
              </a:ext>
            </a:extLst>
          </p:cNvPr>
          <p:cNvCxnSpPr>
            <a:cxnSpLocks/>
          </p:cNvCxnSpPr>
          <p:nvPr/>
        </p:nvCxnSpPr>
        <p:spPr>
          <a:xfrm flipH="1">
            <a:off x="7905445" y="4972758"/>
            <a:ext cx="3576780" cy="5691126"/>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4" name="等腰三角形 33">
            <a:extLst>
              <a:ext uri="{FF2B5EF4-FFF2-40B4-BE49-F238E27FC236}">
                <a16:creationId xmlns:a16="http://schemas.microsoft.com/office/drawing/2014/main" id="{D355579C-4EC6-4C54-991B-A399AEDAB5AC}"/>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a:extLst>
              <a:ext uri="{FF2B5EF4-FFF2-40B4-BE49-F238E27FC236}">
                <a16:creationId xmlns:a16="http://schemas.microsoft.com/office/drawing/2014/main" id="{A0F30213-17FA-4E27-92B0-1ACE13DDDDCD}"/>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a:extLst>
              <a:ext uri="{FF2B5EF4-FFF2-40B4-BE49-F238E27FC236}">
                <a16:creationId xmlns:a16="http://schemas.microsoft.com/office/drawing/2014/main" id="{DFAE3577-70B7-42C7-9BC8-F3E5E1EF21C1}"/>
              </a:ext>
            </a:extLst>
          </p:cNvPr>
          <p:cNvSpPr/>
          <p:nvPr/>
        </p:nvSpPr>
        <p:spPr>
          <a:xfrm rot="3292012">
            <a:off x="6784708" y="2382482"/>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a:extLst>
              <a:ext uri="{FF2B5EF4-FFF2-40B4-BE49-F238E27FC236}">
                <a16:creationId xmlns:a16="http://schemas.microsoft.com/office/drawing/2014/main" id="{107A654D-9E31-4AA6-84E8-A28E79CA4B4C}"/>
              </a:ext>
            </a:extLst>
          </p:cNvPr>
          <p:cNvSpPr/>
          <p:nvPr/>
        </p:nvSpPr>
        <p:spPr>
          <a:xfrm rot="3292012">
            <a:off x="6718586" y="2509087"/>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a:extLst>
              <a:ext uri="{FF2B5EF4-FFF2-40B4-BE49-F238E27FC236}">
                <a16:creationId xmlns:a16="http://schemas.microsoft.com/office/drawing/2014/main" id="{71A32E1B-68DA-4F1F-8562-81020719C1EA}"/>
              </a:ext>
            </a:extLst>
          </p:cNvPr>
          <p:cNvSpPr/>
          <p:nvPr/>
        </p:nvSpPr>
        <p:spPr>
          <a:xfrm rot="3292012">
            <a:off x="6734631" y="3779831"/>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a:extLst>
              <a:ext uri="{FF2B5EF4-FFF2-40B4-BE49-F238E27FC236}">
                <a16:creationId xmlns:a16="http://schemas.microsoft.com/office/drawing/2014/main" id="{0DC9BE26-BA16-44E5-B580-86CFD4E41E8F}"/>
              </a:ext>
            </a:extLst>
          </p:cNvPr>
          <p:cNvSpPr/>
          <p:nvPr/>
        </p:nvSpPr>
        <p:spPr>
          <a:xfrm rot="3292012">
            <a:off x="6668509" y="3906436"/>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a:extLst>
              <a:ext uri="{FF2B5EF4-FFF2-40B4-BE49-F238E27FC236}">
                <a16:creationId xmlns:a16="http://schemas.microsoft.com/office/drawing/2014/main" id="{A98901B9-963A-4C5E-9386-A07D05801FA7}"/>
              </a:ext>
            </a:extLst>
          </p:cNvPr>
          <p:cNvSpPr/>
          <p:nvPr/>
        </p:nvSpPr>
        <p:spPr>
          <a:xfrm rot="3292012">
            <a:off x="6681609" y="5173708"/>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E51060A2-FD54-4770-8215-2EAD5D241150}"/>
              </a:ext>
            </a:extLst>
          </p:cNvPr>
          <p:cNvSpPr/>
          <p:nvPr/>
        </p:nvSpPr>
        <p:spPr>
          <a:xfrm rot="3292012">
            <a:off x="6615487" y="5300313"/>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19845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B0A02C1-5A6E-4497-BE7F-6A772CACBCE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0" name="椭圆 9">
            <a:extLst>
              <a:ext uri="{FF2B5EF4-FFF2-40B4-BE49-F238E27FC236}">
                <a16:creationId xmlns:a16="http://schemas.microsoft.com/office/drawing/2014/main" id="{BA8E48F2-BEBA-43DC-AE50-EB41491741B7}"/>
              </a:ext>
            </a:extLst>
          </p:cNvPr>
          <p:cNvSpPr/>
          <p:nvPr/>
        </p:nvSpPr>
        <p:spPr>
          <a:xfrm>
            <a:off x="3791744" y="1268760"/>
            <a:ext cx="4608512" cy="4608512"/>
          </a:xfrm>
          <a:prstGeom prst="ellipse">
            <a:avLst/>
          </a:prstGeom>
          <a:solidFill>
            <a:srgbClr val="769FCD">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DA9B09E6-865C-4558-A6EB-38BE45B873E4}"/>
              </a:ext>
            </a:extLst>
          </p:cNvPr>
          <p:cNvSpPr txBox="1"/>
          <p:nvPr/>
        </p:nvSpPr>
        <p:spPr>
          <a:xfrm>
            <a:off x="4476420" y="2321774"/>
            <a:ext cx="3323987" cy="2214452"/>
          </a:xfrm>
          <a:prstGeom prst="rect">
            <a:avLst/>
          </a:prstGeom>
          <a:noFill/>
        </p:spPr>
        <p:txBody>
          <a:bodyPr wrap="none" rtlCol="0">
            <a:spAutoFit/>
          </a:bodyPr>
          <a:lstStyle/>
          <a:p>
            <a:pPr>
              <a:lnSpc>
                <a:spcPct val="120000"/>
              </a:lnSpc>
            </a:pPr>
            <a:r>
              <a:rPr lang="zh-CN" altLang="en-US" sz="6000" spc="120" dirty="0">
                <a:latin typeface="微软雅黑" panose="020B0503020204020204" pitchFamily="34" charset="-122"/>
                <a:ea typeface="微软雅黑" panose="020B0503020204020204" pitchFamily="34" charset="-122"/>
              </a:rPr>
              <a:t>汇报完毕</a:t>
            </a:r>
            <a:endParaRPr lang="en-US" altLang="zh-CN" sz="6000" spc="120" dirty="0">
              <a:latin typeface="微软雅黑" panose="020B0503020204020204" pitchFamily="34" charset="-122"/>
              <a:ea typeface="微软雅黑" panose="020B0503020204020204" pitchFamily="34" charset="-122"/>
            </a:endParaRPr>
          </a:p>
          <a:p>
            <a:pPr algn="ctr">
              <a:lnSpc>
                <a:spcPct val="120000"/>
              </a:lnSpc>
            </a:pPr>
            <a:r>
              <a:rPr lang="zh-CN" altLang="en-US" sz="6000" spc="120" dirty="0">
                <a:latin typeface="微软雅黑" panose="020B0503020204020204" pitchFamily="34" charset="-122"/>
                <a:ea typeface="微软雅黑" panose="020B0503020204020204" pitchFamily="34" charset="-122"/>
              </a:rPr>
              <a:t>感谢</a:t>
            </a:r>
            <a:r>
              <a:rPr lang="en-US" altLang="zh-CN" sz="6000" spc="120" dirty="0">
                <a:latin typeface="微软雅黑" panose="020B0503020204020204" pitchFamily="34" charset="-122"/>
                <a:ea typeface="微软雅黑" panose="020B0503020204020204" pitchFamily="34" charset="-122"/>
              </a:rPr>
              <a:t>!</a:t>
            </a:r>
            <a:endParaRPr lang="zh-CN" altLang="en-US" sz="6000" spc="120"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C11F975D-9C77-4962-906F-0B0CF1D2979D}"/>
              </a:ext>
            </a:extLst>
          </p:cNvPr>
          <p:cNvSpPr txBox="1"/>
          <p:nvPr/>
        </p:nvSpPr>
        <p:spPr>
          <a:xfrm>
            <a:off x="4434006" y="4344769"/>
            <a:ext cx="3323987" cy="584775"/>
          </a:xfrm>
          <a:prstGeom prst="rect">
            <a:avLst/>
          </a:prstGeom>
          <a:noFill/>
        </p:spPr>
        <p:txBody>
          <a:bodyPr wrap="square" rtlCol="0">
            <a:spAutoFit/>
          </a:bodyPr>
          <a:lstStyle/>
          <a:p>
            <a:pPr algn="dist"/>
            <a:r>
              <a:rPr lang="en-US" altLang="zh-CN" sz="3200" dirty="0">
                <a:effectLst/>
                <a:latin typeface="Microsoft Yi Baiti" panose="03000500000000000000" pitchFamily="66" charset="0"/>
                <a:ea typeface="Microsoft Yi Baiti" panose="03000500000000000000" pitchFamily="66" charset="0"/>
                <a:cs typeface="Segoe UI Semibold" panose="020B0702040204020203" pitchFamily="34" charset="0"/>
              </a:rPr>
              <a:t>THANK YOU</a:t>
            </a:r>
            <a:endParaRPr lang="zh-CN" altLang="en-US" sz="3200" dirty="0">
              <a:latin typeface="Microsoft Yi Baiti" panose="03000500000000000000" pitchFamily="66" charset="0"/>
              <a:cs typeface="Segoe UI Semibold" panose="020B0702040204020203" pitchFamily="34" charset="0"/>
            </a:endParaRPr>
          </a:p>
        </p:txBody>
      </p:sp>
      <p:sp>
        <p:nvSpPr>
          <p:cNvPr id="25" name="等腰三角形 24">
            <a:extLst>
              <a:ext uri="{FF2B5EF4-FFF2-40B4-BE49-F238E27FC236}">
                <a16:creationId xmlns:a16="http://schemas.microsoft.com/office/drawing/2014/main" id="{902AF699-5076-4DFB-A0CB-A9E0D33B8485}"/>
              </a:ext>
            </a:extLst>
          </p:cNvPr>
          <p:cNvSpPr/>
          <p:nvPr/>
        </p:nvSpPr>
        <p:spPr>
          <a:xfrm rot="3292012">
            <a:off x="3927932" y="1555273"/>
            <a:ext cx="1012149" cy="74818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a:extLst>
              <a:ext uri="{FF2B5EF4-FFF2-40B4-BE49-F238E27FC236}">
                <a16:creationId xmlns:a16="http://schemas.microsoft.com/office/drawing/2014/main" id="{EB5B20E6-1DB1-4C6E-AE4C-B31DF261ABA5}"/>
              </a:ext>
            </a:extLst>
          </p:cNvPr>
          <p:cNvSpPr/>
          <p:nvPr/>
        </p:nvSpPr>
        <p:spPr>
          <a:xfrm rot="3292012">
            <a:off x="3818811" y="1764208"/>
            <a:ext cx="771957" cy="57063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3D201F35-77ED-47C0-BE89-4FA3D44647FB}"/>
              </a:ext>
            </a:extLst>
          </p:cNvPr>
          <p:cNvSpPr txBox="1"/>
          <p:nvPr/>
        </p:nvSpPr>
        <p:spPr>
          <a:xfrm>
            <a:off x="10848528" y="6023711"/>
            <a:ext cx="1015663" cy="570028"/>
          </a:xfrm>
          <a:prstGeom prst="rect">
            <a:avLst/>
          </a:prstGeom>
          <a:noFill/>
        </p:spPr>
        <p:txBody>
          <a:bodyPr vert="eaVert" wrap="none" rtlCol="0">
            <a:spAutoFit/>
          </a:bodyPr>
          <a:lstStyle/>
          <a:p>
            <a:r>
              <a:rPr lang="zh-CN" altLang="en-US" dirty="0">
                <a:solidFill>
                  <a:schemeClr val="bg1"/>
                </a:solidFill>
                <a:latin typeface="华文新魏" panose="02010800040101010101" pitchFamily="2" charset="-122"/>
                <a:ea typeface="华文新魏" panose="02010800040101010101" pitchFamily="2" charset="-122"/>
              </a:rPr>
              <a:t>种花</a:t>
            </a:r>
            <a:endParaRPr lang="en-US" altLang="zh-CN" dirty="0">
              <a:solidFill>
                <a:schemeClr val="bg1"/>
              </a:solidFill>
              <a:latin typeface="华文新魏" panose="02010800040101010101" pitchFamily="2" charset="-122"/>
              <a:ea typeface="华文新魏" panose="02010800040101010101" pitchFamily="2" charset="-122"/>
            </a:endParaRPr>
          </a:p>
          <a:p>
            <a:r>
              <a:rPr lang="zh-CN" altLang="en-US" dirty="0">
                <a:solidFill>
                  <a:schemeClr val="bg1"/>
                </a:solidFill>
                <a:latin typeface="华文新魏" panose="02010800040101010101" pitchFamily="2" charset="-122"/>
                <a:ea typeface="华文新魏" panose="02010800040101010101" pitchFamily="2" charset="-122"/>
              </a:rPr>
              <a:t>兔基</a:t>
            </a:r>
          </a:p>
          <a:p>
            <a:endParaRPr lang="zh-CN" altLang="en-US" dirty="0"/>
          </a:p>
        </p:txBody>
      </p:sp>
    </p:spTree>
    <p:extLst>
      <p:ext uri="{BB962C8B-B14F-4D97-AF65-F5344CB8AC3E}">
        <p14:creationId xmlns:p14="http://schemas.microsoft.com/office/powerpoint/2010/main" val="3212667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3A1266-BC99-4BC5-8A58-88D69881AAB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C5EB176-F8D8-48B3-B364-FD41B352EBE5}"/>
              </a:ext>
            </a:extLst>
          </p:cNvPr>
          <p:cNvSpPr>
            <a:spLocks noGrp="1"/>
          </p:cNvSpPr>
          <p:nvPr>
            <p:ph idx="1"/>
          </p:nvPr>
        </p:nvSpPr>
        <p:spPr/>
        <p:txBody>
          <a:bodyPr/>
          <a:lstStyle/>
          <a:p>
            <a:r>
              <a:rPr lang="zh-CN" altLang="zh-CN"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rPr>
              <a:t>种花兔基</a:t>
            </a:r>
            <a:r>
              <a:rPr lang="zh-CN" altLang="en-US"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rPr>
              <a:t>   作品</a:t>
            </a:r>
            <a:endParaRPr lang="en-US" altLang="zh-CN"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p>
            <a:endParaRPr lang="en-US" altLang="zh-CN" sz="1800" kern="100" dirty="0">
              <a:solidFill>
                <a:srgbClr val="000000"/>
              </a:solidFill>
              <a:latin typeface="Arial" panose="020B0604020202020204" pitchFamily="34" charset="0"/>
              <a:ea typeface="等线" panose="02010600030101010101" pitchFamily="2" charset="-122"/>
              <a:cs typeface="Arial" panose="020B0604020202020204" pitchFamily="34" charset="0"/>
            </a:endParaRPr>
          </a:p>
          <a:p>
            <a:r>
              <a:rPr lang="en-US" altLang="zh-CN"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rPr>
              <a:t>51PPT</a:t>
            </a:r>
            <a:r>
              <a:rPr lang="zh-CN" altLang="en-US"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rPr>
              <a:t>模板网   </a:t>
            </a:r>
            <a:r>
              <a:rPr lang="en-US" altLang="zh-CN"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hlinkClick r:id="rId2"/>
              </a:rPr>
              <a:t>www.51pptmoban.com</a:t>
            </a:r>
            <a:r>
              <a:rPr lang="en-US" altLang="zh-CN"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r>
              <a:rPr lang="zh-CN" altLang="en-US" sz="1800" kern="100" dirty="0">
                <a:solidFill>
                  <a:srgbClr val="000000"/>
                </a:solidFill>
                <a:effectLst/>
                <a:latin typeface="Arial" panose="020B0604020202020204" pitchFamily="34" charset="0"/>
                <a:ea typeface="等线" panose="02010600030101010101" pitchFamily="2" charset="-122"/>
                <a:cs typeface="Arial" panose="020B0604020202020204" pitchFamily="34" charset="0"/>
              </a:rPr>
              <a:t>授权发布</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7109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3E30C7DE-7120-4D50-B0CC-A5B2F7589358}"/>
              </a:ext>
            </a:extLst>
          </p:cNvPr>
          <p:cNvSpPr/>
          <p:nvPr/>
        </p:nvSpPr>
        <p:spPr>
          <a:xfrm>
            <a:off x="7573006" y="1225795"/>
            <a:ext cx="2519685" cy="2519685"/>
          </a:xfrm>
          <a:prstGeom prst="ellipse">
            <a:avLst/>
          </a:prstGeom>
          <a:noFill/>
          <a:ln w="25400">
            <a:solidFill>
              <a:schemeClr val="accent1">
                <a:shade val="50000"/>
                <a:alpha val="62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46C7FF-6FB9-4766-BF2F-26C8D2D8B6C2}"/>
              </a:ext>
            </a:extLst>
          </p:cNvPr>
          <p:cNvSpPr txBox="1"/>
          <p:nvPr/>
        </p:nvSpPr>
        <p:spPr>
          <a:xfrm>
            <a:off x="7980693" y="1700808"/>
            <a:ext cx="1704313" cy="1569660"/>
          </a:xfrm>
          <a:prstGeom prst="rect">
            <a:avLst/>
          </a:prstGeom>
          <a:noFill/>
        </p:spPr>
        <p:txBody>
          <a:bodyPr wrap="none" rtlCol="0">
            <a:spAutoFit/>
          </a:bodyPr>
          <a:lstStyle/>
          <a:p>
            <a:r>
              <a:rPr lang="en-US" altLang="zh-CN" sz="9600" b="1" dirty="0">
                <a:solidFill>
                  <a:srgbClr val="769FCD"/>
                </a:solidFill>
                <a:latin typeface="微软雅黑" panose="020B0503020204020204" pitchFamily="34" charset="-122"/>
                <a:ea typeface="微软雅黑" panose="020B0503020204020204" pitchFamily="34" charset="-122"/>
              </a:rPr>
              <a:t>01</a:t>
            </a:r>
            <a:endParaRPr lang="zh-CN" altLang="en-US" sz="9600" b="1" dirty="0">
              <a:solidFill>
                <a:srgbClr val="769FCD"/>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BAF0C7B1-E7AF-4858-8C28-664997A23525}"/>
              </a:ext>
            </a:extLst>
          </p:cNvPr>
          <p:cNvSpPr txBox="1"/>
          <p:nvPr/>
        </p:nvSpPr>
        <p:spPr>
          <a:xfrm>
            <a:off x="7288973" y="4374463"/>
            <a:ext cx="3272050" cy="707886"/>
          </a:xfrm>
          <a:prstGeom prst="rect">
            <a:avLst/>
          </a:prstGeom>
          <a:noFill/>
        </p:spPr>
        <p:txBody>
          <a:bodyPr wrap="none" rtlCol="0">
            <a:spAutoFit/>
          </a:bodyPr>
          <a:lstStyle/>
          <a:p>
            <a:r>
              <a:rPr lang="zh-CN" altLang="zh-CN" sz="4000" b="1" kern="100" dirty="0">
                <a:solidFill>
                  <a:srgbClr val="769FCD"/>
                </a:solidFill>
                <a:effectLst/>
                <a:latin typeface="微软雅黑" panose="020B0503020204020204" pitchFamily="34" charset="-122"/>
                <a:ea typeface="微软雅黑" panose="020B0503020204020204" pitchFamily="34" charset="-122"/>
                <a:cs typeface="Times New Roman" panose="02020603050405020304" pitchFamily="18" charset="0"/>
              </a:rPr>
              <a:t>工作内容回顾</a:t>
            </a:r>
          </a:p>
        </p:txBody>
      </p:sp>
      <p:grpSp>
        <p:nvGrpSpPr>
          <p:cNvPr id="13" name="组合 12">
            <a:extLst>
              <a:ext uri="{FF2B5EF4-FFF2-40B4-BE49-F238E27FC236}">
                <a16:creationId xmlns:a16="http://schemas.microsoft.com/office/drawing/2014/main" id="{CE85CBB2-7B02-49D8-B144-E5295D02BA5A}"/>
              </a:ext>
            </a:extLst>
          </p:cNvPr>
          <p:cNvGrpSpPr/>
          <p:nvPr/>
        </p:nvGrpSpPr>
        <p:grpSpPr>
          <a:xfrm rot="501051">
            <a:off x="-3098581" y="-6325277"/>
            <a:ext cx="12690650" cy="17101305"/>
            <a:chOff x="-2692390" y="-3447169"/>
            <a:chExt cx="6972601" cy="9395939"/>
          </a:xfrm>
        </p:grpSpPr>
        <p:sp>
          <p:nvSpPr>
            <p:cNvPr id="7" name="平行四边形 6">
              <a:extLst>
                <a:ext uri="{FF2B5EF4-FFF2-40B4-BE49-F238E27FC236}">
                  <a16:creationId xmlns:a16="http://schemas.microsoft.com/office/drawing/2014/main" id="{8BAF0EB7-F0A0-4289-ACE6-419DFE57624A}"/>
                </a:ext>
              </a:extLst>
            </p:cNvPr>
            <p:cNvSpPr/>
            <p:nvPr/>
          </p:nvSpPr>
          <p:spPr>
            <a:xfrm rot="1851144">
              <a:off x="1151420" y="-1427012"/>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a16="http://schemas.microsoft.com/office/drawing/2014/main" id="{07E80DF9-FE25-419F-8A68-3E00630C27F1}"/>
                </a:ext>
              </a:extLst>
            </p:cNvPr>
            <p:cNvSpPr/>
            <p:nvPr/>
          </p:nvSpPr>
          <p:spPr>
            <a:xfrm rot="1851144">
              <a:off x="425880" y="-1385308"/>
              <a:ext cx="402888" cy="5873730"/>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611BFAD0-F1C3-45E8-AC79-722CBBBC6ECB}"/>
                </a:ext>
              </a:extLst>
            </p:cNvPr>
            <p:cNvCxnSpPr>
              <a:cxnSpLocks/>
            </p:cNvCxnSpPr>
            <p:nvPr/>
          </p:nvCxnSpPr>
          <p:spPr>
            <a:xfrm flipH="1">
              <a:off x="-2692390" y="257644"/>
              <a:ext cx="3576780" cy="569112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1DBFDD-9663-4894-93F7-D792C6FAD6A6}"/>
                </a:ext>
              </a:extLst>
            </p:cNvPr>
            <p:cNvCxnSpPr>
              <a:cxnSpLocks/>
            </p:cNvCxnSpPr>
            <p:nvPr/>
          </p:nvCxnSpPr>
          <p:spPr>
            <a:xfrm flipH="1">
              <a:off x="703431" y="-3447169"/>
              <a:ext cx="3576780" cy="5691126"/>
            </a:xfrm>
            <a:prstGeom prst="line">
              <a:avLst/>
            </a:prstGeom>
            <a:ln w="12700">
              <a:solidFill>
                <a:srgbClr val="B9D7EA"/>
              </a:solidFill>
            </a:ln>
          </p:spPr>
          <p:style>
            <a:lnRef idx="1">
              <a:schemeClr val="accent1"/>
            </a:lnRef>
            <a:fillRef idx="0">
              <a:schemeClr val="accent1"/>
            </a:fillRef>
            <a:effectRef idx="0">
              <a:schemeClr val="accent1"/>
            </a:effectRef>
            <a:fontRef idx="minor">
              <a:schemeClr val="tx1"/>
            </a:fontRef>
          </p:style>
        </p:cxnSp>
      </p:grpSp>
      <p:cxnSp>
        <p:nvCxnSpPr>
          <p:cNvPr id="45" name="连接符: 肘形 44">
            <a:extLst>
              <a:ext uri="{FF2B5EF4-FFF2-40B4-BE49-F238E27FC236}">
                <a16:creationId xmlns:a16="http://schemas.microsoft.com/office/drawing/2014/main" id="{957FD3E9-A4A4-413D-B8A9-EBD0DB3926C4}"/>
              </a:ext>
            </a:extLst>
          </p:cNvPr>
          <p:cNvCxnSpPr>
            <a:cxnSpLocks/>
          </p:cNvCxnSpPr>
          <p:nvPr/>
        </p:nvCxnSpPr>
        <p:spPr>
          <a:xfrm rot="16200000" flipH="1">
            <a:off x="7286147" y="4728998"/>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47" name="连接符: 肘形 46">
            <a:extLst>
              <a:ext uri="{FF2B5EF4-FFF2-40B4-BE49-F238E27FC236}">
                <a16:creationId xmlns:a16="http://schemas.microsoft.com/office/drawing/2014/main" id="{F3B859DC-1957-4EF0-994D-2C4497EB9E22}"/>
              </a:ext>
            </a:extLst>
          </p:cNvPr>
          <p:cNvCxnSpPr>
            <a:cxnSpLocks/>
          </p:cNvCxnSpPr>
          <p:nvPr/>
        </p:nvCxnSpPr>
        <p:spPr>
          <a:xfrm rot="16200000" flipV="1">
            <a:off x="10184841" y="4367814"/>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F0088DA5-A81B-41D0-8120-37017786EA14}"/>
              </a:ext>
            </a:extLst>
          </p:cNvPr>
          <p:cNvSpPr txBox="1"/>
          <p:nvPr/>
        </p:nvSpPr>
        <p:spPr>
          <a:xfrm>
            <a:off x="7947687" y="5137752"/>
            <a:ext cx="1768433" cy="338554"/>
          </a:xfrm>
          <a:prstGeom prst="rect">
            <a:avLst/>
          </a:prstGeom>
          <a:noFill/>
        </p:spPr>
        <p:txBody>
          <a:bodyPr wrap="none" rtlCol="0">
            <a:spAutoFit/>
          </a:bodyPr>
          <a:lstStyle/>
          <a:p>
            <a:r>
              <a:rPr lang="en-US" altLang="zh-CN" sz="1600" dirty="0">
                <a:latin typeface="Microsoft Yi Baiti" panose="03000500000000000000" pitchFamily="66" charset="0"/>
                <a:ea typeface="Microsoft Yi Baiti" panose="03000500000000000000" pitchFamily="66" charset="0"/>
              </a:rPr>
              <a:t>Work Content Review</a:t>
            </a:r>
            <a:endParaRPr lang="zh-CN" altLang="en-US" sz="1600" dirty="0">
              <a:latin typeface="Microsoft Yi Baiti" panose="03000500000000000000" pitchFamily="66" charset="0"/>
            </a:endParaRPr>
          </a:p>
        </p:txBody>
      </p:sp>
    </p:spTree>
    <p:extLst>
      <p:ext uri="{BB962C8B-B14F-4D97-AF65-F5344CB8AC3E}">
        <p14:creationId xmlns:p14="http://schemas.microsoft.com/office/powerpoint/2010/main" val="656715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等腰三角形 59">
            <a:extLst>
              <a:ext uri="{FF2B5EF4-FFF2-40B4-BE49-F238E27FC236}">
                <a16:creationId xmlns:a16="http://schemas.microsoft.com/office/drawing/2014/main" id="{1BB756C6-9FB1-431C-A98A-89D122FD5415}"/>
              </a:ext>
            </a:extLst>
          </p:cNvPr>
          <p:cNvSpPr/>
          <p:nvPr/>
        </p:nvSpPr>
        <p:spPr>
          <a:xfrm rot="3292012">
            <a:off x="11517744" y="-989336"/>
            <a:ext cx="1769198" cy="1307799"/>
          </a:xfrm>
          <a:prstGeom prst="triangle">
            <a:avLst/>
          </a:prstGeom>
          <a:solidFill>
            <a:schemeClr val="accent1">
              <a:lumMod val="60000"/>
              <a:lumOff val="4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a:extLst>
              <a:ext uri="{FF2B5EF4-FFF2-40B4-BE49-F238E27FC236}">
                <a16:creationId xmlns:a16="http://schemas.microsoft.com/office/drawing/2014/main" id="{56D8ABD8-0C87-458D-B4F5-20D52D4B9164}"/>
              </a:ext>
            </a:extLst>
          </p:cNvPr>
          <p:cNvSpPr/>
          <p:nvPr/>
        </p:nvSpPr>
        <p:spPr>
          <a:xfrm rot="3292012">
            <a:off x="11327006" y="-624125"/>
            <a:ext cx="1349352" cy="997448"/>
          </a:xfrm>
          <a:prstGeom prst="triangle">
            <a:avLst/>
          </a:prstGeom>
          <a:solidFill>
            <a:srgbClr val="0070C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a16="http://schemas.microsoft.com/office/drawing/2014/main" id="{0CBD83FD-E983-4BFB-8127-70A747AE75B5}"/>
              </a:ext>
            </a:extLst>
          </p:cNvPr>
          <p:cNvSpPr/>
          <p:nvPr/>
        </p:nvSpPr>
        <p:spPr>
          <a:xfrm rot="3292012">
            <a:off x="431218" y="5775346"/>
            <a:ext cx="613315" cy="453365"/>
          </a:xfrm>
          <a:prstGeom prst="triangle">
            <a:avLst/>
          </a:prstGeom>
          <a:solidFill>
            <a:schemeClr val="accent1">
              <a:lumMod val="60000"/>
              <a:lumOff val="40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a:extLst>
              <a:ext uri="{FF2B5EF4-FFF2-40B4-BE49-F238E27FC236}">
                <a16:creationId xmlns:a16="http://schemas.microsoft.com/office/drawing/2014/main" id="{B4EF3963-E626-4650-A47D-A1BAA20EC7DA}"/>
              </a:ext>
            </a:extLst>
          </p:cNvPr>
          <p:cNvSpPr/>
          <p:nvPr/>
        </p:nvSpPr>
        <p:spPr>
          <a:xfrm rot="3292012">
            <a:off x="365096" y="5901951"/>
            <a:ext cx="467770" cy="345778"/>
          </a:xfrm>
          <a:prstGeom prst="triangle">
            <a:avLst/>
          </a:prstGeom>
          <a:solidFill>
            <a:srgbClr val="0070C0">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a16="http://schemas.microsoft.com/office/drawing/2014/main" id="{8F000B7C-3F90-4D68-BB84-47ACAA57F95B}"/>
              </a:ext>
            </a:extLst>
          </p:cNvPr>
          <p:cNvGrpSpPr/>
          <p:nvPr/>
        </p:nvGrpSpPr>
        <p:grpSpPr>
          <a:xfrm>
            <a:off x="10504538" y="326281"/>
            <a:ext cx="538466" cy="613354"/>
            <a:chOff x="6834976" y="906894"/>
            <a:chExt cx="538466" cy="613354"/>
          </a:xfrm>
        </p:grpSpPr>
        <p:sp>
          <p:nvSpPr>
            <p:cNvPr id="63" name="等腰三角形 62">
              <a:extLst>
                <a:ext uri="{FF2B5EF4-FFF2-40B4-BE49-F238E27FC236}">
                  <a16:creationId xmlns:a16="http://schemas.microsoft.com/office/drawing/2014/main" id="{598DF5EF-64D1-4D6B-9516-31CF97303DF1}"/>
                </a:ext>
              </a:extLst>
            </p:cNvPr>
            <p:cNvSpPr/>
            <p:nvPr/>
          </p:nvSpPr>
          <p:spPr>
            <a:xfrm rot="3292012">
              <a:off x="6840102" y="986869"/>
              <a:ext cx="613315" cy="453365"/>
            </a:xfrm>
            <a:prstGeom prst="triangle">
              <a:avLst/>
            </a:prstGeom>
            <a:solidFill>
              <a:schemeClr val="accent1">
                <a:lumMod val="60000"/>
                <a:lumOff val="40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a16="http://schemas.microsoft.com/office/drawing/2014/main" id="{F24CF2AC-1BA5-4103-BC9F-980FAED363E3}"/>
                </a:ext>
              </a:extLst>
            </p:cNvPr>
            <p:cNvSpPr/>
            <p:nvPr/>
          </p:nvSpPr>
          <p:spPr>
            <a:xfrm rot="3292012">
              <a:off x="6773980" y="1113474"/>
              <a:ext cx="467770" cy="345778"/>
            </a:xfrm>
            <a:prstGeom prst="triangle">
              <a:avLst/>
            </a:prstGeom>
            <a:solidFill>
              <a:srgbClr val="0070C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形状 46">
            <a:extLst>
              <a:ext uri="{FF2B5EF4-FFF2-40B4-BE49-F238E27FC236}">
                <a16:creationId xmlns:a16="http://schemas.microsoft.com/office/drawing/2014/main" id="{7C16DFDC-2B62-47C0-8042-D330BF827F2E}"/>
              </a:ext>
            </a:extLst>
          </p:cNvPr>
          <p:cNvSpPr/>
          <p:nvPr/>
        </p:nvSpPr>
        <p:spPr>
          <a:xfrm>
            <a:off x="-347241" y="3055010"/>
            <a:ext cx="13600254" cy="1100301"/>
          </a:xfrm>
          <a:custGeom>
            <a:avLst/>
            <a:gdLst>
              <a:gd name="connsiteX0" fmla="*/ 0 w 13600254"/>
              <a:gd name="connsiteY0" fmla="*/ 1018574 h 1215343"/>
              <a:gd name="connsiteX1" fmla="*/ 2720051 w 13600254"/>
              <a:gd name="connsiteY1" fmla="*/ 2 h 1215343"/>
              <a:gd name="connsiteX2" fmla="*/ 6933236 w 13600254"/>
              <a:gd name="connsiteY2" fmla="*/ 1006999 h 1215343"/>
              <a:gd name="connsiteX3" fmla="*/ 10579261 w 13600254"/>
              <a:gd name="connsiteY3" fmla="*/ 46300 h 1215343"/>
              <a:gd name="connsiteX4" fmla="*/ 13600254 w 13600254"/>
              <a:gd name="connsiteY4" fmla="*/ 1215343 h 1215343"/>
              <a:gd name="connsiteX0" fmla="*/ 0 w 13600254"/>
              <a:gd name="connsiteY0" fmla="*/ 973166 h 1169935"/>
              <a:gd name="connsiteX1" fmla="*/ 2720051 w 13600254"/>
              <a:gd name="connsiteY1" fmla="*/ 24042 h 1169935"/>
              <a:gd name="connsiteX2" fmla="*/ 6933236 w 13600254"/>
              <a:gd name="connsiteY2" fmla="*/ 961591 h 1169935"/>
              <a:gd name="connsiteX3" fmla="*/ 10579261 w 13600254"/>
              <a:gd name="connsiteY3" fmla="*/ 892 h 1169935"/>
              <a:gd name="connsiteX4" fmla="*/ 13600254 w 13600254"/>
              <a:gd name="connsiteY4" fmla="*/ 1169935 h 1169935"/>
              <a:gd name="connsiteX0" fmla="*/ 0 w 13600254"/>
              <a:gd name="connsiteY0" fmla="*/ 973171 h 1169940"/>
              <a:gd name="connsiteX1" fmla="*/ 2720051 w 13600254"/>
              <a:gd name="connsiteY1" fmla="*/ 70346 h 1169940"/>
              <a:gd name="connsiteX2" fmla="*/ 6933236 w 13600254"/>
              <a:gd name="connsiteY2" fmla="*/ 961596 h 1169940"/>
              <a:gd name="connsiteX3" fmla="*/ 10579261 w 13600254"/>
              <a:gd name="connsiteY3" fmla="*/ 897 h 1169940"/>
              <a:gd name="connsiteX4" fmla="*/ 13600254 w 13600254"/>
              <a:gd name="connsiteY4" fmla="*/ 1169940 h 1169940"/>
              <a:gd name="connsiteX0" fmla="*/ 0 w 13600254"/>
              <a:gd name="connsiteY0" fmla="*/ 973329 h 1170098"/>
              <a:gd name="connsiteX1" fmla="*/ 2720051 w 13600254"/>
              <a:gd name="connsiteY1" fmla="*/ 70504 h 1170098"/>
              <a:gd name="connsiteX2" fmla="*/ 7002684 w 13600254"/>
              <a:gd name="connsiteY2" fmla="*/ 811284 h 1170098"/>
              <a:gd name="connsiteX3" fmla="*/ 10579261 w 13600254"/>
              <a:gd name="connsiteY3" fmla="*/ 1055 h 1170098"/>
              <a:gd name="connsiteX4" fmla="*/ 13600254 w 13600254"/>
              <a:gd name="connsiteY4" fmla="*/ 1170098 h 1170098"/>
              <a:gd name="connsiteX0" fmla="*/ 0 w 13600254"/>
              <a:gd name="connsiteY0" fmla="*/ 903532 h 1100301"/>
              <a:gd name="connsiteX1" fmla="*/ 2720051 w 13600254"/>
              <a:gd name="connsiteY1" fmla="*/ 707 h 1100301"/>
              <a:gd name="connsiteX2" fmla="*/ 7002684 w 13600254"/>
              <a:gd name="connsiteY2" fmla="*/ 741487 h 1100301"/>
              <a:gd name="connsiteX3" fmla="*/ 10776031 w 13600254"/>
              <a:gd name="connsiteY3" fmla="*/ 70154 h 1100301"/>
              <a:gd name="connsiteX4" fmla="*/ 13600254 w 13600254"/>
              <a:gd name="connsiteY4" fmla="*/ 1100301 h 110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0254" h="1100301">
                <a:moveTo>
                  <a:pt x="0" y="903532"/>
                </a:moveTo>
                <a:cubicBezTo>
                  <a:pt x="782256" y="395210"/>
                  <a:pt x="1552937" y="27714"/>
                  <a:pt x="2720051" y="707"/>
                </a:cubicBezTo>
                <a:cubicBezTo>
                  <a:pt x="3887165" y="-26300"/>
                  <a:pt x="5660021" y="729913"/>
                  <a:pt x="7002684" y="741487"/>
                </a:cubicBezTo>
                <a:cubicBezTo>
                  <a:pt x="8345347" y="753061"/>
                  <a:pt x="9664861" y="35430"/>
                  <a:pt x="10776031" y="70154"/>
                </a:cubicBezTo>
                <a:cubicBezTo>
                  <a:pt x="11887201" y="104878"/>
                  <a:pt x="13135338" y="874595"/>
                  <a:pt x="13600254" y="1100301"/>
                </a:cubicBezTo>
              </a:path>
            </a:pathLst>
          </a:custGeom>
          <a:noFill/>
          <a:ln>
            <a:solidFill>
              <a:srgbClr val="B9D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709F0F20-CA26-450D-82B3-49E1C2187B7A}"/>
              </a:ext>
            </a:extLst>
          </p:cNvPr>
          <p:cNvSpPr/>
          <p:nvPr/>
        </p:nvSpPr>
        <p:spPr>
          <a:xfrm>
            <a:off x="-613458" y="2789469"/>
            <a:ext cx="13773873" cy="862994"/>
          </a:xfrm>
          <a:custGeom>
            <a:avLst/>
            <a:gdLst>
              <a:gd name="connsiteX0" fmla="*/ 0 w 13773873"/>
              <a:gd name="connsiteY0" fmla="*/ 659787 h 862994"/>
              <a:gd name="connsiteX1" fmla="*/ 3379807 w 13773873"/>
              <a:gd name="connsiteY1" fmla="*/ 844982 h 862994"/>
              <a:gd name="connsiteX2" fmla="*/ 6967959 w 13773873"/>
              <a:gd name="connsiteY2" fmla="*/ 266247 h 862994"/>
              <a:gd name="connsiteX3" fmla="*/ 10417215 w 13773873"/>
              <a:gd name="connsiteY3" fmla="*/ 856556 h 862994"/>
              <a:gd name="connsiteX4" fmla="*/ 13773873 w 13773873"/>
              <a:gd name="connsiteY4" fmla="*/ 30 h 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873" h="862994">
                <a:moveTo>
                  <a:pt x="0" y="659787"/>
                </a:moveTo>
                <a:cubicBezTo>
                  <a:pt x="1109240" y="785179"/>
                  <a:pt x="2218481" y="910572"/>
                  <a:pt x="3379807" y="844982"/>
                </a:cubicBezTo>
                <a:cubicBezTo>
                  <a:pt x="4541133" y="779392"/>
                  <a:pt x="5795058" y="264318"/>
                  <a:pt x="6967959" y="266247"/>
                </a:cubicBezTo>
                <a:cubicBezTo>
                  <a:pt x="8140860" y="268176"/>
                  <a:pt x="9282896" y="900926"/>
                  <a:pt x="10417215" y="856556"/>
                </a:cubicBezTo>
                <a:cubicBezTo>
                  <a:pt x="11551534" y="812187"/>
                  <a:pt x="13264587" y="-5757"/>
                  <a:pt x="13773873" y="30"/>
                </a:cubicBezTo>
              </a:path>
            </a:pathLst>
          </a:custGeom>
          <a:noFill/>
          <a:ln>
            <a:solidFill>
              <a:schemeClr val="accent1">
                <a:shade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02B88E75-1FA5-4713-B2FD-29A15BFAC376}"/>
              </a:ext>
            </a:extLst>
          </p:cNvPr>
          <p:cNvSpPr/>
          <p:nvPr/>
        </p:nvSpPr>
        <p:spPr>
          <a:xfrm>
            <a:off x="-277792" y="2766349"/>
            <a:ext cx="13334035" cy="868199"/>
          </a:xfrm>
          <a:custGeom>
            <a:avLst/>
            <a:gdLst>
              <a:gd name="connsiteX0" fmla="*/ 0 w 13334035"/>
              <a:gd name="connsiteY0" fmla="*/ 0 h 868199"/>
              <a:gd name="connsiteX1" fmla="*/ 3020992 w 13334035"/>
              <a:gd name="connsiteY1" fmla="*/ 763929 h 868199"/>
              <a:gd name="connsiteX2" fmla="*/ 7384648 w 13334035"/>
              <a:gd name="connsiteY2" fmla="*/ 532436 h 868199"/>
              <a:gd name="connsiteX3" fmla="*/ 10521387 w 13334035"/>
              <a:gd name="connsiteY3" fmla="*/ 868102 h 868199"/>
              <a:gd name="connsiteX4" fmla="*/ 13334035 w 13334035"/>
              <a:gd name="connsiteY4" fmla="*/ 578735 h 8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035" h="868199">
                <a:moveTo>
                  <a:pt x="0" y="0"/>
                </a:moveTo>
                <a:cubicBezTo>
                  <a:pt x="895108" y="337595"/>
                  <a:pt x="1790217" y="675190"/>
                  <a:pt x="3020992" y="763929"/>
                </a:cubicBezTo>
                <a:cubicBezTo>
                  <a:pt x="4251767" y="852668"/>
                  <a:pt x="6134582" y="515074"/>
                  <a:pt x="7384648" y="532436"/>
                </a:cubicBezTo>
                <a:cubicBezTo>
                  <a:pt x="8634714" y="549798"/>
                  <a:pt x="9529823" y="860386"/>
                  <a:pt x="10521387" y="868102"/>
                </a:cubicBezTo>
                <a:cubicBezTo>
                  <a:pt x="11512951" y="875818"/>
                  <a:pt x="12901914" y="424406"/>
                  <a:pt x="13334035" y="578735"/>
                </a:cubicBezTo>
              </a:path>
            </a:pathLst>
          </a:custGeom>
          <a:noFill/>
          <a:ln>
            <a:solidFill>
              <a:srgbClr val="6F91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5AE0B33D-2842-4654-A4FB-E3FA43E62C31}"/>
              </a:ext>
            </a:extLst>
          </p:cNvPr>
          <p:cNvGrpSpPr/>
          <p:nvPr/>
        </p:nvGrpSpPr>
        <p:grpSpPr>
          <a:xfrm>
            <a:off x="5035549" y="3467769"/>
            <a:ext cx="2132130" cy="2121471"/>
            <a:chOff x="5035549" y="2367979"/>
            <a:chExt cx="2132130" cy="2121471"/>
          </a:xfrm>
        </p:grpSpPr>
        <p:sp>
          <p:nvSpPr>
            <p:cNvPr id="2" name="椭圆 1">
              <a:extLst>
                <a:ext uri="{FF2B5EF4-FFF2-40B4-BE49-F238E27FC236}">
                  <a16:creationId xmlns:a16="http://schemas.microsoft.com/office/drawing/2014/main" id="{74160800-9628-4A49-9270-11CA41C77FD3}"/>
                </a:ext>
              </a:extLst>
            </p:cNvPr>
            <p:cNvSpPr/>
            <p:nvPr/>
          </p:nvSpPr>
          <p:spPr>
            <a:xfrm>
              <a:off x="5039308" y="2372308"/>
              <a:ext cx="2117142" cy="2117142"/>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id="{D2629F3F-DFDE-4BE8-BDA5-5BF7054B6D74}"/>
                </a:ext>
              </a:extLst>
            </p:cNvPr>
            <p:cNvSpPr/>
            <p:nvPr/>
          </p:nvSpPr>
          <p:spPr>
            <a:xfrm>
              <a:off x="5118679" y="2451679"/>
              <a:ext cx="1958400" cy="1958400"/>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id="{38384601-4520-46D7-B259-9A501912A830}"/>
                </a:ext>
              </a:extLst>
            </p:cNvPr>
            <p:cNvSpPr/>
            <p:nvPr/>
          </p:nvSpPr>
          <p:spPr>
            <a:xfrm>
              <a:off x="5197879" y="2530879"/>
              <a:ext cx="1800000" cy="1800000"/>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F344C1A4-0CE2-449D-BF98-CA4B9CAD62D8}"/>
                </a:ext>
              </a:extLst>
            </p:cNvPr>
            <p:cNvSpPr/>
            <p:nvPr/>
          </p:nvSpPr>
          <p:spPr>
            <a:xfrm>
              <a:off x="5035549" y="2367979"/>
              <a:ext cx="1058572" cy="1061021"/>
            </a:xfrm>
            <a:custGeom>
              <a:avLst/>
              <a:gdLst>
                <a:gd name="connsiteX0" fmla="*/ 1058572 w 1058572"/>
                <a:gd name="connsiteY0" fmla="*/ 0 h 1061021"/>
                <a:gd name="connsiteX1" fmla="*/ 1058572 w 1058572"/>
                <a:gd name="connsiteY1" fmla="*/ 79370 h 1061021"/>
                <a:gd name="connsiteX2" fmla="*/ 961646 w 1058572"/>
                <a:gd name="connsiteY2" fmla="*/ 84176 h 1061021"/>
                <a:gd name="connsiteX3" fmla="*/ 365372 w 1058572"/>
                <a:gd name="connsiteY3" fmla="*/ 366973 h 1061021"/>
                <a:gd name="connsiteX4" fmla="*/ 79374 w 1058572"/>
                <a:gd name="connsiteY4" fmla="*/ 1060837 h 1061021"/>
                <a:gd name="connsiteX5" fmla="*/ 1058571 w 1058572"/>
                <a:gd name="connsiteY5" fmla="*/ 1058571 h 1061021"/>
                <a:gd name="connsiteX6" fmla="*/ 3 w 1058572"/>
                <a:gd name="connsiteY6" fmla="*/ 1061021 h 1061021"/>
                <a:gd name="connsiteX7" fmla="*/ 309183 w 1058572"/>
                <a:gd name="connsiteY7" fmla="*/ 310915 h 1061021"/>
                <a:gd name="connsiteX8" fmla="*/ 1058572 w 1058572"/>
                <a:gd name="connsiteY8" fmla="*/ 0 h 106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8572" h="1061021">
                  <a:moveTo>
                    <a:pt x="1058572" y="0"/>
                  </a:moveTo>
                  <a:lnTo>
                    <a:pt x="1058572" y="79370"/>
                  </a:lnTo>
                  <a:lnTo>
                    <a:pt x="961646" y="84176"/>
                  </a:lnTo>
                  <a:cubicBezTo>
                    <a:pt x="737154" y="106500"/>
                    <a:pt x="526110" y="205863"/>
                    <a:pt x="365372" y="366973"/>
                  </a:cubicBezTo>
                  <a:cubicBezTo>
                    <a:pt x="181671" y="551099"/>
                    <a:pt x="78772" y="800745"/>
                    <a:pt x="79374" y="1060837"/>
                  </a:cubicBezTo>
                  <a:lnTo>
                    <a:pt x="1058571" y="1058571"/>
                  </a:lnTo>
                  <a:lnTo>
                    <a:pt x="3" y="1061021"/>
                  </a:lnTo>
                  <a:cubicBezTo>
                    <a:pt x="-648" y="779847"/>
                    <a:pt x="110592" y="509965"/>
                    <a:pt x="309183" y="310915"/>
                  </a:cubicBezTo>
                  <a:cubicBezTo>
                    <a:pt x="507774" y="111864"/>
                    <a:pt x="777397" y="0"/>
                    <a:pt x="1058572" y="0"/>
                  </a:cubicBezTo>
                  <a:close/>
                </a:path>
              </a:pathLst>
            </a:custGeom>
            <a:solidFill>
              <a:srgbClr val="769FCD">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2" name="任意多边形: 形状 11">
              <a:extLst>
                <a:ext uri="{FF2B5EF4-FFF2-40B4-BE49-F238E27FC236}">
                  <a16:creationId xmlns:a16="http://schemas.microsoft.com/office/drawing/2014/main" id="{CA67B738-39D0-4B1B-AF10-FCAE2C2A147F}"/>
                </a:ext>
              </a:extLst>
            </p:cNvPr>
            <p:cNvSpPr/>
            <p:nvPr/>
          </p:nvSpPr>
          <p:spPr>
            <a:xfrm rot="10800000">
              <a:off x="6109107" y="3419677"/>
              <a:ext cx="1058572" cy="1061021"/>
            </a:xfrm>
            <a:custGeom>
              <a:avLst/>
              <a:gdLst>
                <a:gd name="connsiteX0" fmla="*/ 1058572 w 1058572"/>
                <a:gd name="connsiteY0" fmla="*/ 0 h 1061021"/>
                <a:gd name="connsiteX1" fmla="*/ 1058572 w 1058572"/>
                <a:gd name="connsiteY1" fmla="*/ 79370 h 1061021"/>
                <a:gd name="connsiteX2" fmla="*/ 961646 w 1058572"/>
                <a:gd name="connsiteY2" fmla="*/ 84176 h 1061021"/>
                <a:gd name="connsiteX3" fmla="*/ 365372 w 1058572"/>
                <a:gd name="connsiteY3" fmla="*/ 366973 h 1061021"/>
                <a:gd name="connsiteX4" fmla="*/ 79374 w 1058572"/>
                <a:gd name="connsiteY4" fmla="*/ 1060837 h 1061021"/>
                <a:gd name="connsiteX5" fmla="*/ 1058571 w 1058572"/>
                <a:gd name="connsiteY5" fmla="*/ 1058571 h 1061021"/>
                <a:gd name="connsiteX6" fmla="*/ 3 w 1058572"/>
                <a:gd name="connsiteY6" fmla="*/ 1061021 h 1061021"/>
                <a:gd name="connsiteX7" fmla="*/ 309183 w 1058572"/>
                <a:gd name="connsiteY7" fmla="*/ 310915 h 1061021"/>
                <a:gd name="connsiteX8" fmla="*/ 1058572 w 1058572"/>
                <a:gd name="connsiteY8" fmla="*/ 0 h 106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8572" h="1061021">
                  <a:moveTo>
                    <a:pt x="1058572" y="0"/>
                  </a:moveTo>
                  <a:lnTo>
                    <a:pt x="1058572" y="79370"/>
                  </a:lnTo>
                  <a:lnTo>
                    <a:pt x="961646" y="84176"/>
                  </a:lnTo>
                  <a:cubicBezTo>
                    <a:pt x="737154" y="106500"/>
                    <a:pt x="526110" y="205863"/>
                    <a:pt x="365372" y="366973"/>
                  </a:cubicBezTo>
                  <a:cubicBezTo>
                    <a:pt x="181671" y="551099"/>
                    <a:pt x="78772" y="800745"/>
                    <a:pt x="79374" y="1060837"/>
                  </a:cubicBezTo>
                  <a:lnTo>
                    <a:pt x="1058571" y="1058571"/>
                  </a:lnTo>
                  <a:lnTo>
                    <a:pt x="3" y="1061021"/>
                  </a:lnTo>
                  <a:cubicBezTo>
                    <a:pt x="-648" y="779847"/>
                    <a:pt x="110592" y="509965"/>
                    <a:pt x="309183" y="310915"/>
                  </a:cubicBezTo>
                  <a:cubicBezTo>
                    <a:pt x="507774" y="111864"/>
                    <a:pt x="777397" y="0"/>
                    <a:pt x="1058572" y="0"/>
                  </a:cubicBezTo>
                  <a:close/>
                </a:path>
              </a:pathLst>
            </a:custGeom>
            <a:solidFill>
              <a:srgbClr val="769FCD">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20" name="组合 19">
            <a:extLst>
              <a:ext uri="{FF2B5EF4-FFF2-40B4-BE49-F238E27FC236}">
                <a16:creationId xmlns:a16="http://schemas.microsoft.com/office/drawing/2014/main" id="{4E64F642-A6F0-4409-9BF6-341BF43F9FD3}"/>
              </a:ext>
            </a:extLst>
          </p:cNvPr>
          <p:cNvGrpSpPr/>
          <p:nvPr/>
        </p:nvGrpSpPr>
        <p:grpSpPr>
          <a:xfrm rot="5400000">
            <a:off x="1227020" y="1274090"/>
            <a:ext cx="2132130" cy="2121471"/>
            <a:chOff x="5035549" y="2367979"/>
            <a:chExt cx="2132130" cy="2121471"/>
          </a:xfrm>
        </p:grpSpPr>
        <p:sp>
          <p:nvSpPr>
            <p:cNvPr id="21" name="椭圆 20">
              <a:extLst>
                <a:ext uri="{FF2B5EF4-FFF2-40B4-BE49-F238E27FC236}">
                  <a16:creationId xmlns:a16="http://schemas.microsoft.com/office/drawing/2014/main" id="{4A7FEA08-1EAE-4140-8047-55CAD6D2BFD5}"/>
                </a:ext>
              </a:extLst>
            </p:cNvPr>
            <p:cNvSpPr/>
            <p:nvPr/>
          </p:nvSpPr>
          <p:spPr>
            <a:xfrm>
              <a:off x="5039308" y="2372308"/>
              <a:ext cx="2117142" cy="2117142"/>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20BA32E7-6D74-4D03-915E-19F9DD84CF99}"/>
                </a:ext>
              </a:extLst>
            </p:cNvPr>
            <p:cNvSpPr/>
            <p:nvPr/>
          </p:nvSpPr>
          <p:spPr>
            <a:xfrm>
              <a:off x="5118679" y="2451679"/>
              <a:ext cx="1958400" cy="1958400"/>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id="{9DF3D854-501F-4CF0-824C-2C26CAE93057}"/>
                </a:ext>
              </a:extLst>
            </p:cNvPr>
            <p:cNvSpPr/>
            <p:nvPr/>
          </p:nvSpPr>
          <p:spPr>
            <a:xfrm>
              <a:off x="5197879" y="2530879"/>
              <a:ext cx="1800000" cy="1800000"/>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D6DE63C6-91C2-4D0D-9C5F-FCBF2E305DA1}"/>
                </a:ext>
              </a:extLst>
            </p:cNvPr>
            <p:cNvSpPr/>
            <p:nvPr/>
          </p:nvSpPr>
          <p:spPr>
            <a:xfrm>
              <a:off x="5035549" y="2367979"/>
              <a:ext cx="1058572" cy="1061021"/>
            </a:xfrm>
            <a:custGeom>
              <a:avLst/>
              <a:gdLst>
                <a:gd name="connsiteX0" fmla="*/ 1058572 w 1058572"/>
                <a:gd name="connsiteY0" fmla="*/ 0 h 1061021"/>
                <a:gd name="connsiteX1" fmla="*/ 1058572 w 1058572"/>
                <a:gd name="connsiteY1" fmla="*/ 79370 h 1061021"/>
                <a:gd name="connsiteX2" fmla="*/ 961646 w 1058572"/>
                <a:gd name="connsiteY2" fmla="*/ 84176 h 1061021"/>
                <a:gd name="connsiteX3" fmla="*/ 365372 w 1058572"/>
                <a:gd name="connsiteY3" fmla="*/ 366973 h 1061021"/>
                <a:gd name="connsiteX4" fmla="*/ 79374 w 1058572"/>
                <a:gd name="connsiteY4" fmla="*/ 1060837 h 1061021"/>
                <a:gd name="connsiteX5" fmla="*/ 1058571 w 1058572"/>
                <a:gd name="connsiteY5" fmla="*/ 1058571 h 1061021"/>
                <a:gd name="connsiteX6" fmla="*/ 3 w 1058572"/>
                <a:gd name="connsiteY6" fmla="*/ 1061021 h 1061021"/>
                <a:gd name="connsiteX7" fmla="*/ 309183 w 1058572"/>
                <a:gd name="connsiteY7" fmla="*/ 310915 h 1061021"/>
                <a:gd name="connsiteX8" fmla="*/ 1058572 w 1058572"/>
                <a:gd name="connsiteY8" fmla="*/ 0 h 106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8572" h="1061021">
                  <a:moveTo>
                    <a:pt x="1058572" y="0"/>
                  </a:moveTo>
                  <a:lnTo>
                    <a:pt x="1058572" y="79370"/>
                  </a:lnTo>
                  <a:lnTo>
                    <a:pt x="961646" y="84176"/>
                  </a:lnTo>
                  <a:cubicBezTo>
                    <a:pt x="737154" y="106500"/>
                    <a:pt x="526110" y="205863"/>
                    <a:pt x="365372" y="366973"/>
                  </a:cubicBezTo>
                  <a:cubicBezTo>
                    <a:pt x="181671" y="551099"/>
                    <a:pt x="78772" y="800745"/>
                    <a:pt x="79374" y="1060837"/>
                  </a:cubicBezTo>
                  <a:lnTo>
                    <a:pt x="1058571" y="1058571"/>
                  </a:lnTo>
                  <a:lnTo>
                    <a:pt x="3" y="1061021"/>
                  </a:lnTo>
                  <a:cubicBezTo>
                    <a:pt x="-648" y="779847"/>
                    <a:pt x="110592" y="509965"/>
                    <a:pt x="309183" y="310915"/>
                  </a:cubicBezTo>
                  <a:cubicBezTo>
                    <a:pt x="507774" y="111864"/>
                    <a:pt x="777397" y="0"/>
                    <a:pt x="1058572" y="0"/>
                  </a:cubicBezTo>
                  <a:close/>
                </a:path>
              </a:pathLst>
            </a:custGeom>
            <a:solidFill>
              <a:srgbClr val="6F91C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5" name="任意多边形: 形状 24">
              <a:extLst>
                <a:ext uri="{FF2B5EF4-FFF2-40B4-BE49-F238E27FC236}">
                  <a16:creationId xmlns:a16="http://schemas.microsoft.com/office/drawing/2014/main" id="{03B739A8-1C27-4401-BA53-DADBAC5F9157}"/>
                </a:ext>
              </a:extLst>
            </p:cNvPr>
            <p:cNvSpPr/>
            <p:nvPr/>
          </p:nvSpPr>
          <p:spPr>
            <a:xfrm rot="10800000">
              <a:off x="6109107" y="3419677"/>
              <a:ext cx="1058572" cy="1061021"/>
            </a:xfrm>
            <a:custGeom>
              <a:avLst/>
              <a:gdLst>
                <a:gd name="connsiteX0" fmla="*/ 1058572 w 1058572"/>
                <a:gd name="connsiteY0" fmla="*/ 0 h 1061021"/>
                <a:gd name="connsiteX1" fmla="*/ 1058572 w 1058572"/>
                <a:gd name="connsiteY1" fmla="*/ 79370 h 1061021"/>
                <a:gd name="connsiteX2" fmla="*/ 961646 w 1058572"/>
                <a:gd name="connsiteY2" fmla="*/ 84176 h 1061021"/>
                <a:gd name="connsiteX3" fmla="*/ 365372 w 1058572"/>
                <a:gd name="connsiteY3" fmla="*/ 366973 h 1061021"/>
                <a:gd name="connsiteX4" fmla="*/ 79374 w 1058572"/>
                <a:gd name="connsiteY4" fmla="*/ 1060837 h 1061021"/>
                <a:gd name="connsiteX5" fmla="*/ 1058571 w 1058572"/>
                <a:gd name="connsiteY5" fmla="*/ 1058571 h 1061021"/>
                <a:gd name="connsiteX6" fmla="*/ 3 w 1058572"/>
                <a:gd name="connsiteY6" fmla="*/ 1061021 h 1061021"/>
                <a:gd name="connsiteX7" fmla="*/ 309183 w 1058572"/>
                <a:gd name="connsiteY7" fmla="*/ 310915 h 1061021"/>
                <a:gd name="connsiteX8" fmla="*/ 1058572 w 1058572"/>
                <a:gd name="connsiteY8" fmla="*/ 0 h 106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8572" h="1061021">
                  <a:moveTo>
                    <a:pt x="1058572" y="0"/>
                  </a:moveTo>
                  <a:lnTo>
                    <a:pt x="1058572" y="79370"/>
                  </a:lnTo>
                  <a:lnTo>
                    <a:pt x="961646" y="84176"/>
                  </a:lnTo>
                  <a:cubicBezTo>
                    <a:pt x="737154" y="106500"/>
                    <a:pt x="526110" y="205863"/>
                    <a:pt x="365372" y="366973"/>
                  </a:cubicBezTo>
                  <a:cubicBezTo>
                    <a:pt x="181671" y="551099"/>
                    <a:pt x="78772" y="800745"/>
                    <a:pt x="79374" y="1060837"/>
                  </a:cubicBezTo>
                  <a:lnTo>
                    <a:pt x="1058571" y="1058571"/>
                  </a:lnTo>
                  <a:lnTo>
                    <a:pt x="3" y="1061021"/>
                  </a:lnTo>
                  <a:cubicBezTo>
                    <a:pt x="-648" y="779847"/>
                    <a:pt x="110592" y="509965"/>
                    <a:pt x="309183" y="310915"/>
                  </a:cubicBezTo>
                  <a:cubicBezTo>
                    <a:pt x="507774" y="111864"/>
                    <a:pt x="777397" y="0"/>
                    <a:pt x="1058572" y="0"/>
                  </a:cubicBezTo>
                  <a:close/>
                </a:path>
              </a:pathLst>
            </a:custGeom>
            <a:solidFill>
              <a:srgbClr val="6F91C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nvGrpSpPr>
          <p:cNvPr id="26" name="组合 25">
            <a:extLst>
              <a:ext uri="{FF2B5EF4-FFF2-40B4-BE49-F238E27FC236}">
                <a16:creationId xmlns:a16="http://schemas.microsoft.com/office/drawing/2014/main" id="{4786A3EF-E272-45E3-8001-F88AB9157B92}"/>
              </a:ext>
            </a:extLst>
          </p:cNvPr>
          <p:cNvGrpSpPr/>
          <p:nvPr/>
        </p:nvGrpSpPr>
        <p:grpSpPr>
          <a:xfrm rot="5400000">
            <a:off x="8832850" y="1274375"/>
            <a:ext cx="2132130" cy="2121471"/>
            <a:chOff x="5035549" y="2367979"/>
            <a:chExt cx="2132130" cy="2121471"/>
          </a:xfrm>
        </p:grpSpPr>
        <p:sp>
          <p:nvSpPr>
            <p:cNvPr id="27" name="椭圆 26">
              <a:extLst>
                <a:ext uri="{FF2B5EF4-FFF2-40B4-BE49-F238E27FC236}">
                  <a16:creationId xmlns:a16="http://schemas.microsoft.com/office/drawing/2014/main" id="{89C6F354-6A6D-4462-AC46-F88C40FC0631}"/>
                </a:ext>
              </a:extLst>
            </p:cNvPr>
            <p:cNvSpPr/>
            <p:nvPr/>
          </p:nvSpPr>
          <p:spPr>
            <a:xfrm>
              <a:off x="5039308" y="2372308"/>
              <a:ext cx="2117142" cy="2117142"/>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5AC02659-1BC4-4E68-ACED-0E2FCCD393A8}"/>
                </a:ext>
              </a:extLst>
            </p:cNvPr>
            <p:cNvSpPr/>
            <p:nvPr/>
          </p:nvSpPr>
          <p:spPr>
            <a:xfrm>
              <a:off x="5118679" y="2451679"/>
              <a:ext cx="1958400" cy="1958400"/>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28">
              <a:extLst>
                <a:ext uri="{FF2B5EF4-FFF2-40B4-BE49-F238E27FC236}">
                  <a16:creationId xmlns:a16="http://schemas.microsoft.com/office/drawing/2014/main" id="{CDC33083-7415-47F3-8C0B-B407CD621D95}"/>
                </a:ext>
              </a:extLst>
            </p:cNvPr>
            <p:cNvSpPr/>
            <p:nvPr/>
          </p:nvSpPr>
          <p:spPr>
            <a:xfrm>
              <a:off x="5197879" y="2530879"/>
              <a:ext cx="1800000" cy="1800000"/>
            </a:xfrm>
            <a:prstGeom prst="ellipse">
              <a:avLst/>
            </a:prstGeom>
            <a:noFill/>
            <a:ln w="12700">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AFF261CC-7833-49E8-B393-9CACB148B417}"/>
                </a:ext>
              </a:extLst>
            </p:cNvPr>
            <p:cNvSpPr/>
            <p:nvPr/>
          </p:nvSpPr>
          <p:spPr>
            <a:xfrm>
              <a:off x="5035549" y="2367979"/>
              <a:ext cx="1058572" cy="1061021"/>
            </a:xfrm>
            <a:custGeom>
              <a:avLst/>
              <a:gdLst>
                <a:gd name="connsiteX0" fmla="*/ 1058572 w 1058572"/>
                <a:gd name="connsiteY0" fmla="*/ 0 h 1061021"/>
                <a:gd name="connsiteX1" fmla="*/ 1058572 w 1058572"/>
                <a:gd name="connsiteY1" fmla="*/ 79370 h 1061021"/>
                <a:gd name="connsiteX2" fmla="*/ 961646 w 1058572"/>
                <a:gd name="connsiteY2" fmla="*/ 84176 h 1061021"/>
                <a:gd name="connsiteX3" fmla="*/ 365372 w 1058572"/>
                <a:gd name="connsiteY3" fmla="*/ 366973 h 1061021"/>
                <a:gd name="connsiteX4" fmla="*/ 79374 w 1058572"/>
                <a:gd name="connsiteY4" fmla="*/ 1060837 h 1061021"/>
                <a:gd name="connsiteX5" fmla="*/ 1058571 w 1058572"/>
                <a:gd name="connsiteY5" fmla="*/ 1058571 h 1061021"/>
                <a:gd name="connsiteX6" fmla="*/ 3 w 1058572"/>
                <a:gd name="connsiteY6" fmla="*/ 1061021 h 1061021"/>
                <a:gd name="connsiteX7" fmla="*/ 309183 w 1058572"/>
                <a:gd name="connsiteY7" fmla="*/ 310915 h 1061021"/>
                <a:gd name="connsiteX8" fmla="*/ 1058572 w 1058572"/>
                <a:gd name="connsiteY8" fmla="*/ 0 h 106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8572" h="1061021">
                  <a:moveTo>
                    <a:pt x="1058572" y="0"/>
                  </a:moveTo>
                  <a:lnTo>
                    <a:pt x="1058572" y="79370"/>
                  </a:lnTo>
                  <a:lnTo>
                    <a:pt x="961646" y="84176"/>
                  </a:lnTo>
                  <a:cubicBezTo>
                    <a:pt x="737154" y="106500"/>
                    <a:pt x="526110" y="205863"/>
                    <a:pt x="365372" y="366973"/>
                  </a:cubicBezTo>
                  <a:cubicBezTo>
                    <a:pt x="181671" y="551099"/>
                    <a:pt x="78772" y="800745"/>
                    <a:pt x="79374" y="1060837"/>
                  </a:cubicBezTo>
                  <a:lnTo>
                    <a:pt x="1058571" y="1058571"/>
                  </a:lnTo>
                  <a:lnTo>
                    <a:pt x="3" y="1061021"/>
                  </a:lnTo>
                  <a:cubicBezTo>
                    <a:pt x="-648" y="779847"/>
                    <a:pt x="110592" y="509965"/>
                    <a:pt x="309183" y="310915"/>
                  </a:cubicBezTo>
                  <a:cubicBezTo>
                    <a:pt x="507774" y="111864"/>
                    <a:pt x="777397" y="0"/>
                    <a:pt x="1058572" y="0"/>
                  </a:cubicBezTo>
                  <a:close/>
                </a:path>
              </a:pathLst>
            </a:custGeom>
            <a:solidFill>
              <a:srgbClr val="769FC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id="{C1B7B706-B6C0-4C68-950D-11966DEB9BB3}"/>
                </a:ext>
              </a:extLst>
            </p:cNvPr>
            <p:cNvSpPr/>
            <p:nvPr/>
          </p:nvSpPr>
          <p:spPr>
            <a:xfrm rot="10800000">
              <a:off x="6109107" y="3419677"/>
              <a:ext cx="1058572" cy="1061021"/>
            </a:xfrm>
            <a:custGeom>
              <a:avLst/>
              <a:gdLst>
                <a:gd name="connsiteX0" fmla="*/ 1058572 w 1058572"/>
                <a:gd name="connsiteY0" fmla="*/ 0 h 1061021"/>
                <a:gd name="connsiteX1" fmla="*/ 1058572 w 1058572"/>
                <a:gd name="connsiteY1" fmla="*/ 79370 h 1061021"/>
                <a:gd name="connsiteX2" fmla="*/ 961646 w 1058572"/>
                <a:gd name="connsiteY2" fmla="*/ 84176 h 1061021"/>
                <a:gd name="connsiteX3" fmla="*/ 365372 w 1058572"/>
                <a:gd name="connsiteY3" fmla="*/ 366973 h 1061021"/>
                <a:gd name="connsiteX4" fmla="*/ 79374 w 1058572"/>
                <a:gd name="connsiteY4" fmla="*/ 1060837 h 1061021"/>
                <a:gd name="connsiteX5" fmla="*/ 1058571 w 1058572"/>
                <a:gd name="connsiteY5" fmla="*/ 1058571 h 1061021"/>
                <a:gd name="connsiteX6" fmla="*/ 3 w 1058572"/>
                <a:gd name="connsiteY6" fmla="*/ 1061021 h 1061021"/>
                <a:gd name="connsiteX7" fmla="*/ 309183 w 1058572"/>
                <a:gd name="connsiteY7" fmla="*/ 310915 h 1061021"/>
                <a:gd name="connsiteX8" fmla="*/ 1058572 w 1058572"/>
                <a:gd name="connsiteY8" fmla="*/ 0 h 106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8572" h="1061021">
                  <a:moveTo>
                    <a:pt x="1058572" y="0"/>
                  </a:moveTo>
                  <a:lnTo>
                    <a:pt x="1058572" y="79370"/>
                  </a:lnTo>
                  <a:lnTo>
                    <a:pt x="961646" y="84176"/>
                  </a:lnTo>
                  <a:cubicBezTo>
                    <a:pt x="737154" y="106500"/>
                    <a:pt x="526110" y="205863"/>
                    <a:pt x="365372" y="366973"/>
                  </a:cubicBezTo>
                  <a:cubicBezTo>
                    <a:pt x="181671" y="551099"/>
                    <a:pt x="78772" y="800745"/>
                    <a:pt x="79374" y="1060837"/>
                  </a:cubicBezTo>
                  <a:lnTo>
                    <a:pt x="1058571" y="1058571"/>
                  </a:lnTo>
                  <a:lnTo>
                    <a:pt x="3" y="1061021"/>
                  </a:lnTo>
                  <a:cubicBezTo>
                    <a:pt x="-648" y="779847"/>
                    <a:pt x="110592" y="509965"/>
                    <a:pt x="309183" y="310915"/>
                  </a:cubicBezTo>
                  <a:cubicBezTo>
                    <a:pt x="507774" y="111864"/>
                    <a:pt x="777397" y="0"/>
                    <a:pt x="1058572" y="0"/>
                  </a:cubicBezTo>
                  <a:close/>
                </a:path>
              </a:pathLst>
            </a:custGeom>
            <a:solidFill>
              <a:srgbClr val="769FC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32" name="文本框 31">
            <a:extLst>
              <a:ext uri="{FF2B5EF4-FFF2-40B4-BE49-F238E27FC236}">
                <a16:creationId xmlns:a16="http://schemas.microsoft.com/office/drawing/2014/main" id="{9506F98F-B274-4A95-862D-2866F5B86178}"/>
              </a:ext>
            </a:extLst>
          </p:cNvPr>
          <p:cNvSpPr txBox="1"/>
          <p:nvPr/>
        </p:nvSpPr>
        <p:spPr>
          <a:xfrm>
            <a:off x="1674402" y="2002622"/>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33" name="文本框 32">
            <a:extLst>
              <a:ext uri="{FF2B5EF4-FFF2-40B4-BE49-F238E27FC236}">
                <a16:creationId xmlns:a16="http://schemas.microsoft.com/office/drawing/2014/main" id="{9197779A-B3BC-4A31-97AC-C76C71A34684}"/>
              </a:ext>
            </a:extLst>
          </p:cNvPr>
          <p:cNvSpPr txBox="1"/>
          <p:nvPr/>
        </p:nvSpPr>
        <p:spPr>
          <a:xfrm>
            <a:off x="5493960" y="4205624"/>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34" name="文本框 33">
            <a:extLst>
              <a:ext uri="{FF2B5EF4-FFF2-40B4-BE49-F238E27FC236}">
                <a16:creationId xmlns:a16="http://schemas.microsoft.com/office/drawing/2014/main" id="{D048FFF5-B9B1-47A1-BC1D-73A92407D24A}"/>
              </a:ext>
            </a:extLst>
          </p:cNvPr>
          <p:cNvSpPr txBox="1"/>
          <p:nvPr/>
        </p:nvSpPr>
        <p:spPr>
          <a:xfrm>
            <a:off x="9282730" y="2019152"/>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50" name="文本框 49">
            <a:extLst>
              <a:ext uri="{FF2B5EF4-FFF2-40B4-BE49-F238E27FC236}">
                <a16:creationId xmlns:a16="http://schemas.microsoft.com/office/drawing/2014/main" id="{B8BAB8DE-F2C1-4E96-AC8E-A4AA2F592249}"/>
              </a:ext>
            </a:extLst>
          </p:cNvPr>
          <p:cNvSpPr txBox="1"/>
          <p:nvPr/>
        </p:nvSpPr>
        <p:spPr>
          <a:xfrm>
            <a:off x="1311721" y="4081141"/>
            <a:ext cx="2117142" cy="1109086"/>
          </a:xfrm>
          <a:prstGeom prst="rect">
            <a:avLst/>
          </a:prstGeom>
          <a:noFill/>
        </p:spPr>
        <p:txBody>
          <a:bodyPr wrap="square" rtlCol="0">
            <a:spAutoFit/>
          </a:bodyPr>
          <a:lstStyle/>
          <a:p>
            <a:pPr>
              <a:lnSpc>
                <a:spcPct val="120000"/>
              </a:lnSpc>
            </a:pPr>
            <a:r>
              <a:rPr lang="zh-CN" altLang="zh-CN" sz="1400" spc="12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12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p:txBody>
      </p:sp>
      <p:sp>
        <p:nvSpPr>
          <p:cNvPr id="51" name="文本框 50">
            <a:extLst>
              <a:ext uri="{FF2B5EF4-FFF2-40B4-BE49-F238E27FC236}">
                <a16:creationId xmlns:a16="http://schemas.microsoft.com/office/drawing/2014/main" id="{38B10F05-0357-4F01-B099-A41648884F62}"/>
              </a:ext>
            </a:extLst>
          </p:cNvPr>
          <p:cNvSpPr txBox="1"/>
          <p:nvPr/>
        </p:nvSpPr>
        <p:spPr>
          <a:xfrm>
            <a:off x="5121276" y="1688492"/>
            <a:ext cx="2117142" cy="1109086"/>
          </a:xfrm>
          <a:prstGeom prst="rect">
            <a:avLst/>
          </a:prstGeom>
          <a:noFill/>
        </p:spPr>
        <p:txBody>
          <a:bodyPr wrap="square" rtlCol="0">
            <a:spAutoFit/>
          </a:bodyPr>
          <a:lstStyle/>
          <a:p>
            <a:pPr>
              <a:lnSpc>
                <a:spcPct val="120000"/>
              </a:lnSpc>
            </a:pPr>
            <a:r>
              <a:rPr lang="zh-CN" altLang="zh-CN" sz="1400" spc="12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12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p:txBody>
      </p:sp>
      <p:sp>
        <p:nvSpPr>
          <p:cNvPr id="52" name="文本框 51">
            <a:extLst>
              <a:ext uri="{FF2B5EF4-FFF2-40B4-BE49-F238E27FC236}">
                <a16:creationId xmlns:a16="http://schemas.microsoft.com/office/drawing/2014/main" id="{11460B9B-EF75-406B-9794-F98557C11C7B}"/>
              </a:ext>
            </a:extLst>
          </p:cNvPr>
          <p:cNvSpPr txBox="1"/>
          <p:nvPr/>
        </p:nvSpPr>
        <p:spPr>
          <a:xfrm>
            <a:off x="8917551" y="4081141"/>
            <a:ext cx="2117142" cy="1109086"/>
          </a:xfrm>
          <a:prstGeom prst="rect">
            <a:avLst/>
          </a:prstGeom>
          <a:noFill/>
        </p:spPr>
        <p:txBody>
          <a:bodyPr wrap="square" rtlCol="0">
            <a:spAutoFit/>
          </a:bodyPr>
          <a:lstStyle/>
          <a:p>
            <a:pPr>
              <a:lnSpc>
                <a:spcPct val="120000"/>
              </a:lnSpc>
            </a:pPr>
            <a:r>
              <a:rPr lang="zh-CN" altLang="zh-CN" sz="1400" spc="12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12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p:txBody>
      </p:sp>
    </p:spTree>
    <p:extLst>
      <p:ext uri="{BB962C8B-B14F-4D97-AF65-F5344CB8AC3E}">
        <p14:creationId xmlns:p14="http://schemas.microsoft.com/office/powerpoint/2010/main" val="3333222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id="{1C8E253B-A8B0-4DEE-9CF8-F2275A24E276}"/>
              </a:ext>
            </a:extLst>
          </p:cNvPr>
          <p:cNvSpPr/>
          <p:nvPr/>
        </p:nvSpPr>
        <p:spPr>
          <a:xfrm rot="6016464" flipH="1" flipV="1">
            <a:off x="-513657" y="-3025575"/>
            <a:ext cx="13102360" cy="13472340"/>
          </a:xfrm>
          <a:custGeom>
            <a:avLst/>
            <a:gdLst>
              <a:gd name="connsiteX0" fmla="*/ 13102360 w 13102360"/>
              <a:gd name="connsiteY0" fmla="*/ 10708474 h 10708474"/>
              <a:gd name="connsiteX1" fmla="*/ 2338820 w 13102360"/>
              <a:gd name="connsiteY1" fmla="*/ 10708474 h 10708474"/>
              <a:gd name="connsiteX2" fmla="*/ 5256163 w 13102360"/>
              <a:gd name="connsiteY2" fmla="*/ 5470071 h 10708474"/>
              <a:gd name="connsiteX3" fmla="*/ 0 w 13102360"/>
              <a:gd name="connsiteY3" fmla="*/ 0 h 10708474"/>
              <a:gd name="connsiteX4" fmla="*/ 10763540 w 13102360"/>
              <a:gd name="connsiteY4" fmla="*/ 0 h 10708474"/>
              <a:gd name="connsiteX5" fmla="*/ 7846197 w 13102360"/>
              <a:gd name="connsiteY5" fmla="*/ 5238403 h 10708474"/>
              <a:gd name="connsiteX0" fmla="*/ 13102360 w 13102360"/>
              <a:gd name="connsiteY0" fmla="*/ 10708474 h 10708474"/>
              <a:gd name="connsiteX1" fmla="*/ 2338820 w 13102360"/>
              <a:gd name="connsiteY1" fmla="*/ 10708474 h 10708474"/>
              <a:gd name="connsiteX2" fmla="*/ 5256163 w 13102360"/>
              <a:gd name="connsiteY2" fmla="*/ 5470071 h 10708474"/>
              <a:gd name="connsiteX3" fmla="*/ 0 w 13102360"/>
              <a:gd name="connsiteY3" fmla="*/ 0 h 10708474"/>
              <a:gd name="connsiteX4" fmla="*/ 10763540 w 13102360"/>
              <a:gd name="connsiteY4" fmla="*/ 0 h 10708474"/>
              <a:gd name="connsiteX5" fmla="*/ 8011149 w 13102360"/>
              <a:gd name="connsiteY5" fmla="*/ 5214637 h 10708474"/>
              <a:gd name="connsiteX6" fmla="*/ 13102360 w 13102360"/>
              <a:gd name="connsiteY6" fmla="*/ 10708474 h 1070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02360" h="10708474">
                <a:moveTo>
                  <a:pt x="13102360" y="10708474"/>
                </a:moveTo>
                <a:lnTo>
                  <a:pt x="2338820" y="10708474"/>
                </a:lnTo>
                <a:lnTo>
                  <a:pt x="5256163" y="5470071"/>
                </a:lnTo>
                <a:lnTo>
                  <a:pt x="0" y="0"/>
                </a:lnTo>
                <a:lnTo>
                  <a:pt x="10763540" y="0"/>
                </a:lnTo>
                <a:lnTo>
                  <a:pt x="8011149" y="5214637"/>
                </a:lnTo>
                <a:cubicBezTo>
                  <a:pt x="9763203" y="7037994"/>
                  <a:pt x="11350306" y="8885117"/>
                  <a:pt x="13102360" y="10708474"/>
                </a:cubicBezTo>
                <a:close/>
              </a:path>
            </a:pathLst>
          </a:custGeom>
          <a:solidFill>
            <a:srgbClr val="6F91C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平行四边形 7">
            <a:extLst>
              <a:ext uri="{FF2B5EF4-FFF2-40B4-BE49-F238E27FC236}">
                <a16:creationId xmlns:a16="http://schemas.microsoft.com/office/drawing/2014/main" id="{2569FE07-1F69-446A-8072-1C02966C0B60}"/>
              </a:ext>
            </a:extLst>
          </p:cNvPr>
          <p:cNvSpPr/>
          <p:nvPr/>
        </p:nvSpPr>
        <p:spPr>
          <a:xfrm rot="1851144">
            <a:off x="11210897" y="3795320"/>
            <a:ext cx="408715" cy="3753501"/>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id="{765D2849-E8CE-408A-AB88-2CBA9A548448}"/>
              </a:ext>
            </a:extLst>
          </p:cNvPr>
          <p:cNvSpPr txBox="1"/>
          <p:nvPr/>
        </p:nvSpPr>
        <p:spPr>
          <a:xfrm>
            <a:off x="1412839" y="1263626"/>
            <a:ext cx="1221808" cy="701731"/>
          </a:xfrm>
          <a:prstGeom prst="rect">
            <a:avLst/>
          </a:prstGeom>
          <a:solidFill>
            <a:srgbClr val="4472C4">
              <a:alpha val="61961"/>
            </a:srgbClr>
          </a:solid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12" name="矩形 11">
            <a:extLst>
              <a:ext uri="{FF2B5EF4-FFF2-40B4-BE49-F238E27FC236}">
                <a16:creationId xmlns:a16="http://schemas.microsoft.com/office/drawing/2014/main" id="{67262F76-9983-4314-99B6-666D408B8C38}"/>
              </a:ext>
            </a:extLst>
          </p:cNvPr>
          <p:cNvSpPr/>
          <p:nvPr/>
        </p:nvSpPr>
        <p:spPr>
          <a:xfrm>
            <a:off x="1271464" y="1263626"/>
            <a:ext cx="70517" cy="702000"/>
          </a:xfrm>
          <a:prstGeom prst="rect">
            <a:avLst/>
          </a:prstGeom>
          <a:solidFill>
            <a:srgbClr val="4472C4">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a:extLst>
              <a:ext uri="{FF2B5EF4-FFF2-40B4-BE49-F238E27FC236}">
                <a16:creationId xmlns:a16="http://schemas.microsoft.com/office/drawing/2014/main" id="{9699EAF8-8516-4BDF-8F83-9480523BC39D}"/>
              </a:ext>
            </a:extLst>
          </p:cNvPr>
          <p:cNvSpPr/>
          <p:nvPr/>
        </p:nvSpPr>
        <p:spPr>
          <a:xfrm rot="1851144">
            <a:off x="490967" y="-613125"/>
            <a:ext cx="408715" cy="3753501"/>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1982C673-1493-4D78-93F1-CB47F97A312B}"/>
              </a:ext>
            </a:extLst>
          </p:cNvPr>
          <p:cNvSpPr txBox="1"/>
          <p:nvPr/>
        </p:nvSpPr>
        <p:spPr>
          <a:xfrm>
            <a:off x="9699824" y="1263626"/>
            <a:ext cx="1221808" cy="701731"/>
          </a:xfrm>
          <a:prstGeom prst="rect">
            <a:avLst/>
          </a:prstGeom>
          <a:solidFill>
            <a:srgbClr val="4472C4">
              <a:alpha val="61961"/>
            </a:srgbClr>
          </a:solid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
        <p:nvSpPr>
          <p:cNvPr id="15" name="矩形 14">
            <a:extLst>
              <a:ext uri="{FF2B5EF4-FFF2-40B4-BE49-F238E27FC236}">
                <a16:creationId xmlns:a16="http://schemas.microsoft.com/office/drawing/2014/main" id="{3FFC72D2-242A-46FD-864D-1458B4EB177E}"/>
              </a:ext>
            </a:extLst>
          </p:cNvPr>
          <p:cNvSpPr/>
          <p:nvPr/>
        </p:nvSpPr>
        <p:spPr>
          <a:xfrm>
            <a:off x="9558449" y="1263626"/>
            <a:ext cx="70517" cy="702000"/>
          </a:xfrm>
          <a:prstGeom prst="rect">
            <a:avLst/>
          </a:prstGeom>
          <a:solidFill>
            <a:srgbClr val="4472C4">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D2E0659D-C9DD-4AF8-82C6-5FD172E2A971}"/>
              </a:ext>
            </a:extLst>
          </p:cNvPr>
          <p:cNvSpPr/>
          <p:nvPr/>
        </p:nvSpPr>
        <p:spPr>
          <a:xfrm>
            <a:off x="1255642" y="2410295"/>
            <a:ext cx="3385867" cy="2600600"/>
          </a:xfrm>
          <a:prstGeom prst="rect">
            <a:avLst/>
          </a:prstGeom>
          <a:solidFill>
            <a:srgbClr val="D2E2E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a16="http://schemas.microsoft.com/office/drawing/2014/main" id="{F07FA0A2-AE6D-4053-8D11-D4F1260379B9}"/>
              </a:ext>
            </a:extLst>
          </p:cNvPr>
          <p:cNvSpPr/>
          <p:nvPr/>
        </p:nvSpPr>
        <p:spPr>
          <a:xfrm rot="1851144">
            <a:off x="10904254" y="2205825"/>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a16="http://schemas.microsoft.com/office/drawing/2014/main" id="{F88C6B83-12C3-4360-B3C9-8FDC40EA5817}"/>
              </a:ext>
            </a:extLst>
          </p:cNvPr>
          <p:cNvSpPr/>
          <p:nvPr/>
        </p:nvSpPr>
        <p:spPr>
          <a:xfrm rot="1851144">
            <a:off x="231951" y="-1490040"/>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0CC7C482-F976-41B4-A0B3-246CC10DE0FA}"/>
              </a:ext>
            </a:extLst>
          </p:cNvPr>
          <p:cNvSpPr/>
          <p:nvPr/>
        </p:nvSpPr>
        <p:spPr>
          <a:xfrm>
            <a:off x="7535765" y="2375809"/>
            <a:ext cx="3385867" cy="2600600"/>
          </a:xfrm>
          <a:prstGeom prst="rect">
            <a:avLst/>
          </a:prstGeom>
          <a:solidFill>
            <a:srgbClr val="D2E2ED">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468100F6-8A06-478E-BF04-3645E12F6615}"/>
              </a:ext>
            </a:extLst>
          </p:cNvPr>
          <p:cNvSpPr txBox="1"/>
          <p:nvPr/>
        </p:nvSpPr>
        <p:spPr>
          <a:xfrm>
            <a:off x="1306722" y="2800003"/>
            <a:ext cx="3230265"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25" name="文本框 24">
            <a:extLst>
              <a:ext uri="{FF2B5EF4-FFF2-40B4-BE49-F238E27FC236}">
                <a16:creationId xmlns:a16="http://schemas.microsoft.com/office/drawing/2014/main" id="{1FCDEBCE-35E0-4AC8-9F70-A062679B7660}"/>
              </a:ext>
            </a:extLst>
          </p:cNvPr>
          <p:cNvSpPr txBox="1"/>
          <p:nvPr/>
        </p:nvSpPr>
        <p:spPr>
          <a:xfrm>
            <a:off x="7609040" y="2800003"/>
            <a:ext cx="3230265" cy="1752211"/>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Tree>
    <p:extLst>
      <p:ext uri="{BB962C8B-B14F-4D97-AF65-F5344CB8AC3E}">
        <p14:creationId xmlns:p14="http://schemas.microsoft.com/office/powerpoint/2010/main" val="1091794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a:extLst>
              <a:ext uri="{FF2B5EF4-FFF2-40B4-BE49-F238E27FC236}">
                <a16:creationId xmlns:a16="http://schemas.microsoft.com/office/drawing/2014/main" id="{871EE76A-8851-4BFA-A5BF-9DDD139A4913}"/>
              </a:ext>
            </a:extLst>
          </p:cNvPr>
          <p:cNvGrpSpPr/>
          <p:nvPr/>
        </p:nvGrpSpPr>
        <p:grpSpPr>
          <a:xfrm>
            <a:off x="-3364726" y="-65005"/>
            <a:ext cx="6923005" cy="6923005"/>
            <a:chOff x="185288" y="-181044"/>
            <a:chExt cx="6923005" cy="6923005"/>
          </a:xfrm>
        </p:grpSpPr>
        <p:sp>
          <p:nvSpPr>
            <p:cNvPr id="71" name="椭圆 70">
              <a:extLst>
                <a:ext uri="{FF2B5EF4-FFF2-40B4-BE49-F238E27FC236}">
                  <a16:creationId xmlns:a16="http://schemas.microsoft.com/office/drawing/2014/main" id="{CE00AFB1-B03A-4D22-BDCB-3A225486AB99}"/>
                </a:ext>
              </a:extLst>
            </p:cNvPr>
            <p:cNvSpPr/>
            <p:nvPr/>
          </p:nvSpPr>
          <p:spPr>
            <a:xfrm>
              <a:off x="381487" y="15155"/>
              <a:ext cx="6530606" cy="6530606"/>
            </a:xfrm>
            <a:custGeom>
              <a:avLst/>
              <a:gdLst>
                <a:gd name="connsiteX0" fmla="*/ 0 w 6530606"/>
                <a:gd name="connsiteY0" fmla="*/ 3265303 h 6530606"/>
                <a:gd name="connsiteX1" fmla="*/ 3265303 w 6530606"/>
                <a:gd name="connsiteY1" fmla="*/ 0 h 6530606"/>
                <a:gd name="connsiteX2" fmla="*/ 6530606 w 6530606"/>
                <a:gd name="connsiteY2" fmla="*/ 3265303 h 6530606"/>
                <a:gd name="connsiteX3" fmla="*/ 3265303 w 6530606"/>
                <a:gd name="connsiteY3" fmla="*/ 6530606 h 6530606"/>
                <a:gd name="connsiteX4" fmla="*/ 0 w 6530606"/>
                <a:gd name="connsiteY4" fmla="*/ 3265303 h 653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0606" h="6530606" fill="none" extrusionOk="0">
                  <a:moveTo>
                    <a:pt x="0" y="3265303"/>
                  </a:moveTo>
                  <a:cubicBezTo>
                    <a:pt x="-174948" y="1499208"/>
                    <a:pt x="1250282" y="-432482"/>
                    <a:pt x="3265303" y="0"/>
                  </a:cubicBezTo>
                  <a:cubicBezTo>
                    <a:pt x="4926483" y="287953"/>
                    <a:pt x="6118577" y="1228443"/>
                    <a:pt x="6530606" y="3265303"/>
                  </a:cubicBezTo>
                  <a:cubicBezTo>
                    <a:pt x="6433872" y="5496202"/>
                    <a:pt x="4831556" y="6094370"/>
                    <a:pt x="3265303" y="6530606"/>
                  </a:cubicBezTo>
                  <a:cubicBezTo>
                    <a:pt x="1519872" y="6694583"/>
                    <a:pt x="-473693" y="5056740"/>
                    <a:pt x="0" y="3265303"/>
                  </a:cubicBezTo>
                  <a:close/>
                </a:path>
                <a:path w="6530606" h="6530606" stroke="0" extrusionOk="0">
                  <a:moveTo>
                    <a:pt x="0" y="3265303"/>
                  </a:moveTo>
                  <a:cubicBezTo>
                    <a:pt x="74578" y="1442225"/>
                    <a:pt x="1541474" y="83907"/>
                    <a:pt x="3265303" y="0"/>
                  </a:cubicBezTo>
                  <a:cubicBezTo>
                    <a:pt x="4977561" y="52980"/>
                    <a:pt x="6576458" y="1474568"/>
                    <a:pt x="6530606" y="3265303"/>
                  </a:cubicBezTo>
                  <a:cubicBezTo>
                    <a:pt x="6393129" y="4639294"/>
                    <a:pt x="5132215" y="6435437"/>
                    <a:pt x="3265303" y="6530606"/>
                  </a:cubicBezTo>
                  <a:cubicBezTo>
                    <a:pt x="1537917" y="6581098"/>
                    <a:pt x="154137" y="5002827"/>
                    <a:pt x="0" y="3265303"/>
                  </a:cubicBezTo>
                  <a:close/>
                </a:path>
              </a:pathLst>
            </a:custGeom>
            <a:solidFill>
              <a:srgbClr val="85A2D4">
                <a:alpha val="62000"/>
              </a:srgbClr>
            </a:solidFill>
            <a:ln>
              <a:solidFill>
                <a:srgbClr val="85A2D4"/>
              </a:solidFill>
              <a:extLst>
                <a:ext uri="{C807C97D-BFC1-408E-A445-0C87EB9F89A2}">
                  <ask:lineSketchStyleProps xmlns:ask="http://schemas.microsoft.com/office/drawing/2018/sketchyshapes" sd="36376712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DA1CDA0E-FD92-420A-997A-2DA4A0D43E24}"/>
                </a:ext>
              </a:extLst>
            </p:cNvPr>
            <p:cNvSpPr/>
            <p:nvPr/>
          </p:nvSpPr>
          <p:spPr>
            <a:xfrm>
              <a:off x="381487" y="15155"/>
              <a:ext cx="6530606" cy="6530606"/>
            </a:xfrm>
            <a:custGeom>
              <a:avLst/>
              <a:gdLst>
                <a:gd name="connsiteX0" fmla="*/ 0 w 6530606"/>
                <a:gd name="connsiteY0" fmla="*/ 3265303 h 6530606"/>
                <a:gd name="connsiteX1" fmla="*/ 3265303 w 6530606"/>
                <a:gd name="connsiteY1" fmla="*/ 0 h 6530606"/>
                <a:gd name="connsiteX2" fmla="*/ 6530606 w 6530606"/>
                <a:gd name="connsiteY2" fmla="*/ 3265303 h 6530606"/>
                <a:gd name="connsiteX3" fmla="*/ 3265303 w 6530606"/>
                <a:gd name="connsiteY3" fmla="*/ 6530606 h 6530606"/>
                <a:gd name="connsiteX4" fmla="*/ 0 w 6530606"/>
                <a:gd name="connsiteY4" fmla="*/ 3265303 h 6530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0606" h="6530606" extrusionOk="0">
                  <a:moveTo>
                    <a:pt x="0" y="3265303"/>
                  </a:moveTo>
                  <a:cubicBezTo>
                    <a:pt x="-83367" y="1228869"/>
                    <a:pt x="1457642" y="-51984"/>
                    <a:pt x="3265303" y="0"/>
                  </a:cubicBezTo>
                  <a:cubicBezTo>
                    <a:pt x="4796428" y="-65940"/>
                    <a:pt x="6453292" y="1476488"/>
                    <a:pt x="6530606" y="3265303"/>
                  </a:cubicBezTo>
                  <a:cubicBezTo>
                    <a:pt x="6615721" y="5248741"/>
                    <a:pt x="5217975" y="6468589"/>
                    <a:pt x="3265303" y="6530606"/>
                  </a:cubicBezTo>
                  <a:cubicBezTo>
                    <a:pt x="1876784" y="6550235"/>
                    <a:pt x="17535" y="5269026"/>
                    <a:pt x="0" y="3265303"/>
                  </a:cubicBezTo>
                  <a:close/>
                </a:path>
              </a:pathLst>
            </a:custGeom>
            <a:noFill/>
            <a:ln w="19050">
              <a:extLst>
                <a:ext uri="{C807C97D-BFC1-408E-A445-0C87EB9F89A2}">
                  <ask:lineSketchStyleProps xmlns:ask="http://schemas.microsoft.com/office/drawing/2018/sketchyshapes" sd="264327539">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1F9DE94F-91E9-4793-A7CF-EA01896BE502}"/>
                </a:ext>
              </a:extLst>
            </p:cNvPr>
            <p:cNvSpPr/>
            <p:nvPr/>
          </p:nvSpPr>
          <p:spPr>
            <a:xfrm>
              <a:off x="185288" y="-181044"/>
              <a:ext cx="6923005" cy="6923005"/>
            </a:xfrm>
            <a:custGeom>
              <a:avLst/>
              <a:gdLst>
                <a:gd name="connsiteX0" fmla="*/ 0 w 6923005"/>
                <a:gd name="connsiteY0" fmla="*/ 3461503 h 6923005"/>
                <a:gd name="connsiteX1" fmla="*/ 3461503 w 6923005"/>
                <a:gd name="connsiteY1" fmla="*/ 0 h 6923005"/>
                <a:gd name="connsiteX2" fmla="*/ 6923006 w 6923005"/>
                <a:gd name="connsiteY2" fmla="*/ 3461503 h 6923005"/>
                <a:gd name="connsiteX3" fmla="*/ 3461503 w 6923005"/>
                <a:gd name="connsiteY3" fmla="*/ 6923006 h 6923005"/>
                <a:gd name="connsiteX4" fmla="*/ 0 w 6923005"/>
                <a:gd name="connsiteY4" fmla="*/ 3461503 h 6923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3005" h="6923005" extrusionOk="0">
                  <a:moveTo>
                    <a:pt x="0" y="3461503"/>
                  </a:moveTo>
                  <a:cubicBezTo>
                    <a:pt x="-267474" y="1384784"/>
                    <a:pt x="1181036" y="138391"/>
                    <a:pt x="3461503" y="0"/>
                  </a:cubicBezTo>
                  <a:cubicBezTo>
                    <a:pt x="5933021" y="117848"/>
                    <a:pt x="6802722" y="1553593"/>
                    <a:pt x="6923006" y="3461503"/>
                  </a:cubicBezTo>
                  <a:cubicBezTo>
                    <a:pt x="6750645" y="5541558"/>
                    <a:pt x="5361003" y="6990632"/>
                    <a:pt x="3461503" y="6923006"/>
                  </a:cubicBezTo>
                  <a:cubicBezTo>
                    <a:pt x="1189175" y="6725717"/>
                    <a:pt x="452934" y="5589654"/>
                    <a:pt x="0" y="3461503"/>
                  </a:cubicBezTo>
                  <a:close/>
                </a:path>
              </a:pathLst>
            </a:custGeom>
            <a:noFill/>
            <a:ln w="19050">
              <a:solidFill>
                <a:srgbClr val="85A2D4"/>
              </a:solidFill>
              <a:extLst>
                <a:ext uri="{C807C97D-BFC1-408E-A445-0C87EB9F89A2}">
                  <ask:lineSketchStyleProps xmlns:ask="http://schemas.microsoft.com/office/drawing/2018/sketchyshapes" sd="1219033472">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26233A08-1F17-4975-A6AF-0A713028E78E}"/>
              </a:ext>
            </a:extLst>
          </p:cNvPr>
          <p:cNvGrpSpPr/>
          <p:nvPr/>
        </p:nvGrpSpPr>
        <p:grpSpPr>
          <a:xfrm>
            <a:off x="3482353" y="-5265267"/>
            <a:ext cx="16360002" cy="13412766"/>
            <a:chOff x="652848" y="-4503757"/>
            <a:chExt cx="16360002" cy="13412766"/>
          </a:xfrm>
        </p:grpSpPr>
        <p:sp>
          <p:nvSpPr>
            <p:cNvPr id="3" name="平行四边形 2">
              <a:extLst>
                <a:ext uri="{FF2B5EF4-FFF2-40B4-BE49-F238E27FC236}">
                  <a16:creationId xmlns:a16="http://schemas.microsoft.com/office/drawing/2014/main" id="{67716A30-4DFE-4D27-9F1F-2CAB2D163E5D}"/>
                </a:ext>
              </a:extLst>
            </p:cNvPr>
            <p:cNvSpPr/>
            <p:nvPr/>
          </p:nvSpPr>
          <p:spPr>
            <a:xfrm rot="18440292">
              <a:off x="9649076" y="-4969140"/>
              <a:ext cx="1107071" cy="12231000"/>
            </a:xfrm>
            <a:prstGeom prst="parallelogram">
              <a:avLst/>
            </a:prstGeom>
            <a:solidFill>
              <a:srgbClr val="B9D7EA">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3">
              <a:extLst>
                <a:ext uri="{FF2B5EF4-FFF2-40B4-BE49-F238E27FC236}">
                  <a16:creationId xmlns:a16="http://schemas.microsoft.com/office/drawing/2014/main" id="{7A4C4195-2542-40AB-AE68-C24510277C71}"/>
                </a:ext>
              </a:extLst>
            </p:cNvPr>
            <p:cNvSpPr/>
            <p:nvPr/>
          </p:nvSpPr>
          <p:spPr>
            <a:xfrm rot="18440292">
              <a:off x="8975854" y="-2779595"/>
              <a:ext cx="733286" cy="10690624"/>
            </a:xfrm>
            <a:prstGeom prst="parallelogram">
              <a:avLst/>
            </a:prstGeom>
            <a:solidFill>
              <a:schemeClr val="accent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id="{B37DD2DD-0CF3-4AB0-B2E8-1FEF61228A2F}"/>
                </a:ext>
              </a:extLst>
            </p:cNvPr>
            <p:cNvCxnSpPr>
              <a:cxnSpLocks/>
            </p:cNvCxnSpPr>
            <p:nvPr/>
          </p:nvCxnSpPr>
          <p:spPr>
            <a:xfrm rot="16589148" flipH="1">
              <a:off x="8578713" y="474871"/>
              <a:ext cx="6510004" cy="10358271"/>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BBC560D2-0FA4-4ED1-A8FA-7FB82430FE96}"/>
                </a:ext>
              </a:extLst>
            </p:cNvPr>
            <p:cNvCxnSpPr>
              <a:cxnSpLocks/>
            </p:cNvCxnSpPr>
            <p:nvPr/>
          </p:nvCxnSpPr>
          <p:spPr>
            <a:xfrm rot="16589148" flipH="1">
              <a:off x="2576982" y="-6427891"/>
              <a:ext cx="6510004" cy="10358271"/>
            </a:xfrm>
            <a:prstGeom prst="line">
              <a:avLst/>
            </a:prstGeom>
            <a:ln w="12700">
              <a:solidFill>
                <a:srgbClr val="B9D7EA"/>
              </a:solidFill>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id="{14AEF286-94D6-453C-8312-904026BB5B3C}"/>
              </a:ext>
            </a:extLst>
          </p:cNvPr>
          <p:cNvSpPr txBox="1"/>
          <p:nvPr/>
        </p:nvSpPr>
        <p:spPr>
          <a:xfrm>
            <a:off x="715846" y="2773436"/>
            <a:ext cx="2260555" cy="1311128"/>
          </a:xfrm>
          <a:prstGeom prst="rect">
            <a:avLst/>
          </a:prstGeom>
          <a:noFill/>
        </p:spPr>
        <p:txBody>
          <a:bodyPr wrap="none" rtlCol="0">
            <a:spAutoFit/>
          </a:bodyPr>
          <a:lstStyle/>
          <a:p>
            <a:pPr algn="ctr">
              <a:lnSpc>
                <a:spcPct val="120000"/>
              </a:lnSpc>
            </a:pPr>
            <a:r>
              <a:rPr lang="zh-CN" altLang="en-US" sz="3600" b="1" spc="120" dirty="0">
                <a:latin typeface="微软雅黑" panose="020B0503020204020204" pitchFamily="34" charset="-122"/>
                <a:ea typeface="微软雅黑" panose="020B0503020204020204" pitchFamily="34" charset="-122"/>
              </a:rPr>
              <a:t>输入标题</a:t>
            </a:r>
            <a:endParaRPr lang="en-US" altLang="zh-CN" sz="3600" b="1" spc="120" dirty="0">
              <a:latin typeface="微软雅黑" panose="020B0503020204020204" pitchFamily="34" charset="-122"/>
              <a:ea typeface="微软雅黑" panose="020B0503020204020204" pitchFamily="34" charset="-122"/>
            </a:endParaRPr>
          </a:p>
          <a:p>
            <a:pPr algn="ctr"/>
            <a:r>
              <a:rPr lang="en-US" altLang="zh-CN" sz="36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sz="3600" dirty="0">
              <a:latin typeface="Microsoft Yi Baiti" panose="03000500000000000000" pitchFamily="66" charset="0"/>
            </a:endParaRPr>
          </a:p>
        </p:txBody>
      </p:sp>
      <p:sp>
        <p:nvSpPr>
          <p:cNvPr id="51" name="文本框 50">
            <a:extLst>
              <a:ext uri="{FF2B5EF4-FFF2-40B4-BE49-F238E27FC236}">
                <a16:creationId xmlns:a16="http://schemas.microsoft.com/office/drawing/2014/main" id="{1B4FFD95-7E7C-488B-AB2A-BD416BEB07E4}"/>
              </a:ext>
            </a:extLst>
          </p:cNvPr>
          <p:cNvSpPr txBox="1"/>
          <p:nvPr/>
        </p:nvSpPr>
        <p:spPr>
          <a:xfrm>
            <a:off x="3477161" y="1036446"/>
            <a:ext cx="705642" cy="923330"/>
          </a:xfrm>
          <a:prstGeom prst="rect">
            <a:avLst/>
          </a:prstGeom>
          <a:noFill/>
        </p:spPr>
        <p:txBody>
          <a:bodyPr wrap="none" rtlCol="0">
            <a:spAutoFit/>
          </a:bodyPr>
          <a:lstStyle/>
          <a:p>
            <a:r>
              <a:rPr lang="en-US" altLang="zh-CN" sz="5400" b="1" i="1" dirty="0">
                <a:gradFill>
                  <a:gsLst>
                    <a:gs pos="100000">
                      <a:schemeClr val="accent1">
                        <a:lumMod val="5000"/>
                        <a:lumOff val="95000"/>
                        <a:alpha val="0"/>
                      </a:schemeClr>
                    </a:gs>
                    <a:gs pos="0">
                      <a:schemeClr val="accent1">
                        <a:lumMod val="45000"/>
                        <a:lumOff val="55000"/>
                      </a:schemeClr>
                    </a:gs>
                    <a:gs pos="22000">
                      <a:schemeClr val="accent1">
                        <a:lumMod val="45000"/>
                        <a:lumOff val="55000"/>
                      </a:schemeClr>
                    </a:gs>
                    <a:gs pos="51000">
                      <a:schemeClr val="accent1">
                        <a:lumMod val="30000"/>
                        <a:lumOff val="70000"/>
                      </a:schemeClr>
                    </a:gs>
                  </a:gsLst>
                  <a:lin ang="5400000" scaled="1"/>
                </a:gradFill>
                <a:latin typeface="微软雅黑" panose="020B0503020204020204" pitchFamily="34" charset="-122"/>
                <a:ea typeface="微软雅黑" panose="020B0503020204020204" pitchFamily="34" charset="-122"/>
              </a:rPr>
              <a:t>A</a:t>
            </a:r>
            <a:endParaRPr lang="zh-CN" altLang="en-US" sz="5400" b="1" i="1" dirty="0">
              <a:gradFill>
                <a:gsLst>
                  <a:gs pos="100000">
                    <a:schemeClr val="accent1">
                      <a:lumMod val="5000"/>
                      <a:lumOff val="95000"/>
                      <a:alpha val="0"/>
                    </a:schemeClr>
                  </a:gs>
                  <a:gs pos="0">
                    <a:schemeClr val="accent1">
                      <a:lumMod val="45000"/>
                      <a:lumOff val="55000"/>
                    </a:schemeClr>
                  </a:gs>
                  <a:gs pos="22000">
                    <a:schemeClr val="accent1">
                      <a:lumMod val="45000"/>
                      <a:lumOff val="55000"/>
                    </a:schemeClr>
                  </a:gs>
                  <a:gs pos="51000">
                    <a:schemeClr val="accent1">
                      <a:lumMod val="30000"/>
                      <a:lumOff val="70000"/>
                    </a:schemeClr>
                  </a:gs>
                </a:gsLst>
                <a:lin ang="5400000" scaled="1"/>
              </a:gradFill>
              <a:latin typeface="微软雅黑" panose="020B0503020204020204" pitchFamily="34" charset="-122"/>
              <a:ea typeface="微软雅黑" panose="020B0503020204020204" pitchFamily="34" charset="-122"/>
            </a:endParaRPr>
          </a:p>
        </p:txBody>
      </p:sp>
      <p:sp>
        <p:nvSpPr>
          <p:cNvPr id="62" name="文本框 61">
            <a:extLst>
              <a:ext uri="{FF2B5EF4-FFF2-40B4-BE49-F238E27FC236}">
                <a16:creationId xmlns:a16="http://schemas.microsoft.com/office/drawing/2014/main" id="{CF5F3E2C-ABE7-4AD5-A906-F91B838EE5E6}"/>
              </a:ext>
            </a:extLst>
          </p:cNvPr>
          <p:cNvSpPr txBox="1"/>
          <p:nvPr/>
        </p:nvSpPr>
        <p:spPr>
          <a:xfrm>
            <a:off x="4180166" y="3170673"/>
            <a:ext cx="570990" cy="769441"/>
          </a:xfrm>
          <a:prstGeom prst="rect">
            <a:avLst/>
          </a:prstGeom>
          <a:noFill/>
        </p:spPr>
        <p:txBody>
          <a:bodyPr wrap="none" rtlCol="0">
            <a:spAutoFit/>
          </a:bodyPr>
          <a:lstStyle/>
          <a:p>
            <a:r>
              <a:rPr lang="en-US" altLang="zh-CN" sz="4400" b="1" i="1" dirty="0">
                <a:gradFill>
                  <a:gsLst>
                    <a:gs pos="100000">
                      <a:schemeClr val="accent1">
                        <a:lumMod val="5000"/>
                        <a:lumOff val="95000"/>
                      </a:schemeClr>
                    </a:gs>
                    <a:gs pos="0">
                      <a:schemeClr val="accent1">
                        <a:lumMod val="45000"/>
                        <a:lumOff val="55000"/>
                      </a:schemeClr>
                    </a:gs>
                    <a:gs pos="22000">
                      <a:schemeClr val="accent1">
                        <a:lumMod val="45000"/>
                        <a:lumOff val="55000"/>
                      </a:schemeClr>
                    </a:gs>
                    <a:gs pos="51000">
                      <a:schemeClr val="accent1">
                        <a:lumMod val="30000"/>
                        <a:lumOff val="70000"/>
                      </a:schemeClr>
                    </a:gs>
                  </a:gsLst>
                  <a:lin ang="5400000" scaled="1"/>
                </a:gradFill>
                <a:latin typeface="微软雅黑" panose="020B0503020204020204" pitchFamily="34" charset="-122"/>
                <a:ea typeface="微软雅黑" panose="020B0503020204020204" pitchFamily="34" charset="-122"/>
              </a:rPr>
              <a:t>B</a:t>
            </a:r>
            <a:endParaRPr lang="zh-CN" altLang="en-US" sz="4400" b="1" i="1" dirty="0">
              <a:gradFill>
                <a:gsLst>
                  <a:gs pos="100000">
                    <a:schemeClr val="accent1">
                      <a:lumMod val="5000"/>
                      <a:lumOff val="95000"/>
                    </a:schemeClr>
                  </a:gs>
                  <a:gs pos="0">
                    <a:schemeClr val="accent1">
                      <a:lumMod val="45000"/>
                      <a:lumOff val="55000"/>
                    </a:schemeClr>
                  </a:gs>
                  <a:gs pos="22000">
                    <a:schemeClr val="accent1">
                      <a:lumMod val="45000"/>
                      <a:lumOff val="55000"/>
                    </a:schemeClr>
                  </a:gs>
                  <a:gs pos="51000">
                    <a:schemeClr val="accent1">
                      <a:lumMod val="30000"/>
                      <a:lumOff val="70000"/>
                    </a:schemeClr>
                  </a:gs>
                </a:gsLst>
                <a:lin ang="5400000" scaled="1"/>
              </a:gradFill>
              <a:latin typeface="微软雅黑" panose="020B0503020204020204" pitchFamily="34" charset="-122"/>
              <a:ea typeface="微软雅黑" panose="020B0503020204020204" pitchFamily="34" charset="-122"/>
            </a:endParaRPr>
          </a:p>
        </p:txBody>
      </p:sp>
      <p:sp>
        <p:nvSpPr>
          <p:cNvPr id="63" name="文本框 62">
            <a:extLst>
              <a:ext uri="{FF2B5EF4-FFF2-40B4-BE49-F238E27FC236}">
                <a16:creationId xmlns:a16="http://schemas.microsoft.com/office/drawing/2014/main" id="{3CD53901-E24A-4564-ADBD-CA559DA6D812}"/>
              </a:ext>
            </a:extLst>
          </p:cNvPr>
          <p:cNvSpPr txBox="1"/>
          <p:nvPr/>
        </p:nvSpPr>
        <p:spPr>
          <a:xfrm>
            <a:off x="3351649" y="5138771"/>
            <a:ext cx="564578" cy="769441"/>
          </a:xfrm>
          <a:prstGeom prst="rect">
            <a:avLst/>
          </a:prstGeom>
          <a:noFill/>
        </p:spPr>
        <p:txBody>
          <a:bodyPr wrap="none" rtlCol="0">
            <a:spAutoFit/>
          </a:bodyPr>
          <a:lstStyle/>
          <a:p>
            <a:r>
              <a:rPr lang="en-US" altLang="zh-CN" sz="4400" b="1" i="1" dirty="0">
                <a:gradFill>
                  <a:gsLst>
                    <a:gs pos="100000">
                      <a:schemeClr val="accent1">
                        <a:lumMod val="5000"/>
                        <a:lumOff val="95000"/>
                      </a:schemeClr>
                    </a:gs>
                    <a:gs pos="0">
                      <a:schemeClr val="accent1">
                        <a:lumMod val="45000"/>
                        <a:lumOff val="55000"/>
                      </a:schemeClr>
                    </a:gs>
                    <a:gs pos="22000">
                      <a:schemeClr val="accent1">
                        <a:lumMod val="45000"/>
                        <a:lumOff val="55000"/>
                      </a:schemeClr>
                    </a:gs>
                    <a:gs pos="51000">
                      <a:schemeClr val="accent1">
                        <a:lumMod val="30000"/>
                        <a:lumOff val="70000"/>
                      </a:schemeClr>
                    </a:gs>
                  </a:gsLst>
                  <a:lin ang="5400000" scaled="1"/>
                </a:gradFill>
                <a:latin typeface="微软雅黑" panose="020B0503020204020204" pitchFamily="34" charset="-122"/>
                <a:ea typeface="微软雅黑" panose="020B0503020204020204" pitchFamily="34" charset="-122"/>
              </a:rPr>
              <a:t>C</a:t>
            </a:r>
            <a:endParaRPr lang="zh-CN" altLang="en-US" sz="4400" b="1" i="1" dirty="0">
              <a:gradFill>
                <a:gsLst>
                  <a:gs pos="100000">
                    <a:schemeClr val="accent1">
                      <a:lumMod val="5000"/>
                      <a:lumOff val="95000"/>
                    </a:schemeClr>
                  </a:gs>
                  <a:gs pos="0">
                    <a:schemeClr val="accent1">
                      <a:lumMod val="45000"/>
                      <a:lumOff val="55000"/>
                    </a:schemeClr>
                  </a:gs>
                  <a:gs pos="22000">
                    <a:schemeClr val="accent1">
                      <a:lumMod val="45000"/>
                      <a:lumOff val="55000"/>
                    </a:schemeClr>
                  </a:gs>
                  <a:gs pos="51000">
                    <a:schemeClr val="accent1">
                      <a:lumMod val="30000"/>
                      <a:lumOff val="70000"/>
                    </a:schemeClr>
                  </a:gs>
                </a:gsLst>
                <a:lin ang="5400000" scaled="1"/>
              </a:gradFill>
              <a:latin typeface="微软雅黑" panose="020B0503020204020204" pitchFamily="34" charset="-122"/>
              <a:ea typeface="微软雅黑" panose="020B0503020204020204" pitchFamily="34" charset="-122"/>
            </a:endParaRPr>
          </a:p>
        </p:txBody>
      </p:sp>
      <p:sp>
        <p:nvSpPr>
          <p:cNvPr id="75" name="文本框 74">
            <a:extLst>
              <a:ext uri="{FF2B5EF4-FFF2-40B4-BE49-F238E27FC236}">
                <a16:creationId xmlns:a16="http://schemas.microsoft.com/office/drawing/2014/main" id="{41E27EAE-483B-4D82-9F5B-74D99722FDCD}"/>
              </a:ext>
            </a:extLst>
          </p:cNvPr>
          <p:cNvSpPr txBox="1"/>
          <p:nvPr/>
        </p:nvSpPr>
        <p:spPr>
          <a:xfrm>
            <a:off x="4269213" y="1135590"/>
            <a:ext cx="5652354"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76" name="文本框 75">
            <a:extLst>
              <a:ext uri="{FF2B5EF4-FFF2-40B4-BE49-F238E27FC236}">
                <a16:creationId xmlns:a16="http://schemas.microsoft.com/office/drawing/2014/main" id="{8F4F1BFB-B96F-48E6-9D92-89C5D13A7529}"/>
              </a:ext>
            </a:extLst>
          </p:cNvPr>
          <p:cNvSpPr txBox="1"/>
          <p:nvPr/>
        </p:nvSpPr>
        <p:spPr>
          <a:xfrm>
            <a:off x="4873695" y="3170673"/>
            <a:ext cx="5047872"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77" name="文本框 76">
            <a:extLst>
              <a:ext uri="{FF2B5EF4-FFF2-40B4-BE49-F238E27FC236}">
                <a16:creationId xmlns:a16="http://schemas.microsoft.com/office/drawing/2014/main" id="{DB3B2EE2-6620-4FA2-BA51-6386E9065BA2}"/>
              </a:ext>
            </a:extLst>
          </p:cNvPr>
          <p:cNvSpPr txBox="1"/>
          <p:nvPr/>
        </p:nvSpPr>
        <p:spPr>
          <a:xfrm>
            <a:off x="4101684" y="5185586"/>
            <a:ext cx="5819883"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Tree>
    <p:extLst>
      <p:ext uri="{BB962C8B-B14F-4D97-AF65-F5344CB8AC3E}">
        <p14:creationId xmlns:p14="http://schemas.microsoft.com/office/powerpoint/2010/main" val="3002734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5B285252-7029-481A-917B-0FACFC2AA7C3}"/>
              </a:ext>
            </a:extLst>
          </p:cNvPr>
          <p:cNvSpPr txBox="1"/>
          <p:nvPr/>
        </p:nvSpPr>
        <p:spPr>
          <a:xfrm>
            <a:off x="-713234" y="3933056"/>
            <a:ext cx="9987029" cy="5247590"/>
          </a:xfrm>
          <a:prstGeom prst="rect">
            <a:avLst/>
          </a:prstGeom>
          <a:noFill/>
        </p:spPr>
        <p:txBody>
          <a:bodyPr wrap="none" rtlCol="0">
            <a:spAutoFit/>
          </a:bodyPr>
          <a:lstStyle/>
          <a:p>
            <a:r>
              <a:rPr lang="en-US" altLang="zh-CN" sz="4800" b="1" i="1" dirty="0">
                <a:solidFill>
                  <a:srgbClr val="769FCD"/>
                </a:solidFill>
                <a:latin typeface="微软雅黑" panose="020B0503020204020204" pitchFamily="34" charset="-122"/>
                <a:ea typeface="微软雅黑" panose="020B0503020204020204" pitchFamily="34" charset="-122"/>
              </a:rPr>
              <a:t>    </a:t>
            </a:r>
            <a:endParaRPr lang="en-US" altLang="zh-CN" sz="8800" b="1" i="1" dirty="0">
              <a:ln w="63500">
                <a:solidFill>
                  <a:srgbClr val="85A2D4"/>
                </a:solidFill>
              </a:ln>
              <a:noFill/>
              <a:latin typeface="微软雅黑" panose="020B0503020204020204" pitchFamily="34" charset="-122"/>
              <a:ea typeface="微软雅黑" panose="020B0503020204020204" pitchFamily="34" charset="-122"/>
            </a:endParaRPr>
          </a:p>
          <a:p>
            <a:r>
              <a:rPr lang="en-US" altLang="zh-CN" sz="28700" b="1" i="1" dirty="0">
                <a:ln w="63500">
                  <a:solidFill>
                    <a:srgbClr val="85A2D4">
                      <a:alpha val="29000"/>
                    </a:srgbClr>
                  </a:solidFill>
                </a:ln>
                <a:noFill/>
                <a:latin typeface="微软雅黑" panose="020B0503020204020204" pitchFamily="34" charset="-122"/>
                <a:ea typeface="微软雅黑" panose="020B0503020204020204" pitchFamily="34" charset="-122"/>
              </a:rPr>
              <a:t>HERE</a:t>
            </a:r>
            <a:endParaRPr lang="zh-CN" altLang="en-US" sz="28700" b="1" i="1" dirty="0">
              <a:ln w="63500">
                <a:solidFill>
                  <a:srgbClr val="85A2D4">
                    <a:alpha val="29000"/>
                  </a:srgbClr>
                </a:solidFill>
              </a:ln>
              <a:no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2663DE6-2C3F-4EAC-BC24-9A5CC3C4B147}"/>
              </a:ext>
            </a:extLst>
          </p:cNvPr>
          <p:cNvSpPr txBox="1"/>
          <p:nvPr/>
        </p:nvSpPr>
        <p:spPr>
          <a:xfrm>
            <a:off x="2847602" y="-2254464"/>
            <a:ext cx="10585176" cy="4508927"/>
          </a:xfrm>
          <a:prstGeom prst="rect">
            <a:avLst/>
          </a:prstGeom>
          <a:noFill/>
        </p:spPr>
        <p:txBody>
          <a:bodyPr wrap="square">
            <a:spAutoFit/>
          </a:bodyPr>
          <a:lstStyle/>
          <a:p>
            <a:r>
              <a:rPr kumimoji="0" lang="en-US" altLang="zh-CN" sz="28700" b="1" i="1" u="none" strike="noStrike" kern="1200" cap="none" spc="0" normalizeH="0" baseline="0" noProof="0" dirty="0">
                <a:ln w="63500">
                  <a:solidFill>
                    <a:srgbClr val="85A2D4">
                      <a:alpha val="29000"/>
                    </a:srgbClr>
                  </a:solidFill>
                </a:ln>
                <a:noFill/>
                <a:effectLst/>
                <a:uLnTx/>
                <a:uFillTx/>
                <a:latin typeface="微软雅黑" panose="020B0503020204020204" pitchFamily="34" charset="-122"/>
                <a:ea typeface="微软雅黑" panose="020B0503020204020204" pitchFamily="34" charset="-122"/>
                <a:cs typeface="+mn-cs"/>
              </a:rPr>
              <a:t>TEXT</a:t>
            </a:r>
            <a:endParaRPr lang="zh-CN" altLang="en-US" sz="4400" dirty="0">
              <a:ln>
                <a:solidFill>
                  <a:srgbClr val="85A2D4">
                    <a:alpha val="29000"/>
                  </a:srgbClr>
                </a:solidFill>
              </a:ln>
            </a:endParaRPr>
          </a:p>
        </p:txBody>
      </p:sp>
      <p:sp>
        <p:nvSpPr>
          <p:cNvPr id="11" name="文本框 10">
            <a:extLst>
              <a:ext uri="{FF2B5EF4-FFF2-40B4-BE49-F238E27FC236}">
                <a16:creationId xmlns:a16="http://schemas.microsoft.com/office/drawing/2014/main" id="{BA3BB40E-92B0-4677-937B-77E12EDCFC04}"/>
              </a:ext>
            </a:extLst>
          </p:cNvPr>
          <p:cNvSpPr txBox="1"/>
          <p:nvPr/>
        </p:nvSpPr>
        <p:spPr>
          <a:xfrm>
            <a:off x="-914553" y="1340768"/>
            <a:ext cx="3249608" cy="3770263"/>
          </a:xfrm>
          <a:prstGeom prst="rect">
            <a:avLst/>
          </a:prstGeom>
          <a:noFill/>
        </p:spPr>
        <p:txBody>
          <a:bodyPr wrap="none" rtlCol="0">
            <a:spAutoFit/>
          </a:bodyPr>
          <a:lstStyle/>
          <a:p>
            <a:r>
              <a:rPr lang="zh-CN" altLang="en-US" sz="23900" dirty="0">
                <a:solidFill>
                  <a:srgbClr val="85A2D4"/>
                </a:solidFill>
                <a:latin typeface="微软雅黑" panose="020B0503020204020204" pitchFamily="34" charset="-122"/>
                <a:ea typeface="微软雅黑" panose="020B0503020204020204" pitchFamily="34" charset="-122"/>
              </a:rPr>
              <a:t>“</a:t>
            </a:r>
            <a:endParaRPr lang="zh-CN" altLang="en-US" dirty="0">
              <a:solidFill>
                <a:srgbClr val="85A2D4"/>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7C7F7FD-62E7-486F-A721-A5564DD1DD78}"/>
              </a:ext>
            </a:extLst>
          </p:cNvPr>
          <p:cNvSpPr txBox="1"/>
          <p:nvPr/>
        </p:nvSpPr>
        <p:spPr>
          <a:xfrm>
            <a:off x="9768408" y="3789040"/>
            <a:ext cx="7948246" cy="3770263"/>
          </a:xfrm>
          <a:prstGeom prst="rect">
            <a:avLst/>
          </a:prstGeom>
          <a:noFill/>
        </p:spPr>
        <p:txBody>
          <a:bodyPr wrap="square">
            <a:spAutoFit/>
          </a:bodyPr>
          <a:lstStyle/>
          <a:p>
            <a:r>
              <a:rPr kumimoji="0" lang="zh-CN" altLang="en-US" sz="23900" b="0" i="0" u="none" strike="noStrike" kern="1200" cap="none" spc="0" normalizeH="0" baseline="0" noProof="0" dirty="0">
                <a:ln>
                  <a:noFill/>
                </a:ln>
                <a:solidFill>
                  <a:srgbClr val="85A2D4"/>
                </a:solidFill>
                <a:effectLst/>
                <a:uLnTx/>
                <a:uFillTx/>
                <a:latin typeface="微软雅黑" panose="020B0503020204020204" pitchFamily="34" charset="-122"/>
                <a:ea typeface="微软雅黑" panose="020B0503020204020204" pitchFamily="34" charset="-122"/>
                <a:cs typeface="+mn-cs"/>
              </a:rPr>
              <a:t>”</a:t>
            </a:r>
            <a:endParaRPr lang="zh-CN" altLang="en-US" dirty="0">
              <a:solidFill>
                <a:srgbClr val="85A2D4"/>
              </a:solidFill>
            </a:endParaRPr>
          </a:p>
        </p:txBody>
      </p:sp>
      <p:sp>
        <p:nvSpPr>
          <p:cNvPr id="14" name="文本框 13">
            <a:extLst>
              <a:ext uri="{FF2B5EF4-FFF2-40B4-BE49-F238E27FC236}">
                <a16:creationId xmlns:a16="http://schemas.microsoft.com/office/drawing/2014/main" id="{2F959F46-BE88-4FB4-B604-1B5639CAB3D9}"/>
              </a:ext>
            </a:extLst>
          </p:cNvPr>
          <p:cNvSpPr txBox="1"/>
          <p:nvPr/>
        </p:nvSpPr>
        <p:spPr>
          <a:xfrm>
            <a:off x="2121877" y="2197156"/>
            <a:ext cx="7948246" cy="2463688"/>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您的内容在这里输入，或者复制您的文本，在此文本框中粘贴，并建议选择只保留文本。您的内容在这里输入，或者复制您的文本，在此文本框中粘贴，并建议选择只保留文本。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r>
              <a:rPr lang="en-US" altLang="zh-CN" sz="1400" dirty="0">
                <a:effectLst/>
                <a:latin typeface="Microsoft Yi Baiti" panose="03000500000000000000" pitchFamily="66" charset="0"/>
                <a:ea typeface="Microsoft Yi Baiti" panose="03000500000000000000" pitchFamily="66" charset="0"/>
                <a:cs typeface="Times New Roman" panose="02020603050405020304" pitchFamily="18" charset="0"/>
              </a:rPr>
              <a:t> Enter your content here, or copy your text, paste it in this text box, and suggest choosing to keep text only. Enter your content here, or copy your text, paste it in this text box, and suggest choosing to keep text only.</a:t>
            </a:r>
            <a:r>
              <a:rPr lang="en-US" altLang="zh-CN" sz="1200" dirty="0">
                <a:effectLst/>
                <a:latin typeface="Microsoft Yi Baiti" panose="03000500000000000000" pitchFamily="66" charset="0"/>
                <a:ea typeface="Microsoft Yi Baiti" panose="03000500000000000000" pitchFamily="66" charset="0"/>
                <a:cs typeface="Times New Roman" panose="02020603050405020304" pitchFamily="18" charset="0"/>
              </a:rPr>
              <a:t> 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Tree>
    <p:extLst>
      <p:ext uri="{BB962C8B-B14F-4D97-AF65-F5344CB8AC3E}">
        <p14:creationId xmlns:p14="http://schemas.microsoft.com/office/powerpoint/2010/main" val="11536899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CE85CBB2-7B02-49D8-B144-E5295D02BA5A}"/>
              </a:ext>
            </a:extLst>
          </p:cNvPr>
          <p:cNvGrpSpPr/>
          <p:nvPr/>
        </p:nvGrpSpPr>
        <p:grpSpPr>
          <a:xfrm rot="501051">
            <a:off x="1869896" y="-5121654"/>
            <a:ext cx="12690650" cy="17101305"/>
            <a:chOff x="-2692390" y="-3447169"/>
            <a:chExt cx="6972601" cy="9395939"/>
          </a:xfrm>
        </p:grpSpPr>
        <p:sp>
          <p:nvSpPr>
            <p:cNvPr id="7" name="平行四边形 6">
              <a:extLst>
                <a:ext uri="{FF2B5EF4-FFF2-40B4-BE49-F238E27FC236}">
                  <a16:creationId xmlns:a16="http://schemas.microsoft.com/office/drawing/2014/main" id="{8BAF0EB7-F0A0-4289-ACE6-419DFE57624A}"/>
                </a:ext>
              </a:extLst>
            </p:cNvPr>
            <p:cNvSpPr/>
            <p:nvPr/>
          </p:nvSpPr>
          <p:spPr>
            <a:xfrm rot="1851144">
              <a:off x="1151420" y="-1427012"/>
              <a:ext cx="608256" cy="6720056"/>
            </a:xfrm>
            <a:prstGeom prst="parallelogram">
              <a:avLst/>
            </a:prstGeom>
            <a:solidFill>
              <a:srgbClr val="B9D7E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a16="http://schemas.microsoft.com/office/drawing/2014/main" id="{07E80DF9-FE25-419F-8A68-3E00630C27F1}"/>
                </a:ext>
              </a:extLst>
            </p:cNvPr>
            <p:cNvSpPr/>
            <p:nvPr/>
          </p:nvSpPr>
          <p:spPr>
            <a:xfrm rot="1851144">
              <a:off x="425880" y="-1385308"/>
              <a:ext cx="402888" cy="5873730"/>
            </a:xfrm>
            <a:prstGeom prst="parallelogram">
              <a:avLst/>
            </a:prstGeom>
            <a:solidFill>
              <a:schemeClr val="accent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611BFAD0-F1C3-45E8-AC79-722CBBBC6ECB}"/>
                </a:ext>
              </a:extLst>
            </p:cNvPr>
            <p:cNvCxnSpPr>
              <a:cxnSpLocks/>
            </p:cNvCxnSpPr>
            <p:nvPr/>
          </p:nvCxnSpPr>
          <p:spPr>
            <a:xfrm flipH="1">
              <a:off x="-2692390" y="257644"/>
              <a:ext cx="3576780" cy="5691126"/>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41DBFDD-9663-4894-93F7-D792C6FAD6A6}"/>
                </a:ext>
              </a:extLst>
            </p:cNvPr>
            <p:cNvCxnSpPr>
              <a:cxnSpLocks/>
            </p:cNvCxnSpPr>
            <p:nvPr/>
          </p:nvCxnSpPr>
          <p:spPr>
            <a:xfrm flipH="1">
              <a:off x="703431" y="-3447169"/>
              <a:ext cx="3576780" cy="5691126"/>
            </a:xfrm>
            <a:prstGeom prst="line">
              <a:avLst/>
            </a:prstGeom>
            <a:ln w="12700">
              <a:solidFill>
                <a:srgbClr val="B9D7EA"/>
              </a:solidFill>
            </a:ln>
          </p:spPr>
          <p:style>
            <a:lnRef idx="1">
              <a:schemeClr val="accent1"/>
            </a:lnRef>
            <a:fillRef idx="0">
              <a:schemeClr val="accent1"/>
            </a:fillRef>
            <a:effectRef idx="0">
              <a:schemeClr val="accent1"/>
            </a:effectRef>
            <a:fontRef idx="minor">
              <a:schemeClr val="tx1"/>
            </a:fontRef>
          </p:style>
        </p:cxnSp>
      </p:grpSp>
      <p:sp>
        <p:nvSpPr>
          <p:cNvPr id="2" name="椭圆 1">
            <a:extLst>
              <a:ext uri="{FF2B5EF4-FFF2-40B4-BE49-F238E27FC236}">
                <a16:creationId xmlns:a16="http://schemas.microsoft.com/office/drawing/2014/main" id="{3E30C7DE-7120-4D50-B0CC-A5B2F7589358}"/>
              </a:ext>
            </a:extLst>
          </p:cNvPr>
          <p:cNvSpPr/>
          <p:nvPr/>
        </p:nvSpPr>
        <p:spPr>
          <a:xfrm>
            <a:off x="2062379" y="1225795"/>
            <a:ext cx="2519685" cy="2519685"/>
          </a:xfrm>
          <a:prstGeom prst="ellipse">
            <a:avLst/>
          </a:prstGeom>
          <a:noFill/>
          <a:ln w="25400">
            <a:solidFill>
              <a:schemeClr val="accent1">
                <a:shade val="50000"/>
                <a:alpha val="62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8646C7FF-6FB9-4766-BF2F-26C8D2D8B6C2}"/>
              </a:ext>
            </a:extLst>
          </p:cNvPr>
          <p:cNvSpPr txBox="1"/>
          <p:nvPr/>
        </p:nvSpPr>
        <p:spPr>
          <a:xfrm>
            <a:off x="2470066" y="1700808"/>
            <a:ext cx="1704313" cy="1569660"/>
          </a:xfrm>
          <a:prstGeom prst="rect">
            <a:avLst/>
          </a:prstGeom>
          <a:noFill/>
        </p:spPr>
        <p:txBody>
          <a:bodyPr wrap="none" rtlCol="0">
            <a:spAutoFit/>
          </a:bodyPr>
          <a:lstStyle/>
          <a:p>
            <a:r>
              <a:rPr lang="en-US" altLang="zh-CN" sz="9600" b="1" dirty="0">
                <a:solidFill>
                  <a:srgbClr val="769FCD"/>
                </a:solidFill>
                <a:latin typeface="微软雅黑" panose="020B0503020204020204" pitchFamily="34" charset="-122"/>
                <a:ea typeface="微软雅黑" panose="020B0503020204020204" pitchFamily="34" charset="-122"/>
              </a:rPr>
              <a:t>02</a:t>
            </a:r>
            <a:endParaRPr lang="zh-CN" altLang="en-US" sz="9600" b="1" dirty="0">
              <a:solidFill>
                <a:srgbClr val="769FCD"/>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BAF0C7B1-E7AF-4858-8C28-664997A23525}"/>
              </a:ext>
            </a:extLst>
          </p:cNvPr>
          <p:cNvSpPr txBox="1"/>
          <p:nvPr/>
        </p:nvSpPr>
        <p:spPr>
          <a:xfrm>
            <a:off x="1778346" y="4374463"/>
            <a:ext cx="3272050" cy="707886"/>
          </a:xfrm>
          <a:prstGeom prst="rect">
            <a:avLst/>
          </a:prstGeom>
          <a:noFill/>
        </p:spPr>
        <p:txBody>
          <a:bodyPr wrap="none" rtlCol="0">
            <a:spAutoFit/>
          </a:bodyPr>
          <a:lstStyle/>
          <a:p>
            <a:r>
              <a:rPr lang="zh-CN" altLang="en-US" sz="4000" b="1" kern="100" dirty="0">
                <a:solidFill>
                  <a:srgbClr val="769FCD"/>
                </a:solidFill>
                <a:effectLst/>
                <a:latin typeface="微软雅黑" panose="020B0503020204020204" pitchFamily="34" charset="-122"/>
                <a:ea typeface="微软雅黑" panose="020B0503020204020204" pitchFamily="34" charset="-122"/>
                <a:cs typeface="Times New Roman" panose="02020603050405020304" pitchFamily="18" charset="0"/>
              </a:rPr>
              <a:t>市场数据分析</a:t>
            </a:r>
            <a:endParaRPr lang="zh-CN" altLang="zh-CN" sz="4000" b="1" kern="100" dirty="0">
              <a:solidFill>
                <a:srgbClr val="769FCD"/>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45" name="连接符: 肘形 44">
            <a:extLst>
              <a:ext uri="{FF2B5EF4-FFF2-40B4-BE49-F238E27FC236}">
                <a16:creationId xmlns:a16="http://schemas.microsoft.com/office/drawing/2014/main" id="{957FD3E9-A4A4-413D-B8A9-EBD0DB3926C4}"/>
              </a:ext>
            </a:extLst>
          </p:cNvPr>
          <p:cNvCxnSpPr>
            <a:cxnSpLocks/>
          </p:cNvCxnSpPr>
          <p:nvPr/>
        </p:nvCxnSpPr>
        <p:spPr>
          <a:xfrm rot="16200000" flipH="1">
            <a:off x="1775520" y="4728998"/>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47" name="连接符: 肘形 46">
            <a:extLst>
              <a:ext uri="{FF2B5EF4-FFF2-40B4-BE49-F238E27FC236}">
                <a16:creationId xmlns:a16="http://schemas.microsoft.com/office/drawing/2014/main" id="{F3B859DC-1957-4EF0-994D-2C4497EB9E22}"/>
              </a:ext>
            </a:extLst>
          </p:cNvPr>
          <p:cNvCxnSpPr>
            <a:cxnSpLocks/>
          </p:cNvCxnSpPr>
          <p:nvPr/>
        </p:nvCxnSpPr>
        <p:spPr>
          <a:xfrm rot="16200000" flipV="1">
            <a:off x="4674214" y="4367814"/>
            <a:ext cx="360000" cy="360000"/>
          </a:xfrm>
          <a:prstGeom prst="bentConnector2">
            <a:avLst/>
          </a:prstGeom>
          <a:ln w="19050"/>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F0088DA5-A81B-41D0-8120-37017786EA14}"/>
              </a:ext>
            </a:extLst>
          </p:cNvPr>
          <p:cNvSpPr txBox="1"/>
          <p:nvPr/>
        </p:nvSpPr>
        <p:spPr>
          <a:xfrm>
            <a:off x="2437060" y="5137752"/>
            <a:ext cx="1736373" cy="338554"/>
          </a:xfrm>
          <a:prstGeom prst="rect">
            <a:avLst/>
          </a:prstGeom>
          <a:noFill/>
        </p:spPr>
        <p:txBody>
          <a:bodyPr wrap="none" rtlCol="0">
            <a:spAutoFit/>
          </a:bodyPr>
          <a:lstStyle/>
          <a:p>
            <a:r>
              <a:rPr lang="en-US" altLang="zh-CN" sz="1600" dirty="0">
                <a:latin typeface="Microsoft Yi Baiti" panose="03000500000000000000" pitchFamily="66" charset="0"/>
                <a:ea typeface="Microsoft Yi Baiti" panose="03000500000000000000" pitchFamily="66" charset="0"/>
              </a:rPr>
              <a:t>Market Data Analysis</a:t>
            </a:r>
            <a:endParaRPr lang="zh-CN" altLang="en-US" sz="1600" dirty="0">
              <a:latin typeface="Microsoft Yi Baiti" panose="03000500000000000000" pitchFamily="66" charset="0"/>
            </a:endParaRPr>
          </a:p>
        </p:txBody>
      </p:sp>
    </p:spTree>
    <p:extLst>
      <p:ext uri="{BB962C8B-B14F-4D97-AF65-F5344CB8AC3E}">
        <p14:creationId xmlns:p14="http://schemas.microsoft.com/office/powerpoint/2010/main" val="3426731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8E9D8640-03E1-4C17-BEA1-6B086C33F33D}"/>
              </a:ext>
            </a:extLst>
          </p:cNvPr>
          <p:cNvGrpSpPr/>
          <p:nvPr/>
        </p:nvGrpSpPr>
        <p:grpSpPr>
          <a:xfrm>
            <a:off x="1543220" y="3978419"/>
            <a:ext cx="3631859" cy="917909"/>
            <a:chOff x="-613458" y="2766349"/>
            <a:chExt cx="13822900" cy="1137539"/>
          </a:xfrm>
        </p:grpSpPr>
        <p:sp>
          <p:nvSpPr>
            <p:cNvPr id="32" name="任意多边形: 形状 31">
              <a:extLst>
                <a:ext uri="{FF2B5EF4-FFF2-40B4-BE49-F238E27FC236}">
                  <a16:creationId xmlns:a16="http://schemas.microsoft.com/office/drawing/2014/main" id="{3D33CADE-B7B7-459C-B8E3-7004F7E2BD92}"/>
                </a:ext>
              </a:extLst>
            </p:cNvPr>
            <p:cNvSpPr/>
            <p:nvPr/>
          </p:nvSpPr>
          <p:spPr>
            <a:xfrm>
              <a:off x="-390814" y="2803587"/>
              <a:ext cx="13600256" cy="1100301"/>
            </a:xfrm>
            <a:custGeom>
              <a:avLst/>
              <a:gdLst>
                <a:gd name="connsiteX0" fmla="*/ 0 w 13600254"/>
                <a:gd name="connsiteY0" fmla="*/ 1018574 h 1215343"/>
                <a:gd name="connsiteX1" fmla="*/ 2720051 w 13600254"/>
                <a:gd name="connsiteY1" fmla="*/ 2 h 1215343"/>
                <a:gd name="connsiteX2" fmla="*/ 6933236 w 13600254"/>
                <a:gd name="connsiteY2" fmla="*/ 1006999 h 1215343"/>
                <a:gd name="connsiteX3" fmla="*/ 10579261 w 13600254"/>
                <a:gd name="connsiteY3" fmla="*/ 46300 h 1215343"/>
                <a:gd name="connsiteX4" fmla="*/ 13600254 w 13600254"/>
                <a:gd name="connsiteY4" fmla="*/ 1215343 h 1215343"/>
                <a:gd name="connsiteX0" fmla="*/ 0 w 13600254"/>
                <a:gd name="connsiteY0" fmla="*/ 973166 h 1169935"/>
                <a:gd name="connsiteX1" fmla="*/ 2720051 w 13600254"/>
                <a:gd name="connsiteY1" fmla="*/ 24042 h 1169935"/>
                <a:gd name="connsiteX2" fmla="*/ 6933236 w 13600254"/>
                <a:gd name="connsiteY2" fmla="*/ 961591 h 1169935"/>
                <a:gd name="connsiteX3" fmla="*/ 10579261 w 13600254"/>
                <a:gd name="connsiteY3" fmla="*/ 892 h 1169935"/>
                <a:gd name="connsiteX4" fmla="*/ 13600254 w 13600254"/>
                <a:gd name="connsiteY4" fmla="*/ 1169935 h 1169935"/>
                <a:gd name="connsiteX0" fmla="*/ 0 w 13600254"/>
                <a:gd name="connsiteY0" fmla="*/ 973171 h 1169940"/>
                <a:gd name="connsiteX1" fmla="*/ 2720051 w 13600254"/>
                <a:gd name="connsiteY1" fmla="*/ 70346 h 1169940"/>
                <a:gd name="connsiteX2" fmla="*/ 6933236 w 13600254"/>
                <a:gd name="connsiteY2" fmla="*/ 961596 h 1169940"/>
                <a:gd name="connsiteX3" fmla="*/ 10579261 w 13600254"/>
                <a:gd name="connsiteY3" fmla="*/ 897 h 1169940"/>
                <a:gd name="connsiteX4" fmla="*/ 13600254 w 13600254"/>
                <a:gd name="connsiteY4" fmla="*/ 1169940 h 1169940"/>
                <a:gd name="connsiteX0" fmla="*/ 0 w 13600254"/>
                <a:gd name="connsiteY0" fmla="*/ 973329 h 1170098"/>
                <a:gd name="connsiteX1" fmla="*/ 2720051 w 13600254"/>
                <a:gd name="connsiteY1" fmla="*/ 70504 h 1170098"/>
                <a:gd name="connsiteX2" fmla="*/ 7002684 w 13600254"/>
                <a:gd name="connsiteY2" fmla="*/ 811284 h 1170098"/>
                <a:gd name="connsiteX3" fmla="*/ 10579261 w 13600254"/>
                <a:gd name="connsiteY3" fmla="*/ 1055 h 1170098"/>
                <a:gd name="connsiteX4" fmla="*/ 13600254 w 13600254"/>
                <a:gd name="connsiteY4" fmla="*/ 1170098 h 1170098"/>
                <a:gd name="connsiteX0" fmla="*/ 0 w 13600254"/>
                <a:gd name="connsiteY0" fmla="*/ 903532 h 1100301"/>
                <a:gd name="connsiteX1" fmla="*/ 2720051 w 13600254"/>
                <a:gd name="connsiteY1" fmla="*/ 707 h 1100301"/>
                <a:gd name="connsiteX2" fmla="*/ 7002684 w 13600254"/>
                <a:gd name="connsiteY2" fmla="*/ 741487 h 1100301"/>
                <a:gd name="connsiteX3" fmla="*/ 10776031 w 13600254"/>
                <a:gd name="connsiteY3" fmla="*/ 70154 h 1100301"/>
                <a:gd name="connsiteX4" fmla="*/ 13600254 w 13600254"/>
                <a:gd name="connsiteY4" fmla="*/ 1100301 h 110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0254" h="1100301">
                  <a:moveTo>
                    <a:pt x="0" y="903532"/>
                  </a:moveTo>
                  <a:cubicBezTo>
                    <a:pt x="782256" y="395210"/>
                    <a:pt x="1552937" y="27714"/>
                    <a:pt x="2720051" y="707"/>
                  </a:cubicBezTo>
                  <a:cubicBezTo>
                    <a:pt x="3887165" y="-26300"/>
                    <a:pt x="5660021" y="729913"/>
                    <a:pt x="7002684" y="741487"/>
                  </a:cubicBezTo>
                  <a:cubicBezTo>
                    <a:pt x="8345347" y="753061"/>
                    <a:pt x="9664861" y="35430"/>
                    <a:pt x="10776031" y="70154"/>
                  </a:cubicBezTo>
                  <a:cubicBezTo>
                    <a:pt x="11887201" y="104878"/>
                    <a:pt x="13135338" y="874595"/>
                    <a:pt x="13600254" y="1100301"/>
                  </a:cubicBezTo>
                </a:path>
              </a:pathLst>
            </a:custGeom>
            <a:noFill/>
            <a:ln>
              <a:solidFill>
                <a:srgbClr val="B9D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任意多边形: 形状 32">
              <a:extLst>
                <a:ext uri="{FF2B5EF4-FFF2-40B4-BE49-F238E27FC236}">
                  <a16:creationId xmlns:a16="http://schemas.microsoft.com/office/drawing/2014/main" id="{39725E7E-E0A4-4260-AFEC-F970E049519A}"/>
                </a:ext>
              </a:extLst>
            </p:cNvPr>
            <p:cNvSpPr/>
            <p:nvPr/>
          </p:nvSpPr>
          <p:spPr>
            <a:xfrm>
              <a:off x="-613458" y="2789469"/>
              <a:ext cx="13773873" cy="862994"/>
            </a:xfrm>
            <a:custGeom>
              <a:avLst/>
              <a:gdLst>
                <a:gd name="connsiteX0" fmla="*/ 0 w 13773873"/>
                <a:gd name="connsiteY0" fmla="*/ 659787 h 862994"/>
                <a:gd name="connsiteX1" fmla="*/ 3379807 w 13773873"/>
                <a:gd name="connsiteY1" fmla="*/ 844982 h 862994"/>
                <a:gd name="connsiteX2" fmla="*/ 6967959 w 13773873"/>
                <a:gd name="connsiteY2" fmla="*/ 266247 h 862994"/>
                <a:gd name="connsiteX3" fmla="*/ 10417215 w 13773873"/>
                <a:gd name="connsiteY3" fmla="*/ 856556 h 862994"/>
                <a:gd name="connsiteX4" fmla="*/ 13773873 w 13773873"/>
                <a:gd name="connsiteY4" fmla="*/ 30 h 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873" h="862994">
                  <a:moveTo>
                    <a:pt x="0" y="659787"/>
                  </a:moveTo>
                  <a:cubicBezTo>
                    <a:pt x="1109240" y="785179"/>
                    <a:pt x="2218481" y="910572"/>
                    <a:pt x="3379807" y="844982"/>
                  </a:cubicBezTo>
                  <a:cubicBezTo>
                    <a:pt x="4541133" y="779392"/>
                    <a:pt x="5795058" y="264318"/>
                    <a:pt x="6967959" y="266247"/>
                  </a:cubicBezTo>
                  <a:cubicBezTo>
                    <a:pt x="8140860" y="268176"/>
                    <a:pt x="9282896" y="900926"/>
                    <a:pt x="10417215" y="856556"/>
                  </a:cubicBezTo>
                  <a:cubicBezTo>
                    <a:pt x="11551534" y="812187"/>
                    <a:pt x="13264587" y="-5757"/>
                    <a:pt x="13773873" y="30"/>
                  </a:cubicBezTo>
                </a:path>
              </a:pathLst>
            </a:custGeom>
            <a:noFill/>
            <a:ln>
              <a:solidFill>
                <a:schemeClr val="accent1">
                  <a:shade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6FC038AF-CEFD-4F08-B61D-88C4B83E2CA5}"/>
                </a:ext>
              </a:extLst>
            </p:cNvPr>
            <p:cNvSpPr/>
            <p:nvPr/>
          </p:nvSpPr>
          <p:spPr>
            <a:xfrm>
              <a:off x="-277792" y="2766349"/>
              <a:ext cx="13334035" cy="868199"/>
            </a:xfrm>
            <a:custGeom>
              <a:avLst/>
              <a:gdLst>
                <a:gd name="connsiteX0" fmla="*/ 0 w 13334035"/>
                <a:gd name="connsiteY0" fmla="*/ 0 h 868199"/>
                <a:gd name="connsiteX1" fmla="*/ 3020992 w 13334035"/>
                <a:gd name="connsiteY1" fmla="*/ 763929 h 868199"/>
                <a:gd name="connsiteX2" fmla="*/ 7384648 w 13334035"/>
                <a:gd name="connsiteY2" fmla="*/ 532436 h 868199"/>
                <a:gd name="connsiteX3" fmla="*/ 10521387 w 13334035"/>
                <a:gd name="connsiteY3" fmla="*/ 868102 h 868199"/>
                <a:gd name="connsiteX4" fmla="*/ 13334035 w 13334035"/>
                <a:gd name="connsiteY4" fmla="*/ 578735 h 8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035" h="868199">
                  <a:moveTo>
                    <a:pt x="0" y="0"/>
                  </a:moveTo>
                  <a:cubicBezTo>
                    <a:pt x="895108" y="337595"/>
                    <a:pt x="1790217" y="675190"/>
                    <a:pt x="3020992" y="763929"/>
                  </a:cubicBezTo>
                  <a:cubicBezTo>
                    <a:pt x="4251767" y="852668"/>
                    <a:pt x="6134582" y="515074"/>
                    <a:pt x="7384648" y="532436"/>
                  </a:cubicBezTo>
                  <a:cubicBezTo>
                    <a:pt x="8634714" y="549798"/>
                    <a:pt x="9529823" y="860386"/>
                    <a:pt x="10521387" y="868102"/>
                  </a:cubicBezTo>
                  <a:cubicBezTo>
                    <a:pt x="11512951" y="875818"/>
                    <a:pt x="12901914" y="424406"/>
                    <a:pt x="13334035" y="578735"/>
                  </a:cubicBezTo>
                </a:path>
              </a:pathLst>
            </a:custGeom>
            <a:noFill/>
            <a:ln>
              <a:solidFill>
                <a:srgbClr val="6F91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形状 26">
            <a:extLst>
              <a:ext uri="{FF2B5EF4-FFF2-40B4-BE49-F238E27FC236}">
                <a16:creationId xmlns:a16="http://schemas.microsoft.com/office/drawing/2014/main" id="{B4B85B34-2FCF-4DDE-B783-DC2BD9DC4307}"/>
              </a:ext>
            </a:extLst>
          </p:cNvPr>
          <p:cNvSpPr/>
          <p:nvPr/>
        </p:nvSpPr>
        <p:spPr>
          <a:xfrm>
            <a:off x="-384720" y="-310446"/>
            <a:ext cx="13740727" cy="7478891"/>
          </a:xfrm>
          <a:custGeom>
            <a:avLst/>
            <a:gdLst>
              <a:gd name="connsiteX0" fmla="*/ 8679574 w 13740727"/>
              <a:gd name="connsiteY0" fmla="*/ 7474698 h 7533455"/>
              <a:gd name="connsiteX1" fmla="*/ 9649614 w 13740727"/>
              <a:gd name="connsiteY1" fmla="*/ 7474698 h 7533455"/>
              <a:gd name="connsiteX2" fmla="*/ 9648992 w 13740727"/>
              <a:gd name="connsiteY2" fmla="*/ 7478891 h 7533455"/>
              <a:gd name="connsiteX3" fmla="*/ 8678952 w 13740727"/>
              <a:gd name="connsiteY3" fmla="*/ 7478891 h 7533455"/>
              <a:gd name="connsiteX4" fmla="*/ 7257848 w 13740727"/>
              <a:gd name="connsiteY4" fmla="*/ 3737348 h 7533455"/>
              <a:gd name="connsiteX5" fmla="*/ 9233874 w 13740727"/>
              <a:gd name="connsiteY5" fmla="*/ 3737348 h 7533455"/>
              <a:gd name="connsiteX6" fmla="*/ 8679574 w 13740727"/>
              <a:gd name="connsiteY6" fmla="*/ 7474697 h 7533455"/>
              <a:gd name="connsiteX7" fmla="*/ 6725409 w 13740727"/>
              <a:gd name="connsiteY7" fmla="*/ 7474697 h 7533455"/>
              <a:gd name="connsiteX8" fmla="*/ 6725409 w 13740727"/>
              <a:gd name="connsiteY8" fmla="*/ 7327306 h 7533455"/>
              <a:gd name="connsiteX9" fmla="*/ 6703549 w 13740727"/>
              <a:gd name="connsiteY9" fmla="*/ 7474697 h 7533455"/>
              <a:gd name="connsiteX10" fmla="*/ 5733508 w 13740727"/>
              <a:gd name="connsiteY10" fmla="*/ 7474697 h 7533455"/>
              <a:gd name="connsiteX11" fmla="*/ 6287809 w 13740727"/>
              <a:gd name="connsiteY11" fmla="*/ 3737349 h 7533455"/>
              <a:gd name="connsiteX12" fmla="*/ 6287809 w 13740727"/>
              <a:gd name="connsiteY12" fmla="*/ 3737349 h 7533455"/>
              <a:gd name="connsiteX13" fmla="*/ 6287809 w 13740727"/>
              <a:gd name="connsiteY13" fmla="*/ 3737349 h 7533455"/>
              <a:gd name="connsiteX14" fmla="*/ 6725409 w 13740727"/>
              <a:gd name="connsiteY14" fmla="*/ 3737349 h 7533455"/>
              <a:gd name="connsiteX15" fmla="*/ 6725409 w 13740727"/>
              <a:gd name="connsiteY15" fmla="*/ 7327301 h 7533455"/>
              <a:gd name="connsiteX16" fmla="*/ 4046111 w 13740727"/>
              <a:gd name="connsiteY16" fmla="*/ 58758 h 7533455"/>
              <a:gd name="connsiteX17" fmla="*/ 3500526 w 13740727"/>
              <a:gd name="connsiteY17" fmla="*/ 3737349 h 7533455"/>
              <a:gd name="connsiteX18" fmla="*/ 3500527 w 13740727"/>
              <a:gd name="connsiteY18" fmla="*/ 3737349 h 7533455"/>
              <a:gd name="connsiteX19" fmla="*/ 4046112 w 13740727"/>
              <a:gd name="connsiteY19" fmla="*/ 58758 h 7533455"/>
              <a:gd name="connsiteX20" fmla="*/ 1106109 w 13740727"/>
              <a:gd name="connsiteY20" fmla="*/ 16804 h 7533455"/>
              <a:gd name="connsiteX21" fmla="*/ 1106109 w 13740727"/>
              <a:gd name="connsiteY21" fmla="*/ 3737350 h 7533455"/>
              <a:gd name="connsiteX22" fmla="*/ 1524341 w 13740727"/>
              <a:gd name="connsiteY22" fmla="*/ 3737350 h 7533455"/>
              <a:gd name="connsiteX23" fmla="*/ 970041 w 13740727"/>
              <a:gd name="connsiteY23" fmla="*/ 7474699 h 7533455"/>
              <a:gd name="connsiteX24" fmla="*/ 0 w 13740727"/>
              <a:gd name="connsiteY24" fmla="*/ 7474699 h 7533455"/>
              <a:gd name="connsiteX25" fmla="*/ 9787555 w 13740727"/>
              <a:gd name="connsiteY25" fmla="*/ 4193 h 7533455"/>
              <a:gd name="connsiteX26" fmla="*/ 10757595 w 13740727"/>
              <a:gd name="connsiteY26" fmla="*/ 4193 h 7533455"/>
              <a:gd name="connsiteX27" fmla="*/ 10203916 w 13740727"/>
              <a:gd name="connsiteY27" fmla="*/ 3737348 h 7533455"/>
              <a:gd name="connsiteX28" fmla="*/ 12216385 w 13740727"/>
              <a:gd name="connsiteY28" fmla="*/ 3737348 h 7533455"/>
              <a:gd name="connsiteX29" fmla="*/ 11662084 w 13740727"/>
              <a:gd name="connsiteY29" fmla="*/ 7474697 h 7533455"/>
              <a:gd name="connsiteX30" fmla="*/ 9649615 w 13740727"/>
              <a:gd name="connsiteY30" fmla="*/ 7474697 h 7533455"/>
              <a:gd name="connsiteX31" fmla="*/ 9649614 w 13740727"/>
              <a:gd name="connsiteY31" fmla="*/ 7474697 h 7533455"/>
              <a:gd name="connsiteX32" fmla="*/ 8679575 w 13740727"/>
              <a:gd name="connsiteY32" fmla="*/ 7474697 h 7533455"/>
              <a:gd name="connsiteX33" fmla="*/ 9233876 w 13740727"/>
              <a:gd name="connsiteY33" fmla="*/ 3737349 h 7533455"/>
              <a:gd name="connsiteX34" fmla="*/ 10203915 w 13740727"/>
              <a:gd name="connsiteY34" fmla="*/ 3737349 h 7533455"/>
              <a:gd name="connsiteX35" fmla="*/ 10203915 w 13740727"/>
              <a:gd name="connsiteY35" fmla="*/ 3737349 h 7533455"/>
              <a:gd name="connsiteX36" fmla="*/ 9233876 w 13740727"/>
              <a:gd name="connsiteY36" fmla="*/ 3737349 h 7533455"/>
              <a:gd name="connsiteX37" fmla="*/ 1106109 w 13740727"/>
              <a:gd name="connsiteY37" fmla="*/ 2 h 7533455"/>
              <a:gd name="connsiteX38" fmla="*/ 1108601 w 13740727"/>
              <a:gd name="connsiteY38" fmla="*/ 2 h 7533455"/>
              <a:gd name="connsiteX39" fmla="*/ 1106109 w 13740727"/>
              <a:gd name="connsiteY39" fmla="*/ 16804 h 7533455"/>
              <a:gd name="connsiteX40" fmla="*/ 2078640 w 13740727"/>
              <a:gd name="connsiteY40" fmla="*/ 0 h 7533455"/>
              <a:gd name="connsiteX41" fmla="*/ 6842110 w 13740727"/>
              <a:gd name="connsiteY41" fmla="*/ 0 h 7533455"/>
              <a:gd name="connsiteX42" fmla="*/ 6287809 w 13740727"/>
              <a:gd name="connsiteY42" fmla="*/ 3737349 h 7533455"/>
              <a:gd name="connsiteX43" fmla="*/ 6287809 w 13740727"/>
              <a:gd name="connsiteY43" fmla="*/ 3737349 h 7533455"/>
              <a:gd name="connsiteX44" fmla="*/ 4470567 w 13740727"/>
              <a:gd name="connsiteY44" fmla="*/ 3737349 h 7533455"/>
              <a:gd name="connsiteX45" fmla="*/ 4470565 w 13740727"/>
              <a:gd name="connsiteY45" fmla="*/ 3737349 h 7533455"/>
              <a:gd name="connsiteX46" fmla="*/ 3907549 w 13740727"/>
              <a:gd name="connsiteY46" fmla="*/ 7533455 h 7533455"/>
              <a:gd name="connsiteX47" fmla="*/ 2937509 w 13740727"/>
              <a:gd name="connsiteY47" fmla="*/ 7533455 h 7533455"/>
              <a:gd name="connsiteX48" fmla="*/ 3500525 w 13740727"/>
              <a:gd name="connsiteY48" fmla="*/ 3737349 h 7533455"/>
              <a:gd name="connsiteX49" fmla="*/ 1524340 w 13740727"/>
              <a:gd name="connsiteY49" fmla="*/ 3737349 h 7533455"/>
              <a:gd name="connsiteX50" fmla="*/ 6847551 w 13740727"/>
              <a:gd name="connsiteY50" fmla="*/ 0 h 7533455"/>
              <a:gd name="connsiteX51" fmla="*/ 7812148 w 13740727"/>
              <a:gd name="connsiteY51" fmla="*/ 0 h 7533455"/>
              <a:gd name="connsiteX52" fmla="*/ 7257848 w 13740727"/>
              <a:gd name="connsiteY52" fmla="*/ 3737349 h 7533455"/>
              <a:gd name="connsiteX53" fmla="*/ 6847551 w 13740727"/>
              <a:gd name="connsiteY53" fmla="*/ 3737349 h 7533455"/>
              <a:gd name="connsiteX54" fmla="*/ 12770687 w 13740727"/>
              <a:gd name="connsiteY54" fmla="*/ 0 h 7533455"/>
              <a:gd name="connsiteX55" fmla="*/ 13740727 w 13740727"/>
              <a:gd name="connsiteY55" fmla="*/ 0 h 7533455"/>
              <a:gd name="connsiteX56" fmla="*/ 12632126 w 13740727"/>
              <a:gd name="connsiteY56" fmla="*/ 7474698 h 7533455"/>
              <a:gd name="connsiteX57" fmla="*/ 12588996 w 13740727"/>
              <a:gd name="connsiteY57" fmla="*/ 7474698 h 7533455"/>
              <a:gd name="connsiteX58" fmla="*/ 12588996 w 13740727"/>
              <a:gd name="connsiteY58" fmla="*/ 3737349 h 7533455"/>
              <a:gd name="connsiteX59" fmla="*/ 12216386 w 13740727"/>
              <a:gd name="connsiteY59" fmla="*/ 3737349 h 7533455"/>
              <a:gd name="connsiteX0" fmla="*/ 8679574 w 13740727"/>
              <a:gd name="connsiteY0" fmla="*/ 7474698 h 7533455"/>
              <a:gd name="connsiteX1" fmla="*/ 9649614 w 13740727"/>
              <a:gd name="connsiteY1" fmla="*/ 7474698 h 7533455"/>
              <a:gd name="connsiteX2" fmla="*/ 9648992 w 13740727"/>
              <a:gd name="connsiteY2" fmla="*/ 7478891 h 7533455"/>
              <a:gd name="connsiteX3" fmla="*/ 8678952 w 13740727"/>
              <a:gd name="connsiteY3" fmla="*/ 7478891 h 7533455"/>
              <a:gd name="connsiteX4" fmla="*/ 8679574 w 13740727"/>
              <a:gd name="connsiteY4" fmla="*/ 7474698 h 7533455"/>
              <a:gd name="connsiteX5" fmla="*/ 7257848 w 13740727"/>
              <a:gd name="connsiteY5" fmla="*/ 3737348 h 7533455"/>
              <a:gd name="connsiteX6" fmla="*/ 9233874 w 13740727"/>
              <a:gd name="connsiteY6" fmla="*/ 3737348 h 7533455"/>
              <a:gd name="connsiteX7" fmla="*/ 8679574 w 13740727"/>
              <a:gd name="connsiteY7" fmla="*/ 7474697 h 7533455"/>
              <a:gd name="connsiteX8" fmla="*/ 6725409 w 13740727"/>
              <a:gd name="connsiteY8" fmla="*/ 7474697 h 7533455"/>
              <a:gd name="connsiteX9" fmla="*/ 6725409 w 13740727"/>
              <a:gd name="connsiteY9" fmla="*/ 7327306 h 7533455"/>
              <a:gd name="connsiteX10" fmla="*/ 6703549 w 13740727"/>
              <a:gd name="connsiteY10" fmla="*/ 7474697 h 7533455"/>
              <a:gd name="connsiteX11" fmla="*/ 5733508 w 13740727"/>
              <a:gd name="connsiteY11" fmla="*/ 7474697 h 7533455"/>
              <a:gd name="connsiteX12" fmla="*/ 6287809 w 13740727"/>
              <a:gd name="connsiteY12" fmla="*/ 3737349 h 7533455"/>
              <a:gd name="connsiteX13" fmla="*/ 6287809 w 13740727"/>
              <a:gd name="connsiteY13" fmla="*/ 3737349 h 7533455"/>
              <a:gd name="connsiteX14" fmla="*/ 6287809 w 13740727"/>
              <a:gd name="connsiteY14" fmla="*/ 3737349 h 7533455"/>
              <a:gd name="connsiteX15" fmla="*/ 6725409 w 13740727"/>
              <a:gd name="connsiteY15" fmla="*/ 3737349 h 7533455"/>
              <a:gd name="connsiteX16" fmla="*/ 6725409 w 13740727"/>
              <a:gd name="connsiteY16" fmla="*/ 7327301 h 7533455"/>
              <a:gd name="connsiteX17" fmla="*/ 7257848 w 13740727"/>
              <a:gd name="connsiteY17" fmla="*/ 3737348 h 7533455"/>
              <a:gd name="connsiteX18" fmla="*/ 4046111 w 13740727"/>
              <a:gd name="connsiteY18" fmla="*/ 58758 h 7533455"/>
              <a:gd name="connsiteX19" fmla="*/ 3500526 w 13740727"/>
              <a:gd name="connsiteY19" fmla="*/ 3737349 h 7533455"/>
              <a:gd name="connsiteX20" fmla="*/ 3500527 w 13740727"/>
              <a:gd name="connsiteY20" fmla="*/ 3737349 h 7533455"/>
              <a:gd name="connsiteX21" fmla="*/ 4046112 w 13740727"/>
              <a:gd name="connsiteY21" fmla="*/ 58758 h 7533455"/>
              <a:gd name="connsiteX22" fmla="*/ 4046111 w 13740727"/>
              <a:gd name="connsiteY22" fmla="*/ 58758 h 7533455"/>
              <a:gd name="connsiteX23" fmla="*/ 1106109 w 13740727"/>
              <a:gd name="connsiteY23" fmla="*/ 16804 h 7533455"/>
              <a:gd name="connsiteX24" fmla="*/ 1106109 w 13740727"/>
              <a:gd name="connsiteY24" fmla="*/ 3737350 h 7533455"/>
              <a:gd name="connsiteX25" fmla="*/ 1524341 w 13740727"/>
              <a:gd name="connsiteY25" fmla="*/ 3737350 h 7533455"/>
              <a:gd name="connsiteX26" fmla="*/ 970041 w 13740727"/>
              <a:gd name="connsiteY26" fmla="*/ 7474699 h 7533455"/>
              <a:gd name="connsiteX27" fmla="*/ 0 w 13740727"/>
              <a:gd name="connsiteY27" fmla="*/ 7474699 h 7533455"/>
              <a:gd name="connsiteX28" fmla="*/ 1106109 w 13740727"/>
              <a:gd name="connsiteY28" fmla="*/ 16804 h 7533455"/>
              <a:gd name="connsiteX29" fmla="*/ 9787555 w 13740727"/>
              <a:gd name="connsiteY29" fmla="*/ 4193 h 7533455"/>
              <a:gd name="connsiteX30" fmla="*/ 10757595 w 13740727"/>
              <a:gd name="connsiteY30" fmla="*/ 4193 h 7533455"/>
              <a:gd name="connsiteX31" fmla="*/ 10203916 w 13740727"/>
              <a:gd name="connsiteY31" fmla="*/ 3737348 h 7533455"/>
              <a:gd name="connsiteX32" fmla="*/ 12216385 w 13740727"/>
              <a:gd name="connsiteY32" fmla="*/ 3737348 h 7533455"/>
              <a:gd name="connsiteX33" fmla="*/ 11662084 w 13740727"/>
              <a:gd name="connsiteY33" fmla="*/ 7474697 h 7533455"/>
              <a:gd name="connsiteX34" fmla="*/ 9649615 w 13740727"/>
              <a:gd name="connsiteY34" fmla="*/ 7474697 h 7533455"/>
              <a:gd name="connsiteX35" fmla="*/ 9649614 w 13740727"/>
              <a:gd name="connsiteY35" fmla="*/ 7474697 h 7533455"/>
              <a:gd name="connsiteX36" fmla="*/ 8679575 w 13740727"/>
              <a:gd name="connsiteY36" fmla="*/ 7474697 h 7533455"/>
              <a:gd name="connsiteX37" fmla="*/ 9233876 w 13740727"/>
              <a:gd name="connsiteY37" fmla="*/ 3737349 h 7533455"/>
              <a:gd name="connsiteX38" fmla="*/ 10203915 w 13740727"/>
              <a:gd name="connsiteY38" fmla="*/ 3737349 h 7533455"/>
              <a:gd name="connsiteX39" fmla="*/ 10203915 w 13740727"/>
              <a:gd name="connsiteY39" fmla="*/ 3737349 h 7533455"/>
              <a:gd name="connsiteX40" fmla="*/ 9233876 w 13740727"/>
              <a:gd name="connsiteY40" fmla="*/ 3737349 h 7533455"/>
              <a:gd name="connsiteX41" fmla="*/ 9787555 w 13740727"/>
              <a:gd name="connsiteY41" fmla="*/ 4193 h 7533455"/>
              <a:gd name="connsiteX42" fmla="*/ 1106109 w 13740727"/>
              <a:gd name="connsiteY42" fmla="*/ 2 h 7533455"/>
              <a:gd name="connsiteX43" fmla="*/ 1108601 w 13740727"/>
              <a:gd name="connsiteY43" fmla="*/ 2 h 7533455"/>
              <a:gd name="connsiteX44" fmla="*/ 1106109 w 13740727"/>
              <a:gd name="connsiteY44" fmla="*/ 16804 h 7533455"/>
              <a:gd name="connsiteX45" fmla="*/ 1106109 w 13740727"/>
              <a:gd name="connsiteY45" fmla="*/ 2 h 7533455"/>
              <a:gd name="connsiteX46" fmla="*/ 2078640 w 13740727"/>
              <a:gd name="connsiteY46" fmla="*/ 0 h 7533455"/>
              <a:gd name="connsiteX47" fmla="*/ 6842110 w 13740727"/>
              <a:gd name="connsiteY47" fmla="*/ 0 h 7533455"/>
              <a:gd name="connsiteX48" fmla="*/ 6287809 w 13740727"/>
              <a:gd name="connsiteY48" fmla="*/ 3737349 h 7533455"/>
              <a:gd name="connsiteX49" fmla="*/ 6287809 w 13740727"/>
              <a:gd name="connsiteY49" fmla="*/ 3737349 h 7533455"/>
              <a:gd name="connsiteX50" fmla="*/ 4470567 w 13740727"/>
              <a:gd name="connsiteY50" fmla="*/ 3737349 h 7533455"/>
              <a:gd name="connsiteX51" fmla="*/ 4470565 w 13740727"/>
              <a:gd name="connsiteY51" fmla="*/ 3737349 h 7533455"/>
              <a:gd name="connsiteX52" fmla="*/ 4456189 w 13740727"/>
              <a:gd name="connsiteY52" fmla="*/ 3753935 h 7533455"/>
              <a:gd name="connsiteX53" fmla="*/ 2937509 w 13740727"/>
              <a:gd name="connsiteY53" fmla="*/ 7533455 h 7533455"/>
              <a:gd name="connsiteX54" fmla="*/ 3500525 w 13740727"/>
              <a:gd name="connsiteY54" fmla="*/ 3737349 h 7533455"/>
              <a:gd name="connsiteX55" fmla="*/ 1524340 w 13740727"/>
              <a:gd name="connsiteY55" fmla="*/ 3737349 h 7533455"/>
              <a:gd name="connsiteX56" fmla="*/ 2078640 w 13740727"/>
              <a:gd name="connsiteY56" fmla="*/ 0 h 7533455"/>
              <a:gd name="connsiteX57" fmla="*/ 6847551 w 13740727"/>
              <a:gd name="connsiteY57" fmla="*/ 0 h 7533455"/>
              <a:gd name="connsiteX58" fmla="*/ 7812148 w 13740727"/>
              <a:gd name="connsiteY58" fmla="*/ 0 h 7533455"/>
              <a:gd name="connsiteX59" fmla="*/ 7257848 w 13740727"/>
              <a:gd name="connsiteY59" fmla="*/ 3737349 h 7533455"/>
              <a:gd name="connsiteX60" fmla="*/ 6847551 w 13740727"/>
              <a:gd name="connsiteY60" fmla="*/ 3737349 h 7533455"/>
              <a:gd name="connsiteX61" fmla="*/ 6847551 w 13740727"/>
              <a:gd name="connsiteY61" fmla="*/ 0 h 7533455"/>
              <a:gd name="connsiteX62" fmla="*/ 12770687 w 13740727"/>
              <a:gd name="connsiteY62" fmla="*/ 0 h 7533455"/>
              <a:gd name="connsiteX63" fmla="*/ 13740727 w 13740727"/>
              <a:gd name="connsiteY63" fmla="*/ 0 h 7533455"/>
              <a:gd name="connsiteX64" fmla="*/ 12632126 w 13740727"/>
              <a:gd name="connsiteY64" fmla="*/ 7474698 h 7533455"/>
              <a:gd name="connsiteX65" fmla="*/ 12588996 w 13740727"/>
              <a:gd name="connsiteY65" fmla="*/ 7474698 h 7533455"/>
              <a:gd name="connsiteX66" fmla="*/ 12588996 w 13740727"/>
              <a:gd name="connsiteY66" fmla="*/ 3737349 h 7533455"/>
              <a:gd name="connsiteX67" fmla="*/ 12216386 w 13740727"/>
              <a:gd name="connsiteY67" fmla="*/ 3737349 h 7533455"/>
              <a:gd name="connsiteX68" fmla="*/ 12770687 w 13740727"/>
              <a:gd name="connsiteY68" fmla="*/ 0 h 7533455"/>
              <a:gd name="connsiteX0" fmla="*/ 8679574 w 13740727"/>
              <a:gd name="connsiteY0" fmla="*/ 7474698 h 7478891"/>
              <a:gd name="connsiteX1" fmla="*/ 9649614 w 13740727"/>
              <a:gd name="connsiteY1" fmla="*/ 7474698 h 7478891"/>
              <a:gd name="connsiteX2" fmla="*/ 9648992 w 13740727"/>
              <a:gd name="connsiteY2" fmla="*/ 7478891 h 7478891"/>
              <a:gd name="connsiteX3" fmla="*/ 8678952 w 13740727"/>
              <a:gd name="connsiteY3" fmla="*/ 7478891 h 7478891"/>
              <a:gd name="connsiteX4" fmla="*/ 8679574 w 13740727"/>
              <a:gd name="connsiteY4" fmla="*/ 7474698 h 7478891"/>
              <a:gd name="connsiteX5" fmla="*/ 7257848 w 13740727"/>
              <a:gd name="connsiteY5" fmla="*/ 3737348 h 7478891"/>
              <a:gd name="connsiteX6" fmla="*/ 9233874 w 13740727"/>
              <a:gd name="connsiteY6" fmla="*/ 3737348 h 7478891"/>
              <a:gd name="connsiteX7" fmla="*/ 8679574 w 13740727"/>
              <a:gd name="connsiteY7" fmla="*/ 7474697 h 7478891"/>
              <a:gd name="connsiteX8" fmla="*/ 6725409 w 13740727"/>
              <a:gd name="connsiteY8" fmla="*/ 7474697 h 7478891"/>
              <a:gd name="connsiteX9" fmla="*/ 6725409 w 13740727"/>
              <a:gd name="connsiteY9" fmla="*/ 7327306 h 7478891"/>
              <a:gd name="connsiteX10" fmla="*/ 6703549 w 13740727"/>
              <a:gd name="connsiteY10" fmla="*/ 7474697 h 7478891"/>
              <a:gd name="connsiteX11" fmla="*/ 5733508 w 13740727"/>
              <a:gd name="connsiteY11" fmla="*/ 7474697 h 7478891"/>
              <a:gd name="connsiteX12" fmla="*/ 6287809 w 13740727"/>
              <a:gd name="connsiteY12" fmla="*/ 3737349 h 7478891"/>
              <a:gd name="connsiteX13" fmla="*/ 6287809 w 13740727"/>
              <a:gd name="connsiteY13" fmla="*/ 3737349 h 7478891"/>
              <a:gd name="connsiteX14" fmla="*/ 6287809 w 13740727"/>
              <a:gd name="connsiteY14" fmla="*/ 3737349 h 7478891"/>
              <a:gd name="connsiteX15" fmla="*/ 6725409 w 13740727"/>
              <a:gd name="connsiteY15" fmla="*/ 3737349 h 7478891"/>
              <a:gd name="connsiteX16" fmla="*/ 6725409 w 13740727"/>
              <a:gd name="connsiteY16" fmla="*/ 7327301 h 7478891"/>
              <a:gd name="connsiteX17" fmla="*/ 7257848 w 13740727"/>
              <a:gd name="connsiteY17" fmla="*/ 3737348 h 7478891"/>
              <a:gd name="connsiteX18" fmla="*/ 4046111 w 13740727"/>
              <a:gd name="connsiteY18" fmla="*/ 58758 h 7478891"/>
              <a:gd name="connsiteX19" fmla="*/ 3500526 w 13740727"/>
              <a:gd name="connsiteY19" fmla="*/ 3737349 h 7478891"/>
              <a:gd name="connsiteX20" fmla="*/ 3500527 w 13740727"/>
              <a:gd name="connsiteY20" fmla="*/ 3737349 h 7478891"/>
              <a:gd name="connsiteX21" fmla="*/ 4046112 w 13740727"/>
              <a:gd name="connsiteY21" fmla="*/ 58758 h 7478891"/>
              <a:gd name="connsiteX22" fmla="*/ 4046111 w 13740727"/>
              <a:gd name="connsiteY22" fmla="*/ 58758 h 7478891"/>
              <a:gd name="connsiteX23" fmla="*/ 1106109 w 13740727"/>
              <a:gd name="connsiteY23" fmla="*/ 16804 h 7478891"/>
              <a:gd name="connsiteX24" fmla="*/ 1106109 w 13740727"/>
              <a:gd name="connsiteY24" fmla="*/ 3737350 h 7478891"/>
              <a:gd name="connsiteX25" fmla="*/ 1524341 w 13740727"/>
              <a:gd name="connsiteY25" fmla="*/ 3737350 h 7478891"/>
              <a:gd name="connsiteX26" fmla="*/ 970041 w 13740727"/>
              <a:gd name="connsiteY26" fmla="*/ 7474699 h 7478891"/>
              <a:gd name="connsiteX27" fmla="*/ 0 w 13740727"/>
              <a:gd name="connsiteY27" fmla="*/ 7474699 h 7478891"/>
              <a:gd name="connsiteX28" fmla="*/ 1106109 w 13740727"/>
              <a:gd name="connsiteY28" fmla="*/ 16804 h 7478891"/>
              <a:gd name="connsiteX29" fmla="*/ 9787555 w 13740727"/>
              <a:gd name="connsiteY29" fmla="*/ 4193 h 7478891"/>
              <a:gd name="connsiteX30" fmla="*/ 10757595 w 13740727"/>
              <a:gd name="connsiteY30" fmla="*/ 4193 h 7478891"/>
              <a:gd name="connsiteX31" fmla="*/ 10203916 w 13740727"/>
              <a:gd name="connsiteY31" fmla="*/ 3737348 h 7478891"/>
              <a:gd name="connsiteX32" fmla="*/ 12216385 w 13740727"/>
              <a:gd name="connsiteY32" fmla="*/ 3737348 h 7478891"/>
              <a:gd name="connsiteX33" fmla="*/ 11662084 w 13740727"/>
              <a:gd name="connsiteY33" fmla="*/ 7474697 h 7478891"/>
              <a:gd name="connsiteX34" fmla="*/ 9649615 w 13740727"/>
              <a:gd name="connsiteY34" fmla="*/ 7474697 h 7478891"/>
              <a:gd name="connsiteX35" fmla="*/ 9649614 w 13740727"/>
              <a:gd name="connsiteY35" fmla="*/ 7474697 h 7478891"/>
              <a:gd name="connsiteX36" fmla="*/ 8679575 w 13740727"/>
              <a:gd name="connsiteY36" fmla="*/ 7474697 h 7478891"/>
              <a:gd name="connsiteX37" fmla="*/ 9233876 w 13740727"/>
              <a:gd name="connsiteY37" fmla="*/ 3737349 h 7478891"/>
              <a:gd name="connsiteX38" fmla="*/ 10203915 w 13740727"/>
              <a:gd name="connsiteY38" fmla="*/ 3737349 h 7478891"/>
              <a:gd name="connsiteX39" fmla="*/ 10203915 w 13740727"/>
              <a:gd name="connsiteY39" fmla="*/ 3737349 h 7478891"/>
              <a:gd name="connsiteX40" fmla="*/ 9233876 w 13740727"/>
              <a:gd name="connsiteY40" fmla="*/ 3737349 h 7478891"/>
              <a:gd name="connsiteX41" fmla="*/ 9787555 w 13740727"/>
              <a:gd name="connsiteY41" fmla="*/ 4193 h 7478891"/>
              <a:gd name="connsiteX42" fmla="*/ 1106109 w 13740727"/>
              <a:gd name="connsiteY42" fmla="*/ 2 h 7478891"/>
              <a:gd name="connsiteX43" fmla="*/ 1108601 w 13740727"/>
              <a:gd name="connsiteY43" fmla="*/ 2 h 7478891"/>
              <a:gd name="connsiteX44" fmla="*/ 1106109 w 13740727"/>
              <a:gd name="connsiteY44" fmla="*/ 16804 h 7478891"/>
              <a:gd name="connsiteX45" fmla="*/ 1106109 w 13740727"/>
              <a:gd name="connsiteY45" fmla="*/ 2 h 7478891"/>
              <a:gd name="connsiteX46" fmla="*/ 2078640 w 13740727"/>
              <a:gd name="connsiteY46" fmla="*/ 0 h 7478891"/>
              <a:gd name="connsiteX47" fmla="*/ 6842110 w 13740727"/>
              <a:gd name="connsiteY47" fmla="*/ 0 h 7478891"/>
              <a:gd name="connsiteX48" fmla="*/ 6287809 w 13740727"/>
              <a:gd name="connsiteY48" fmla="*/ 3737349 h 7478891"/>
              <a:gd name="connsiteX49" fmla="*/ 6287809 w 13740727"/>
              <a:gd name="connsiteY49" fmla="*/ 3737349 h 7478891"/>
              <a:gd name="connsiteX50" fmla="*/ 4470567 w 13740727"/>
              <a:gd name="connsiteY50" fmla="*/ 3737349 h 7478891"/>
              <a:gd name="connsiteX51" fmla="*/ 4470565 w 13740727"/>
              <a:gd name="connsiteY51" fmla="*/ 3737349 h 7478891"/>
              <a:gd name="connsiteX52" fmla="*/ 4456189 w 13740727"/>
              <a:gd name="connsiteY52" fmla="*/ 3753935 h 7478891"/>
              <a:gd name="connsiteX53" fmla="*/ 3486149 w 13740727"/>
              <a:gd name="connsiteY53" fmla="*/ 3753935 h 7478891"/>
              <a:gd name="connsiteX54" fmla="*/ 3500525 w 13740727"/>
              <a:gd name="connsiteY54" fmla="*/ 3737349 h 7478891"/>
              <a:gd name="connsiteX55" fmla="*/ 1524340 w 13740727"/>
              <a:gd name="connsiteY55" fmla="*/ 3737349 h 7478891"/>
              <a:gd name="connsiteX56" fmla="*/ 2078640 w 13740727"/>
              <a:gd name="connsiteY56" fmla="*/ 0 h 7478891"/>
              <a:gd name="connsiteX57" fmla="*/ 6847551 w 13740727"/>
              <a:gd name="connsiteY57" fmla="*/ 0 h 7478891"/>
              <a:gd name="connsiteX58" fmla="*/ 7812148 w 13740727"/>
              <a:gd name="connsiteY58" fmla="*/ 0 h 7478891"/>
              <a:gd name="connsiteX59" fmla="*/ 7257848 w 13740727"/>
              <a:gd name="connsiteY59" fmla="*/ 3737349 h 7478891"/>
              <a:gd name="connsiteX60" fmla="*/ 6847551 w 13740727"/>
              <a:gd name="connsiteY60" fmla="*/ 3737349 h 7478891"/>
              <a:gd name="connsiteX61" fmla="*/ 6847551 w 13740727"/>
              <a:gd name="connsiteY61" fmla="*/ 0 h 7478891"/>
              <a:gd name="connsiteX62" fmla="*/ 12770687 w 13740727"/>
              <a:gd name="connsiteY62" fmla="*/ 0 h 7478891"/>
              <a:gd name="connsiteX63" fmla="*/ 13740727 w 13740727"/>
              <a:gd name="connsiteY63" fmla="*/ 0 h 7478891"/>
              <a:gd name="connsiteX64" fmla="*/ 12632126 w 13740727"/>
              <a:gd name="connsiteY64" fmla="*/ 7474698 h 7478891"/>
              <a:gd name="connsiteX65" fmla="*/ 12588996 w 13740727"/>
              <a:gd name="connsiteY65" fmla="*/ 7474698 h 7478891"/>
              <a:gd name="connsiteX66" fmla="*/ 12588996 w 13740727"/>
              <a:gd name="connsiteY66" fmla="*/ 3737349 h 7478891"/>
              <a:gd name="connsiteX67" fmla="*/ 12216386 w 13740727"/>
              <a:gd name="connsiteY67" fmla="*/ 3737349 h 7478891"/>
              <a:gd name="connsiteX68" fmla="*/ 12770687 w 13740727"/>
              <a:gd name="connsiteY68" fmla="*/ 0 h 7478891"/>
              <a:gd name="connsiteX0" fmla="*/ 8679574 w 13740727"/>
              <a:gd name="connsiteY0" fmla="*/ 7474698 h 7478891"/>
              <a:gd name="connsiteX1" fmla="*/ 9649614 w 13740727"/>
              <a:gd name="connsiteY1" fmla="*/ 7474698 h 7478891"/>
              <a:gd name="connsiteX2" fmla="*/ 9648992 w 13740727"/>
              <a:gd name="connsiteY2" fmla="*/ 7478891 h 7478891"/>
              <a:gd name="connsiteX3" fmla="*/ 8678952 w 13740727"/>
              <a:gd name="connsiteY3" fmla="*/ 7478891 h 7478891"/>
              <a:gd name="connsiteX4" fmla="*/ 8679574 w 13740727"/>
              <a:gd name="connsiteY4" fmla="*/ 7474698 h 7478891"/>
              <a:gd name="connsiteX5" fmla="*/ 7257848 w 13740727"/>
              <a:gd name="connsiteY5" fmla="*/ 3737348 h 7478891"/>
              <a:gd name="connsiteX6" fmla="*/ 9233874 w 13740727"/>
              <a:gd name="connsiteY6" fmla="*/ 3737348 h 7478891"/>
              <a:gd name="connsiteX7" fmla="*/ 8679574 w 13740727"/>
              <a:gd name="connsiteY7" fmla="*/ 7474697 h 7478891"/>
              <a:gd name="connsiteX8" fmla="*/ 6725409 w 13740727"/>
              <a:gd name="connsiteY8" fmla="*/ 7474697 h 7478891"/>
              <a:gd name="connsiteX9" fmla="*/ 6725409 w 13740727"/>
              <a:gd name="connsiteY9" fmla="*/ 7327306 h 7478891"/>
              <a:gd name="connsiteX10" fmla="*/ 6703549 w 13740727"/>
              <a:gd name="connsiteY10" fmla="*/ 7474697 h 7478891"/>
              <a:gd name="connsiteX11" fmla="*/ 5733508 w 13740727"/>
              <a:gd name="connsiteY11" fmla="*/ 7474697 h 7478891"/>
              <a:gd name="connsiteX12" fmla="*/ 6287809 w 13740727"/>
              <a:gd name="connsiteY12" fmla="*/ 3737349 h 7478891"/>
              <a:gd name="connsiteX13" fmla="*/ 6287809 w 13740727"/>
              <a:gd name="connsiteY13" fmla="*/ 3737349 h 7478891"/>
              <a:gd name="connsiteX14" fmla="*/ 6287809 w 13740727"/>
              <a:gd name="connsiteY14" fmla="*/ 3737349 h 7478891"/>
              <a:gd name="connsiteX15" fmla="*/ 6725409 w 13740727"/>
              <a:gd name="connsiteY15" fmla="*/ 3737349 h 7478891"/>
              <a:gd name="connsiteX16" fmla="*/ 6725409 w 13740727"/>
              <a:gd name="connsiteY16" fmla="*/ 7327301 h 7478891"/>
              <a:gd name="connsiteX17" fmla="*/ 7257848 w 13740727"/>
              <a:gd name="connsiteY17" fmla="*/ 3737348 h 7478891"/>
              <a:gd name="connsiteX18" fmla="*/ 4046111 w 13740727"/>
              <a:gd name="connsiteY18" fmla="*/ 58758 h 7478891"/>
              <a:gd name="connsiteX19" fmla="*/ 3500526 w 13740727"/>
              <a:gd name="connsiteY19" fmla="*/ 3737349 h 7478891"/>
              <a:gd name="connsiteX20" fmla="*/ 3500527 w 13740727"/>
              <a:gd name="connsiteY20" fmla="*/ 3737349 h 7478891"/>
              <a:gd name="connsiteX21" fmla="*/ 4046112 w 13740727"/>
              <a:gd name="connsiteY21" fmla="*/ 58758 h 7478891"/>
              <a:gd name="connsiteX22" fmla="*/ 4046111 w 13740727"/>
              <a:gd name="connsiteY22" fmla="*/ 58758 h 7478891"/>
              <a:gd name="connsiteX23" fmla="*/ 1106109 w 13740727"/>
              <a:gd name="connsiteY23" fmla="*/ 16804 h 7478891"/>
              <a:gd name="connsiteX24" fmla="*/ 1106109 w 13740727"/>
              <a:gd name="connsiteY24" fmla="*/ 3737350 h 7478891"/>
              <a:gd name="connsiteX25" fmla="*/ 1524341 w 13740727"/>
              <a:gd name="connsiteY25" fmla="*/ 3737350 h 7478891"/>
              <a:gd name="connsiteX26" fmla="*/ 970041 w 13740727"/>
              <a:gd name="connsiteY26" fmla="*/ 7474699 h 7478891"/>
              <a:gd name="connsiteX27" fmla="*/ 0 w 13740727"/>
              <a:gd name="connsiteY27" fmla="*/ 7474699 h 7478891"/>
              <a:gd name="connsiteX28" fmla="*/ 1106109 w 13740727"/>
              <a:gd name="connsiteY28" fmla="*/ 16804 h 7478891"/>
              <a:gd name="connsiteX29" fmla="*/ 9787555 w 13740727"/>
              <a:gd name="connsiteY29" fmla="*/ 4193 h 7478891"/>
              <a:gd name="connsiteX30" fmla="*/ 10224195 w 13740727"/>
              <a:gd name="connsiteY30" fmla="*/ 3722753 h 7478891"/>
              <a:gd name="connsiteX31" fmla="*/ 10203916 w 13740727"/>
              <a:gd name="connsiteY31" fmla="*/ 3737348 h 7478891"/>
              <a:gd name="connsiteX32" fmla="*/ 12216385 w 13740727"/>
              <a:gd name="connsiteY32" fmla="*/ 3737348 h 7478891"/>
              <a:gd name="connsiteX33" fmla="*/ 11662084 w 13740727"/>
              <a:gd name="connsiteY33" fmla="*/ 7474697 h 7478891"/>
              <a:gd name="connsiteX34" fmla="*/ 9649615 w 13740727"/>
              <a:gd name="connsiteY34" fmla="*/ 7474697 h 7478891"/>
              <a:gd name="connsiteX35" fmla="*/ 9649614 w 13740727"/>
              <a:gd name="connsiteY35" fmla="*/ 7474697 h 7478891"/>
              <a:gd name="connsiteX36" fmla="*/ 8679575 w 13740727"/>
              <a:gd name="connsiteY36" fmla="*/ 7474697 h 7478891"/>
              <a:gd name="connsiteX37" fmla="*/ 9233876 w 13740727"/>
              <a:gd name="connsiteY37" fmla="*/ 3737349 h 7478891"/>
              <a:gd name="connsiteX38" fmla="*/ 10203915 w 13740727"/>
              <a:gd name="connsiteY38" fmla="*/ 3737349 h 7478891"/>
              <a:gd name="connsiteX39" fmla="*/ 10203915 w 13740727"/>
              <a:gd name="connsiteY39" fmla="*/ 3737349 h 7478891"/>
              <a:gd name="connsiteX40" fmla="*/ 9233876 w 13740727"/>
              <a:gd name="connsiteY40" fmla="*/ 3737349 h 7478891"/>
              <a:gd name="connsiteX41" fmla="*/ 9787555 w 13740727"/>
              <a:gd name="connsiteY41" fmla="*/ 4193 h 7478891"/>
              <a:gd name="connsiteX42" fmla="*/ 1106109 w 13740727"/>
              <a:gd name="connsiteY42" fmla="*/ 2 h 7478891"/>
              <a:gd name="connsiteX43" fmla="*/ 1108601 w 13740727"/>
              <a:gd name="connsiteY43" fmla="*/ 2 h 7478891"/>
              <a:gd name="connsiteX44" fmla="*/ 1106109 w 13740727"/>
              <a:gd name="connsiteY44" fmla="*/ 16804 h 7478891"/>
              <a:gd name="connsiteX45" fmla="*/ 1106109 w 13740727"/>
              <a:gd name="connsiteY45" fmla="*/ 2 h 7478891"/>
              <a:gd name="connsiteX46" fmla="*/ 2078640 w 13740727"/>
              <a:gd name="connsiteY46" fmla="*/ 0 h 7478891"/>
              <a:gd name="connsiteX47" fmla="*/ 6842110 w 13740727"/>
              <a:gd name="connsiteY47" fmla="*/ 0 h 7478891"/>
              <a:gd name="connsiteX48" fmla="*/ 6287809 w 13740727"/>
              <a:gd name="connsiteY48" fmla="*/ 3737349 h 7478891"/>
              <a:gd name="connsiteX49" fmla="*/ 6287809 w 13740727"/>
              <a:gd name="connsiteY49" fmla="*/ 3737349 h 7478891"/>
              <a:gd name="connsiteX50" fmla="*/ 4470567 w 13740727"/>
              <a:gd name="connsiteY50" fmla="*/ 3737349 h 7478891"/>
              <a:gd name="connsiteX51" fmla="*/ 4470565 w 13740727"/>
              <a:gd name="connsiteY51" fmla="*/ 3737349 h 7478891"/>
              <a:gd name="connsiteX52" fmla="*/ 4456189 w 13740727"/>
              <a:gd name="connsiteY52" fmla="*/ 3753935 h 7478891"/>
              <a:gd name="connsiteX53" fmla="*/ 3486149 w 13740727"/>
              <a:gd name="connsiteY53" fmla="*/ 3753935 h 7478891"/>
              <a:gd name="connsiteX54" fmla="*/ 3500525 w 13740727"/>
              <a:gd name="connsiteY54" fmla="*/ 3737349 h 7478891"/>
              <a:gd name="connsiteX55" fmla="*/ 1524340 w 13740727"/>
              <a:gd name="connsiteY55" fmla="*/ 3737349 h 7478891"/>
              <a:gd name="connsiteX56" fmla="*/ 2078640 w 13740727"/>
              <a:gd name="connsiteY56" fmla="*/ 0 h 7478891"/>
              <a:gd name="connsiteX57" fmla="*/ 6847551 w 13740727"/>
              <a:gd name="connsiteY57" fmla="*/ 0 h 7478891"/>
              <a:gd name="connsiteX58" fmla="*/ 7812148 w 13740727"/>
              <a:gd name="connsiteY58" fmla="*/ 0 h 7478891"/>
              <a:gd name="connsiteX59" fmla="*/ 7257848 w 13740727"/>
              <a:gd name="connsiteY59" fmla="*/ 3737349 h 7478891"/>
              <a:gd name="connsiteX60" fmla="*/ 6847551 w 13740727"/>
              <a:gd name="connsiteY60" fmla="*/ 3737349 h 7478891"/>
              <a:gd name="connsiteX61" fmla="*/ 6847551 w 13740727"/>
              <a:gd name="connsiteY61" fmla="*/ 0 h 7478891"/>
              <a:gd name="connsiteX62" fmla="*/ 12770687 w 13740727"/>
              <a:gd name="connsiteY62" fmla="*/ 0 h 7478891"/>
              <a:gd name="connsiteX63" fmla="*/ 13740727 w 13740727"/>
              <a:gd name="connsiteY63" fmla="*/ 0 h 7478891"/>
              <a:gd name="connsiteX64" fmla="*/ 12632126 w 13740727"/>
              <a:gd name="connsiteY64" fmla="*/ 7474698 h 7478891"/>
              <a:gd name="connsiteX65" fmla="*/ 12588996 w 13740727"/>
              <a:gd name="connsiteY65" fmla="*/ 7474698 h 7478891"/>
              <a:gd name="connsiteX66" fmla="*/ 12588996 w 13740727"/>
              <a:gd name="connsiteY66" fmla="*/ 3737349 h 7478891"/>
              <a:gd name="connsiteX67" fmla="*/ 12216386 w 13740727"/>
              <a:gd name="connsiteY67" fmla="*/ 3737349 h 7478891"/>
              <a:gd name="connsiteX68" fmla="*/ 12770687 w 13740727"/>
              <a:gd name="connsiteY68" fmla="*/ 0 h 7478891"/>
              <a:gd name="connsiteX0" fmla="*/ 8679574 w 13740727"/>
              <a:gd name="connsiteY0" fmla="*/ 7474698 h 7478891"/>
              <a:gd name="connsiteX1" fmla="*/ 9649614 w 13740727"/>
              <a:gd name="connsiteY1" fmla="*/ 7474698 h 7478891"/>
              <a:gd name="connsiteX2" fmla="*/ 9648992 w 13740727"/>
              <a:gd name="connsiteY2" fmla="*/ 7478891 h 7478891"/>
              <a:gd name="connsiteX3" fmla="*/ 8678952 w 13740727"/>
              <a:gd name="connsiteY3" fmla="*/ 7478891 h 7478891"/>
              <a:gd name="connsiteX4" fmla="*/ 8679574 w 13740727"/>
              <a:gd name="connsiteY4" fmla="*/ 7474698 h 7478891"/>
              <a:gd name="connsiteX5" fmla="*/ 7257848 w 13740727"/>
              <a:gd name="connsiteY5" fmla="*/ 3737348 h 7478891"/>
              <a:gd name="connsiteX6" fmla="*/ 9233874 w 13740727"/>
              <a:gd name="connsiteY6" fmla="*/ 3737348 h 7478891"/>
              <a:gd name="connsiteX7" fmla="*/ 8679574 w 13740727"/>
              <a:gd name="connsiteY7" fmla="*/ 7474697 h 7478891"/>
              <a:gd name="connsiteX8" fmla="*/ 6725409 w 13740727"/>
              <a:gd name="connsiteY8" fmla="*/ 7474697 h 7478891"/>
              <a:gd name="connsiteX9" fmla="*/ 6725409 w 13740727"/>
              <a:gd name="connsiteY9" fmla="*/ 7327306 h 7478891"/>
              <a:gd name="connsiteX10" fmla="*/ 6703549 w 13740727"/>
              <a:gd name="connsiteY10" fmla="*/ 7474697 h 7478891"/>
              <a:gd name="connsiteX11" fmla="*/ 5733508 w 13740727"/>
              <a:gd name="connsiteY11" fmla="*/ 7474697 h 7478891"/>
              <a:gd name="connsiteX12" fmla="*/ 6287809 w 13740727"/>
              <a:gd name="connsiteY12" fmla="*/ 3737349 h 7478891"/>
              <a:gd name="connsiteX13" fmla="*/ 6287809 w 13740727"/>
              <a:gd name="connsiteY13" fmla="*/ 3737349 h 7478891"/>
              <a:gd name="connsiteX14" fmla="*/ 6287809 w 13740727"/>
              <a:gd name="connsiteY14" fmla="*/ 3737349 h 7478891"/>
              <a:gd name="connsiteX15" fmla="*/ 6725409 w 13740727"/>
              <a:gd name="connsiteY15" fmla="*/ 3737349 h 7478891"/>
              <a:gd name="connsiteX16" fmla="*/ 6725409 w 13740727"/>
              <a:gd name="connsiteY16" fmla="*/ 7327301 h 7478891"/>
              <a:gd name="connsiteX17" fmla="*/ 7257848 w 13740727"/>
              <a:gd name="connsiteY17" fmla="*/ 3737348 h 7478891"/>
              <a:gd name="connsiteX18" fmla="*/ 4046111 w 13740727"/>
              <a:gd name="connsiteY18" fmla="*/ 58758 h 7478891"/>
              <a:gd name="connsiteX19" fmla="*/ 3500526 w 13740727"/>
              <a:gd name="connsiteY19" fmla="*/ 3737349 h 7478891"/>
              <a:gd name="connsiteX20" fmla="*/ 3500527 w 13740727"/>
              <a:gd name="connsiteY20" fmla="*/ 3737349 h 7478891"/>
              <a:gd name="connsiteX21" fmla="*/ 4046112 w 13740727"/>
              <a:gd name="connsiteY21" fmla="*/ 58758 h 7478891"/>
              <a:gd name="connsiteX22" fmla="*/ 4046111 w 13740727"/>
              <a:gd name="connsiteY22" fmla="*/ 58758 h 7478891"/>
              <a:gd name="connsiteX23" fmla="*/ 1106109 w 13740727"/>
              <a:gd name="connsiteY23" fmla="*/ 16804 h 7478891"/>
              <a:gd name="connsiteX24" fmla="*/ 1106109 w 13740727"/>
              <a:gd name="connsiteY24" fmla="*/ 3737350 h 7478891"/>
              <a:gd name="connsiteX25" fmla="*/ 1524341 w 13740727"/>
              <a:gd name="connsiteY25" fmla="*/ 3737350 h 7478891"/>
              <a:gd name="connsiteX26" fmla="*/ 970041 w 13740727"/>
              <a:gd name="connsiteY26" fmla="*/ 7474699 h 7478891"/>
              <a:gd name="connsiteX27" fmla="*/ 0 w 13740727"/>
              <a:gd name="connsiteY27" fmla="*/ 7474699 h 7478891"/>
              <a:gd name="connsiteX28" fmla="*/ 1106109 w 13740727"/>
              <a:gd name="connsiteY28" fmla="*/ 16804 h 7478891"/>
              <a:gd name="connsiteX29" fmla="*/ 9330355 w 13740727"/>
              <a:gd name="connsiteY29" fmla="*/ 3768473 h 7478891"/>
              <a:gd name="connsiteX30" fmla="*/ 10224195 w 13740727"/>
              <a:gd name="connsiteY30" fmla="*/ 3722753 h 7478891"/>
              <a:gd name="connsiteX31" fmla="*/ 10203916 w 13740727"/>
              <a:gd name="connsiteY31" fmla="*/ 3737348 h 7478891"/>
              <a:gd name="connsiteX32" fmla="*/ 12216385 w 13740727"/>
              <a:gd name="connsiteY32" fmla="*/ 3737348 h 7478891"/>
              <a:gd name="connsiteX33" fmla="*/ 11662084 w 13740727"/>
              <a:gd name="connsiteY33" fmla="*/ 7474697 h 7478891"/>
              <a:gd name="connsiteX34" fmla="*/ 9649615 w 13740727"/>
              <a:gd name="connsiteY34" fmla="*/ 7474697 h 7478891"/>
              <a:gd name="connsiteX35" fmla="*/ 9649614 w 13740727"/>
              <a:gd name="connsiteY35" fmla="*/ 7474697 h 7478891"/>
              <a:gd name="connsiteX36" fmla="*/ 8679575 w 13740727"/>
              <a:gd name="connsiteY36" fmla="*/ 7474697 h 7478891"/>
              <a:gd name="connsiteX37" fmla="*/ 9233876 w 13740727"/>
              <a:gd name="connsiteY37" fmla="*/ 3737349 h 7478891"/>
              <a:gd name="connsiteX38" fmla="*/ 10203915 w 13740727"/>
              <a:gd name="connsiteY38" fmla="*/ 3737349 h 7478891"/>
              <a:gd name="connsiteX39" fmla="*/ 10203915 w 13740727"/>
              <a:gd name="connsiteY39" fmla="*/ 3737349 h 7478891"/>
              <a:gd name="connsiteX40" fmla="*/ 9233876 w 13740727"/>
              <a:gd name="connsiteY40" fmla="*/ 3737349 h 7478891"/>
              <a:gd name="connsiteX41" fmla="*/ 9330355 w 13740727"/>
              <a:gd name="connsiteY41" fmla="*/ 3768473 h 7478891"/>
              <a:gd name="connsiteX42" fmla="*/ 1106109 w 13740727"/>
              <a:gd name="connsiteY42" fmla="*/ 2 h 7478891"/>
              <a:gd name="connsiteX43" fmla="*/ 1108601 w 13740727"/>
              <a:gd name="connsiteY43" fmla="*/ 2 h 7478891"/>
              <a:gd name="connsiteX44" fmla="*/ 1106109 w 13740727"/>
              <a:gd name="connsiteY44" fmla="*/ 16804 h 7478891"/>
              <a:gd name="connsiteX45" fmla="*/ 1106109 w 13740727"/>
              <a:gd name="connsiteY45" fmla="*/ 2 h 7478891"/>
              <a:gd name="connsiteX46" fmla="*/ 2078640 w 13740727"/>
              <a:gd name="connsiteY46" fmla="*/ 0 h 7478891"/>
              <a:gd name="connsiteX47" fmla="*/ 6842110 w 13740727"/>
              <a:gd name="connsiteY47" fmla="*/ 0 h 7478891"/>
              <a:gd name="connsiteX48" fmla="*/ 6287809 w 13740727"/>
              <a:gd name="connsiteY48" fmla="*/ 3737349 h 7478891"/>
              <a:gd name="connsiteX49" fmla="*/ 6287809 w 13740727"/>
              <a:gd name="connsiteY49" fmla="*/ 3737349 h 7478891"/>
              <a:gd name="connsiteX50" fmla="*/ 4470567 w 13740727"/>
              <a:gd name="connsiteY50" fmla="*/ 3737349 h 7478891"/>
              <a:gd name="connsiteX51" fmla="*/ 4470565 w 13740727"/>
              <a:gd name="connsiteY51" fmla="*/ 3737349 h 7478891"/>
              <a:gd name="connsiteX52" fmla="*/ 4456189 w 13740727"/>
              <a:gd name="connsiteY52" fmla="*/ 3753935 h 7478891"/>
              <a:gd name="connsiteX53" fmla="*/ 3486149 w 13740727"/>
              <a:gd name="connsiteY53" fmla="*/ 3753935 h 7478891"/>
              <a:gd name="connsiteX54" fmla="*/ 3500525 w 13740727"/>
              <a:gd name="connsiteY54" fmla="*/ 3737349 h 7478891"/>
              <a:gd name="connsiteX55" fmla="*/ 1524340 w 13740727"/>
              <a:gd name="connsiteY55" fmla="*/ 3737349 h 7478891"/>
              <a:gd name="connsiteX56" fmla="*/ 2078640 w 13740727"/>
              <a:gd name="connsiteY56" fmla="*/ 0 h 7478891"/>
              <a:gd name="connsiteX57" fmla="*/ 6847551 w 13740727"/>
              <a:gd name="connsiteY57" fmla="*/ 0 h 7478891"/>
              <a:gd name="connsiteX58" fmla="*/ 7812148 w 13740727"/>
              <a:gd name="connsiteY58" fmla="*/ 0 h 7478891"/>
              <a:gd name="connsiteX59" fmla="*/ 7257848 w 13740727"/>
              <a:gd name="connsiteY59" fmla="*/ 3737349 h 7478891"/>
              <a:gd name="connsiteX60" fmla="*/ 6847551 w 13740727"/>
              <a:gd name="connsiteY60" fmla="*/ 3737349 h 7478891"/>
              <a:gd name="connsiteX61" fmla="*/ 6847551 w 13740727"/>
              <a:gd name="connsiteY61" fmla="*/ 0 h 7478891"/>
              <a:gd name="connsiteX62" fmla="*/ 12770687 w 13740727"/>
              <a:gd name="connsiteY62" fmla="*/ 0 h 7478891"/>
              <a:gd name="connsiteX63" fmla="*/ 13740727 w 13740727"/>
              <a:gd name="connsiteY63" fmla="*/ 0 h 7478891"/>
              <a:gd name="connsiteX64" fmla="*/ 12632126 w 13740727"/>
              <a:gd name="connsiteY64" fmla="*/ 7474698 h 7478891"/>
              <a:gd name="connsiteX65" fmla="*/ 12588996 w 13740727"/>
              <a:gd name="connsiteY65" fmla="*/ 7474698 h 7478891"/>
              <a:gd name="connsiteX66" fmla="*/ 12588996 w 13740727"/>
              <a:gd name="connsiteY66" fmla="*/ 3737349 h 7478891"/>
              <a:gd name="connsiteX67" fmla="*/ 12216386 w 13740727"/>
              <a:gd name="connsiteY67" fmla="*/ 3737349 h 7478891"/>
              <a:gd name="connsiteX68" fmla="*/ 12770687 w 13740727"/>
              <a:gd name="connsiteY68" fmla="*/ 0 h 7478891"/>
              <a:gd name="connsiteX0" fmla="*/ 8679574 w 13740727"/>
              <a:gd name="connsiteY0" fmla="*/ 7474698 h 7478891"/>
              <a:gd name="connsiteX1" fmla="*/ 9649614 w 13740727"/>
              <a:gd name="connsiteY1" fmla="*/ 7474698 h 7478891"/>
              <a:gd name="connsiteX2" fmla="*/ 9648992 w 13740727"/>
              <a:gd name="connsiteY2" fmla="*/ 7478891 h 7478891"/>
              <a:gd name="connsiteX3" fmla="*/ 8678952 w 13740727"/>
              <a:gd name="connsiteY3" fmla="*/ 7478891 h 7478891"/>
              <a:gd name="connsiteX4" fmla="*/ 8679574 w 13740727"/>
              <a:gd name="connsiteY4" fmla="*/ 7474698 h 7478891"/>
              <a:gd name="connsiteX5" fmla="*/ 7257848 w 13740727"/>
              <a:gd name="connsiteY5" fmla="*/ 3737348 h 7478891"/>
              <a:gd name="connsiteX6" fmla="*/ 9233874 w 13740727"/>
              <a:gd name="connsiteY6" fmla="*/ 3737348 h 7478891"/>
              <a:gd name="connsiteX7" fmla="*/ 8679574 w 13740727"/>
              <a:gd name="connsiteY7" fmla="*/ 7474697 h 7478891"/>
              <a:gd name="connsiteX8" fmla="*/ 6725409 w 13740727"/>
              <a:gd name="connsiteY8" fmla="*/ 7474697 h 7478891"/>
              <a:gd name="connsiteX9" fmla="*/ 6725409 w 13740727"/>
              <a:gd name="connsiteY9" fmla="*/ 7327306 h 7478891"/>
              <a:gd name="connsiteX10" fmla="*/ 6703549 w 13740727"/>
              <a:gd name="connsiteY10" fmla="*/ 7474697 h 7478891"/>
              <a:gd name="connsiteX11" fmla="*/ 5733508 w 13740727"/>
              <a:gd name="connsiteY11" fmla="*/ 7474697 h 7478891"/>
              <a:gd name="connsiteX12" fmla="*/ 6287809 w 13740727"/>
              <a:gd name="connsiteY12" fmla="*/ 3737349 h 7478891"/>
              <a:gd name="connsiteX13" fmla="*/ 6287809 w 13740727"/>
              <a:gd name="connsiteY13" fmla="*/ 3737349 h 7478891"/>
              <a:gd name="connsiteX14" fmla="*/ 6287809 w 13740727"/>
              <a:gd name="connsiteY14" fmla="*/ 3737349 h 7478891"/>
              <a:gd name="connsiteX15" fmla="*/ 6725409 w 13740727"/>
              <a:gd name="connsiteY15" fmla="*/ 3737349 h 7478891"/>
              <a:gd name="connsiteX16" fmla="*/ 6725409 w 13740727"/>
              <a:gd name="connsiteY16" fmla="*/ 7327301 h 7478891"/>
              <a:gd name="connsiteX17" fmla="*/ 7257848 w 13740727"/>
              <a:gd name="connsiteY17" fmla="*/ 3737348 h 7478891"/>
              <a:gd name="connsiteX18" fmla="*/ 4046111 w 13740727"/>
              <a:gd name="connsiteY18" fmla="*/ 58758 h 7478891"/>
              <a:gd name="connsiteX19" fmla="*/ 3500526 w 13740727"/>
              <a:gd name="connsiteY19" fmla="*/ 3737349 h 7478891"/>
              <a:gd name="connsiteX20" fmla="*/ 3500527 w 13740727"/>
              <a:gd name="connsiteY20" fmla="*/ 3737349 h 7478891"/>
              <a:gd name="connsiteX21" fmla="*/ 4046112 w 13740727"/>
              <a:gd name="connsiteY21" fmla="*/ 58758 h 7478891"/>
              <a:gd name="connsiteX22" fmla="*/ 4046111 w 13740727"/>
              <a:gd name="connsiteY22" fmla="*/ 58758 h 7478891"/>
              <a:gd name="connsiteX23" fmla="*/ 1106109 w 13740727"/>
              <a:gd name="connsiteY23" fmla="*/ 16804 h 7478891"/>
              <a:gd name="connsiteX24" fmla="*/ 1106109 w 13740727"/>
              <a:gd name="connsiteY24" fmla="*/ 3737350 h 7478891"/>
              <a:gd name="connsiteX25" fmla="*/ 1524341 w 13740727"/>
              <a:gd name="connsiteY25" fmla="*/ 3737350 h 7478891"/>
              <a:gd name="connsiteX26" fmla="*/ 970041 w 13740727"/>
              <a:gd name="connsiteY26" fmla="*/ 7474699 h 7478891"/>
              <a:gd name="connsiteX27" fmla="*/ 0 w 13740727"/>
              <a:gd name="connsiteY27" fmla="*/ 7474699 h 7478891"/>
              <a:gd name="connsiteX28" fmla="*/ 1106109 w 13740727"/>
              <a:gd name="connsiteY28" fmla="*/ 16804 h 7478891"/>
              <a:gd name="connsiteX29" fmla="*/ 9259235 w 13740727"/>
              <a:gd name="connsiteY29" fmla="*/ 3737993 h 7478891"/>
              <a:gd name="connsiteX30" fmla="*/ 10224195 w 13740727"/>
              <a:gd name="connsiteY30" fmla="*/ 3722753 h 7478891"/>
              <a:gd name="connsiteX31" fmla="*/ 10203916 w 13740727"/>
              <a:gd name="connsiteY31" fmla="*/ 3737348 h 7478891"/>
              <a:gd name="connsiteX32" fmla="*/ 12216385 w 13740727"/>
              <a:gd name="connsiteY32" fmla="*/ 3737348 h 7478891"/>
              <a:gd name="connsiteX33" fmla="*/ 11662084 w 13740727"/>
              <a:gd name="connsiteY33" fmla="*/ 7474697 h 7478891"/>
              <a:gd name="connsiteX34" fmla="*/ 9649615 w 13740727"/>
              <a:gd name="connsiteY34" fmla="*/ 7474697 h 7478891"/>
              <a:gd name="connsiteX35" fmla="*/ 9649614 w 13740727"/>
              <a:gd name="connsiteY35" fmla="*/ 7474697 h 7478891"/>
              <a:gd name="connsiteX36" fmla="*/ 8679575 w 13740727"/>
              <a:gd name="connsiteY36" fmla="*/ 7474697 h 7478891"/>
              <a:gd name="connsiteX37" fmla="*/ 9233876 w 13740727"/>
              <a:gd name="connsiteY37" fmla="*/ 3737349 h 7478891"/>
              <a:gd name="connsiteX38" fmla="*/ 10203915 w 13740727"/>
              <a:gd name="connsiteY38" fmla="*/ 3737349 h 7478891"/>
              <a:gd name="connsiteX39" fmla="*/ 10203915 w 13740727"/>
              <a:gd name="connsiteY39" fmla="*/ 3737349 h 7478891"/>
              <a:gd name="connsiteX40" fmla="*/ 9233876 w 13740727"/>
              <a:gd name="connsiteY40" fmla="*/ 3737349 h 7478891"/>
              <a:gd name="connsiteX41" fmla="*/ 9259235 w 13740727"/>
              <a:gd name="connsiteY41" fmla="*/ 3737993 h 7478891"/>
              <a:gd name="connsiteX42" fmla="*/ 1106109 w 13740727"/>
              <a:gd name="connsiteY42" fmla="*/ 2 h 7478891"/>
              <a:gd name="connsiteX43" fmla="*/ 1108601 w 13740727"/>
              <a:gd name="connsiteY43" fmla="*/ 2 h 7478891"/>
              <a:gd name="connsiteX44" fmla="*/ 1106109 w 13740727"/>
              <a:gd name="connsiteY44" fmla="*/ 16804 h 7478891"/>
              <a:gd name="connsiteX45" fmla="*/ 1106109 w 13740727"/>
              <a:gd name="connsiteY45" fmla="*/ 2 h 7478891"/>
              <a:gd name="connsiteX46" fmla="*/ 2078640 w 13740727"/>
              <a:gd name="connsiteY46" fmla="*/ 0 h 7478891"/>
              <a:gd name="connsiteX47" fmla="*/ 6842110 w 13740727"/>
              <a:gd name="connsiteY47" fmla="*/ 0 h 7478891"/>
              <a:gd name="connsiteX48" fmla="*/ 6287809 w 13740727"/>
              <a:gd name="connsiteY48" fmla="*/ 3737349 h 7478891"/>
              <a:gd name="connsiteX49" fmla="*/ 6287809 w 13740727"/>
              <a:gd name="connsiteY49" fmla="*/ 3737349 h 7478891"/>
              <a:gd name="connsiteX50" fmla="*/ 4470567 w 13740727"/>
              <a:gd name="connsiteY50" fmla="*/ 3737349 h 7478891"/>
              <a:gd name="connsiteX51" fmla="*/ 4470565 w 13740727"/>
              <a:gd name="connsiteY51" fmla="*/ 3737349 h 7478891"/>
              <a:gd name="connsiteX52" fmla="*/ 4456189 w 13740727"/>
              <a:gd name="connsiteY52" fmla="*/ 3753935 h 7478891"/>
              <a:gd name="connsiteX53" fmla="*/ 3486149 w 13740727"/>
              <a:gd name="connsiteY53" fmla="*/ 3753935 h 7478891"/>
              <a:gd name="connsiteX54" fmla="*/ 3500525 w 13740727"/>
              <a:gd name="connsiteY54" fmla="*/ 3737349 h 7478891"/>
              <a:gd name="connsiteX55" fmla="*/ 1524340 w 13740727"/>
              <a:gd name="connsiteY55" fmla="*/ 3737349 h 7478891"/>
              <a:gd name="connsiteX56" fmla="*/ 2078640 w 13740727"/>
              <a:gd name="connsiteY56" fmla="*/ 0 h 7478891"/>
              <a:gd name="connsiteX57" fmla="*/ 6847551 w 13740727"/>
              <a:gd name="connsiteY57" fmla="*/ 0 h 7478891"/>
              <a:gd name="connsiteX58" fmla="*/ 7812148 w 13740727"/>
              <a:gd name="connsiteY58" fmla="*/ 0 h 7478891"/>
              <a:gd name="connsiteX59" fmla="*/ 7257848 w 13740727"/>
              <a:gd name="connsiteY59" fmla="*/ 3737349 h 7478891"/>
              <a:gd name="connsiteX60" fmla="*/ 6847551 w 13740727"/>
              <a:gd name="connsiteY60" fmla="*/ 3737349 h 7478891"/>
              <a:gd name="connsiteX61" fmla="*/ 6847551 w 13740727"/>
              <a:gd name="connsiteY61" fmla="*/ 0 h 7478891"/>
              <a:gd name="connsiteX62" fmla="*/ 12770687 w 13740727"/>
              <a:gd name="connsiteY62" fmla="*/ 0 h 7478891"/>
              <a:gd name="connsiteX63" fmla="*/ 13740727 w 13740727"/>
              <a:gd name="connsiteY63" fmla="*/ 0 h 7478891"/>
              <a:gd name="connsiteX64" fmla="*/ 12632126 w 13740727"/>
              <a:gd name="connsiteY64" fmla="*/ 7474698 h 7478891"/>
              <a:gd name="connsiteX65" fmla="*/ 12588996 w 13740727"/>
              <a:gd name="connsiteY65" fmla="*/ 7474698 h 7478891"/>
              <a:gd name="connsiteX66" fmla="*/ 12588996 w 13740727"/>
              <a:gd name="connsiteY66" fmla="*/ 3737349 h 7478891"/>
              <a:gd name="connsiteX67" fmla="*/ 12216386 w 13740727"/>
              <a:gd name="connsiteY67" fmla="*/ 3737349 h 7478891"/>
              <a:gd name="connsiteX68" fmla="*/ 12770687 w 13740727"/>
              <a:gd name="connsiteY68" fmla="*/ 0 h 7478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3740727" h="7478891">
                <a:moveTo>
                  <a:pt x="8679574" y="7474698"/>
                </a:moveTo>
                <a:lnTo>
                  <a:pt x="9649614" y="7474698"/>
                </a:lnTo>
                <a:cubicBezTo>
                  <a:pt x="9649407" y="7476096"/>
                  <a:pt x="9649199" y="7477493"/>
                  <a:pt x="9648992" y="7478891"/>
                </a:cubicBezTo>
                <a:lnTo>
                  <a:pt x="8678952" y="7478891"/>
                </a:lnTo>
                <a:cubicBezTo>
                  <a:pt x="8679159" y="7477493"/>
                  <a:pt x="8679367" y="7476096"/>
                  <a:pt x="8679574" y="7474698"/>
                </a:cubicBezTo>
                <a:close/>
                <a:moveTo>
                  <a:pt x="7257848" y="3737348"/>
                </a:moveTo>
                <a:lnTo>
                  <a:pt x="9233874" y="3737348"/>
                </a:lnTo>
                <a:lnTo>
                  <a:pt x="8679574" y="7474697"/>
                </a:lnTo>
                <a:lnTo>
                  <a:pt x="6725409" y="7474697"/>
                </a:lnTo>
                <a:lnTo>
                  <a:pt x="6725409" y="7327306"/>
                </a:lnTo>
                <a:lnTo>
                  <a:pt x="6703549" y="7474697"/>
                </a:lnTo>
                <a:lnTo>
                  <a:pt x="5733508" y="7474697"/>
                </a:lnTo>
                <a:lnTo>
                  <a:pt x="6287809" y="3737349"/>
                </a:lnTo>
                <a:lnTo>
                  <a:pt x="6287809" y="3737349"/>
                </a:lnTo>
                <a:lnTo>
                  <a:pt x="6287809" y="3737349"/>
                </a:lnTo>
                <a:lnTo>
                  <a:pt x="6725409" y="3737349"/>
                </a:lnTo>
                <a:lnTo>
                  <a:pt x="6725409" y="7327301"/>
                </a:lnTo>
                <a:lnTo>
                  <a:pt x="7257848" y="3737348"/>
                </a:lnTo>
                <a:close/>
                <a:moveTo>
                  <a:pt x="4046111" y="58758"/>
                </a:moveTo>
                <a:lnTo>
                  <a:pt x="3500526" y="3737349"/>
                </a:lnTo>
                <a:lnTo>
                  <a:pt x="3500527" y="3737349"/>
                </a:lnTo>
                <a:lnTo>
                  <a:pt x="4046112" y="58758"/>
                </a:lnTo>
                <a:lnTo>
                  <a:pt x="4046111" y="58758"/>
                </a:lnTo>
                <a:close/>
                <a:moveTo>
                  <a:pt x="1106109" y="16804"/>
                </a:moveTo>
                <a:lnTo>
                  <a:pt x="1106109" y="3737350"/>
                </a:lnTo>
                <a:lnTo>
                  <a:pt x="1524341" y="3737350"/>
                </a:lnTo>
                <a:lnTo>
                  <a:pt x="970041" y="7474699"/>
                </a:lnTo>
                <a:lnTo>
                  <a:pt x="0" y="7474699"/>
                </a:lnTo>
                <a:lnTo>
                  <a:pt x="1106109" y="16804"/>
                </a:lnTo>
                <a:close/>
                <a:moveTo>
                  <a:pt x="9259235" y="3737993"/>
                </a:moveTo>
                <a:lnTo>
                  <a:pt x="10224195" y="3722753"/>
                </a:lnTo>
                <a:lnTo>
                  <a:pt x="10203916" y="3737348"/>
                </a:lnTo>
                <a:lnTo>
                  <a:pt x="12216385" y="3737348"/>
                </a:lnTo>
                <a:lnTo>
                  <a:pt x="11662084" y="7474697"/>
                </a:lnTo>
                <a:lnTo>
                  <a:pt x="9649615" y="7474697"/>
                </a:lnTo>
                <a:lnTo>
                  <a:pt x="9649614" y="7474697"/>
                </a:lnTo>
                <a:lnTo>
                  <a:pt x="8679575" y="7474697"/>
                </a:lnTo>
                <a:lnTo>
                  <a:pt x="9233876" y="3737349"/>
                </a:lnTo>
                <a:lnTo>
                  <a:pt x="10203915" y="3737349"/>
                </a:lnTo>
                <a:lnTo>
                  <a:pt x="10203915" y="3737349"/>
                </a:lnTo>
                <a:lnTo>
                  <a:pt x="9233876" y="3737349"/>
                </a:lnTo>
                <a:lnTo>
                  <a:pt x="9259235" y="3737993"/>
                </a:lnTo>
                <a:close/>
                <a:moveTo>
                  <a:pt x="1106109" y="2"/>
                </a:moveTo>
                <a:lnTo>
                  <a:pt x="1108601" y="2"/>
                </a:lnTo>
                <a:lnTo>
                  <a:pt x="1106109" y="16804"/>
                </a:lnTo>
                <a:lnTo>
                  <a:pt x="1106109" y="2"/>
                </a:lnTo>
                <a:close/>
                <a:moveTo>
                  <a:pt x="2078640" y="0"/>
                </a:moveTo>
                <a:lnTo>
                  <a:pt x="6842110" y="0"/>
                </a:lnTo>
                <a:lnTo>
                  <a:pt x="6287809" y="3737349"/>
                </a:lnTo>
                <a:lnTo>
                  <a:pt x="6287809" y="3737349"/>
                </a:lnTo>
                <a:lnTo>
                  <a:pt x="4470567" y="3737349"/>
                </a:lnTo>
                <a:lnTo>
                  <a:pt x="4470565" y="3737349"/>
                </a:lnTo>
                <a:lnTo>
                  <a:pt x="4456189" y="3753935"/>
                </a:lnTo>
                <a:lnTo>
                  <a:pt x="3486149" y="3753935"/>
                </a:lnTo>
                <a:lnTo>
                  <a:pt x="3500525" y="3737349"/>
                </a:lnTo>
                <a:lnTo>
                  <a:pt x="1524340" y="3737349"/>
                </a:lnTo>
                <a:lnTo>
                  <a:pt x="2078640" y="0"/>
                </a:lnTo>
                <a:close/>
                <a:moveTo>
                  <a:pt x="6847551" y="0"/>
                </a:moveTo>
                <a:lnTo>
                  <a:pt x="7812148" y="0"/>
                </a:lnTo>
                <a:lnTo>
                  <a:pt x="7257848" y="3737349"/>
                </a:lnTo>
                <a:lnTo>
                  <a:pt x="6847551" y="3737349"/>
                </a:lnTo>
                <a:lnTo>
                  <a:pt x="6847551" y="0"/>
                </a:lnTo>
                <a:close/>
                <a:moveTo>
                  <a:pt x="12770687" y="0"/>
                </a:moveTo>
                <a:lnTo>
                  <a:pt x="13740727" y="0"/>
                </a:lnTo>
                <a:lnTo>
                  <a:pt x="12632126" y="7474698"/>
                </a:lnTo>
                <a:lnTo>
                  <a:pt x="12588996" y="7474698"/>
                </a:lnTo>
                <a:lnTo>
                  <a:pt x="12588996" y="3737349"/>
                </a:lnTo>
                <a:lnTo>
                  <a:pt x="12216386" y="3737349"/>
                </a:lnTo>
                <a:lnTo>
                  <a:pt x="12770687" y="0"/>
                </a:lnTo>
                <a:close/>
              </a:path>
            </a:pathLst>
          </a:cu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文本框 29">
            <a:extLst>
              <a:ext uri="{FF2B5EF4-FFF2-40B4-BE49-F238E27FC236}">
                <a16:creationId xmlns:a16="http://schemas.microsoft.com/office/drawing/2014/main" id="{665C9F92-B3BE-48A2-9663-68FEC516BD03}"/>
              </a:ext>
            </a:extLst>
          </p:cNvPr>
          <p:cNvSpPr txBox="1"/>
          <p:nvPr/>
        </p:nvSpPr>
        <p:spPr>
          <a:xfrm>
            <a:off x="1114737" y="5104959"/>
            <a:ext cx="4464496"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31" name="文本框 30">
            <a:extLst>
              <a:ext uri="{FF2B5EF4-FFF2-40B4-BE49-F238E27FC236}">
                <a16:creationId xmlns:a16="http://schemas.microsoft.com/office/drawing/2014/main" id="{9FC40310-3CF8-4269-B287-EAB1F86E3281}"/>
              </a:ext>
            </a:extLst>
          </p:cNvPr>
          <p:cNvSpPr txBox="1"/>
          <p:nvPr/>
        </p:nvSpPr>
        <p:spPr>
          <a:xfrm>
            <a:off x="2736081" y="4106933"/>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grpSp>
        <p:nvGrpSpPr>
          <p:cNvPr id="36" name="组合 35">
            <a:extLst>
              <a:ext uri="{FF2B5EF4-FFF2-40B4-BE49-F238E27FC236}">
                <a16:creationId xmlns:a16="http://schemas.microsoft.com/office/drawing/2014/main" id="{E6956619-B055-439F-AC1C-060B6DD1937E}"/>
              </a:ext>
            </a:extLst>
          </p:cNvPr>
          <p:cNvGrpSpPr/>
          <p:nvPr/>
        </p:nvGrpSpPr>
        <p:grpSpPr>
          <a:xfrm>
            <a:off x="7626415" y="532322"/>
            <a:ext cx="3643307" cy="1120788"/>
            <a:chOff x="-613458" y="2766349"/>
            <a:chExt cx="13866471" cy="1388962"/>
          </a:xfrm>
        </p:grpSpPr>
        <p:sp>
          <p:nvSpPr>
            <p:cNvPr id="37" name="任意多边形: 形状 36">
              <a:extLst>
                <a:ext uri="{FF2B5EF4-FFF2-40B4-BE49-F238E27FC236}">
                  <a16:creationId xmlns:a16="http://schemas.microsoft.com/office/drawing/2014/main" id="{030CA8E3-5205-422E-B2D7-D6186CB3A953}"/>
                </a:ext>
              </a:extLst>
            </p:cNvPr>
            <p:cNvSpPr/>
            <p:nvPr/>
          </p:nvSpPr>
          <p:spPr>
            <a:xfrm>
              <a:off x="-347241" y="3055010"/>
              <a:ext cx="13600254" cy="1100301"/>
            </a:xfrm>
            <a:custGeom>
              <a:avLst/>
              <a:gdLst>
                <a:gd name="connsiteX0" fmla="*/ 0 w 13600254"/>
                <a:gd name="connsiteY0" fmla="*/ 1018574 h 1215343"/>
                <a:gd name="connsiteX1" fmla="*/ 2720051 w 13600254"/>
                <a:gd name="connsiteY1" fmla="*/ 2 h 1215343"/>
                <a:gd name="connsiteX2" fmla="*/ 6933236 w 13600254"/>
                <a:gd name="connsiteY2" fmla="*/ 1006999 h 1215343"/>
                <a:gd name="connsiteX3" fmla="*/ 10579261 w 13600254"/>
                <a:gd name="connsiteY3" fmla="*/ 46300 h 1215343"/>
                <a:gd name="connsiteX4" fmla="*/ 13600254 w 13600254"/>
                <a:gd name="connsiteY4" fmla="*/ 1215343 h 1215343"/>
                <a:gd name="connsiteX0" fmla="*/ 0 w 13600254"/>
                <a:gd name="connsiteY0" fmla="*/ 973166 h 1169935"/>
                <a:gd name="connsiteX1" fmla="*/ 2720051 w 13600254"/>
                <a:gd name="connsiteY1" fmla="*/ 24042 h 1169935"/>
                <a:gd name="connsiteX2" fmla="*/ 6933236 w 13600254"/>
                <a:gd name="connsiteY2" fmla="*/ 961591 h 1169935"/>
                <a:gd name="connsiteX3" fmla="*/ 10579261 w 13600254"/>
                <a:gd name="connsiteY3" fmla="*/ 892 h 1169935"/>
                <a:gd name="connsiteX4" fmla="*/ 13600254 w 13600254"/>
                <a:gd name="connsiteY4" fmla="*/ 1169935 h 1169935"/>
                <a:gd name="connsiteX0" fmla="*/ 0 w 13600254"/>
                <a:gd name="connsiteY0" fmla="*/ 973171 h 1169940"/>
                <a:gd name="connsiteX1" fmla="*/ 2720051 w 13600254"/>
                <a:gd name="connsiteY1" fmla="*/ 70346 h 1169940"/>
                <a:gd name="connsiteX2" fmla="*/ 6933236 w 13600254"/>
                <a:gd name="connsiteY2" fmla="*/ 961596 h 1169940"/>
                <a:gd name="connsiteX3" fmla="*/ 10579261 w 13600254"/>
                <a:gd name="connsiteY3" fmla="*/ 897 h 1169940"/>
                <a:gd name="connsiteX4" fmla="*/ 13600254 w 13600254"/>
                <a:gd name="connsiteY4" fmla="*/ 1169940 h 1169940"/>
                <a:gd name="connsiteX0" fmla="*/ 0 w 13600254"/>
                <a:gd name="connsiteY0" fmla="*/ 973329 h 1170098"/>
                <a:gd name="connsiteX1" fmla="*/ 2720051 w 13600254"/>
                <a:gd name="connsiteY1" fmla="*/ 70504 h 1170098"/>
                <a:gd name="connsiteX2" fmla="*/ 7002684 w 13600254"/>
                <a:gd name="connsiteY2" fmla="*/ 811284 h 1170098"/>
                <a:gd name="connsiteX3" fmla="*/ 10579261 w 13600254"/>
                <a:gd name="connsiteY3" fmla="*/ 1055 h 1170098"/>
                <a:gd name="connsiteX4" fmla="*/ 13600254 w 13600254"/>
                <a:gd name="connsiteY4" fmla="*/ 1170098 h 1170098"/>
                <a:gd name="connsiteX0" fmla="*/ 0 w 13600254"/>
                <a:gd name="connsiteY0" fmla="*/ 903532 h 1100301"/>
                <a:gd name="connsiteX1" fmla="*/ 2720051 w 13600254"/>
                <a:gd name="connsiteY1" fmla="*/ 707 h 1100301"/>
                <a:gd name="connsiteX2" fmla="*/ 7002684 w 13600254"/>
                <a:gd name="connsiteY2" fmla="*/ 741487 h 1100301"/>
                <a:gd name="connsiteX3" fmla="*/ 10776031 w 13600254"/>
                <a:gd name="connsiteY3" fmla="*/ 70154 h 1100301"/>
                <a:gd name="connsiteX4" fmla="*/ 13600254 w 13600254"/>
                <a:gd name="connsiteY4" fmla="*/ 1100301 h 1100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00254" h="1100301">
                  <a:moveTo>
                    <a:pt x="0" y="903532"/>
                  </a:moveTo>
                  <a:cubicBezTo>
                    <a:pt x="782256" y="395210"/>
                    <a:pt x="1552937" y="27714"/>
                    <a:pt x="2720051" y="707"/>
                  </a:cubicBezTo>
                  <a:cubicBezTo>
                    <a:pt x="3887165" y="-26300"/>
                    <a:pt x="5660021" y="729913"/>
                    <a:pt x="7002684" y="741487"/>
                  </a:cubicBezTo>
                  <a:cubicBezTo>
                    <a:pt x="8345347" y="753061"/>
                    <a:pt x="9664861" y="35430"/>
                    <a:pt x="10776031" y="70154"/>
                  </a:cubicBezTo>
                  <a:cubicBezTo>
                    <a:pt x="11887201" y="104878"/>
                    <a:pt x="13135338" y="874595"/>
                    <a:pt x="13600254" y="1100301"/>
                  </a:cubicBezTo>
                </a:path>
              </a:pathLst>
            </a:custGeom>
            <a:noFill/>
            <a:ln>
              <a:solidFill>
                <a:srgbClr val="B9D7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B3A02E84-0C89-45B0-BB62-B8543EAF3A9C}"/>
                </a:ext>
              </a:extLst>
            </p:cNvPr>
            <p:cNvSpPr/>
            <p:nvPr/>
          </p:nvSpPr>
          <p:spPr>
            <a:xfrm>
              <a:off x="-613458" y="2789469"/>
              <a:ext cx="13773873" cy="862994"/>
            </a:xfrm>
            <a:custGeom>
              <a:avLst/>
              <a:gdLst>
                <a:gd name="connsiteX0" fmla="*/ 0 w 13773873"/>
                <a:gd name="connsiteY0" fmla="*/ 659787 h 862994"/>
                <a:gd name="connsiteX1" fmla="*/ 3379807 w 13773873"/>
                <a:gd name="connsiteY1" fmla="*/ 844982 h 862994"/>
                <a:gd name="connsiteX2" fmla="*/ 6967959 w 13773873"/>
                <a:gd name="connsiteY2" fmla="*/ 266247 h 862994"/>
                <a:gd name="connsiteX3" fmla="*/ 10417215 w 13773873"/>
                <a:gd name="connsiteY3" fmla="*/ 856556 h 862994"/>
                <a:gd name="connsiteX4" fmla="*/ 13773873 w 13773873"/>
                <a:gd name="connsiteY4" fmla="*/ 30 h 862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73873" h="862994">
                  <a:moveTo>
                    <a:pt x="0" y="659787"/>
                  </a:moveTo>
                  <a:cubicBezTo>
                    <a:pt x="1109240" y="785179"/>
                    <a:pt x="2218481" y="910572"/>
                    <a:pt x="3379807" y="844982"/>
                  </a:cubicBezTo>
                  <a:cubicBezTo>
                    <a:pt x="4541133" y="779392"/>
                    <a:pt x="5795058" y="264318"/>
                    <a:pt x="6967959" y="266247"/>
                  </a:cubicBezTo>
                  <a:cubicBezTo>
                    <a:pt x="8140860" y="268176"/>
                    <a:pt x="9282896" y="900926"/>
                    <a:pt x="10417215" y="856556"/>
                  </a:cubicBezTo>
                  <a:cubicBezTo>
                    <a:pt x="11551534" y="812187"/>
                    <a:pt x="13264587" y="-5757"/>
                    <a:pt x="13773873" y="30"/>
                  </a:cubicBezTo>
                </a:path>
              </a:pathLst>
            </a:custGeom>
            <a:noFill/>
            <a:ln>
              <a:solidFill>
                <a:schemeClr val="accent1">
                  <a:shade val="50000"/>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6B29CA13-59AC-4474-A695-E959CAAFAC67}"/>
                </a:ext>
              </a:extLst>
            </p:cNvPr>
            <p:cNvSpPr/>
            <p:nvPr/>
          </p:nvSpPr>
          <p:spPr>
            <a:xfrm>
              <a:off x="-277792" y="2766349"/>
              <a:ext cx="13334035" cy="868199"/>
            </a:xfrm>
            <a:custGeom>
              <a:avLst/>
              <a:gdLst>
                <a:gd name="connsiteX0" fmla="*/ 0 w 13334035"/>
                <a:gd name="connsiteY0" fmla="*/ 0 h 868199"/>
                <a:gd name="connsiteX1" fmla="*/ 3020992 w 13334035"/>
                <a:gd name="connsiteY1" fmla="*/ 763929 h 868199"/>
                <a:gd name="connsiteX2" fmla="*/ 7384648 w 13334035"/>
                <a:gd name="connsiteY2" fmla="*/ 532436 h 868199"/>
                <a:gd name="connsiteX3" fmla="*/ 10521387 w 13334035"/>
                <a:gd name="connsiteY3" fmla="*/ 868102 h 868199"/>
                <a:gd name="connsiteX4" fmla="*/ 13334035 w 13334035"/>
                <a:gd name="connsiteY4" fmla="*/ 578735 h 8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34035" h="868199">
                  <a:moveTo>
                    <a:pt x="0" y="0"/>
                  </a:moveTo>
                  <a:cubicBezTo>
                    <a:pt x="895108" y="337595"/>
                    <a:pt x="1790217" y="675190"/>
                    <a:pt x="3020992" y="763929"/>
                  </a:cubicBezTo>
                  <a:cubicBezTo>
                    <a:pt x="4251767" y="852668"/>
                    <a:pt x="6134582" y="515074"/>
                    <a:pt x="7384648" y="532436"/>
                  </a:cubicBezTo>
                  <a:cubicBezTo>
                    <a:pt x="8634714" y="549798"/>
                    <a:pt x="9529823" y="860386"/>
                    <a:pt x="10521387" y="868102"/>
                  </a:cubicBezTo>
                  <a:cubicBezTo>
                    <a:pt x="11512951" y="875818"/>
                    <a:pt x="12901914" y="424406"/>
                    <a:pt x="13334035" y="578735"/>
                  </a:cubicBezTo>
                </a:path>
              </a:pathLst>
            </a:custGeom>
            <a:noFill/>
            <a:ln>
              <a:solidFill>
                <a:srgbClr val="6F91C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9">
            <a:extLst>
              <a:ext uri="{FF2B5EF4-FFF2-40B4-BE49-F238E27FC236}">
                <a16:creationId xmlns:a16="http://schemas.microsoft.com/office/drawing/2014/main" id="{F2CE79A5-79EB-4F62-BA20-00A0B99AD8D0}"/>
              </a:ext>
            </a:extLst>
          </p:cNvPr>
          <p:cNvSpPr txBox="1"/>
          <p:nvPr/>
        </p:nvSpPr>
        <p:spPr>
          <a:xfrm>
            <a:off x="7215821" y="1653110"/>
            <a:ext cx="4464496" cy="1198213"/>
          </a:xfrm>
          <a:prstGeom prst="rect">
            <a:avLst/>
          </a:prstGeom>
          <a:noFill/>
        </p:spPr>
        <p:txBody>
          <a:bodyPr wrap="square" rtlCol="0">
            <a:spAutoFit/>
          </a:bodyPr>
          <a:lstStyle/>
          <a:p>
            <a:pPr>
              <a:lnSpc>
                <a:spcPct val="120000"/>
              </a:lnSpc>
            </a:pPr>
            <a:r>
              <a:rPr lang="zh-CN"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rPr>
              <a:t>您的内容在这里输入，或者复制您的文本，在此文本框中粘贴，并建议选择只保留文本。</a:t>
            </a:r>
            <a:endParaRPr lang="en-US" altLang="zh-CN" sz="1400" spc="300" dirty="0">
              <a:effectLst/>
              <a:latin typeface="思源黑体 CN Light" panose="020B0300000000000000" pitchFamily="34" charset="-122"/>
              <a:ea typeface="思源黑体 CN Light" panose="020B0300000000000000" pitchFamily="34" charset="-122"/>
              <a:cs typeface="Times New Roman" panose="02020603050405020304" pitchFamily="18" charset="0"/>
            </a:endParaRPr>
          </a:p>
          <a:p>
            <a:pPr>
              <a:lnSpc>
                <a:spcPct val="120000"/>
              </a:lnSpc>
            </a:pPr>
            <a:r>
              <a:rPr lang="zh-CN" altLang="zh-CN" sz="1800" dirty="0">
                <a:effectLst/>
                <a:ea typeface="等线" panose="02010600030101010101" pitchFamily="2" charset="-122"/>
                <a:cs typeface="Times New Roman" panose="02020603050405020304" pitchFamily="18" charset="0"/>
              </a:rPr>
              <a:t> </a:t>
            </a:r>
            <a:r>
              <a:rPr lang="en-US" altLang="zh-CN" sz="1600" dirty="0">
                <a:effectLst/>
                <a:latin typeface="Microsoft Yi Baiti" panose="03000500000000000000" pitchFamily="66" charset="0"/>
                <a:ea typeface="Microsoft Yi Baiti" panose="03000500000000000000" pitchFamily="66" charset="0"/>
                <a:cs typeface="Times New Roman" panose="02020603050405020304" pitchFamily="18" charset="0"/>
              </a:rPr>
              <a:t>Enter your content here, or copy your text, paste it in this text box, and suggest choosing to keep text only.</a:t>
            </a:r>
            <a:endParaRPr lang="en-US" altLang="zh-CN" sz="1400" spc="120" dirty="0">
              <a:effectLst/>
              <a:latin typeface="Microsoft Yi Baiti" panose="03000500000000000000" pitchFamily="66" charset="0"/>
              <a:ea typeface="Microsoft Yi Baiti" panose="03000500000000000000" pitchFamily="66" charset="0"/>
              <a:cs typeface="Times New Roman" panose="02020603050405020304" pitchFamily="18" charset="0"/>
            </a:endParaRPr>
          </a:p>
        </p:txBody>
      </p:sp>
      <p:sp>
        <p:nvSpPr>
          <p:cNvPr id="41" name="文本框 40">
            <a:extLst>
              <a:ext uri="{FF2B5EF4-FFF2-40B4-BE49-F238E27FC236}">
                <a16:creationId xmlns:a16="http://schemas.microsoft.com/office/drawing/2014/main" id="{AE9AAD48-D78C-48F8-80A4-AC4E62B01539}"/>
              </a:ext>
            </a:extLst>
          </p:cNvPr>
          <p:cNvSpPr txBox="1"/>
          <p:nvPr/>
        </p:nvSpPr>
        <p:spPr>
          <a:xfrm>
            <a:off x="8825000" y="734042"/>
            <a:ext cx="1221808" cy="701731"/>
          </a:xfrm>
          <a:prstGeom prst="rect">
            <a:avLst/>
          </a:prstGeom>
          <a:noFill/>
        </p:spPr>
        <p:txBody>
          <a:bodyPr wrap="none" rtlCol="0">
            <a:spAutoFit/>
          </a:bodyPr>
          <a:lstStyle/>
          <a:p>
            <a:pPr algn="ctr">
              <a:lnSpc>
                <a:spcPct val="120000"/>
              </a:lnSpc>
            </a:pPr>
            <a:r>
              <a:rPr lang="zh-CN" altLang="en-US" b="1" spc="120" dirty="0">
                <a:latin typeface="微软雅黑" panose="020B0503020204020204" pitchFamily="34" charset="-122"/>
                <a:ea typeface="微软雅黑" panose="020B0503020204020204" pitchFamily="34" charset="-122"/>
              </a:rPr>
              <a:t>输入标题</a:t>
            </a:r>
            <a:endParaRPr lang="en-US" altLang="zh-CN" b="1" spc="120" dirty="0">
              <a:latin typeface="微软雅黑" panose="020B0503020204020204" pitchFamily="34" charset="-122"/>
              <a:ea typeface="微软雅黑" panose="020B0503020204020204" pitchFamily="34" charset="-122"/>
            </a:endParaRPr>
          </a:p>
          <a:p>
            <a:pPr algn="ctr"/>
            <a:r>
              <a:rPr lang="en-US" altLang="zh-CN" sz="1800" dirty="0">
                <a:effectLst/>
                <a:latin typeface="Microsoft Yi Baiti" panose="03000500000000000000" pitchFamily="66" charset="0"/>
                <a:ea typeface="Microsoft Yi Baiti" panose="03000500000000000000" pitchFamily="66" charset="0"/>
                <a:cs typeface="Times New Roman" panose="02020603050405020304" pitchFamily="18" charset="0"/>
              </a:rPr>
              <a:t>TEXT HERE</a:t>
            </a:r>
            <a:endParaRPr lang="zh-CN" altLang="en-US" dirty="0">
              <a:latin typeface="Microsoft Yi Baiti" panose="03000500000000000000" pitchFamily="66" charset="0"/>
            </a:endParaRPr>
          </a:p>
        </p:txBody>
      </p:sp>
    </p:spTree>
    <p:extLst>
      <p:ext uri="{BB962C8B-B14F-4D97-AF65-F5344CB8AC3E}">
        <p14:creationId xmlns:p14="http://schemas.microsoft.com/office/powerpoint/2010/main" val="23228539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nkong18">
  <a:themeElements>
    <a:clrScheme name="Ankong18">
      <a:dk1>
        <a:srgbClr val="2D2D2D"/>
      </a:dk1>
      <a:lt1>
        <a:sysClr val="window" lastClr="FFFFFF"/>
      </a:lt1>
      <a:dk2>
        <a:srgbClr val="000000"/>
      </a:dk2>
      <a:lt2>
        <a:srgbClr val="C01C23"/>
      </a:lt2>
      <a:accent1>
        <a:srgbClr val="08B2B7"/>
      </a:accent1>
      <a:accent2>
        <a:srgbClr val="D35400"/>
      </a:accent2>
      <a:accent3>
        <a:srgbClr val="6E1C2B"/>
      </a:accent3>
      <a:accent4>
        <a:srgbClr val="FFD23C"/>
      </a:accent4>
      <a:accent5>
        <a:srgbClr val="2C3E50"/>
      </a:accent5>
      <a:accent6>
        <a:srgbClr val="2ECC71"/>
      </a:accent6>
      <a:hlink>
        <a:srgbClr val="0070C0"/>
      </a:hlink>
      <a:folHlink>
        <a:srgbClr val="CACACA"/>
      </a:folHlink>
    </a:clrScheme>
    <a:fontScheme name="Ankong18">
      <a:majorFont>
        <a:latin typeface="Segoe UI Black"/>
        <a:ea typeface="思源黑体 CN Heavy"/>
        <a:cs typeface=""/>
      </a:majorFont>
      <a:minorFont>
        <a:latin typeface="Segoe UI"/>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8B2B7"/>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ctr">
          <a:defRPr sz="280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Ankong18" id="{CFF064DF-1C4F-4909-8CCC-97233017DAB5}" vid="{ACC7CC51-ED54-4CDE-991A-82BD3871365B}"/>
    </a:ext>
  </a:extLst>
</a:theme>
</file>

<file path=docProps/app.xml><?xml version="1.0" encoding="utf-8"?>
<Properties xmlns="http://schemas.openxmlformats.org/officeDocument/2006/extended-properties" xmlns:vt="http://schemas.openxmlformats.org/officeDocument/2006/docPropsVTypes">
  <TotalTime>750</TotalTime>
  <Words>1857</Words>
  <Application>Microsoft Office PowerPoint</Application>
  <PresentationFormat>宽屏</PresentationFormat>
  <Paragraphs>173</Paragraphs>
  <Slides>21</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21</vt:i4>
      </vt:variant>
    </vt:vector>
  </HeadingPairs>
  <TitlesOfParts>
    <vt:vector size="32" baseType="lpstr">
      <vt:lpstr>DIN</vt:lpstr>
      <vt:lpstr>等线 Light</vt:lpstr>
      <vt:lpstr>华文新魏</vt:lpstr>
      <vt:lpstr>思源黑体 CN Light</vt:lpstr>
      <vt:lpstr>Microsoft YaHei</vt:lpstr>
      <vt:lpstr>Arial</vt:lpstr>
      <vt:lpstr>Microsoft Yi Baiti</vt:lpstr>
      <vt:lpstr>Segoe UI</vt:lpstr>
      <vt:lpstr>等线</vt:lpstr>
      <vt:lpstr>Office 主题​​</vt:lpstr>
      <vt:lpstr>Ankong18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半透明几何风工作总结汇报商务通用ppt模板</dc:title>
  <dc:creator>种花兔基</dc:creator>
  <cp:keywords>51PPT模板网</cp:keywords>
  <dc:description>www.51pptmoban.com</dc:description>
  <cp:lastModifiedBy>Win user</cp:lastModifiedBy>
  <cp:revision>7</cp:revision>
  <dcterms:created xsi:type="dcterms:W3CDTF">2022-04-20T08:49:52Z</dcterms:created>
  <dcterms:modified xsi:type="dcterms:W3CDTF">2022-04-23T16:19:21Z</dcterms:modified>
</cp:coreProperties>
</file>