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360" r:id="rId2"/>
    <p:sldId id="368" r:id="rId3"/>
    <p:sldId id="369" r:id="rId4"/>
    <p:sldId id="370" r:id="rId5"/>
    <p:sldId id="371" r:id="rId6"/>
    <p:sldId id="372" r:id="rId7"/>
    <p:sldId id="373" r:id="rId8"/>
    <p:sldId id="374" r:id="rId9"/>
    <p:sldId id="378" r:id="rId10"/>
    <p:sldId id="375" r:id="rId11"/>
    <p:sldId id="376" r:id="rId12"/>
    <p:sldId id="377" r:id="rId13"/>
    <p:sldId id="379" r:id="rId14"/>
    <p:sldId id="382" r:id="rId15"/>
    <p:sldId id="380" r:id="rId16"/>
    <p:sldId id="383" r:id="rId17"/>
    <p:sldId id="381" r:id="rId18"/>
    <p:sldId id="384" r:id="rId19"/>
    <p:sldId id="387" r:id="rId20"/>
    <p:sldId id="385" r:id="rId21"/>
    <p:sldId id="388" r:id="rId22"/>
    <p:sldId id="389" r:id="rId23"/>
    <p:sldId id="390" r:id="rId24"/>
    <p:sldId id="391" r:id="rId25"/>
    <p:sldId id="392" r:id="rId26"/>
  </p:sldIdLst>
  <p:sldSz cx="12192000" cy="6858000"/>
  <p:notesSz cx="7104063" cy="10234613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1050" userDrawn="1">
          <p15:clr>
            <a:srgbClr val="A4A3A4"/>
          </p15:clr>
        </p15:guide>
        <p15:guide id="4" pos="6630" userDrawn="1">
          <p15:clr>
            <a:srgbClr val="A4A3A4"/>
          </p15:clr>
        </p15:guide>
        <p15:guide id="5" pos="710" userDrawn="1">
          <p15:clr>
            <a:srgbClr val="A4A3A4"/>
          </p15:clr>
        </p15:guide>
        <p15:guide id="6" pos="69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C6FF"/>
    <a:srgbClr val="1AAAFF"/>
    <a:srgbClr val="7BB0FF"/>
    <a:srgbClr val="2373F3"/>
    <a:srgbClr val="FFFFFF"/>
    <a:srgbClr val="1F4C9F"/>
    <a:srgbClr val="5495D1"/>
    <a:srgbClr val="68959E"/>
    <a:srgbClr val="4A9D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37" autoAdjust="0"/>
    <p:restoredTop sz="96130" autoAdjust="0"/>
  </p:normalViewPr>
  <p:slideViewPr>
    <p:cSldViewPr snapToGrid="0">
      <p:cViewPr>
        <p:scale>
          <a:sx n="66" d="100"/>
          <a:sy n="66" d="100"/>
        </p:scale>
        <p:origin x="1500" y="1194"/>
      </p:cViewPr>
      <p:guideLst>
        <p:guide orient="horz" pos="2160"/>
        <p:guide pos="3840"/>
        <p:guide pos="1050"/>
        <p:guide pos="6630"/>
        <p:guide pos="710"/>
        <p:guide pos="697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37C6F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1FE-4CAB-9E87-21F73E3E601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2373F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1FE-4CAB-9E87-21F73E3E601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7BB0F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1FE-4CAB-9E87-21F73E3E601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1966371824"/>
        <c:axId val="-1966370736"/>
      </c:barChart>
      <c:catAx>
        <c:axId val="-1966371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1966370736"/>
        <c:crosses val="autoZero"/>
        <c:auto val="1"/>
        <c:lblAlgn val="ctr"/>
        <c:lblOffset val="100"/>
        <c:noMultiLvlLbl val="0"/>
      </c:catAx>
      <c:valAx>
        <c:axId val="-19663707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19663718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2022/4/24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7619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6805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1977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1516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5028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8819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8102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3386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1893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1598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7957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7212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0981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9644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3121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6388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49316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3289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8699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5855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8213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430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110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4599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044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9F3F685-E00B-424C-907F-F24C3C287BC9}"/>
              </a:ext>
            </a:extLst>
          </p:cNvPr>
          <p:cNvSpPr/>
          <p:nvPr userDrawn="1"/>
        </p:nvSpPr>
        <p:spPr>
          <a:xfrm>
            <a:off x="0" y="-2"/>
            <a:ext cx="12191999" cy="6858001"/>
          </a:xfrm>
          <a:prstGeom prst="rect">
            <a:avLst/>
          </a:prstGeom>
          <a:noFill/>
          <a:ln w="38100" cap="flat" cmpd="sng" algn="ctr">
            <a:solidFill>
              <a:srgbClr val="2373F3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E67BE96B-3061-452B-964C-9EB430D4CFBA}"/>
              </a:ext>
            </a:extLst>
          </p:cNvPr>
          <p:cNvSpPr/>
          <p:nvPr userDrawn="1"/>
        </p:nvSpPr>
        <p:spPr>
          <a:xfrm>
            <a:off x="644785" y="2133625"/>
            <a:ext cx="1611925" cy="1611925"/>
          </a:xfrm>
          <a:prstGeom prst="ellipse">
            <a:avLst/>
          </a:prstGeom>
          <a:gradFill>
            <a:gsLst>
              <a:gs pos="0">
                <a:srgbClr val="FFFF00">
                  <a:alpha val="31000"/>
                </a:srgbClr>
              </a:gs>
              <a:gs pos="100000">
                <a:srgbClr val="37C6FF">
                  <a:alpha val="82000"/>
                </a:srgbClr>
              </a:gs>
            </a:gsLst>
            <a:lin ang="0" scaled="1"/>
          </a:gradFill>
          <a:ln>
            <a:noFill/>
          </a:ln>
          <a:effectLst>
            <a:softEdge rad="444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93B89841-50A3-41EB-B49C-2C76F16CF77D}"/>
              </a:ext>
            </a:extLst>
          </p:cNvPr>
          <p:cNvSpPr/>
          <p:nvPr userDrawn="1"/>
        </p:nvSpPr>
        <p:spPr>
          <a:xfrm>
            <a:off x="1026395" y="-2837460"/>
            <a:ext cx="3919576" cy="3919576"/>
          </a:xfrm>
          <a:prstGeom prst="ellipse">
            <a:avLst/>
          </a:prstGeom>
          <a:gradFill>
            <a:gsLst>
              <a:gs pos="0">
                <a:srgbClr val="FFFF00">
                  <a:alpha val="31000"/>
                </a:srgbClr>
              </a:gs>
              <a:gs pos="100000">
                <a:srgbClr val="37C6FF">
                  <a:alpha val="82000"/>
                </a:srgbClr>
              </a:gs>
            </a:gsLst>
            <a:lin ang="0" scaled="1"/>
          </a:gradFill>
          <a:ln>
            <a:noFill/>
          </a:ln>
          <a:effectLst>
            <a:softEdge rad="228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6108ED4B-DC99-4B8F-96C8-1DA3F534E430}"/>
              </a:ext>
            </a:extLst>
          </p:cNvPr>
          <p:cNvSpPr/>
          <p:nvPr userDrawn="1"/>
        </p:nvSpPr>
        <p:spPr>
          <a:xfrm>
            <a:off x="8834894" y="5494213"/>
            <a:ext cx="1175887" cy="1175887"/>
          </a:xfrm>
          <a:prstGeom prst="ellipse">
            <a:avLst/>
          </a:prstGeom>
          <a:gradFill>
            <a:gsLst>
              <a:gs pos="0">
                <a:srgbClr val="FFFF00">
                  <a:alpha val="31000"/>
                </a:srgbClr>
              </a:gs>
              <a:gs pos="100000">
                <a:srgbClr val="37C6FF">
                  <a:alpha val="82000"/>
                </a:srgbClr>
              </a:gs>
            </a:gsLst>
            <a:lin ang="0" scaled="1"/>
          </a:gradFill>
          <a:ln>
            <a:noFill/>
          </a:ln>
          <a:effectLst>
            <a:softEdge rad="228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887C6946-CE9B-47C9-B576-6C049C1B8FB4}"/>
              </a:ext>
            </a:extLst>
          </p:cNvPr>
          <p:cNvSpPr/>
          <p:nvPr userDrawn="1"/>
        </p:nvSpPr>
        <p:spPr>
          <a:xfrm>
            <a:off x="11209856" y="1099769"/>
            <a:ext cx="4227535" cy="4227535"/>
          </a:xfrm>
          <a:prstGeom prst="ellipse">
            <a:avLst/>
          </a:prstGeom>
          <a:gradFill>
            <a:gsLst>
              <a:gs pos="0">
                <a:srgbClr val="FFFF00">
                  <a:alpha val="31000"/>
                </a:srgbClr>
              </a:gs>
              <a:gs pos="100000">
                <a:srgbClr val="37C6FF">
                  <a:alpha val="82000"/>
                </a:srgbClr>
              </a:gs>
            </a:gsLst>
            <a:lin ang="0" scaled="1"/>
          </a:gradFill>
          <a:ln>
            <a:noFill/>
          </a:ln>
          <a:effectLst>
            <a:softEdge rad="228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D4409D7A-D573-4DEC-921C-B2DB0257CD8B}"/>
              </a:ext>
            </a:extLst>
          </p:cNvPr>
          <p:cNvSpPr/>
          <p:nvPr userDrawn="1"/>
        </p:nvSpPr>
        <p:spPr>
          <a:xfrm rot="10800000">
            <a:off x="67452" y="5532216"/>
            <a:ext cx="2632206" cy="2632206"/>
          </a:xfrm>
          <a:prstGeom prst="ellipse">
            <a:avLst/>
          </a:prstGeom>
          <a:gradFill>
            <a:gsLst>
              <a:gs pos="0">
                <a:srgbClr val="FFFF00">
                  <a:alpha val="31000"/>
                </a:srgbClr>
              </a:gs>
              <a:gs pos="100000">
                <a:srgbClr val="37C6FF">
                  <a:alpha val="82000"/>
                </a:srgbClr>
              </a:gs>
            </a:gsLst>
            <a:lin ang="0" scaled="1"/>
          </a:gradFill>
          <a:ln>
            <a:noFill/>
          </a:ln>
          <a:effectLst>
            <a:softEdge rad="228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图形 15">
            <a:extLst>
              <a:ext uri="{FF2B5EF4-FFF2-40B4-BE49-F238E27FC236}">
                <a16:creationId xmlns:a16="http://schemas.microsoft.com/office/drawing/2014/main" id="{D21C81AB-4B38-4834-AE65-323F9AB4841C}"/>
              </a:ext>
            </a:extLst>
          </p:cNvPr>
          <p:cNvGrpSpPr/>
          <p:nvPr userDrawn="1"/>
        </p:nvGrpSpPr>
        <p:grpSpPr>
          <a:xfrm rot="5400000">
            <a:off x="104056" y="191420"/>
            <a:ext cx="388052" cy="1159830"/>
            <a:chOff x="6861060" y="3923407"/>
            <a:chExt cx="170687" cy="510158"/>
          </a:xfrm>
          <a:solidFill>
            <a:srgbClr val="37C6FF"/>
          </a:solidFill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458B4ED6-F472-46A0-A02B-1C28AE962B0E}"/>
                </a:ext>
              </a:extLst>
            </p:cNvPr>
            <p:cNvSpPr/>
            <p:nvPr/>
          </p:nvSpPr>
          <p:spPr>
            <a:xfrm>
              <a:off x="6995172" y="3923407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65E2D9CD-386D-4436-8FB8-AA883C00EF69}"/>
                </a:ext>
              </a:extLst>
            </p:cNvPr>
            <p:cNvSpPr/>
            <p:nvPr/>
          </p:nvSpPr>
          <p:spPr>
            <a:xfrm>
              <a:off x="6961644" y="3923407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BC7129DE-C965-4154-9892-BED3437C2E8C}"/>
                </a:ext>
              </a:extLst>
            </p:cNvPr>
            <p:cNvSpPr/>
            <p:nvPr/>
          </p:nvSpPr>
          <p:spPr>
            <a:xfrm>
              <a:off x="6928116" y="3923407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F5DD433B-4E6F-4D6C-8D68-F8E2689FD93E}"/>
                </a:ext>
              </a:extLst>
            </p:cNvPr>
            <p:cNvSpPr/>
            <p:nvPr/>
          </p:nvSpPr>
          <p:spPr>
            <a:xfrm>
              <a:off x="6894588" y="3923407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253FCF2B-0CD8-41F3-B242-F9C0A95FA206}"/>
                </a:ext>
              </a:extLst>
            </p:cNvPr>
            <p:cNvSpPr/>
            <p:nvPr/>
          </p:nvSpPr>
          <p:spPr>
            <a:xfrm>
              <a:off x="6861060" y="3923407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FAF64EED-E4D8-4D1A-BD42-31C1566202DC}"/>
              </a:ext>
            </a:extLst>
          </p:cNvPr>
          <p:cNvSpPr/>
          <p:nvPr userDrawn="1"/>
        </p:nvSpPr>
        <p:spPr>
          <a:xfrm>
            <a:off x="11041764" y="303462"/>
            <a:ext cx="623114" cy="661902"/>
          </a:xfrm>
          <a:custGeom>
            <a:avLst/>
            <a:gdLst>
              <a:gd name="connsiteX0" fmla="*/ 124873 w 310610"/>
              <a:gd name="connsiteY0" fmla="*/ 0 h 329945"/>
              <a:gd name="connsiteX1" fmla="*/ 0 w 310610"/>
              <a:gd name="connsiteY1" fmla="*/ 110014 h 329945"/>
              <a:gd name="connsiteX2" fmla="*/ 29909 w 310610"/>
              <a:gd name="connsiteY2" fmla="*/ 272701 h 329945"/>
              <a:gd name="connsiteX3" fmla="*/ 185547 w 310610"/>
              <a:gd name="connsiteY3" fmla="*/ 329946 h 329945"/>
              <a:gd name="connsiteX4" fmla="*/ 310611 w 310610"/>
              <a:gd name="connsiteY4" fmla="*/ 221075 h 329945"/>
              <a:gd name="connsiteX5" fmla="*/ 280702 w 310610"/>
              <a:gd name="connsiteY5" fmla="*/ 58388 h 329945"/>
              <a:gd name="connsiteX6" fmla="*/ 124873 w 310610"/>
              <a:gd name="connsiteY6" fmla="*/ 0 h 329945"/>
              <a:gd name="connsiteX7" fmla="*/ 272891 w 310610"/>
              <a:gd name="connsiteY7" fmla="*/ 61436 h 329945"/>
              <a:gd name="connsiteX8" fmla="*/ 155067 w 310610"/>
              <a:gd name="connsiteY8" fmla="*/ 164020 h 329945"/>
              <a:gd name="connsiteX9" fmla="*/ 8477 w 310610"/>
              <a:gd name="connsiteY9" fmla="*/ 110109 h 329945"/>
              <a:gd name="connsiteX10" fmla="*/ 126111 w 310610"/>
              <a:gd name="connsiteY10" fmla="*/ 6477 h 329945"/>
              <a:gd name="connsiteX11" fmla="*/ 272891 w 310610"/>
              <a:gd name="connsiteY11" fmla="*/ 61436 h 329945"/>
              <a:gd name="connsiteX12" fmla="*/ 6668 w 310610"/>
              <a:gd name="connsiteY12" fmla="*/ 115443 h 329945"/>
              <a:gd name="connsiteX13" fmla="*/ 153162 w 310610"/>
              <a:gd name="connsiteY13" fmla="*/ 169354 h 329945"/>
              <a:gd name="connsiteX14" fmla="*/ 181356 w 310610"/>
              <a:gd name="connsiteY14" fmla="*/ 322517 h 329945"/>
              <a:gd name="connsiteX15" fmla="*/ 34862 w 310610"/>
              <a:gd name="connsiteY15" fmla="*/ 268605 h 329945"/>
              <a:gd name="connsiteX16" fmla="*/ 6668 w 310610"/>
              <a:gd name="connsiteY16" fmla="*/ 115443 h 329945"/>
              <a:gd name="connsiteX17" fmla="*/ 186786 w 310610"/>
              <a:gd name="connsiteY17" fmla="*/ 321469 h 329945"/>
              <a:gd name="connsiteX18" fmla="*/ 158591 w 310610"/>
              <a:gd name="connsiteY18" fmla="*/ 168307 h 329945"/>
              <a:gd name="connsiteX19" fmla="*/ 276320 w 310610"/>
              <a:gd name="connsiteY19" fmla="*/ 65818 h 329945"/>
              <a:gd name="connsiteX20" fmla="*/ 304515 w 310610"/>
              <a:gd name="connsiteY20" fmla="*/ 218980 h 329945"/>
              <a:gd name="connsiteX21" fmla="*/ 186786 w 310610"/>
              <a:gd name="connsiteY21" fmla="*/ 321469 h 329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10610" h="329945">
                <a:moveTo>
                  <a:pt x="124873" y="0"/>
                </a:moveTo>
                <a:lnTo>
                  <a:pt x="0" y="110014"/>
                </a:lnTo>
                <a:lnTo>
                  <a:pt x="29909" y="272701"/>
                </a:lnTo>
                <a:lnTo>
                  <a:pt x="185547" y="329946"/>
                </a:lnTo>
                <a:lnTo>
                  <a:pt x="310611" y="221075"/>
                </a:lnTo>
                <a:lnTo>
                  <a:pt x="280702" y="58388"/>
                </a:lnTo>
                <a:lnTo>
                  <a:pt x="124873" y="0"/>
                </a:lnTo>
                <a:close/>
                <a:moveTo>
                  <a:pt x="272891" y="61436"/>
                </a:moveTo>
                <a:lnTo>
                  <a:pt x="155067" y="164020"/>
                </a:lnTo>
                <a:lnTo>
                  <a:pt x="8477" y="110109"/>
                </a:lnTo>
                <a:lnTo>
                  <a:pt x="126111" y="6477"/>
                </a:lnTo>
                <a:lnTo>
                  <a:pt x="272891" y="61436"/>
                </a:lnTo>
                <a:close/>
                <a:moveTo>
                  <a:pt x="6668" y="115443"/>
                </a:moveTo>
                <a:lnTo>
                  <a:pt x="153162" y="169354"/>
                </a:lnTo>
                <a:lnTo>
                  <a:pt x="181356" y="322517"/>
                </a:lnTo>
                <a:lnTo>
                  <a:pt x="34862" y="268605"/>
                </a:lnTo>
                <a:lnTo>
                  <a:pt x="6668" y="115443"/>
                </a:lnTo>
                <a:close/>
                <a:moveTo>
                  <a:pt x="186786" y="321469"/>
                </a:moveTo>
                <a:lnTo>
                  <a:pt x="158591" y="168307"/>
                </a:lnTo>
                <a:lnTo>
                  <a:pt x="276320" y="65818"/>
                </a:lnTo>
                <a:lnTo>
                  <a:pt x="304515" y="218980"/>
                </a:lnTo>
                <a:lnTo>
                  <a:pt x="186786" y="321469"/>
                </a:lnTo>
                <a:close/>
              </a:path>
            </a:pathLst>
          </a:custGeom>
          <a:solidFill>
            <a:srgbClr val="37C6FF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7" name="图形 15">
            <a:extLst>
              <a:ext uri="{FF2B5EF4-FFF2-40B4-BE49-F238E27FC236}">
                <a16:creationId xmlns:a16="http://schemas.microsoft.com/office/drawing/2014/main" id="{23581DCB-D9A0-45A2-AB24-86F5CFDC02C5}"/>
              </a:ext>
            </a:extLst>
          </p:cNvPr>
          <p:cNvGrpSpPr/>
          <p:nvPr userDrawn="1"/>
        </p:nvGrpSpPr>
        <p:grpSpPr>
          <a:xfrm rot="5400000">
            <a:off x="11254806" y="5760818"/>
            <a:ext cx="879470" cy="221989"/>
            <a:chOff x="6079841" y="2930352"/>
            <a:chExt cx="111611" cy="28172"/>
          </a:xfrm>
          <a:solidFill>
            <a:srgbClr val="37C6FF"/>
          </a:solidFill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39C19CD6-87E1-4E05-AC65-3A6E1FF24FE7}"/>
                </a:ext>
              </a:extLst>
            </p:cNvPr>
            <p:cNvSpPr/>
            <p:nvPr/>
          </p:nvSpPr>
          <p:spPr>
            <a:xfrm>
              <a:off x="6079841" y="2930352"/>
              <a:ext cx="21981" cy="28172"/>
            </a:xfrm>
            <a:custGeom>
              <a:avLst/>
              <a:gdLst>
                <a:gd name="connsiteX0" fmla="*/ 1503 w 21981"/>
                <a:gd name="connsiteY0" fmla="*/ 28173 h 28172"/>
                <a:gd name="connsiteX1" fmla="*/ 264 w 21981"/>
                <a:gd name="connsiteY1" fmla="*/ 27506 h 28172"/>
                <a:gd name="connsiteX2" fmla="*/ 646 w 21981"/>
                <a:gd name="connsiteY2" fmla="*/ 25411 h 28172"/>
                <a:gd name="connsiteX3" fmla="*/ 16743 w 21981"/>
                <a:gd name="connsiteY3" fmla="*/ 14076 h 28172"/>
                <a:gd name="connsiteX4" fmla="*/ 646 w 21981"/>
                <a:gd name="connsiteY4" fmla="*/ 2741 h 28172"/>
                <a:gd name="connsiteX5" fmla="*/ 264 w 21981"/>
                <a:gd name="connsiteY5" fmla="*/ 646 h 28172"/>
                <a:gd name="connsiteX6" fmla="*/ 2360 w 21981"/>
                <a:gd name="connsiteY6" fmla="*/ 265 h 28172"/>
                <a:gd name="connsiteX7" fmla="*/ 21981 w 21981"/>
                <a:gd name="connsiteY7" fmla="*/ 14076 h 28172"/>
                <a:gd name="connsiteX8" fmla="*/ 2360 w 21981"/>
                <a:gd name="connsiteY8" fmla="*/ 27887 h 28172"/>
                <a:gd name="connsiteX9" fmla="*/ 1503 w 21981"/>
                <a:gd name="connsiteY9" fmla="*/ 28173 h 2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981" h="28172">
                  <a:moveTo>
                    <a:pt x="1503" y="28173"/>
                  </a:moveTo>
                  <a:cubicBezTo>
                    <a:pt x="1027" y="28173"/>
                    <a:pt x="550" y="27982"/>
                    <a:pt x="264" y="27506"/>
                  </a:cubicBezTo>
                  <a:cubicBezTo>
                    <a:pt x="-212" y="26839"/>
                    <a:pt x="-21" y="25887"/>
                    <a:pt x="646" y="25411"/>
                  </a:cubicBezTo>
                  <a:lnTo>
                    <a:pt x="16743" y="14076"/>
                  </a:lnTo>
                  <a:lnTo>
                    <a:pt x="646" y="2741"/>
                  </a:lnTo>
                  <a:cubicBezTo>
                    <a:pt x="-21" y="2265"/>
                    <a:pt x="-212" y="1312"/>
                    <a:pt x="264" y="646"/>
                  </a:cubicBezTo>
                  <a:cubicBezTo>
                    <a:pt x="741" y="-21"/>
                    <a:pt x="1693" y="-212"/>
                    <a:pt x="2360" y="265"/>
                  </a:cubicBezTo>
                  <a:lnTo>
                    <a:pt x="21981" y="14076"/>
                  </a:lnTo>
                  <a:lnTo>
                    <a:pt x="2360" y="27887"/>
                  </a:lnTo>
                  <a:cubicBezTo>
                    <a:pt x="2074" y="28078"/>
                    <a:pt x="1789" y="28173"/>
                    <a:pt x="1503" y="281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876034DC-381E-40E5-A379-91B70BECC4C9}"/>
                </a:ext>
              </a:extLst>
            </p:cNvPr>
            <p:cNvSpPr/>
            <p:nvPr/>
          </p:nvSpPr>
          <p:spPr>
            <a:xfrm>
              <a:off x="6102225" y="2930352"/>
              <a:ext cx="21981" cy="28172"/>
            </a:xfrm>
            <a:custGeom>
              <a:avLst/>
              <a:gdLst>
                <a:gd name="connsiteX0" fmla="*/ 1503 w 21981"/>
                <a:gd name="connsiteY0" fmla="*/ 28173 h 28172"/>
                <a:gd name="connsiteX1" fmla="*/ 264 w 21981"/>
                <a:gd name="connsiteY1" fmla="*/ 27506 h 28172"/>
                <a:gd name="connsiteX2" fmla="*/ 646 w 21981"/>
                <a:gd name="connsiteY2" fmla="*/ 25411 h 28172"/>
                <a:gd name="connsiteX3" fmla="*/ 16743 w 21981"/>
                <a:gd name="connsiteY3" fmla="*/ 14076 h 28172"/>
                <a:gd name="connsiteX4" fmla="*/ 646 w 21981"/>
                <a:gd name="connsiteY4" fmla="*/ 2741 h 28172"/>
                <a:gd name="connsiteX5" fmla="*/ 264 w 21981"/>
                <a:gd name="connsiteY5" fmla="*/ 646 h 28172"/>
                <a:gd name="connsiteX6" fmla="*/ 2360 w 21981"/>
                <a:gd name="connsiteY6" fmla="*/ 265 h 28172"/>
                <a:gd name="connsiteX7" fmla="*/ 21981 w 21981"/>
                <a:gd name="connsiteY7" fmla="*/ 14076 h 28172"/>
                <a:gd name="connsiteX8" fmla="*/ 2360 w 21981"/>
                <a:gd name="connsiteY8" fmla="*/ 27887 h 28172"/>
                <a:gd name="connsiteX9" fmla="*/ 1503 w 21981"/>
                <a:gd name="connsiteY9" fmla="*/ 28173 h 2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981" h="28172">
                  <a:moveTo>
                    <a:pt x="1503" y="28173"/>
                  </a:moveTo>
                  <a:cubicBezTo>
                    <a:pt x="1026" y="28173"/>
                    <a:pt x="550" y="27982"/>
                    <a:pt x="264" y="27506"/>
                  </a:cubicBezTo>
                  <a:cubicBezTo>
                    <a:pt x="-212" y="26839"/>
                    <a:pt x="-21" y="25887"/>
                    <a:pt x="646" y="25411"/>
                  </a:cubicBezTo>
                  <a:lnTo>
                    <a:pt x="16743" y="14076"/>
                  </a:lnTo>
                  <a:lnTo>
                    <a:pt x="646" y="2741"/>
                  </a:lnTo>
                  <a:cubicBezTo>
                    <a:pt x="-21" y="2265"/>
                    <a:pt x="-212" y="1312"/>
                    <a:pt x="264" y="646"/>
                  </a:cubicBezTo>
                  <a:cubicBezTo>
                    <a:pt x="741" y="-21"/>
                    <a:pt x="1693" y="-212"/>
                    <a:pt x="2360" y="265"/>
                  </a:cubicBezTo>
                  <a:lnTo>
                    <a:pt x="21981" y="14076"/>
                  </a:lnTo>
                  <a:lnTo>
                    <a:pt x="2360" y="27887"/>
                  </a:lnTo>
                  <a:cubicBezTo>
                    <a:pt x="2170" y="28078"/>
                    <a:pt x="1884" y="28173"/>
                    <a:pt x="1503" y="281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9958359E-DABC-4E36-A943-289219C61B0F}"/>
                </a:ext>
              </a:extLst>
            </p:cNvPr>
            <p:cNvSpPr/>
            <p:nvPr/>
          </p:nvSpPr>
          <p:spPr>
            <a:xfrm>
              <a:off x="6124704" y="2930352"/>
              <a:ext cx="21981" cy="28172"/>
            </a:xfrm>
            <a:custGeom>
              <a:avLst/>
              <a:gdLst>
                <a:gd name="connsiteX0" fmla="*/ 1503 w 21981"/>
                <a:gd name="connsiteY0" fmla="*/ 28173 h 28172"/>
                <a:gd name="connsiteX1" fmla="*/ 264 w 21981"/>
                <a:gd name="connsiteY1" fmla="*/ 27506 h 28172"/>
                <a:gd name="connsiteX2" fmla="*/ 646 w 21981"/>
                <a:gd name="connsiteY2" fmla="*/ 25411 h 28172"/>
                <a:gd name="connsiteX3" fmla="*/ 16743 w 21981"/>
                <a:gd name="connsiteY3" fmla="*/ 14076 h 28172"/>
                <a:gd name="connsiteX4" fmla="*/ 646 w 21981"/>
                <a:gd name="connsiteY4" fmla="*/ 2741 h 28172"/>
                <a:gd name="connsiteX5" fmla="*/ 264 w 21981"/>
                <a:gd name="connsiteY5" fmla="*/ 646 h 28172"/>
                <a:gd name="connsiteX6" fmla="*/ 2360 w 21981"/>
                <a:gd name="connsiteY6" fmla="*/ 265 h 28172"/>
                <a:gd name="connsiteX7" fmla="*/ 21982 w 21981"/>
                <a:gd name="connsiteY7" fmla="*/ 14076 h 28172"/>
                <a:gd name="connsiteX8" fmla="*/ 2360 w 21981"/>
                <a:gd name="connsiteY8" fmla="*/ 27887 h 28172"/>
                <a:gd name="connsiteX9" fmla="*/ 1503 w 21981"/>
                <a:gd name="connsiteY9" fmla="*/ 28173 h 2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981" h="28172">
                  <a:moveTo>
                    <a:pt x="1503" y="28173"/>
                  </a:moveTo>
                  <a:cubicBezTo>
                    <a:pt x="1027" y="28173"/>
                    <a:pt x="551" y="27982"/>
                    <a:pt x="264" y="27506"/>
                  </a:cubicBezTo>
                  <a:cubicBezTo>
                    <a:pt x="-212" y="26839"/>
                    <a:pt x="-21" y="25887"/>
                    <a:pt x="646" y="25411"/>
                  </a:cubicBezTo>
                  <a:lnTo>
                    <a:pt x="16743" y="14076"/>
                  </a:lnTo>
                  <a:lnTo>
                    <a:pt x="646" y="2741"/>
                  </a:lnTo>
                  <a:cubicBezTo>
                    <a:pt x="-21" y="2265"/>
                    <a:pt x="-212" y="1312"/>
                    <a:pt x="264" y="646"/>
                  </a:cubicBezTo>
                  <a:cubicBezTo>
                    <a:pt x="741" y="-21"/>
                    <a:pt x="1693" y="-212"/>
                    <a:pt x="2360" y="265"/>
                  </a:cubicBezTo>
                  <a:lnTo>
                    <a:pt x="21982" y="14076"/>
                  </a:lnTo>
                  <a:lnTo>
                    <a:pt x="2360" y="27887"/>
                  </a:lnTo>
                  <a:cubicBezTo>
                    <a:pt x="2074" y="28078"/>
                    <a:pt x="1789" y="28173"/>
                    <a:pt x="1503" y="281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8E7A46E3-00BB-4DB8-A92D-4143D9ABEA8D}"/>
                </a:ext>
              </a:extLst>
            </p:cNvPr>
            <p:cNvSpPr/>
            <p:nvPr/>
          </p:nvSpPr>
          <p:spPr>
            <a:xfrm>
              <a:off x="6147087" y="2930352"/>
              <a:ext cx="21981" cy="28172"/>
            </a:xfrm>
            <a:custGeom>
              <a:avLst/>
              <a:gdLst>
                <a:gd name="connsiteX0" fmla="*/ 1503 w 21981"/>
                <a:gd name="connsiteY0" fmla="*/ 28173 h 28172"/>
                <a:gd name="connsiteX1" fmla="*/ 264 w 21981"/>
                <a:gd name="connsiteY1" fmla="*/ 27506 h 28172"/>
                <a:gd name="connsiteX2" fmla="*/ 646 w 21981"/>
                <a:gd name="connsiteY2" fmla="*/ 25411 h 28172"/>
                <a:gd name="connsiteX3" fmla="*/ 16743 w 21981"/>
                <a:gd name="connsiteY3" fmla="*/ 14076 h 28172"/>
                <a:gd name="connsiteX4" fmla="*/ 646 w 21981"/>
                <a:gd name="connsiteY4" fmla="*/ 2741 h 28172"/>
                <a:gd name="connsiteX5" fmla="*/ 264 w 21981"/>
                <a:gd name="connsiteY5" fmla="*/ 646 h 28172"/>
                <a:gd name="connsiteX6" fmla="*/ 2360 w 21981"/>
                <a:gd name="connsiteY6" fmla="*/ 265 h 28172"/>
                <a:gd name="connsiteX7" fmla="*/ 21981 w 21981"/>
                <a:gd name="connsiteY7" fmla="*/ 14076 h 28172"/>
                <a:gd name="connsiteX8" fmla="*/ 2360 w 21981"/>
                <a:gd name="connsiteY8" fmla="*/ 27887 h 28172"/>
                <a:gd name="connsiteX9" fmla="*/ 1503 w 21981"/>
                <a:gd name="connsiteY9" fmla="*/ 28173 h 2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981" h="28172">
                  <a:moveTo>
                    <a:pt x="1503" y="28173"/>
                  </a:moveTo>
                  <a:cubicBezTo>
                    <a:pt x="1027" y="28173"/>
                    <a:pt x="550" y="27982"/>
                    <a:pt x="264" y="27506"/>
                  </a:cubicBezTo>
                  <a:cubicBezTo>
                    <a:pt x="-212" y="26839"/>
                    <a:pt x="-21" y="25887"/>
                    <a:pt x="646" y="25411"/>
                  </a:cubicBezTo>
                  <a:lnTo>
                    <a:pt x="16743" y="14076"/>
                  </a:lnTo>
                  <a:lnTo>
                    <a:pt x="646" y="2741"/>
                  </a:lnTo>
                  <a:cubicBezTo>
                    <a:pt x="-21" y="2265"/>
                    <a:pt x="-212" y="1312"/>
                    <a:pt x="264" y="646"/>
                  </a:cubicBezTo>
                  <a:cubicBezTo>
                    <a:pt x="741" y="-21"/>
                    <a:pt x="1693" y="-212"/>
                    <a:pt x="2360" y="265"/>
                  </a:cubicBezTo>
                  <a:lnTo>
                    <a:pt x="21981" y="14076"/>
                  </a:lnTo>
                  <a:lnTo>
                    <a:pt x="2360" y="27887"/>
                  </a:lnTo>
                  <a:cubicBezTo>
                    <a:pt x="2074" y="28078"/>
                    <a:pt x="1789" y="28173"/>
                    <a:pt x="1503" y="281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8FFDB17-2D20-4108-B54D-933CC7E2A8EB}"/>
                </a:ext>
              </a:extLst>
            </p:cNvPr>
            <p:cNvSpPr/>
            <p:nvPr/>
          </p:nvSpPr>
          <p:spPr>
            <a:xfrm>
              <a:off x="6169471" y="2930352"/>
              <a:ext cx="21981" cy="28172"/>
            </a:xfrm>
            <a:custGeom>
              <a:avLst/>
              <a:gdLst>
                <a:gd name="connsiteX0" fmla="*/ 1503 w 21981"/>
                <a:gd name="connsiteY0" fmla="*/ 28173 h 28172"/>
                <a:gd name="connsiteX1" fmla="*/ 264 w 21981"/>
                <a:gd name="connsiteY1" fmla="*/ 27506 h 28172"/>
                <a:gd name="connsiteX2" fmla="*/ 646 w 21981"/>
                <a:gd name="connsiteY2" fmla="*/ 25411 h 28172"/>
                <a:gd name="connsiteX3" fmla="*/ 16743 w 21981"/>
                <a:gd name="connsiteY3" fmla="*/ 14076 h 28172"/>
                <a:gd name="connsiteX4" fmla="*/ 646 w 21981"/>
                <a:gd name="connsiteY4" fmla="*/ 2741 h 28172"/>
                <a:gd name="connsiteX5" fmla="*/ 264 w 21981"/>
                <a:gd name="connsiteY5" fmla="*/ 646 h 28172"/>
                <a:gd name="connsiteX6" fmla="*/ 2360 w 21981"/>
                <a:gd name="connsiteY6" fmla="*/ 265 h 28172"/>
                <a:gd name="connsiteX7" fmla="*/ 21981 w 21981"/>
                <a:gd name="connsiteY7" fmla="*/ 14076 h 28172"/>
                <a:gd name="connsiteX8" fmla="*/ 2360 w 21981"/>
                <a:gd name="connsiteY8" fmla="*/ 27887 h 28172"/>
                <a:gd name="connsiteX9" fmla="*/ 1503 w 21981"/>
                <a:gd name="connsiteY9" fmla="*/ 28173 h 2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981" h="28172">
                  <a:moveTo>
                    <a:pt x="1503" y="28173"/>
                  </a:moveTo>
                  <a:cubicBezTo>
                    <a:pt x="1027" y="28173"/>
                    <a:pt x="550" y="27982"/>
                    <a:pt x="264" y="27506"/>
                  </a:cubicBezTo>
                  <a:cubicBezTo>
                    <a:pt x="-212" y="26839"/>
                    <a:pt x="-21" y="25887"/>
                    <a:pt x="646" y="25411"/>
                  </a:cubicBezTo>
                  <a:lnTo>
                    <a:pt x="16743" y="14076"/>
                  </a:lnTo>
                  <a:lnTo>
                    <a:pt x="646" y="2741"/>
                  </a:lnTo>
                  <a:cubicBezTo>
                    <a:pt x="-21" y="2265"/>
                    <a:pt x="-212" y="1312"/>
                    <a:pt x="264" y="646"/>
                  </a:cubicBezTo>
                  <a:cubicBezTo>
                    <a:pt x="741" y="-21"/>
                    <a:pt x="1693" y="-212"/>
                    <a:pt x="2360" y="265"/>
                  </a:cubicBezTo>
                  <a:lnTo>
                    <a:pt x="21981" y="14076"/>
                  </a:lnTo>
                  <a:lnTo>
                    <a:pt x="2360" y="27887"/>
                  </a:lnTo>
                  <a:cubicBezTo>
                    <a:pt x="2170" y="28078"/>
                    <a:pt x="1789" y="28173"/>
                    <a:pt x="1503" y="281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3" name="图形 15">
            <a:extLst>
              <a:ext uri="{FF2B5EF4-FFF2-40B4-BE49-F238E27FC236}">
                <a16:creationId xmlns:a16="http://schemas.microsoft.com/office/drawing/2014/main" id="{59FA55BC-8B3D-44D1-87D6-119D3281759C}"/>
              </a:ext>
            </a:extLst>
          </p:cNvPr>
          <p:cNvGrpSpPr/>
          <p:nvPr userDrawn="1"/>
        </p:nvGrpSpPr>
        <p:grpSpPr>
          <a:xfrm>
            <a:off x="10139084" y="6135167"/>
            <a:ext cx="1649397" cy="1649400"/>
            <a:chOff x="4408373" y="3560600"/>
            <a:chExt cx="509015" cy="509016"/>
          </a:xfrm>
          <a:solidFill>
            <a:srgbClr val="37C6FF"/>
          </a:solidFill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C94B336D-BDB8-4732-88C5-4BFE385312A8}"/>
                </a:ext>
              </a:extLst>
            </p:cNvPr>
            <p:cNvSpPr/>
            <p:nvPr/>
          </p:nvSpPr>
          <p:spPr>
            <a:xfrm>
              <a:off x="4408373" y="3560600"/>
              <a:ext cx="509015" cy="509016"/>
            </a:xfrm>
            <a:custGeom>
              <a:avLst/>
              <a:gdLst>
                <a:gd name="connsiteX0" fmla="*/ 254508 w 509015"/>
                <a:gd name="connsiteY0" fmla="*/ 509016 h 509016"/>
                <a:gd name="connsiteX1" fmla="*/ 0 w 509015"/>
                <a:gd name="connsiteY1" fmla="*/ 254508 h 509016"/>
                <a:gd name="connsiteX2" fmla="*/ 254508 w 509015"/>
                <a:gd name="connsiteY2" fmla="*/ 0 h 509016"/>
                <a:gd name="connsiteX3" fmla="*/ 509016 w 509015"/>
                <a:gd name="connsiteY3" fmla="*/ 254508 h 509016"/>
                <a:gd name="connsiteX4" fmla="*/ 254508 w 509015"/>
                <a:gd name="connsiteY4" fmla="*/ 509016 h 509016"/>
                <a:gd name="connsiteX5" fmla="*/ 254508 w 509015"/>
                <a:gd name="connsiteY5" fmla="*/ 6096 h 509016"/>
                <a:gd name="connsiteX6" fmla="*/ 6096 w 509015"/>
                <a:gd name="connsiteY6" fmla="*/ 254508 h 509016"/>
                <a:gd name="connsiteX7" fmla="*/ 254508 w 509015"/>
                <a:gd name="connsiteY7" fmla="*/ 502920 h 509016"/>
                <a:gd name="connsiteX8" fmla="*/ 502920 w 509015"/>
                <a:gd name="connsiteY8" fmla="*/ 254508 h 509016"/>
                <a:gd name="connsiteX9" fmla="*/ 254508 w 509015"/>
                <a:gd name="connsiteY9" fmla="*/ 6096 h 50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9015" h="509016">
                  <a:moveTo>
                    <a:pt x="254508" y="509016"/>
                  </a:moveTo>
                  <a:cubicBezTo>
                    <a:pt x="114109" y="509016"/>
                    <a:pt x="0" y="394811"/>
                    <a:pt x="0" y="254508"/>
                  </a:cubicBezTo>
                  <a:cubicBezTo>
                    <a:pt x="0" y="114110"/>
                    <a:pt x="114205" y="0"/>
                    <a:pt x="254508" y="0"/>
                  </a:cubicBezTo>
                  <a:cubicBezTo>
                    <a:pt x="394907" y="0"/>
                    <a:pt x="509016" y="114205"/>
                    <a:pt x="509016" y="254508"/>
                  </a:cubicBezTo>
                  <a:cubicBezTo>
                    <a:pt x="509016" y="394811"/>
                    <a:pt x="394811" y="509016"/>
                    <a:pt x="254508" y="509016"/>
                  </a:cubicBezTo>
                  <a:close/>
                  <a:moveTo>
                    <a:pt x="254508" y="6096"/>
                  </a:moveTo>
                  <a:cubicBezTo>
                    <a:pt x="117539" y="6096"/>
                    <a:pt x="6096" y="117539"/>
                    <a:pt x="6096" y="254508"/>
                  </a:cubicBezTo>
                  <a:cubicBezTo>
                    <a:pt x="6096" y="391478"/>
                    <a:pt x="117539" y="502920"/>
                    <a:pt x="254508" y="502920"/>
                  </a:cubicBezTo>
                  <a:cubicBezTo>
                    <a:pt x="391477" y="502920"/>
                    <a:pt x="502920" y="391478"/>
                    <a:pt x="502920" y="254508"/>
                  </a:cubicBezTo>
                  <a:cubicBezTo>
                    <a:pt x="502920" y="117539"/>
                    <a:pt x="391477" y="6096"/>
                    <a:pt x="254508" y="6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C198ED6B-2A71-42F8-B31E-BB3F79CCA1ED}"/>
                </a:ext>
              </a:extLst>
            </p:cNvPr>
            <p:cNvSpPr/>
            <p:nvPr/>
          </p:nvSpPr>
          <p:spPr>
            <a:xfrm>
              <a:off x="4454093" y="3606320"/>
              <a:ext cx="417575" cy="417575"/>
            </a:xfrm>
            <a:custGeom>
              <a:avLst/>
              <a:gdLst>
                <a:gd name="connsiteX0" fmla="*/ 208788 w 417575"/>
                <a:gd name="connsiteY0" fmla="*/ 417576 h 417575"/>
                <a:gd name="connsiteX1" fmla="*/ 0 w 417575"/>
                <a:gd name="connsiteY1" fmla="*/ 208788 h 417575"/>
                <a:gd name="connsiteX2" fmla="*/ 208788 w 417575"/>
                <a:gd name="connsiteY2" fmla="*/ 0 h 417575"/>
                <a:gd name="connsiteX3" fmla="*/ 417576 w 417575"/>
                <a:gd name="connsiteY3" fmla="*/ 208788 h 417575"/>
                <a:gd name="connsiteX4" fmla="*/ 208788 w 417575"/>
                <a:gd name="connsiteY4" fmla="*/ 417576 h 417575"/>
                <a:gd name="connsiteX5" fmla="*/ 208788 w 417575"/>
                <a:gd name="connsiteY5" fmla="*/ 6096 h 417575"/>
                <a:gd name="connsiteX6" fmla="*/ 6096 w 417575"/>
                <a:gd name="connsiteY6" fmla="*/ 208788 h 417575"/>
                <a:gd name="connsiteX7" fmla="*/ 208788 w 417575"/>
                <a:gd name="connsiteY7" fmla="*/ 411480 h 417575"/>
                <a:gd name="connsiteX8" fmla="*/ 411480 w 417575"/>
                <a:gd name="connsiteY8" fmla="*/ 208788 h 417575"/>
                <a:gd name="connsiteX9" fmla="*/ 208788 w 417575"/>
                <a:gd name="connsiteY9" fmla="*/ 6096 h 417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7575" h="417575">
                  <a:moveTo>
                    <a:pt x="208788" y="417576"/>
                  </a:moveTo>
                  <a:cubicBezTo>
                    <a:pt x="93631" y="417576"/>
                    <a:pt x="0" y="323945"/>
                    <a:pt x="0" y="208788"/>
                  </a:cubicBezTo>
                  <a:cubicBezTo>
                    <a:pt x="0" y="93631"/>
                    <a:pt x="93631" y="0"/>
                    <a:pt x="208788" y="0"/>
                  </a:cubicBezTo>
                  <a:cubicBezTo>
                    <a:pt x="323945" y="0"/>
                    <a:pt x="417576" y="93631"/>
                    <a:pt x="417576" y="208788"/>
                  </a:cubicBezTo>
                  <a:cubicBezTo>
                    <a:pt x="417576" y="323945"/>
                    <a:pt x="323850" y="417576"/>
                    <a:pt x="208788" y="417576"/>
                  </a:cubicBezTo>
                  <a:close/>
                  <a:moveTo>
                    <a:pt x="208788" y="6096"/>
                  </a:moveTo>
                  <a:cubicBezTo>
                    <a:pt x="96964" y="6096"/>
                    <a:pt x="6096" y="97060"/>
                    <a:pt x="6096" y="208788"/>
                  </a:cubicBezTo>
                  <a:cubicBezTo>
                    <a:pt x="6096" y="320612"/>
                    <a:pt x="97060" y="411480"/>
                    <a:pt x="208788" y="411480"/>
                  </a:cubicBezTo>
                  <a:cubicBezTo>
                    <a:pt x="320516" y="411480"/>
                    <a:pt x="411480" y="320516"/>
                    <a:pt x="411480" y="208788"/>
                  </a:cubicBezTo>
                  <a:cubicBezTo>
                    <a:pt x="411480" y="96965"/>
                    <a:pt x="320516" y="6096"/>
                    <a:pt x="208788" y="6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30BBFD89-F424-42EA-B8C3-E0F7E6B1363B}"/>
                </a:ext>
              </a:extLst>
            </p:cNvPr>
            <p:cNvSpPr/>
            <p:nvPr/>
          </p:nvSpPr>
          <p:spPr>
            <a:xfrm>
              <a:off x="4499813" y="3652040"/>
              <a:ext cx="326136" cy="326136"/>
            </a:xfrm>
            <a:custGeom>
              <a:avLst/>
              <a:gdLst>
                <a:gd name="connsiteX0" fmla="*/ 163068 w 326136"/>
                <a:gd name="connsiteY0" fmla="*/ 326136 h 326136"/>
                <a:gd name="connsiteX1" fmla="*/ 0 w 326136"/>
                <a:gd name="connsiteY1" fmla="*/ 163068 h 326136"/>
                <a:gd name="connsiteX2" fmla="*/ 163068 w 326136"/>
                <a:gd name="connsiteY2" fmla="*/ 0 h 326136"/>
                <a:gd name="connsiteX3" fmla="*/ 326136 w 326136"/>
                <a:gd name="connsiteY3" fmla="*/ 163068 h 326136"/>
                <a:gd name="connsiteX4" fmla="*/ 163068 w 326136"/>
                <a:gd name="connsiteY4" fmla="*/ 326136 h 326136"/>
                <a:gd name="connsiteX5" fmla="*/ 163068 w 326136"/>
                <a:gd name="connsiteY5" fmla="*/ 6096 h 326136"/>
                <a:gd name="connsiteX6" fmla="*/ 6096 w 326136"/>
                <a:gd name="connsiteY6" fmla="*/ 163068 h 326136"/>
                <a:gd name="connsiteX7" fmla="*/ 163068 w 326136"/>
                <a:gd name="connsiteY7" fmla="*/ 320040 h 326136"/>
                <a:gd name="connsiteX8" fmla="*/ 320040 w 326136"/>
                <a:gd name="connsiteY8" fmla="*/ 163068 h 326136"/>
                <a:gd name="connsiteX9" fmla="*/ 163068 w 326136"/>
                <a:gd name="connsiteY9" fmla="*/ 6096 h 32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6136" h="326136">
                  <a:moveTo>
                    <a:pt x="163068" y="326136"/>
                  </a:moveTo>
                  <a:cubicBezTo>
                    <a:pt x="73152" y="326136"/>
                    <a:pt x="0" y="252984"/>
                    <a:pt x="0" y="163068"/>
                  </a:cubicBezTo>
                  <a:cubicBezTo>
                    <a:pt x="0" y="73152"/>
                    <a:pt x="73152" y="0"/>
                    <a:pt x="163068" y="0"/>
                  </a:cubicBezTo>
                  <a:cubicBezTo>
                    <a:pt x="252984" y="0"/>
                    <a:pt x="326136" y="73152"/>
                    <a:pt x="326136" y="163068"/>
                  </a:cubicBezTo>
                  <a:cubicBezTo>
                    <a:pt x="326136" y="252984"/>
                    <a:pt x="252984" y="326136"/>
                    <a:pt x="163068" y="326136"/>
                  </a:cubicBezTo>
                  <a:close/>
                  <a:moveTo>
                    <a:pt x="163068" y="6096"/>
                  </a:moveTo>
                  <a:cubicBezTo>
                    <a:pt x="76486" y="6096"/>
                    <a:pt x="6096" y="76486"/>
                    <a:pt x="6096" y="163068"/>
                  </a:cubicBezTo>
                  <a:cubicBezTo>
                    <a:pt x="6096" y="249650"/>
                    <a:pt x="76486" y="320040"/>
                    <a:pt x="163068" y="320040"/>
                  </a:cubicBezTo>
                  <a:cubicBezTo>
                    <a:pt x="249650" y="320040"/>
                    <a:pt x="320040" y="249650"/>
                    <a:pt x="320040" y="163068"/>
                  </a:cubicBezTo>
                  <a:cubicBezTo>
                    <a:pt x="320040" y="76486"/>
                    <a:pt x="249555" y="6096"/>
                    <a:pt x="163068" y="6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E4B51071-75E2-40DB-AB3A-D16F166D0962}"/>
                </a:ext>
              </a:extLst>
            </p:cNvPr>
            <p:cNvSpPr/>
            <p:nvPr/>
          </p:nvSpPr>
          <p:spPr>
            <a:xfrm>
              <a:off x="4545533" y="3697760"/>
              <a:ext cx="234695" cy="234695"/>
            </a:xfrm>
            <a:custGeom>
              <a:avLst/>
              <a:gdLst>
                <a:gd name="connsiteX0" fmla="*/ 117348 w 234695"/>
                <a:gd name="connsiteY0" fmla="*/ 234696 h 234695"/>
                <a:gd name="connsiteX1" fmla="*/ 0 w 234695"/>
                <a:gd name="connsiteY1" fmla="*/ 117348 h 234695"/>
                <a:gd name="connsiteX2" fmla="*/ 117348 w 234695"/>
                <a:gd name="connsiteY2" fmla="*/ 0 h 234695"/>
                <a:gd name="connsiteX3" fmla="*/ 234696 w 234695"/>
                <a:gd name="connsiteY3" fmla="*/ 117348 h 234695"/>
                <a:gd name="connsiteX4" fmla="*/ 117348 w 234695"/>
                <a:gd name="connsiteY4" fmla="*/ 234696 h 234695"/>
                <a:gd name="connsiteX5" fmla="*/ 117348 w 234695"/>
                <a:gd name="connsiteY5" fmla="*/ 6096 h 234695"/>
                <a:gd name="connsiteX6" fmla="*/ 6096 w 234695"/>
                <a:gd name="connsiteY6" fmla="*/ 117348 h 234695"/>
                <a:gd name="connsiteX7" fmla="*/ 117348 w 234695"/>
                <a:gd name="connsiteY7" fmla="*/ 228600 h 234695"/>
                <a:gd name="connsiteX8" fmla="*/ 228600 w 234695"/>
                <a:gd name="connsiteY8" fmla="*/ 117348 h 234695"/>
                <a:gd name="connsiteX9" fmla="*/ 117348 w 234695"/>
                <a:gd name="connsiteY9" fmla="*/ 6096 h 234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4695" h="234695">
                  <a:moveTo>
                    <a:pt x="117348" y="234696"/>
                  </a:moveTo>
                  <a:cubicBezTo>
                    <a:pt x="52673" y="234696"/>
                    <a:pt x="0" y="182023"/>
                    <a:pt x="0" y="117348"/>
                  </a:cubicBezTo>
                  <a:cubicBezTo>
                    <a:pt x="0" y="52673"/>
                    <a:pt x="52673" y="0"/>
                    <a:pt x="117348" y="0"/>
                  </a:cubicBezTo>
                  <a:cubicBezTo>
                    <a:pt x="182023" y="0"/>
                    <a:pt x="234696" y="52673"/>
                    <a:pt x="234696" y="117348"/>
                  </a:cubicBezTo>
                  <a:cubicBezTo>
                    <a:pt x="234696" y="182023"/>
                    <a:pt x="182023" y="234696"/>
                    <a:pt x="117348" y="234696"/>
                  </a:cubicBezTo>
                  <a:close/>
                  <a:moveTo>
                    <a:pt x="117348" y="6096"/>
                  </a:moveTo>
                  <a:cubicBezTo>
                    <a:pt x="56007" y="6096"/>
                    <a:pt x="6096" y="56007"/>
                    <a:pt x="6096" y="117348"/>
                  </a:cubicBezTo>
                  <a:cubicBezTo>
                    <a:pt x="6096" y="178689"/>
                    <a:pt x="56007" y="228600"/>
                    <a:pt x="117348" y="228600"/>
                  </a:cubicBezTo>
                  <a:cubicBezTo>
                    <a:pt x="178689" y="228600"/>
                    <a:pt x="228600" y="178689"/>
                    <a:pt x="228600" y="117348"/>
                  </a:cubicBezTo>
                  <a:cubicBezTo>
                    <a:pt x="228600" y="56007"/>
                    <a:pt x="178689" y="6096"/>
                    <a:pt x="117348" y="6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9ECDEAF-00F9-4EBD-885A-8F4952034340}"/>
                </a:ext>
              </a:extLst>
            </p:cNvPr>
            <p:cNvSpPr/>
            <p:nvPr/>
          </p:nvSpPr>
          <p:spPr>
            <a:xfrm>
              <a:off x="4591253" y="3743480"/>
              <a:ext cx="143256" cy="143255"/>
            </a:xfrm>
            <a:custGeom>
              <a:avLst/>
              <a:gdLst>
                <a:gd name="connsiteX0" fmla="*/ 71628 w 143256"/>
                <a:gd name="connsiteY0" fmla="*/ 143256 h 143255"/>
                <a:gd name="connsiteX1" fmla="*/ 0 w 143256"/>
                <a:gd name="connsiteY1" fmla="*/ 71628 h 143255"/>
                <a:gd name="connsiteX2" fmla="*/ 71628 w 143256"/>
                <a:gd name="connsiteY2" fmla="*/ 0 h 143255"/>
                <a:gd name="connsiteX3" fmla="*/ 143256 w 143256"/>
                <a:gd name="connsiteY3" fmla="*/ 71628 h 143255"/>
                <a:gd name="connsiteX4" fmla="*/ 71628 w 143256"/>
                <a:gd name="connsiteY4" fmla="*/ 143256 h 143255"/>
                <a:gd name="connsiteX5" fmla="*/ 71628 w 143256"/>
                <a:gd name="connsiteY5" fmla="*/ 6096 h 143255"/>
                <a:gd name="connsiteX6" fmla="*/ 6096 w 143256"/>
                <a:gd name="connsiteY6" fmla="*/ 71628 h 143255"/>
                <a:gd name="connsiteX7" fmla="*/ 71628 w 143256"/>
                <a:gd name="connsiteY7" fmla="*/ 137160 h 143255"/>
                <a:gd name="connsiteX8" fmla="*/ 137160 w 143256"/>
                <a:gd name="connsiteY8" fmla="*/ 71628 h 143255"/>
                <a:gd name="connsiteX9" fmla="*/ 71628 w 143256"/>
                <a:gd name="connsiteY9" fmla="*/ 6096 h 14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3256" h="143255">
                  <a:moveTo>
                    <a:pt x="71628" y="143256"/>
                  </a:moveTo>
                  <a:cubicBezTo>
                    <a:pt x="32099" y="143256"/>
                    <a:pt x="0" y="111157"/>
                    <a:pt x="0" y="71628"/>
                  </a:cubicBezTo>
                  <a:cubicBezTo>
                    <a:pt x="0" y="32099"/>
                    <a:pt x="32099" y="0"/>
                    <a:pt x="71628" y="0"/>
                  </a:cubicBezTo>
                  <a:cubicBezTo>
                    <a:pt x="111157" y="0"/>
                    <a:pt x="143256" y="32099"/>
                    <a:pt x="143256" y="71628"/>
                  </a:cubicBezTo>
                  <a:cubicBezTo>
                    <a:pt x="143256" y="111157"/>
                    <a:pt x="111062" y="143256"/>
                    <a:pt x="71628" y="143256"/>
                  </a:cubicBezTo>
                  <a:close/>
                  <a:moveTo>
                    <a:pt x="71628" y="6096"/>
                  </a:moveTo>
                  <a:cubicBezTo>
                    <a:pt x="35528" y="6096"/>
                    <a:pt x="6096" y="35528"/>
                    <a:pt x="6096" y="71628"/>
                  </a:cubicBezTo>
                  <a:cubicBezTo>
                    <a:pt x="6096" y="107728"/>
                    <a:pt x="35528" y="137160"/>
                    <a:pt x="71628" y="137160"/>
                  </a:cubicBezTo>
                  <a:cubicBezTo>
                    <a:pt x="107728" y="137160"/>
                    <a:pt x="137160" y="107728"/>
                    <a:pt x="137160" y="71628"/>
                  </a:cubicBezTo>
                  <a:cubicBezTo>
                    <a:pt x="137160" y="35433"/>
                    <a:pt x="107728" y="6096"/>
                    <a:pt x="71628" y="6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C9EBD271-595B-4CB6-B42B-96E70EABD9BE}"/>
                </a:ext>
              </a:extLst>
            </p:cNvPr>
            <p:cNvSpPr/>
            <p:nvPr/>
          </p:nvSpPr>
          <p:spPr>
            <a:xfrm>
              <a:off x="4636973" y="3789200"/>
              <a:ext cx="51815" cy="51816"/>
            </a:xfrm>
            <a:custGeom>
              <a:avLst/>
              <a:gdLst>
                <a:gd name="connsiteX0" fmla="*/ 25908 w 51815"/>
                <a:gd name="connsiteY0" fmla="*/ 51816 h 51816"/>
                <a:gd name="connsiteX1" fmla="*/ 0 w 51815"/>
                <a:gd name="connsiteY1" fmla="*/ 25908 h 51816"/>
                <a:gd name="connsiteX2" fmla="*/ 25908 w 51815"/>
                <a:gd name="connsiteY2" fmla="*/ 0 h 51816"/>
                <a:gd name="connsiteX3" fmla="*/ 51816 w 51815"/>
                <a:gd name="connsiteY3" fmla="*/ 25908 h 51816"/>
                <a:gd name="connsiteX4" fmla="*/ 25908 w 51815"/>
                <a:gd name="connsiteY4" fmla="*/ 51816 h 51816"/>
                <a:gd name="connsiteX5" fmla="*/ 25908 w 51815"/>
                <a:gd name="connsiteY5" fmla="*/ 6096 h 51816"/>
                <a:gd name="connsiteX6" fmla="*/ 6096 w 51815"/>
                <a:gd name="connsiteY6" fmla="*/ 25908 h 51816"/>
                <a:gd name="connsiteX7" fmla="*/ 25908 w 51815"/>
                <a:gd name="connsiteY7" fmla="*/ 45720 h 51816"/>
                <a:gd name="connsiteX8" fmla="*/ 45720 w 51815"/>
                <a:gd name="connsiteY8" fmla="*/ 25908 h 51816"/>
                <a:gd name="connsiteX9" fmla="*/ 25908 w 51815"/>
                <a:gd name="connsiteY9" fmla="*/ 6096 h 51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815" h="51816">
                  <a:moveTo>
                    <a:pt x="25908" y="51816"/>
                  </a:moveTo>
                  <a:cubicBezTo>
                    <a:pt x="11620" y="51816"/>
                    <a:pt x="0" y="40196"/>
                    <a:pt x="0" y="25908"/>
                  </a:cubicBezTo>
                  <a:cubicBezTo>
                    <a:pt x="0" y="11621"/>
                    <a:pt x="11620" y="0"/>
                    <a:pt x="25908" y="0"/>
                  </a:cubicBezTo>
                  <a:cubicBezTo>
                    <a:pt x="40195" y="0"/>
                    <a:pt x="51816" y="11621"/>
                    <a:pt x="51816" y="25908"/>
                  </a:cubicBezTo>
                  <a:cubicBezTo>
                    <a:pt x="51816" y="40196"/>
                    <a:pt x="40195" y="51816"/>
                    <a:pt x="25908" y="51816"/>
                  </a:cubicBezTo>
                  <a:close/>
                  <a:moveTo>
                    <a:pt x="25908" y="6096"/>
                  </a:moveTo>
                  <a:cubicBezTo>
                    <a:pt x="14954" y="6096"/>
                    <a:pt x="6096" y="14954"/>
                    <a:pt x="6096" y="25908"/>
                  </a:cubicBezTo>
                  <a:cubicBezTo>
                    <a:pt x="6096" y="36862"/>
                    <a:pt x="14954" y="45720"/>
                    <a:pt x="25908" y="45720"/>
                  </a:cubicBezTo>
                  <a:cubicBezTo>
                    <a:pt x="36862" y="45720"/>
                    <a:pt x="45720" y="36862"/>
                    <a:pt x="45720" y="25908"/>
                  </a:cubicBezTo>
                  <a:cubicBezTo>
                    <a:pt x="45720" y="14954"/>
                    <a:pt x="36766" y="6096"/>
                    <a:pt x="25908" y="6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id="{DB76B1A2-29E9-4FC9-A7E8-056F70A86C37}"/>
              </a:ext>
            </a:extLst>
          </p:cNvPr>
          <p:cNvSpPr/>
          <p:nvPr/>
        </p:nvSpPr>
        <p:spPr>
          <a:xfrm>
            <a:off x="0" y="-2"/>
            <a:ext cx="12191999" cy="6858001"/>
          </a:xfrm>
          <a:prstGeom prst="rect">
            <a:avLst/>
          </a:prstGeom>
          <a:noFill/>
          <a:ln w="38100" cap="flat" cmpd="sng" algn="ctr">
            <a:solidFill>
              <a:srgbClr val="2373F3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DD0CA64C-0EAC-4661-BB0C-EA72E5F640BC}"/>
              </a:ext>
            </a:extLst>
          </p:cNvPr>
          <p:cNvGrpSpPr/>
          <p:nvPr/>
        </p:nvGrpSpPr>
        <p:grpSpPr>
          <a:xfrm>
            <a:off x="1649408" y="1363787"/>
            <a:ext cx="8893184" cy="3827542"/>
            <a:chOff x="1649408" y="1363787"/>
            <a:chExt cx="8893184" cy="3827542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C800959B-7418-4D0C-B2F5-4E60FBB534BB}"/>
                </a:ext>
              </a:extLst>
            </p:cNvPr>
            <p:cNvSpPr/>
            <p:nvPr/>
          </p:nvSpPr>
          <p:spPr>
            <a:xfrm>
              <a:off x="1649408" y="1363787"/>
              <a:ext cx="8574610" cy="3508172"/>
            </a:xfrm>
            <a:prstGeom prst="roundRect">
              <a:avLst>
                <a:gd name="adj" fmla="val 0"/>
              </a:avLst>
            </a:prstGeom>
            <a:pattFill prst="pct5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1394C6B7-2975-45B2-82C9-A1CDE30D9C22}"/>
                </a:ext>
              </a:extLst>
            </p:cNvPr>
            <p:cNvSpPr/>
            <p:nvPr/>
          </p:nvSpPr>
          <p:spPr>
            <a:xfrm>
              <a:off x="1845740" y="1562100"/>
              <a:ext cx="8574610" cy="3508172"/>
            </a:xfrm>
            <a:prstGeom prst="roundRect">
              <a:avLst>
                <a:gd name="adj" fmla="val 0"/>
              </a:avLst>
            </a:prstGeom>
            <a:solidFill>
              <a:srgbClr val="2373F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45FFFCE4-329D-4702-8740-B752CA77BCC1}"/>
                </a:ext>
              </a:extLst>
            </p:cNvPr>
            <p:cNvSpPr/>
            <p:nvPr/>
          </p:nvSpPr>
          <p:spPr>
            <a:xfrm>
              <a:off x="1967982" y="1683157"/>
              <a:ext cx="8574610" cy="3508172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7BB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椭圆 57">
            <a:extLst>
              <a:ext uri="{FF2B5EF4-FFF2-40B4-BE49-F238E27FC236}">
                <a16:creationId xmlns:a16="http://schemas.microsoft.com/office/drawing/2014/main" id="{18F9093D-5FBA-462A-A00B-C41870665CEC}"/>
              </a:ext>
            </a:extLst>
          </p:cNvPr>
          <p:cNvSpPr/>
          <p:nvPr/>
        </p:nvSpPr>
        <p:spPr>
          <a:xfrm>
            <a:off x="644785" y="2133625"/>
            <a:ext cx="1611925" cy="1611925"/>
          </a:xfrm>
          <a:prstGeom prst="ellipse">
            <a:avLst/>
          </a:prstGeom>
          <a:gradFill>
            <a:gsLst>
              <a:gs pos="0">
                <a:srgbClr val="FFFF00">
                  <a:alpha val="31000"/>
                </a:srgbClr>
              </a:gs>
              <a:gs pos="100000">
                <a:srgbClr val="37C6FF">
                  <a:alpha val="82000"/>
                </a:srgbClr>
              </a:gs>
            </a:gsLst>
            <a:lin ang="0" scaled="1"/>
          </a:gradFill>
          <a:ln>
            <a:noFill/>
          </a:ln>
          <a:effectLst>
            <a:softEdge rad="444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69F00E21-1488-4B0C-8D89-5F87FEBE45BF}"/>
              </a:ext>
            </a:extLst>
          </p:cNvPr>
          <p:cNvSpPr/>
          <p:nvPr/>
        </p:nvSpPr>
        <p:spPr>
          <a:xfrm>
            <a:off x="2699657" y="-2837460"/>
            <a:ext cx="3919576" cy="3919576"/>
          </a:xfrm>
          <a:prstGeom prst="ellipse">
            <a:avLst/>
          </a:prstGeom>
          <a:gradFill>
            <a:gsLst>
              <a:gs pos="0">
                <a:srgbClr val="FFFF00">
                  <a:alpha val="31000"/>
                </a:srgbClr>
              </a:gs>
              <a:gs pos="100000">
                <a:srgbClr val="37C6FF">
                  <a:alpha val="82000"/>
                </a:srgbClr>
              </a:gs>
            </a:gsLst>
            <a:lin ang="0" scaled="1"/>
          </a:gradFill>
          <a:ln>
            <a:noFill/>
          </a:ln>
          <a:effectLst>
            <a:softEdge rad="228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406799" y="2004993"/>
            <a:ext cx="5378395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月总结报告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535041" y="3429000"/>
            <a:ext cx="512191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500" dirty="0">
                <a:solidFill>
                  <a:schemeClr val="bg1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984154" y="4264669"/>
            <a:ext cx="2223686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汇报人：</a:t>
            </a: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51PPT</a:t>
            </a: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模板网</a:t>
            </a: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D47D0809-6005-4E2D-A6C9-0077793EB2B1}"/>
              </a:ext>
            </a:extLst>
          </p:cNvPr>
          <p:cNvSpPr/>
          <p:nvPr/>
        </p:nvSpPr>
        <p:spPr>
          <a:xfrm>
            <a:off x="2273232" y="4871958"/>
            <a:ext cx="641417" cy="641417"/>
          </a:xfrm>
          <a:prstGeom prst="ellipse">
            <a:avLst/>
          </a:prstGeom>
          <a:pattFill prst="pct90">
            <a:fgClr>
              <a:srgbClr val="FFFF00"/>
            </a:fgClr>
            <a:bgClr>
              <a:srgbClr val="1AAA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星形: 十二角 16">
            <a:extLst>
              <a:ext uri="{FF2B5EF4-FFF2-40B4-BE49-F238E27FC236}">
                <a16:creationId xmlns:a16="http://schemas.microsoft.com/office/drawing/2014/main" id="{1CF88958-4712-4507-B014-49A0AB9304AF}"/>
              </a:ext>
            </a:extLst>
          </p:cNvPr>
          <p:cNvSpPr/>
          <p:nvPr/>
        </p:nvSpPr>
        <p:spPr>
          <a:xfrm>
            <a:off x="9574700" y="1881084"/>
            <a:ext cx="1298636" cy="1298636"/>
          </a:xfrm>
          <a:prstGeom prst="star12">
            <a:avLst/>
          </a:prstGeom>
          <a:gradFill>
            <a:gsLst>
              <a:gs pos="0">
                <a:srgbClr val="FFFF00"/>
              </a:gs>
              <a:gs pos="100000">
                <a:srgbClr val="37C6FF"/>
              </a:gs>
            </a:gsLst>
            <a:lin ang="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92C7931-19D9-45BD-8D28-F932406CBA16}"/>
              </a:ext>
            </a:extLst>
          </p:cNvPr>
          <p:cNvSpPr txBox="1"/>
          <p:nvPr/>
        </p:nvSpPr>
        <p:spPr>
          <a:xfrm>
            <a:off x="9791046" y="2238014"/>
            <a:ext cx="8659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5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月</a:t>
            </a: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BAD0779A-5CE5-48D8-B949-A1E52BFF784F}"/>
              </a:ext>
            </a:extLst>
          </p:cNvPr>
          <p:cNvSpPr/>
          <p:nvPr/>
        </p:nvSpPr>
        <p:spPr>
          <a:xfrm>
            <a:off x="8834894" y="5494213"/>
            <a:ext cx="1175887" cy="1175887"/>
          </a:xfrm>
          <a:prstGeom prst="ellipse">
            <a:avLst/>
          </a:prstGeom>
          <a:gradFill>
            <a:gsLst>
              <a:gs pos="0">
                <a:srgbClr val="FFFF00">
                  <a:alpha val="31000"/>
                </a:srgbClr>
              </a:gs>
              <a:gs pos="100000">
                <a:srgbClr val="37C6FF">
                  <a:alpha val="82000"/>
                </a:srgbClr>
              </a:gs>
            </a:gsLst>
            <a:lin ang="0" scaled="1"/>
          </a:gradFill>
          <a:ln>
            <a:noFill/>
          </a:ln>
          <a:effectLst>
            <a:softEdge rad="228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4A267E04-5D1C-4390-BD63-47F01166F9EA}"/>
              </a:ext>
            </a:extLst>
          </p:cNvPr>
          <p:cNvSpPr/>
          <p:nvPr/>
        </p:nvSpPr>
        <p:spPr>
          <a:xfrm>
            <a:off x="11209856" y="1099769"/>
            <a:ext cx="4227535" cy="4227535"/>
          </a:xfrm>
          <a:prstGeom prst="ellipse">
            <a:avLst/>
          </a:prstGeom>
          <a:gradFill>
            <a:gsLst>
              <a:gs pos="0">
                <a:srgbClr val="FFFF00">
                  <a:alpha val="31000"/>
                </a:srgbClr>
              </a:gs>
              <a:gs pos="100000">
                <a:srgbClr val="37C6FF">
                  <a:alpha val="82000"/>
                </a:srgbClr>
              </a:gs>
            </a:gsLst>
            <a:lin ang="0" scaled="1"/>
          </a:gradFill>
          <a:ln>
            <a:noFill/>
          </a:ln>
          <a:effectLst>
            <a:softEdge rad="228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C6F4624B-ADB3-4284-B290-D579F1B0834F}"/>
              </a:ext>
            </a:extLst>
          </p:cNvPr>
          <p:cNvSpPr/>
          <p:nvPr/>
        </p:nvSpPr>
        <p:spPr>
          <a:xfrm rot="10800000">
            <a:off x="67452" y="5532216"/>
            <a:ext cx="2632206" cy="2632206"/>
          </a:xfrm>
          <a:prstGeom prst="ellipse">
            <a:avLst/>
          </a:prstGeom>
          <a:gradFill>
            <a:gsLst>
              <a:gs pos="0">
                <a:srgbClr val="FFFF00">
                  <a:alpha val="31000"/>
                </a:srgbClr>
              </a:gs>
              <a:gs pos="100000">
                <a:srgbClr val="37C6FF">
                  <a:alpha val="82000"/>
                </a:srgbClr>
              </a:gs>
            </a:gsLst>
            <a:lin ang="0" scaled="1"/>
          </a:gradFill>
          <a:ln>
            <a:noFill/>
          </a:ln>
          <a:effectLst>
            <a:softEdge rad="228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斜纹 27">
            <a:extLst>
              <a:ext uri="{FF2B5EF4-FFF2-40B4-BE49-F238E27FC236}">
                <a16:creationId xmlns:a16="http://schemas.microsoft.com/office/drawing/2014/main" id="{4716B659-432A-4491-A1D9-549A2234B85E}"/>
              </a:ext>
            </a:extLst>
          </p:cNvPr>
          <p:cNvSpPr/>
          <p:nvPr/>
        </p:nvSpPr>
        <p:spPr>
          <a:xfrm>
            <a:off x="-1" y="-1"/>
            <a:ext cx="1562101" cy="1562101"/>
          </a:xfrm>
          <a:prstGeom prst="diagStripe">
            <a:avLst>
              <a:gd name="adj" fmla="val 3882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2" name="斜纹 51">
            <a:extLst>
              <a:ext uri="{FF2B5EF4-FFF2-40B4-BE49-F238E27FC236}">
                <a16:creationId xmlns:a16="http://schemas.microsoft.com/office/drawing/2014/main" id="{07AB85BA-3890-453A-AB79-56894094B5F3}"/>
              </a:ext>
            </a:extLst>
          </p:cNvPr>
          <p:cNvSpPr/>
          <p:nvPr/>
        </p:nvSpPr>
        <p:spPr>
          <a:xfrm rot="10800000">
            <a:off x="10629899" y="5300732"/>
            <a:ext cx="1562101" cy="1562101"/>
          </a:xfrm>
          <a:prstGeom prst="diagStripe">
            <a:avLst>
              <a:gd name="adj" fmla="val 3882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63" name="图形 15">
            <a:extLst>
              <a:ext uri="{FF2B5EF4-FFF2-40B4-BE49-F238E27FC236}">
                <a16:creationId xmlns:a16="http://schemas.microsoft.com/office/drawing/2014/main" id="{21980797-15A1-4445-84E1-F81AD06D168C}"/>
              </a:ext>
            </a:extLst>
          </p:cNvPr>
          <p:cNvGrpSpPr/>
          <p:nvPr/>
        </p:nvGrpSpPr>
        <p:grpSpPr>
          <a:xfrm rot="5400000">
            <a:off x="1483454" y="1535636"/>
            <a:ext cx="388052" cy="1159830"/>
            <a:chOff x="6861060" y="3923407"/>
            <a:chExt cx="170687" cy="510158"/>
          </a:xfrm>
          <a:solidFill>
            <a:srgbClr val="37C6FF"/>
          </a:solidFill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43B5329D-A7F5-4DCF-BC7A-B39911EC5513}"/>
                </a:ext>
              </a:extLst>
            </p:cNvPr>
            <p:cNvSpPr/>
            <p:nvPr/>
          </p:nvSpPr>
          <p:spPr>
            <a:xfrm>
              <a:off x="6995172" y="3923407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DEE1964D-5960-43A2-81CF-EDC6E622521D}"/>
                </a:ext>
              </a:extLst>
            </p:cNvPr>
            <p:cNvSpPr/>
            <p:nvPr/>
          </p:nvSpPr>
          <p:spPr>
            <a:xfrm>
              <a:off x="6961644" y="3923407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32440190-258D-4290-BD31-E8287C4D1F3D}"/>
                </a:ext>
              </a:extLst>
            </p:cNvPr>
            <p:cNvSpPr/>
            <p:nvPr/>
          </p:nvSpPr>
          <p:spPr>
            <a:xfrm>
              <a:off x="6928116" y="3923407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357F470D-D0DA-4E3D-9FAA-C38E33AB642C}"/>
                </a:ext>
              </a:extLst>
            </p:cNvPr>
            <p:cNvSpPr/>
            <p:nvPr/>
          </p:nvSpPr>
          <p:spPr>
            <a:xfrm>
              <a:off x="6894588" y="3923407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5C113E23-50FB-4374-A483-B5EC8D7CC928}"/>
                </a:ext>
              </a:extLst>
            </p:cNvPr>
            <p:cNvSpPr/>
            <p:nvPr/>
          </p:nvSpPr>
          <p:spPr>
            <a:xfrm>
              <a:off x="6861060" y="3923407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F2E59349-E1AD-47B3-97CE-26FEACADDC59}"/>
              </a:ext>
            </a:extLst>
          </p:cNvPr>
          <p:cNvSpPr/>
          <p:nvPr/>
        </p:nvSpPr>
        <p:spPr>
          <a:xfrm>
            <a:off x="9542878" y="4230763"/>
            <a:ext cx="623114" cy="661902"/>
          </a:xfrm>
          <a:custGeom>
            <a:avLst/>
            <a:gdLst>
              <a:gd name="connsiteX0" fmla="*/ 124873 w 310610"/>
              <a:gd name="connsiteY0" fmla="*/ 0 h 329945"/>
              <a:gd name="connsiteX1" fmla="*/ 0 w 310610"/>
              <a:gd name="connsiteY1" fmla="*/ 110014 h 329945"/>
              <a:gd name="connsiteX2" fmla="*/ 29909 w 310610"/>
              <a:gd name="connsiteY2" fmla="*/ 272701 h 329945"/>
              <a:gd name="connsiteX3" fmla="*/ 185547 w 310610"/>
              <a:gd name="connsiteY3" fmla="*/ 329946 h 329945"/>
              <a:gd name="connsiteX4" fmla="*/ 310611 w 310610"/>
              <a:gd name="connsiteY4" fmla="*/ 221075 h 329945"/>
              <a:gd name="connsiteX5" fmla="*/ 280702 w 310610"/>
              <a:gd name="connsiteY5" fmla="*/ 58388 h 329945"/>
              <a:gd name="connsiteX6" fmla="*/ 124873 w 310610"/>
              <a:gd name="connsiteY6" fmla="*/ 0 h 329945"/>
              <a:gd name="connsiteX7" fmla="*/ 272891 w 310610"/>
              <a:gd name="connsiteY7" fmla="*/ 61436 h 329945"/>
              <a:gd name="connsiteX8" fmla="*/ 155067 w 310610"/>
              <a:gd name="connsiteY8" fmla="*/ 164020 h 329945"/>
              <a:gd name="connsiteX9" fmla="*/ 8477 w 310610"/>
              <a:gd name="connsiteY9" fmla="*/ 110109 h 329945"/>
              <a:gd name="connsiteX10" fmla="*/ 126111 w 310610"/>
              <a:gd name="connsiteY10" fmla="*/ 6477 h 329945"/>
              <a:gd name="connsiteX11" fmla="*/ 272891 w 310610"/>
              <a:gd name="connsiteY11" fmla="*/ 61436 h 329945"/>
              <a:gd name="connsiteX12" fmla="*/ 6668 w 310610"/>
              <a:gd name="connsiteY12" fmla="*/ 115443 h 329945"/>
              <a:gd name="connsiteX13" fmla="*/ 153162 w 310610"/>
              <a:gd name="connsiteY13" fmla="*/ 169354 h 329945"/>
              <a:gd name="connsiteX14" fmla="*/ 181356 w 310610"/>
              <a:gd name="connsiteY14" fmla="*/ 322517 h 329945"/>
              <a:gd name="connsiteX15" fmla="*/ 34862 w 310610"/>
              <a:gd name="connsiteY15" fmla="*/ 268605 h 329945"/>
              <a:gd name="connsiteX16" fmla="*/ 6668 w 310610"/>
              <a:gd name="connsiteY16" fmla="*/ 115443 h 329945"/>
              <a:gd name="connsiteX17" fmla="*/ 186786 w 310610"/>
              <a:gd name="connsiteY17" fmla="*/ 321469 h 329945"/>
              <a:gd name="connsiteX18" fmla="*/ 158591 w 310610"/>
              <a:gd name="connsiteY18" fmla="*/ 168307 h 329945"/>
              <a:gd name="connsiteX19" fmla="*/ 276320 w 310610"/>
              <a:gd name="connsiteY19" fmla="*/ 65818 h 329945"/>
              <a:gd name="connsiteX20" fmla="*/ 304515 w 310610"/>
              <a:gd name="connsiteY20" fmla="*/ 218980 h 329945"/>
              <a:gd name="connsiteX21" fmla="*/ 186786 w 310610"/>
              <a:gd name="connsiteY21" fmla="*/ 321469 h 329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10610" h="329945">
                <a:moveTo>
                  <a:pt x="124873" y="0"/>
                </a:moveTo>
                <a:lnTo>
                  <a:pt x="0" y="110014"/>
                </a:lnTo>
                <a:lnTo>
                  <a:pt x="29909" y="272701"/>
                </a:lnTo>
                <a:lnTo>
                  <a:pt x="185547" y="329946"/>
                </a:lnTo>
                <a:lnTo>
                  <a:pt x="310611" y="221075"/>
                </a:lnTo>
                <a:lnTo>
                  <a:pt x="280702" y="58388"/>
                </a:lnTo>
                <a:lnTo>
                  <a:pt x="124873" y="0"/>
                </a:lnTo>
                <a:close/>
                <a:moveTo>
                  <a:pt x="272891" y="61436"/>
                </a:moveTo>
                <a:lnTo>
                  <a:pt x="155067" y="164020"/>
                </a:lnTo>
                <a:lnTo>
                  <a:pt x="8477" y="110109"/>
                </a:lnTo>
                <a:lnTo>
                  <a:pt x="126111" y="6477"/>
                </a:lnTo>
                <a:lnTo>
                  <a:pt x="272891" y="61436"/>
                </a:lnTo>
                <a:close/>
                <a:moveTo>
                  <a:pt x="6668" y="115443"/>
                </a:moveTo>
                <a:lnTo>
                  <a:pt x="153162" y="169354"/>
                </a:lnTo>
                <a:lnTo>
                  <a:pt x="181356" y="322517"/>
                </a:lnTo>
                <a:lnTo>
                  <a:pt x="34862" y="268605"/>
                </a:lnTo>
                <a:lnTo>
                  <a:pt x="6668" y="115443"/>
                </a:lnTo>
                <a:close/>
                <a:moveTo>
                  <a:pt x="186786" y="321469"/>
                </a:moveTo>
                <a:lnTo>
                  <a:pt x="158591" y="168307"/>
                </a:lnTo>
                <a:lnTo>
                  <a:pt x="276320" y="65818"/>
                </a:lnTo>
                <a:lnTo>
                  <a:pt x="304515" y="218980"/>
                </a:lnTo>
                <a:lnTo>
                  <a:pt x="186786" y="321469"/>
                </a:lnTo>
                <a:close/>
              </a:path>
            </a:pathLst>
          </a:custGeom>
          <a:solidFill>
            <a:srgbClr val="37C6FF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307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>
            <a:extLst>
              <a:ext uri="{FF2B5EF4-FFF2-40B4-BE49-F238E27FC236}">
                <a16:creationId xmlns:a16="http://schemas.microsoft.com/office/drawing/2014/main" id="{9556F336-5B0D-4368-9843-30E9E7E62D37}"/>
              </a:ext>
            </a:extLst>
          </p:cNvPr>
          <p:cNvSpPr txBox="1"/>
          <p:nvPr/>
        </p:nvSpPr>
        <p:spPr>
          <a:xfrm>
            <a:off x="428695" y="115644"/>
            <a:ext cx="1202573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37C6FF"/>
                    </a:gs>
                    <a:gs pos="100000">
                      <a:srgbClr val="2373F3"/>
                    </a:gs>
                  </a:gsLst>
                  <a:lin ang="162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5400" dirty="0">
              <a:gradFill>
                <a:gsLst>
                  <a:gs pos="0">
                    <a:srgbClr val="37C6FF"/>
                  </a:gs>
                  <a:gs pos="100000">
                    <a:srgbClr val="2373F3"/>
                  </a:gs>
                </a:gsLst>
                <a:lin ang="162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5D72212C-30F6-463F-A359-10825E5CB1ED}"/>
              </a:ext>
            </a:extLst>
          </p:cNvPr>
          <p:cNvSpPr txBox="1"/>
          <p:nvPr/>
        </p:nvSpPr>
        <p:spPr>
          <a:xfrm>
            <a:off x="1450747" y="346477"/>
            <a:ext cx="35624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373F3"/>
                </a:solidFill>
              </a:rPr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4D5574E-11F6-4454-8BD4-CD84D866855D}"/>
              </a:ext>
            </a:extLst>
          </p:cNvPr>
          <p:cNvGrpSpPr/>
          <p:nvPr/>
        </p:nvGrpSpPr>
        <p:grpSpPr>
          <a:xfrm>
            <a:off x="1127125" y="1428288"/>
            <a:ext cx="9937750" cy="4001424"/>
            <a:chOff x="696686" y="1979429"/>
            <a:chExt cx="8060629" cy="4001424"/>
          </a:xfrm>
        </p:grpSpPr>
        <p:pic>
          <p:nvPicPr>
            <p:cNvPr id="4" name="图片占位符 7">
              <a:extLst>
                <a:ext uri="{FF2B5EF4-FFF2-40B4-BE49-F238E27FC236}">
                  <a16:creationId xmlns:a16="http://schemas.microsoft.com/office/drawing/2014/main" id="{A702D7C4-1242-4CF8-8832-849418C5957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96686" y="2570265"/>
              <a:ext cx="2584633" cy="2116611"/>
            </a:xfrm>
            <a:custGeom>
              <a:avLst/>
              <a:gdLst>
                <a:gd name="connsiteX0" fmla="*/ 0 w 2584633"/>
                <a:gd name="connsiteY0" fmla="*/ 0 h 2177144"/>
                <a:gd name="connsiteX1" fmla="*/ 2584633 w 2584633"/>
                <a:gd name="connsiteY1" fmla="*/ 0 h 2177144"/>
                <a:gd name="connsiteX2" fmla="*/ 2584633 w 2584633"/>
                <a:gd name="connsiteY2" fmla="*/ 2177144 h 2177144"/>
                <a:gd name="connsiteX3" fmla="*/ 0 w 2584633"/>
                <a:gd name="connsiteY3" fmla="*/ 2177144 h 217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84633" h="2177144">
                  <a:moveTo>
                    <a:pt x="0" y="0"/>
                  </a:moveTo>
                  <a:lnTo>
                    <a:pt x="2584633" y="0"/>
                  </a:lnTo>
                  <a:lnTo>
                    <a:pt x="2584633" y="2177144"/>
                  </a:lnTo>
                  <a:lnTo>
                    <a:pt x="0" y="2177144"/>
                  </a:lnTo>
                  <a:close/>
                </a:path>
              </a:pathLst>
            </a:custGeom>
          </p:spPr>
        </p:pic>
        <p:pic>
          <p:nvPicPr>
            <p:cNvPr id="5" name="图片占位符 9">
              <a:extLst>
                <a:ext uri="{FF2B5EF4-FFF2-40B4-BE49-F238E27FC236}">
                  <a16:creationId xmlns:a16="http://schemas.microsoft.com/office/drawing/2014/main" id="{933258C6-1500-4132-8A46-2CDE7FAAC26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434684" y="2566394"/>
              <a:ext cx="2584633" cy="2124353"/>
            </a:xfrm>
            <a:custGeom>
              <a:avLst/>
              <a:gdLst>
                <a:gd name="connsiteX0" fmla="*/ 0 w 2584633"/>
                <a:gd name="connsiteY0" fmla="*/ 0 h 2177144"/>
                <a:gd name="connsiteX1" fmla="*/ 2584633 w 2584633"/>
                <a:gd name="connsiteY1" fmla="*/ 0 h 2177144"/>
                <a:gd name="connsiteX2" fmla="*/ 2584633 w 2584633"/>
                <a:gd name="connsiteY2" fmla="*/ 2177144 h 2177144"/>
                <a:gd name="connsiteX3" fmla="*/ 0 w 2584633"/>
                <a:gd name="connsiteY3" fmla="*/ 2177144 h 217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84633" h="2177144">
                  <a:moveTo>
                    <a:pt x="0" y="0"/>
                  </a:moveTo>
                  <a:lnTo>
                    <a:pt x="2584633" y="0"/>
                  </a:lnTo>
                  <a:lnTo>
                    <a:pt x="2584633" y="2177144"/>
                  </a:lnTo>
                  <a:lnTo>
                    <a:pt x="0" y="2177144"/>
                  </a:lnTo>
                  <a:close/>
                </a:path>
              </a:pathLst>
            </a:custGeom>
          </p:spPr>
        </p:pic>
        <p:pic>
          <p:nvPicPr>
            <p:cNvPr id="6" name="图片占位符 11">
              <a:extLst>
                <a:ext uri="{FF2B5EF4-FFF2-40B4-BE49-F238E27FC236}">
                  <a16:creationId xmlns:a16="http://schemas.microsoft.com/office/drawing/2014/main" id="{5D60DE2E-7DB6-4975-AB23-48BCBCB41E4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72682" y="2566394"/>
              <a:ext cx="2584633" cy="2124353"/>
            </a:xfrm>
            <a:custGeom>
              <a:avLst/>
              <a:gdLst>
                <a:gd name="connsiteX0" fmla="*/ 0 w 2584633"/>
                <a:gd name="connsiteY0" fmla="*/ 0 h 2177144"/>
                <a:gd name="connsiteX1" fmla="*/ 2584633 w 2584633"/>
                <a:gd name="connsiteY1" fmla="*/ 0 h 2177144"/>
                <a:gd name="connsiteX2" fmla="*/ 2584633 w 2584633"/>
                <a:gd name="connsiteY2" fmla="*/ 2177144 h 2177144"/>
                <a:gd name="connsiteX3" fmla="*/ 0 w 2584633"/>
                <a:gd name="connsiteY3" fmla="*/ 2177144 h 217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84633" h="2177144">
                  <a:moveTo>
                    <a:pt x="0" y="0"/>
                  </a:moveTo>
                  <a:lnTo>
                    <a:pt x="2584633" y="0"/>
                  </a:lnTo>
                  <a:lnTo>
                    <a:pt x="2584633" y="2177144"/>
                  </a:lnTo>
                  <a:lnTo>
                    <a:pt x="0" y="2177144"/>
                  </a:lnTo>
                  <a:close/>
                </a:path>
              </a:pathLst>
            </a:cu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12E1F7B-B98C-4F68-A98F-639E47067310}"/>
                </a:ext>
              </a:extLst>
            </p:cNvPr>
            <p:cNvSpPr txBox="1"/>
            <p:nvPr/>
          </p:nvSpPr>
          <p:spPr>
            <a:xfrm>
              <a:off x="1130531" y="1979429"/>
              <a:ext cx="16242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40EE2A9-1FF6-458D-8AA3-51AE549C0934}"/>
                </a:ext>
              </a:extLst>
            </p:cNvPr>
            <p:cNvSpPr txBox="1"/>
            <p:nvPr/>
          </p:nvSpPr>
          <p:spPr>
            <a:xfrm>
              <a:off x="696686" y="4816047"/>
              <a:ext cx="2583070" cy="116480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ct val="150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AB335D1-ABA1-466B-8497-A9708EA47DF3}"/>
                </a:ext>
              </a:extLst>
            </p:cNvPr>
            <p:cNvSpPr txBox="1"/>
            <p:nvPr/>
          </p:nvSpPr>
          <p:spPr>
            <a:xfrm>
              <a:off x="3868529" y="1979429"/>
              <a:ext cx="16242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8C95F1E-0B7F-4EBF-9972-5E4FEB3020A0}"/>
                </a:ext>
              </a:extLst>
            </p:cNvPr>
            <p:cNvSpPr txBox="1"/>
            <p:nvPr/>
          </p:nvSpPr>
          <p:spPr>
            <a:xfrm>
              <a:off x="6606529" y="1979429"/>
              <a:ext cx="16242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8DB4F2E8-B697-464B-BF74-3164A4A95CF7}"/>
                </a:ext>
              </a:extLst>
            </p:cNvPr>
            <p:cNvSpPr txBox="1"/>
            <p:nvPr/>
          </p:nvSpPr>
          <p:spPr>
            <a:xfrm>
              <a:off x="3436247" y="4816047"/>
              <a:ext cx="2583070" cy="116480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ct val="150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54F6F4F-1A47-405D-ABDB-33295BD770B8}"/>
                </a:ext>
              </a:extLst>
            </p:cNvPr>
            <p:cNvSpPr txBox="1"/>
            <p:nvPr/>
          </p:nvSpPr>
          <p:spPr>
            <a:xfrm>
              <a:off x="6172682" y="4816047"/>
              <a:ext cx="2583070" cy="116480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ct val="150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917830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>
            <a:extLst>
              <a:ext uri="{FF2B5EF4-FFF2-40B4-BE49-F238E27FC236}">
                <a16:creationId xmlns:a16="http://schemas.microsoft.com/office/drawing/2014/main" id="{9556F336-5B0D-4368-9843-30E9E7E62D37}"/>
              </a:ext>
            </a:extLst>
          </p:cNvPr>
          <p:cNvSpPr txBox="1"/>
          <p:nvPr/>
        </p:nvSpPr>
        <p:spPr>
          <a:xfrm>
            <a:off x="428695" y="115644"/>
            <a:ext cx="1202573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37C6FF"/>
                    </a:gs>
                    <a:gs pos="100000">
                      <a:srgbClr val="2373F3"/>
                    </a:gs>
                  </a:gsLst>
                  <a:lin ang="162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5400" dirty="0">
              <a:gradFill>
                <a:gsLst>
                  <a:gs pos="0">
                    <a:srgbClr val="37C6FF"/>
                  </a:gs>
                  <a:gs pos="100000">
                    <a:srgbClr val="2373F3"/>
                  </a:gs>
                </a:gsLst>
                <a:lin ang="162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5D72212C-30F6-463F-A359-10825E5CB1ED}"/>
              </a:ext>
            </a:extLst>
          </p:cNvPr>
          <p:cNvSpPr txBox="1"/>
          <p:nvPr/>
        </p:nvSpPr>
        <p:spPr>
          <a:xfrm>
            <a:off x="1450747" y="346477"/>
            <a:ext cx="35624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373F3"/>
                </a:solidFill>
              </a:rPr>
              <a:t>单击此处添加标题文本</a:t>
            </a:r>
          </a:p>
        </p:txBody>
      </p:sp>
      <p:pic>
        <p:nvPicPr>
          <p:cNvPr id="4" name="图片占位符 7">
            <a:extLst>
              <a:ext uri="{FF2B5EF4-FFF2-40B4-BE49-F238E27FC236}">
                <a16:creationId xmlns:a16="http://schemas.microsoft.com/office/drawing/2014/main" id="{9F39D6A5-6B45-49F3-BF70-8AE5FFA0B6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7126" y="1313209"/>
            <a:ext cx="3520182" cy="4452515"/>
          </a:xfrm>
          <a:custGeom>
            <a:avLst/>
            <a:gdLst>
              <a:gd name="connsiteX0" fmla="*/ 0 w 3802744"/>
              <a:gd name="connsiteY0" fmla="*/ 0 h 5457373"/>
              <a:gd name="connsiteX1" fmla="*/ 3802744 w 3802744"/>
              <a:gd name="connsiteY1" fmla="*/ 0 h 5457373"/>
              <a:gd name="connsiteX2" fmla="*/ 3802744 w 3802744"/>
              <a:gd name="connsiteY2" fmla="*/ 5457373 h 5457373"/>
              <a:gd name="connsiteX3" fmla="*/ 0 w 3802744"/>
              <a:gd name="connsiteY3" fmla="*/ 5457373 h 5457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2744" h="5457373">
                <a:moveTo>
                  <a:pt x="0" y="0"/>
                </a:moveTo>
                <a:lnTo>
                  <a:pt x="3802744" y="0"/>
                </a:lnTo>
                <a:lnTo>
                  <a:pt x="3802744" y="5457373"/>
                </a:lnTo>
                <a:lnTo>
                  <a:pt x="0" y="5457373"/>
                </a:lnTo>
                <a:close/>
              </a:path>
            </a:pathLst>
          </a:custGeom>
        </p:spPr>
      </p:pic>
      <p:pic>
        <p:nvPicPr>
          <p:cNvPr id="5" name="图片占位符 11">
            <a:extLst>
              <a:ext uri="{FF2B5EF4-FFF2-40B4-BE49-F238E27FC236}">
                <a16:creationId xmlns:a16="http://schemas.microsoft.com/office/drawing/2014/main" id="{644E1D3E-F340-43B0-83C2-A9FB6F0F096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31632" y="1316763"/>
            <a:ext cx="2924459" cy="1942533"/>
          </a:xfrm>
          <a:custGeom>
            <a:avLst/>
            <a:gdLst>
              <a:gd name="connsiteX0" fmla="*/ 0 w 3135085"/>
              <a:gd name="connsiteY0" fmla="*/ 0 h 2481943"/>
              <a:gd name="connsiteX1" fmla="*/ 3135085 w 3135085"/>
              <a:gd name="connsiteY1" fmla="*/ 0 h 2481943"/>
              <a:gd name="connsiteX2" fmla="*/ 3135085 w 3135085"/>
              <a:gd name="connsiteY2" fmla="*/ 2481943 h 2481943"/>
              <a:gd name="connsiteX3" fmla="*/ 0 w 3135085"/>
              <a:gd name="connsiteY3" fmla="*/ 2481943 h 2481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5085" h="2481943">
                <a:moveTo>
                  <a:pt x="0" y="0"/>
                </a:moveTo>
                <a:lnTo>
                  <a:pt x="3135085" y="0"/>
                </a:lnTo>
                <a:lnTo>
                  <a:pt x="3135085" y="2481943"/>
                </a:lnTo>
                <a:lnTo>
                  <a:pt x="0" y="2481943"/>
                </a:lnTo>
                <a:close/>
              </a:path>
            </a:pathLst>
          </a:custGeom>
        </p:spPr>
      </p:pic>
      <p:pic>
        <p:nvPicPr>
          <p:cNvPr id="6" name="图片占位符 13">
            <a:extLst>
              <a:ext uri="{FF2B5EF4-FFF2-40B4-BE49-F238E27FC236}">
                <a16:creationId xmlns:a16="http://schemas.microsoft.com/office/drawing/2014/main" id="{F85CE95B-55C8-451E-9633-07EB260F64F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40416" y="1313210"/>
            <a:ext cx="2924459" cy="1949639"/>
          </a:xfrm>
          <a:custGeom>
            <a:avLst/>
            <a:gdLst>
              <a:gd name="connsiteX0" fmla="*/ 0 w 3135085"/>
              <a:gd name="connsiteY0" fmla="*/ 0 h 2481943"/>
              <a:gd name="connsiteX1" fmla="*/ 3135085 w 3135085"/>
              <a:gd name="connsiteY1" fmla="*/ 0 h 2481943"/>
              <a:gd name="connsiteX2" fmla="*/ 3135085 w 3135085"/>
              <a:gd name="connsiteY2" fmla="*/ 2481943 h 2481943"/>
              <a:gd name="connsiteX3" fmla="*/ 0 w 3135085"/>
              <a:gd name="connsiteY3" fmla="*/ 2481943 h 2481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5085" h="2481943">
                <a:moveTo>
                  <a:pt x="0" y="0"/>
                </a:moveTo>
                <a:lnTo>
                  <a:pt x="3135085" y="0"/>
                </a:lnTo>
                <a:lnTo>
                  <a:pt x="3135085" y="2481943"/>
                </a:lnTo>
                <a:lnTo>
                  <a:pt x="0" y="2481943"/>
                </a:lnTo>
                <a:close/>
              </a:path>
            </a:pathLst>
          </a:custGeom>
        </p:spPr>
      </p:pic>
      <p:pic>
        <p:nvPicPr>
          <p:cNvPr id="7" name="图片占位符 9">
            <a:extLst>
              <a:ext uri="{FF2B5EF4-FFF2-40B4-BE49-F238E27FC236}">
                <a16:creationId xmlns:a16="http://schemas.microsoft.com/office/drawing/2014/main" id="{4160F34E-DF64-4B0D-ABAF-C23C3711A97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31632" y="3544277"/>
            <a:ext cx="6133244" cy="2221448"/>
          </a:xfrm>
          <a:custGeom>
            <a:avLst/>
            <a:gdLst>
              <a:gd name="connsiteX0" fmla="*/ 0 w 6574972"/>
              <a:gd name="connsiteY0" fmla="*/ 0 h 2699657"/>
              <a:gd name="connsiteX1" fmla="*/ 6574972 w 6574972"/>
              <a:gd name="connsiteY1" fmla="*/ 0 h 2699657"/>
              <a:gd name="connsiteX2" fmla="*/ 6574972 w 6574972"/>
              <a:gd name="connsiteY2" fmla="*/ 2699657 h 2699657"/>
              <a:gd name="connsiteX3" fmla="*/ 0 w 6574972"/>
              <a:gd name="connsiteY3" fmla="*/ 2699657 h 2699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74972" h="2699657">
                <a:moveTo>
                  <a:pt x="0" y="0"/>
                </a:moveTo>
                <a:lnTo>
                  <a:pt x="6574972" y="0"/>
                </a:lnTo>
                <a:lnTo>
                  <a:pt x="6574972" y="2699657"/>
                </a:lnTo>
                <a:lnTo>
                  <a:pt x="0" y="2699657"/>
                </a:lnTo>
                <a:close/>
              </a:path>
            </a:pathLst>
          </a:cu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862A95B6-9C6A-4C49-9C28-93860AF307D2}"/>
              </a:ext>
            </a:extLst>
          </p:cNvPr>
          <p:cNvSpPr/>
          <p:nvPr/>
        </p:nvSpPr>
        <p:spPr>
          <a:xfrm>
            <a:off x="4931630" y="3544277"/>
            <a:ext cx="6133244" cy="2221447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28CE4F4-ABE2-4282-80B7-CB3EAB0852AC}"/>
              </a:ext>
            </a:extLst>
          </p:cNvPr>
          <p:cNvSpPr/>
          <p:nvPr/>
        </p:nvSpPr>
        <p:spPr>
          <a:xfrm>
            <a:off x="1127125" y="1318019"/>
            <a:ext cx="3520180" cy="2221447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0D0F5C0-456C-4803-944B-3D2031563007}"/>
              </a:ext>
            </a:extLst>
          </p:cNvPr>
          <p:cNvSpPr txBox="1"/>
          <p:nvPr/>
        </p:nvSpPr>
        <p:spPr>
          <a:xfrm>
            <a:off x="5378428" y="4311899"/>
            <a:ext cx="5146697" cy="7954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F94EA3A-FB60-4DBB-94A6-FB1BC05AF2B2}"/>
              </a:ext>
            </a:extLst>
          </p:cNvPr>
          <p:cNvSpPr txBox="1"/>
          <p:nvPr/>
        </p:nvSpPr>
        <p:spPr>
          <a:xfrm>
            <a:off x="5378429" y="3989944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051AF24-5E61-4F68-AE4F-C6EB4F1D988B}"/>
              </a:ext>
            </a:extLst>
          </p:cNvPr>
          <p:cNvSpPr txBox="1"/>
          <p:nvPr/>
        </p:nvSpPr>
        <p:spPr>
          <a:xfrm>
            <a:off x="1470569" y="1846339"/>
            <a:ext cx="2847431" cy="116480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113798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>
            <a:extLst>
              <a:ext uri="{FF2B5EF4-FFF2-40B4-BE49-F238E27FC236}">
                <a16:creationId xmlns:a16="http://schemas.microsoft.com/office/drawing/2014/main" id="{9556F336-5B0D-4368-9843-30E9E7E62D37}"/>
              </a:ext>
            </a:extLst>
          </p:cNvPr>
          <p:cNvSpPr txBox="1"/>
          <p:nvPr/>
        </p:nvSpPr>
        <p:spPr>
          <a:xfrm>
            <a:off x="428695" y="115644"/>
            <a:ext cx="1202573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37C6FF"/>
                    </a:gs>
                    <a:gs pos="100000">
                      <a:srgbClr val="2373F3"/>
                    </a:gs>
                  </a:gsLst>
                  <a:lin ang="162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5400" dirty="0">
              <a:gradFill>
                <a:gsLst>
                  <a:gs pos="0">
                    <a:srgbClr val="37C6FF"/>
                  </a:gs>
                  <a:gs pos="100000">
                    <a:srgbClr val="2373F3"/>
                  </a:gs>
                </a:gsLst>
                <a:lin ang="162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5D72212C-30F6-463F-A359-10825E5CB1ED}"/>
              </a:ext>
            </a:extLst>
          </p:cNvPr>
          <p:cNvSpPr txBox="1"/>
          <p:nvPr/>
        </p:nvSpPr>
        <p:spPr>
          <a:xfrm>
            <a:off x="1450747" y="346477"/>
            <a:ext cx="35624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373F3"/>
                </a:solidFill>
              </a:rPr>
              <a:t>单击此处添加标题文本</a:t>
            </a:r>
          </a:p>
        </p:txBody>
      </p:sp>
      <p:pic>
        <p:nvPicPr>
          <p:cNvPr id="4" name="图片占位符 4">
            <a:extLst>
              <a:ext uri="{FF2B5EF4-FFF2-40B4-BE49-F238E27FC236}">
                <a16:creationId xmlns:a16="http://schemas.microsoft.com/office/drawing/2014/main" id="{E5F3C831-1299-42EE-8708-E81B3F5EE91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646725" y="1324318"/>
            <a:ext cx="5418150" cy="4209364"/>
          </a:xfrm>
          <a:custGeom>
            <a:avLst/>
            <a:gdLst>
              <a:gd name="connsiteX0" fmla="*/ 7187484 w 8328384"/>
              <a:gd name="connsiteY0" fmla="*/ 3202389 h 4794329"/>
              <a:gd name="connsiteX1" fmla="*/ 7336349 w 8328384"/>
              <a:gd name="connsiteY1" fmla="*/ 3264051 h 4794329"/>
              <a:gd name="connsiteX2" fmla="*/ 7336349 w 8328384"/>
              <a:gd name="connsiteY2" fmla="*/ 3561781 h 4794329"/>
              <a:gd name="connsiteX3" fmla="*/ 6675910 w 8328384"/>
              <a:gd name="connsiteY3" fmla="*/ 4222219 h 4794329"/>
              <a:gd name="connsiteX4" fmla="*/ 6378180 w 8328384"/>
              <a:gd name="connsiteY4" fmla="*/ 4222219 h 4794329"/>
              <a:gd name="connsiteX5" fmla="*/ 6378181 w 8328384"/>
              <a:gd name="connsiteY5" fmla="*/ 4222219 h 4794329"/>
              <a:gd name="connsiteX6" fmla="*/ 6378181 w 8328384"/>
              <a:gd name="connsiteY6" fmla="*/ 3924488 h 4794329"/>
              <a:gd name="connsiteX7" fmla="*/ 7038619 w 8328384"/>
              <a:gd name="connsiteY7" fmla="*/ 3264051 h 4794329"/>
              <a:gd name="connsiteX8" fmla="*/ 7187484 w 8328384"/>
              <a:gd name="connsiteY8" fmla="*/ 3202389 h 4794329"/>
              <a:gd name="connsiteX9" fmla="*/ 7154253 w 8328384"/>
              <a:gd name="connsiteY9" fmla="*/ 1896653 h 4794329"/>
              <a:gd name="connsiteX10" fmla="*/ 7303118 w 8328384"/>
              <a:gd name="connsiteY10" fmla="*/ 1958315 h 4794329"/>
              <a:gd name="connsiteX11" fmla="*/ 7303118 w 8328384"/>
              <a:gd name="connsiteY11" fmla="*/ 2256046 h 4794329"/>
              <a:gd name="connsiteX12" fmla="*/ 4826495 w 8328384"/>
              <a:gd name="connsiteY12" fmla="*/ 4732667 h 4794329"/>
              <a:gd name="connsiteX13" fmla="*/ 4528765 w 8328384"/>
              <a:gd name="connsiteY13" fmla="*/ 4732667 h 4794329"/>
              <a:gd name="connsiteX14" fmla="*/ 4528767 w 8328384"/>
              <a:gd name="connsiteY14" fmla="*/ 4732667 h 4794329"/>
              <a:gd name="connsiteX15" fmla="*/ 4528767 w 8328384"/>
              <a:gd name="connsiteY15" fmla="*/ 4434937 h 4794329"/>
              <a:gd name="connsiteX16" fmla="*/ 7005388 w 8328384"/>
              <a:gd name="connsiteY16" fmla="*/ 1958315 h 4794329"/>
              <a:gd name="connsiteX17" fmla="*/ 7154253 w 8328384"/>
              <a:gd name="connsiteY17" fmla="*/ 1896653 h 4794329"/>
              <a:gd name="connsiteX18" fmla="*/ 8117857 w 8328384"/>
              <a:gd name="connsiteY18" fmla="*/ 1606041 h 4794329"/>
              <a:gd name="connsiteX19" fmla="*/ 8266722 w 8328384"/>
              <a:gd name="connsiteY19" fmla="*/ 1667703 h 4794329"/>
              <a:gd name="connsiteX20" fmla="*/ 8266722 w 8328384"/>
              <a:gd name="connsiteY20" fmla="*/ 1965433 h 4794329"/>
              <a:gd name="connsiteX21" fmla="*/ 6381647 w 8328384"/>
              <a:gd name="connsiteY21" fmla="*/ 3850507 h 4794329"/>
              <a:gd name="connsiteX22" fmla="*/ 6083917 w 8328384"/>
              <a:gd name="connsiteY22" fmla="*/ 3850507 h 4794329"/>
              <a:gd name="connsiteX23" fmla="*/ 6083918 w 8328384"/>
              <a:gd name="connsiteY23" fmla="*/ 3850507 h 4794329"/>
              <a:gd name="connsiteX24" fmla="*/ 6083918 w 8328384"/>
              <a:gd name="connsiteY24" fmla="*/ 3552777 h 4794329"/>
              <a:gd name="connsiteX25" fmla="*/ 7968992 w 8328384"/>
              <a:gd name="connsiteY25" fmla="*/ 1667703 h 4794329"/>
              <a:gd name="connsiteX26" fmla="*/ 8117857 w 8328384"/>
              <a:gd name="connsiteY26" fmla="*/ 1606041 h 4794329"/>
              <a:gd name="connsiteX27" fmla="*/ 677527 w 8328384"/>
              <a:gd name="connsiteY27" fmla="*/ 898884 h 4794329"/>
              <a:gd name="connsiteX28" fmla="*/ 1028254 w 8328384"/>
              <a:gd name="connsiteY28" fmla="*/ 898884 h 4794329"/>
              <a:gd name="connsiteX29" fmla="*/ 1705781 w 8328384"/>
              <a:gd name="connsiteY29" fmla="*/ 1576410 h 4794329"/>
              <a:gd name="connsiteX30" fmla="*/ 1028254 w 8328384"/>
              <a:gd name="connsiteY30" fmla="*/ 2253937 h 4794329"/>
              <a:gd name="connsiteX31" fmla="*/ 677527 w 8328384"/>
              <a:gd name="connsiteY31" fmla="*/ 2253937 h 4794329"/>
              <a:gd name="connsiteX32" fmla="*/ 0 w 8328384"/>
              <a:gd name="connsiteY32" fmla="*/ 1576410 h 4794329"/>
              <a:gd name="connsiteX33" fmla="*/ 677527 w 8328384"/>
              <a:gd name="connsiteY33" fmla="*/ 898884 h 4794329"/>
              <a:gd name="connsiteX34" fmla="*/ 7665818 w 8328384"/>
              <a:gd name="connsiteY34" fmla="*/ 717042 h 4794329"/>
              <a:gd name="connsiteX35" fmla="*/ 7814683 w 8328384"/>
              <a:gd name="connsiteY35" fmla="*/ 778704 h 4794329"/>
              <a:gd name="connsiteX36" fmla="*/ 7814683 w 8328384"/>
              <a:gd name="connsiteY36" fmla="*/ 1076435 h 4794329"/>
              <a:gd name="connsiteX37" fmla="*/ 4739492 w 8328384"/>
              <a:gd name="connsiteY37" fmla="*/ 4151624 h 4794329"/>
              <a:gd name="connsiteX38" fmla="*/ 4441762 w 8328384"/>
              <a:gd name="connsiteY38" fmla="*/ 4151624 h 4794329"/>
              <a:gd name="connsiteX39" fmla="*/ 4441763 w 8328384"/>
              <a:gd name="connsiteY39" fmla="*/ 4151624 h 4794329"/>
              <a:gd name="connsiteX40" fmla="*/ 4441763 w 8328384"/>
              <a:gd name="connsiteY40" fmla="*/ 3853894 h 4794329"/>
              <a:gd name="connsiteX41" fmla="*/ 7516953 w 8328384"/>
              <a:gd name="connsiteY41" fmla="*/ 778704 h 4794329"/>
              <a:gd name="connsiteX42" fmla="*/ 7665818 w 8328384"/>
              <a:gd name="connsiteY42" fmla="*/ 717042 h 4794329"/>
              <a:gd name="connsiteX43" fmla="*/ 7109580 w 8328384"/>
              <a:gd name="connsiteY43" fmla="*/ 598413 h 4794329"/>
              <a:gd name="connsiteX44" fmla="*/ 7258445 w 8328384"/>
              <a:gd name="connsiteY44" fmla="*/ 660075 h 4794329"/>
              <a:gd name="connsiteX45" fmla="*/ 7258445 w 8328384"/>
              <a:gd name="connsiteY45" fmla="*/ 957805 h 4794329"/>
              <a:gd name="connsiteX46" fmla="*/ 3512618 w 8328384"/>
              <a:gd name="connsiteY46" fmla="*/ 4703631 h 4794329"/>
              <a:gd name="connsiteX47" fmla="*/ 3214888 w 8328384"/>
              <a:gd name="connsiteY47" fmla="*/ 4703631 h 4794329"/>
              <a:gd name="connsiteX48" fmla="*/ 3214889 w 8328384"/>
              <a:gd name="connsiteY48" fmla="*/ 4703631 h 4794329"/>
              <a:gd name="connsiteX49" fmla="*/ 3214889 w 8328384"/>
              <a:gd name="connsiteY49" fmla="*/ 4405901 h 4794329"/>
              <a:gd name="connsiteX50" fmla="*/ 6960715 w 8328384"/>
              <a:gd name="connsiteY50" fmla="*/ 660075 h 4794329"/>
              <a:gd name="connsiteX51" fmla="*/ 7109580 w 8328384"/>
              <a:gd name="connsiteY51" fmla="*/ 598413 h 4794329"/>
              <a:gd name="connsiteX52" fmla="*/ 5839303 w 8328384"/>
              <a:gd name="connsiteY52" fmla="*/ 530016 h 4794329"/>
              <a:gd name="connsiteX53" fmla="*/ 5988168 w 8328384"/>
              <a:gd name="connsiteY53" fmla="*/ 591677 h 4794329"/>
              <a:gd name="connsiteX54" fmla="*/ 5988168 w 8328384"/>
              <a:gd name="connsiteY54" fmla="*/ 889408 h 4794329"/>
              <a:gd name="connsiteX55" fmla="*/ 2912977 w 8328384"/>
              <a:gd name="connsiteY55" fmla="*/ 3964597 h 4794329"/>
              <a:gd name="connsiteX56" fmla="*/ 2615248 w 8328384"/>
              <a:gd name="connsiteY56" fmla="*/ 3964597 h 4794329"/>
              <a:gd name="connsiteX57" fmla="*/ 2615249 w 8328384"/>
              <a:gd name="connsiteY57" fmla="*/ 3964597 h 4794329"/>
              <a:gd name="connsiteX58" fmla="*/ 2615249 w 8328384"/>
              <a:gd name="connsiteY58" fmla="*/ 3666867 h 4794329"/>
              <a:gd name="connsiteX59" fmla="*/ 5690438 w 8328384"/>
              <a:gd name="connsiteY59" fmla="*/ 591677 h 4794329"/>
              <a:gd name="connsiteX60" fmla="*/ 5839303 w 8328384"/>
              <a:gd name="connsiteY60" fmla="*/ 530016 h 4794329"/>
              <a:gd name="connsiteX61" fmla="*/ 6693121 w 8328384"/>
              <a:gd name="connsiteY61" fmla="*/ 347526 h 4794329"/>
              <a:gd name="connsiteX62" fmla="*/ 6841986 w 8328384"/>
              <a:gd name="connsiteY62" fmla="*/ 409188 h 4794329"/>
              <a:gd name="connsiteX63" fmla="*/ 6841986 w 8328384"/>
              <a:gd name="connsiteY63" fmla="*/ 706919 h 4794329"/>
              <a:gd name="connsiteX64" fmla="*/ 3766795 w 8328384"/>
              <a:gd name="connsiteY64" fmla="*/ 3782108 h 4794329"/>
              <a:gd name="connsiteX65" fmla="*/ 3469065 w 8328384"/>
              <a:gd name="connsiteY65" fmla="*/ 3782108 h 4794329"/>
              <a:gd name="connsiteX66" fmla="*/ 3469066 w 8328384"/>
              <a:gd name="connsiteY66" fmla="*/ 3782108 h 4794329"/>
              <a:gd name="connsiteX67" fmla="*/ 3469066 w 8328384"/>
              <a:gd name="connsiteY67" fmla="*/ 3484378 h 4794329"/>
              <a:gd name="connsiteX68" fmla="*/ 6544256 w 8328384"/>
              <a:gd name="connsiteY68" fmla="*/ 409188 h 4794329"/>
              <a:gd name="connsiteX69" fmla="*/ 6693121 w 8328384"/>
              <a:gd name="connsiteY69" fmla="*/ 347526 h 4794329"/>
              <a:gd name="connsiteX70" fmla="*/ 4217989 w 8328384"/>
              <a:gd name="connsiteY70" fmla="*/ 126303 h 4794329"/>
              <a:gd name="connsiteX71" fmla="*/ 4366854 w 8328384"/>
              <a:gd name="connsiteY71" fmla="*/ 187965 h 4794329"/>
              <a:gd name="connsiteX72" fmla="*/ 4366854 w 8328384"/>
              <a:gd name="connsiteY72" fmla="*/ 485695 h 4794329"/>
              <a:gd name="connsiteX73" fmla="*/ 3108136 w 8328384"/>
              <a:gd name="connsiteY73" fmla="*/ 1744412 h 4794329"/>
              <a:gd name="connsiteX74" fmla="*/ 2810405 w 8328384"/>
              <a:gd name="connsiteY74" fmla="*/ 1744412 h 4794329"/>
              <a:gd name="connsiteX75" fmla="*/ 2810407 w 8328384"/>
              <a:gd name="connsiteY75" fmla="*/ 1744412 h 4794329"/>
              <a:gd name="connsiteX76" fmla="*/ 2810407 w 8328384"/>
              <a:gd name="connsiteY76" fmla="*/ 1446682 h 4794329"/>
              <a:gd name="connsiteX77" fmla="*/ 4069124 w 8328384"/>
              <a:gd name="connsiteY77" fmla="*/ 187965 h 4794329"/>
              <a:gd name="connsiteX78" fmla="*/ 4217989 w 8328384"/>
              <a:gd name="connsiteY78" fmla="*/ 126303 h 4794329"/>
              <a:gd name="connsiteX79" fmla="*/ 5679047 w 8328384"/>
              <a:gd name="connsiteY79" fmla="*/ 18853 h 4794329"/>
              <a:gd name="connsiteX80" fmla="*/ 5827912 w 8328384"/>
              <a:gd name="connsiteY80" fmla="*/ 80515 h 4794329"/>
              <a:gd name="connsiteX81" fmla="*/ 5827912 w 8328384"/>
              <a:gd name="connsiteY81" fmla="*/ 378245 h 4794329"/>
              <a:gd name="connsiteX82" fmla="*/ 3106228 w 8328384"/>
              <a:gd name="connsiteY82" fmla="*/ 3099928 h 4794329"/>
              <a:gd name="connsiteX83" fmla="*/ 2808498 w 8328384"/>
              <a:gd name="connsiteY83" fmla="*/ 3099928 h 4794329"/>
              <a:gd name="connsiteX84" fmla="*/ 2808499 w 8328384"/>
              <a:gd name="connsiteY84" fmla="*/ 3099928 h 4794329"/>
              <a:gd name="connsiteX85" fmla="*/ 2808499 w 8328384"/>
              <a:gd name="connsiteY85" fmla="*/ 2802198 h 4794329"/>
              <a:gd name="connsiteX86" fmla="*/ 5530182 w 8328384"/>
              <a:gd name="connsiteY86" fmla="*/ 80515 h 4794329"/>
              <a:gd name="connsiteX87" fmla="*/ 5679047 w 8328384"/>
              <a:gd name="connsiteY87" fmla="*/ 18853 h 4794329"/>
              <a:gd name="connsiteX88" fmla="*/ 5019170 w 8328384"/>
              <a:gd name="connsiteY88" fmla="*/ 0 h 4794329"/>
              <a:gd name="connsiteX89" fmla="*/ 5168035 w 8328384"/>
              <a:gd name="connsiteY89" fmla="*/ 61662 h 4794329"/>
              <a:gd name="connsiteX90" fmla="*/ 5168035 w 8328384"/>
              <a:gd name="connsiteY90" fmla="*/ 359392 h 4794329"/>
              <a:gd name="connsiteX91" fmla="*/ 3186355 w 8328384"/>
              <a:gd name="connsiteY91" fmla="*/ 2341071 h 4794329"/>
              <a:gd name="connsiteX92" fmla="*/ 2888624 w 8328384"/>
              <a:gd name="connsiteY92" fmla="*/ 2341071 h 4794329"/>
              <a:gd name="connsiteX93" fmla="*/ 2888626 w 8328384"/>
              <a:gd name="connsiteY93" fmla="*/ 2341071 h 4794329"/>
              <a:gd name="connsiteX94" fmla="*/ 2888626 w 8328384"/>
              <a:gd name="connsiteY94" fmla="*/ 2043341 h 4794329"/>
              <a:gd name="connsiteX95" fmla="*/ 4870305 w 8328384"/>
              <a:gd name="connsiteY95" fmla="*/ 61662 h 4794329"/>
              <a:gd name="connsiteX96" fmla="*/ 5019170 w 8328384"/>
              <a:gd name="connsiteY96" fmla="*/ 0 h 4794329"/>
              <a:gd name="connsiteX0-1" fmla="*/ 7193726 w 8334626"/>
              <a:gd name="connsiteY0-2" fmla="*/ 3202389 h 4794329"/>
              <a:gd name="connsiteX1-3" fmla="*/ 7342591 w 8334626"/>
              <a:gd name="connsiteY1-4" fmla="*/ 3264051 h 4794329"/>
              <a:gd name="connsiteX2-5" fmla="*/ 7342591 w 8334626"/>
              <a:gd name="connsiteY2-6" fmla="*/ 3561781 h 4794329"/>
              <a:gd name="connsiteX3-7" fmla="*/ 6682152 w 8334626"/>
              <a:gd name="connsiteY3-8" fmla="*/ 4222219 h 4794329"/>
              <a:gd name="connsiteX4-9" fmla="*/ 6384422 w 8334626"/>
              <a:gd name="connsiteY4-10" fmla="*/ 4222219 h 4794329"/>
              <a:gd name="connsiteX5-11" fmla="*/ 6384423 w 8334626"/>
              <a:gd name="connsiteY5-12" fmla="*/ 4222219 h 4794329"/>
              <a:gd name="connsiteX6-13" fmla="*/ 6384423 w 8334626"/>
              <a:gd name="connsiteY6-14" fmla="*/ 3924488 h 4794329"/>
              <a:gd name="connsiteX7-15" fmla="*/ 7044861 w 8334626"/>
              <a:gd name="connsiteY7-16" fmla="*/ 3264051 h 4794329"/>
              <a:gd name="connsiteX8-17" fmla="*/ 7193726 w 8334626"/>
              <a:gd name="connsiteY8-18" fmla="*/ 3202389 h 4794329"/>
              <a:gd name="connsiteX9-19" fmla="*/ 7160495 w 8334626"/>
              <a:gd name="connsiteY9-20" fmla="*/ 1896653 h 4794329"/>
              <a:gd name="connsiteX10-21" fmla="*/ 7309360 w 8334626"/>
              <a:gd name="connsiteY10-22" fmla="*/ 1958315 h 4794329"/>
              <a:gd name="connsiteX11-23" fmla="*/ 7309360 w 8334626"/>
              <a:gd name="connsiteY11-24" fmla="*/ 2256046 h 4794329"/>
              <a:gd name="connsiteX12-25" fmla="*/ 4832737 w 8334626"/>
              <a:gd name="connsiteY12-26" fmla="*/ 4732667 h 4794329"/>
              <a:gd name="connsiteX13-27" fmla="*/ 4535007 w 8334626"/>
              <a:gd name="connsiteY13-28" fmla="*/ 4732667 h 4794329"/>
              <a:gd name="connsiteX14-29" fmla="*/ 4535009 w 8334626"/>
              <a:gd name="connsiteY14-30" fmla="*/ 4732667 h 4794329"/>
              <a:gd name="connsiteX15-31" fmla="*/ 4535009 w 8334626"/>
              <a:gd name="connsiteY15-32" fmla="*/ 4434937 h 4794329"/>
              <a:gd name="connsiteX16-33" fmla="*/ 7011630 w 8334626"/>
              <a:gd name="connsiteY16-34" fmla="*/ 1958315 h 4794329"/>
              <a:gd name="connsiteX17-35" fmla="*/ 7160495 w 8334626"/>
              <a:gd name="connsiteY17-36" fmla="*/ 1896653 h 4794329"/>
              <a:gd name="connsiteX18-37" fmla="*/ 8124099 w 8334626"/>
              <a:gd name="connsiteY18-38" fmla="*/ 1606041 h 4794329"/>
              <a:gd name="connsiteX19-39" fmla="*/ 8272964 w 8334626"/>
              <a:gd name="connsiteY19-40" fmla="*/ 1667703 h 4794329"/>
              <a:gd name="connsiteX20-41" fmla="*/ 8272964 w 8334626"/>
              <a:gd name="connsiteY20-42" fmla="*/ 1965433 h 4794329"/>
              <a:gd name="connsiteX21-43" fmla="*/ 6387889 w 8334626"/>
              <a:gd name="connsiteY21-44" fmla="*/ 3850507 h 4794329"/>
              <a:gd name="connsiteX22-45" fmla="*/ 6090159 w 8334626"/>
              <a:gd name="connsiteY22-46" fmla="*/ 3850507 h 4794329"/>
              <a:gd name="connsiteX23-47" fmla="*/ 6090160 w 8334626"/>
              <a:gd name="connsiteY23-48" fmla="*/ 3850507 h 4794329"/>
              <a:gd name="connsiteX24-49" fmla="*/ 6090160 w 8334626"/>
              <a:gd name="connsiteY24-50" fmla="*/ 3552777 h 4794329"/>
              <a:gd name="connsiteX25-51" fmla="*/ 7975234 w 8334626"/>
              <a:gd name="connsiteY25-52" fmla="*/ 1667703 h 4794329"/>
              <a:gd name="connsiteX26-53" fmla="*/ 8124099 w 8334626"/>
              <a:gd name="connsiteY26-54" fmla="*/ 1606041 h 4794329"/>
              <a:gd name="connsiteX27-55" fmla="*/ 6242 w 8334626"/>
              <a:gd name="connsiteY27-56" fmla="*/ 1576410 h 4794329"/>
              <a:gd name="connsiteX28-57" fmla="*/ 1034496 w 8334626"/>
              <a:gd name="connsiteY28-58" fmla="*/ 898884 h 4794329"/>
              <a:gd name="connsiteX29-59" fmla="*/ 1712023 w 8334626"/>
              <a:gd name="connsiteY29-60" fmla="*/ 1576410 h 4794329"/>
              <a:gd name="connsiteX30-61" fmla="*/ 1034496 w 8334626"/>
              <a:gd name="connsiteY30-62" fmla="*/ 2253937 h 4794329"/>
              <a:gd name="connsiteX31-63" fmla="*/ 683769 w 8334626"/>
              <a:gd name="connsiteY31-64" fmla="*/ 2253937 h 4794329"/>
              <a:gd name="connsiteX32-65" fmla="*/ 6242 w 8334626"/>
              <a:gd name="connsiteY32-66" fmla="*/ 1576410 h 4794329"/>
              <a:gd name="connsiteX33-67" fmla="*/ 7672060 w 8334626"/>
              <a:gd name="connsiteY33-68" fmla="*/ 717042 h 4794329"/>
              <a:gd name="connsiteX34-69" fmla="*/ 7820925 w 8334626"/>
              <a:gd name="connsiteY34-70" fmla="*/ 778704 h 4794329"/>
              <a:gd name="connsiteX35-71" fmla="*/ 7820925 w 8334626"/>
              <a:gd name="connsiteY35-72" fmla="*/ 1076435 h 4794329"/>
              <a:gd name="connsiteX36-73" fmla="*/ 4745734 w 8334626"/>
              <a:gd name="connsiteY36-74" fmla="*/ 4151624 h 4794329"/>
              <a:gd name="connsiteX37-75" fmla="*/ 4448004 w 8334626"/>
              <a:gd name="connsiteY37-76" fmla="*/ 4151624 h 4794329"/>
              <a:gd name="connsiteX38-77" fmla="*/ 4448005 w 8334626"/>
              <a:gd name="connsiteY38-78" fmla="*/ 4151624 h 4794329"/>
              <a:gd name="connsiteX39-79" fmla="*/ 4448005 w 8334626"/>
              <a:gd name="connsiteY39-80" fmla="*/ 3853894 h 4794329"/>
              <a:gd name="connsiteX40-81" fmla="*/ 7523195 w 8334626"/>
              <a:gd name="connsiteY40-82" fmla="*/ 778704 h 4794329"/>
              <a:gd name="connsiteX41-83" fmla="*/ 7672060 w 8334626"/>
              <a:gd name="connsiteY41-84" fmla="*/ 717042 h 4794329"/>
              <a:gd name="connsiteX42-85" fmla="*/ 7115822 w 8334626"/>
              <a:gd name="connsiteY42-86" fmla="*/ 598413 h 4794329"/>
              <a:gd name="connsiteX43-87" fmla="*/ 7264687 w 8334626"/>
              <a:gd name="connsiteY43-88" fmla="*/ 660075 h 4794329"/>
              <a:gd name="connsiteX44-89" fmla="*/ 7264687 w 8334626"/>
              <a:gd name="connsiteY44-90" fmla="*/ 957805 h 4794329"/>
              <a:gd name="connsiteX45-91" fmla="*/ 3518860 w 8334626"/>
              <a:gd name="connsiteY45-92" fmla="*/ 4703631 h 4794329"/>
              <a:gd name="connsiteX46-93" fmla="*/ 3221130 w 8334626"/>
              <a:gd name="connsiteY46-94" fmla="*/ 4703631 h 4794329"/>
              <a:gd name="connsiteX47-95" fmla="*/ 3221131 w 8334626"/>
              <a:gd name="connsiteY47-96" fmla="*/ 4703631 h 4794329"/>
              <a:gd name="connsiteX48-97" fmla="*/ 3221131 w 8334626"/>
              <a:gd name="connsiteY48-98" fmla="*/ 4405901 h 4794329"/>
              <a:gd name="connsiteX49-99" fmla="*/ 6966957 w 8334626"/>
              <a:gd name="connsiteY49-100" fmla="*/ 660075 h 4794329"/>
              <a:gd name="connsiteX50-101" fmla="*/ 7115822 w 8334626"/>
              <a:gd name="connsiteY50-102" fmla="*/ 598413 h 4794329"/>
              <a:gd name="connsiteX51-103" fmla="*/ 5845545 w 8334626"/>
              <a:gd name="connsiteY51-104" fmla="*/ 530016 h 4794329"/>
              <a:gd name="connsiteX52-105" fmla="*/ 5994410 w 8334626"/>
              <a:gd name="connsiteY52-106" fmla="*/ 591677 h 4794329"/>
              <a:gd name="connsiteX53-107" fmla="*/ 5994410 w 8334626"/>
              <a:gd name="connsiteY53-108" fmla="*/ 889408 h 4794329"/>
              <a:gd name="connsiteX54-109" fmla="*/ 2919219 w 8334626"/>
              <a:gd name="connsiteY54-110" fmla="*/ 3964597 h 4794329"/>
              <a:gd name="connsiteX55-111" fmla="*/ 2621490 w 8334626"/>
              <a:gd name="connsiteY55-112" fmla="*/ 3964597 h 4794329"/>
              <a:gd name="connsiteX56-113" fmla="*/ 2621491 w 8334626"/>
              <a:gd name="connsiteY56-114" fmla="*/ 3964597 h 4794329"/>
              <a:gd name="connsiteX57-115" fmla="*/ 2621491 w 8334626"/>
              <a:gd name="connsiteY57-116" fmla="*/ 3666867 h 4794329"/>
              <a:gd name="connsiteX58-117" fmla="*/ 5696680 w 8334626"/>
              <a:gd name="connsiteY58-118" fmla="*/ 591677 h 4794329"/>
              <a:gd name="connsiteX59-119" fmla="*/ 5845545 w 8334626"/>
              <a:gd name="connsiteY59-120" fmla="*/ 530016 h 4794329"/>
              <a:gd name="connsiteX60-121" fmla="*/ 6699363 w 8334626"/>
              <a:gd name="connsiteY60-122" fmla="*/ 347526 h 4794329"/>
              <a:gd name="connsiteX61-123" fmla="*/ 6848228 w 8334626"/>
              <a:gd name="connsiteY61-124" fmla="*/ 409188 h 4794329"/>
              <a:gd name="connsiteX62-125" fmla="*/ 6848228 w 8334626"/>
              <a:gd name="connsiteY62-126" fmla="*/ 706919 h 4794329"/>
              <a:gd name="connsiteX63-127" fmla="*/ 3773037 w 8334626"/>
              <a:gd name="connsiteY63-128" fmla="*/ 3782108 h 4794329"/>
              <a:gd name="connsiteX64-129" fmla="*/ 3475307 w 8334626"/>
              <a:gd name="connsiteY64-130" fmla="*/ 3782108 h 4794329"/>
              <a:gd name="connsiteX65-131" fmla="*/ 3475308 w 8334626"/>
              <a:gd name="connsiteY65-132" fmla="*/ 3782108 h 4794329"/>
              <a:gd name="connsiteX66-133" fmla="*/ 3475308 w 8334626"/>
              <a:gd name="connsiteY66-134" fmla="*/ 3484378 h 4794329"/>
              <a:gd name="connsiteX67-135" fmla="*/ 6550498 w 8334626"/>
              <a:gd name="connsiteY67-136" fmla="*/ 409188 h 4794329"/>
              <a:gd name="connsiteX68-137" fmla="*/ 6699363 w 8334626"/>
              <a:gd name="connsiteY68-138" fmla="*/ 347526 h 4794329"/>
              <a:gd name="connsiteX69-139" fmla="*/ 4224231 w 8334626"/>
              <a:gd name="connsiteY69-140" fmla="*/ 126303 h 4794329"/>
              <a:gd name="connsiteX70-141" fmla="*/ 4373096 w 8334626"/>
              <a:gd name="connsiteY70-142" fmla="*/ 187965 h 4794329"/>
              <a:gd name="connsiteX71-143" fmla="*/ 4373096 w 8334626"/>
              <a:gd name="connsiteY71-144" fmla="*/ 485695 h 4794329"/>
              <a:gd name="connsiteX72-145" fmla="*/ 3114378 w 8334626"/>
              <a:gd name="connsiteY72-146" fmla="*/ 1744412 h 4794329"/>
              <a:gd name="connsiteX73-147" fmla="*/ 2816647 w 8334626"/>
              <a:gd name="connsiteY73-148" fmla="*/ 1744412 h 4794329"/>
              <a:gd name="connsiteX74-149" fmla="*/ 2816649 w 8334626"/>
              <a:gd name="connsiteY74-150" fmla="*/ 1744412 h 4794329"/>
              <a:gd name="connsiteX75-151" fmla="*/ 2816649 w 8334626"/>
              <a:gd name="connsiteY75-152" fmla="*/ 1446682 h 4794329"/>
              <a:gd name="connsiteX76-153" fmla="*/ 4075366 w 8334626"/>
              <a:gd name="connsiteY76-154" fmla="*/ 187965 h 4794329"/>
              <a:gd name="connsiteX77-155" fmla="*/ 4224231 w 8334626"/>
              <a:gd name="connsiteY77-156" fmla="*/ 126303 h 4794329"/>
              <a:gd name="connsiteX78-157" fmla="*/ 5685289 w 8334626"/>
              <a:gd name="connsiteY78-158" fmla="*/ 18853 h 4794329"/>
              <a:gd name="connsiteX79-159" fmla="*/ 5834154 w 8334626"/>
              <a:gd name="connsiteY79-160" fmla="*/ 80515 h 4794329"/>
              <a:gd name="connsiteX80-161" fmla="*/ 5834154 w 8334626"/>
              <a:gd name="connsiteY80-162" fmla="*/ 378245 h 4794329"/>
              <a:gd name="connsiteX81-163" fmla="*/ 3112470 w 8334626"/>
              <a:gd name="connsiteY81-164" fmla="*/ 3099928 h 4794329"/>
              <a:gd name="connsiteX82-165" fmla="*/ 2814740 w 8334626"/>
              <a:gd name="connsiteY82-166" fmla="*/ 3099928 h 4794329"/>
              <a:gd name="connsiteX83-167" fmla="*/ 2814741 w 8334626"/>
              <a:gd name="connsiteY83-168" fmla="*/ 3099928 h 4794329"/>
              <a:gd name="connsiteX84-169" fmla="*/ 2814741 w 8334626"/>
              <a:gd name="connsiteY84-170" fmla="*/ 2802198 h 4794329"/>
              <a:gd name="connsiteX85-171" fmla="*/ 5536424 w 8334626"/>
              <a:gd name="connsiteY85-172" fmla="*/ 80515 h 4794329"/>
              <a:gd name="connsiteX86-173" fmla="*/ 5685289 w 8334626"/>
              <a:gd name="connsiteY86-174" fmla="*/ 18853 h 4794329"/>
              <a:gd name="connsiteX87-175" fmla="*/ 5025412 w 8334626"/>
              <a:gd name="connsiteY87-176" fmla="*/ 0 h 4794329"/>
              <a:gd name="connsiteX88-177" fmla="*/ 5174277 w 8334626"/>
              <a:gd name="connsiteY88-178" fmla="*/ 61662 h 4794329"/>
              <a:gd name="connsiteX89-179" fmla="*/ 5174277 w 8334626"/>
              <a:gd name="connsiteY89-180" fmla="*/ 359392 h 4794329"/>
              <a:gd name="connsiteX90-181" fmla="*/ 3192597 w 8334626"/>
              <a:gd name="connsiteY90-182" fmla="*/ 2341071 h 4794329"/>
              <a:gd name="connsiteX91-183" fmla="*/ 2894866 w 8334626"/>
              <a:gd name="connsiteY91-184" fmla="*/ 2341071 h 4794329"/>
              <a:gd name="connsiteX92-185" fmla="*/ 2894868 w 8334626"/>
              <a:gd name="connsiteY92-186" fmla="*/ 2341071 h 4794329"/>
              <a:gd name="connsiteX93-187" fmla="*/ 2894868 w 8334626"/>
              <a:gd name="connsiteY93-188" fmla="*/ 2043341 h 4794329"/>
              <a:gd name="connsiteX94-189" fmla="*/ 4876547 w 8334626"/>
              <a:gd name="connsiteY94-190" fmla="*/ 61662 h 4794329"/>
              <a:gd name="connsiteX95-191" fmla="*/ 5025412 w 8334626"/>
              <a:gd name="connsiteY95-192" fmla="*/ 0 h 4794329"/>
              <a:gd name="connsiteX0-193" fmla="*/ 7223556 w 8364456"/>
              <a:gd name="connsiteY0-194" fmla="*/ 3202389 h 4794329"/>
              <a:gd name="connsiteX1-195" fmla="*/ 7372421 w 8364456"/>
              <a:gd name="connsiteY1-196" fmla="*/ 3264051 h 4794329"/>
              <a:gd name="connsiteX2-197" fmla="*/ 7372421 w 8364456"/>
              <a:gd name="connsiteY2-198" fmla="*/ 3561781 h 4794329"/>
              <a:gd name="connsiteX3-199" fmla="*/ 6711982 w 8364456"/>
              <a:gd name="connsiteY3-200" fmla="*/ 4222219 h 4794329"/>
              <a:gd name="connsiteX4-201" fmla="*/ 6414252 w 8364456"/>
              <a:gd name="connsiteY4-202" fmla="*/ 4222219 h 4794329"/>
              <a:gd name="connsiteX5-203" fmla="*/ 6414253 w 8364456"/>
              <a:gd name="connsiteY5-204" fmla="*/ 4222219 h 4794329"/>
              <a:gd name="connsiteX6-205" fmla="*/ 6414253 w 8364456"/>
              <a:gd name="connsiteY6-206" fmla="*/ 3924488 h 4794329"/>
              <a:gd name="connsiteX7-207" fmla="*/ 7074691 w 8364456"/>
              <a:gd name="connsiteY7-208" fmla="*/ 3264051 h 4794329"/>
              <a:gd name="connsiteX8-209" fmla="*/ 7223556 w 8364456"/>
              <a:gd name="connsiteY8-210" fmla="*/ 3202389 h 4794329"/>
              <a:gd name="connsiteX9-211" fmla="*/ 7190325 w 8364456"/>
              <a:gd name="connsiteY9-212" fmla="*/ 1896653 h 4794329"/>
              <a:gd name="connsiteX10-213" fmla="*/ 7339190 w 8364456"/>
              <a:gd name="connsiteY10-214" fmla="*/ 1958315 h 4794329"/>
              <a:gd name="connsiteX11-215" fmla="*/ 7339190 w 8364456"/>
              <a:gd name="connsiteY11-216" fmla="*/ 2256046 h 4794329"/>
              <a:gd name="connsiteX12-217" fmla="*/ 4862567 w 8364456"/>
              <a:gd name="connsiteY12-218" fmla="*/ 4732667 h 4794329"/>
              <a:gd name="connsiteX13-219" fmla="*/ 4564837 w 8364456"/>
              <a:gd name="connsiteY13-220" fmla="*/ 4732667 h 4794329"/>
              <a:gd name="connsiteX14-221" fmla="*/ 4564839 w 8364456"/>
              <a:gd name="connsiteY14-222" fmla="*/ 4732667 h 4794329"/>
              <a:gd name="connsiteX15-223" fmla="*/ 4564839 w 8364456"/>
              <a:gd name="connsiteY15-224" fmla="*/ 4434937 h 4794329"/>
              <a:gd name="connsiteX16-225" fmla="*/ 7041460 w 8364456"/>
              <a:gd name="connsiteY16-226" fmla="*/ 1958315 h 4794329"/>
              <a:gd name="connsiteX17-227" fmla="*/ 7190325 w 8364456"/>
              <a:gd name="connsiteY17-228" fmla="*/ 1896653 h 4794329"/>
              <a:gd name="connsiteX18-229" fmla="*/ 8153929 w 8364456"/>
              <a:gd name="connsiteY18-230" fmla="*/ 1606041 h 4794329"/>
              <a:gd name="connsiteX19-231" fmla="*/ 8302794 w 8364456"/>
              <a:gd name="connsiteY19-232" fmla="*/ 1667703 h 4794329"/>
              <a:gd name="connsiteX20-233" fmla="*/ 8302794 w 8364456"/>
              <a:gd name="connsiteY20-234" fmla="*/ 1965433 h 4794329"/>
              <a:gd name="connsiteX21-235" fmla="*/ 6417719 w 8364456"/>
              <a:gd name="connsiteY21-236" fmla="*/ 3850507 h 4794329"/>
              <a:gd name="connsiteX22-237" fmla="*/ 6119989 w 8364456"/>
              <a:gd name="connsiteY22-238" fmla="*/ 3850507 h 4794329"/>
              <a:gd name="connsiteX23-239" fmla="*/ 6119990 w 8364456"/>
              <a:gd name="connsiteY23-240" fmla="*/ 3850507 h 4794329"/>
              <a:gd name="connsiteX24-241" fmla="*/ 6119990 w 8364456"/>
              <a:gd name="connsiteY24-242" fmla="*/ 3552777 h 4794329"/>
              <a:gd name="connsiteX25-243" fmla="*/ 8005064 w 8364456"/>
              <a:gd name="connsiteY25-244" fmla="*/ 1667703 h 4794329"/>
              <a:gd name="connsiteX26-245" fmla="*/ 8153929 w 8364456"/>
              <a:gd name="connsiteY26-246" fmla="*/ 1606041 h 4794329"/>
              <a:gd name="connsiteX27-247" fmla="*/ 36072 w 8364456"/>
              <a:gd name="connsiteY27-248" fmla="*/ 1576410 h 4794329"/>
              <a:gd name="connsiteX28-249" fmla="*/ 1741853 w 8364456"/>
              <a:gd name="connsiteY28-250" fmla="*/ 1576410 h 4794329"/>
              <a:gd name="connsiteX29-251" fmla="*/ 1064326 w 8364456"/>
              <a:gd name="connsiteY29-252" fmla="*/ 2253937 h 4794329"/>
              <a:gd name="connsiteX30-253" fmla="*/ 713599 w 8364456"/>
              <a:gd name="connsiteY30-254" fmla="*/ 2253937 h 4794329"/>
              <a:gd name="connsiteX31-255" fmla="*/ 36072 w 8364456"/>
              <a:gd name="connsiteY31-256" fmla="*/ 1576410 h 4794329"/>
              <a:gd name="connsiteX32-257" fmla="*/ 7701890 w 8364456"/>
              <a:gd name="connsiteY32-258" fmla="*/ 717042 h 4794329"/>
              <a:gd name="connsiteX33-259" fmla="*/ 7850755 w 8364456"/>
              <a:gd name="connsiteY33-260" fmla="*/ 778704 h 4794329"/>
              <a:gd name="connsiteX34-261" fmla="*/ 7850755 w 8364456"/>
              <a:gd name="connsiteY34-262" fmla="*/ 1076435 h 4794329"/>
              <a:gd name="connsiteX35-263" fmla="*/ 4775564 w 8364456"/>
              <a:gd name="connsiteY35-264" fmla="*/ 4151624 h 4794329"/>
              <a:gd name="connsiteX36-265" fmla="*/ 4477834 w 8364456"/>
              <a:gd name="connsiteY36-266" fmla="*/ 4151624 h 4794329"/>
              <a:gd name="connsiteX37-267" fmla="*/ 4477835 w 8364456"/>
              <a:gd name="connsiteY37-268" fmla="*/ 4151624 h 4794329"/>
              <a:gd name="connsiteX38-269" fmla="*/ 4477835 w 8364456"/>
              <a:gd name="connsiteY38-270" fmla="*/ 3853894 h 4794329"/>
              <a:gd name="connsiteX39-271" fmla="*/ 7553025 w 8364456"/>
              <a:gd name="connsiteY39-272" fmla="*/ 778704 h 4794329"/>
              <a:gd name="connsiteX40-273" fmla="*/ 7701890 w 8364456"/>
              <a:gd name="connsiteY40-274" fmla="*/ 717042 h 4794329"/>
              <a:gd name="connsiteX41-275" fmla="*/ 7145652 w 8364456"/>
              <a:gd name="connsiteY41-276" fmla="*/ 598413 h 4794329"/>
              <a:gd name="connsiteX42-277" fmla="*/ 7294517 w 8364456"/>
              <a:gd name="connsiteY42-278" fmla="*/ 660075 h 4794329"/>
              <a:gd name="connsiteX43-279" fmla="*/ 7294517 w 8364456"/>
              <a:gd name="connsiteY43-280" fmla="*/ 957805 h 4794329"/>
              <a:gd name="connsiteX44-281" fmla="*/ 3548690 w 8364456"/>
              <a:gd name="connsiteY44-282" fmla="*/ 4703631 h 4794329"/>
              <a:gd name="connsiteX45-283" fmla="*/ 3250960 w 8364456"/>
              <a:gd name="connsiteY45-284" fmla="*/ 4703631 h 4794329"/>
              <a:gd name="connsiteX46-285" fmla="*/ 3250961 w 8364456"/>
              <a:gd name="connsiteY46-286" fmla="*/ 4703631 h 4794329"/>
              <a:gd name="connsiteX47-287" fmla="*/ 3250961 w 8364456"/>
              <a:gd name="connsiteY47-288" fmla="*/ 4405901 h 4794329"/>
              <a:gd name="connsiteX48-289" fmla="*/ 6996787 w 8364456"/>
              <a:gd name="connsiteY48-290" fmla="*/ 660075 h 4794329"/>
              <a:gd name="connsiteX49-291" fmla="*/ 7145652 w 8364456"/>
              <a:gd name="connsiteY49-292" fmla="*/ 598413 h 4794329"/>
              <a:gd name="connsiteX50-293" fmla="*/ 5875375 w 8364456"/>
              <a:gd name="connsiteY50-294" fmla="*/ 530016 h 4794329"/>
              <a:gd name="connsiteX51-295" fmla="*/ 6024240 w 8364456"/>
              <a:gd name="connsiteY51-296" fmla="*/ 591677 h 4794329"/>
              <a:gd name="connsiteX52-297" fmla="*/ 6024240 w 8364456"/>
              <a:gd name="connsiteY52-298" fmla="*/ 889408 h 4794329"/>
              <a:gd name="connsiteX53-299" fmla="*/ 2949049 w 8364456"/>
              <a:gd name="connsiteY53-300" fmla="*/ 3964597 h 4794329"/>
              <a:gd name="connsiteX54-301" fmla="*/ 2651320 w 8364456"/>
              <a:gd name="connsiteY54-302" fmla="*/ 3964597 h 4794329"/>
              <a:gd name="connsiteX55-303" fmla="*/ 2651321 w 8364456"/>
              <a:gd name="connsiteY55-304" fmla="*/ 3964597 h 4794329"/>
              <a:gd name="connsiteX56-305" fmla="*/ 2651321 w 8364456"/>
              <a:gd name="connsiteY56-306" fmla="*/ 3666867 h 4794329"/>
              <a:gd name="connsiteX57-307" fmla="*/ 5726510 w 8364456"/>
              <a:gd name="connsiteY57-308" fmla="*/ 591677 h 4794329"/>
              <a:gd name="connsiteX58-309" fmla="*/ 5875375 w 8364456"/>
              <a:gd name="connsiteY58-310" fmla="*/ 530016 h 4794329"/>
              <a:gd name="connsiteX59-311" fmla="*/ 6729193 w 8364456"/>
              <a:gd name="connsiteY59-312" fmla="*/ 347526 h 4794329"/>
              <a:gd name="connsiteX60-313" fmla="*/ 6878058 w 8364456"/>
              <a:gd name="connsiteY60-314" fmla="*/ 409188 h 4794329"/>
              <a:gd name="connsiteX61-315" fmla="*/ 6878058 w 8364456"/>
              <a:gd name="connsiteY61-316" fmla="*/ 706919 h 4794329"/>
              <a:gd name="connsiteX62-317" fmla="*/ 3802867 w 8364456"/>
              <a:gd name="connsiteY62-318" fmla="*/ 3782108 h 4794329"/>
              <a:gd name="connsiteX63-319" fmla="*/ 3505137 w 8364456"/>
              <a:gd name="connsiteY63-320" fmla="*/ 3782108 h 4794329"/>
              <a:gd name="connsiteX64-321" fmla="*/ 3505138 w 8364456"/>
              <a:gd name="connsiteY64-322" fmla="*/ 3782108 h 4794329"/>
              <a:gd name="connsiteX65-323" fmla="*/ 3505138 w 8364456"/>
              <a:gd name="connsiteY65-324" fmla="*/ 3484378 h 4794329"/>
              <a:gd name="connsiteX66-325" fmla="*/ 6580328 w 8364456"/>
              <a:gd name="connsiteY66-326" fmla="*/ 409188 h 4794329"/>
              <a:gd name="connsiteX67-327" fmla="*/ 6729193 w 8364456"/>
              <a:gd name="connsiteY67-328" fmla="*/ 347526 h 4794329"/>
              <a:gd name="connsiteX68-329" fmla="*/ 4254061 w 8364456"/>
              <a:gd name="connsiteY68-330" fmla="*/ 126303 h 4794329"/>
              <a:gd name="connsiteX69-331" fmla="*/ 4402926 w 8364456"/>
              <a:gd name="connsiteY69-332" fmla="*/ 187965 h 4794329"/>
              <a:gd name="connsiteX70-333" fmla="*/ 4402926 w 8364456"/>
              <a:gd name="connsiteY70-334" fmla="*/ 485695 h 4794329"/>
              <a:gd name="connsiteX71-335" fmla="*/ 3144208 w 8364456"/>
              <a:gd name="connsiteY71-336" fmla="*/ 1744412 h 4794329"/>
              <a:gd name="connsiteX72-337" fmla="*/ 2846477 w 8364456"/>
              <a:gd name="connsiteY72-338" fmla="*/ 1744412 h 4794329"/>
              <a:gd name="connsiteX73-339" fmla="*/ 2846479 w 8364456"/>
              <a:gd name="connsiteY73-340" fmla="*/ 1744412 h 4794329"/>
              <a:gd name="connsiteX74-341" fmla="*/ 2846479 w 8364456"/>
              <a:gd name="connsiteY74-342" fmla="*/ 1446682 h 4794329"/>
              <a:gd name="connsiteX75-343" fmla="*/ 4105196 w 8364456"/>
              <a:gd name="connsiteY75-344" fmla="*/ 187965 h 4794329"/>
              <a:gd name="connsiteX76-345" fmla="*/ 4254061 w 8364456"/>
              <a:gd name="connsiteY76-346" fmla="*/ 126303 h 4794329"/>
              <a:gd name="connsiteX77-347" fmla="*/ 5715119 w 8364456"/>
              <a:gd name="connsiteY77-348" fmla="*/ 18853 h 4794329"/>
              <a:gd name="connsiteX78-349" fmla="*/ 5863984 w 8364456"/>
              <a:gd name="connsiteY78-350" fmla="*/ 80515 h 4794329"/>
              <a:gd name="connsiteX79-351" fmla="*/ 5863984 w 8364456"/>
              <a:gd name="connsiteY79-352" fmla="*/ 378245 h 4794329"/>
              <a:gd name="connsiteX80-353" fmla="*/ 3142300 w 8364456"/>
              <a:gd name="connsiteY80-354" fmla="*/ 3099928 h 4794329"/>
              <a:gd name="connsiteX81-355" fmla="*/ 2844570 w 8364456"/>
              <a:gd name="connsiteY81-356" fmla="*/ 3099928 h 4794329"/>
              <a:gd name="connsiteX82-357" fmla="*/ 2844571 w 8364456"/>
              <a:gd name="connsiteY82-358" fmla="*/ 3099928 h 4794329"/>
              <a:gd name="connsiteX83-359" fmla="*/ 2844571 w 8364456"/>
              <a:gd name="connsiteY83-360" fmla="*/ 2802198 h 4794329"/>
              <a:gd name="connsiteX84-361" fmla="*/ 5566254 w 8364456"/>
              <a:gd name="connsiteY84-362" fmla="*/ 80515 h 4794329"/>
              <a:gd name="connsiteX85-363" fmla="*/ 5715119 w 8364456"/>
              <a:gd name="connsiteY85-364" fmla="*/ 18853 h 4794329"/>
              <a:gd name="connsiteX86-365" fmla="*/ 5055242 w 8364456"/>
              <a:gd name="connsiteY86-366" fmla="*/ 0 h 4794329"/>
              <a:gd name="connsiteX87-367" fmla="*/ 5204107 w 8364456"/>
              <a:gd name="connsiteY87-368" fmla="*/ 61662 h 4794329"/>
              <a:gd name="connsiteX88-369" fmla="*/ 5204107 w 8364456"/>
              <a:gd name="connsiteY88-370" fmla="*/ 359392 h 4794329"/>
              <a:gd name="connsiteX89-371" fmla="*/ 3222427 w 8364456"/>
              <a:gd name="connsiteY89-372" fmla="*/ 2341071 h 4794329"/>
              <a:gd name="connsiteX90-373" fmla="*/ 2924696 w 8364456"/>
              <a:gd name="connsiteY90-374" fmla="*/ 2341071 h 4794329"/>
              <a:gd name="connsiteX91-375" fmla="*/ 2924698 w 8364456"/>
              <a:gd name="connsiteY91-376" fmla="*/ 2341071 h 4794329"/>
              <a:gd name="connsiteX92-377" fmla="*/ 2924698 w 8364456"/>
              <a:gd name="connsiteY92-378" fmla="*/ 2043341 h 4794329"/>
              <a:gd name="connsiteX93-379" fmla="*/ 4906377 w 8364456"/>
              <a:gd name="connsiteY93-380" fmla="*/ 61662 h 4794329"/>
              <a:gd name="connsiteX94-381" fmla="*/ 5055242 w 8364456"/>
              <a:gd name="connsiteY94-382" fmla="*/ 0 h 4794329"/>
              <a:gd name="connsiteX0-383" fmla="*/ 7193727 w 8334627"/>
              <a:gd name="connsiteY0-384" fmla="*/ 3202389 h 4794329"/>
              <a:gd name="connsiteX1-385" fmla="*/ 7342592 w 8334627"/>
              <a:gd name="connsiteY1-386" fmla="*/ 3264051 h 4794329"/>
              <a:gd name="connsiteX2-387" fmla="*/ 7342592 w 8334627"/>
              <a:gd name="connsiteY2-388" fmla="*/ 3561781 h 4794329"/>
              <a:gd name="connsiteX3-389" fmla="*/ 6682153 w 8334627"/>
              <a:gd name="connsiteY3-390" fmla="*/ 4222219 h 4794329"/>
              <a:gd name="connsiteX4-391" fmla="*/ 6384423 w 8334627"/>
              <a:gd name="connsiteY4-392" fmla="*/ 4222219 h 4794329"/>
              <a:gd name="connsiteX5-393" fmla="*/ 6384424 w 8334627"/>
              <a:gd name="connsiteY5-394" fmla="*/ 4222219 h 4794329"/>
              <a:gd name="connsiteX6-395" fmla="*/ 6384424 w 8334627"/>
              <a:gd name="connsiteY6-396" fmla="*/ 3924488 h 4794329"/>
              <a:gd name="connsiteX7-397" fmla="*/ 7044862 w 8334627"/>
              <a:gd name="connsiteY7-398" fmla="*/ 3264051 h 4794329"/>
              <a:gd name="connsiteX8-399" fmla="*/ 7193727 w 8334627"/>
              <a:gd name="connsiteY8-400" fmla="*/ 3202389 h 4794329"/>
              <a:gd name="connsiteX9-401" fmla="*/ 7160496 w 8334627"/>
              <a:gd name="connsiteY9-402" fmla="*/ 1896653 h 4794329"/>
              <a:gd name="connsiteX10-403" fmla="*/ 7309361 w 8334627"/>
              <a:gd name="connsiteY10-404" fmla="*/ 1958315 h 4794329"/>
              <a:gd name="connsiteX11-405" fmla="*/ 7309361 w 8334627"/>
              <a:gd name="connsiteY11-406" fmla="*/ 2256046 h 4794329"/>
              <a:gd name="connsiteX12-407" fmla="*/ 4832738 w 8334627"/>
              <a:gd name="connsiteY12-408" fmla="*/ 4732667 h 4794329"/>
              <a:gd name="connsiteX13-409" fmla="*/ 4535008 w 8334627"/>
              <a:gd name="connsiteY13-410" fmla="*/ 4732667 h 4794329"/>
              <a:gd name="connsiteX14-411" fmla="*/ 4535010 w 8334627"/>
              <a:gd name="connsiteY14-412" fmla="*/ 4732667 h 4794329"/>
              <a:gd name="connsiteX15-413" fmla="*/ 4535010 w 8334627"/>
              <a:gd name="connsiteY15-414" fmla="*/ 4434937 h 4794329"/>
              <a:gd name="connsiteX16-415" fmla="*/ 7011631 w 8334627"/>
              <a:gd name="connsiteY16-416" fmla="*/ 1958315 h 4794329"/>
              <a:gd name="connsiteX17-417" fmla="*/ 7160496 w 8334627"/>
              <a:gd name="connsiteY17-418" fmla="*/ 1896653 h 4794329"/>
              <a:gd name="connsiteX18-419" fmla="*/ 8124100 w 8334627"/>
              <a:gd name="connsiteY18-420" fmla="*/ 1606041 h 4794329"/>
              <a:gd name="connsiteX19-421" fmla="*/ 8272965 w 8334627"/>
              <a:gd name="connsiteY19-422" fmla="*/ 1667703 h 4794329"/>
              <a:gd name="connsiteX20-423" fmla="*/ 8272965 w 8334627"/>
              <a:gd name="connsiteY20-424" fmla="*/ 1965433 h 4794329"/>
              <a:gd name="connsiteX21-425" fmla="*/ 6387890 w 8334627"/>
              <a:gd name="connsiteY21-426" fmla="*/ 3850507 h 4794329"/>
              <a:gd name="connsiteX22-427" fmla="*/ 6090160 w 8334627"/>
              <a:gd name="connsiteY22-428" fmla="*/ 3850507 h 4794329"/>
              <a:gd name="connsiteX23-429" fmla="*/ 6090161 w 8334627"/>
              <a:gd name="connsiteY23-430" fmla="*/ 3850507 h 4794329"/>
              <a:gd name="connsiteX24-431" fmla="*/ 6090161 w 8334627"/>
              <a:gd name="connsiteY24-432" fmla="*/ 3552777 h 4794329"/>
              <a:gd name="connsiteX25-433" fmla="*/ 7975235 w 8334627"/>
              <a:gd name="connsiteY25-434" fmla="*/ 1667703 h 4794329"/>
              <a:gd name="connsiteX26-435" fmla="*/ 8124100 w 8334627"/>
              <a:gd name="connsiteY26-436" fmla="*/ 1606041 h 4794329"/>
              <a:gd name="connsiteX27-437" fmla="*/ 6243 w 8334627"/>
              <a:gd name="connsiteY27-438" fmla="*/ 1576410 h 4794329"/>
              <a:gd name="connsiteX28-439" fmla="*/ 1034497 w 8334627"/>
              <a:gd name="connsiteY28-440" fmla="*/ 2253937 h 4794329"/>
              <a:gd name="connsiteX29-441" fmla="*/ 683770 w 8334627"/>
              <a:gd name="connsiteY29-442" fmla="*/ 2253937 h 4794329"/>
              <a:gd name="connsiteX30-443" fmla="*/ 6243 w 8334627"/>
              <a:gd name="connsiteY30-444" fmla="*/ 1576410 h 4794329"/>
              <a:gd name="connsiteX31-445" fmla="*/ 7672061 w 8334627"/>
              <a:gd name="connsiteY31-446" fmla="*/ 717042 h 4794329"/>
              <a:gd name="connsiteX32-447" fmla="*/ 7820926 w 8334627"/>
              <a:gd name="connsiteY32-448" fmla="*/ 778704 h 4794329"/>
              <a:gd name="connsiteX33-449" fmla="*/ 7820926 w 8334627"/>
              <a:gd name="connsiteY33-450" fmla="*/ 1076435 h 4794329"/>
              <a:gd name="connsiteX34-451" fmla="*/ 4745735 w 8334627"/>
              <a:gd name="connsiteY34-452" fmla="*/ 4151624 h 4794329"/>
              <a:gd name="connsiteX35-453" fmla="*/ 4448005 w 8334627"/>
              <a:gd name="connsiteY35-454" fmla="*/ 4151624 h 4794329"/>
              <a:gd name="connsiteX36-455" fmla="*/ 4448006 w 8334627"/>
              <a:gd name="connsiteY36-456" fmla="*/ 4151624 h 4794329"/>
              <a:gd name="connsiteX37-457" fmla="*/ 4448006 w 8334627"/>
              <a:gd name="connsiteY37-458" fmla="*/ 3853894 h 4794329"/>
              <a:gd name="connsiteX38-459" fmla="*/ 7523196 w 8334627"/>
              <a:gd name="connsiteY38-460" fmla="*/ 778704 h 4794329"/>
              <a:gd name="connsiteX39-461" fmla="*/ 7672061 w 8334627"/>
              <a:gd name="connsiteY39-462" fmla="*/ 717042 h 4794329"/>
              <a:gd name="connsiteX40-463" fmla="*/ 7115823 w 8334627"/>
              <a:gd name="connsiteY40-464" fmla="*/ 598413 h 4794329"/>
              <a:gd name="connsiteX41-465" fmla="*/ 7264688 w 8334627"/>
              <a:gd name="connsiteY41-466" fmla="*/ 660075 h 4794329"/>
              <a:gd name="connsiteX42-467" fmla="*/ 7264688 w 8334627"/>
              <a:gd name="connsiteY42-468" fmla="*/ 957805 h 4794329"/>
              <a:gd name="connsiteX43-469" fmla="*/ 3518861 w 8334627"/>
              <a:gd name="connsiteY43-470" fmla="*/ 4703631 h 4794329"/>
              <a:gd name="connsiteX44-471" fmla="*/ 3221131 w 8334627"/>
              <a:gd name="connsiteY44-472" fmla="*/ 4703631 h 4794329"/>
              <a:gd name="connsiteX45-473" fmla="*/ 3221132 w 8334627"/>
              <a:gd name="connsiteY45-474" fmla="*/ 4703631 h 4794329"/>
              <a:gd name="connsiteX46-475" fmla="*/ 3221132 w 8334627"/>
              <a:gd name="connsiteY46-476" fmla="*/ 4405901 h 4794329"/>
              <a:gd name="connsiteX47-477" fmla="*/ 6966958 w 8334627"/>
              <a:gd name="connsiteY47-478" fmla="*/ 660075 h 4794329"/>
              <a:gd name="connsiteX48-479" fmla="*/ 7115823 w 8334627"/>
              <a:gd name="connsiteY48-480" fmla="*/ 598413 h 4794329"/>
              <a:gd name="connsiteX49-481" fmla="*/ 5845546 w 8334627"/>
              <a:gd name="connsiteY49-482" fmla="*/ 530016 h 4794329"/>
              <a:gd name="connsiteX50-483" fmla="*/ 5994411 w 8334627"/>
              <a:gd name="connsiteY50-484" fmla="*/ 591677 h 4794329"/>
              <a:gd name="connsiteX51-485" fmla="*/ 5994411 w 8334627"/>
              <a:gd name="connsiteY51-486" fmla="*/ 889408 h 4794329"/>
              <a:gd name="connsiteX52-487" fmla="*/ 2919220 w 8334627"/>
              <a:gd name="connsiteY52-488" fmla="*/ 3964597 h 4794329"/>
              <a:gd name="connsiteX53-489" fmla="*/ 2621491 w 8334627"/>
              <a:gd name="connsiteY53-490" fmla="*/ 3964597 h 4794329"/>
              <a:gd name="connsiteX54-491" fmla="*/ 2621492 w 8334627"/>
              <a:gd name="connsiteY54-492" fmla="*/ 3964597 h 4794329"/>
              <a:gd name="connsiteX55-493" fmla="*/ 2621492 w 8334627"/>
              <a:gd name="connsiteY55-494" fmla="*/ 3666867 h 4794329"/>
              <a:gd name="connsiteX56-495" fmla="*/ 5696681 w 8334627"/>
              <a:gd name="connsiteY56-496" fmla="*/ 591677 h 4794329"/>
              <a:gd name="connsiteX57-497" fmla="*/ 5845546 w 8334627"/>
              <a:gd name="connsiteY57-498" fmla="*/ 530016 h 4794329"/>
              <a:gd name="connsiteX58-499" fmla="*/ 6699364 w 8334627"/>
              <a:gd name="connsiteY58-500" fmla="*/ 347526 h 4794329"/>
              <a:gd name="connsiteX59-501" fmla="*/ 6848229 w 8334627"/>
              <a:gd name="connsiteY59-502" fmla="*/ 409188 h 4794329"/>
              <a:gd name="connsiteX60-503" fmla="*/ 6848229 w 8334627"/>
              <a:gd name="connsiteY60-504" fmla="*/ 706919 h 4794329"/>
              <a:gd name="connsiteX61-505" fmla="*/ 3773038 w 8334627"/>
              <a:gd name="connsiteY61-506" fmla="*/ 3782108 h 4794329"/>
              <a:gd name="connsiteX62-507" fmla="*/ 3475308 w 8334627"/>
              <a:gd name="connsiteY62-508" fmla="*/ 3782108 h 4794329"/>
              <a:gd name="connsiteX63-509" fmla="*/ 3475309 w 8334627"/>
              <a:gd name="connsiteY63-510" fmla="*/ 3782108 h 4794329"/>
              <a:gd name="connsiteX64-511" fmla="*/ 3475309 w 8334627"/>
              <a:gd name="connsiteY64-512" fmla="*/ 3484378 h 4794329"/>
              <a:gd name="connsiteX65-513" fmla="*/ 6550499 w 8334627"/>
              <a:gd name="connsiteY65-514" fmla="*/ 409188 h 4794329"/>
              <a:gd name="connsiteX66-515" fmla="*/ 6699364 w 8334627"/>
              <a:gd name="connsiteY66-516" fmla="*/ 347526 h 4794329"/>
              <a:gd name="connsiteX67-517" fmla="*/ 4224232 w 8334627"/>
              <a:gd name="connsiteY67-518" fmla="*/ 126303 h 4794329"/>
              <a:gd name="connsiteX68-519" fmla="*/ 4373097 w 8334627"/>
              <a:gd name="connsiteY68-520" fmla="*/ 187965 h 4794329"/>
              <a:gd name="connsiteX69-521" fmla="*/ 4373097 w 8334627"/>
              <a:gd name="connsiteY69-522" fmla="*/ 485695 h 4794329"/>
              <a:gd name="connsiteX70-523" fmla="*/ 3114379 w 8334627"/>
              <a:gd name="connsiteY70-524" fmla="*/ 1744412 h 4794329"/>
              <a:gd name="connsiteX71-525" fmla="*/ 2816648 w 8334627"/>
              <a:gd name="connsiteY71-526" fmla="*/ 1744412 h 4794329"/>
              <a:gd name="connsiteX72-527" fmla="*/ 2816650 w 8334627"/>
              <a:gd name="connsiteY72-528" fmla="*/ 1744412 h 4794329"/>
              <a:gd name="connsiteX73-529" fmla="*/ 2816650 w 8334627"/>
              <a:gd name="connsiteY73-530" fmla="*/ 1446682 h 4794329"/>
              <a:gd name="connsiteX74-531" fmla="*/ 4075367 w 8334627"/>
              <a:gd name="connsiteY74-532" fmla="*/ 187965 h 4794329"/>
              <a:gd name="connsiteX75-533" fmla="*/ 4224232 w 8334627"/>
              <a:gd name="connsiteY75-534" fmla="*/ 126303 h 4794329"/>
              <a:gd name="connsiteX76-535" fmla="*/ 5685290 w 8334627"/>
              <a:gd name="connsiteY76-536" fmla="*/ 18853 h 4794329"/>
              <a:gd name="connsiteX77-537" fmla="*/ 5834155 w 8334627"/>
              <a:gd name="connsiteY77-538" fmla="*/ 80515 h 4794329"/>
              <a:gd name="connsiteX78-539" fmla="*/ 5834155 w 8334627"/>
              <a:gd name="connsiteY78-540" fmla="*/ 378245 h 4794329"/>
              <a:gd name="connsiteX79-541" fmla="*/ 3112471 w 8334627"/>
              <a:gd name="connsiteY79-542" fmla="*/ 3099928 h 4794329"/>
              <a:gd name="connsiteX80-543" fmla="*/ 2814741 w 8334627"/>
              <a:gd name="connsiteY80-544" fmla="*/ 3099928 h 4794329"/>
              <a:gd name="connsiteX81-545" fmla="*/ 2814742 w 8334627"/>
              <a:gd name="connsiteY81-546" fmla="*/ 3099928 h 4794329"/>
              <a:gd name="connsiteX82-547" fmla="*/ 2814742 w 8334627"/>
              <a:gd name="connsiteY82-548" fmla="*/ 2802198 h 4794329"/>
              <a:gd name="connsiteX83-549" fmla="*/ 5536425 w 8334627"/>
              <a:gd name="connsiteY83-550" fmla="*/ 80515 h 4794329"/>
              <a:gd name="connsiteX84-551" fmla="*/ 5685290 w 8334627"/>
              <a:gd name="connsiteY84-552" fmla="*/ 18853 h 4794329"/>
              <a:gd name="connsiteX85-553" fmla="*/ 5025413 w 8334627"/>
              <a:gd name="connsiteY85-554" fmla="*/ 0 h 4794329"/>
              <a:gd name="connsiteX86-555" fmla="*/ 5174278 w 8334627"/>
              <a:gd name="connsiteY86-556" fmla="*/ 61662 h 4794329"/>
              <a:gd name="connsiteX87-557" fmla="*/ 5174278 w 8334627"/>
              <a:gd name="connsiteY87-558" fmla="*/ 359392 h 4794329"/>
              <a:gd name="connsiteX88-559" fmla="*/ 3192598 w 8334627"/>
              <a:gd name="connsiteY88-560" fmla="*/ 2341071 h 4794329"/>
              <a:gd name="connsiteX89-561" fmla="*/ 2894867 w 8334627"/>
              <a:gd name="connsiteY89-562" fmla="*/ 2341071 h 4794329"/>
              <a:gd name="connsiteX90-563" fmla="*/ 2894869 w 8334627"/>
              <a:gd name="connsiteY90-564" fmla="*/ 2341071 h 4794329"/>
              <a:gd name="connsiteX91-565" fmla="*/ 2894869 w 8334627"/>
              <a:gd name="connsiteY91-566" fmla="*/ 2043341 h 4794329"/>
              <a:gd name="connsiteX92-567" fmla="*/ 4876548 w 8334627"/>
              <a:gd name="connsiteY92-568" fmla="*/ 61662 h 4794329"/>
              <a:gd name="connsiteX93-569" fmla="*/ 5025413 w 8334627"/>
              <a:gd name="connsiteY93-570" fmla="*/ 0 h 4794329"/>
              <a:gd name="connsiteX0-571" fmla="*/ 7187484 w 8328384"/>
              <a:gd name="connsiteY0-572" fmla="*/ 3202389 h 4794329"/>
              <a:gd name="connsiteX1-573" fmla="*/ 7336349 w 8328384"/>
              <a:gd name="connsiteY1-574" fmla="*/ 3264051 h 4794329"/>
              <a:gd name="connsiteX2-575" fmla="*/ 7336349 w 8328384"/>
              <a:gd name="connsiteY2-576" fmla="*/ 3561781 h 4794329"/>
              <a:gd name="connsiteX3-577" fmla="*/ 6675910 w 8328384"/>
              <a:gd name="connsiteY3-578" fmla="*/ 4222219 h 4794329"/>
              <a:gd name="connsiteX4-579" fmla="*/ 6378180 w 8328384"/>
              <a:gd name="connsiteY4-580" fmla="*/ 4222219 h 4794329"/>
              <a:gd name="connsiteX5-581" fmla="*/ 6378181 w 8328384"/>
              <a:gd name="connsiteY5-582" fmla="*/ 4222219 h 4794329"/>
              <a:gd name="connsiteX6-583" fmla="*/ 6378181 w 8328384"/>
              <a:gd name="connsiteY6-584" fmla="*/ 3924488 h 4794329"/>
              <a:gd name="connsiteX7-585" fmla="*/ 7038619 w 8328384"/>
              <a:gd name="connsiteY7-586" fmla="*/ 3264051 h 4794329"/>
              <a:gd name="connsiteX8-587" fmla="*/ 7187484 w 8328384"/>
              <a:gd name="connsiteY8-588" fmla="*/ 3202389 h 4794329"/>
              <a:gd name="connsiteX9-589" fmla="*/ 7154253 w 8328384"/>
              <a:gd name="connsiteY9-590" fmla="*/ 1896653 h 4794329"/>
              <a:gd name="connsiteX10-591" fmla="*/ 7303118 w 8328384"/>
              <a:gd name="connsiteY10-592" fmla="*/ 1958315 h 4794329"/>
              <a:gd name="connsiteX11-593" fmla="*/ 7303118 w 8328384"/>
              <a:gd name="connsiteY11-594" fmla="*/ 2256046 h 4794329"/>
              <a:gd name="connsiteX12-595" fmla="*/ 4826495 w 8328384"/>
              <a:gd name="connsiteY12-596" fmla="*/ 4732667 h 4794329"/>
              <a:gd name="connsiteX13-597" fmla="*/ 4528765 w 8328384"/>
              <a:gd name="connsiteY13-598" fmla="*/ 4732667 h 4794329"/>
              <a:gd name="connsiteX14-599" fmla="*/ 4528767 w 8328384"/>
              <a:gd name="connsiteY14-600" fmla="*/ 4732667 h 4794329"/>
              <a:gd name="connsiteX15-601" fmla="*/ 4528767 w 8328384"/>
              <a:gd name="connsiteY15-602" fmla="*/ 4434937 h 4794329"/>
              <a:gd name="connsiteX16-603" fmla="*/ 7005388 w 8328384"/>
              <a:gd name="connsiteY16-604" fmla="*/ 1958315 h 4794329"/>
              <a:gd name="connsiteX17-605" fmla="*/ 7154253 w 8328384"/>
              <a:gd name="connsiteY17-606" fmla="*/ 1896653 h 4794329"/>
              <a:gd name="connsiteX18-607" fmla="*/ 8117857 w 8328384"/>
              <a:gd name="connsiteY18-608" fmla="*/ 1606041 h 4794329"/>
              <a:gd name="connsiteX19-609" fmla="*/ 8266722 w 8328384"/>
              <a:gd name="connsiteY19-610" fmla="*/ 1667703 h 4794329"/>
              <a:gd name="connsiteX20-611" fmla="*/ 8266722 w 8328384"/>
              <a:gd name="connsiteY20-612" fmla="*/ 1965433 h 4794329"/>
              <a:gd name="connsiteX21-613" fmla="*/ 6381647 w 8328384"/>
              <a:gd name="connsiteY21-614" fmla="*/ 3850507 h 4794329"/>
              <a:gd name="connsiteX22-615" fmla="*/ 6083917 w 8328384"/>
              <a:gd name="connsiteY22-616" fmla="*/ 3850507 h 4794329"/>
              <a:gd name="connsiteX23-617" fmla="*/ 6083918 w 8328384"/>
              <a:gd name="connsiteY23-618" fmla="*/ 3850507 h 4794329"/>
              <a:gd name="connsiteX24-619" fmla="*/ 6083918 w 8328384"/>
              <a:gd name="connsiteY24-620" fmla="*/ 3552777 h 4794329"/>
              <a:gd name="connsiteX25-621" fmla="*/ 7968992 w 8328384"/>
              <a:gd name="connsiteY25-622" fmla="*/ 1667703 h 4794329"/>
              <a:gd name="connsiteX26-623" fmla="*/ 8117857 w 8328384"/>
              <a:gd name="connsiteY26-624" fmla="*/ 1606041 h 4794329"/>
              <a:gd name="connsiteX27-625" fmla="*/ 0 w 8328384"/>
              <a:gd name="connsiteY27-626" fmla="*/ 1576410 h 4794329"/>
              <a:gd name="connsiteX28-627" fmla="*/ 677527 w 8328384"/>
              <a:gd name="connsiteY28-628" fmla="*/ 2253937 h 4794329"/>
              <a:gd name="connsiteX29-629" fmla="*/ 0 w 8328384"/>
              <a:gd name="connsiteY29-630" fmla="*/ 1576410 h 4794329"/>
              <a:gd name="connsiteX30-631" fmla="*/ 7665818 w 8328384"/>
              <a:gd name="connsiteY30-632" fmla="*/ 717042 h 4794329"/>
              <a:gd name="connsiteX31-633" fmla="*/ 7814683 w 8328384"/>
              <a:gd name="connsiteY31-634" fmla="*/ 778704 h 4794329"/>
              <a:gd name="connsiteX32-635" fmla="*/ 7814683 w 8328384"/>
              <a:gd name="connsiteY32-636" fmla="*/ 1076435 h 4794329"/>
              <a:gd name="connsiteX33-637" fmla="*/ 4739492 w 8328384"/>
              <a:gd name="connsiteY33-638" fmla="*/ 4151624 h 4794329"/>
              <a:gd name="connsiteX34-639" fmla="*/ 4441762 w 8328384"/>
              <a:gd name="connsiteY34-640" fmla="*/ 4151624 h 4794329"/>
              <a:gd name="connsiteX35-641" fmla="*/ 4441763 w 8328384"/>
              <a:gd name="connsiteY35-642" fmla="*/ 4151624 h 4794329"/>
              <a:gd name="connsiteX36-643" fmla="*/ 4441763 w 8328384"/>
              <a:gd name="connsiteY36-644" fmla="*/ 3853894 h 4794329"/>
              <a:gd name="connsiteX37-645" fmla="*/ 7516953 w 8328384"/>
              <a:gd name="connsiteY37-646" fmla="*/ 778704 h 4794329"/>
              <a:gd name="connsiteX38-647" fmla="*/ 7665818 w 8328384"/>
              <a:gd name="connsiteY38-648" fmla="*/ 717042 h 4794329"/>
              <a:gd name="connsiteX39-649" fmla="*/ 7109580 w 8328384"/>
              <a:gd name="connsiteY39-650" fmla="*/ 598413 h 4794329"/>
              <a:gd name="connsiteX40-651" fmla="*/ 7258445 w 8328384"/>
              <a:gd name="connsiteY40-652" fmla="*/ 660075 h 4794329"/>
              <a:gd name="connsiteX41-653" fmla="*/ 7258445 w 8328384"/>
              <a:gd name="connsiteY41-654" fmla="*/ 957805 h 4794329"/>
              <a:gd name="connsiteX42-655" fmla="*/ 3512618 w 8328384"/>
              <a:gd name="connsiteY42-656" fmla="*/ 4703631 h 4794329"/>
              <a:gd name="connsiteX43-657" fmla="*/ 3214888 w 8328384"/>
              <a:gd name="connsiteY43-658" fmla="*/ 4703631 h 4794329"/>
              <a:gd name="connsiteX44-659" fmla="*/ 3214889 w 8328384"/>
              <a:gd name="connsiteY44-660" fmla="*/ 4703631 h 4794329"/>
              <a:gd name="connsiteX45-661" fmla="*/ 3214889 w 8328384"/>
              <a:gd name="connsiteY45-662" fmla="*/ 4405901 h 4794329"/>
              <a:gd name="connsiteX46-663" fmla="*/ 6960715 w 8328384"/>
              <a:gd name="connsiteY46-664" fmla="*/ 660075 h 4794329"/>
              <a:gd name="connsiteX47-665" fmla="*/ 7109580 w 8328384"/>
              <a:gd name="connsiteY47-666" fmla="*/ 598413 h 4794329"/>
              <a:gd name="connsiteX48-667" fmla="*/ 5839303 w 8328384"/>
              <a:gd name="connsiteY48-668" fmla="*/ 530016 h 4794329"/>
              <a:gd name="connsiteX49-669" fmla="*/ 5988168 w 8328384"/>
              <a:gd name="connsiteY49-670" fmla="*/ 591677 h 4794329"/>
              <a:gd name="connsiteX50-671" fmla="*/ 5988168 w 8328384"/>
              <a:gd name="connsiteY50-672" fmla="*/ 889408 h 4794329"/>
              <a:gd name="connsiteX51-673" fmla="*/ 2912977 w 8328384"/>
              <a:gd name="connsiteY51-674" fmla="*/ 3964597 h 4794329"/>
              <a:gd name="connsiteX52-675" fmla="*/ 2615248 w 8328384"/>
              <a:gd name="connsiteY52-676" fmla="*/ 3964597 h 4794329"/>
              <a:gd name="connsiteX53-677" fmla="*/ 2615249 w 8328384"/>
              <a:gd name="connsiteY53-678" fmla="*/ 3964597 h 4794329"/>
              <a:gd name="connsiteX54-679" fmla="*/ 2615249 w 8328384"/>
              <a:gd name="connsiteY54-680" fmla="*/ 3666867 h 4794329"/>
              <a:gd name="connsiteX55-681" fmla="*/ 5690438 w 8328384"/>
              <a:gd name="connsiteY55-682" fmla="*/ 591677 h 4794329"/>
              <a:gd name="connsiteX56-683" fmla="*/ 5839303 w 8328384"/>
              <a:gd name="connsiteY56-684" fmla="*/ 530016 h 4794329"/>
              <a:gd name="connsiteX57-685" fmla="*/ 6693121 w 8328384"/>
              <a:gd name="connsiteY57-686" fmla="*/ 347526 h 4794329"/>
              <a:gd name="connsiteX58-687" fmla="*/ 6841986 w 8328384"/>
              <a:gd name="connsiteY58-688" fmla="*/ 409188 h 4794329"/>
              <a:gd name="connsiteX59-689" fmla="*/ 6841986 w 8328384"/>
              <a:gd name="connsiteY59-690" fmla="*/ 706919 h 4794329"/>
              <a:gd name="connsiteX60-691" fmla="*/ 3766795 w 8328384"/>
              <a:gd name="connsiteY60-692" fmla="*/ 3782108 h 4794329"/>
              <a:gd name="connsiteX61-693" fmla="*/ 3469065 w 8328384"/>
              <a:gd name="connsiteY61-694" fmla="*/ 3782108 h 4794329"/>
              <a:gd name="connsiteX62-695" fmla="*/ 3469066 w 8328384"/>
              <a:gd name="connsiteY62-696" fmla="*/ 3782108 h 4794329"/>
              <a:gd name="connsiteX63-697" fmla="*/ 3469066 w 8328384"/>
              <a:gd name="connsiteY63-698" fmla="*/ 3484378 h 4794329"/>
              <a:gd name="connsiteX64-699" fmla="*/ 6544256 w 8328384"/>
              <a:gd name="connsiteY64-700" fmla="*/ 409188 h 4794329"/>
              <a:gd name="connsiteX65-701" fmla="*/ 6693121 w 8328384"/>
              <a:gd name="connsiteY65-702" fmla="*/ 347526 h 4794329"/>
              <a:gd name="connsiteX66-703" fmla="*/ 4217989 w 8328384"/>
              <a:gd name="connsiteY66-704" fmla="*/ 126303 h 4794329"/>
              <a:gd name="connsiteX67-705" fmla="*/ 4366854 w 8328384"/>
              <a:gd name="connsiteY67-706" fmla="*/ 187965 h 4794329"/>
              <a:gd name="connsiteX68-707" fmla="*/ 4366854 w 8328384"/>
              <a:gd name="connsiteY68-708" fmla="*/ 485695 h 4794329"/>
              <a:gd name="connsiteX69-709" fmla="*/ 3108136 w 8328384"/>
              <a:gd name="connsiteY69-710" fmla="*/ 1744412 h 4794329"/>
              <a:gd name="connsiteX70-711" fmla="*/ 2810405 w 8328384"/>
              <a:gd name="connsiteY70-712" fmla="*/ 1744412 h 4794329"/>
              <a:gd name="connsiteX71-713" fmla="*/ 2810407 w 8328384"/>
              <a:gd name="connsiteY71-714" fmla="*/ 1744412 h 4794329"/>
              <a:gd name="connsiteX72-715" fmla="*/ 2810407 w 8328384"/>
              <a:gd name="connsiteY72-716" fmla="*/ 1446682 h 4794329"/>
              <a:gd name="connsiteX73-717" fmla="*/ 4069124 w 8328384"/>
              <a:gd name="connsiteY73-718" fmla="*/ 187965 h 4794329"/>
              <a:gd name="connsiteX74-719" fmla="*/ 4217989 w 8328384"/>
              <a:gd name="connsiteY74-720" fmla="*/ 126303 h 4794329"/>
              <a:gd name="connsiteX75-721" fmla="*/ 5679047 w 8328384"/>
              <a:gd name="connsiteY75-722" fmla="*/ 18853 h 4794329"/>
              <a:gd name="connsiteX76-723" fmla="*/ 5827912 w 8328384"/>
              <a:gd name="connsiteY76-724" fmla="*/ 80515 h 4794329"/>
              <a:gd name="connsiteX77-725" fmla="*/ 5827912 w 8328384"/>
              <a:gd name="connsiteY77-726" fmla="*/ 378245 h 4794329"/>
              <a:gd name="connsiteX78-727" fmla="*/ 3106228 w 8328384"/>
              <a:gd name="connsiteY78-728" fmla="*/ 3099928 h 4794329"/>
              <a:gd name="connsiteX79-729" fmla="*/ 2808498 w 8328384"/>
              <a:gd name="connsiteY79-730" fmla="*/ 3099928 h 4794329"/>
              <a:gd name="connsiteX80-731" fmla="*/ 2808499 w 8328384"/>
              <a:gd name="connsiteY80-732" fmla="*/ 3099928 h 4794329"/>
              <a:gd name="connsiteX81-733" fmla="*/ 2808499 w 8328384"/>
              <a:gd name="connsiteY81-734" fmla="*/ 2802198 h 4794329"/>
              <a:gd name="connsiteX82-735" fmla="*/ 5530182 w 8328384"/>
              <a:gd name="connsiteY82-736" fmla="*/ 80515 h 4794329"/>
              <a:gd name="connsiteX83-737" fmla="*/ 5679047 w 8328384"/>
              <a:gd name="connsiteY83-738" fmla="*/ 18853 h 4794329"/>
              <a:gd name="connsiteX84-739" fmla="*/ 5019170 w 8328384"/>
              <a:gd name="connsiteY84-740" fmla="*/ 0 h 4794329"/>
              <a:gd name="connsiteX85-741" fmla="*/ 5168035 w 8328384"/>
              <a:gd name="connsiteY85-742" fmla="*/ 61662 h 4794329"/>
              <a:gd name="connsiteX86-743" fmla="*/ 5168035 w 8328384"/>
              <a:gd name="connsiteY86-744" fmla="*/ 359392 h 4794329"/>
              <a:gd name="connsiteX87-745" fmla="*/ 3186355 w 8328384"/>
              <a:gd name="connsiteY87-746" fmla="*/ 2341071 h 4794329"/>
              <a:gd name="connsiteX88-747" fmla="*/ 2888624 w 8328384"/>
              <a:gd name="connsiteY88-748" fmla="*/ 2341071 h 4794329"/>
              <a:gd name="connsiteX89-749" fmla="*/ 2888626 w 8328384"/>
              <a:gd name="connsiteY89-750" fmla="*/ 2341071 h 4794329"/>
              <a:gd name="connsiteX90-751" fmla="*/ 2888626 w 8328384"/>
              <a:gd name="connsiteY90-752" fmla="*/ 2043341 h 4794329"/>
              <a:gd name="connsiteX91-753" fmla="*/ 4870305 w 8328384"/>
              <a:gd name="connsiteY91-754" fmla="*/ 61662 h 4794329"/>
              <a:gd name="connsiteX92-755" fmla="*/ 5019170 w 8328384"/>
              <a:gd name="connsiteY92-756" fmla="*/ 0 h 4794329"/>
              <a:gd name="connsiteX0-757" fmla="*/ 4633897 w 5774797"/>
              <a:gd name="connsiteY0-758" fmla="*/ 3202389 h 4794329"/>
              <a:gd name="connsiteX1-759" fmla="*/ 4782762 w 5774797"/>
              <a:gd name="connsiteY1-760" fmla="*/ 3264051 h 4794329"/>
              <a:gd name="connsiteX2-761" fmla="*/ 4782762 w 5774797"/>
              <a:gd name="connsiteY2-762" fmla="*/ 3561781 h 4794329"/>
              <a:gd name="connsiteX3-763" fmla="*/ 4122323 w 5774797"/>
              <a:gd name="connsiteY3-764" fmla="*/ 4222219 h 4794329"/>
              <a:gd name="connsiteX4-765" fmla="*/ 3824593 w 5774797"/>
              <a:gd name="connsiteY4-766" fmla="*/ 4222219 h 4794329"/>
              <a:gd name="connsiteX5-767" fmla="*/ 3824594 w 5774797"/>
              <a:gd name="connsiteY5-768" fmla="*/ 4222219 h 4794329"/>
              <a:gd name="connsiteX6-769" fmla="*/ 3824594 w 5774797"/>
              <a:gd name="connsiteY6-770" fmla="*/ 3924488 h 4794329"/>
              <a:gd name="connsiteX7-771" fmla="*/ 4485032 w 5774797"/>
              <a:gd name="connsiteY7-772" fmla="*/ 3264051 h 4794329"/>
              <a:gd name="connsiteX8-773" fmla="*/ 4633897 w 5774797"/>
              <a:gd name="connsiteY8-774" fmla="*/ 3202389 h 4794329"/>
              <a:gd name="connsiteX9-775" fmla="*/ 4600666 w 5774797"/>
              <a:gd name="connsiteY9-776" fmla="*/ 1896653 h 4794329"/>
              <a:gd name="connsiteX10-777" fmla="*/ 4749531 w 5774797"/>
              <a:gd name="connsiteY10-778" fmla="*/ 1958315 h 4794329"/>
              <a:gd name="connsiteX11-779" fmla="*/ 4749531 w 5774797"/>
              <a:gd name="connsiteY11-780" fmla="*/ 2256046 h 4794329"/>
              <a:gd name="connsiteX12-781" fmla="*/ 2272908 w 5774797"/>
              <a:gd name="connsiteY12-782" fmla="*/ 4732667 h 4794329"/>
              <a:gd name="connsiteX13-783" fmla="*/ 1975178 w 5774797"/>
              <a:gd name="connsiteY13-784" fmla="*/ 4732667 h 4794329"/>
              <a:gd name="connsiteX14-785" fmla="*/ 1975180 w 5774797"/>
              <a:gd name="connsiteY14-786" fmla="*/ 4732667 h 4794329"/>
              <a:gd name="connsiteX15-787" fmla="*/ 1975180 w 5774797"/>
              <a:gd name="connsiteY15-788" fmla="*/ 4434937 h 4794329"/>
              <a:gd name="connsiteX16-789" fmla="*/ 4451801 w 5774797"/>
              <a:gd name="connsiteY16-790" fmla="*/ 1958315 h 4794329"/>
              <a:gd name="connsiteX17-791" fmla="*/ 4600666 w 5774797"/>
              <a:gd name="connsiteY17-792" fmla="*/ 1896653 h 4794329"/>
              <a:gd name="connsiteX18-793" fmla="*/ 5564270 w 5774797"/>
              <a:gd name="connsiteY18-794" fmla="*/ 1606041 h 4794329"/>
              <a:gd name="connsiteX19-795" fmla="*/ 5713135 w 5774797"/>
              <a:gd name="connsiteY19-796" fmla="*/ 1667703 h 4794329"/>
              <a:gd name="connsiteX20-797" fmla="*/ 5713135 w 5774797"/>
              <a:gd name="connsiteY20-798" fmla="*/ 1965433 h 4794329"/>
              <a:gd name="connsiteX21-799" fmla="*/ 3828060 w 5774797"/>
              <a:gd name="connsiteY21-800" fmla="*/ 3850507 h 4794329"/>
              <a:gd name="connsiteX22-801" fmla="*/ 3530330 w 5774797"/>
              <a:gd name="connsiteY22-802" fmla="*/ 3850507 h 4794329"/>
              <a:gd name="connsiteX23-803" fmla="*/ 3530331 w 5774797"/>
              <a:gd name="connsiteY23-804" fmla="*/ 3850507 h 4794329"/>
              <a:gd name="connsiteX24-805" fmla="*/ 3530331 w 5774797"/>
              <a:gd name="connsiteY24-806" fmla="*/ 3552777 h 4794329"/>
              <a:gd name="connsiteX25-807" fmla="*/ 5415405 w 5774797"/>
              <a:gd name="connsiteY25-808" fmla="*/ 1667703 h 4794329"/>
              <a:gd name="connsiteX26-809" fmla="*/ 5564270 w 5774797"/>
              <a:gd name="connsiteY26-810" fmla="*/ 1606041 h 4794329"/>
              <a:gd name="connsiteX27-811" fmla="*/ 5112231 w 5774797"/>
              <a:gd name="connsiteY27-812" fmla="*/ 717042 h 4794329"/>
              <a:gd name="connsiteX28-813" fmla="*/ 5261096 w 5774797"/>
              <a:gd name="connsiteY28-814" fmla="*/ 778704 h 4794329"/>
              <a:gd name="connsiteX29-815" fmla="*/ 5261096 w 5774797"/>
              <a:gd name="connsiteY29-816" fmla="*/ 1076435 h 4794329"/>
              <a:gd name="connsiteX30-817" fmla="*/ 2185905 w 5774797"/>
              <a:gd name="connsiteY30-818" fmla="*/ 4151624 h 4794329"/>
              <a:gd name="connsiteX31-819" fmla="*/ 1888175 w 5774797"/>
              <a:gd name="connsiteY31-820" fmla="*/ 4151624 h 4794329"/>
              <a:gd name="connsiteX32-821" fmla="*/ 1888176 w 5774797"/>
              <a:gd name="connsiteY32-822" fmla="*/ 4151624 h 4794329"/>
              <a:gd name="connsiteX33-823" fmla="*/ 1888176 w 5774797"/>
              <a:gd name="connsiteY33-824" fmla="*/ 3853894 h 4794329"/>
              <a:gd name="connsiteX34-825" fmla="*/ 4963366 w 5774797"/>
              <a:gd name="connsiteY34-826" fmla="*/ 778704 h 4794329"/>
              <a:gd name="connsiteX35-827" fmla="*/ 5112231 w 5774797"/>
              <a:gd name="connsiteY35-828" fmla="*/ 717042 h 4794329"/>
              <a:gd name="connsiteX36-829" fmla="*/ 4555993 w 5774797"/>
              <a:gd name="connsiteY36-830" fmla="*/ 598413 h 4794329"/>
              <a:gd name="connsiteX37-831" fmla="*/ 4704858 w 5774797"/>
              <a:gd name="connsiteY37-832" fmla="*/ 660075 h 4794329"/>
              <a:gd name="connsiteX38-833" fmla="*/ 4704858 w 5774797"/>
              <a:gd name="connsiteY38-834" fmla="*/ 957805 h 4794329"/>
              <a:gd name="connsiteX39-835" fmla="*/ 959031 w 5774797"/>
              <a:gd name="connsiteY39-836" fmla="*/ 4703631 h 4794329"/>
              <a:gd name="connsiteX40-837" fmla="*/ 661301 w 5774797"/>
              <a:gd name="connsiteY40-838" fmla="*/ 4703631 h 4794329"/>
              <a:gd name="connsiteX41-839" fmla="*/ 661302 w 5774797"/>
              <a:gd name="connsiteY41-840" fmla="*/ 4703631 h 4794329"/>
              <a:gd name="connsiteX42-841" fmla="*/ 661302 w 5774797"/>
              <a:gd name="connsiteY42-842" fmla="*/ 4405901 h 4794329"/>
              <a:gd name="connsiteX43-843" fmla="*/ 4407128 w 5774797"/>
              <a:gd name="connsiteY43-844" fmla="*/ 660075 h 4794329"/>
              <a:gd name="connsiteX44-845" fmla="*/ 4555993 w 5774797"/>
              <a:gd name="connsiteY44-846" fmla="*/ 598413 h 4794329"/>
              <a:gd name="connsiteX45-847" fmla="*/ 3285716 w 5774797"/>
              <a:gd name="connsiteY45-848" fmla="*/ 530016 h 4794329"/>
              <a:gd name="connsiteX46-849" fmla="*/ 3434581 w 5774797"/>
              <a:gd name="connsiteY46-850" fmla="*/ 591677 h 4794329"/>
              <a:gd name="connsiteX47-851" fmla="*/ 3434581 w 5774797"/>
              <a:gd name="connsiteY47-852" fmla="*/ 889408 h 4794329"/>
              <a:gd name="connsiteX48-853" fmla="*/ 359390 w 5774797"/>
              <a:gd name="connsiteY48-854" fmla="*/ 3964597 h 4794329"/>
              <a:gd name="connsiteX49-855" fmla="*/ 61661 w 5774797"/>
              <a:gd name="connsiteY49-856" fmla="*/ 3964597 h 4794329"/>
              <a:gd name="connsiteX50-857" fmla="*/ 61662 w 5774797"/>
              <a:gd name="connsiteY50-858" fmla="*/ 3964597 h 4794329"/>
              <a:gd name="connsiteX51-859" fmla="*/ 61662 w 5774797"/>
              <a:gd name="connsiteY51-860" fmla="*/ 3666867 h 4794329"/>
              <a:gd name="connsiteX52-861" fmla="*/ 3136851 w 5774797"/>
              <a:gd name="connsiteY52-862" fmla="*/ 591677 h 4794329"/>
              <a:gd name="connsiteX53-863" fmla="*/ 3285716 w 5774797"/>
              <a:gd name="connsiteY53-864" fmla="*/ 530016 h 4794329"/>
              <a:gd name="connsiteX54-865" fmla="*/ 4139534 w 5774797"/>
              <a:gd name="connsiteY54-866" fmla="*/ 347526 h 4794329"/>
              <a:gd name="connsiteX55-867" fmla="*/ 4288399 w 5774797"/>
              <a:gd name="connsiteY55-868" fmla="*/ 409188 h 4794329"/>
              <a:gd name="connsiteX56-869" fmla="*/ 4288399 w 5774797"/>
              <a:gd name="connsiteY56-870" fmla="*/ 706919 h 4794329"/>
              <a:gd name="connsiteX57-871" fmla="*/ 1213208 w 5774797"/>
              <a:gd name="connsiteY57-872" fmla="*/ 3782108 h 4794329"/>
              <a:gd name="connsiteX58-873" fmla="*/ 915478 w 5774797"/>
              <a:gd name="connsiteY58-874" fmla="*/ 3782108 h 4794329"/>
              <a:gd name="connsiteX59-875" fmla="*/ 915479 w 5774797"/>
              <a:gd name="connsiteY59-876" fmla="*/ 3782108 h 4794329"/>
              <a:gd name="connsiteX60-877" fmla="*/ 915479 w 5774797"/>
              <a:gd name="connsiteY60-878" fmla="*/ 3484378 h 4794329"/>
              <a:gd name="connsiteX61-879" fmla="*/ 3990669 w 5774797"/>
              <a:gd name="connsiteY61-880" fmla="*/ 409188 h 4794329"/>
              <a:gd name="connsiteX62-881" fmla="*/ 4139534 w 5774797"/>
              <a:gd name="connsiteY62-882" fmla="*/ 347526 h 4794329"/>
              <a:gd name="connsiteX63-883" fmla="*/ 1664402 w 5774797"/>
              <a:gd name="connsiteY63-884" fmla="*/ 126303 h 4794329"/>
              <a:gd name="connsiteX64-885" fmla="*/ 1813267 w 5774797"/>
              <a:gd name="connsiteY64-886" fmla="*/ 187965 h 4794329"/>
              <a:gd name="connsiteX65-887" fmla="*/ 1813267 w 5774797"/>
              <a:gd name="connsiteY65-888" fmla="*/ 485695 h 4794329"/>
              <a:gd name="connsiteX66-889" fmla="*/ 554549 w 5774797"/>
              <a:gd name="connsiteY66-890" fmla="*/ 1744412 h 4794329"/>
              <a:gd name="connsiteX67-891" fmla="*/ 256818 w 5774797"/>
              <a:gd name="connsiteY67-892" fmla="*/ 1744412 h 4794329"/>
              <a:gd name="connsiteX68-893" fmla="*/ 256820 w 5774797"/>
              <a:gd name="connsiteY68-894" fmla="*/ 1744412 h 4794329"/>
              <a:gd name="connsiteX69-895" fmla="*/ 256820 w 5774797"/>
              <a:gd name="connsiteY69-896" fmla="*/ 1446682 h 4794329"/>
              <a:gd name="connsiteX70-897" fmla="*/ 1515537 w 5774797"/>
              <a:gd name="connsiteY70-898" fmla="*/ 187965 h 4794329"/>
              <a:gd name="connsiteX71-899" fmla="*/ 1664402 w 5774797"/>
              <a:gd name="connsiteY71-900" fmla="*/ 126303 h 4794329"/>
              <a:gd name="connsiteX72-901" fmla="*/ 3125460 w 5774797"/>
              <a:gd name="connsiteY72-902" fmla="*/ 18853 h 4794329"/>
              <a:gd name="connsiteX73-903" fmla="*/ 3274325 w 5774797"/>
              <a:gd name="connsiteY73-904" fmla="*/ 80515 h 4794329"/>
              <a:gd name="connsiteX74-905" fmla="*/ 3274325 w 5774797"/>
              <a:gd name="connsiteY74-906" fmla="*/ 378245 h 4794329"/>
              <a:gd name="connsiteX75-907" fmla="*/ 552641 w 5774797"/>
              <a:gd name="connsiteY75-908" fmla="*/ 3099928 h 4794329"/>
              <a:gd name="connsiteX76-909" fmla="*/ 254911 w 5774797"/>
              <a:gd name="connsiteY76-910" fmla="*/ 3099928 h 4794329"/>
              <a:gd name="connsiteX77-911" fmla="*/ 254912 w 5774797"/>
              <a:gd name="connsiteY77-912" fmla="*/ 3099928 h 4794329"/>
              <a:gd name="connsiteX78-913" fmla="*/ 254912 w 5774797"/>
              <a:gd name="connsiteY78-914" fmla="*/ 2802198 h 4794329"/>
              <a:gd name="connsiteX79-915" fmla="*/ 2976595 w 5774797"/>
              <a:gd name="connsiteY79-916" fmla="*/ 80515 h 4794329"/>
              <a:gd name="connsiteX80-917" fmla="*/ 3125460 w 5774797"/>
              <a:gd name="connsiteY80-918" fmla="*/ 18853 h 4794329"/>
              <a:gd name="connsiteX81-919" fmla="*/ 2465583 w 5774797"/>
              <a:gd name="connsiteY81-920" fmla="*/ 0 h 4794329"/>
              <a:gd name="connsiteX82-921" fmla="*/ 2614448 w 5774797"/>
              <a:gd name="connsiteY82-922" fmla="*/ 61662 h 4794329"/>
              <a:gd name="connsiteX83-923" fmla="*/ 2614448 w 5774797"/>
              <a:gd name="connsiteY83-924" fmla="*/ 359392 h 4794329"/>
              <a:gd name="connsiteX84-925" fmla="*/ 632768 w 5774797"/>
              <a:gd name="connsiteY84-926" fmla="*/ 2341071 h 4794329"/>
              <a:gd name="connsiteX85-927" fmla="*/ 335037 w 5774797"/>
              <a:gd name="connsiteY85-928" fmla="*/ 2341071 h 4794329"/>
              <a:gd name="connsiteX86-929" fmla="*/ 335039 w 5774797"/>
              <a:gd name="connsiteY86-930" fmla="*/ 2341071 h 4794329"/>
              <a:gd name="connsiteX87-931" fmla="*/ 335039 w 5774797"/>
              <a:gd name="connsiteY87-932" fmla="*/ 2043341 h 4794329"/>
              <a:gd name="connsiteX88-933" fmla="*/ 2316718 w 5774797"/>
              <a:gd name="connsiteY88-934" fmla="*/ 61662 h 4794329"/>
              <a:gd name="connsiteX89-935" fmla="*/ 2465583 w 5774797"/>
              <a:gd name="connsiteY89-936" fmla="*/ 0 h 47943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  <a:cxn ang="0">
                <a:pos x="connsiteX71-143" y="connsiteY71-144"/>
              </a:cxn>
              <a:cxn ang="0">
                <a:pos x="connsiteX72-145" y="connsiteY72-146"/>
              </a:cxn>
              <a:cxn ang="0">
                <a:pos x="connsiteX73-147" y="connsiteY73-148"/>
              </a:cxn>
              <a:cxn ang="0">
                <a:pos x="connsiteX74-149" y="connsiteY74-150"/>
              </a:cxn>
              <a:cxn ang="0">
                <a:pos x="connsiteX75-151" y="connsiteY75-152"/>
              </a:cxn>
              <a:cxn ang="0">
                <a:pos x="connsiteX76-153" y="connsiteY76-154"/>
              </a:cxn>
              <a:cxn ang="0">
                <a:pos x="connsiteX77-155" y="connsiteY77-156"/>
              </a:cxn>
              <a:cxn ang="0">
                <a:pos x="connsiteX78-157" y="connsiteY78-158"/>
              </a:cxn>
              <a:cxn ang="0">
                <a:pos x="connsiteX79-159" y="connsiteY79-160"/>
              </a:cxn>
              <a:cxn ang="0">
                <a:pos x="connsiteX80-161" y="connsiteY80-162"/>
              </a:cxn>
              <a:cxn ang="0">
                <a:pos x="connsiteX81-163" y="connsiteY81-164"/>
              </a:cxn>
              <a:cxn ang="0">
                <a:pos x="connsiteX82-165" y="connsiteY82-166"/>
              </a:cxn>
              <a:cxn ang="0">
                <a:pos x="connsiteX83-167" y="connsiteY83-168"/>
              </a:cxn>
              <a:cxn ang="0">
                <a:pos x="connsiteX84-169" y="connsiteY84-170"/>
              </a:cxn>
              <a:cxn ang="0">
                <a:pos x="connsiteX85-171" y="connsiteY85-172"/>
              </a:cxn>
              <a:cxn ang="0">
                <a:pos x="connsiteX86-173" y="connsiteY86-174"/>
              </a:cxn>
              <a:cxn ang="0">
                <a:pos x="connsiteX87-175" y="connsiteY87-176"/>
              </a:cxn>
              <a:cxn ang="0">
                <a:pos x="connsiteX88-177" y="connsiteY88-178"/>
              </a:cxn>
              <a:cxn ang="0">
                <a:pos x="connsiteX89-179" y="connsiteY89-180"/>
              </a:cxn>
            </a:cxnLst>
            <a:rect l="l" t="t" r="r" b="b"/>
            <a:pathLst>
              <a:path w="5774797" h="4794329">
                <a:moveTo>
                  <a:pt x="4633897" y="3202389"/>
                </a:moveTo>
                <a:cubicBezTo>
                  <a:pt x="4687776" y="3202389"/>
                  <a:pt x="4741654" y="3222943"/>
                  <a:pt x="4782762" y="3264051"/>
                </a:cubicBezTo>
                <a:cubicBezTo>
                  <a:pt x="4864978" y="3346267"/>
                  <a:pt x="4864978" y="3479565"/>
                  <a:pt x="4782762" y="3561781"/>
                </a:cubicBezTo>
                <a:lnTo>
                  <a:pt x="4122323" y="4222219"/>
                </a:lnTo>
                <a:cubicBezTo>
                  <a:pt x="4040107" y="4304435"/>
                  <a:pt x="3906809" y="4304435"/>
                  <a:pt x="3824593" y="4222219"/>
                </a:cubicBezTo>
                <a:lnTo>
                  <a:pt x="3824594" y="4222219"/>
                </a:lnTo>
                <a:cubicBezTo>
                  <a:pt x="3742378" y="4140003"/>
                  <a:pt x="3742378" y="4006704"/>
                  <a:pt x="3824594" y="3924488"/>
                </a:cubicBezTo>
                <a:lnTo>
                  <a:pt x="4485032" y="3264051"/>
                </a:lnTo>
                <a:cubicBezTo>
                  <a:pt x="4526140" y="3222943"/>
                  <a:pt x="4580018" y="3202389"/>
                  <a:pt x="4633897" y="3202389"/>
                </a:cubicBezTo>
                <a:close/>
                <a:moveTo>
                  <a:pt x="4600666" y="1896653"/>
                </a:moveTo>
                <a:cubicBezTo>
                  <a:pt x="4654544" y="1896653"/>
                  <a:pt x="4708423" y="1917207"/>
                  <a:pt x="4749531" y="1958315"/>
                </a:cubicBezTo>
                <a:cubicBezTo>
                  <a:pt x="4831747" y="2040531"/>
                  <a:pt x="4831747" y="2173830"/>
                  <a:pt x="4749531" y="2256046"/>
                </a:cubicBezTo>
                <a:lnTo>
                  <a:pt x="2272908" y="4732667"/>
                </a:lnTo>
                <a:cubicBezTo>
                  <a:pt x="2190692" y="4814883"/>
                  <a:pt x="2057394" y="4814883"/>
                  <a:pt x="1975178" y="4732667"/>
                </a:cubicBezTo>
                <a:lnTo>
                  <a:pt x="1975180" y="4732667"/>
                </a:lnTo>
                <a:cubicBezTo>
                  <a:pt x="1892964" y="4650451"/>
                  <a:pt x="1892964" y="4517153"/>
                  <a:pt x="1975180" y="4434937"/>
                </a:cubicBezTo>
                <a:lnTo>
                  <a:pt x="4451801" y="1958315"/>
                </a:lnTo>
                <a:cubicBezTo>
                  <a:pt x="4492909" y="1917207"/>
                  <a:pt x="4546787" y="1896653"/>
                  <a:pt x="4600666" y="1896653"/>
                </a:cubicBezTo>
                <a:close/>
                <a:moveTo>
                  <a:pt x="5564270" y="1606041"/>
                </a:moveTo>
                <a:cubicBezTo>
                  <a:pt x="5618148" y="1606041"/>
                  <a:pt x="5672027" y="1626595"/>
                  <a:pt x="5713135" y="1667703"/>
                </a:cubicBezTo>
                <a:cubicBezTo>
                  <a:pt x="5795351" y="1749919"/>
                  <a:pt x="5795351" y="1883217"/>
                  <a:pt x="5713135" y="1965433"/>
                </a:cubicBezTo>
                <a:lnTo>
                  <a:pt x="3828060" y="3850507"/>
                </a:lnTo>
                <a:cubicBezTo>
                  <a:pt x="3745844" y="3932723"/>
                  <a:pt x="3612546" y="3932723"/>
                  <a:pt x="3530330" y="3850507"/>
                </a:cubicBezTo>
                <a:lnTo>
                  <a:pt x="3530331" y="3850507"/>
                </a:lnTo>
                <a:cubicBezTo>
                  <a:pt x="3448115" y="3768291"/>
                  <a:pt x="3448115" y="3634993"/>
                  <a:pt x="3530331" y="3552777"/>
                </a:cubicBezTo>
                <a:lnTo>
                  <a:pt x="5415405" y="1667703"/>
                </a:lnTo>
                <a:cubicBezTo>
                  <a:pt x="5456513" y="1626595"/>
                  <a:pt x="5510391" y="1606041"/>
                  <a:pt x="5564270" y="1606041"/>
                </a:cubicBezTo>
                <a:close/>
                <a:moveTo>
                  <a:pt x="5112231" y="717042"/>
                </a:moveTo>
                <a:cubicBezTo>
                  <a:pt x="5166109" y="717042"/>
                  <a:pt x="5219988" y="737596"/>
                  <a:pt x="5261096" y="778704"/>
                </a:cubicBezTo>
                <a:cubicBezTo>
                  <a:pt x="5343312" y="860920"/>
                  <a:pt x="5343312" y="994218"/>
                  <a:pt x="5261096" y="1076435"/>
                </a:cubicBezTo>
                <a:lnTo>
                  <a:pt x="2185905" y="4151624"/>
                </a:lnTo>
                <a:cubicBezTo>
                  <a:pt x="2103689" y="4233840"/>
                  <a:pt x="1970391" y="4233840"/>
                  <a:pt x="1888175" y="4151624"/>
                </a:cubicBezTo>
                <a:lnTo>
                  <a:pt x="1888176" y="4151624"/>
                </a:lnTo>
                <a:cubicBezTo>
                  <a:pt x="1805960" y="4069408"/>
                  <a:pt x="1805960" y="3936110"/>
                  <a:pt x="1888176" y="3853894"/>
                </a:cubicBezTo>
                <a:lnTo>
                  <a:pt x="4963366" y="778704"/>
                </a:lnTo>
                <a:cubicBezTo>
                  <a:pt x="5004474" y="737596"/>
                  <a:pt x="5058352" y="717042"/>
                  <a:pt x="5112231" y="717042"/>
                </a:cubicBezTo>
                <a:close/>
                <a:moveTo>
                  <a:pt x="4555993" y="598413"/>
                </a:moveTo>
                <a:cubicBezTo>
                  <a:pt x="4609872" y="598413"/>
                  <a:pt x="4663750" y="618967"/>
                  <a:pt x="4704858" y="660075"/>
                </a:cubicBezTo>
                <a:cubicBezTo>
                  <a:pt x="4787074" y="742291"/>
                  <a:pt x="4787074" y="875589"/>
                  <a:pt x="4704858" y="957805"/>
                </a:cubicBezTo>
                <a:lnTo>
                  <a:pt x="959031" y="4703631"/>
                </a:lnTo>
                <a:cubicBezTo>
                  <a:pt x="876815" y="4785847"/>
                  <a:pt x="743517" y="4785847"/>
                  <a:pt x="661301" y="4703631"/>
                </a:cubicBezTo>
                <a:lnTo>
                  <a:pt x="661302" y="4703631"/>
                </a:lnTo>
                <a:cubicBezTo>
                  <a:pt x="579087" y="4621415"/>
                  <a:pt x="579087" y="4488117"/>
                  <a:pt x="661302" y="4405901"/>
                </a:cubicBezTo>
                <a:lnTo>
                  <a:pt x="4407128" y="660075"/>
                </a:lnTo>
                <a:cubicBezTo>
                  <a:pt x="4448236" y="618967"/>
                  <a:pt x="4502115" y="598413"/>
                  <a:pt x="4555993" y="598413"/>
                </a:cubicBezTo>
                <a:close/>
                <a:moveTo>
                  <a:pt x="3285716" y="530016"/>
                </a:moveTo>
                <a:cubicBezTo>
                  <a:pt x="3339595" y="530015"/>
                  <a:pt x="3393473" y="550569"/>
                  <a:pt x="3434581" y="591677"/>
                </a:cubicBezTo>
                <a:cubicBezTo>
                  <a:pt x="3516797" y="673894"/>
                  <a:pt x="3516797" y="807191"/>
                  <a:pt x="3434581" y="889408"/>
                </a:cubicBezTo>
                <a:lnTo>
                  <a:pt x="359390" y="3964597"/>
                </a:lnTo>
                <a:cubicBezTo>
                  <a:pt x="277175" y="4046813"/>
                  <a:pt x="143876" y="4046813"/>
                  <a:pt x="61661" y="3964597"/>
                </a:cubicBezTo>
                <a:lnTo>
                  <a:pt x="61662" y="3964597"/>
                </a:lnTo>
                <a:cubicBezTo>
                  <a:pt x="-20554" y="3882381"/>
                  <a:pt x="-20554" y="3749083"/>
                  <a:pt x="61662" y="3666867"/>
                </a:cubicBezTo>
                <a:lnTo>
                  <a:pt x="3136851" y="591677"/>
                </a:lnTo>
                <a:cubicBezTo>
                  <a:pt x="3177959" y="550569"/>
                  <a:pt x="3231837" y="530015"/>
                  <a:pt x="3285716" y="530016"/>
                </a:cubicBezTo>
                <a:close/>
                <a:moveTo>
                  <a:pt x="4139534" y="347526"/>
                </a:moveTo>
                <a:cubicBezTo>
                  <a:pt x="4193413" y="347526"/>
                  <a:pt x="4247291" y="368080"/>
                  <a:pt x="4288399" y="409188"/>
                </a:cubicBezTo>
                <a:cubicBezTo>
                  <a:pt x="4370615" y="491405"/>
                  <a:pt x="4370615" y="624702"/>
                  <a:pt x="4288399" y="706919"/>
                </a:cubicBezTo>
                <a:lnTo>
                  <a:pt x="1213208" y="3782108"/>
                </a:lnTo>
                <a:cubicBezTo>
                  <a:pt x="1130992" y="3864324"/>
                  <a:pt x="997694" y="3864324"/>
                  <a:pt x="915478" y="3782108"/>
                </a:cubicBezTo>
                <a:lnTo>
                  <a:pt x="915479" y="3782108"/>
                </a:lnTo>
                <a:cubicBezTo>
                  <a:pt x="833263" y="3699892"/>
                  <a:pt x="833263" y="3566594"/>
                  <a:pt x="915479" y="3484378"/>
                </a:cubicBezTo>
                <a:lnTo>
                  <a:pt x="3990669" y="409188"/>
                </a:lnTo>
                <a:cubicBezTo>
                  <a:pt x="4031777" y="368080"/>
                  <a:pt x="4085655" y="347526"/>
                  <a:pt x="4139534" y="347526"/>
                </a:cubicBezTo>
                <a:close/>
                <a:moveTo>
                  <a:pt x="1664402" y="126303"/>
                </a:moveTo>
                <a:cubicBezTo>
                  <a:pt x="1718280" y="126303"/>
                  <a:pt x="1772159" y="146856"/>
                  <a:pt x="1813267" y="187965"/>
                </a:cubicBezTo>
                <a:cubicBezTo>
                  <a:pt x="1895483" y="270181"/>
                  <a:pt x="1895483" y="403479"/>
                  <a:pt x="1813267" y="485695"/>
                </a:cubicBezTo>
                <a:lnTo>
                  <a:pt x="554549" y="1744412"/>
                </a:lnTo>
                <a:cubicBezTo>
                  <a:pt x="472333" y="1826628"/>
                  <a:pt x="339035" y="1826628"/>
                  <a:pt x="256818" y="1744412"/>
                </a:cubicBezTo>
                <a:lnTo>
                  <a:pt x="256820" y="1744412"/>
                </a:lnTo>
                <a:cubicBezTo>
                  <a:pt x="174605" y="1662196"/>
                  <a:pt x="174605" y="1528898"/>
                  <a:pt x="256820" y="1446682"/>
                </a:cubicBezTo>
                <a:lnTo>
                  <a:pt x="1515537" y="187965"/>
                </a:lnTo>
                <a:cubicBezTo>
                  <a:pt x="1556645" y="146856"/>
                  <a:pt x="1610523" y="126303"/>
                  <a:pt x="1664402" y="126303"/>
                </a:cubicBezTo>
                <a:close/>
                <a:moveTo>
                  <a:pt x="3125460" y="18853"/>
                </a:moveTo>
                <a:cubicBezTo>
                  <a:pt x="3179339" y="18853"/>
                  <a:pt x="3233217" y="39407"/>
                  <a:pt x="3274325" y="80515"/>
                </a:cubicBezTo>
                <a:cubicBezTo>
                  <a:pt x="3356541" y="162731"/>
                  <a:pt x="3356541" y="296029"/>
                  <a:pt x="3274325" y="378245"/>
                </a:cubicBezTo>
                <a:lnTo>
                  <a:pt x="552641" y="3099928"/>
                </a:lnTo>
                <a:cubicBezTo>
                  <a:pt x="470425" y="3182144"/>
                  <a:pt x="337126" y="3182144"/>
                  <a:pt x="254911" y="3099928"/>
                </a:cubicBezTo>
                <a:lnTo>
                  <a:pt x="254912" y="3099928"/>
                </a:lnTo>
                <a:cubicBezTo>
                  <a:pt x="172696" y="3017712"/>
                  <a:pt x="172696" y="2884414"/>
                  <a:pt x="254912" y="2802198"/>
                </a:cubicBezTo>
                <a:lnTo>
                  <a:pt x="2976595" y="80515"/>
                </a:lnTo>
                <a:cubicBezTo>
                  <a:pt x="3017703" y="39407"/>
                  <a:pt x="3071581" y="18853"/>
                  <a:pt x="3125460" y="18853"/>
                </a:cubicBezTo>
                <a:close/>
                <a:moveTo>
                  <a:pt x="2465583" y="0"/>
                </a:moveTo>
                <a:cubicBezTo>
                  <a:pt x="2519461" y="0"/>
                  <a:pt x="2573340" y="20554"/>
                  <a:pt x="2614448" y="61662"/>
                </a:cubicBezTo>
                <a:cubicBezTo>
                  <a:pt x="2696664" y="143878"/>
                  <a:pt x="2696664" y="277176"/>
                  <a:pt x="2614448" y="359392"/>
                </a:cubicBezTo>
                <a:lnTo>
                  <a:pt x="632768" y="2341071"/>
                </a:lnTo>
                <a:cubicBezTo>
                  <a:pt x="550552" y="2423287"/>
                  <a:pt x="417253" y="2423287"/>
                  <a:pt x="335037" y="2341071"/>
                </a:cubicBezTo>
                <a:lnTo>
                  <a:pt x="335039" y="2341071"/>
                </a:lnTo>
                <a:cubicBezTo>
                  <a:pt x="252822" y="2258855"/>
                  <a:pt x="252822" y="2125557"/>
                  <a:pt x="335039" y="2043341"/>
                </a:cubicBezTo>
                <a:lnTo>
                  <a:pt x="2316718" y="61662"/>
                </a:lnTo>
                <a:cubicBezTo>
                  <a:pt x="2357826" y="20554"/>
                  <a:pt x="2411704" y="0"/>
                  <a:pt x="2465583" y="0"/>
                </a:cubicBezTo>
                <a:close/>
              </a:path>
            </a:pathLst>
          </a:cu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2DB05490-404F-484A-AFD2-FAC3DD42190A}"/>
              </a:ext>
            </a:extLst>
          </p:cNvPr>
          <p:cNvSpPr txBox="1"/>
          <p:nvPr/>
        </p:nvSpPr>
        <p:spPr>
          <a:xfrm>
            <a:off x="1047728" y="2055190"/>
            <a:ext cx="4832371" cy="227280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cs typeface="+mn-ea"/>
                <a:sym typeface="+mn-lt"/>
              </a:rPr>
              <a:t>200</a:t>
            </a:r>
            <a:r>
              <a:rPr lang="zh-CN" altLang="en-US" sz="1600" dirty="0"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600" dirty="0">
                <a:cs typeface="+mn-ea"/>
                <a:sym typeface="+mn-lt"/>
              </a:rPr>
              <a:t>5</a:t>
            </a:r>
            <a:r>
              <a:rPr lang="zh-CN" altLang="en-US" sz="1600" dirty="0"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0A95DD2-A214-41C5-AE21-CAD9C64A0497}"/>
              </a:ext>
            </a:extLst>
          </p:cNvPr>
          <p:cNvSpPr txBox="1"/>
          <p:nvPr/>
        </p:nvSpPr>
        <p:spPr>
          <a:xfrm>
            <a:off x="1047729" y="1627411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12E79A4-BB71-4E7B-8D93-E1E30B75A160}"/>
              </a:ext>
            </a:extLst>
          </p:cNvPr>
          <p:cNvSpPr txBox="1"/>
          <p:nvPr/>
        </p:nvSpPr>
        <p:spPr>
          <a:xfrm>
            <a:off x="1047728" y="4408555"/>
            <a:ext cx="4598997" cy="61965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B769A9A-BAB1-466B-B152-C68520A7DA11}"/>
              </a:ext>
            </a:extLst>
          </p:cNvPr>
          <p:cNvSpPr txBox="1"/>
          <p:nvPr/>
        </p:nvSpPr>
        <p:spPr>
          <a:xfrm>
            <a:off x="1047728" y="5028212"/>
            <a:ext cx="4598997" cy="61965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7436839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>
            <a:extLst>
              <a:ext uri="{FF2B5EF4-FFF2-40B4-BE49-F238E27FC236}">
                <a16:creationId xmlns:a16="http://schemas.microsoft.com/office/drawing/2014/main" id="{9556F336-5B0D-4368-9843-30E9E7E62D37}"/>
              </a:ext>
            </a:extLst>
          </p:cNvPr>
          <p:cNvSpPr txBox="1"/>
          <p:nvPr/>
        </p:nvSpPr>
        <p:spPr>
          <a:xfrm>
            <a:off x="428695" y="115644"/>
            <a:ext cx="1202573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37C6FF"/>
                    </a:gs>
                    <a:gs pos="100000">
                      <a:srgbClr val="2373F3"/>
                    </a:gs>
                  </a:gsLst>
                  <a:lin ang="162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5400" dirty="0">
              <a:gradFill>
                <a:gsLst>
                  <a:gs pos="0">
                    <a:srgbClr val="37C6FF"/>
                  </a:gs>
                  <a:gs pos="100000">
                    <a:srgbClr val="2373F3"/>
                  </a:gs>
                </a:gsLst>
                <a:lin ang="162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5D72212C-30F6-463F-A359-10825E5CB1ED}"/>
              </a:ext>
            </a:extLst>
          </p:cNvPr>
          <p:cNvSpPr txBox="1"/>
          <p:nvPr/>
        </p:nvSpPr>
        <p:spPr>
          <a:xfrm>
            <a:off x="1450747" y="346477"/>
            <a:ext cx="35624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373F3"/>
                </a:solidFill>
              </a:rPr>
              <a:t>单击此处添加标题文本</a:t>
            </a:r>
          </a:p>
        </p:txBody>
      </p:sp>
      <p:pic>
        <p:nvPicPr>
          <p:cNvPr id="4" name="图片占位符 6">
            <a:extLst>
              <a:ext uri="{FF2B5EF4-FFF2-40B4-BE49-F238E27FC236}">
                <a16:creationId xmlns:a16="http://schemas.microsoft.com/office/drawing/2014/main" id="{0B6CCCEF-A78B-4A0E-8546-3F345DECBB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10646" y="1533246"/>
            <a:ext cx="2782887" cy="2782886"/>
          </a:xfrm>
          <a:prstGeom prst="diamond">
            <a:avLst/>
          </a:prstGeom>
        </p:spPr>
      </p:pic>
      <p:pic>
        <p:nvPicPr>
          <p:cNvPr id="5" name="图片占位符 10">
            <a:extLst>
              <a:ext uri="{FF2B5EF4-FFF2-40B4-BE49-F238E27FC236}">
                <a16:creationId xmlns:a16="http://schemas.microsoft.com/office/drawing/2014/main" id="{A856E971-D69A-4513-B60D-522C178E96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01516" y="3114564"/>
            <a:ext cx="2782887" cy="2782887"/>
          </a:xfrm>
          <a:prstGeom prst="diamond">
            <a:avLst/>
          </a:prstGeom>
        </p:spPr>
      </p:pic>
      <p:pic>
        <p:nvPicPr>
          <p:cNvPr id="6" name="图片占位符 8">
            <a:extLst>
              <a:ext uri="{FF2B5EF4-FFF2-40B4-BE49-F238E27FC236}">
                <a16:creationId xmlns:a16="http://schemas.microsoft.com/office/drawing/2014/main" id="{27BF2722-B724-47AF-96C0-B9AC99B96EA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92386" y="1533244"/>
            <a:ext cx="2782887" cy="2782887"/>
          </a:xfrm>
          <a:prstGeom prst="diamond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098B06E9-6957-4D2A-B177-9451EE871CC1}"/>
              </a:ext>
            </a:extLst>
          </p:cNvPr>
          <p:cNvSpPr/>
          <p:nvPr/>
        </p:nvSpPr>
        <p:spPr>
          <a:xfrm rot="2700000">
            <a:off x="5107212" y="1666495"/>
            <a:ext cx="1970352" cy="1970352"/>
          </a:xfrm>
          <a:prstGeom prst="rect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2915713-CE4F-4382-A981-B31AA9CAAC42}"/>
              </a:ext>
            </a:extLst>
          </p:cNvPr>
          <p:cNvSpPr txBox="1"/>
          <p:nvPr/>
        </p:nvSpPr>
        <p:spPr>
          <a:xfrm>
            <a:off x="5291705" y="2278356"/>
            <a:ext cx="160858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</a:rPr>
              <a:t>单击此处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</a:rPr>
              <a:t>添加描述文本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418D3D3-15B2-4D21-97C0-1308460F86F6}"/>
              </a:ext>
            </a:extLst>
          </p:cNvPr>
          <p:cNvSpPr txBox="1"/>
          <p:nvPr/>
        </p:nvSpPr>
        <p:spPr>
          <a:xfrm>
            <a:off x="7382971" y="4922522"/>
            <a:ext cx="3184603" cy="116480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E60DAB1-63D7-498B-91C3-C84691504408}"/>
              </a:ext>
            </a:extLst>
          </p:cNvPr>
          <p:cNvSpPr txBox="1"/>
          <p:nvPr/>
        </p:nvSpPr>
        <p:spPr>
          <a:xfrm>
            <a:off x="1010364" y="1486865"/>
            <a:ext cx="2191739" cy="153413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7F996E8-DCCD-4126-9950-7B34E6D12995}"/>
              </a:ext>
            </a:extLst>
          </p:cNvPr>
          <p:cNvSpPr txBox="1"/>
          <p:nvPr/>
        </p:nvSpPr>
        <p:spPr>
          <a:xfrm>
            <a:off x="8762999" y="1486865"/>
            <a:ext cx="2301875" cy="153413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3155940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椭圆 43">
            <a:extLst>
              <a:ext uri="{FF2B5EF4-FFF2-40B4-BE49-F238E27FC236}">
                <a16:creationId xmlns:a16="http://schemas.microsoft.com/office/drawing/2014/main" id="{AE280E4C-491C-4E12-907F-AF6EBBDB9898}"/>
              </a:ext>
            </a:extLst>
          </p:cNvPr>
          <p:cNvSpPr/>
          <p:nvPr/>
        </p:nvSpPr>
        <p:spPr>
          <a:xfrm>
            <a:off x="3207657" y="694595"/>
            <a:ext cx="5776686" cy="5776686"/>
          </a:xfrm>
          <a:prstGeom prst="ellipse">
            <a:avLst/>
          </a:prstGeom>
          <a:gradFill>
            <a:gsLst>
              <a:gs pos="0">
                <a:srgbClr val="FFFF00">
                  <a:alpha val="49000"/>
                </a:srgbClr>
              </a:gs>
              <a:gs pos="100000">
                <a:srgbClr val="37C6FF">
                  <a:alpha val="32000"/>
                </a:srgbClr>
              </a:gs>
            </a:gsLst>
            <a:lin ang="0" scaled="1"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DB76B1A2-29E9-4FC9-A7E8-056F70A86C37}"/>
              </a:ext>
            </a:extLst>
          </p:cNvPr>
          <p:cNvSpPr/>
          <p:nvPr/>
        </p:nvSpPr>
        <p:spPr>
          <a:xfrm>
            <a:off x="0" y="-2"/>
            <a:ext cx="12191999" cy="6858001"/>
          </a:xfrm>
          <a:prstGeom prst="rect">
            <a:avLst/>
          </a:prstGeom>
          <a:noFill/>
          <a:ln w="38100" cap="flat" cmpd="sng" algn="ctr">
            <a:solidFill>
              <a:srgbClr val="2373F3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18F9093D-5FBA-462A-A00B-C41870665CEC}"/>
              </a:ext>
            </a:extLst>
          </p:cNvPr>
          <p:cNvSpPr/>
          <p:nvPr/>
        </p:nvSpPr>
        <p:spPr>
          <a:xfrm>
            <a:off x="644785" y="2133625"/>
            <a:ext cx="1611925" cy="1611925"/>
          </a:xfrm>
          <a:prstGeom prst="ellipse">
            <a:avLst/>
          </a:prstGeom>
          <a:gradFill>
            <a:gsLst>
              <a:gs pos="0">
                <a:srgbClr val="FFFF00">
                  <a:alpha val="31000"/>
                </a:srgbClr>
              </a:gs>
              <a:gs pos="100000">
                <a:srgbClr val="37C6FF">
                  <a:alpha val="82000"/>
                </a:srgbClr>
              </a:gs>
            </a:gsLst>
            <a:lin ang="0" scaled="1"/>
          </a:gradFill>
          <a:ln>
            <a:noFill/>
          </a:ln>
          <a:effectLst>
            <a:softEdge rad="444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69F00E21-1488-4B0C-8D89-5F87FEBE45BF}"/>
              </a:ext>
            </a:extLst>
          </p:cNvPr>
          <p:cNvSpPr/>
          <p:nvPr/>
        </p:nvSpPr>
        <p:spPr>
          <a:xfrm>
            <a:off x="1026395" y="-2837460"/>
            <a:ext cx="3919576" cy="3919576"/>
          </a:xfrm>
          <a:prstGeom prst="ellipse">
            <a:avLst/>
          </a:prstGeom>
          <a:gradFill>
            <a:gsLst>
              <a:gs pos="0">
                <a:srgbClr val="FFFF00">
                  <a:alpha val="31000"/>
                </a:srgbClr>
              </a:gs>
              <a:gs pos="100000">
                <a:srgbClr val="37C6FF">
                  <a:alpha val="82000"/>
                </a:srgbClr>
              </a:gs>
            </a:gsLst>
            <a:lin ang="0" scaled="1"/>
          </a:gradFill>
          <a:ln>
            <a:noFill/>
          </a:ln>
          <a:effectLst>
            <a:softEdge rad="228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BAD0779A-5CE5-48D8-B949-A1E52BFF784F}"/>
              </a:ext>
            </a:extLst>
          </p:cNvPr>
          <p:cNvSpPr/>
          <p:nvPr/>
        </p:nvSpPr>
        <p:spPr>
          <a:xfrm>
            <a:off x="8834894" y="5494213"/>
            <a:ext cx="1175887" cy="1175887"/>
          </a:xfrm>
          <a:prstGeom prst="ellipse">
            <a:avLst/>
          </a:prstGeom>
          <a:gradFill>
            <a:gsLst>
              <a:gs pos="0">
                <a:srgbClr val="FFFF00">
                  <a:alpha val="31000"/>
                </a:srgbClr>
              </a:gs>
              <a:gs pos="100000">
                <a:srgbClr val="37C6FF">
                  <a:alpha val="82000"/>
                </a:srgbClr>
              </a:gs>
            </a:gsLst>
            <a:lin ang="0" scaled="1"/>
          </a:gradFill>
          <a:ln>
            <a:noFill/>
          </a:ln>
          <a:effectLst>
            <a:softEdge rad="228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4A267E04-5D1C-4390-BD63-47F01166F9EA}"/>
              </a:ext>
            </a:extLst>
          </p:cNvPr>
          <p:cNvSpPr/>
          <p:nvPr/>
        </p:nvSpPr>
        <p:spPr>
          <a:xfrm>
            <a:off x="11209856" y="1099769"/>
            <a:ext cx="4227535" cy="4227535"/>
          </a:xfrm>
          <a:prstGeom prst="ellipse">
            <a:avLst/>
          </a:prstGeom>
          <a:gradFill>
            <a:gsLst>
              <a:gs pos="0">
                <a:srgbClr val="FFFF00">
                  <a:alpha val="31000"/>
                </a:srgbClr>
              </a:gs>
              <a:gs pos="100000">
                <a:srgbClr val="37C6FF">
                  <a:alpha val="82000"/>
                </a:srgbClr>
              </a:gs>
            </a:gsLst>
            <a:lin ang="0" scaled="1"/>
          </a:gradFill>
          <a:ln>
            <a:noFill/>
          </a:ln>
          <a:effectLst>
            <a:softEdge rad="228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C6F4624B-ADB3-4284-B290-D579F1B0834F}"/>
              </a:ext>
            </a:extLst>
          </p:cNvPr>
          <p:cNvSpPr/>
          <p:nvPr/>
        </p:nvSpPr>
        <p:spPr>
          <a:xfrm rot="10800000">
            <a:off x="67452" y="5532216"/>
            <a:ext cx="2632206" cy="2632206"/>
          </a:xfrm>
          <a:prstGeom prst="ellipse">
            <a:avLst/>
          </a:prstGeom>
          <a:gradFill>
            <a:gsLst>
              <a:gs pos="0">
                <a:srgbClr val="FFFF00">
                  <a:alpha val="31000"/>
                </a:srgbClr>
              </a:gs>
              <a:gs pos="100000">
                <a:srgbClr val="37C6FF">
                  <a:alpha val="82000"/>
                </a:srgbClr>
              </a:gs>
            </a:gsLst>
            <a:lin ang="0" scaled="1"/>
          </a:gradFill>
          <a:ln>
            <a:noFill/>
          </a:ln>
          <a:effectLst>
            <a:softEdge rad="228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图形 15">
            <a:extLst>
              <a:ext uri="{FF2B5EF4-FFF2-40B4-BE49-F238E27FC236}">
                <a16:creationId xmlns:a16="http://schemas.microsoft.com/office/drawing/2014/main" id="{21980797-15A1-4445-84E1-F81AD06D168C}"/>
              </a:ext>
            </a:extLst>
          </p:cNvPr>
          <p:cNvGrpSpPr/>
          <p:nvPr/>
        </p:nvGrpSpPr>
        <p:grpSpPr>
          <a:xfrm rot="5400000">
            <a:off x="3150597" y="1535636"/>
            <a:ext cx="388052" cy="1159830"/>
            <a:chOff x="6861060" y="3923407"/>
            <a:chExt cx="170687" cy="510158"/>
          </a:xfrm>
          <a:solidFill>
            <a:srgbClr val="37C6FF"/>
          </a:solidFill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43B5329D-A7F5-4DCF-BC7A-B39911EC5513}"/>
                </a:ext>
              </a:extLst>
            </p:cNvPr>
            <p:cNvSpPr/>
            <p:nvPr/>
          </p:nvSpPr>
          <p:spPr>
            <a:xfrm>
              <a:off x="6995172" y="3923407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DEE1964D-5960-43A2-81CF-EDC6E622521D}"/>
                </a:ext>
              </a:extLst>
            </p:cNvPr>
            <p:cNvSpPr/>
            <p:nvPr/>
          </p:nvSpPr>
          <p:spPr>
            <a:xfrm>
              <a:off x="6961644" y="3923407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32440190-258D-4290-BD31-E8287C4D1F3D}"/>
                </a:ext>
              </a:extLst>
            </p:cNvPr>
            <p:cNvSpPr/>
            <p:nvPr/>
          </p:nvSpPr>
          <p:spPr>
            <a:xfrm>
              <a:off x="6928116" y="3923407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357F470D-D0DA-4E3D-9FAA-C38E33AB642C}"/>
                </a:ext>
              </a:extLst>
            </p:cNvPr>
            <p:cNvSpPr/>
            <p:nvPr/>
          </p:nvSpPr>
          <p:spPr>
            <a:xfrm>
              <a:off x="6894588" y="3923407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5C113E23-50FB-4374-A483-B5EC8D7CC928}"/>
                </a:ext>
              </a:extLst>
            </p:cNvPr>
            <p:cNvSpPr/>
            <p:nvPr/>
          </p:nvSpPr>
          <p:spPr>
            <a:xfrm>
              <a:off x="6861060" y="3923407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F2E59349-E1AD-47B3-97CE-26FEACADDC59}"/>
              </a:ext>
            </a:extLst>
          </p:cNvPr>
          <p:cNvSpPr/>
          <p:nvPr/>
        </p:nvSpPr>
        <p:spPr>
          <a:xfrm>
            <a:off x="8298359" y="4595171"/>
            <a:ext cx="623114" cy="661902"/>
          </a:xfrm>
          <a:custGeom>
            <a:avLst/>
            <a:gdLst>
              <a:gd name="connsiteX0" fmla="*/ 124873 w 310610"/>
              <a:gd name="connsiteY0" fmla="*/ 0 h 329945"/>
              <a:gd name="connsiteX1" fmla="*/ 0 w 310610"/>
              <a:gd name="connsiteY1" fmla="*/ 110014 h 329945"/>
              <a:gd name="connsiteX2" fmla="*/ 29909 w 310610"/>
              <a:gd name="connsiteY2" fmla="*/ 272701 h 329945"/>
              <a:gd name="connsiteX3" fmla="*/ 185547 w 310610"/>
              <a:gd name="connsiteY3" fmla="*/ 329946 h 329945"/>
              <a:gd name="connsiteX4" fmla="*/ 310611 w 310610"/>
              <a:gd name="connsiteY4" fmla="*/ 221075 h 329945"/>
              <a:gd name="connsiteX5" fmla="*/ 280702 w 310610"/>
              <a:gd name="connsiteY5" fmla="*/ 58388 h 329945"/>
              <a:gd name="connsiteX6" fmla="*/ 124873 w 310610"/>
              <a:gd name="connsiteY6" fmla="*/ 0 h 329945"/>
              <a:gd name="connsiteX7" fmla="*/ 272891 w 310610"/>
              <a:gd name="connsiteY7" fmla="*/ 61436 h 329945"/>
              <a:gd name="connsiteX8" fmla="*/ 155067 w 310610"/>
              <a:gd name="connsiteY8" fmla="*/ 164020 h 329945"/>
              <a:gd name="connsiteX9" fmla="*/ 8477 w 310610"/>
              <a:gd name="connsiteY9" fmla="*/ 110109 h 329945"/>
              <a:gd name="connsiteX10" fmla="*/ 126111 w 310610"/>
              <a:gd name="connsiteY10" fmla="*/ 6477 h 329945"/>
              <a:gd name="connsiteX11" fmla="*/ 272891 w 310610"/>
              <a:gd name="connsiteY11" fmla="*/ 61436 h 329945"/>
              <a:gd name="connsiteX12" fmla="*/ 6668 w 310610"/>
              <a:gd name="connsiteY12" fmla="*/ 115443 h 329945"/>
              <a:gd name="connsiteX13" fmla="*/ 153162 w 310610"/>
              <a:gd name="connsiteY13" fmla="*/ 169354 h 329945"/>
              <a:gd name="connsiteX14" fmla="*/ 181356 w 310610"/>
              <a:gd name="connsiteY14" fmla="*/ 322517 h 329945"/>
              <a:gd name="connsiteX15" fmla="*/ 34862 w 310610"/>
              <a:gd name="connsiteY15" fmla="*/ 268605 h 329945"/>
              <a:gd name="connsiteX16" fmla="*/ 6668 w 310610"/>
              <a:gd name="connsiteY16" fmla="*/ 115443 h 329945"/>
              <a:gd name="connsiteX17" fmla="*/ 186786 w 310610"/>
              <a:gd name="connsiteY17" fmla="*/ 321469 h 329945"/>
              <a:gd name="connsiteX18" fmla="*/ 158591 w 310610"/>
              <a:gd name="connsiteY18" fmla="*/ 168307 h 329945"/>
              <a:gd name="connsiteX19" fmla="*/ 276320 w 310610"/>
              <a:gd name="connsiteY19" fmla="*/ 65818 h 329945"/>
              <a:gd name="connsiteX20" fmla="*/ 304515 w 310610"/>
              <a:gd name="connsiteY20" fmla="*/ 218980 h 329945"/>
              <a:gd name="connsiteX21" fmla="*/ 186786 w 310610"/>
              <a:gd name="connsiteY21" fmla="*/ 321469 h 329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10610" h="329945">
                <a:moveTo>
                  <a:pt x="124873" y="0"/>
                </a:moveTo>
                <a:lnTo>
                  <a:pt x="0" y="110014"/>
                </a:lnTo>
                <a:lnTo>
                  <a:pt x="29909" y="272701"/>
                </a:lnTo>
                <a:lnTo>
                  <a:pt x="185547" y="329946"/>
                </a:lnTo>
                <a:lnTo>
                  <a:pt x="310611" y="221075"/>
                </a:lnTo>
                <a:lnTo>
                  <a:pt x="280702" y="58388"/>
                </a:lnTo>
                <a:lnTo>
                  <a:pt x="124873" y="0"/>
                </a:lnTo>
                <a:close/>
                <a:moveTo>
                  <a:pt x="272891" y="61436"/>
                </a:moveTo>
                <a:lnTo>
                  <a:pt x="155067" y="164020"/>
                </a:lnTo>
                <a:lnTo>
                  <a:pt x="8477" y="110109"/>
                </a:lnTo>
                <a:lnTo>
                  <a:pt x="126111" y="6477"/>
                </a:lnTo>
                <a:lnTo>
                  <a:pt x="272891" y="61436"/>
                </a:lnTo>
                <a:close/>
                <a:moveTo>
                  <a:pt x="6668" y="115443"/>
                </a:moveTo>
                <a:lnTo>
                  <a:pt x="153162" y="169354"/>
                </a:lnTo>
                <a:lnTo>
                  <a:pt x="181356" y="322517"/>
                </a:lnTo>
                <a:lnTo>
                  <a:pt x="34862" y="268605"/>
                </a:lnTo>
                <a:lnTo>
                  <a:pt x="6668" y="115443"/>
                </a:lnTo>
                <a:close/>
                <a:moveTo>
                  <a:pt x="186786" y="321469"/>
                </a:moveTo>
                <a:lnTo>
                  <a:pt x="158591" y="168307"/>
                </a:lnTo>
                <a:lnTo>
                  <a:pt x="276320" y="65818"/>
                </a:lnTo>
                <a:lnTo>
                  <a:pt x="304515" y="218980"/>
                </a:lnTo>
                <a:lnTo>
                  <a:pt x="186786" y="321469"/>
                </a:lnTo>
                <a:close/>
              </a:path>
            </a:pathLst>
          </a:custGeom>
          <a:solidFill>
            <a:srgbClr val="37C6FF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A91BDAC-9B1B-4731-BB97-E6A5478635B7}"/>
              </a:ext>
            </a:extLst>
          </p:cNvPr>
          <p:cNvGrpSpPr/>
          <p:nvPr/>
        </p:nvGrpSpPr>
        <p:grpSpPr>
          <a:xfrm>
            <a:off x="3862705" y="2915250"/>
            <a:ext cx="4466589" cy="729027"/>
            <a:chOff x="4473458" y="1562100"/>
            <a:chExt cx="6086437" cy="729027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1394C6B7-2975-45B2-82C9-A1CDE30D9C22}"/>
                </a:ext>
              </a:extLst>
            </p:cNvPr>
            <p:cNvSpPr/>
            <p:nvPr/>
          </p:nvSpPr>
          <p:spPr>
            <a:xfrm>
              <a:off x="4473458" y="1562100"/>
              <a:ext cx="5946893" cy="620671"/>
            </a:xfrm>
            <a:prstGeom prst="roundRect">
              <a:avLst>
                <a:gd name="adj" fmla="val 0"/>
              </a:avLst>
            </a:prstGeom>
            <a:solidFill>
              <a:srgbClr val="2373F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45FFFCE4-329D-4702-8740-B752CA77BCC1}"/>
                </a:ext>
              </a:extLst>
            </p:cNvPr>
            <p:cNvSpPr/>
            <p:nvPr/>
          </p:nvSpPr>
          <p:spPr>
            <a:xfrm>
              <a:off x="4613002" y="1670456"/>
              <a:ext cx="5946893" cy="620671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7BB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32890953-6311-4C00-B239-94244F00F432}"/>
              </a:ext>
            </a:extLst>
          </p:cNvPr>
          <p:cNvSpPr txBox="1"/>
          <p:nvPr/>
        </p:nvSpPr>
        <p:spPr>
          <a:xfrm>
            <a:off x="4875485" y="1099769"/>
            <a:ext cx="2739853" cy="221599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3800" dirty="0">
                <a:gradFill>
                  <a:gsLst>
                    <a:gs pos="0">
                      <a:srgbClr val="37C6FF"/>
                    </a:gs>
                    <a:gs pos="100000">
                      <a:srgbClr val="2373F3"/>
                    </a:gs>
                  </a:gsLst>
                  <a:lin ang="162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13800" dirty="0">
              <a:gradFill>
                <a:gsLst>
                  <a:gs pos="0">
                    <a:srgbClr val="37C6FF"/>
                  </a:gs>
                  <a:gs pos="100000">
                    <a:srgbClr val="2373F3"/>
                  </a:gs>
                </a:gsLst>
                <a:lin ang="162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4A2DCD27-A019-4AFE-9229-8209D9120EA4}"/>
              </a:ext>
            </a:extLst>
          </p:cNvPr>
          <p:cNvSpPr txBox="1"/>
          <p:nvPr/>
        </p:nvSpPr>
        <p:spPr>
          <a:xfrm>
            <a:off x="4658652" y="3080138"/>
            <a:ext cx="287469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B1FCFDF6-1D00-4347-A477-10D2B5982CDF}"/>
              </a:ext>
            </a:extLst>
          </p:cNvPr>
          <p:cNvSpPr txBox="1"/>
          <p:nvPr/>
        </p:nvSpPr>
        <p:spPr>
          <a:xfrm>
            <a:off x="4387301" y="3919574"/>
            <a:ext cx="3447072" cy="11648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1522005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>
            <a:extLst>
              <a:ext uri="{FF2B5EF4-FFF2-40B4-BE49-F238E27FC236}">
                <a16:creationId xmlns:a16="http://schemas.microsoft.com/office/drawing/2014/main" id="{9556F336-5B0D-4368-9843-30E9E7E62D37}"/>
              </a:ext>
            </a:extLst>
          </p:cNvPr>
          <p:cNvSpPr txBox="1"/>
          <p:nvPr/>
        </p:nvSpPr>
        <p:spPr>
          <a:xfrm>
            <a:off x="428695" y="115644"/>
            <a:ext cx="1184940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37C6FF"/>
                    </a:gs>
                    <a:gs pos="100000">
                      <a:srgbClr val="2373F3"/>
                    </a:gs>
                  </a:gsLst>
                  <a:lin ang="162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5400" dirty="0">
              <a:gradFill>
                <a:gsLst>
                  <a:gs pos="0">
                    <a:srgbClr val="37C6FF"/>
                  </a:gs>
                  <a:gs pos="100000">
                    <a:srgbClr val="2373F3"/>
                  </a:gs>
                </a:gsLst>
                <a:lin ang="162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5D72212C-30F6-463F-A359-10825E5CB1ED}"/>
              </a:ext>
            </a:extLst>
          </p:cNvPr>
          <p:cNvSpPr txBox="1"/>
          <p:nvPr/>
        </p:nvSpPr>
        <p:spPr>
          <a:xfrm>
            <a:off x="1450747" y="346477"/>
            <a:ext cx="35624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373F3"/>
                </a:solidFill>
              </a:rPr>
              <a:t>单击此处添加标题文本</a:t>
            </a:r>
          </a:p>
        </p:txBody>
      </p:sp>
      <p:grpSp>
        <p:nvGrpSpPr>
          <p:cNvPr id="4" name="08711b99-5076-42ab-8052-9c6e5b89f4ee">
            <a:extLst>
              <a:ext uri="{FF2B5EF4-FFF2-40B4-BE49-F238E27FC236}">
                <a16:creationId xmlns:a16="http://schemas.microsoft.com/office/drawing/2014/main" id="{5E48EC82-26DF-4C93-8CFC-7762BB01176F}"/>
              </a:ext>
            </a:extLst>
          </p:cNvPr>
          <p:cNvGrpSpPr>
            <a:grpSpLocks noChangeAspect="1"/>
          </p:cNvGrpSpPr>
          <p:nvPr/>
        </p:nvGrpSpPr>
        <p:grpSpPr>
          <a:xfrm>
            <a:off x="3593784" y="1826398"/>
            <a:ext cx="5199922" cy="3944830"/>
            <a:chOff x="3301042" y="1308654"/>
            <a:chExt cx="5589917" cy="4240693"/>
          </a:xfrm>
        </p:grpSpPr>
        <p:sp>
          <p:nvSpPr>
            <p:cNvPr id="5" name="Arc 12">
              <a:extLst>
                <a:ext uri="{FF2B5EF4-FFF2-40B4-BE49-F238E27FC236}">
                  <a16:creationId xmlns:a16="http://schemas.microsoft.com/office/drawing/2014/main" id="{AE395FB5-1586-4966-AAA3-217536273AEC}"/>
                </a:ext>
              </a:extLst>
            </p:cNvPr>
            <p:cNvSpPr/>
            <p:nvPr/>
          </p:nvSpPr>
          <p:spPr>
            <a:xfrm flipH="1" flipV="1">
              <a:off x="3975654" y="1308654"/>
              <a:ext cx="4240694" cy="4240693"/>
            </a:xfrm>
            <a:prstGeom prst="arc">
              <a:avLst>
                <a:gd name="adj1" fmla="val 12136914"/>
                <a:gd name="adj2" fmla="val 20239707"/>
              </a:avLst>
            </a:prstGeom>
            <a:ln w="19050">
              <a:solidFill>
                <a:schemeClr val="bg1">
                  <a:lumMod val="75000"/>
                </a:schemeClr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6" name="Group 1">
              <a:extLst>
                <a:ext uri="{FF2B5EF4-FFF2-40B4-BE49-F238E27FC236}">
                  <a16:creationId xmlns:a16="http://schemas.microsoft.com/office/drawing/2014/main" id="{49F4B191-37EC-4127-AE4A-8330ACEE641F}"/>
                </a:ext>
              </a:extLst>
            </p:cNvPr>
            <p:cNvGrpSpPr/>
            <p:nvPr/>
          </p:nvGrpSpPr>
          <p:grpSpPr>
            <a:xfrm>
              <a:off x="3301042" y="1308654"/>
              <a:ext cx="5589917" cy="4240693"/>
              <a:chOff x="3301042" y="1586073"/>
              <a:chExt cx="5589917" cy="4240693"/>
            </a:xfrm>
          </p:grpSpPr>
          <p:sp>
            <p:nvSpPr>
              <p:cNvPr id="7" name="Oval 8">
                <a:extLst>
                  <a:ext uri="{FF2B5EF4-FFF2-40B4-BE49-F238E27FC236}">
                    <a16:creationId xmlns:a16="http://schemas.microsoft.com/office/drawing/2014/main" id="{3FAC69F7-DCD4-450C-9491-95CC27B9B488}"/>
                  </a:ext>
                </a:extLst>
              </p:cNvPr>
              <p:cNvSpPr/>
              <p:nvPr/>
            </p:nvSpPr>
            <p:spPr>
              <a:xfrm>
                <a:off x="4535521" y="2145942"/>
                <a:ext cx="3120960" cy="3120955"/>
              </a:xfrm>
              <a:prstGeom prst="ellipse">
                <a:avLst/>
              </a:prstGeom>
              <a:solidFill>
                <a:srgbClr val="2373F3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bIns="360000" anchor="b" anchorCtr="1">
                <a:norm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endParaRPr lang="zh-CN" alt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Oval 9">
                <a:extLst>
                  <a:ext uri="{FF2B5EF4-FFF2-40B4-BE49-F238E27FC236}">
                    <a16:creationId xmlns:a16="http://schemas.microsoft.com/office/drawing/2014/main" id="{0DFC6AA9-19D1-4F2B-B76E-2892CAE16386}"/>
                  </a:ext>
                </a:extLst>
              </p:cNvPr>
              <p:cNvSpPr/>
              <p:nvPr/>
            </p:nvSpPr>
            <p:spPr>
              <a:xfrm>
                <a:off x="3301042" y="2896402"/>
                <a:ext cx="1620039" cy="1620036"/>
              </a:xfrm>
              <a:prstGeom prst="ellipse">
                <a:avLst/>
              </a:prstGeom>
              <a:solidFill>
                <a:srgbClr val="7BB0FF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" name="Oval 10">
                <a:extLst>
                  <a:ext uri="{FF2B5EF4-FFF2-40B4-BE49-F238E27FC236}">
                    <a16:creationId xmlns:a16="http://schemas.microsoft.com/office/drawing/2014/main" id="{52443BE9-58C6-4C3B-AFC0-1DE14105ED91}"/>
                  </a:ext>
                </a:extLst>
              </p:cNvPr>
              <p:cNvSpPr/>
              <p:nvPr/>
            </p:nvSpPr>
            <p:spPr>
              <a:xfrm>
                <a:off x="7270920" y="2896402"/>
                <a:ext cx="1620039" cy="1620036"/>
              </a:xfrm>
              <a:prstGeom prst="ellipse">
                <a:avLst/>
              </a:prstGeom>
              <a:solidFill>
                <a:srgbClr val="37C6FF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" name="Arc 11">
                <a:extLst>
                  <a:ext uri="{FF2B5EF4-FFF2-40B4-BE49-F238E27FC236}">
                    <a16:creationId xmlns:a16="http://schemas.microsoft.com/office/drawing/2014/main" id="{0623139D-5D63-4C0D-9FB7-A84B2105B5D0}"/>
                  </a:ext>
                </a:extLst>
              </p:cNvPr>
              <p:cNvSpPr/>
              <p:nvPr/>
            </p:nvSpPr>
            <p:spPr>
              <a:xfrm>
                <a:off x="3975654" y="1586073"/>
                <a:ext cx="4240694" cy="4240693"/>
              </a:xfrm>
              <a:prstGeom prst="arc">
                <a:avLst>
                  <a:gd name="adj1" fmla="val 12136914"/>
                  <a:gd name="adj2" fmla="val 20239707"/>
                </a:avLst>
              </a:prstGeom>
              <a:ln w="19050"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" name="Freeform: Shape 15">
                <a:extLst>
                  <a:ext uri="{FF2B5EF4-FFF2-40B4-BE49-F238E27FC236}">
                    <a16:creationId xmlns:a16="http://schemas.microsoft.com/office/drawing/2014/main" id="{D091A128-1711-4285-8731-CBB46E32DD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2393" y="3441049"/>
                <a:ext cx="637337" cy="530742"/>
              </a:xfrm>
              <a:custGeom>
                <a:avLst/>
                <a:gdLst>
                  <a:gd name="T0" fmla="*/ 1028 w 1149"/>
                  <a:gd name="T1" fmla="*/ 541 h 955"/>
                  <a:gd name="T2" fmla="*/ 1044 w 1149"/>
                  <a:gd name="T3" fmla="*/ 661 h 955"/>
                  <a:gd name="T4" fmla="*/ 1005 w 1149"/>
                  <a:gd name="T5" fmla="*/ 753 h 955"/>
                  <a:gd name="T6" fmla="*/ 915 w 1149"/>
                  <a:gd name="T7" fmla="*/ 813 h 955"/>
                  <a:gd name="T8" fmla="*/ 862 w 1149"/>
                  <a:gd name="T9" fmla="*/ 882 h 955"/>
                  <a:gd name="T10" fmla="*/ 786 w 1149"/>
                  <a:gd name="T11" fmla="*/ 926 h 955"/>
                  <a:gd name="T12" fmla="*/ 670 w 1149"/>
                  <a:gd name="T13" fmla="*/ 944 h 955"/>
                  <a:gd name="T14" fmla="*/ 702 w 1149"/>
                  <a:gd name="T15" fmla="*/ 895 h 955"/>
                  <a:gd name="T16" fmla="*/ 752 w 1149"/>
                  <a:gd name="T17" fmla="*/ 876 h 955"/>
                  <a:gd name="T18" fmla="*/ 670 w 1149"/>
                  <a:gd name="T19" fmla="*/ 761 h 955"/>
                  <a:gd name="T20" fmla="*/ 793 w 1149"/>
                  <a:gd name="T21" fmla="*/ 816 h 955"/>
                  <a:gd name="T22" fmla="*/ 854 w 1149"/>
                  <a:gd name="T23" fmla="*/ 819 h 955"/>
                  <a:gd name="T24" fmla="*/ 754 w 1149"/>
                  <a:gd name="T25" fmla="*/ 707 h 955"/>
                  <a:gd name="T26" fmla="*/ 767 w 1149"/>
                  <a:gd name="T27" fmla="*/ 662 h 955"/>
                  <a:gd name="T28" fmla="*/ 909 w 1149"/>
                  <a:gd name="T29" fmla="*/ 755 h 955"/>
                  <a:gd name="T30" fmla="*/ 948 w 1149"/>
                  <a:gd name="T31" fmla="*/ 714 h 955"/>
                  <a:gd name="T32" fmla="*/ 813 w 1149"/>
                  <a:gd name="T33" fmla="*/ 581 h 955"/>
                  <a:gd name="T34" fmla="*/ 858 w 1149"/>
                  <a:gd name="T35" fmla="*/ 566 h 955"/>
                  <a:gd name="T36" fmla="*/ 998 w 1149"/>
                  <a:gd name="T37" fmla="*/ 628 h 955"/>
                  <a:gd name="T38" fmla="*/ 683 w 1149"/>
                  <a:gd name="T39" fmla="*/ 301 h 955"/>
                  <a:gd name="T40" fmla="*/ 730 w 1149"/>
                  <a:gd name="T41" fmla="*/ 285 h 955"/>
                  <a:gd name="T42" fmla="*/ 97 w 1149"/>
                  <a:gd name="T43" fmla="*/ 439 h 955"/>
                  <a:gd name="T44" fmla="*/ 0 w 1149"/>
                  <a:gd name="T45" fmla="*/ 254 h 955"/>
                  <a:gd name="T46" fmla="*/ 174 w 1149"/>
                  <a:gd name="T47" fmla="*/ 32 h 955"/>
                  <a:gd name="T48" fmla="*/ 260 w 1149"/>
                  <a:gd name="T49" fmla="*/ 2 h 955"/>
                  <a:gd name="T50" fmla="*/ 362 w 1149"/>
                  <a:gd name="T51" fmla="*/ 59 h 955"/>
                  <a:gd name="T52" fmla="*/ 525 w 1149"/>
                  <a:gd name="T53" fmla="*/ 40 h 955"/>
                  <a:gd name="T54" fmla="*/ 338 w 1149"/>
                  <a:gd name="T55" fmla="*/ 112 h 955"/>
                  <a:gd name="T56" fmla="*/ 233 w 1149"/>
                  <a:gd name="T57" fmla="*/ 59 h 955"/>
                  <a:gd name="T58" fmla="*/ 60 w 1149"/>
                  <a:gd name="T59" fmla="*/ 267 h 955"/>
                  <a:gd name="T60" fmla="*/ 143 w 1149"/>
                  <a:gd name="T61" fmla="*/ 367 h 955"/>
                  <a:gd name="T62" fmla="*/ 149 w 1149"/>
                  <a:gd name="T63" fmla="*/ 500 h 955"/>
                  <a:gd name="T64" fmla="*/ 538 w 1149"/>
                  <a:gd name="T65" fmla="*/ 788 h 955"/>
                  <a:gd name="T66" fmla="*/ 512 w 1149"/>
                  <a:gd name="T67" fmla="*/ 773 h 955"/>
                  <a:gd name="T68" fmla="*/ 456 w 1149"/>
                  <a:gd name="T69" fmla="*/ 707 h 955"/>
                  <a:gd name="T70" fmla="*/ 394 w 1149"/>
                  <a:gd name="T71" fmla="*/ 710 h 955"/>
                  <a:gd name="T72" fmla="*/ 370 w 1149"/>
                  <a:gd name="T73" fmla="*/ 642 h 955"/>
                  <a:gd name="T74" fmla="*/ 295 w 1149"/>
                  <a:gd name="T75" fmla="*/ 627 h 955"/>
                  <a:gd name="T76" fmla="*/ 283 w 1149"/>
                  <a:gd name="T77" fmla="*/ 546 h 955"/>
                  <a:gd name="T78" fmla="*/ 195 w 1149"/>
                  <a:gd name="T79" fmla="*/ 527 h 955"/>
                  <a:gd name="T80" fmla="*/ 135 w 1149"/>
                  <a:gd name="T81" fmla="*/ 607 h 955"/>
                  <a:gd name="T82" fmla="*/ 174 w 1149"/>
                  <a:gd name="T83" fmla="*/ 681 h 955"/>
                  <a:gd name="T84" fmla="*/ 230 w 1149"/>
                  <a:gd name="T85" fmla="*/ 692 h 955"/>
                  <a:gd name="T86" fmla="*/ 239 w 1149"/>
                  <a:gd name="T87" fmla="*/ 794 h 955"/>
                  <a:gd name="T88" fmla="*/ 341 w 1149"/>
                  <a:gd name="T89" fmla="*/ 789 h 955"/>
                  <a:gd name="T90" fmla="*/ 358 w 1149"/>
                  <a:gd name="T91" fmla="*/ 843 h 955"/>
                  <a:gd name="T92" fmla="*/ 458 w 1149"/>
                  <a:gd name="T93" fmla="*/ 862 h 955"/>
                  <a:gd name="T94" fmla="*/ 478 w 1149"/>
                  <a:gd name="T95" fmla="*/ 883 h 955"/>
                  <a:gd name="T96" fmla="*/ 540 w 1149"/>
                  <a:gd name="T97" fmla="*/ 937 h 955"/>
                  <a:gd name="T98" fmla="*/ 618 w 1149"/>
                  <a:gd name="T99" fmla="*/ 894 h 955"/>
                  <a:gd name="T100" fmla="*/ 602 w 1149"/>
                  <a:gd name="T101" fmla="*/ 804 h 955"/>
                  <a:gd name="T102" fmla="*/ 1035 w 1149"/>
                  <a:gd name="T103" fmla="*/ 442 h 955"/>
                  <a:gd name="T104" fmla="*/ 1090 w 1149"/>
                  <a:gd name="T105" fmla="*/ 313 h 955"/>
                  <a:gd name="T106" fmla="*/ 1130 w 1149"/>
                  <a:gd name="T107" fmla="*/ 172 h 955"/>
                  <a:gd name="T108" fmla="*/ 864 w 1149"/>
                  <a:gd name="T109" fmla="*/ 42 h 955"/>
                  <a:gd name="T110" fmla="*/ 685 w 1149"/>
                  <a:gd name="T111" fmla="*/ 43 h 955"/>
                  <a:gd name="T112" fmla="*/ 333 w 1149"/>
                  <a:gd name="T113" fmla="*/ 247 h 955"/>
                  <a:gd name="T114" fmla="*/ 358 w 1149"/>
                  <a:gd name="T115" fmla="*/ 338 h 955"/>
                  <a:gd name="T116" fmla="*/ 609 w 1149"/>
                  <a:gd name="T117" fmla="*/ 222 h 955"/>
                  <a:gd name="T118" fmla="*/ 713 w 1149"/>
                  <a:gd name="T119" fmla="*/ 240 h 955"/>
                  <a:gd name="T120" fmla="*/ 797 w 1149"/>
                  <a:gd name="T121" fmla="*/ 256 h 9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49" h="955">
                    <a:moveTo>
                      <a:pt x="748" y="284"/>
                    </a:moveTo>
                    <a:lnTo>
                      <a:pt x="748" y="284"/>
                    </a:lnTo>
                    <a:lnTo>
                      <a:pt x="852" y="378"/>
                    </a:lnTo>
                    <a:lnTo>
                      <a:pt x="903" y="424"/>
                    </a:lnTo>
                    <a:lnTo>
                      <a:pt x="954" y="473"/>
                    </a:lnTo>
                    <a:lnTo>
                      <a:pt x="954" y="473"/>
                    </a:lnTo>
                    <a:lnTo>
                      <a:pt x="961" y="478"/>
                    </a:lnTo>
                    <a:lnTo>
                      <a:pt x="968" y="484"/>
                    </a:lnTo>
                    <a:lnTo>
                      <a:pt x="1006" y="518"/>
                    </a:lnTo>
                    <a:lnTo>
                      <a:pt x="1028" y="541"/>
                    </a:lnTo>
                    <a:lnTo>
                      <a:pt x="1028" y="541"/>
                    </a:lnTo>
                    <a:lnTo>
                      <a:pt x="1037" y="552"/>
                    </a:lnTo>
                    <a:lnTo>
                      <a:pt x="1044" y="562"/>
                    </a:lnTo>
                    <a:lnTo>
                      <a:pt x="1050" y="573"/>
                    </a:lnTo>
                    <a:lnTo>
                      <a:pt x="1054" y="585"/>
                    </a:lnTo>
                    <a:lnTo>
                      <a:pt x="1057" y="596"/>
                    </a:lnTo>
                    <a:lnTo>
                      <a:pt x="1057" y="607"/>
                    </a:lnTo>
                    <a:lnTo>
                      <a:pt x="1057" y="618"/>
                    </a:lnTo>
                    <a:lnTo>
                      <a:pt x="1056" y="630"/>
                    </a:lnTo>
                    <a:lnTo>
                      <a:pt x="1054" y="641"/>
                    </a:lnTo>
                    <a:lnTo>
                      <a:pt x="1049" y="651"/>
                    </a:lnTo>
                    <a:lnTo>
                      <a:pt x="1044" y="661"/>
                    </a:lnTo>
                    <a:lnTo>
                      <a:pt x="1038" y="671"/>
                    </a:lnTo>
                    <a:lnTo>
                      <a:pt x="1030" y="679"/>
                    </a:lnTo>
                    <a:lnTo>
                      <a:pt x="1022" y="686"/>
                    </a:lnTo>
                    <a:lnTo>
                      <a:pt x="1013" y="692"/>
                    </a:lnTo>
                    <a:lnTo>
                      <a:pt x="1003" y="697"/>
                    </a:lnTo>
                    <a:lnTo>
                      <a:pt x="1003" y="697"/>
                    </a:lnTo>
                    <a:lnTo>
                      <a:pt x="1006" y="709"/>
                    </a:lnTo>
                    <a:lnTo>
                      <a:pt x="1009" y="720"/>
                    </a:lnTo>
                    <a:lnTo>
                      <a:pt x="1009" y="731"/>
                    </a:lnTo>
                    <a:lnTo>
                      <a:pt x="1008" y="742"/>
                    </a:lnTo>
                    <a:lnTo>
                      <a:pt x="1005" y="753"/>
                    </a:lnTo>
                    <a:lnTo>
                      <a:pt x="1002" y="762"/>
                    </a:lnTo>
                    <a:lnTo>
                      <a:pt x="997" y="772"/>
                    </a:lnTo>
                    <a:lnTo>
                      <a:pt x="991" y="780"/>
                    </a:lnTo>
                    <a:lnTo>
                      <a:pt x="984" y="787"/>
                    </a:lnTo>
                    <a:lnTo>
                      <a:pt x="977" y="794"/>
                    </a:lnTo>
                    <a:lnTo>
                      <a:pt x="967" y="800"/>
                    </a:lnTo>
                    <a:lnTo>
                      <a:pt x="958" y="806"/>
                    </a:lnTo>
                    <a:lnTo>
                      <a:pt x="948" y="810"/>
                    </a:lnTo>
                    <a:lnTo>
                      <a:pt x="937" y="812"/>
                    </a:lnTo>
                    <a:lnTo>
                      <a:pt x="927" y="813"/>
                    </a:lnTo>
                    <a:lnTo>
                      <a:pt x="915" y="813"/>
                    </a:lnTo>
                    <a:lnTo>
                      <a:pt x="915" y="813"/>
                    </a:lnTo>
                    <a:lnTo>
                      <a:pt x="914" y="823"/>
                    </a:lnTo>
                    <a:lnTo>
                      <a:pt x="911" y="832"/>
                    </a:lnTo>
                    <a:lnTo>
                      <a:pt x="908" y="841"/>
                    </a:lnTo>
                    <a:lnTo>
                      <a:pt x="903" y="849"/>
                    </a:lnTo>
                    <a:lnTo>
                      <a:pt x="898" y="856"/>
                    </a:lnTo>
                    <a:lnTo>
                      <a:pt x="892" y="862"/>
                    </a:lnTo>
                    <a:lnTo>
                      <a:pt x="885" y="869"/>
                    </a:lnTo>
                    <a:lnTo>
                      <a:pt x="878" y="874"/>
                    </a:lnTo>
                    <a:lnTo>
                      <a:pt x="871" y="879"/>
                    </a:lnTo>
                    <a:lnTo>
                      <a:pt x="862" y="882"/>
                    </a:lnTo>
                    <a:lnTo>
                      <a:pt x="854" y="886"/>
                    </a:lnTo>
                    <a:lnTo>
                      <a:pt x="846" y="888"/>
                    </a:lnTo>
                    <a:lnTo>
                      <a:pt x="836" y="889"/>
                    </a:lnTo>
                    <a:lnTo>
                      <a:pt x="827" y="889"/>
                    </a:lnTo>
                    <a:lnTo>
                      <a:pt x="817" y="888"/>
                    </a:lnTo>
                    <a:lnTo>
                      <a:pt x="808" y="887"/>
                    </a:lnTo>
                    <a:lnTo>
                      <a:pt x="808" y="887"/>
                    </a:lnTo>
                    <a:lnTo>
                      <a:pt x="804" y="898"/>
                    </a:lnTo>
                    <a:lnTo>
                      <a:pt x="799" y="908"/>
                    </a:lnTo>
                    <a:lnTo>
                      <a:pt x="793" y="918"/>
                    </a:lnTo>
                    <a:lnTo>
                      <a:pt x="786" y="926"/>
                    </a:lnTo>
                    <a:lnTo>
                      <a:pt x="778" y="934"/>
                    </a:lnTo>
                    <a:lnTo>
                      <a:pt x="770" y="940"/>
                    </a:lnTo>
                    <a:lnTo>
                      <a:pt x="760" y="945"/>
                    </a:lnTo>
                    <a:lnTo>
                      <a:pt x="750" y="950"/>
                    </a:lnTo>
                    <a:lnTo>
                      <a:pt x="739" y="952"/>
                    </a:lnTo>
                    <a:lnTo>
                      <a:pt x="728" y="955"/>
                    </a:lnTo>
                    <a:lnTo>
                      <a:pt x="716" y="955"/>
                    </a:lnTo>
                    <a:lnTo>
                      <a:pt x="704" y="953"/>
                    </a:lnTo>
                    <a:lnTo>
                      <a:pt x="692" y="952"/>
                    </a:lnTo>
                    <a:lnTo>
                      <a:pt x="681" y="949"/>
                    </a:lnTo>
                    <a:lnTo>
                      <a:pt x="670" y="944"/>
                    </a:lnTo>
                    <a:lnTo>
                      <a:pt x="658" y="938"/>
                    </a:lnTo>
                    <a:lnTo>
                      <a:pt x="650" y="932"/>
                    </a:lnTo>
                    <a:lnTo>
                      <a:pt x="650" y="932"/>
                    </a:lnTo>
                    <a:lnTo>
                      <a:pt x="658" y="920"/>
                    </a:lnTo>
                    <a:lnTo>
                      <a:pt x="664" y="907"/>
                    </a:lnTo>
                    <a:lnTo>
                      <a:pt x="669" y="894"/>
                    </a:lnTo>
                    <a:lnTo>
                      <a:pt x="672" y="880"/>
                    </a:lnTo>
                    <a:lnTo>
                      <a:pt x="672" y="880"/>
                    </a:lnTo>
                    <a:lnTo>
                      <a:pt x="684" y="887"/>
                    </a:lnTo>
                    <a:lnTo>
                      <a:pt x="696" y="893"/>
                    </a:lnTo>
                    <a:lnTo>
                      <a:pt x="702" y="895"/>
                    </a:lnTo>
                    <a:lnTo>
                      <a:pt x="708" y="896"/>
                    </a:lnTo>
                    <a:lnTo>
                      <a:pt x="714" y="898"/>
                    </a:lnTo>
                    <a:lnTo>
                      <a:pt x="721" y="898"/>
                    </a:lnTo>
                    <a:lnTo>
                      <a:pt x="721" y="898"/>
                    </a:lnTo>
                    <a:lnTo>
                      <a:pt x="732" y="895"/>
                    </a:lnTo>
                    <a:lnTo>
                      <a:pt x="740" y="892"/>
                    </a:lnTo>
                    <a:lnTo>
                      <a:pt x="744" y="888"/>
                    </a:lnTo>
                    <a:lnTo>
                      <a:pt x="747" y="885"/>
                    </a:lnTo>
                    <a:lnTo>
                      <a:pt x="750" y="881"/>
                    </a:lnTo>
                    <a:lnTo>
                      <a:pt x="752" y="876"/>
                    </a:lnTo>
                    <a:lnTo>
                      <a:pt x="752" y="876"/>
                    </a:lnTo>
                    <a:lnTo>
                      <a:pt x="753" y="867"/>
                    </a:lnTo>
                    <a:lnTo>
                      <a:pt x="751" y="855"/>
                    </a:lnTo>
                    <a:lnTo>
                      <a:pt x="677" y="795"/>
                    </a:lnTo>
                    <a:lnTo>
                      <a:pt x="677" y="795"/>
                    </a:lnTo>
                    <a:lnTo>
                      <a:pt x="673" y="792"/>
                    </a:lnTo>
                    <a:lnTo>
                      <a:pt x="670" y="787"/>
                    </a:lnTo>
                    <a:lnTo>
                      <a:pt x="667" y="782"/>
                    </a:lnTo>
                    <a:lnTo>
                      <a:pt x="666" y="776"/>
                    </a:lnTo>
                    <a:lnTo>
                      <a:pt x="666" y="772"/>
                    </a:lnTo>
                    <a:lnTo>
                      <a:pt x="667" y="766"/>
                    </a:lnTo>
                    <a:lnTo>
                      <a:pt x="670" y="761"/>
                    </a:lnTo>
                    <a:lnTo>
                      <a:pt x="672" y="756"/>
                    </a:lnTo>
                    <a:lnTo>
                      <a:pt x="672" y="756"/>
                    </a:lnTo>
                    <a:lnTo>
                      <a:pt x="677" y="751"/>
                    </a:lnTo>
                    <a:lnTo>
                      <a:pt x="682" y="749"/>
                    </a:lnTo>
                    <a:lnTo>
                      <a:pt x="686" y="747"/>
                    </a:lnTo>
                    <a:lnTo>
                      <a:pt x="691" y="745"/>
                    </a:lnTo>
                    <a:lnTo>
                      <a:pt x="697" y="745"/>
                    </a:lnTo>
                    <a:lnTo>
                      <a:pt x="702" y="747"/>
                    </a:lnTo>
                    <a:lnTo>
                      <a:pt x="708" y="748"/>
                    </a:lnTo>
                    <a:lnTo>
                      <a:pt x="713" y="751"/>
                    </a:lnTo>
                    <a:lnTo>
                      <a:pt x="793" y="816"/>
                    </a:lnTo>
                    <a:lnTo>
                      <a:pt x="793" y="816"/>
                    </a:lnTo>
                    <a:lnTo>
                      <a:pt x="801" y="821"/>
                    </a:lnTo>
                    <a:lnTo>
                      <a:pt x="808" y="826"/>
                    </a:lnTo>
                    <a:lnTo>
                      <a:pt x="816" y="830"/>
                    </a:lnTo>
                    <a:lnTo>
                      <a:pt x="823" y="831"/>
                    </a:lnTo>
                    <a:lnTo>
                      <a:pt x="829" y="832"/>
                    </a:lnTo>
                    <a:lnTo>
                      <a:pt x="836" y="831"/>
                    </a:lnTo>
                    <a:lnTo>
                      <a:pt x="843" y="829"/>
                    </a:lnTo>
                    <a:lnTo>
                      <a:pt x="849" y="825"/>
                    </a:lnTo>
                    <a:lnTo>
                      <a:pt x="849" y="825"/>
                    </a:lnTo>
                    <a:lnTo>
                      <a:pt x="854" y="819"/>
                    </a:lnTo>
                    <a:lnTo>
                      <a:pt x="858" y="813"/>
                    </a:lnTo>
                    <a:lnTo>
                      <a:pt x="858" y="813"/>
                    </a:lnTo>
                    <a:lnTo>
                      <a:pt x="859" y="806"/>
                    </a:lnTo>
                    <a:lnTo>
                      <a:pt x="860" y="799"/>
                    </a:lnTo>
                    <a:lnTo>
                      <a:pt x="860" y="795"/>
                    </a:lnTo>
                    <a:lnTo>
                      <a:pt x="859" y="792"/>
                    </a:lnTo>
                    <a:lnTo>
                      <a:pt x="857" y="789"/>
                    </a:lnTo>
                    <a:lnTo>
                      <a:pt x="854" y="786"/>
                    </a:lnTo>
                    <a:lnTo>
                      <a:pt x="758" y="711"/>
                    </a:lnTo>
                    <a:lnTo>
                      <a:pt x="758" y="711"/>
                    </a:lnTo>
                    <a:lnTo>
                      <a:pt x="754" y="707"/>
                    </a:lnTo>
                    <a:lnTo>
                      <a:pt x="751" y="703"/>
                    </a:lnTo>
                    <a:lnTo>
                      <a:pt x="748" y="698"/>
                    </a:lnTo>
                    <a:lnTo>
                      <a:pt x="747" y="692"/>
                    </a:lnTo>
                    <a:lnTo>
                      <a:pt x="747" y="687"/>
                    </a:lnTo>
                    <a:lnTo>
                      <a:pt x="748" y="681"/>
                    </a:lnTo>
                    <a:lnTo>
                      <a:pt x="751" y="676"/>
                    </a:lnTo>
                    <a:lnTo>
                      <a:pt x="753" y="672"/>
                    </a:lnTo>
                    <a:lnTo>
                      <a:pt x="753" y="672"/>
                    </a:lnTo>
                    <a:lnTo>
                      <a:pt x="758" y="667"/>
                    </a:lnTo>
                    <a:lnTo>
                      <a:pt x="763" y="665"/>
                    </a:lnTo>
                    <a:lnTo>
                      <a:pt x="767" y="662"/>
                    </a:lnTo>
                    <a:lnTo>
                      <a:pt x="772" y="661"/>
                    </a:lnTo>
                    <a:lnTo>
                      <a:pt x="778" y="661"/>
                    </a:lnTo>
                    <a:lnTo>
                      <a:pt x="783" y="661"/>
                    </a:lnTo>
                    <a:lnTo>
                      <a:pt x="789" y="663"/>
                    </a:lnTo>
                    <a:lnTo>
                      <a:pt x="793" y="667"/>
                    </a:lnTo>
                    <a:lnTo>
                      <a:pt x="893" y="745"/>
                    </a:lnTo>
                    <a:lnTo>
                      <a:pt x="893" y="745"/>
                    </a:lnTo>
                    <a:lnTo>
                      <a:pt x="896" y="747"/>
                    </a:lnTo>
                    <a:lnTo>
                      <a:pt x="896" y="747"/>
                    </a:lnTo>
                    <a:lnTo>
                      <a:pt x="902" y="751"/>
                    </a:lnTo>
                    <a:lnTo>
                      <a:pt x="909" y="755"/>
                    </a:lnTo>
                    <a:lnTo>
                      <a:pt x="916" y="756"/>
                    </a:lnTo>
                    <a:lnTo>
                      <a:pt x="922" y="757"/>
                    </a:lnTo>
                    <a:lnTo>
                      <a:pt x="929" y="756"/>
                    </a:lnTo>
                    <a:lnTo>
                      <a:pt x="935" y="754"/>
                    </a:lnTo>
                    <a:lnTo>
                      <a:pt x="940" y="750"/>
                    </a:lnTo>
                    <a:lnTo>
                      <a:pt x="944" y="747"/>
                    </a:lnTo>
                    <a:lnTo>
                      <a:pt x="948" y="741"/>
                    </a:lnTo>
                    <a:lnTo>
                      <a:pt x="950" y="735"/>
                    </a:lnTo>
                    <a:lnTo>
                      <a:pt x="952" y="729"/>
                    </a:lnTo>
                    <a:lnTo>
                      <a:pt x="950" y="722"/>
                    </a:lnTo>
                    <a:lnTo>
                      <a:pt x="948" y="714"/>
                    </a:lnTo>
                    <a:lnTo>
                      <a:pt x="944" y="706"/>
                    </a:lnTo>
                    <a:lnTo>
                      <a:pt x="937" y="699"/>
                    </a:lnTo>
                    <a:lnTo>
                      <a:pt x="929" y="691"/>
                    </a:lnTo>
                    <a:lnTo>
                      <a:pt x="823" y="611"/>
                    </a:lnTo>
                    <a:lnTo>
                      <a:pt x="823" y="611"/>
                    </a:lnTo>
                    <a:lnTo>
                      <a:pt x="818" y="607"/>
                    </a:lnTo>
                    <a:lnTo>
                      <a:pt x="816" y="603"/>
                    </a:lnTo>
                    <a:lnTo>
                      <a:pt x="814" y="598"/>
                    </a:lnTo>
                    <a:lnTo>
                      <a:pt x="813" y="592"/>
                    </a:lnTo>
                    <a:lnTo>
                      <a:pt x="813" y="587"/>
                    </a:lnTo>
                    <a:lnTo>
                      <a:pt x="813" y="581"/>
                    </a:lnTo>
                    <a:lnTo>
                      <a:pt x="815" y="577"/>
                    </a:lnTo>
                    <a:lnTo>
                      <a:pt x="817" y="572"/>
                    </a:lnTo>
                    <a:lnTo>
                      <a:pt x="817" y="572"/>
                    </a:lnTo>
                    <a:lnTo>
                      <a:pt x="822" y="567"/>
                    </a:lnTo>
                    <a:lnTo>
                      <a:pt x="826" y="564"/>
                    </a:lnTo>
                    <a:lnTo>
                      <a:pt x="832" y="561"/>
                    </a:lnTo>
                    <a:lnTo>
                      <a:pt x="836" y="560"/>
                    </a:lnTo>
                    <a:lnTo>
                      <a:pt x="842" y="560"/>
                    </a:lnTo>
                    <a:lnTo>
                      <a:pt x="847" y="561"/>
                    </a:lnTo>
                    <a:lnTo>
                      <a:pt x="853" y="562"/>
                    </a:lnTo>
                    <a:lnTo>
                      <a:pt x="858" y="566"/>
                    </a:lnTo>
                    <a:lnTo>
                      <a:pt x="962" y="644"/>
                    </a:lnTo>
                    <a:lnTo>
                      <a:pt x="962" y="644"/>
                    </a:lnTo>
                    <a:lnTo>
                      <a:pt x="967" y="647"/>
                    </a:lnTo>
                    <a:lnTo>
                      <a:pt x="971" y="647"/>
                    </a:lnTo>
                    <a:lnTo>
                      <a:pt x="975" y="647"/>
                    </a:lnTo>
                    <a:lnTo>
                      <a:pt x="979" y="646"/>
                    </a:lnTo>
                    <a:lnTo>
                      <a:pt x="984" y="643"/>
                    </a:lnTo>
                    <a:lnTo>
                      <a:pt x="987" y="641"/>
                    </a:lnTo>
                    <a:lnTo>
                      <a:pt x="994" y="634"/>
                    </a:lnTo>
                    <a:lnTo>
                      <a:pt x="994" y="634"/>
                    </a:lnTo>
                    <a:lnTo>
                      <a:pt x="998" y="628"/>
                    </a:lnTo>
                    <a:lnTo>
                      <a:pt x="1000" y="621"/>
                    </a:lnTo>
                    <a:lnTo>
                      <a:pt x="1002" y="615"/>
                    </a:lnTo>
                    <a:lnTo>
                      <a:pt x="1002" y="607"/>
                    </a:lnTo>
                    <a:lnTo>
                      <a:pt x="999" y="600"/>
                    </a:lnTo>
                    <a:lnTo>
                      <a:pt x="997" y="593"/>
                    </a:lnTo>
                    <a:lnTo>
                      <a:pt x="993" y="587"/>
                    </a:lnTo>
                    <a:lnTo>
                      <a:pt x="987" y="581"/>
                    </a:lnTo>
                    <a:lnTo>
                      <a:pt x="966" y="559"/>
                    </a:lnTo>
                    <a:lnTo>
                      <a:pt x="685" y="303"/>
                    </a:lnTo>
                    <a:lnTo>
                      <a:pt x="685" y="303"/>
                    </a:lnTo>
                    <a:lnTo>
                      <a:pt x="683" y="301"/>
                    </a:lnTo>
                    <a:lnTo>
                      <a:pt x="683" y="298"/>
                    </a:lnTo>
                    <a:lnTo>
                      <a:pt x="682" y="296"/>
                    </a:lnTo>
                    <a:lnTo>
                      <a:pt x="683" y="292"/>
                    </a:lnTo>
                    <a:lnTo>
                      <a:pt x="684" y="290"/>
                    </a:lnTo>
                    <a:lnTo>
                      <a:pt x="686" y="289"/>
                    </a:lnTo>
                    <a:lnTo>
                      <a:pt x="689" y="288"/>
                    </a:lnTo>
                    <a:lnTo>
                      <a:pt x="692" y="288"/>
                    </a:lnTo>
                    <a:lnTo>
                      <a:pt x="692" y="288"/>
                    </a:lnTo>
                    <a:lnTo>
                      <a:pt x="706" y="288"/>
                    </a:lnTo>
                    <a:lnTo>
                      <a:pt x="719" y="286"/>
                    </a:lnTo>
                    <a:lnTo>
                      <a:pt x="730" y="285"/>
                    </a:lnTo>
                    <a:lnTo>
                      <a:pt x="744" y="284"/>
                    </a:lnTo>
                    <a:lnTo>
                      <a:pt x="744" y="284"/>
                    </a:lnTo>
                    <a:lnTo>
                      <a:pt x="748" y="284"/>
                    </a:lnTo>
                    <a:lnTo>
                      <a:pt x="748" y="284"/>
                    </a:lnTo>
                    <a:close/>
                    <a:moveTo>
                      <a:pt x="129" y="522"/>
                    </a:moveTo>
                    <a:lnTo>
                      <a:pt x="129" y="522"/>
                    </a:lnTo>
                    <a:lnTo>
                      <a:pt x="119" y="506"/>
                    </a:lnTo>
                    <a:lnTo>
                      <a:pt x="112" y="491"/>
                    </a:lnTo>
                    <a:lnTo>
                      <a:pt x="106" y="474"/>
                    </a:lnTo>
                    <a:lnTo>
                      <a:pt x="102" y="457"/>
                    </a:lnTo>
                    <a:lnTo>
                      <a:pt x="97" y="439"/>
                    </a:lnTo>
                    <a:lnTo>
                      <a:pt x="94" y="421"/>
                    </a:lnTo>
                    <a:lnTo>
                      <a:pt x="90" y="383"/>
                    </a:lnTo>
                    <a:lnTo>
                      <a:pt x="54" y="350"/>
                    </a:lnTo>
                    <a:lnTo>
                      <a:pt x="54" y="350"/>
                    </a:lnTo>
                    <a:lnTo>
                      <a:pt x="34" y="328"/>
                    </a:lnTo>
                    <a:lnTo>
                      <a:pt x="24" y="317"/>
                    </a:lnTo>
                    <a:lnTo>
                      <a:pt x="17" y="307"/>
                    </a:lnTo>
                    <a:lnTo>
                      <a:pt x="10" y="296"/>
                    </a:lnTo>
                    <a:lnTo>
                      <a:pt x="5" y="283"/>
                    </a:lnTo>
                    <a:lnTo>
                      <a:pt x="2" y="270"/>
                    </a:lnTo>
                    <a:lnTo>
                      <a:pt x="0" y="254"/>
                    </a:lnTo>
                    <a:lnTo>
                      <a:pt x="0" y="254"/>
                    </a:lnTo>
                    <a:lnTo>
                      <a:pt x="2" y="246"/>
                    </a:lnTo>
                    <a:lnTo>
                      <a:pt x="3" y="238"/>
                    </a:lnTo>
                    <a:lnTo>
                      <a:pt x="4" y="229"/>
                    </a:lnTo>
                    <a:lnTo>
                      <a:pt x="8" y="222"/>
                    </a:lnTo>
                    <a:lnTo>
                      <a:pt x="11" y="214"/>
                    </a:lnTo>
                    <a:lnTo>
                      <a:pt x="15" y="207"/>
                    </a:lnTo>
                    <a:lnTo>
                      <a:pt x="19" y="200"/>
                    </a:lnTo>
                    <a:lnTo>
                      <a:pt x="25" y="193"/>
                    </a:lnTo>
                    <a:lnTo>
                      <a:pt x="174" y="32"/>
                    </a:lnTo>
                    <a:lnTo>
                      <a:pt x="174" y="32"/>
                    </a:lnTo>
                    <a:lnTo>
                      <a:pt x="180" y="25"/>
                    </a:lnTo>
                    <a:lnTo>
                      <a:pt x="187" y="20"/>
                    </a:lnTo>
                    <a:lnTo>
                      <a:pt x="194" y="15"/>
                    </a:lnTo>
                    <a:lnTo>
                      <a:pt x="203" y="11"/>
                    </a:lnTo>
                    <a:lnTo>
                      <a:pt x="210" y="7"/>
                    </a:lnTo>
                    <a:lnTo>
                      <a:pt x="218" y="5"/>
                    </a:lnTo>
                    <a:lnTo>
                      <a:pt x="226" y="2"/>
                    </a:lnTo>
                    <a:lnTo>
                      <a:pt x="235" y="1"/>
                    </a:lnTo>
                    <a:lnTo>
                      <a:pt x="243" y="1"/>
                    </a:lnTo>
                    <a:lnTo>
                      <a:pt x="251" y="1"/>
                    </a:lnTo>
                    <a:lnTo>
                      <a:pt x="260" y="2"/>
                    </a:lnTo>
                    <a:lnTo>
                      <a:pt x="268" y="5"/>
                    </a:lnTo>
                    <a:lnTo>
                      <a:pt x="276" y="7"/>
                    </a:lnTo>
                    <a:lnTo>
                      <a:pt x="285" y="11"/>
                    </a:lnTo>
                    <a:lnTo>
                      <a:pt x="292" y="15"/>
                    </a:lnTo>
                    <a:lnTo>
                      <a:pt x="299" y="20"/>
                    </a:lnTo>
                    <a:lnTo>
                      <a:pt x="299" y="20"/>
                    </a:lnTo>
                    <a:lnTo>
                      <a:pt x="314" y="32"/>
                    </a:lnTo>
                    <a:lnTo>
                      <a:pt x="329" y="42"/>
                    </a:lnTo>
                    <a:lnTo>
                      <a:pt x="343" y="51"/>
                    </a:lnTo>
                    <a:lnTo>
                      <a:pt x="362" y="59"/>
                    </a:lnTo>
                    <a:lnTo>
                      <a:pt x="362" y="59"/>
                    </a:lnTo>
                    <a:lnTo>
                      <a:pt x="375" y="64"/>
                    </a:lnTo>
                    <a:lnTo>
                      <a:pt x="382" y="65"/>
                    </a:lnTo>
                    <a:lnTo>
                      <a:pt x="382" y="65"/>
                    </a:lnTo>
                    <a:lnTo>
                      <a:pt x="399" y="62"/>
                    </a:lnTo>
                    <a:lnTo>
                      <a:pt x="415" y="58"/>
                    </a:lnTo>
                    <a:lnTo>
                      <a:pt x="451" y="50"/>
                    </a:lnTo>
                    <a:lnTo>
                      <a:pt x="469" y="46"/>
                    </a:lnTo>
                    <a:lnTo>
                      <a:pt x="488" y="43"/>
                    </a:lnTo>
                    <a:lnTo>
                      <a:pt x="506" y="40"/>
                    </a:lnTo>
                    <a:lnTo>
                      <a:pt x="525" y="40"/>
                    </a:lnTo>
                    <a:lnTo>
                      <a:pt x="525" y="40"/>
                    </a:lnTo>
                    <a:lnTo>
                      <a:pt x="501" y="57"/>
                    </a:lnTo>
                    <a:lnTo>
                      <a:pt x="469" y="82"/>
                    </a:lnTo>
                    <a:lnTo>
                      <a:pt x="426" y="114"/>
                    </a:lnTo>
                    <a:lnTo>
                      <a:pt x="426" y="114"/>
                    </a:lnTo>
                    <a:lnTo>
                      <a:pt x="407" y="119"/>
                    </a:lnTo>
                    <a:lnTo>
                      <a:pt x="389" y="121"/>
                    </a:lnTo>
                    <a:lnTo>
                      <a:pt x="389" y="121"/>
                    </a:lnTo>
                    <a:lnTo>
                      <a:pt x="379" y="121"/>
                    </a:lnTo>
                    <a:lnTo>
                      <a:pt x="365" y="120"/>
                    </a:lnTo>
                    <a:lnTo>
                      <a:pt x="352" y="116"/>
                    </a:lnTo>
                    <a:lnTo>
                      <a:pt x="338" y="112"/>
                    </a:lnTo>
                    <a:lnTo>
                      <a:pt x="325" y="106"/>
                    </a:lnTo>
                    <a:lnTo>
                      <a:pt x="313" y="100"/>
                    </a:lnTo>
                    <a:lnTo>
                      <a:pt x="302" y="93"/>
                    </a:lnTo>
                    <a:lnTo>
                      <a:pt x="293" y="88"/>
                    </a:lnTo>
                    <a:lnTo>
                      <a:pt x="264" y="65"/>
                    </a:lnTo>
                    <a:lnTo>
                      <a:pt x="264" y="65"/>
                    </a:lnTo>
                    <a:lnTo>
                      <a:pt x="258" y="62"/>
                    </a:lnTo>
                    <a:lnTo>
                      <a:pt x="253" y="59"/>
                    </a:lnTo>
                    <a:lnTo>
                      <a:pt x="247" y="58"/>
                    </a:lnTo>
                    <a:lnTo>
                      <a:pt x="239" y="58"/>
                    </a:lnTo>
                    <a:lnTo>
                      <a:pt x="233" y="59"/>
                    </a:lnTo>
                    <a:lnTo>
                      <a:pt x="228" y="62"/>
                    </a:lnTo>
                    <a:lnTo>
                      <a:pt x="222" y="65"/>
                    </a:lnTo>
                    <a:lnTo>
                      <a:pt x="216" y="70"/>
                    </a:lnTo>
                    <a:lnTo>
                      <a:pt x="67" y="231"/>
                    </a:lnTo>
                    <a:lnTo>
                      <a:pt x="67" y="231"/>
                    </a:lnTo>
                    <a:lnTo>
                      <a:pt x="63" y="237"/>
                    </a:lnTo>
                    <a:lnTo>
                      <a:pt x="60" y="243"/>
                    </a:lnTo>
                    <a:lnTo>
                      <a:pt x="59" y="248"/>
                    </a:lnTo>
                    <a:lnTo>
                      <a:pt x="58" y="256"/>
                    </a:lnTo>
                    <a:lnTo>
                      <a:pt x="59" y="262"/>
                    </a:lnTo>
                    <a:lnTo>
                      <a:pt x="60" y="267"/>
                    </a:lnTo>
                    <a:lnTo>
                      <a:pt x="63" y="273"/>
                    </a:lnTo>
                    <a:lnTo>
                      <a:pt x="67" y="279"/>
                    </a:lnTo>
                    <a:lnTo>
                      <a:pt x="67" y="279"/>
                    </a:lnTo>
                    <a:lnTo>
                      <a:pt x="85" y="300"/>
                    </a:lnTo>
                    <a:lnTo>
                      <a:pt x="105" y="320"/>
                    </a:lnTo>
                    <a:lnTo>
                      <a:pt x="105" y="320"/>
                    </a:lnTo>
                    <a:lnTo>
                      <a:pt x="117" y="332"/>
                    </a:lnTo>
                    <a:lnTo>
                      <a:pt x="130" y="346"/>
                    </a:lnTo>
                    <a:lnTo>
                      <a:pt x="136" y="353"/>
                    </a:lnTo>
                    <a:lnTo>
                      <a:pt x="140" y="360"/>
                    </a:lnTo>
                    <a:lnTo>
                      <a:pt x="143" y="367"/>
                    </a:lnTo>
                    <a:lnTo>
                      <a:pt x="146" y="374"/>
                    </a:lnTo>
                    <a:lnTo>
                      <a:pt x="146" y="374"/>
                    </a:lnTo>
                    <a:lnTo>
                      <a:pt x="149" y="403"/>
                    </a:lnTo>
                    <a:lnTo>
                      <a:pt x="154" y="433"/>
                    </a:lnTo>
                    <a:lnTo>
                      <a:pt x="157" y="448"/>
                    </a:lnTo>
                    <a:lnTo>
                      <a:pt x="161" y="461"/>
                    </a:lnTo>
                    <a:lnTo>
                      <a:pt x="167" y="474"/>
                    </a:lnTo>
                    <a:lnTo>
                      <a:pt x="173" y="485"/>
                    </a:lnTo>
                    <a:lnTo>
                      <a:pt x="173" y="485"/>
                    </a:lnTo>
                    <a:lnTo>
                      <a:pt x="160" y="492"/>
                    </a:lnTo>
                    <a:lnTo>
                      <a:pt x="149" y="500"/>
                    </a:lnTo>
                    <a:lnTo>
                      <a:pt x="140" y="510"/>
                    </a:lnTo>
                    <a:lnTo>
                      <a:pt x="129" y="522"/>
                    </a:lnTo>
                    <a:lnTo>
                      <a:pt x="129" y="522"/>
                    </a:lnTo>
                    <a:close/>
                    <a:moveTo>
                      <a:pt x="602" y="804"/>
                    </a:moveTo>
                    <a:lnTo>
                      <a:pt x="602" y="804"/>
                    </a:lnTo>
                    <a:lnTo>
                      <a:pt x="593" y="797"/>
                    </a:lnTo>
                    <a:lnTo>
                      <a:pt x="582" y="792"/>
                    </a:lnTo>
                    <a:lnTo>
                      <a:pt x="571" y="788"/>
                    </a:lnTo>
                    <a:lnTo>
                      <a:pt x="560" y="786"/>
                    </a:lnTo>
                    <a:lnTo>
                      <a:pt x="549" y="786"/>
                    </a:lnTo>
                    <a:lnTo>
                      <a:pt x="538" y="788"/>
                    </a:lnTo>
                    <a:lnTo>
                      <a:pt x="527" y="791"/>
                    </a:lnTo>
                    <a:lnTo>
                      <a:pt x="518" y="797"/>
                    </a:lnTo>
                    <a:lnTo>
                      <a:pt x="518" y="797"/>
                    </a:lnTo>
                    <a:lnTo>
                      <a:pt x="514" y="797"/>
                    </a:lnTo>
                    <a:lnTo>
                      <a:pt x="512" y="795"/>
                    </a:lnTo>
                    <a:lnTo>
                      <a:pt x="512" y="795"/>
                    </a:lnTo>
                    <a:lnTo>
                      <a:pt x="511" y="794"/>
                    </a:lnTo>
                    <a:lnTo>
                      <a:pt x="511" y="791"/>
                    </a:lnTo>
                    <a:lnTo>
                      <a:pt x="511" y="791"/>
                    </a:lnTo>
                    <a:lnTo>
                      <a:pt x="512" y="782"/>
                    </a:lnTo>
                    <a:lnTo>
                      <a:pt x="512" y="773"/>
                    </a:lnTo>
                    <a:lnTo>
                      <a:pt x="509" y="763"/>
                    </a:lnTo>
                    <a:lnTo>
                      <a:pt x="507" y="754"/>
                    </a:lnTo>
                    <a:lnTo>
                      <a:pt x="503" y="745"/>
                    </a:lnTo>
                    <a:lnTo>
                      <a:pt x="499" y="737"/>
                    </a:lnTo>
                    <a:lnTo>
                      <a:pt x="493" y="729"/>
                    </a:lnTo>
                    <a:lnTo>
                      <a:pt x="487" y="723"/>
                    </a:lnTo>
                    <a:lnTo>
                      <a:pt x="487" y="723"/>
                    </a:lnTo>
                    <a:lnTo>
                      <a:pt x="487" y="723"/>
                    </a:lnTo>
                    <a:lnTo>
                      <a:pt x="477" y="716"/>
                    </a:lnTo>
                    <a:lnTo>
                      <a:pt x="467" y="710"/>
                    </a:lnTo>
                    <a:lnTo>
                      <a:pt x="456" y="707"/>
                    </a:lnTo>
                    <a:lnTo>
                      <a:pt x="444" y="705"/>
                    </a:lnTo>
                    <a:lnTo>
                      <a:pt x="433" y="705"/>
                    </a:lnTo>
                    <a:lnTo>
                      <a:pt x="423" y="706"/>
                    </a:lnTo>
                    <a:lnTo>
                      <a:pt x="412" y="710"/>
                    </a:lnTo>
                    <a:lnTo>
                      <a:pt x="401" y="716"/>
                    </a:lnTo>
                    <a:lnTo>
                      <a:pt x="401" y="716"/>
                    </a:lnTo>
                    <a:lnTo>
                      <a:pt x="399" y="716"/>
                    </a:lnTo>
                    <a:lnTo>
                      <a:pt x="396" y="714"/>
                    </a:lnTo>
                    <a:lnTo>
                      <a:pt x="396" y="714"/>
                    </a:lnTo>
                    <a:lnTo>
                      <a:pt x="394" y="713"/>
                    </a:lnTo>
                    <a:lnTo>
                      <a:pt x="394" y="710"/>
                    </a:lnTo>
                    <a:lnTo>
                      <a:pt x="394" y="710"/>
                    </a:lnTo>
                    <a:lnTo>
                      <a:pt x="395" y="700"/>
                    </a:lnTo>
                    <a:lnTo>
                      <a:pt x="395" y="692"/>
                    </a:lnTo>
                    <a:lnTo>
                      <a:pt x="394" y="682"/>
                    </a:lnTo>
                    <a:lnTo>
                      <a:pt x="392" y="673"/>
                    </a:lnTo>
                    <a:lnTo>
                      <a:pt x="388" y="665"/>
                    </a:lnTo>
                    <a:lnTo>
                      <a:pt x="383" y="656"/>
                    </a:lnTo>
                    <a:lnTo>
                      <a:pt x="377" y="648"/>
                    </a:lnTo>
                    <a:lnTo>
                      <a:pt x="370" y="642"/>
                    </a:lnTo>
                    <a:lnTo>
                      <a:pt x="370" y="642"/>
                    </a:lnTo>
                    <a:lnTo>
                      <a:pt x="370" y="642"/>
                    </a:lnTo>
                    <a:lnTo>
                      <a:pt x="363" y="636"/>
                    </a:lnTo>
                    <a:lnTo>
                      <a:pt x="355" y="631"/>
                    </a:lnTo>
                    <a:lnTo>
                      <a:pt x="345" y="628"/>
                    </a:lnTo>
                    <a:lnTo>
                      <a:pt x="337" y="625"/>
                    </a:lnTo>
                    <a:lnTo>
                      <a:pt x="327" y="624"/>
                    </a:lnTo>
                    <a:lnTo>
                      <a:pt x="318" y="624"/>
                    </a:lnTo>
                    <a:lnTo>
                      <a:pt x="308" y="625"/>
                    </a:lnTo>
                    <a:lnTo>
                      <a:pt x="300" y="628"/>
                    </a:lnTo>
                    <a:lnTo>
                      <a:pt x="300" y="628"/>
                    </a:lnTo>
                    <a:lnTo>
                      <a:pt x="298" y="628"/>
                    </a:lnTo>
                    <a:lnTo>
                      <a:pt x="295" y="627"/>
                    </a:lnTo>
                    <a:lnTo>
                      <a:pt x="295" y="627"/>
                    </a:lnTo>
                    <a:lnTo>
                      <a:pt x="294" y="624"/>
                    </a:lnTo>
                    <a:lnTo>
                      <a:pt x="294" y="622"/>
                    </a:lnTo>
                    <a:lnTo>
                      <a:pt x="294" y="622"/>
                    </a:lnTo>
                    <a:lnTo>
                      <a:pt x="298" y="610"/>
                    </a:lnTo>
                    <a:lnTo>
                      <a:pt x="300" y="599"/>
                    </a:lnTo>
                    <a:lnTo>
                      <a:pt x="300" y="587"/>
                    </a:lnTo>
                    <a:lnTo>
                      <a:pt x="299" y="577"/>
                    </a:lnTo>
                    <a:lnTo>
                      <a:pt x="295" y="566"/>
                    </a:lnTo>
                    <a:lnTo>
                      <a:pt x="291" y="555"/>
                    </a:lnTo>
                    <a:lnTo>
                      <a:pt x="283" y="546"/>
                    </a:lnTo>
                    <a:lnTo>
                      <a:pt x="275" y="537"/>
                    </a:lnTo>
                    <a:lnTo>
                      <a:pt x="275" y="537"/>
                    </a:lnTo>
                    <a:lnTo>
                      <a:pt x="275" y="537"/>
                    </a:lnTo>
                    <a:lnTo>
                      <a:pt x="269" y="533"/>
                    </a:lnTo>
                    <a:lnTo>
                      <a:pt x="263" y="529"/>
                    </a:lnTo>
                    <a:lnTo>
                      <a:pt x="256" y="525"/>
                    </a:lnTo>
                    <a:lnTo>
                      <a:pt x="250" y="523"/>
                    </a:lnTo>
                    <a:lnTo>
                      <a:pt x="236" y="520"/>
                    </a:lnTo>
                    <a:lnTo>
                      <a:pt x="222" y="520"/>
                    </a:lnTo>
                    <a:lnTo>
                      <a:pt x="209" y="522"/>
                    </a:lnTo>
                    <a:lnTo>
                      <a:pt x="195" y="527"/>
                    </a:lnTo>
                    <a:lnTo>
                      <a:pt x="190" y="530"/>
                    </a:lnTo>
                    <a:lnTo>
                      <a:pt x="184" y="535"/>
                    </a:lnTo>
                    <a:lnTo>
                      <a:pt x="178" y="540"/>
                    </a:lnTo>
                    <a:lnTo>
                      <a:pt x="173" y="544"/>
                    </a:lnTo>
                    <a:lnTo>
                      <a:pt x="151" y="568"/>
                    </a:lnTo>
                    <a:lnTo>
                      <a:pt x="151" y="568"/>
                    </a:lnTo>
                    <a:lnTo>
                      <a:pt x="147" y="574"/>
                    </a:lnTo>
                    <a:lnTo>
                      <a:pt x="143" y="581"/>
                    </a:lnTo>
                    <a:lnTo>
                      <a:pt x="140" y="587"/>
                    </a:lnTo>
                    <a:lnTo>
                      <a:pt x="137" y="594"/>
                    </a:lnTo>
                    <a:lnTo>
                      <a:pt x="135" y="607"/>
                    </a:lnTo>
                    <a:lnTo>
                      <a:pt x="134" y="622"/>
                    </a:lnTo>
                    <a:lnTo>
                      <a:pt x="136" y="635"/>
                    </a:lnTo>
                    <a:lnTo>
                      <a:pt x="142" y="648"/>
                    </a:lnTo>
                    <a:lnTo>
                      <a:pt x="146" y="655"/>
                    </a:lnTo>
                    <a:lnTo>
                      <a:pt x="149" y="661"/>
                    </a:lnTo>
                    <a:lnTo>
                      <a:pt x="154" y="666"/>
                    </a:lnTo>
                    <a:lnTo>
                      <a:pt x="159" y="672"/>
                    </a:lnTo>
                    <a:lnTo>
                      <a:pt x="159" y="672"/>
                    </a:lnTo>
                    <a:lnTo>
                      <a:pt x="159" y="672"/>
                    </a:lnTo>
                    <a:lnTo>
                      <a:pt x="166" y="676"/>
                    </a:lnTo>
                    <a:lnTo>
                      <a:pt x="174" y="681"/>
                    </a:lnTo>
                    <a:lnTo>
                      <a:pt x="182" y="685"/>
                    </a:lnTo>
                    <a:lnTo>
                      <a:pt x="191" y="687"/>
                    </a:lnTo>
                    <a:lnTo>
                      <a:pt x="199" y="688"/>
                    </a:lnTo>
                    <a:lnTo>
                      <a:pt x="207" y="688"/>
                    </a:lnTo>
                    <a:lnTo>
                      <a:pt x="216" y="688"/>
                    </a:lnTo>
                    <a:lnTo>
                      <a:pt x="224" y="687"/>
                    </a:lnTo>
                    <a:lnTo>
                      <a:pt x="224" y="687"/>
                    </a:lnTo>
                    <a:lnTo>
                      <a:pt x="228" y="687"/>
                    </a:lnTo>
                    <a:lnTo>
                      <a:pt x="230" y="688"/>
                    </a:lnTo>
                    <a:lnTo>
                      <a:pt x="230" y="688"/>
                    </a:lnTo>
                    <a:lnTo>
                      <a:pt x="230" y="692"/>
                    </a:lnTo>
                    <a:lnTo>
                      <a:pt x="229" y="694"/>
                    </a:lnTo>
                    <a:lnTo>
                      <a:pt x="229" y="694"/>
                    </a:lnTo>
                    <a:lnTo>
                      <a:pt x="222" y="706"/>
                    </a:lnTo>
                    <a:lnTo>
                      <a:pt x="217" y="719"/>
                    </a:lnTo>
                    <a:lnTo>
                      <a:pt x="214" y="732"/>
                    </a:lnTo>
                    <a:lnTo>
                      <a:pt x="214" y="745"/>
                    </a:lnTo>
                    <a:lnTo>
                      <a:pt x="217" y="758"/>
                    </a:lnTo>
                    <a:lnTo>
                      <a:pt x="222" y="772"/>
                    </a:lnTo>
                    <a:lnTo>
                      <a:pt x="229" y="783"/>
                    </a:lnTo>
                    <a:lnTo>
                      <a:pt x="239" y="794"/>
                    </a:lnTo>
                    <a:lnTo>
                      <a:pt x="239" y="794"/>
                    </a:lnTo>
                    <a:lnTo>
                      <a:pt x="239" y="794"/>
                    </a:lnTo>
                    <a:lnTo>
                      <a:pt x="250" y="801"/>
                    </a:lnTo>
                    <a:lnTo>
                      <a:pt x="263" y="807"/>
                    </a:lnTo>
                    <a:lnTo>
                      <a:pt x="276" y="811"/>
                    </a:lnTo>
                    <a:lnTo>
                      <a:pt x="289" y="811"/>
                    </a:lnTo>
                    <a:lnTo>
                      <a:pt x="302" y="810"/>
                    </a:lnTo>
                    <a:lnTo>
                      <a:pt x="316" y="805"/>
                    </a:lnTo>
                    <a:lnTo>
                      <a:pt x="327" y="799"/>
                    </a:lnTo>
                    <a:lnTo>
                      <a:pt x="338" y="791"/>
                    </a:lnTo>
                    <a:lnTo>
                      <a:pt x="338" y="791"/>
                    </a:lnTo>
                    <a:lnTo>
                      <a:pt x="341" y="789"/>
                    </a:lnTo>
                    <a:lnTo>
                      <a:pt x="343" y="789"/>
                    </a:lnTo>
                    <a:lnTo>
                      <a:pt x="343" y="789"/>
                    </a:lnTo>
                    <a:lnTo>
                      <a:pt x="345" y="792"/>
                    </a:lnTo>
                    <a:lnTo>
                      <a:pt x="345" y="794"/>
                    </a:lnTo>
                    <a:lnTo>
                      <a:pt x="345" y="794"/>
                    </a:lnTo>
                    <a:lnTo>
                      <a:pt x="345" y="802"/>
                    </a:lnTo>
                    <a:lnTo>
                      <a:pt x="346" y="811"/>
                    </a:lnTo>
                    <a:lnTo>
                      <a:pt x="348" y="820"/>
                    </a:lnTo>
                    <a:lnTo>
                      <a:pt x="350" y="827"/>
                    </a:lnTo>
                    <a:lnTo>
                      <a:pt x="354" y="836"/>
                    </a:lnTo>
                    <a:lnTo>
                      <a:pt x="358" y="843"/>
                    </a:lnTo>
                    <a:lnTo>
                      <a:pt x="364" y="850"/>
                    </a:lnTo>
                    <a:lnTo>
                      <a:pt x="370" y="857"/>
                    </a:lnTo>
                    <a:lnTo>
                      <a:pt x="370" y="857"/>
                    </a:lnTo>
                    <a:lnTo>
                      <a:pt x="370" y="857"/>
                    </a:lnTo>
                    <a:lnTo>
                      <a:pt x="382" y="864"/>
                    </a:lnTo>
                    <a:lnTo>
                      <a:pt x="394" y="870"/>
                    </a:lnTo>
                    <a:lnTo>
                      <a:pt x="407" y="874"/>
                    </a:lnTo>
                    <a:lnTo>
                      <a:pt x="420" y="874"/>
                    </a:lnTo>
                    <a:lnTo>
                      <a:pt x="433" y="873"/>
                    </a:lnTo>
                    <a:lnTo>
                      <a:pt x="446" y="868"/>
                    </a:lnTo>
                    <a:lnTo>
                      <a:pt x="458" y="862"/>
                    </a:lnTo>
                    <a:lnTo>
                      <a:pt x="469" y="854"/>
                    </a:lnTo>
                    <a:lnTo>
                      <a:pt x="469" y="854"/>
                    </a:lnTo>
                    <a:lnTo>
                      <a:pt x="471" y="852"/>
                    </a:lnTo>
                    <a:lnTo>
                      <a:pt x="474" y="852"/>
                    </a:lnTo>
                    <a:lnTo>
                      <a:pt x="474" y="852"/>
                    </a:lnTo>
                    <a:lnTo>
                      <a:pt x="476" y="855"/>
                    </a:lnTo>
                    <a:lnTo>
                      <a:pt x="477" y="857"/>
                    </a:lnTo>
                    <a:lnTo>
                      <a:pt x="477" y="857"/>
                    </a:lnTo>
                    <a:lnTo>
                      <a:pt x="476" y="865"/>
                    </a:lnTo>
                    <a:lnTo>
                      <a:pt x="477" y="874"/>
                    </a:lnTo>
                    <a:lnTo>
                      <a:pt x="478" y="883"/>
                    </a:lnTo>
                    <a:lnTo>
                      <a:pt x="482" y="890"/>
                    </a:lnTo>
                    <a:lnTo>
                      <a:pt x="486" y="899"/>
                    </a:lnTo>
                    <a:lnTo>
                      <a:pt x="489" y="906"/>
                    </a:lnTo>
                    <a:lnTo>
                      <a:pt x="495" y="913"/>
                    </a:lnTo>
                    <a:lnTo>
                      <a:pt x="502" y="920"/>
                    </a:lnTo>
                    <a:lnTo>
                      <a:pt x="502" y="920"/>
                    </a:lnTo>
                    <a:lnTo>
                      <a:pt x="507" y="924"/>
                    </a:lnTo>
                    <a:lnTo>
                      <a:pt x="514" y="928"/>
                    </a:lnTo>
                    <a:lnTo>
                      <a:pt x="520" y="931"/>
                    </a:lnTo>
                    <a:lnTo>
                      <a:pt x="527" y="933"/>
                    </a:lnTo>
                    <a:lnTo>
                      <a:pt x="540" y="937"/>
                    </a:lnTo>
                    <a:lnTo>
                      <a:pt x="555" y="937"/>
                    </a:lnTo>
                    <a:lnTo>
                      <a:pt x="569" y="934"/>
                    </a:lnTo>
                    <a:lnTo>
                      <a:pt x="582" y="930"/>
                    </a:lnTo>
                    <a:lnTo>
                      <a:pt x="588" y="926"/>
                    </a:lnTo>
                    <a:lnTo>
                      <a:pt x="594" y="923"/>
                    </a:lnTo>
                    <a:lnTo>
                      <a:pt x="599" y="918"/>
                    </a:lnTo>
                    <a:lnTo>
                      <a:pt x="604" y="912"/>
                    </a:lnTo>
                    <a:lnTo>
                      <a:pt x="609" y="906"/>
                    </a:lnTo>
                    <a:lnTo>
                      <a:pt x="609" y="906"/>
                    </a:lnTo>
                    <a:lnTo>
                      <a:pt x="614" y="900"/>
                    </a:lnTo>
                    <a:lnTo>
                      <a:pt x="618" y="894"/>
                    </a:lnTo>
                    <a:lnTo>
                      <a:pt x="621" y="887"/>
                    </a:lnTo>
                    <a:lnTo>
                      <a:pt x="623" y="881"/>
                    </a:lnTo>
                    <a:lnTo>
                      <a:pt x="627" y="867"/>
                    </a:lnTo>
                    <a:lnTo>
                      <a:pt x="627" y="854"/>
                    </a:lnTo>
                    <a:lnTo>
                      <a:pt x="625" y="839"/>
                    </a:lnTo>
                    <a:lnTo>
                      <a:pt x="620" y="826"/>
                    </a:lnTo>
                    <a:lnTo>
                      <a:pt x="616" y="820"/>
                    </a:lnTo>
                    <a:lnTo>
                      <a:pt x="612" y="814"/>
                    </a:lnTo>
                    <a:lnTo>
                      <a:pt x="607" y="808"/>
                    </a:lnTo>
                    <a:lnTo>
                      <a:pt x="602" y="804"/>
                    </a:lnTo>
                    <a:lnTo>
                      <a:pt x="602" y="804"/>
                    </a:lnTo>
                    <a:close/>
                    <a:moveTo>
                      <a:pt x="797" y="256"/>
                    </a:moveTo>
                    <a:lnTo>
                      <a:pt x="797" y="256"/>
                    </a:lnTo>
                    <a:lnTo>
                      <a:pt x="987" y="439"/>
                    </a:lnTo>
                    <a:lnTo>
                      <a:pt x="987" y="439"/>
                    </a:lnTo>
                    <a:lnTo>
                      <a:pt x="994" y="443"/>
                    </a:lnTo>
                    <a:lnTo>
                      <a:pt x="1002" y="447"/>
                    </a:lnTo>
                    <a:lnTo>
                      <a:pt x="1010" y="449"/>
                    </a:lnTo>
                    <a:lnTo>
                      <a:pt x="1019" y="448"/>
                    </a:lnTo>
                    <a:lnTo>
                      <a:pt x="1019" y="448"/>
                    </a:lnTo>
                    <a:lnTo>
                      <a:pt x="1028" y="446"/>
                    </a:lnTo>
                    <a:lnTo>
                      <a:pt x="1035" y="442"/>
                    </a:lnTo>
                    <a:lnTo>
                      <a:pt x="1042" y="436"/>
                    </a:lnTo>
                    <a:lnTo>
                      <a:pt x="1047" y="429"/>
                    </a:lnTo>
                    <a:lnTo>
                      <a:pt x="1047" y="429"/>
                    </a:lnTo>
                    <a:lnTo>
                      <a:pt x="1057" y="409"/>
                    </a:lnTo>
                    <a:lnTo>
                      <a:pt x="1066" y="388"/>
                    </a:lnTo>
                    <a:lnTo>
                      <a:pt x="1072" y="365"/>
                    </a:lnTo>
                    <a:lnTo>
                      <a:pt x="1078" y="341"/>
                    </a:lnTo>
                    <a:lnTo>
                      <a:pt x="1078" y="341"/>
                    </a:lnTo>
                    <a:lnTo>
                      <a:pt x="1080" y="330"/>
                    </a:lnTo>
                    <a:lnTo>
                      <a:pt x="1084" y="321"/>
                    </a:lnTo>
                    <a:lnTo>
                      <a:pt x="1090" y="313"/>
                    </a:lnTo>
                    <a:lnTo>
                      <a:pt x="1095" y="304"/>
                    </a:lnTo>
                    <a:lnTo>
                      <a:pt x="1129" y="269"/>
                    </a:lnTo>
                    <a:lnTo>
                      <a:pt x="1129" y="269"/>
                    </a:lnTo>
                    <a:lnTo>
                      <a:pt x="1138" y="258"/>
                    </a:lnTo>
                    <a:lnTo>
                      <a:pt x="1144" y="246"/>
                    </a:lnTo>
                    <a:lnTo>
                      <a:pt x="1148" y="233"/>
                    </a:lnTo>
                    <a:lnTo>
                      <a:pt x="1149" y="220"/>
                    </a:lnTo>
                    <a:lnTo>
                      <a:pt x="1148" y="208"/>
                    </a:lnTo>
                    <a:lnTo>
                      <a:pt x="1144" y="195"/>
                    </a:lnTo>
                    <a:lnTo>
                      <a:pt x="1138" y="183"/>
                    </a:lnTo>
                    <a:lnTo>
                      <a:pt x="1130" y="172"/>
                    </a:lnTo>
                    <a:lnTo>
                      <a:pt x="993" y="23"/>
                    </a:lnTo>
                    <a:lnTo>
                      <a:pt x="993" y="23"/>
                    </a:lnTo>
                    <a:lnTo>
                      <a:pt x="983" y="13"/>
                    </a:lnTo>
                    <a:lnTo>
                      <a:pt x="972" y="7"/>
                    </a:lnTo>
                    <a:lnTo>
                      <a:pt x="959" y="2"/>
                    </a:lnTo>
                    <a:lnTo>
                      <a:pt x="946" y="0"/>
                    </a:lnTo>
                    <a:lnTo>
                      <a:pt x="933" y="0"/>
                    </a:lnTo>
                    <a:lnTo>
                      <a:pt x="920" y="2"/>
                    </a:lnTo>
                    <a:lnTo>
                      <a:pt x="908" y="7"/>
                    </a:lnTo>
                    <a:lnTo>
                      <a:pt x="896" y="15"/>
                    </a:lnTo>
                    <a:lnTo>
                      <a:pt x="864" y="42"/>
                    </a:lnTo>
                    <a:lnTo>
                      <a:pt x="864" y="42"/>
                    </a:lnTo>
                    <a:lnTo>
                      <a:pt x="852" y="49"/>
                    </a:lnTo>
                    <a:lnTo>
                      <a:pt x="845" y="52"/>
                    </a:lnTo>
                    <a:lnTo>
                      <a:pt x="839" y="55"/>
                    </a:lnTo>
                    <a:lnTo>
                      <a:pt x="832" y="56"/>
                    </a:lnTo>
                    <a:lnTo>
                      <a:pt x="824" y="57"/>
                    </a:lnTo>
                    <a:lnTo>
                      <a:pt x="810" y="57"/>
                    </a:lnTo>
                    <a:lnTo>
                      <a:pt x="810" y="57"/>
                    </a:lnTo>
                    <a:lnTo>
                      <a:pt x="708" y="44"/>
                    </a:lnTo>
                    <a:lnTo>
                      <a:pt x="708" y="44"/>
                    </a:lnTo>
                    <a:lnTo>
                      <a:pt x="685" y="43"/>
                    </a:lnTo>
                    <a:lnTo>
                      <a:pt x="662" y="43"/>
                    </a:lnTo>
                    <a:lnTo>
                      <a:pt x="639" y="45"/>
                    </a:lnTo>
                    <a:lnTo>
                      <a:pt x="618" y="50"/>
                    </a:lnTo>
                    <a:lnTo>
                      <a:pt x="596" y="57"/>
                    </a:lnTo>
                    <a:lnTo>
                      <a:pt x="575" y="67"/>
                    </a:lnTo>
                    <a:lnTo>
                      <a:pt x="555" y="77"/>
                    </a:lnTo>
                    <a:lnTo>
                      <a:pt x="535" y="92"/>
                    </a:lnTo>
                    <a:lnTo>
                      <a:pt x="535" y="92"/>
                    </a:lnTo>
                    <a:lnTo>
                      <a:pt x="434" y="169"/>
                    </a:lnTo>
                    <a:lnTo>
                      <a:pt x="333" y="247"/>
                    </a:lnTo>
                    <a:lnTo>
                      <a:pt x="333" y="247"/>
                    </a:lnTo>
                    <a:lnTo>
                      <a:pt x="323" y="257"/>
                    </a:lnTo>
                    <a:lnTo>
                      <a:pt x="316" y="267"/>
                    </a:lnTo>
                    <a:lnTo>
                      <a:pt x="311" y="278"/>
                    </a:lnTo>
                    <a:lnTo>
                      <a:pt x="310" y="288"/>
                    </a:lnTo>
                    <a:lnTo>
                      <a:pt x="311" y="298"/>
                    </a:lnTo>
                    <a:lnTo>
                      <a:pt x="314" y="308"/>
                    </a:lnTo>
                    <a:lnTo>
                      <a:pt x="320" y="316"/>
                    </a:lnTo>
                    <a:lnTo>
                      <a:pt x="327" y="323"/>
                    </a:lnTo>
                    <a:lnTo>
                      <a:pt x="336" y="329"/>
                    </a:lnTo>
                    <a:lnTo>
                      <a:pt x="346" y="335"/>
                    </a:lnTo>
                    <a:lnTo>
                      <a:pt x="358" y="338"/>
                    </a:lnTo>
                    <a:lnTo>
                      <a:pt x="371" y="340"/>
                    </a:lnTo>
                    <a:lnTo>
                      <a:pt x="386" y="339"/>
                    </a:lnTo>
                    <a:lnTo>
                      <a:pt x="400" y="336"/>
                    </a:lnTo>
                    <a:lnTo>
                      <a:pt x="414" y="332"/>
                    </a:lnTo>
                    <a:lnTo>
                      <a:pt x="430" y="323"/>
                    </a:lnTo>
                    <a:lnTo>
                      <a:pt x="576" y="233"/>
                    </a:lnTo>
                    <a:lnTo>
                      <a:pt x="576" y="233"/>
                    </a:lnTo>
                    <a:lnTo>
                      <a:pt x="584" y="228"/>
                    </a:lnTo>
                    <a:lnTo>
                      <a:pt x="593" y="225"/>
                    </a:lnTo>
                    <a:lnTo>
                      <a:pt x="601" y="223"/>
                    </a:lnTo>
                    <a:lnTo>
                      <a:pt x="609" y="222"/>
                    </a:lnTo>
                    <a:lnTo>
                      <a:pt x="618" y="222"/>
                    </a:lnTo>
                    <a:lnTo>
                      <a:pt x="626" y="222"/>
                    </a:lnTo>
                    <a:lnTo>
                      <a:pt x="634" y="225"/>
                    </a:lnTo>
                    <a:lnTo>
                      <a:pt x="643" y="228"/>
                    </a:lnTo>
                    <a:lnTo>
                      <a:pt x="643" y="228"/>
                    </a:lnTo>
                    <a:lnTo>
                      <a:pt x="653" y="232"/>
                    </a:lnTo>
                    <a:lnTo>
                      <a:pt x="665" y="235"/>
                    </a:lnTo>
                    <a:lnTo>
                      <a:pt x="677" y="238"/>
                    </a:lnTo>
                    <a:lnTo>
                      <a:pt x="689" y="239"/>
                    </a:lnTo>
                    <a:lnTo>
                      <a:pt x="701" y="240"/>
                    </a:lnTo>
                    <a:lnTo>
                      <a:pt x="713" y="240"/>
                    </a:lnTo>
                    <a:lnTo>
                      <a:pt x="725" y="239"/>
                    </a:lnTo>
                    <a:lnTo>
                      <a:pt x="735" y="238"/>
                    </a:lnTo>
                    <a:lnTo>
                      <a:pt x="735" y="238"/>
                    </a:lnTo>
                    <a:lnTo>
                      <a:pt x="744" y="237"/>
                    </a:lnTo>
                    <a:lnTo>
                      <a:pt x="752" y="237"/>
                    </a:lnTo>
                    <a:lnTo>
                      <a:pt x="760" y="237"/>
                    </a:lnTo>
                    <a:lnTo>
                      <a:pt x="769" y="239"/>
                    </a:lnTo>
                    <a:lnTo>
                      <a:pt x="776" y="241"/>
                    </a:lnTo>
                    <a:lnTo>
                      <a:pt x="783" y="246"/>
                    </a:lnTo>
                    <a:lnTo>
                      <a:pt x="790" y="251"/>
                    </a:lnTo>
                    <a:lnTo>
                      <a:pt x="797" y="256"/>
                    </a:lnTo>
                    <a:lnTo>
                      <a:pt x="797" y="256"/>
                    </a:lnTo>
                    <a:close/>
                  </a:path>
                </a:pathLst>
              </a:custGeom>
              <a:solidFill>
                <a:schemeClr val="bg1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" name="Freeform: Shape 16">
                <a:extLst>
                  <a:ext uri="{FF2B5EF4-FFF2-40B4-BE49-F238E27FC236}">
                    <a16:creationId xmlns:a16="http://schemas.microsoft.com/office/drawing/2014/main" id="{0E6E5ADF-E5FE-41E9-BA14-1A28B1A0F2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26670" y="3368320"/>
                <a:ext cx="508539" cy="676199"/>
              </a:xfrm>
              <a:custGeom>
                <a:avLst/>
                <a:gdLst>
                  <a:gd name="T0" fmla="*/ 560 w 915"/>
                  <a:gd name="T1" fmla="*/ 881 h 1218"/>
                  <a:gd name="T2" fmla="*/ 900 w 915"/>
                  <a:gd name="T3" fmla="*/ 652 h 1218"/>
                  <a:gd name="T4" fmla="*/ 887 w 915"/>
                  <a:gd name="T5" fmla="*/ 898 h 1218"/>
                  <a:gd name="T6" fmla="*/ 379 w 915"/>
                  <a:gd name="T7" fmla="*/ 67 h 1218"/>
                  <a:gd name="T8" fmla="*/ 380 w 915"/>
                  <a:gd name="T9" fmla="*/ 54 h 1218"/>
                  <a:gd name="T10" fmla="*/ 391 w 915"/>
                  <a:gd name="T11" fmla="*/ 30 h 1218"/>
                  <a:gd name="T12" fmla="*/ 409 w 915"/>
                  <a:gd name="T13" fmla="*/ 12 h 1218"/>
                  <a:gd name="T14" fmla="*/ 433 w 915"/>
                  <a:gd name="T15" fmla="*/ 1 h 1218"/>
                  <a:gd name="T16" fmla="*/ 446 w 915"/>
                  <a:gd name="T17" fmla="*/ 0 h 1218"/>
                  <a:gd name="T18" fmla="*/ 472 w 915"/>
                  <a:gd name="T19" fmla="*/ 5 h 1218"/>
                  <a:gd name="T20" fmla="*/ 493 w 915"/>
                  <a:gd name="T21" fmla="*/ 19 h 1218"/>
                  <a:gd name="T22" fmla="*/ 508 w 915"/>
                  <a:gd name="T23" fmla="*/ 41 h 1218"/>
                  <a:gd name="T24" fmla="*/ 512 w 915"/>
                  <a:gd name="T25" fmla="*/ 67 h 1218"/>
                  <a:gd name="T26" fmla="*/ 379 w 915"/>
                  <a:gd name="T27" fmla="*/ 161 h 1218"/>
                  <a:gd name="T28" fmla="*/ 379 w 915"/>
                  <a:gd name="T29" fmla="*/ 67 h 1218"/>
                  <a:gd name="T30" fmla="*/ 512 w 915"/>
                  <a:gd name="T31" fmla="*/ 1103 h 1218"/>
                  <a:gd name="T32" fmla="*/ 514 w 915"/>
                  <a:gd name="T33" fmla="*/ 1107 h 1218"/>
                  <a:gd name="T34" fmla="*/ 518 w 915"/>
                  <a:gd name="T35" fmla="*/ 1116 h 1218"/>
                  <a:gd name="T36" fmla="*/ 528 w 915"/>
                  <a:gd name="T37" fmla="*/ 1122 h 1218"/>
                  <a:gd name="T38" fmla="*/ 568 w 915"/>
                  <a:gd name="T39" fmla="*/ 1122 h 1218"/>
                  <a:gd name="T40" fmla="*/ 579 w 915"/>
                  <a:gd name="T41" fmla="*/ 1124 h 1218"/>
                  <a:gd name="T42" fmla="*/ 598 w 915"/>
                  <a:gd name="T43" fmla="*/ 1132 h 1218"/>
                  <a:gd name="T44" fmla="*/ 613 w 915"/>
                  <a:gd name="T45" fmla="*/ 1146 h 1218"/>
                  <a:gd name="T46" fmla="*/ 621 w 915"/>
                  <a:gd name="T47" fmla="*/ 1165 h 1218"/>
                  <a:gd name="T48" fmla="*/ 622 w 915"/>
                  <a:gd name="T49" fmla="*/ 1218 h 1218"/>
                  <a:gd name="T50" fmla="*/ 270 w 915"/>
                  <a:gd name="T51" fmla="*/ 1176 h 1218"/>
                  <a:gd name="T52" fmla="*/ 271 w 915"/>
                  <a:gd name="T53" fmla="*/ 1165 h 1218"/>
                  <a:gd name="T54" fmla="*/ 279 w 915"/>
                  <a:gd name="T55" fmla="*/ 1146 h 1218"/>
                  <a:gd name="T56" fmla="*/ 294 w 915"/>
                  <a:gd name="T57" fmla="*/ 1132 h 1218"/>
                  <a:gd name="T58" fmla="*/ 313 w 915"/>
                  <a:gd name="T59" fmla="*/ 1124 h 1218"/>
                  <a:gd name="T60" fmla="*/ 360 w 915"/>
                  <a:gd name="T61" fmla="*/ 1122 h 1218"/>
                  <a:gd name="T62" fmla="*/ 364 w 915"/>
                  <a:gd name="T63" fmla="*/ 1122 h 1218"/>
                  <a:gd name="T64" fmla="*/ 375 w 915"/>
                  <a:gd name="T65" fmla="*/ 1116 h 1218"/>
                  <a:gd name="T66" fmla="*/ 379 w 915"/>
                  <a:gd name="T67" fmla="*/ 1107 h 1218"/>
                  <a:gd name="T68" fmla="*/ 379 w 915"/>
                  <a:gd name="T69" fmla="*/ 504 h 1218"/>
                  <a:gd name="T70" fmla="*/ 512 w 915"/>
                  <a:gd name="T71" fmla="*/ 497 h 1218"/>
                  <a:gd name="T72" fmla="*/ 89 w 915"/>
                  <a:gd name="T73" fmla="*/ 856 h 1218"/>
                  <a:gd name="T74" fmla="*/ 102 w 915"/>
                  <a:gd name="T75" fmla="*/ 610 h 1218"/>
                  <a:gd name="T76" fmla="*/ 332 w 915"/>
                  <a:gd name="T77" fmla="*/ 869 h 1218"/>
                  <a:gd name="T78" fmla="*/ 15 w 915"/>
                  <a:gd name="T79" fmla="*/ 228 h 1218"/>
                  <a:gd name="T80" fmla="*/ 814 w 915"/>
                  <a:gd name="T81" fmla="*/ 186 h 1218"/>
                  <a:gd name="T82" fmla="*/ 827 w 915"/>
                  <a:gd name="T83" fmla="*/ 433 h 1218"/>
                  <a:gd name="T84" fmla="*/ 29 w 915"/>
                  <a:gd name="T85" fmla="*/ 476 h 1218"/>
                  <a:gd name="T86" fmla="*/ 15 w 915"/>
                  <a:gd name="T87" fmla="*/ 22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15" h="1218">
                    <a:moveTo>
                      <a:pt x="887" y="898"/>
                    </a:moveTo>
                    <a:lnTo>
                      <a:pt x="560" y="881"/>
                    </a:lnTo>
                    <a:lnTo>
                      <a:pt x="560" y="634"/>
                    </a:lnTo>
                    <a:lnTo>
                      <a:pt x="900" y="652"/>
                    </a:lnTo>
                    <a:lnTo>
                      <a:pt x="799" y="769"/>
                    </a:lnTo>
                    <a:lnTo>
                      <a:pt x="887" y="898"/>
                    </a:lnTo>
                    <a:lnTo>
                      <a:pt x="887" y="898"/>
                    </a:lnTo>
                    <a:close/>
                    <a:moveTo>
                      <a:pt x="379" y="67"/>
                    </a:moveTo>
                    <a:lnTo>
                      <a:pt x="379" y="67"/>
                    </a:lnTo>
                    <a:lnTo>
                      <a:pt x="380" y="54"/>
                    </a:lnTo>
                    <a:lnTo>
                      <a:pt x="385" y="41"/>
                    </a:lnTo>
                    <a:lnTo>
                      <a:pt x="391" y="30"/>
                    </a:lnTo>
                    <a:lnTo>
                      <a:pt x="399" y="19"/>
                    </a:lnTo>
                    <a:lnTo>
                      <a:pt x="409" y="12"/>
                    </a:lnTo>
                    <a:lnTo>
                      <a:pt x="420" y="5"/>
                    </a:lnTo>
                    <a:lnTo>
                      <a:pt x="433" y="1"/>
                    </a:lnTo>
                    <a:lnTo>
                      <a:pt x="446" y="0"/>
                    </a:lnTo>
                    <a:lnTo>
                      <a:pt x="446" y="0"/>
                    </a:lnTo>
                    <a:lnTo>
                      <a:pt x="460" y="1"/>
                    </a:lnTo>
                    <a:lnTo>
                      <a:pt x="472" y="5"/>
                    </a:lnTo>
                    <a:lnTo>
                      <a:pt x="484" y="12"/>
                    </a:lnTo>
                    <a:lnTo>
                      <a:pt x="493" y="19"/>
                    </a:lnTo>
                    <a:lnTo>
                      <a:pt x="502" y="30"/>
                    </a:lnTo>
                    <a:lnTo>
                      <a:pt x="508" y="41"/>
                    </a:lnTo>
                    <a:lnTo>
                      <a:pt x="511" y="54"/>
                    </a:lnTo>
                    <a:lnTo>
                      <a:pt x="512" y="67"/>
                    </a:lnTo>
                    <a:lnTo>
                      <a:pt x="512" y="155"/>
                    </a:lnTo>
                    <a:lnTo>
                      <a:pt x="379" y="161"/>
                    </a:lnTo>
                    <a:lnTo>
                      <a:pt x="379" y="67"/>
                    </a:lnTo>
                    <a:lnTo>
                      <a:pt x="379" y="67"/>
                    </a:lnTo>
                    <a:close/>
                    <a:moveTo>
                      <a:pt x="512" y="497"/>
                    </a:moveTo>
                    <a:lnTo>
                      <a:pt x="512" y="1103"/>
                    </a:lnTo>
                    <a:lnTo>
                      <a:pt x="512" y="1103"/>
                    </a:lnTo>
                    <a:lnTo>
                      <a:pt x="514" y="1107"/>
                    </a:lnTo>
                    <a:lnTo>
                      <a:pt x="515" y="1111"/>
                    </a:lnTo>
                    <a:lnTo>
                      <a:pt x="518" y="1116"/>
                    </a:lnTo>
                    <a:lnTo>
                      <a:pt x="524" y="1121"/>
                    </a:lnTo>
                    <a:lnTo>
                      <a:pt x="528" y="1122"/>
                    </a:lnTo>
                    <a:lnTo>
                      <a:pt x="531" y="1122"/>
                    </a:lnTo>
                    <a:lnTo>
                      <a:pt x="568" y="1122"/>
                    </a:lnTo>
                    <a:lnTo>
                      <a:pt x="568" y="1122"/>
                    </a:lnTo>
                    <a:lnTo>
                      <a:pt x="579" y="1124"/>
                    </a:lnTo>
                    <a:lnTo>
                      <a:pt x="590" y="1127"/>
                    </a:lnTo>
                    <a:lnTo>
                      <a:pt x="598" y="1132"/>
                    </a:lnTo>
                    <a:lnTo>
                      <a:pt x="606" y="1138"/>
                    </a:lnTo>
                    <a:lnTo>
                      <a:pt x="613" y="1146"/>
                    </a:lnTo>
                    <a:lnTo>
                      <a:pt x="618" y="1156"/>
                    </a:lnTo>
                    <a:lnTo>
                      <a:pt x="621" y="1165"/>
                    </a:lnTo>
                    <a:lnTo>
                      <a:pt x="622" y="1176"/>
                    </a:lnTo>
                    <a:lnTo>
                      <a:pt x="622" y="1218"/>
                    </a:lnTo>
                    <a:lnTo>
                      <a:pt x="270" y="1218"/>
                    </a:lnTo>
                    <a:lnTo>
                      <a:pt x="270" y="1176"/>
                    </a:lnTo>
                    <a:lnTo>
                      <a:pt x="270" y="1176"/>
                    </a:lnTo>
                    <a:lnTo>
                      <a:pt x="271" y="1165"/>
                    </a:lnTo>
                    <a:lnTo>
                      <a:pt x="275" y="1156"/>
                    </a:lnTo>
                    <a:lnTo>
                      <a:pt x="279" y="1146"/>
                    </a:lnTo>
                    <a:lnTo>
                      <a:pt x="285" y="1138"/>
                    </a:lnTo>
                    <a:lnTo>
                      <a:pt x="294" y="1132"/>
                    </a:lnTo>
                    <a:lnTo>
                      <a:pt x="303" y="1127"/>
                    </a:lnTo>
                    <a:lnTo>
                      <a:pt x="313" y="1124"/>
                    </a:lnTo>
                    <a:lnTo>
                      <a:pt x="323" y="1122"/>
                    </a:lnTo>
                    <a:lnTo>
                      <a:pt x="360" y="1122"/>
                    </a:lnTo>
                    <a:lnTo>
                      <a:pt x="360" y="1122"/>
                    </a:lnTo>
                    <a:lnTo>
                      <a:pt x="364" y="1122"/>
                    </a:lnTo>
                    <a:lnTo>
                      <a:pt x="367" y="1121"/>
                    </a:lnTo>
                    <a:lnTo>
                      <a:pt x="375" y="1116"/>
                    </a:lnTo>
                    <a:lnTo>
                      <a:pt x="378" y="1111"/>
                    </a:lnTo>
                    <a:lnTo>
                      <a:pt x="379" y="1107"/>
                    </a:lnTo>
                    <a:lnTo>
                      <a:pt x="379" y="1103"/>
                    </a:lnTo>
                    <a:lnTo>
                      <a:pt x="379" y="504"/>
                    </a:lnTo>
                    <a:lnTo>
                      <a:pt x="512" y="497"/>
                    </a:lnTo>
                    <a:lnTo>
                      <a:pt x="512" y="497"/>
                    </a:lnTo>
                    <a:close/>
                    <a:moveTo>
                      <a:pt x="332" y="869"/>
                    </a:moveTo>
                    <a:lnTo>
                      <a:pt x="89" y="856"/>
                    </a:lnTo>
                    <a:lnTo>
                      <a:pt x="0" y="728"/>
                    </a:lnTo>
                    <a:lnTo>
                      <a:pt x="102" y="610"/>
                    </a:lnTo>
                    <a:lnTo>
                      <a:pt x="332" y="622"/>
                    </a:lnTo>
                    <a:lnTo>
                      <a:pt x="332" y="869"/>
                    </a:lnTo>
                    <a:lnTo>
                      <a:pt x="332" y="869"/>
                    </a:lnTo>
                    <a:close/>
                    <a:moveTo>
                      <a:pt x="15" y="228"/>
                    </a:moveTo>
                    <a:lnTo>
                      <a:pt x="415" y="207"/>
                    </a:lnTo>
                    <a:lnTo>
                      <a:pt x="814" y="186"/>
                    </a:lnTo>
                    <a:lnTo>
                      <a:pt x="915" y="304"/>
                    </a:lnTo>
                    <a:lnTo>
                      <a:pt x="827" y="433"/>
                    </a:lnTo>
                    <a:lnTo>
                      <a:pt x="428" y="454"/>
                    </a:lnTo>
                    <a:lnTo>
                      <a:pt x="29" y="476"/>
                    </a:lnTo>
                    <a:lnTo>
                      <a:pt x="118" y="346"/>
                    </a:lnTo>
                    <a:lnTo>
                      <a:pt x="15" y="228"/>
                    </a:lnTo>
                    <a:lnTo>
                      <a:pt x="15" y="228"/>
                    </a:lnTo>
                    <a:close/>
                  </a:path>
                </a:pathLst>
              </a:custGeom>
              <a:solidFill>
                <a:schemeClr val="bg1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" name="TextBox 22">
                <a:extLst>
                  <a:ext uri="{FF2B5EF4-FFF2-40B4-BE49-F238E27FC236}">
                    <a16:creationId xmlns:a16="http://schemas.microsoft.com/office/drawing/2014/main" id="{A625B2E0-29D1-4679-956E-0E8EE6D1332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320657" y="3171051"/>
                <a:ext cx="1538883" cy="307777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lnSpcReduction="10000"/>
                <a:sp3d contourW="12700"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zh-CN" altLang="en-US" sz="20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A3AE634-C599-496D-AAC5-C6942F299B4B}"/>
              </a:ext>
            </a:extLst>
          </p:cNvPr>
          <p:cNvGrpSpPr/>
          <p:nvPr/>
        </p:nvGrpSpPr>
        <p:grpSpPr>
          <a:xfrm>
            <a:off x="1174775" y="3056977"/>
            <a:ext cx="2309638" cy="1284701"/>
            <a:chOff x="1962994" y="2091953"/>
            <a:chExt cx="2309638" cy="1284701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4A4BCE64-16AB-4DEB-B401-B76A168EDF4F}"/>
                </a:ext>
              </a:extLst>
            </p:cNvPr>
            <p:cNvSpPr txBox="1"/>
            <p:nvPr/>
          </p:nvSpPr>
          <p:spPr>
            <a:xfrm>
              <a:off x="2270161" y="2091953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400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672A32A-4F50-461A-A08D-FBCFE2E6911C}"/>
                </a:ext>
              </a:extLst>
            </p:cNvPr>
            <p:cNvSpPr txBox="1"/>
            <p:nvPr/>
          </p:nvSpPr>
          <p:spPr>
            <a:xfrm>
              <a:off x="1962994" y="2545657"/>
              <a:ext cx="23096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zh-CN" altLang="en-US" sz="16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600" dirty="0"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4C977F5-C940-4695-B52A-D2949D8AA4EA}"/>
              </a:ext>
            </a:extLst>
          </p:cNvPr>
          <p:cNvGrpSpPr/>
          <p:nvPr/>
        </p:nvGrpSpPr>
        <p:grpSpPr>
          <a:xfrm>
            <a:off x="8909822" y="3056977"/>
            <a:ext cx="2309638" cy="1284702"/>
            <a:chOff x="1962994" y="2042726"/>
            <a:chExt cx="2309638" cy="128470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7579431-7866-414B-BAD8-8780EAFA6E19}"/>
                </a:ext>
              </a:extLst>
            </p:cNvPr>
            <p:cNvSpPr txBox="1"/>
            <p:nvPr/>
          </p:nvSpPr>
          <p:spPr>
            <a:xfrm>
              <a:off x="1962994" y="2042726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081DDE4-7BF3-4B94-8936-4D8DACDB5B27}"/>
                </a:ext>
              </a:extLst>
            </p:cNvPr>
            <p:cNvSpPr txBox="1"/>
            <p:nvPr/>
          </p:nvSpPr>
          <p:spPr>
            <a:xfrm>
              <a:off x="1962994" y="2496431"/>
              <a:ext cx="23096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 sz="16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600" dirty="0"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8FB27FEE-7E9A-47EE-8B80-451919A23EAE}"/>
              </a:ext>
            </a:extLst>
          </p:cNvPr>
          <p:cNvSpPr txBox="1"/>
          <p:nvPr/>
        </p:nvSpPr>
        <p:spPr>
          <a:xfrm>
            <a:off x="5168881" y="3699328"/>
            <a:ext cx="2046058" cy="85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809898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>
            <a:extLst>
              <a:ext uri="{FF2B5EF4-FFF2-40B4-BE49-F238E27FC236}">
                <a16:creationId xmlns:a16="http://schemas.microsoft.com/office/drawing/2014/main" id="{9556F336-5B0D-4368-9843-30E9E7E62D37}"/>
              </a:ext>
            </a:extLst>
          </p:cNvPr>
          <p:cNvSpPr txBox="1"/>
          <p:nvPr/>
        </p:nvSpPr>
        <p:spPr>
          <a:xfrm>
            <a:off x="428695" y="115644"/>
            <a:ext cx="1184940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37C6FF"/>
                    </a:gs>
                    <a:gs pos="100000">
                      <a:srgbClr val="2373F3"/>
                    </a:gs>
                  </a:gsLst>
                  <a:lin ang="162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5400" dirty="0">
              <a:gradFill>
                <a:gsLst>
                  <a:gs pos="0">
                    <a:srgbClr val="37C6FF"/>
                  </a:gs>
                  <a:gs pos="100000">
                    <a:srgbClr val="2373F3"/>
                  </a:gs>
                </a:gsLst>
                <a:lin ang="162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5D72212C-30F6-463F-A359-10825E5CB1ED}"/>
              </a:ext>
            </a:extLst>
          </p:cNvPr>
          <p:cNvSpPr txBox="1"/>
          <p:nvPr/>
        </p:nvSpPr>
        <p:spPr>
          <a:xfrm>
            <a:off x="1450747" y="346477"/>
            <a:ext cx="35624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373F3"/>
                </a:solidFill>
              </a:rPr>
              <a:t>单击此处添加标题文本</a:t>
            </a:r>
          </a:p>
        </p:txBody>
      </p:sp>
      <p:grpSp>
        <p:nvGrpSpPr>
          <p:cNvPr id="4" name="21357870-e775-47ef-a5fc-dd3907828324">
            <a:extLst>
              <a:ext uri="{FF2B5EF4-FFF2-40B4-BE49-F238E27FC236}">
                <a16:creationId xmlns:a16="http://schemas.microsoft.com/office/drawing/2014/main" id="{CF406BDC-B023-427C-9BBA-DDA722ABBF99}"/>
              </a:ext>
            </a:extLst>
          </p:cNvPr>
          <p:cNvGrpSpPr>
            <a:grpSpLocks noChangeAspect="1"/>
          </p:cNvGrpSpPr>
          <p:nvPr/>
        </p:nvGrpSpPr>
        <p:grpSpPr>
          <a:xfrm>
            <a:off x="1593734" y="1405651"/>
            <a:ext cx="4953890" cy="4367365"/>
            <a:chOff x="835883" y="1405651"/>
            <a:chExt cx="4953890" cy="4367365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D8D8F52A-C9DA-4B73-BC0E-6E0E102B6849}"/>
                </a:ext>
              </a:extLst>
            </p:cNvPr>
            <p:cNvSpPr/>
            <p:nvPr/>
          </p:nvSpPr>
          <p:spPr>
            <a:xfrm>
              <a:off x="4798977" y="4782222"/>
              <a:ext cx="990796" cy="990794"/>
            </a:xfrm>
            <a:prstGeom prst="ellipse">
              <a:avLst/>
            </a:prstGeom>
            <a:solidFill>
              <a:srgbClr val="7BB0FF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A183DDD8-C833-4258-A03D-3A17D08BD056}"/>
                </a:ext>
              </a:extLst>
            </p:cNvPr>
            <p:cNvSpPr/>
            <p:nvPr/>
          </p:nvSpPr>
          <p:spPr>
            <a:xfrm>
              <a:off x="4798977" y="3047113"/>
              <a:ext cx="990796" cy="990794"/>
            </a:xfrm>
            <a:prstGeom prst="ellipse">
              <a:avLst/>
            </a:prstGeom>
            <a:solidFill>
              <a:srgbClr val="37C6FF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864CF4A5-72E4-4ED9-A56A-6E23E0548797}"/>
                </a:ext>
              </a:extLst>
            </p:cNvPr>
            <p:cNvSpPr/>
            <p:nvPr/>
          </p:nvSpPr>
          <p:spPr>
            <a:xfrm>
              <a:off x="4798977" y="1405651"/>
              <a:ext cx="990796" cy="990794"/>
            </a:xfrm>
            <a:prstGeom prst="ellipse">
              <a:avLst/>
            </a:prstGeom>
            <a:solidFill>
              <a:srgbClr val="2373F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6BAF36C0-EBE0-420C-8CDD-79B45247C0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7317" y="3275589"/>
              <a:ext cx="534116" cy="533843"/>
            </a:xfrm>
            <a:custGeom>
              <a:avLst/>
              <a:gdLst>
                <a:gd name="connsiteX0" fmla="*/ 92075 w 329801"/>
                <a:gd name="connsiteY0" fmla="*/ 220095 h 329633"/>
                <a:gd name="connsiteX1" fmla="*/ 92075 w 329801"/>
                <a:gd name="connsiteY1" fmla="*/ 228033 h 329633"/>
                <a:gd name="connsiteX2" fmla="*/ 100013 w 329801"/>
                <a:gd name="connsiteY2" fmla="*/ 228033 h 329633"/>
                <a:gd name="connsiteX3" fmla="*/ 92075 w 329801"/>
                <a:gd name="connsiteY3" fmla="*/ 202632 h 329633"/>
                <a:gd name="connsiteX4" fmla="*/ 92075 w 329801"/>
                <a:gd name="connsiteY4" fmla="*/ 210570 h 329633"/>
                <a:gd name="connsiteX5" fmla="*/ 107950 w 329801"/>
                <a:gd name="connsiteY5" fmla="*/ 228032 h 329633"/>
                <a:gd name="connsiteX6" fmla="*/ 117475 w 329801"/>
                <a:gd name="connsiteY6" fmla="*/ 228032 h 329633"/>
                <a:gd name="connsiteX7" fmla="*/ 92075 w 329801"/>
                <a:gd name="connsiteY7" fmla="*/ 185170 h 329633"/>
                <a:gd name="connsiteX8" fmla="*/ 92075 w 329801"/>
                <a:gd name="connsiteY8" fmla="*/ 194695 h 329633"/>
                <a:gd name="connsiteX9" fmla="*/ 117475 w 329801"/>
                <a:gd name="connsiteY9" fmla="*/ 220095 h 329633"/>
                <a:gd name="connsiteX10" fmla="*/ 117475 w 329801"/>
                <a:gd name="connsiteY10" fmla="*/ 210570 h 329633"/>
                <a:gd name="connsiteX11" fmla="*/ 32288 w 329801"/>
                <a:gd name="connsiteY11" fmla="*/ 177232 h 329633"/>
                <a:gd name="connsiteX12" fmla="*/ 152400 w 329801"/>
                <a:gd name="connsiteY12" fmla="*/ 298635 h 329633"/>
                <a:gd name="connsiteX13" fmla="*/ 149817 w 329801"/>
                <a:gd name="connsiteY13" fmla="*/ 329632 h 329633"/>
                <a:gd name="connsiteX14" fmla="*/ 0 w 329801"/>
                <a:gd name="connsiteY14" fmla="*/ 179815 h 329633"/>
                <a:gd name="connsiteX15" fmla="*/ 32288 w 329801"/>
                <a:gd name="connsiteY15" fmla="*/ 177232 h 329633"/>
                <a:gd name="connsiteX16" fmla="*/ 92075 w 329801"/>
                <a:gd name="connsiteY16" fmla="*/ 167707 h 329633"/>
                <a:gd name="connsiteX17" fmla="*/ 92075 w 329801"/>
                <a:gd name="connsiteY17" fmla="*/ 177232 h 329633"/>
                <a:gd name="connsiteX18" fmla="*/ 117475 w 329801"/>
                <a:gd name="connsiteY18" fmla="*/ 202632 h 329633"/>
                <a:gd name="connsiteX19" fmla="*/ 117475 w 329801"/>
                <a:gd name="connsiteY19" fmla="*/ 194695 h 329633"/>
                <a:gd name="connsiteX20" fmla="*/ 109538 w 329801"/>
                <a:gd name="connsiteY20" fmla="*/ 161357 h 329633"/>
                <a:gd name="connsiteX21" fmla="*/ 117476 w 329801"/>
                <a:gd name="connsiteY21" fmla="*/ 169295 h 329633"/>
                <a:gd name="connsiteX22" fmla="*/ 117476 w 329801"/>
                <a:gd name="connsiteY22" fmla="*/ 161357 h 329633"/>
                <a:gd name="connsiteX23" fmla="*/ 92075 w 329801"/>
                <a:gd name="connsiteY23" fmla="*/ 161357 h 329633"/>
                <a:gd name="connsiteX24" fmla="*/ 117475 w 329801"/>
                <a:gd name="connsiteY24" fmla="*/ 186757 h 329633"/>
                <a:gd name="connsiteX25" fmla="*/ 117475 w 329801"/>
                <a:gd name="connsiteY25" fmla="*/ 177232 h 329633"/>
                <a:gd name="connsiteX26" fmla="*/ 100012 w 329801"/>
                <a:gd name="connsiteY26" fmla="*/ 161357 h 329633"/>
                <a:gd name="connsiteX27" fmla="*/ 86111 w 329801"/>
                <a:gd name="connsiteY27" fmla="*/ 150245 h 329633"/>
                <a:gd name="connsiteX28" fmla="*/ 123439 w 329801"/>
                <a:gd name="connsiteY28" fmla="*/ 150245 h 329633"/>
                <a:gd name="connsiteX29" fmla="*/ 128588 w 329801"/>
                <a:gd name="connsiteY29" fmla="*/ 155381 h 329633"/>
                <a:gd name="connsiteX30" fmla="*/ 128588 w 329801"/>
                <a:gd name="connsiteY30" fmla="*/ 232422 h 329633"/>
                <a:gd name="connsiteX31" fmla="*/ 123439 w 329801"/>
                <a:gd name="connsiteY31" fmla="*/ 237558 h 329633"/>
                <a:gd name="connsiteX32" fmla="*/ 86111 w 329801"/>
                <a:gd name="connsiteY32" fmla="*/ 237558 h 329633"/>
                <a:gd name="connsiteX33" fmla="*/ 80963 w 329801"/>
                <a:gd name="connsiteY33" fmla="*/ 232422 h 329633"/>
                <a:gd name="connsiteX34" fmla="*/ 80963 w 329801"/>
                <a:gd name="connsiteY34" fmla="*/ 155381 h 329633"/>
                <a:gd name="connsiteX35" fmla="*/ 86111 w 329801"/>
                <a:gd name="connsiteY35" fmla="*/ 150245 h 329633"/>
                <a:gd name="connsiteX36" fmla="*/ 327661 w 329801"/>
                <a:gd name="connsiteY36" fmla="*/ 137545 h 329633"/>
                <a:gd name="connsiteX37" fmla="*/ 178802 w 329801"/>
                <a:gd name="connsiteY37" fmla="*/ 329633 h 329633"/>
                <a:gd name="connsiteX38" fmla="*/ 176213 w 329801"/>
                <a:gd name="connsiteY38" fmla="*/ 297404 h 329633"/>
                <a:gd name="connsiteX39" fmla="*/ 269412 w 329801"/>
                <a:gd name="connsiteY39" fmla="*/ 247125 h 329633"/>
                <a:gd name="connsiteX40" fmla="*/ 295300 w 329801"/>
                <a:gd name="connsiteY40" fmla="*/ 143991 h 329633"/>
                <a:gd name="connsiteX41" fmla="*/ 327661 w 329801"/>
                <a:gd name="connsiteY41" fmla="*/ 137545 h 329633"/>
                <a:gd name="connsiteX42" fmla="*/ 211138 w 329801"/>
                <a:gd name="connsiteY42" fmla="*/ 132782 h 329633"/>
                <a:gd name="connsiteX43" fmla="*/ 211138 w 329801"/>
                <a:gd name="connsiteY43" fmla="*/ 228032 h 329633"/>
                <a:gd name="connsiteX44" fmla="*/ 236538 w 329801"/>
                <a:gd name="connsiteY44" fmla="*/ 228032 h 329633"/>
                <a:gd name="connsiteX45" fmla="*/ 236538 w 329801"/>
                <a:gd name="connsiteY45" fmla="*/ 132782 h 329633"/>
                <a:gd name="connsiteX46" fmla="*/ 203587 w 329801"/>
                <a:gd name="connsiteY46" fmla="*/ 121670 h 329633"/>
                <a:gd name="connsiteX47" fmla="*/ 240915 w 329801"/>
                <a:gd name="connsiteY47" fmla="*/ 121670 h 329633"/>
                <a:gd name="connsiteX48" fmla="*/ 246063 w 329801"/>
                <a:gd name="connsiteY48" fmla="*/ 126821 h 329633"/>
                <a:gd name="connsiteX49" fmla="*/ 246063 w 329801"/>
                <a:gd name="connsiteY49" fmla="*/ 232407 h 329633"/>
                <a:gd name="connsiteX50" fmla="*/ 240915 w 329801"/>
                <a:gd name="connsiteY50" fmla="*/ 237558 h 329633"/>
                <a:gd name="connsiteX51" fmla="*/ 203587 w 329801"/>
                <a:gd name="connsiteY51" fmla="*/ 237558 h 329633"/>
                <a:gd name="connsiteX52" fmla="*/ 198438 w 329801"/>
                <a:gd name="connsiteY52" fmla="*/ 232407 h 329633"/>
                <a:gd name="connsiteX53" fmla="*/ 198438 w 329801"/>
                <a:gd name="connsiteY53" fmla="*/ 126821 h 329633"/>
                <a:gd name="connsiteX54" fmla="*/ 203587 w 329801"/>
                <a:gd name="connsiteY54" fmla="*/ 121670 h 329633"/>
                <a:gd name="connsiteX55" fmla="*/ 146403 w 329801"/>
                <a:gd name="connsiteY55" fmla="*/ 78807 h 329633"/>
                <a:gd name="connsiteX56" fmla="*/ 182211 w 329801"/>
                <a:gd name="connsiteY56" fmla="*/ 78807 h 329633"/>
                <a:gd name="connsiteX57" fmla="*/ 187326 w 329801"/>
                <a:gd name="connsiteY57" fmla="*/ 83970 h 329633"/>
                <a:gd name="connsiteX58" fmla="*/ 187326 w 329801"/>
                <a:gd name="connsiteY58" fmla="*/ 232394 h 329633"/>
                <a:gd name="connsiteX59" fmla="*/ 182211 w 329801"/>
                <a:gd name="connsiteY59" fmla="*/ 237557 h 329633"/>
                <a:gd name="connsiteX60" fmla="*/ 146403 w 329801"/>
                <a:gd name="connsiteY60" fmla="*/ 237557 h 329633"/>
                <a:gd name="connsiteX61" fmla="*/ 141288 w 329801"/>
                <a:gd name="connsiteY61" fmla="*/ 232394 h 329633"/>
                <a:gd name="connsiteX62" fmla="*/ 141288 w 329801"/>
                <a:gd name="connsiteY62" fmla="*/ 83970 h 329633"/>
                <a:gd name="connsiteX63" fmla="*/ 146403 w 329801"/>
                <a:gd name="connsiteY63" fmla="*/ 78807 h 329633"/>
                <a:gd name="connsiteX64" fmla="*/ 257930 w 329801"/>
                <a:gd name="connsiteY64" fmla="*/ 31182 h 329633"/>
                <a:gd name="connsiteX65" fmla="*/ 319088 w 329801"/>
                <a:gd name="connsiteY65" fmla="*/ 109775 h 329633"/>
                <a:gd name="connsiteX66" fmla="*/ 287859 w 329801"/>
                <a:gd name="connsiteY66" fmla="*/ 120082 h 329633"/>
                <a:gd name="connsiteX67" fmla="*/ 268340 w 329801"/>
                <a:gd name="connsiteY67" fmla="*/ 85295 h 329633"/>
                <a:gd name="connsiteX68" fmla="*/ 239713 w 329801"/>
                <a:gd name="connsiteY68" fmla="*/ 58238 h 329633"/>
                <a:gd name="connsiteX69" fmla="*/ 257930 w 329801"/>
                <a:gd name="connsiteY69" fmla="*/ 31182 h 329633"/>
                <a:gd name="connsiteX70" fmla="*/ 155199 w 329801"/>
                <a:gd name="connsiteY70" fmla="*/ 194 h 329633"/>
                <a:gd name="connsiteX71" fmla="*/ 233363 w 329801"/>
                <a:gd name="connsiteY71" fmla="*/ 15064 h 329633"/>
                <a:gd name="connsiteX72" fmla="*/ 219181 w 329801"/>
                <a:gd name="connsiteY72" fmla="*/ 46097 h 329633"/>
                <a:gd name="connsiteX73" fmla="*/ 32232 w 329801"/>
                <a:gd name="connsiteY73" fmla="*/ 153420 h 329633"/>
                <a:gd name="connsiteX74" fmla="*/ 0 w 329801"/>
                <a:gd name="connsiteY74" fmla="*/ 150834 h 329633"/>
                <a:gd name="connsiteX75" fmla="*/ 79936 w 329801"/>
                <a:gd name="connsiteY75" fmla="*/ 24115 h 329633"/>
                <a:gd name="connsiteX76" fmla="*/ 155199 w 329801"/>
                <a:gd name="connsiteY76" fmla="*/ 194 h 329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329801" h="329633">
                  <a:moveTo>
                    <a:pt x="92075" y="220095"/>
                  </a:moveTo>
                  <a:lnTo>
                    <a:pt x="92075" y="228033"/>
                  </a:lnTo>
                  <a:lnTo>
                    <a:pt x="100013" y="228033"/>
                  </a:lnTo>
                  <a:close/>
                  <a:moveTo>
                    <a:pt x="92075" y="202632"/>
                  </a:moveTo>
                  <a:lnTo>
                    <a:pt x="92075" y="210570"/>
                  </a:lnTo>
                  <a:lnTo>
                    <a:pt x="107950" y="228032"/>
                  </a:lnTo>
                  <a:lnTo>
                    <a:pt x="117475" y="228032"/>
                  </a:lnTo>
                  <a:close/>
                  <a:moveTo>
                    <a:pt x="92075" y="185170"/>
                  </a:moveTo>
                  <a:lnTo>
                    <a:pt x="92075" y="194695"/>
                  </a:lnTo>
                  <a:lnTo>
                    <a:pt x="117475" y="220095"/>
                  </a:lnTo>
                  <a:lnTo>
                    <a:pt x="117475" y="210570"/>
                  </a:lnTo>
                  <a:close/>
                  <a:moveTo>
                    <a:pt x="32288" y="177232"/>
                  </a:moveTo>
                  <a:cubicBezTo>
                    <a:pt x="43912" y="246974"/>
                    <a:pt x="83949" y="287012"/>
                    <a:pt x="152400" y="298635"/>
                  </a:cubicBezTo>
                  <a:cubicBezTo>
                    <a:pt x="151108" y="308968"/>
                    <a:pt x="151108" y="319300"/>
                    <a:pt x="149817" y="329632"/>
                  </a:cubicBezTo>
                  <a:cubicBezTo>
                    <a:pt x="61993" y="323174"/>
                    <a:pt x="2583" y="246974"/>
                    <a:pt x="0" y="179815"/>
                  </a:cubicBezTo>
                  <a:cubicBezTo>
                    <a:pt x="10332" y="179815"/>
                    <a:pt x="21956" y="178524"/>
                    <a:pt x="32288" y="177232"/>
                  </a:cubicBezTo>
                  <a:close/>
                  <a:moveTo>
                    <a:pt x="92075" y="167707"/>
                  </a:moveTo>
                  <a:lnTo>
                    <a:pt x="92075" y="177232"/>
                  </a:lnTo>
                  <a:lnTo>
                    <a:pt x="117475" y="202632"/>
                  </a:lnTo>
                  <a:lnTo>
                    <a:pt x="117475" y="194695"/>
                  </a:lnTo>
                  <a:close/>
                  <a:moveTo>
                    <a:pt x="109538" y="161357"/>
                  </a:moveTo>
                  <a:lnTo>
                    <a:pt x="117476" y="169295"/>
                  </a:lnTo>
                  <a:lnTo>
                    <a:pt x="117476" y="161357"/>
                  </a:lnTo>
                  <a:close/>
                  <a:moveTo>
                    <a:pt x="92075" y="161357"/>
                  </a:moveTo>
                  <a:lnTo>
                    <a:pt x="117475" y="186757"/>
                  </a:lnTo>
                  <a:lnTo>
                    <a:pt x="117475" y="177232"/>
                  </a:lnTo>
                  <a:lnTo>
                    <a:pt x="100012" y="161357"/>
                  </a:lnTo>
                  <a:close/>
                  <a:moveTo>
                    <a:pt x="86111" y="150245"/>
                  </a:moveTo>
                  <a:lnTo>
                    <a:pt x="123439" y="150245"/>
                  </a:lnTo>
                  <a:cubicBezTo>
                    <a:pt x="126013" y="150245"/>
                    <a:pt x="128588" y="152813"/>
                    <a:pt x="128588" y="155381"/>
                  </a:cubicBezTo>
                  <a:cubicBezTo>
                    <a:pt x="128588" y="155381"/>
                    <a:pt x="128588" y="155381"/>
                    <a:pt x="128588" y="232422"/>
                  </a:cubicBezTo>
                  <a:cubicBezTo>
                    <a:pt x="128588" y="236274"/>
                    <a:pt x="126013" y="237558"/>
                    <a:pt x="123439" y="237558"/>
                  </a:cubicBezTo>
                  <a:cubicBezTo>
                    <a:pt x="123439" y="237558"/>
                    <a:pt x="123439" y="237558"/>
                    <a:pt x="86111" y="237558"/>
                  </a:cubicBezTo>
                  <a:cubicBezTo>
                    <a:pt x="83537" y="237558"/>
                    <a:pt x="80963" y="236274"/>
                    <a:pt x="80963" y="232422"/>
                  </a:cubicBezTo>
                  <a:cubicBezTo>
                    <a:pt x="80963" y="232422"/>
                    <a:pt x="80963" y="232422"/>
                    <a:pt x="80963" y="155381"/>
                  </a:cubicBezTo>
                  <a:cubicBezTo>
                    <a:pt x="80963" y="152813"/>
                    <a:pt x="83537" y="150245"/>
                    <a:pt x="86111" y="150245"/>
                  </a:cubicBezTo>
                  <a:close/>
                  <a:moveTo>
                    <a:pt x="327661" y="137545"/>
                  </a:moveTo>
                  <a:cubicBezTo>
                    <a:pt x="344488" y="247125"/>
                    <a:pt x="259056" y="327055"/>
                    <a:pt x="178802" y="329633"/>
                  </a:cubicBezTo>
                  <a:cubicBezTo>
                    <a:pt x="177508" y="319320"/>
                    <a:pt x="177508" y="309006"/>
                    <a:pt x="176213" y="297404"/>
                  </a:cubicBezTo>
                  <a:cubicBezTo>
                    <a:pt x="213752" y="293536"/>
                    <a:pt x="246112" y="276777"/>
                    <a:pt x="269412" y="247125"/>
                  </a:cubicBezTo>
                  <a:cubicBezTo>
                    <a:pt x="292711" y="216185"/>
                    <a:pt x="300478" y="181377"/>
                    <a:pt x="295300" y="143991"/>
                  </a:cubicBezTo>
                  <a:cubicBezTo>
                    <a:pt x="305656" y="141413"/>
                    <a:pt x="316011" y="140123"/>
                    <a:pt x="327661" y="137545"/>
                  </a:cubicBezTo>
                  <a:close/>
                  <a:moveTo>
                    <a:pt x="211138" y="132782"/>
                  </a:moveTo>
                  <a:lnTo>
                    <a:pt x="211138" y="228032"/>
                  </a:lnTo>
                  <a:lnTo>
                    <a:pt x="236538" y="228032"/>
                  </a:lnTo>
                  <a:lnTo>
                    <a:pt x="236538" y="132782"/>
                  </a:lnTo>
                  <a:close/>
                  <a:moveTo>
                    <a:pt x="203587" y="121670"/>
                  </a:moveTo>
                  <a:lnTo>
                    <a:pt x="240915" y="121670"/>
                  </a:lnTo>
                  <a:cubicBezTo>
                    <a:pt x="243489" y="121670"/>
                    <a:pt x="246063" y="124245"/>
                    <a:pt x="246063" y="126821"/>
                  </a:cubicBezTo>
                  <a:cubicBezTo>
                    <a:pt x="246063" y="126821"/>
                    <a:pt x="246063" y="126821"/>
                    <a:pt x="246063" y="232407"/>
                  </a:cubicBezTo>
                  <a:cubicBezTo>
                    <a:pt x="246063" y="236270"/>
                    <a:pt x="243489" y="237558"/>
                    <a:pt x="240915" y="237558"/>
                  </a:cubicBezTo>
                  <a:cubicBezTo>
                    <a:pt x="240915" y="237558"/>
                    <a:pt x="240915" y="237558"/>
                    <a:pt x="203587" y="237558"/>
                  </a:cubicBezTo>
                  <a:cubicBezTo>
                    <a:pt x="201013" y="237558"/>
                    <a:pt x="198438" y="236270"/>
                    <a:pt x="198438" y="232407"/>
                  </a:cubicBezTo>
                  <a:cubicBezTo>
                    <a:pt x="198438" y="232407"/>
                    <a:pt x="198438" y="232407"/>
                    <a:pt x="198438" y="126821"/>
                  </a:cubicBezTo>
                  <a:cubicBezTo>
                    <a:pt x="198438" y="124245"/>
                    <a:pt x="201013" y="121670"/>
                    <a:pt x="203587" y="121670"/>
                  </a:cubicBezTo>
                  <a:close/>
                  <a:moveTo>
                    <a:pt x="146403" y="78807"/>
                  </a:moveTo>
                  <a:lnTo>
                    <a:pt x="182211" y="78807"/>
                  </a:lnTo>
                  <a:cubicBezTo>
                    <a:pt x="186047" y="78807"/>
                    <a:pt x="187326" y="80098"/>
                    <a:pt x="187326" y="83970"/>
                  </a:cubicBezTo>
                  <a:cubicBezTo>
                    <a:pt x="187326" y="83970"/>
                    <a:pt x="187326" y="83970"/>
                    <a:pt x="187326" y="232394"/>
                  </a:cubicBezTo>
                  <a:cubicBezTo>
                    <a:pt x="187326" y="236266"/>
                    <a:pt x="186047" y="237557"/>
                    <a:pt x="182211" y="237557"/>
                  </a:cubicBezTo>
                  <a:cubicBezTo>
                    <a:pt x="182211" y="237557"/>
                    <a:pt x="182211" y="237557"/>
                    <a:pt x="146403" y="237557"/>
                  </a:cubicBezTo>
                  <a:cubicBezTo>
                    <a:pt x="142567" y="237557"/>
                    <a:pt x="141288" y="236266"/>
                    <a:pt x="141288" y="232394"/>
                  </a:cubicBezTo>
                  <a:cubicBezTo>
                    <a:pt x="141288" y="232394"/>
                    <a:pt x="141288" y="232394"/>
                    <a:pt x="141288" y="83970"/>
                  </a:cubicBezTo>
                  <a:cubicBezTo>
                    <a:pt x="141288" y="80098"/>
                    <a:pt x="142567" y="78807"/>
                    <a:pt x="146403" y="78807"/>
                  </a:cubicBezTo>
                  <a:close/>
                  <a:moveTo>
                    <a:pt x="257930" y="31182"/>
                  </a:moveTo>
                  <a:cubicBezTo>
                    <a:pt x="286558" y="51796"/>
                    <a:pt x="306076" y="77565"/>
                    <a:pt x="319088" y="109775"/>
                  </a:cubicBezTo>
                  <a:cubicBezTo>
                    <a:pt x="308678" y="113640"/>
                    <a:pt x="298269" y="117505"/>
                    <a:pt x="287859" y="120082"/>
                  </a:cubicBezTo>
                  <a:cubicBezTo>
                    <a:pt x="282654" y="107198"/>
                    <a:pt x="276148" y="95602"/>
                    <a:pt x="268340" y="85295"/>
                  </a:cubicBezTo>
                  <a:cubicBezTo>
                    <a:pt x="259232" y="74988"/>
                    <a:pt x="250123" y="65969"/>
                    <a:pt x="239713" y="58238"/>
                  </a:cubicBezTo>
                  <a:cubicBezTo>
                    <a:pt x="244918" y="49220"/>
                    <a:pt x="251424" y="40201"/>
                    <a:pt x="257930" y="31182"/>
                  </a:cubicBezTo>
                  <a:close/>
                  <a:moveTo>
                    <a:pt x="155199" y="194"/>
                  </a:moveTo>
                  <a:cubicBezTo>
                    <a:pt x="180825" y="-1099"/>
                    <a:pt x="206933" y="4073"/>
                    <a:pt x="233363" y="15064"/>
                  </a:cubicBezTo>
                  <a:cubicBezTo>
                    <a:pt x="228206" y="25408"/>
                    <a:pt x="224338" y="35753"/>
                    <a:pt x="219181" y="46097"/>
                  </a:cubicBezTo>
                  <a:cubicBezTo>
                    <a:pt x="130219" y="6012"/>
                    <a:pt x="37389" y="69372"/>
                    <a:pt x="32232" y="153420"/>
                  </a:cubicBezTo>
                  <a:cubicBezTo>
                    <a:pt x="21918" y="153420"/>
                    <a:pt x="10314" y="152127"/>
                    <a:pt x="0" y="150834"/>
                  </a:cubicBezTo>
                  <a:cubicBezTo>
                    <a:pt x="6446" y="95233"/>
                    <a:pt x="32232" y="52562"/>
                    <a:pt x="79936" y="24115"/>
                  </a:cubicBezTo>
                  <a:cubicBezTo>
                    <a:pt x="104433" y="9245"/>
                    <a:pt x="129574" y="1487"/>
                    <a:pt x="155199" y="1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39EE198B-461D-44C1-BD13-658A9132E815}"/>
                </a:ext>
              </a:extLst>
            </p:cNvPr>
            <p:cNvSpPr/>
            <p:nvPr/>
          </p:nvSpPr>
          <p:spPr>
            <a:xfrm>
              <a:off x="835883" y="2312995"/>
              <a:ext cx="2459034" cy="2459030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3503B556-1E15-47A8-93A2-F524D8825592}"/>
                </a:ext>
              </a:extLst>
            </p:cNvPr>
            <p:cNvGrpSpPr/>
            <p:nvPr/>
          </p:nvGrpSpPr>
          <p:grpSpPr>
            <a:xfrm>
              <a:off x="989863" y="2466975"/>
              <a:ext cx="2151074" cy="2151070"/>
              <a:chOff x="989863" y="2466975"/>
              <a:chExt cx="2151074" cy="2151070"/>
            </a:xfrm>
          </p:grpSpPr>
          <p:sp>
            <p:nvSpPr>
              <p:cNvPr id="16" name="圆: 空心 15">
                <a:extLst>
                  <a:ext uri="{FF2B5EF4-FFF2-40B4-BE49-F238E27FC236}">
                    <a16:creationId xmlns:a16="http://schemas.microsoft.com/office/drawing/2014/main" id="{2AA7AEB0-16D2-4DC9-9FA0-EDC91D668368}"/>
                  </a:ext>
                </a:extLst>
              </p:cNvPr>
              <p:cNvSpPr/>
              <p:nvPr/>
            </p:nvSpPr>
            <p:spPr>
              <a:xfrm>
                <a:off x="989863" y="2466975"/>
                <a:ext cx="2151074" cy="2151070"/>
              </a:xfrm>
              <a:prstGeom prst="donut">
                <a:avLst>
                  <a:gd name="adj" fmla="val 17000"/>
                </a:avLst>
              </a:prstGeom>
              <a:solidFill>
                <a:srgbClr val="2373F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" name="空心弧 16">
                <a:extLst>
                  <a:ext uri="{FF2B5EF4-FFF2-40B4-BE49-F238E27FC236}">
                    <a16:creationId xmlns:a16="http://schemas.microsoft.com/office/drawing/2014/main" id="{5FD86E32-0A95-4987-A8BD-3BF85FB661D5}"/>
                  </a:ext>
                </a:extLst>
              </p:cNvPr>
              <p:cNvSpPr/>
              <p:nvPr/>
            </p:nvSpPr>
            <p:spPr>
              <a:xfrm>
                <a:off x="989863" y="2466975"/>
                <a:ext cx="2151074" cy="2151070"/>
              </a:xfrm>
              <a:prstGeom prst="blockArc">
                <a:avLst>
                  <a:gd name="adj1" fmla="val 21117331"/>
                  <a:gd name="adj2" fmla="val 9071983"/>
                  <a:gd name="adj3" fmla="val 17000"/>
                </a:avLst>
              </a:prstGeom>
              <a:solidFill>
                <a:srgbClr val="7BB0FF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" name="空心弧 17">
                <a:extLst>
                  <a:ext uri="{FF2B5EF4-FFF2-40B4-BE49-F238E27FC236}">
                    <a16:creationId xmlns:a16="http://schemas.microsoft.com/office/drawing/2014/main" id="{252C6C57-1383-4C64-A4AE-7D7B099FD9C4}"/>
                  </a:ext>
                </a:extLst>
              </p:cNvPr>
              <p:cNvSpPr/>
              <p:nvPr/>
            </p:nvSpPr>
            <p:spPr>
              <a:xfrm>
                <a:off x="989863" y="2466975"/>
                <a:ext cx="2151074" cy="2151070"/>
              </a:xfrm>
              <a:prstGeom prst="blockArc">
                <a:avLst>
                  <a:gd name="adj1" fmla="val 17895101"/>
                  <a:gd name="adj2" fmla="val 2443215"/>
                  <a:gd name="adj3" fmla="val 17000"/>
                </a:avLst>
              </a:prstGeom>
              <a:solidFill>
                <a:srgbClr val="37C6FF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68893B05-A564-4BC1-871E-405A53E2AAA1}"/>
                </a:ext>
              </a:extLst>
            </p:cNvPr>
            <p:cNvCxnSpPr>
              <a:cxnSpLocks/>
              <a:stCxn id="6" idx="2"/>
              <a:endCxn id="9" idx="6"/>
            </p:cNvCxnSpPr>
            <p:nvPr/>
          </p:nvCxnSpPr>
          <p:spPr>
            <a:xfrm flipH="1">
              <a:off x="3294917" y="3542510"/>
              <a:ext cx="1504060" cy="0"/>
            </a:xfrm>
            <a:prstGeom prst="line">
              <a:avLst/>
            </a:prstGeom>
            <a:ln>
              <a:solidFill>
                <a:schemeClr val="bg2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连接符: 肘形 11">
              <a:extLst>
                <a:ext uri="{FF2B5EF4-FFF2-40B4-BE49-F238E27FC236}">
                  <a16:creationId xmlns:a16="http://schemas.microsoft.com/office/drawing/2014/main" id="{49C8C20D-5618-44A5-B08C-9FB665179A3A}"/>
                </a:ext>
              </a:extLst>
            </p:cNvPr>
            <p:cNvCxnSpPr>
              <a:stCxn id="7" idx="2"/>
              <a:endCxn id="9" idx="0"/>
            </p:cNvCxnSpPr>
            <p:nvPr/>
          </p:nvCxnSpPr>
          <p:spPr>
            <a:xfrm rot="10800000" flipV="1">
              <a:off x="2065401" y="1901047"/>
              <a:ext cx="2733577" cy="411947"/>
            </a:xfrm>
            <a:prstGeom prst="bentConnector2">
              <a:avLst/>
            </a:prstGeom>
            <a:ln>
              <a:solidFill>
                <a:schemeClr val="bg2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连接符: 肘形 12">
              <a:extLst>
                <a:ext uri="{FF2B5EF4-FFF2-40B4-BE49-F238E27FC236}">
                  <a16:creationId xmlns:a16="http://schemas.microsoft.com/office/drawing/2014/main" id="{91831E91-A7AD-4DC7-80D0-990E8A09C85A}"/>
                </a:ext>
              </a:extLst>
            </p:cNvPr>
            <p:cNvCxnSpPr>
              <a:stCxn id="5" idx="2"/>
              <a:endCxn id="9" idx="4"/>
            </p:cNvCxnSpPr>
            <p:nvPr/>
          </p:nvCxnSpPr>
          <p:spPr>
            <a:xfrm rot="10800000">
              <a:off x="2065401" y="4772025"/>
              <a:ext cx="2733577" cy="505594"/>
            </a:xfrm>
            <a:prstGeom prst="bentConnector2">
              <a:avLst/>
            </a:prstGeom>
            <a:ln>
              <a:solidFill>
                <a:schemeClr val="bg2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C7811491-72F9-4B15-9806-37FD82BB8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7317" y="1634127"/>
              <a:ext cx="534116" cy="533843"/>
            </a:xfrm>
            <a:custGeom>
              <a:avLst/>
              <a:gdLst>
                <a:gd name="connsiteX0" fmla="*/ 92075 w 329801"/>
                <a:gd name="connsiteY0" fmla="*/ 220095 h 329633"/>
                <a:gd name="connsiteX1" fmla="*/ 92075 w 329801"/>
                <a:gd name="connsiteY1" fmla="*/ 228033 h 329633"/>
                <a:gd name="connsiteX2" fmla="*/ 100013 w 329801"/>
                <a:gd name="connsiteY2" fmla="*/ 228033 h 329633"/>
                <a:gd name="connsiteX3" fmla="*/ 92075 w 329801"/>
                <a:gd name="connsiteY3" fmla="*/ 202632 h 329633"/>
                <a:gd name="connsiteX4" fmla="*/ 92075 w 329801"/>
                <a:gd name="connsiteY4" fmla="*/ 210570 h 329633"/>
                <a:gd name="connsiteX5" fmla="*/ 107950 w 329801"/>
                <a:gd name="connsiteY5" fmla="*/ 228032 h 329633"/>
                <a:gd name="connsiteX6" fmla="*/ 117475 w 329801"/>
                <a:gd name="connsiteY6" fmla="*/ 228032 h 329633"/>
                <a:gd name="connsiteX7" fmla="*/ 92075 w 329801"/>
                <a:gd name="connsiteY7" fmla="*/ 185170 h 329633"/>
                <a:gd name="connsiteX8" fmla="*/ 92075 w 329801"/>
                <a:gd name="connsiteY8" fmla="*/ 194695 h 329633"/>
                <a:gd name="connsiteX9" fmla="*/ 117475 w 329801"/>
                <a:gd name="connsiteY9" fmla="*/ 220095 h 329633"/>
                <a:gd name="connsiteX10" fmla="*/ 117475 w 329801"/>
                <a:gd name="connsiteY10" fmla="*/ 210570 h 329633"/>
                <a:gd name="connsiteX11" fmla="*/ 32288 w 329801"/>
                <a:gd name="connsiteY11" fmla="*/ 177232 h 329633"/>
                <a:gd name="connsiteX12" fmla="*/ 152400 w 329801"/>
                <a:gd name="connsiteY12" fmla="*/ 298635 h 329633"/>
                <a:gd name="connsiteX13" fmla="*/ 149817 w 329801"/>
                <a:gd name="connsiteY13" fmla="*/ 329632 h 329633"/>
                <a:gd name="connsiteX14" fmla="*/ 0 w 329801"/>
                <a:gd name="connsiteY14" fmla="*/ 179815 h 329633"/>
                <a:gd name="connsiteX15" fmla="*/ 32288 w 329801"/>
                <a:gd name="connsiteY15" fmla="*/ 177232 h 329633"/>
                <a:gd name="connsiteX16" fmla="*/ 92075 w 329801"/>
                <a:gd name="connsiteY16" fmla="*/ 167707 h 329633"/>
                <a:gd name="connsiteX17" fmla="*/ 92075 w 329801"/>
                <a:gd name="connsiteY17" fmla="*/ 177232 h 329633"/>
                <a:gd name="connsiteX18" fmla="*/ 117475 w 329801"/>
                <a:gd name="connsiteY18" fmla="*/ 202632 h 329633"/>
                <a:gd name="connsiteX19" fmla="*/ 117475 w 329801"/>
                <a:gd name="connsiteY19" fmla="*/ 194695 h 329633"/>
                <a:gd name="connsiteX20" fmla="*/ 109538 w 329801"/>
                <a:gd name="connsiteY20" fmla="*/ 161357 h 329633"/>
                <a:gd name="connsiteX21" fmla="*/ 117476 w 329801"/>
                <a:gd name="connsiteY21" fmla="*/ 169295 h 329633"/>
                <a:gd name="connsiteX22" fmla="*/ 117476 w 329801"/>
                <a:gd name="connsiteY22" fmla="*/ 161357 h 329633"/>
                <a:gd name="connsiteX23" fmla="*/ 92075 w 329801"/>
                <a:gd name="connsiteY23" fmla="*/ 161357 h 329633"/>
                <a:gd name="connsiteX24" fmla="*/ 117475 w 329801"/>
                <a:gd name="connsiteY24" fmla="*/ 186757 h 329633"/>
                <a:gd name="connsiteX25" fmla="*/ 117475 w 329801"/>
                <a:gd name="connsiteY25" fmla="*/ 177232 h 329633"/>
                <a:gd name="connsiteX26" fmla="*/ 100012 w 329801"/>
                <a:gd name="connsiteY26" fmla="*/ 161357 h 329633"/>
                <a:gd name="connsiteX27" fmla="*/ 86111 w 329801"/>
                <a:gd name="connsiteY27" fmla="*/ 150245 h 329633"/>
                <a:gd name="connsiteX28" fmla="*/ 123439 w 329801"/>
                <a:gd name="connsiteY28" fmla="*/ 150245 h 329633"/>
                <a:gd name="connsiteX29" fmla="*/ 128588 w 329801"/>
                <a:gd name="connsiteY29" fmla="*/ 155381 h 329633"/>
                <a:gd name="connsiteX30" fmla="*/ 128588 w 329801"/>
                <a:gd name="connsiteY30" fmla="*/ 232422 h 329633"/>
                <a:gd name="connsiteX31" fmla="*/ 123439 w 329801"/>
                <a:gd name="connsiteY31" fmla="*/ 237558 h 329633"/>
                <a:gd name="connsiteX32" fmla="*/ 86111 w 329801"/>
                <a:gd name="connsiteY32" fmla="*/ 237558 h 329633"/>
                <a:gd name="connsiteX33" fmla="*/ 80963 w 329801"/>
                <a:gd name="connsiteY33" fmla="*/ 232422 h 329633"/>
                <a:gd name="connsiteX34" fmla="*/ 80963 w 329801"/>
                <a:gd name="connsiteY34" fmla="*/ 155381 h 329633"/>
                <a:gd name="connsiteX35" fmla="*/ 86111 w 329801"/>
                <a:gd name="connsiteY35" fmla="*/ 150245 h 329633"/>
                <a:gd name="connsiteX36" fmla="*/ 327661 w 329801"/>
                <a:gd name="connsiteY36" fmla="*/ 137545 h 329633"/>
                <a:gd name="connsiteX37" fmla="*/ 178802 w 329801"/>
                <a:gd name="connsiteY37" fmla="*/ 329633 h 329633"/>
                <a:gd name="connsiteX38" fmla="*/ 176213 w 329801"/>
                <a:gd name="connsiteY38" fmla="*/ 297404 h 329633"/>
                <a:gd name="connsiteX39" fmla="*/ 269412 w 329801"/>
                <a:gd name="connsiteY39" fmla="*/ 247125 h 329633"/>
                <a:gd name="connsiteX40" fmla="*/ 295300 w 329801"/>
                <a:gd name="connsiteY40" fmla="*/ 143991 h 329633"/>
                <a:gd name="connsiteX41" fmla="*/ 327661 w 329801"/>
                <a:gd name="connsiteY41" fmla="*/ 137545 h 329633"/>
                <a:gd name="connsiteX42" fmla="*/ 211138 w 329801"/>
                <a:gd name="connsiteY42" fmla="*/ 132782 h 329633"/>
                <a:gd name="connsiteX43" fmla="*/ 211138 w 329801"/>
                <a:gd name="connsiteY43" fmla="*/ 228032 h 329633"/>
                <a:gd name="connsiteX44" fmla="*/ 236538 w 329801"/>
                <a:gd name="connsiteY44" fmla="*/ 228032 h 329633"/>
                <a:gd name="connsiteX45" fmla="*/ 236538 w 329801"/>
                <a:gd name="connsiteY45" fmla="*/ 132782 h 329633"/>
                <a:gd name="connsiteX46" fmla="*/ 203587 w 329801"/>
                <a:gd name="connsiteY46" fmla="*/ 121670 h 329633"/>
                <a:gd name="connsiteX47" fmla="*/ 240915 w 329801"/>
                <a:gd name="connsiteY47" fmla="*/ 121670 h 329633"/>
                <a:gd name="connsiteX48" fmla="*/ 246063 w 329801"/>
                <a:gd name="connsiteY48" fmla="*/ 126821 h 329633"/>
                <a:gd name="connsiteX49" fmla="*/ 246063 w 329801"/>
                <a:gd name="connsiteY49" fmla="*/ 232407 h 329633"/>
                <a:gd name="connsiteX50" fmla="*/ 240915 w 329801"/>
                <a:gd name="connsiteY50" fmla="*/ 237558 h 329633"/>
                <a:gd name="connsiteX51" fmla="*/ 203587 w 329801"/>
                <a:gd name="connsiteY51" fmla="*/ 237558 h 329633"/>
                <a:gd name="connsiteX52" fmla="*/ 198438 w 329801"/>
                <a:gd name="connsiteY52" fmla="*/ 232407 h 329633"/>
                <a:gd name="connsiteX53" fmla="*/ 198438 w 329801"/>
                <a:gd name="connsiteY53" fmla="*/ 126821 h 329633"/>
                <a:gd name="connsiteX54" fmla="*/ 203587 w 329801"/>
                <a:gd name="connsiteY54" fmla="*/ 121670 h 329633"/>
                <a:gd name="connsiteX55" fmla="*/ 146403 w 329801"/>
                <a:gd name="connsiteY55" fmla="*/ 78807 h 329633"/>
                <a:gd name="connsiteX56" fmla="*/ 182211 w 329801"/>
                <a:gd name="connsiteY56" fmla="*/ 78807 h 329633"/>
                <a:gd name="connsiteX57" fmla="*/ 187326 w 329801"/>
                <a:gd name="connsiteY57" fmla="*/ 83970 h 329633"/>
                <a:gd name="connsiteX58" fmla="*/ 187326 w 329801"/>
                <a:gd name="connsiteY58" fmla="*/ 232394 h 329633"/>
                <a:gd name="connsiteX59" fmla="*/ 182211 w 329801"/>
                <a:gd name="connsiteY59" fmla="*/ 237557 h 329633"/>
                <a:gd name="connsiteX60" fmla="*/ 146403 w 329801"/>
                <a:gd name="connsiteY60" fmla="*/ 237557 h 329633"/>
                <a:gd name="connsiteX61" fmla="*/ 141288 w 329801"/>
                <a:gd name="connsiteY61" fmla="*/ 232394 h 329633"/>
                <a:gd name="connsiteX62" fmla="*/ 141288 w 329801"/>
                <a:gd name="connsiteY62" fmla="*/ 83970 h 329633"/>
                <a:gd name="connsiteX63" fmla="*/ 146403 w 329801"/>
                <a:gd name="connsiteY63" fmla="*/ 78807 h 329633"/>
                <a:gd name="connsiteX64" fmla="*/ 257930 w 329801"/>
                <a:gd name="connsiteY64" fmla="*/ 31182 h 329633"/>
                <a:gd name="connsiteX65" fmla="*/ 319088 w 329801"/>
                <a:gd name="connsiteY65" fmla="*/ 109775 h 329633"/>
                <a:gd name="connsiteX66" fmla="*/ 287859 w 329801"/>
                <a:gd name="connsiteY66" fmla="*/ 120082 h 329633"/>
                <a:gd name="connsiteX67" fmla="*/ 268340 w 329801"/>
                <a:gd name="connsiteY67" fmla="*/ 85295 h 329633"/>
                <a:gd name="connsiteX68" fmla="*/ 239713 w 329801"/>
                <a:gd name="connsiteY68" fmla="*/ 58238 h 329633"/>
                <a:gd name="connsiteX69" fmla="*/ 257930 w 329801"/>
                <a:gd name="connsiteY69" fmla="*/ 31182 h 329633"/>
                <a:gd name="connsiteX70" fmla="*/ 155199 w 329801"/>
                <a:gd name="connsiteY70" fmla="*/ 194 h 329633"/>
                <a:gd name="connsiteX71" fmla="*/ 233363 w 329801"/>
                <a:gd name="connsiteY71" fmla="*/ 15064 h 329633"/>
                <a:gd name="connsiteX72" fmla="*/ 219181 w 329801"/>
                <a:gd name="connsiteY72" fmla="*/ 46097 h 329633"/>
                <a:gd name="connsiteX73" fmla="*/ 32232 w 329801"/>
                <a:gd name="connsiteY73" fmla="*/ 153420 h 329633"/>
                <a:gd name="connsiteX74" fmla="*/ 0 w 329801"/>
                <a:gd name="connsiteY74" fmla="*/ 150834 h 329633"/>
                <a:gd name="connsiteX75" fmla="*/ 79936 w 329801"/>
                <a:gd name="connsiteY75" fmla="*/ 24115 h 329633"/>
                <a:gd name="connsiteX76" fmla="*/ 155199 w 329801"/>
                <a:gd name="connsiteY76" fmla="*/ 194 h 329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329801" h="329633">
                  <a:moveTo>
                    <a:pt x="92075" y="220095"/>
                  </a:moveTo>
                  <a:lnTo>
                    <a:pt x="92075" y="228033"/>
                  </a:lnTo>
                  <a:lnTo>
                    <a:pt x="100013" y="228033"/>
                  </a:lnTo>
                  <a:close/>
                  <a:moveTo>
                    <a:pt x="92075" y="202632"/>
                  </a:moveTo>
                  <a:lnTo>
                    <a:pt x="92075" y="210570"/>
                  </a:lnTo>
                  <a:lnTo>
                    <a:pt x="107950" y="228032"/>
                  </a:lnTo>
                  <a:lnTo>
                    <a:pt x="117475" y="228032"/>
                  </a:lnTo>
                  <a:close/>
                  <a:moveTo>
                    <a:pt x="92075" y="185170"/>
                  </a:moveTo>
                  <a:lnTo>
                    <a:pt x="92075" y="194695"/>
                  </a:lnTo>
                  <a:lnTo>
                    <a:pt x="117475" y="220095"/>
                  </a:lnTo>
                  <a:lnTo>
                    <a:pt x="117475" y="210570"/>
                  </a:lnTo>
                  <a:close/>
                  <a:moveTo>
                    <a:pt x="32288" y="177232"/>
                  </a:moveTo>
                  <a:cubicBezTo>
                    <a:pt x="43912" y="246974"/>
                    <a:pt x="83949" y="287012"/>
                    <a:pt x="152400" y="298635"/>
                  </a:cubicBezTo>
                  <a:cubicBezTo>
                    <a:pt x="151108" y="308968"/>
                    <a:pt x="151108" y="319300"/>
                    <a:pt x="149817" y="329632"/>
                  </a:cubicBezTo>
                  <a:cubicBezTo>
                    <a:pt x="61993" y="323174"/>
                    <a:pt x="2583" y="246974"/>
                    <a:pt x="0" y="179815"/>
                  </a:cubicBezTo>
                  <a:cubicBezTo>
                    <a:pt x="10332" y="179815"/>
                    <a:pt x="21956" y="178524"/>
                    <a:pt x="32288" y="177232"/>
                  </a:cubicBezTo>
                  <a:close/>
                  <a:moveTo>
                    <a:pt x="92075" y="167707"/>
                  </a:moveTo>
                  <a:lnTo>
                    <a:pt x="92075" y="177232"/>
                  </a:lnTo>
                  <a:lnTo>
                    <a:pt x="117475" y="202632"/>
                  </a:lnTo>
                  <a:lnTo>
                    <a:pt x="117475" y="194695"/>
                  </a:lnTo>
                  <a:close/>
                  <a:moveTo>
                    <a:pt x="109538" y="161357"/>
                  </a:moveTo>
                  <a:lnTo>
                    <a:pt x="117476" y="169295"/>
                  </a:lnTo>
                  <a:lnTo>
                    <a:pt x="117476" y="161357"/>
                  </a:lnTo>
                  <a:close/>
                  <a:moveTo>
                    <a:pt x="92075" y="161357"/>
                  </a:moveTo>
                  <a:lnTo>
                    <a:pt x="117475" y="186757"/>
                  </a:lnTo>
                  <a:lnTo>
                    <a:pt x="117475" y="177232"/>
                  </a:lnTo>
                  <a:lnTo>
                    <a:pt x="100012" y="161357"/>
                  </a:lnTo>
                  <a:close/>
                  <a:moveTo>
                    <a:pt x="86111" y="150245"/>
                  </a:moveTo>
                  <a:lnTo>
                    <a:pt x="123439" y="150245"/>
                  </a:lnTo>
                  <a:cubicBezTo>
                    <a:pt x="126013" y="150245"/>
                    <a:pt x="128588" y="152813"/>
                    <a:pt x="128588" y="155381"/>
                  </a:cubicBezTo>
                  <a:cubicBezTo>
                    <a:pt x="128588" y="155381"/>
                    <a:pt x="128588" y="155381"/>
                    <a:pt x="128588" y="232422"/>
                  </a:cubicBezTo>
                  <a:cubicBezTo>
                    <a:pt x="128588" y="236274"/>
                    <a:pt x="126013" y="237558"/>
                    <a:pt x="123439" y="237558"/>
                  </a:cubicBezTo>
                  <a:cubicBezTo>
                    <a:pt x="123439" y="237558"/>
                    <a:pt x="123439" y="237558"/>
                    <a:pt x="86111" y="237558"/>
                  </a:cubicBezTo>
                  <a:cubicBezTo>
                    <a:pt x="83537" y="237558"/>
                    <a:pt x="80963" y="236274"/>
                    <a:pt x="80963" y="232422"/>
                  </a:cubicBezTo>
                  <a:cubicBezTo>
                    <a:pt x="80963" y="232422"/>
                    <a:pt x="80963" y="232422"/>
                    <a:pt x="80963" y="155381"/>
                  </a:cubicBezTo>
                  <a:cubicBezTo>
                    <a:pt x="80963" y="152813"/>
                    <a:pt x="83537" y="150245"/>
                    <a:pt x="86111" y="150245"/>
                  </a:cubicBezTo>
                  <a:close/>
                  <a:moveTo>
                    <a:pt x="327661" y="137545"/>
                  </a:moveTo>
                  <a:cubicBezTo>
                    <a:pt x="344488" y="247125"/>
                    <a:pt x="259056" y="327055"/>
                    <a:pt x="178802" y="329633"/>
                  </a:cubicBezTo>
                  <a:cubicBezTo>
                    <a:pt x="177508" y="319320"/>
                    <a:pt x="177508" y="309006"/>
                    <a:pt x="176213" y="297404"/>
                  </a:cubicBezTo>
                  <a:cubicBezTo>
                    <a:pt x="213752" y="293536"/>
                    <a:pt x="246112" y="276777"/>
                    <a:pt x="269412" y="247125"/>
                  </a:cubicBezTo>
                  <a:cubicBezTo>
                    <a:pt x="292711" y="216185"/>
                    <a:pt x="300478" y="181377"/>
                    <a:pt x="295300" y="143991"/>
                  </a:cubicBezTo>
                  <a:cubicBezTo>
                    <a:pt x="305656" y="141413"/>
                    <a:pt x="316011" y="140123"/>
                    <a:pt x="327661" y="137545"/>
                  </a:cubicBezTo>
                  <a:close/>
                  <a:moveTo>
                    <a:pt x="211138" y="132782"/>
                  </a:moveTo>
                  <a:lnTo>
                    <a:pt x="211138" y="228032"/>
                  </a:lnTo>
                  <a:lnTo>
                    <a:pt x="236538" y="228032"/>
                  </a:lnTo>
                  <a:lnTo>
                    <a:pt x="236538" y="132782"/>
                  </a:lnTo>
                  <a:close/>
                  <a:moveTo>
                    <a:pt x="203587" y="121670"/>
                  </a:moveTo>
                  <a:lnTo>
                    <a:pt x="240915" y="121670"/>
                  </a:lnTo>
                  <a:cubicBezTo>
                    <a:pt x="243489" y="121670"/>
                    <a:pt x="246063" y="124245"/>
                    <a:pt x="246063" y="126821"/>
                  </a:cubicBezTo>
                  <a:cubicBezTo>
                    <a:pt x="246063" y="126821"/>
                    <a:pt x="246063" y="126821"/>
                    <a:pt x="246063" y="232407"/>
                  </a:cubicBezTo>
                  <a:cubicBezTo>
                    <a:pt x="246063" y="236270"/>
                    <a:pt x="243489" y="237558"/>
                    <a:pt x="240915" y="237558"/>
                  </a:cubicBezTo>
                  <a:cubicBezTo>
                    <a:pt x="240915" y="237558"/>
                    <a:pt x="240915" y="237558"/>
                    <a:pt x="203587" y="237558"/>
                  </a:cubicBezTo>
                  <a:cubicBezTo>
                    <a:pt x="201013" y="237558"/>
                    <a:pt x="198438" y="236270"/>
                    <a:pt x="198438" y="232407"/>
                  </a:cubicBezTo>
                  <a:cubicBezTo>
                    <a:pt x="198438" y="232407"/>
                    <a:pt x="198438" y="232407"/>
                    <a:pt x="198438" y="126821"/>
                  </a:cubicBezTo>
                  <a:cubicBezTo>
                    <a:pt x="198438" y="124245"/>
                    <a:pt x="201013" y="121670"/>
                    <a:pt x="203587" y="121670"/>
                  </a:cubicBezTo>
                  <a:close/>
                  <a:moveTo>
                    <a:pt x="146403" y="78807"/>
                  </a:moveTo>
                  <a:lnTo>
                    <a:pt x="182211" y="78807"/>
                  </a:lnTo>
                  <a:cubicBezTo>
                    <a:pt x="186047" y="78807"/>
                    <a:pt x="187326" y="80098"/>
                    <a:pt x="187326" y="83970"/>
                  </a:cubicBezTo>
                  <a:cubicBezTo>
                    <a:pt x="187326" y="83970"/>
                    <a:pt x="187326" y="83970"/>
                    <a:pt x="187326" y="232394"/>
                  </a:cubicBezTo>
                  <a:cubicBezTo>
                    <a:pt x="187326" y="236266"/>
                    <a:pt x="186047" y="237557"/>
                    <a:pt x="182211" y="237557"/>
                  </a:cubicBezTo>
                  <a:cubicBezTo>
                    <a:pt x="182211" y="237557"/>
                    <a:pt x="182211" y="237557"/>
                    <a:pt x="146403" y="237557"/>
                  </a:cubicBezTo>
                  <a:cubicBezTo>
                    <a:pt x="142567" y="237557"/>
                    <a:pt x="141288" y="236266"/>
                    <a:pt x="141288" y="232394"/>
                  </a:cubicBezTo>
                  <a:cubicBezTo>
                    <a:pt x="141288" y="232394"/>
                    <a:pt x="141288" y="232394"/>
                    <a:pt x="141288" y="83970"/>
                  </a:cubicBezTo>
                  <a:cubicBezTo>
                    <a:pt x="141288" y="80098"/>
                    <a:pt x="142567" y="78807"/>
                    <a:pt x="146403" y="78807"/>
                  </a:cubicBezTo>
                  <a:close/>
                  <a:moveTo>
                    <a:pt x="257930" y="31182"/>
                  </a:moveTo>
                  <a:cubicBezTo>
                    <a:pt x="286558" y="51796"/>
                    <a:pt x="306076" y="77565"/>
                    <a:pt x="319088" y="109775"/>
                  </a:cubicBezTo>
                  <a:cubicBezTo>
                    <a:pt x="308678" y="113640"/>
                    <a:pt x="298269" y="117505"/>
                    <a:pt x="287859" y="120082"/>
                  </a:cubicBezTo>
                  <a:cubicBezTo>
                    <a:pt x="282654" y="107198"/>
                    <a:pt x="276148" y="95602"/>
                    <a:pt x="268340" y="85295"/>
                  </a:cubicBezTo>
                  <a:cubicBezTo>
                    <a:pt x="259232" y="74988"/>
                    <a:pt x="250123" y="65969"/>
                    <a:pt x="239713" y="58238"/>
                  </a:cubicBezTo>
                  <a:cubicBezTo>
                    <a:pt x="244918" y="49220"/>
                    <a:pt x="251424" y="40201"/>
                    <a:pt x="257930" y="31182"/>
                  </a:cubicBezTo>
                  <a:close/>
                  <a:moveTo>
                    <a:pt x="155199" y="194"/>
                  </a:moveTo>
                  <a:cubicBezTo>
                    <a:pt x="180825" y="-1099"/>
                    <a:pt x="206933" y="4073"/>
                    <a:pt x="233363" y="15064"/>
                  </a:cubicBezTo>
                  <a:cubicBezTo>
                    <a:pt x="228206" y="25408"/>
                    <a:pt x="224338" y="35753"/>
                    <a:pt x="219181" y="46097"/>
                  </a:cubicBezTo>
                  <a:cubicBezTo>
                    <a:pt x="130219" y="6012"/>
                    <a:pt x="37389" y="69372"/>
                    <a:pt x="32232" y="153420"/>
                  </a:cubicBezTo>
                  <a:cubicBezTo>
                    <a:pt x="21918" y="153420"/>
                    <a:pt x="10314" y="152127"/>
                    <a:pt x="0" y="150834"/>
                  </a:cubicBezTo>
                  <a:cubicBezTo>
                    <a:pt x="6446" y="95233"/>
                    <a:pt x="32232" y="52562"/>
                    <a:pt x="79936" y="24115"/>
                  </a:cubicBezTo>
                  <a:cubicBezTo>
                    <a:pt x="104433" y="9245"/>
                    <a:pt x="129574" y="1487"/>
                    <a:pt x="155199" y="1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CA9332BB-2F45-4AB0-BBF3-4A70D6016C5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7317" y="5010698"/>
              <a:ext cx="534116" cy="533843"/>
            </a:xfrm>
            <a:custGeom>
              <a:avLst/>
              <a:gdLst>
                <a:gd name="connsiteX0" fmla="*/ 92075 w 329801"/>
                <a:gd name="connsiteY0" fmla="*/ 220095 h 329633"/>
                <a:gd name="connsiteX1" fmla="*/ 92075 w 329801"/>
                <a:gd name="connsiteY1" fmla="*/ 228033 h 329633"/>
                <a:gd name="connsiteX2" fmla="*/ 100013 w 329801"/>
                <a:gd name="connsiteY2" fmla="*/ 228033 h 329633"/>
                <a:gd name="connsiteX3" fmla="*/ 92075 w 329801"/>
                <a:gd name="connsiteY3" fmla="*/ 202632 h 329633"/>
                <a:gd name="connsiteX4" fmla="*/ 92075 w 329801"/>
                <a:gd name="connsiteY4" fmla="*/ 210570 h 329633"/>
                <a:gd name="connsiteX5" fmla="*/ 107950 w 329801"/>
                <a:gd name="connsiteY5" fmla="*/ 228032 h 329633"/>
                <a:gd name="connsiteX6" fmla="*/ 117475 w 329801"/>
                <a:gd name="connsiteY6" fmla="*/ 228032 h 329633"/>
                <a:gd name="connsiteX7" fmla="*/ 92075 w 329801"/>
                <a:gd name="connsiteY7" fmla="*/ 185170 h 329633"/>
                <a:gd name="connsiteX8" fmla="*/ 92075 w 329801"/>
                <a:gd name="connsiteY8" fmla="*/ 194695 h 329633"/>
                <a:gd name="connsiteX9" fmla="*/ 117475 w 329801"/>
                <a:gd name="connsiteY9" fmla="*/ 220095 h 329633"/>
                <a:gd name="connsiteX10" fmla="*/ 117475 w 329801"/>
                <a:gd name="connsiteY10" fmla="*/ 210570 h 329633"/>
                <a:gd name="connsiteX11" fmla="*/ 32288 w 329801"/>
                <a:gd name="connsiteY11" fmla="*/ 177232 h 329633"/>
                <a:gd name="connsiteX12" fmla="*/ 152400 w 329801"/>
                <a:gd name="connsiteY12" fmla="*/ 298635 h 329633"/>
                <a:gd name="connsiteX13" fmla="*/ 149817 w 329801"/>
                <a:gd name="connsiteY13" fmla="*/ 329632 h 329633"/>
                <a:gd name="connsiteX14" fmla="*/ 0 w 329801"/>
                <a:gd name="connsiteY14" fmla="*/ 179815 h 329633"/>
                <a:gd name="connsiteX15" fmla="*/ 32288 w 329801"/>
                <a:gd name="connsiteY15" fmla="*/ 177232 h 329633"/>
                <a:gd name="connsiteX16" fmla="*/ 92075 w 329801"/>
                <a:gd name="connsiteY16" fmla="*/ 167707 h 329633"/>
                <a:gd name="connsiteX17" fmla="*/ 92075 w 329801"/>
                <a:gd name="connsiteY17" fmla="*/ 177232 h 329633"/>
                <a:gd name="connsiteX18" fmla="*/ 117475 w 329801"/>
                <a:gd name="connsiteY18" fmla="*/ 202632 h 329633"/>
                <a:gd name="connsiteX19" fmla="*/ 117475 w 329801"/>
                <a:gd name="connsiteY19" fmla="*/ 194695 h 329633"/>
                <a:gd name="connsiteX20" fmla="*/ 109538 w 329801"/>
                <a:gd name="connsiteY20" fmla="*/ 161357 h 329633"/>
                <a:gd name="connsiteX21" fmla="*/ 117476 w 329801"/>
                <a:gd name="connsiteY21" fmla="*/ 169295 h 329633"/>
                <a:gd name="connsiteX22" fmla="*/ 117476 w 329801"/>
                <a:gd name="connsiteY22" fmla="*/ 161357 h 329633"/>
                <a:gd name="connsiteX23" fmla="*/ 92075 w 329801"/>
                <a:gd name="connsiteY23" fmla="*/ 161357 h 329633"/>
                <a:gd name="connsiteX24" fmla="*/ 117475 w 329801"/>
                <a:gd name="connsiteY24" fmla="*/ 186757 h 329633"/>
                <a:gd name="connsiteX25" fmla="*/ 117475 w 329801"/>
                <a:gd name="connsiteY25" fmla="*/ 177232 h 329633"/>
                <a:gd name="connsiteX26" fmla="*/ 100012 w 329801"/>
                <a:gd name="connsiteY26" fmla="*/ 161357 h 329633"/>
                <a:gd name="connsiteX27" fmla="*/ 86111 w 329801"/>
                <a:gd name="connsiteY27" fmla="*/ 150245 h 329633"/>
                <a:gd name="connsiteX28" fmla="*/ 123439 w 329801"/>
                <a:gd name="connsiteY28" fmla="*/ 150245 h 329633"/>
                <a:gd name="connsiteX29" fmla="*/ 128588 w 329801"/>
                <a:gd name="connsiteY29" fmla="*/ 155381 h 329633"/>
                <a:gd name="connsiteX30" fmla="*/ 128588 w 329801"/>
                <a:gd name="connsiteY30" fmla="*/ 232422 h 329633"/>
                <a:gd name="connsiteX31" fmla="*/ 123439 w 329801"/>
                <a:gd name="connsiteY31" fmla="*/ 237558 h 329633"/>
                <a:gd name="connsiteX32" fmla="*/ 86111 w 329801"/>
                <a:gd name="connsiteY32" fmla="*/ 237558 h 329633"/>
                <a:gd name="connsiteX33" fmla="*/ 80963 w 329801"/>
                <a:gd name="connsiteY33" fmla="*/ 232422 h 329633"/>
                <a:gd name="connsiteX34" fmla="*/ 80963 w 329801"/>
                <a:gd name="connsiteY34" fmla="*/ 155381 h 329633"/>
                <a:gd name="connsiteX35" fmla="*/ 86111 w 329801"/>
                <a:gd name="connsiteY35" fmla="*/ 150245 h 329633"/>
                <a:gd name="connsiteX36" fmla="*/ 327661 w 329801"/>
                <a:gd name="connsiteY36" fmla="*/ 137545 h 329633"/>
                <a:gd name="connsiteX37" fmla="*/ 178802 w 329801"/>
                <a:gd name="connsiteY37" fmla="*/ 329633 h 329633"/>
                <a:gd name="connsiteX38" fmla="*/ 176213 w 329801"/>
                <a:gd name="connsiteY38" fmla="*/ 297404 h 329633"/>
                <a:gd name="connsiteX39" fmla="*/ 269412 w 329801"/>
                <a:gd name="connsiteY39" fmla="*/ 247125 h 329633"/>
                <a:gd name="connsiteX40" fmla="*/ 295300 w 329801"/>
                <a:gd name="connsiteY40" fmla="*/ 143991 h 329633"/>
                <a:gd name="connsiteX41" fmla="*/ 327661 w 329801"/>
                <a:gd name="connsiteY41" fmla="*/ 137545 h 329633"/>
                <a:gd name="connsiteX42" fmla="*/ 211138 w 329801"/>
                <a:gd name="connsiteY42" fmla="*/ 132782 h 329633"/>
                <a:gd name="connsiteX43" fmla="*/ 211138 w 329801"/>
                <a:gd name="connsiteY43" fmla="*/ 228032 h 329633"/>
                <a:gd name="connsiteX44" fmla="*/ 236538 w 329801"/>
                <a:gd name="connsiteY44" fmla="*/ 228032 h 329633"/>
                <a:gd name="connsiteX45" fmla="*/ 236538 w 329801"/>
                <a:gd name="connsiteY45" fmla="*/ 132782 h 329633"/>
                <a:gd name="connsiteX46" fmla="*/ 203587 w 329801"/>
                <a:gd name="connsiteY46" fmla="*/ 121670 h 329633"/>
                <a:gd name="connsiteX47" fmla="*/ 240915 w 329801"/>
                <a:gd name="connsiteY47" fmla="*/ 121670 h 329633"/>
                <a:gd name="connsiteX48" fmla="*/ 246063 w 329801"/>
                <a:gd name="connsiteY48" fmla="*/ 126821 h 329633"/>
                <a:gd name="connsiteX49" fmla="*/ 246063 w 329801"/>
                <a:gd name="connsiteY49" fmla="*/ 232407 h 329633"/>
                <a:gd name="connsiteX50" fmla="*/ 240915 w 329801"/>
                <a:gd name="connsiteY50" fmla="*/ 237558 h 329633"/>
                <a:gd name="connsiteX51" fmla="*/ 203587 w 329801"/>
                <a:gd name="connsiteY51" fmla="*/ 237558 h 329633"/>
                <a:gd name="connsiteX52" fmla="*/ 198438 w 329801"/>
                <a:gd name="connsiteY52" fmla="*/ 232407 h 329633"/>
                <a:gd name="connsiteX53" fmla="*/ 198438 w 329801"/>
                <a:gd name="connsiteY53" fmla="*/ 126821 h 329633"/>
                <a:gd name="connsiteX54" fmla="*/ 203587 w 329801"/>
                <a:gd name="connsiteY54" fmla="*/ 121670 h 329633"/>
                <a:gd name="connsiteX55" fmla="*/ 146403 w 329801"/>
                <a:gd name="connsiteY55" fmla="*/ 78807 h 329633"/>
                <a:gd name="connsiteX56" fmla="*/ 182211 w 329801"/>
                <a:gd name="connsiteY56" fmla="*/ 78807 h 329633"/>
                <a:gd name="connsiteX57" fmla="*/ 187326 w 329801"/>
                <a:gd name="connsiteY57" fmla="*/ 83970 h 329633"/>
                <a:gd name="connsiteX58" fmla="*/ 187326 w 329801"/>
                <a:gd name="connsiteY58" fmla="*/ 232394 h 329633"/>
                <a:gd name="connsiteX59" fmla="*/ 182211 w 329801"/>
                <a:gd name="connsiteY59" fmla="*/ 237557 h 329633"/>
                <a:gd name="connsiteX60" fmla="*/ 146403 w 329801"/>
                <a:gd name="connsiteY60" fmla="*/ 237557 h 329633"/>
                <a:gd name="connsiteX61" fmla="*/ 141288 w 329801"/>
                <a:gd name="connsiteY61" fmla="*/ 232394 h 329633"/>
                <a:gd name="connsiteX62" fmla="*/ 141288 w 329801"/>
                <a:gd name="connsiteY62" fmla="*/ 83970 h 329633"/>
                <a:gd name="connsiteX63" fmla="*/ 146403 w 329801"/>
                <a:gd name="connsiteY63" fmla="*/ 78807 h 329633"/>
                <a:gd name="connsiteX64" fmla="*/ 257930 w 329801"/>
                <a:gd name="connsiteY64" fmla="*/ 31182 h 329633"/>
                <a:gd name="connsiteX65" fmla="*/ 319088 w 329801"/>
                <a:gd name="connsiteY65" fmla="*/ 109775 h 329633"/>
                <a:gd name="connsiteX66" fmla="*/ 287859 w 329801"/>
                <a:gd name="connsiteY66" fmla="*/ 120082 h 329633"/>
                <a:gd name="connsiteX67" fmla="*/ 268340 w 329801"/>
                <a:gd name="connsiteY67" fmla="*/ 85295 h 329633"/>
                <a:gd name="connsiteX68" fmla="*/ 239713 w 329801"/>
                <a:gd name="connsiteY68" fmla="*/ 58238 h 329633"/>
                <a:gd name="connsiteX69" fmla="*/ 257930 w 329801"/>
                <a:gd name="connsiteY69" fmla="*/ 31182 h 329633"/>
                <a:gd name="connsiteX70" fmla="*/ 155199 w 329801"/>
                <a:gd name="connsiteY70" fmla="*/ 194 h 329633"/>
                <a:gd name="connsiteX71" fmla="*/ 233363 w 329801"/>
                <a:gd name="connsiteY71" fmla="*/ 15064 h 329633"/>
                <a:gd name="connsiteX72" fmla="*/ 219181 w 329801"/>
                <a:gd name="connsiteY72" fmla="*/ 46097 h 329633"/>
                <a:gd name="connsiteX73" fmla="*/ 32232 w 329801"/>
                <a:gd name="connsiteY73" fmla="*/ 153420 h 329633"/>
                <a:gd name="connsiteX74" fmla="*/ 0 w 329801"/>
                <a:gd name="connsiteY74" fmla="*/ 150834 h 329633"/>
                <a:gd name="connsiteX75" fmla="*/ 79936 w 329801"/>
                <a:gd name="connsiteY75" fmla="*/ 24115 h 329633"/>
                <a:gd name="connsiteX76" fmla="*/ 155199 w 329801"/>
                <a:gd name="connsiteY76" fmla="*/ 194 h 329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329801" h="329633">
                  <a:moveTo>
                    <a:pt x="92075" y="220095"/>
                  </a:moveTo>
                  <a:lnTo>
                    <a:pt x="92075" y="228033"/>
                  </a:lnTo>
                  <a:lnTo>
                    <a:pt x="100013" y="228033"/>
                  </a:lnTo>
                  <a:close/>
                  <a:moveTo>
                    <a:pt x="92075" y="202632"/>
                  </a:moveTo>
                  <a:lnTo>
                    <a:pt x="92075" y="210570"/>
                  </a:lnTo>
                  <a:lnTo>
                    <a:pt x="107950" y="228032"/>
                  </a:lnTo>
                  <a:lnTo>
                    <a:pt x="117475" y="228032"/>
                  </a:lnTo>
                  <a:close/>
                  <a:moveTo>
                    <a:pt x="92075" y="185170"/>
                  </a:moveTo>
                  <a:lnTo>
                    <a:pt x="92075" y="194695"/>
                  </a:lnTo>
                  <a:lnTo>
                    <a:pt x="117475" y="220095"/>
                  </a:lnTo>
                  <a:lnTo>
                    <a:pt x="117475" y="210570"/>
                  </a:lnTo>
                  <a:close/>
                  <a:moveTo>
                    <a:pt x="32288" y="177232"/>
                  </a:moveTo>
                  <a:cubicBezTo>
                    <a:pt x="43912" y="246974"/>
                    <a:pt x="83949" y="287012"/>
                    <a:pt x="152400" y="298635"/>
                  </a:cubicBezTo>
                  <a:cubicBezTo>
                    <a:pt x="151108" y="308968"/>
                    <a:pt x="151108" y="319300"/>
                    <a:pt x="149817" y="329632"/>
                  </a:cubicBezTo>
                  <a:cubicBezTo>
                    <a:pt x="61993" y="323174"/>
                    <a:pt x="2583" y="246974"/>
                    <a:pt x="0" y="179815"/>
                  </a:cubicBezTo>
                  <a:cubicBezTo>
                    <a:pt x="10332" y="179815"/>
                    <a:pt x="21956" y="178524"/>
                    <a:pt x="32288" y="177232"/>
                  </a:cubicBezTo>
                  <a:close/>
                  <a:moveTo>
                    <a:pt x="92075" y="167707"/>
                  </a:moveTo>
                  <a:lnTo>
                    <a:pt x="92075" y="177232"/>
                  </a:lnTo>
                  <a:lnTo>
                    <a:pt x="117475" y="202632"/>
                  </a:lnTo>
                  <a:lnTo>
                    <a:pt x="117475" y="194695"/>
                  </a:lnTo>
                  <a:close/>
                  <a:moveTo>
                    <a:pt x="109538" y="161357"/>
                  </a:moveTo>
                  <a:lnTo>
                    <a:pt x="117476" y="169295"/>
                  </a:lnTo>
                  <a:lnTo>
                    <a:pt x="117476" y="161357"/>
                  </a:lnTo>
                  <a:close/>
                  <a:moveTo>
                    <a:pt x="92075" y="161357"/>
                  </a:moveTo>
                  <a:lnTo>
                    <a:pt x="117475" y="186757"/>
                  </a:lnTo>
                  <a:lnTo>
                    <a:pt x="117475" y="177232"/>
                  </a:lnTo>
                  <a:lnTo>
                    <a:pt x="100012" y="161357"/>
                  </a:lnTo>
                  <a:close/>
                  <a:moveTo>
                    <a:pt x="86111" y="150245"/>
                  </a:moveTo>
                  <a:lnTo>
                    <a:pt x="123439" y="150245"/>
                  </a:lnTo>
                  <a:cubicBezTo>
                    <a:pt x="126013" y="150245"/>
                    <a:pt x="128588" y="152813"/>
                    <a:pt x="128588" y="155381"/>
                  </a:cubicBezTo>
                  <a:cubicBezTo>
                    <a:pt x="128588" y="155381"/>
                    <a:pt x="128588" y="155381"/>
                    <a:pt x="128588" y="232422"/>
                  </a:cubicBezTo>
                  <a:cubicBezTo>
                    <a:pt x="128588" y="236274"/>
                    <a:pt x="126013" y="237558"/>
                    <a:pt x="123439" y="237558"/>
                  </a:cubicBezTo>
                  <a:cubicBezTo>
                    <a:pt x="123439" y="237558"/>
                    <a:pt x="123439" y="237558"/>
                    <a:pt x="86111" y="237558"/>
                  </a:cubicBezTo>
                  <a:cubicBezTo>
                    <a:pt x="83537" y="237558"/>
                    <a:pt x="80963" y="236274"/>
                    <a:pt x="80963" y="232422"/>
                  </a:cubicBezTo>
                  <a:cubicBezTo>
                    <a:pt x="80963" y="232422"/>
                    <a:pt x="80963" y="232422"/>
                    <a:pt x="80963" y="155381"/>
                  </a:cubicBezTo>
                  <a:cubicBezTo>
                    <a:pt x="80963" y="152813"/>
                    <a:pt x="83537" y="150245"/>
                    <a:pt x="86111" y="150245"/>
                  </a:cubicBezTo>
                  <a:close/>
                  <a:moveTo>
                    <a:pt x="327661" y="137545"/>
                  </a:moveTo>
                  <a:cubicBezTo>
                    <a:pt x="344488" y="247125"/>
                    <a:pt x="259056" y="327055"/>
                    <a:pt x="178802" y="329633"/>
                  </a:cubicBezTo>
                  <a:cubicBezTo>
                    <a:pt x="177508" y="319320"/>
                    <a:pt x="177508" y="309006"/>
                    <a:pt x="176213" y="297404"/>
                  </a:cubicBezTo>
                  <a:cubicBezTo>
                    <a:pt x="213752" y="293536"/>
                    <a:pt x="246112" y="276777"/>
                    <a:pt x="269412" y="247125"/>
                  </a:cubicBezTo>
                  <a:cubicBezTo>
                    <a:pt x="292711" y="216185"/>
                    <a:pt x="300478" y="181377"/>
                    <a:pt x="295300" y="143991"/>
                  </a:cubicBezTo>
                  <a:cubicBezTo>
                    <a:pt x="305656" y="141413"/>
                    <a:pt x="316011" y="140123"/>
                    <a:pt x="327661" y="137545"/>
                  </a:cubicBezTo>
                  <a:close/>
                  <a:moveTo>
                    <a:pt x="211138" y="132782"/>
                  </a:moveTo>
                  <a:lnTo>
                    <a:pt x="211138" y="228032"/>
                  </a:lnTo>
                  <a:lnTo>
                    <a:pt x="236538" y="228032"/>
                  </a:lnTo>
                  <a:lnTo>
                    <a:pt x="236538" y="132782"/>
                  </a:lnTo>
                  <a:close/>
                  <a:moveTo>
                    <a:pt x="203587" y="121670"/>
                  </a:moveTo>
                  <a:lnTo>
                    <a:pt x="240915" y="121670"/>
                  </a:lnTo>
                  <a:cubicBezTo>
                    <a:pt x="243489" y="121670"/>
                    <a:pt x="246063" y="124245"/>
                    <a:pt x="246063" y="126821"/>
                  </a:cubicBezTo>
                  <a:cubicBezTo>
                    <a:pt x="246063" y="126821"/>
                    <a:pt x="246063" y="126821"/>
                    <a:pt x="246063" y="232407"/>
                  </a:cubicBezTo>
                  <a:cubicBezTo>
                    <a:pt x="246063" y="236270"/>
                    <a:pt x="243489" y="237558"/>
                    <a:pt x="240915" y="237558"/>
                  </a:cubicBezTo>
                  <a:cubicBezTo>
                    <a:pt x="240915" y="237558"/>
                    <a:pt x="240915" y="237558"/>
                    <a:pt x="203587" y="237558"/>
                  </a:cubicBezTo>
                  <a:cubicBezTo>
                    <a:pt x="201013" y="237558"/>
                    <a:pt x="198438" y="236270"/>
                    <a:pt x="198438" y="232407"/>
                  </a:cubicBezTo>
                  <a:cubicBezTo>
                    <a:pt x="198438" y="232407"/>
                    <a:pt x="198438" y="232407"/>
                    <a:pt x="198438" y="126821"/>
                  </a:cubicBezTo>
                  <a:cubicBezTo>
                    <a:pt x="198438" y="124245"/>
                    <a:pt x="201013" y="121670"/>
                    <a:pt x="203587" y="121670"/>
                  </a:cubicBezTo>
                  <a:close/>
                  <a:moveTo>
                    <a:pt x="146403" y="78807"/>
                  </a:moveTo>
                  <a:lnTo>
                    <a:pt x="182211" y="78807"/>
                  </a:lnTo>
                  <a:cubicBezTo>
                    <a:pt x="186047" y="78807"/>
                    <a:pt x="187326" y="80098"/>
                    <a:pt x="187326" y="83970"/>
                  </a:cubicBezTo>
                  <a:cubicBezTo>
                    <a:pt x="187326" y="83970"/>
                    <a:pt x="187326" y="83970"/>
                    <a:pt x="187326" y="232394"/>
                  </a:cubicBezTo>
                  <a:cubicBezTo>
                    <a:pt x="187326" y="236266"/>
                    <a:pt x="186047" y="237557"/>
                    <a:pt x="182211" y="237557"/>
                  </a:cubicBezTo>
                  <a:cubicBezTo>
                    <a:pt x="182211" y="237557"/>
                    <a:pt x="182211" y="237557"/>
                    <a:pt x="146403" y="237557"/>
                  </a:cubicBezTo>
                  <a:cubicBezTo>
                    <a:pt x="142567" y="237557"/>
                    <a:pt x="141288" y="236266"/>
                    <a:pt x="141288" y="232394"/>
                  </a:cubicBezTo>
                  <a:cubicBezTo>
                    <a:pt x="141288" y="232394"/>
                    <a:pt x="141288" y="232394"/>
                    <a:pt x="141288" y="83970"/>
                  </a:cubicBezTo>
                  <a:cubicBezTo>
                    <a:pt x="141288" y="80098"/>
                    <a:pt x="142567" y="78807"/>
                    <a:pt x="146403" y="78807"/>
                  </a:cubicBezTo>
                  <a:close/>
                  <a:moveTo>
                    <a:pt x="257930" y="31182"/>
                  </a:moveTo>
                  <a:cubicBezTo>
                    <a:pt x="286558" y="51796"/>
                    <a:pt x="306076" y="77565"/>
                    <a:pt x="319088" y="109775"/>
                  </a:cubicBezTo>
                  <a:cubicBezTo>
                    <a:pt x="308678" y="113640"/>
                    <a:pt x="298269" y="117505"/>
                    <a:pt x="287859" y="120082"/>
                  </a:cubicBezTo>
                  <a:cubicBezTo>
                    <a:pt x="282654" y="107198"/>
                    <a:pt x="276148" y="95602"/>
                    <a:pt x="268340" y="85295"/>
                  </a:cubicBezTo>
                  <a:cubicBezTo>
                    <a:pt x="259232" y="74988"/>
                    <a:pt x="250123" y="65969"/>
                    <a:pt x="239713" y="58238"/>
                  </a:cubicBezTo>
                  <a:cubicBezTo>
                    <a:pt x="244918" y="49220"/>
                    <a:pt x="251424" y="40201"/>
                    <a:pt x="257930" y="31182"/>
                  </a:cubicBezTo>
                  <a:close/>
                  <a:moveTo>
                    <a:pt x="155199" y="194"/>
                  </a:moveTo>
                  <a:cubicBezTo>
                    <a:pt x="180825" y="-1099"/>
                    <a:pt x="206933" y="4073"/>
                    <a:pt x="233363" y="15064"/>
                  </a:cubicBezTo>
                  <a:cubicBezTo>
                    <a:pt x="228206" y="25408"/>
                    <a:pt x="224338" y="35753"/>
                    <a:pt x="219181" y="46097"/>
                  </a:cubicBezTo>
                  <a:cubicBezTo>
                    <a:pt x="130219" y="6012"/>
                    <a:pt x="37389" y="69372"/>
                    <a:pt x="32232" y="153420"/>
                  </a:cubicBezTo>
                  <a:cubicBezTo>
                    <a:pt x="21918" y="153420"/>
                    <a:pt x="10314" y="152127"/>
                    <a:pt x="0" y="150834"/>
                  </a:cubicBezTo>
                  <a:cubicBezTo>
                    <a:pt x="6446" y="95233"/>
                    <a:pt x="32232" y="52562"/>
                    <a:pt x="79936" y="24115"/>
                  </a:cubicBezTo>
                  <a:cubicBezTo>
                    <a:pt x="104433" y="9245"/>
                    <a:pt x="129574" y="1487"/>
                    <a:pt x="155199" y="1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3C07941E-96E1-4076-9400-F5BF272F177D}"/>
              </a:ext>
            </a:extLst>
          </p:cNvPr>
          <p:cNvSpPr txBox="1"/>
          <p:nvPr/>
        </p:nvSpPr>
        <p:spPr>
          <a:xfrm>
            <a:off x="6786347" y="1503310"/>
            <a:ext cx="4278528" cy="7954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9E8DEDA-2C60-4C65-8591-61475BCD0C42}"/>
              </a:ext>
            </a:extLst>
          </p:cNvPr>
          <p:cNvSpPr txBox="1"/>
          <p:nvPr/>
        </p:nvSpPr>
        <p:spPr>
          <a:xfrm>
            <a:off x="6786347" y="3134239"/>
            <a:ext cx="4278528" cy="7954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747B939-1606-4202-96CD-638C8630CF0D}"/>
              </a:ext>
            </a:extLst>
          </p:cNvPr>
          <p:cNvSpPr txBox="1"/>
          <p:nvPr/>
        </p:nvSpPr>
        <p:spPr>
          <a:xfrm>
            <a:off x="6786347" y="4908647"/>
            <a:ext cx="4278528" cy="7954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14826AD-3FD3-4606-B89E-5202927C39FE}"/>
              </a:ext>
            </a:extLst>
          </p:cNvPr>
          <p:cNvSpPr txBox="1"/>
          <p:nvPr/>
        </p:nvSpPr>
        <p:spPr>
          <a:xfrm>
            <a:off x="2206694" y="3202423"/>
            <a:ext cx="1191352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标题文本</a:t>
            </a:r>
          </a:p>
        </p:txBody>
      </p:sp>
    </p:spTree>
    <p:extLst>
      <p:ext uri="{BB962C8B-B14F-4D97-AF65-F5344CB8AC3E}">
        <p14:creationId xmlns:p14="http://schemas.microsoft.com/office/powerpoint/2010/main" val="12357795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>
            <a:extLst>
              <a:ext uri="{FF2B5EF4-FFF2-40B4-BE49-F238E27FC236}">
                <a16:creationId xmlns:a16="http://schemas.microsoft.com/office/drawing/2014/main" id="{9556F336-5B0D-4368-9843-30E9E7E62D37}"/>
              </a:ext>
            </a:extLst>
          </p:cNvPr>
          <p:cNvSpPr txBox="1"/>
          <p:nvPr/>
        </p:nvSpPr>
        <p:spPr>
          <a:xfrm>
            <a:off x="428695" y="115644"/>
            <a:ext cx="1184940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37C6FF"/>
                    </a:gs>
                    <a:gs pos="100000">
                      <a:srgbClr val="2373F3"/>
                    </a:gs>
                  </a:gsLst>
                  <a:lin ang="162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5400" dirty="0">
              <a:gradFill>
                <a:gsLst>
                  <a:gs pos="0">
                    <a:srgbClr val="37C6FF"/>
                  </a:gs>
                  <a:gs pos="100000">
                    <a:srgbClr val="2373F3"/>
                  </a:gs>
                </a:gsLst>
                <a:lin ang="162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5D72212C-30F6-463F-A359-10825E5CB1ED}"/>
              </a:ext>
            </a:extLst>
          </p:cNvPr>
          <p:cNvSpPr txBox="1"/>
          <p:nvPr/>
        </p:nvSpPr>
        <p:spPr>
          <a:xfrm>
            <a:off x="1450747" y="346477"/>
            <a:ext cx="35624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373F3"/>
                </a:solidFill>
              </a:rPr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856AD4E-94D0-40AC-8DA7-78AD105637FB}"/>
              </a:ext>
            </a:extLst>
          </p:cNvPr>
          <p:cNvGrpSpPr/>
          <p:nvPr/>
        </p:nvGrpSpPr>
        <p:grpSpPr>
          <a:xfrm>
            <a:off x="1127125" y="1473200"/>
            <a:ext cx="9937750" cy="4241801"/>
            <a:chOff x="1127125" y="1374739"/>
            <a:chExt cx="8310295" cy="3547142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FCFEC1DE-25F4-4A3F-8596-96F77BF4023A}"/>
                </a:ext>
              </a:extLst>
            </p:cNvPr>
            <p:cNvSpPr/>
            <p:nvPr/>
          </p:nvSpPr>
          <p:spPr>
            <a:xfrm>
              <a:off x="1578483" y="1374739"/>
              <a:ext cx="7858937" cy="3547142"/>
            </a:xfrm>
            <a:prstGeom prst="rect">
              <a:avLst/>
            </a:prstGeom>
            <a:solidFill>
              <a:srgbClr val="2373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4" name="图片占位符 4">
              <a:extLst>
                <a:ext uri="{FF2B5EF4-FFF2-40B4-BE49-F238E27FC236}">
                  <a16:creationId xmlns:a16="http://schemas.microsoft.com/office/drawing/2014/main" id="{6CB856F5-5489-4535-937B-5EC1640ADBA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27125" y="1784478"/>
              <a:ext cx="4610100" cy="2766059"/>
            </a:xfrm>
            <a:prstGeom prst="rect">
              <a:avLst/>
            </a:prstGeom>
          </p:spPr>
        </p:pic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487C45FB-A916-455D-A23B-FCBE0FADEDF7}"/>
              </a:ext>
            </a:extLst>
          </p:cNvPr>
          <p:cNvSpPr txBox="1"/>
          <p:nvPr/>
        </p:nvSpPr>
        <p:spPr>
          <a:xfrm>
            <a:off x="6976025" y="2486990"/>
            <a:ext cx="3752871" cy="264213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200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A82E34F-7ED8-4910-B6DE-2CB448DB6276}"/>
              </a:ext>
            </a:extLst>
          </p:cNvPr>
          <p:cNvSpPr txBox="1"/>
          <p:nvPr/>
        </p:nvSpPr>
        <p:spPr>
          <a:xfrm>
            <a:off x="6976026" y="2059211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7454958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F1AAC304-53DF-46DE-B92C-E7A07E1A094E}"/>
              </a:ext>
            </a:extLst>
          </p:cNvPr>
          <p:cNvSpPr/>
          <p:nvPr/>
        </p:nvSpPr>
        <p:spPr>
          <a:xfrm>
            <a:off x="4722812" y="1536700"/>
            <a:ext cx="2615673" cy="3580559"/>
          </a:xfrm>
          <a:prstGeom prst="roundRect">
            <a:avLst>
              <a:gd name="adj" fmla="val 0"/>
            </a:avLst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5CE8ABE5-FBAC-4A4A-A8E3-308673487222}"/>
              </a:ext>
            </a:extLst>
          </p:cNvPr>
          <p:cNvSpPr/>
          <p:nvPr/>
        </p:nvSpPr>
        <p:spPr>
          <a:xfrm>
            <a:off x="8318500" y="1536700"/>
            <a:ext cx="2615673" cy="3580559"/>
          </a:xfrm>
          <a:prstGeom prst="roundRect">
            <a:avLst>
              <a:gd name="adj" fmla="val 0"/>
            </a:avLst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695639F4-A63E-466A-8138-AD7D035E4B47}"/>
              </a:ext>
            </a:extLst>
          </p:cNvPr>
          <p:cNvSpPr/>
          <p:nvPr/>
        </p:nvSpPr>
        <p:spPr>
          <a:xfrm>
            <a:off x="4722811" y="1536700"/>
            <a:ext cx="2615673" cy="3580559"/>
          </a:xfrm>
          <a:prstGeom prst="roundRect">
            <a:avLst>
              <a:gd name="adj" fmla="val 0"/>
            </a:avLst>
          </a:prstGeom>
          <a:solidFill>
            <a:srgbClr val="2373F3">
              <a:alpha val="5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56FC3395-2696-4059-9509-500107ED32DF}"/>
              </a:ext>
            </a:extLst>
          </p:cNvPr>
          <p:cNvSpPr/>
          <p:nvPr/>
        </p:nvSpPr>
        <p:spPr>
          <a:xfrm>
            <a:off x="8318499" y="1536700"/>
            <a:ext cx="2615673" cy="3580559"/>
          </a:xfrm>
          <a:prstGeom prst="roundRect">
            <a:avLst>
              <a:gd name="adj" fmla="val 0"/>
            </a:avLst>
          </a:prstGeom>
          <a:solidFill>
            <a:srgbClr val="37C6FF">
              <a:alpha val="5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9556F336-5B0D-4368-9843-30E9E7E62D37}"/>
              </a:ext>
            </a:extLst>
          </p:cNvPr>
          <p:cNvSpPr txBox="1"/>
          <p:nvPr/>
        </p:nvSpPr>
        <p:spPr>
          <a:xfrm>
            <a:off x="428695" y="115644"/>
            <a:ext cx="1184940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37C6FF"/>
                    </a:gs>
                    <a:gs pos="100000">
                      <a:srgbClr val="2373F3"/>
                    </a:gs>
                  </a:gsLst>
                  <a:lin ang="162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5400" dirty="0">
              <a:gradFill>
                <a:gsLst>
                  <a:gs pos="0">
                    <a:srgbClr val="37C6FF"/>
                  </a:gs>
                  <a:gs pos="100000">
                    <a:srgbClr val="2373F3"/>
                  </a:gs>
                </a:gsLst>
                <a:lin ang="162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5D72212C-30F6-463F-A359-10825E5CB1ED}"/>
              </a:ext>
            </a:extLst>
          </p:cNvPr>
          <p:cNvSpPr txBox="1"/>
          <p:nvPr/>
        </p:nvSpPr>
        <p:spPr>
          <a:xfrm>
            <a:off x="1450747" y="346477"/>
            <a:ext cx="35624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373F3"/>
                </a:solidFill>
              </a:rPr>
              <a:t>单击此处添加标题文本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4580F8D4-2491-418C-BAE7-76848A322AAF}"/>
              </a:ext>
            </a:extLst>
          </p:cNvPr>
          <p:cNvSpPr/>
          <p:nvPr/>
        </p:nvSpPr>
        <p:spPr>
          <a:xfrm>
            <a:off x="1127124" y="1536700"/>
            <a:ext cx="2615673" cy="3580559"/>
          </a:xfrm>
          <a:prstGeom prst="roundRect">
            <a:avLst>
              <a:gd name="adj" fmla="val 0"/>
            </a:avLst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637B77A7-5232-4FFD-B9CD-FB9ED2D3DD87}"/>
              </a:ext>
            </a:extLst>
          </p:cNvPr>
          <p:cNvSpPr/>
          <p:nvPr/>
        </p:nvSpPr>
        <p:spPr>
          <a:xfrm>
            <a:off x="1127124" y="1536700"/>
            <a:ext cx="2615673" cy="3580559"/>
          </a:xfrm>
          <a:prstGeom prst="roundRect">
            <a:avLst>
              <a:gd name="adj" fmla="val 0"/>
            </a:avLst>
          </a:prstGeom>
          <a:solidFill>
            <a:srgbClr val="7BB0FF">
              <a:alpha val="5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EE4031B6-94B3-406A-B45B-41F4F2939318}"/>
              </a:ext>
            </a:extLst>
          </p:cNvPr>
          <p:cNvSpPr/>
          <p:nvPr/>
        </p:nvSpPr>
        <p:spPr>
          <a:xfrm>
            <a:off x="1257827" y="1677241"/>
            <a:ext cx="2615672" cy="4088559"/>
          </a:xfrm>
          <a:prstGeom prst="roundRect">
            <a:avLst>
              <a:gd name="adj" fmla="val 0"/>
            </a:avLst>
          </a:prstGeom>
          <a:noFill/>
          <a:ln w="25400">
            <a:solidFill>
              <a:srgbClr val="7BB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DCB48A1-C445-493A-92D1-F76C05C91F84}"/>
              </a:ext>
            </a:extLst>
          </p:cNvPr>
          <p:cNvSpPr txBox="1"/>
          <p:nvPr/>
        </p:nvSpPr>
        <p:spPr>
          <a:xfrm flipH="1">
            <a:off x="1448852" y="5218858"/>
            <a:ext cx="208827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/>
              <a:t>添加标题文本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1303E349-ACE1-4497-9571-BEA16DEB3A27}"/>
              </a:ext>
            </a:extLst>
          </p:cNvPr>
          <p:cNvSpPr/>
          <p:nvPr/>
        </p:nvSpPr>
        <p:spPr>
          <a:xfrm>
            <a:off x="4853515" y="1677241"/>
            <a:ext cx="2615672" cy="4088559"/>
          </a:xfrm>
          <a:prstGeom prst="roundRect">
            <a:avLst>
              <a:gd name="adj" fmla="val 0"/>
            </a:avLst>
          </a:prstGeom>
          <a:noFill/>
          <a:ln w="25400">
            <a:solidFill>
              <a:srgbClr val="2373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94CA426-B893-4A90-90CF-07A242A93D69}"/>
              </a:ext>
            </a:extLst>
          </p:cNvPr>
          <p:cNvSpPr txBox="1"/>
          <p:nvPr/>
        </p:nvSpPr>
        <p:spPr>
          <a:xfrm flipH="1">
            <a:off x="5044540" y="5218858"/>
            <a:ext cx="208827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/>
              <a:t>添加标题文本</a:t>
            </a: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FCE120AC-9207-4E1B-AF59-52C155F0483B}"/>
              </a:ext>
            </a:extLst>
          </p:cNvPr>
          <p:cNvSpPr/>
          <p:nvPr/>
        </p:nvSpPr>
        <p:spPr>
          <a:xfrm>
            <a:off x="8449203" y="1677241"/>
            <a:ext cx="2615672" cy="4088559"/>
          </a:xfrm>
          <a:prstGeom prst="roundRect">
            <a:avLst>
              <a:gd name="adj" fmla="val 0"/>
            </a:avLst>
          </a:prstGeom>
          <a:noFill/>
          <a:ln w="25400">
            <a:solidFill>
              <a:srgbClr val="37C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534A4559-0A26-495F-85A5-82D7B497A06B}"/>
              </a:ext>
            </a:extLst>
          </p:cNvPr>
          <p:cNvSpPr txBox="1"/>
          <p:nvPr/>
        </p:nvSpPr>
        <p:spPr>
          <a:xfrm flipH="1">
            <a:off x="8640228" y="5218858"/>
            <a:ext cx="208827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/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9765483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椭圆 43">
            <a:extLst>
              <a:ext uri="{FF2B5EF4-FFF2-40B4-BE49-F238E27FC236}">
                <a16:creationId xmlns:a16="http://schemas.microsoft.com/office/drawing/2014/main" id="{AE280E4C-491C-4E12-907F-AF6EBBDB9898}"/>
              </a:ext>
            </a:extLst>
          </p:cNvPr>
          <p:cNvSpPr/>
          <p:nvPr/>
        </p:nvSpPr>
        <p:spPr>
          <a:xfrm>
            <a:off x="3207657" y="694595"/>
            <a:ext cx="5776686" cy="5776686"/>
          </a:xfrm>
          <a:prstGeom prst="ellipse">
            <a:avLst/>
          </a:prstGeom>
          <a:gradFill>
            <a:gsLst>
              <a:gs pos="0">
                <a:srgbClr val="FFFF00">
                  <a:alpha val="49000"/>
                </a:srgbClr>
              </a:gs>
              <a:gs pos="100000">
                <a:srgbClr val="37C6FF">
                  <a:alpha val="32000"/>
                </a:srgbClr>
              </a:gs>
            </a:gsLst>
            <a:lin ang="0" scaled="1"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DB76B1A2-29E9-4FC9-A7E8-056F70A86C37}"/>
              </a:ext>
            </a:extLst>
          </p:cNvPr>
          <p:cNvSpPr/>
          <p:nvPr/>
        </p:nvSpPr>
        <p:spPr>
          <a:xfrm>
            <a:off x="0" y="-2"/>
            <a:ext cx="12191999" cy="6858001"/>
          </a:xfrm>
          <a:prstGeom prst="rect">
            <a:avLst/>
          </a:prstGeom>
          <a:noFill/>
          <a:ln w="38100" cap="flat" cmpd="sng" algn="ctr">
            <a:solidFill>
              <a:srgbClr val="2373F3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18F9093D-5FBA-462A-A00B-C41870665CEC}"/>
              </a:ext>
            </a:extLst>
          </p:cNvPr>
          <p:cNvSpPr/>
          <p:nvPr/>
        </p:nvSpPr>
        <p:spPr>
          <a:xfrm>
            <a:off x="644785" y="2133625"/>
            <a:ext cx="1611925" cy="1611925"/>
          </a:xfrm>
          <a:prstGeom prst="ellipse">
            <a:avLst/>
          </a:prstGeom>
          <a:gradFill>
            <a:gsLst>
              <a:gs pos="0">
                <a:srgbClr val="FFFF00">
                  <a:alpha val="31000"/>
                </a:srgbClr>
              </a:gs>
              <a:gs pos="100000">
                <a:srgbClr val="37C6FF">
                  <a:alpha val="82000"/>
                </a:srgbClr>
              </a:gs>
            </a:gsLst>
            <a:lin ang="0" scaled="1"/>
          </a:gradFill>
          <a:ln>
            <a:noFill/>
          </a:ln>
          <a:effectLst>
            <a:softEdge rad="444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69F00E21-1488-4B0C-8D89-5F87FEBE45BF}"/>
              </a:ext>
            </a:extLst>
          </p:cNvPr>
          <p:cNvSpPr/>
          <p:nvPr/>
        </p:nvSpPr>
        <p:spPr>
          <a:xfrm>
            <a:off x="1026395" y="-2837460"/>
            <a:ext cx="3919576" cy="3919576"/>
          </a:xfrm>
          <a:prstGeom prst="ellipse">
            <a:avLst/>
          </a:prstGeom>
          <a:gradFill>
            <a:gsLst>
              <a:gs pos="0">
                <a:srgbClr val="FFFF00">
                  <a:alpha val="31000"/>
                </a:srgbClr>
              </a:gs>
              <a:gs pos="100000">
                <a:srgbClr val="37C6FF">
                  <a:alpha val="82000"/>
                </a:srgbClr>
              </a:gs>
            </a:gsLst>
            <a:lin ang="0" scaled="1"/>
          </a:gradFill>
          <a:ln>
            <a:noFill/>
          </a:ln>
          <a:effectLst>
            <a:softEdge rad="228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BAD0779A-5CE5-48D8-B949-A1E52BFF784F}"/>
              </a:ext>
            </a:extLst>
          </p:cNvPr>
          <p:cNvSpPr/>
          <p:nvPr/>
        </p:nvSpPr>
        <p:spPr>
          <a:xfrm>
            <a:off x="8834894" y="5494213"/>
            <a:ext cx="1175887" cy="1175887"/>
          </a:xfrm>
          <a:prstGeom prst="ellipse">
            <a:avLst/>
          </a:prstGeom>
          <a:gradFill>
            <a:gsLst>
              <a:gs pos="0">
                <a:srgbClr val="FFFF00">
                  <a:alpha val="31000"/>
                </a:srgbClr>
              </a:gs>
              <a:gs pos="100000">
                <a:srgbClr val="37C6FF">
                  <a:alpha val="82000"/>
                </a:srgbClr>
              </a:gs>
            </a:gsLst>
            <a:lin ang="0" scaled="1"/>
          </a:gradFill>
          <a:ln>
            <a:noFill/>
          </a:ln>
          <a:effectLst>
            <a:softEdge rad="228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4A267E04-5D1C-4390-BD63-47F01166F9EA}"/>
              </a:ext>
            </a:extLst>
          </p:cNvPr>
          <p:cNvSpPr/>
          <p:nvPr/>
        </p:nvSpPr>
        <p:spPr>
          <a:xfrm>
            <a:off x="11209856" y="1099769"/>
            <a:ext cx="4227535" cy="4227535"/>
          </a:xfrm>
          <a:prstGeom prst="ellipse">
            <a:avLst/>
          </a:prstGeom>
          <a:gradFill>
            <a:gsLst>
              <a:gs pos="0">
                <a:srgbClr val="FFFF00">
                  <a:alpha val="31000"/>
                </a:srgbClr>
              </a:gs>
              <a:gs pos="100000">
                <a:srgbClr val="37C6FF">
                  <a:alpha val="82000"/>
                </a:srgbClr>
              </a:gs>
            </a:gsLst>
            <a:lin ang="0" scaled="1"/>
          </a:gradFill>
          <a:ln>
            <a:noFill/>
          </a:ln>
          <a:effectLst>
            <a:softEdge rad="228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C6F4624B-ADB3-4284-B290-D579F1B0834F}"/>
              </a:ext>
            </a:extLst>
          </p:cNvPr>
          <p:cNvSpPr/>
          <p:nvPr/>
        </p:nvSpPr>
        <p:spPr>
          <a:xfrm rot="10800000">
            <a:off x="67452" y="5532216"/>
            <a:ext cx="2632206" cy="2632206"/>
          </a:xfrm>
          <a:prstGeom prst="ellipse">
            <a:avLst/>
          </a:prstGeom>
          <a:gradFill>
            <a:gsLst>
              <a:gs pos="0">
                <a:srgbClr val="FFFF00">
                  <a:alpha val="31000"/>
                </a:srgbClr>
              </a:gs>
              <a:gs pos="100000">
                <a:srgbClr val="37C6FF">
                  <a:alpha val="82000"/>
                </a:srgbClr>
              </a:gs>
            </a:gsLst>
            <a:lin ang="0" scaled="1"/>
          </a:gradFill>
          <a:ln>
            <a:noFill/>
          </a:ln>
          <a:effectLst>
            <a:softEdge rad="228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图形 15">
            <a:extLst>
              <a:ext uri="{FF2B5EF4-FFF2-40B4-BE49-F238E27FC236}">
                <a16:creationId xmlns:a16="http://schemas.microsoft.com/office/drawing/2014/main" id="{21980797-15A1-4445-84E1-F81AD06D168C}"/>
              </a:ext>
            </a:extLst>
          </p:cNvPr>
          <p:cNvGrpSpPr/>
          <p:nvPr/>
        </p:nvGrpSpPr>
        <p:grpSpPr>
          <a:xfrm rot="5400000">
            <a:off x="3150597" y="1535636"/>
            <a:ext cx="388052" cy="1159830"/>
            <a:chOff x="6861060" y="3923407"/>
            <a:chExt cx="170687" cy="510158"/>
          </a:xfrm>
          <a:solidFill>
            <a:srgbClr val="37C6FF"/>
          </a:solidFill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43B5329D-A7F5-4DCF-BC7A-B39911EC5513}"/>
                </a:ext>
              </a:extLst>
            </p:cNvPr>
            <p:cNvSpPr/>
            <p:nvPr/>
          </p:nvSpPr>
          <p:spPr>
            <a:xfrm>
              <a:off x="6995172" y="3923407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DEE1964D-5960-43A2-81CF-EDC6E622521D}"/>
                </a:ext>
              </a:extLst>
            </p:cNvPr>
            <p:cNvSpPr/>
            <p:nvPr/>
          </p:nvSpPr>
          <p:spPr>
            <a:xfrm>
              <a:off x="6961644" y="3923407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32440190-258D-4290-BD31-E8287C4D1F3D}"/>
                </a:ext>
              </a:extLst>
            </p:cNvPr>
            <p:cNvSpPr/>
            <p:nvPr/>
          </p:nvSpPr>
          <p:spPr>
            <a:xfrm>
              <a:off x="6928116" y="3923407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357F470D-D0DA-4E3D-9FAA-C38E33AB642C}"/>
                </a:ext>
              </a:extLst>
            </p:cNvPr>
            <p:cNvSpPr/>
            <p:nvPr/>
          </p:nvSpPr>
          <p:spPr>
            <a:xfrm>
              <a:off x="6894588" y="3923407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5C113E23-50FB-4374-A483-B5EC8D7CC928}"/>
                </a:ext>
              </a:extLst>
            </p:cNvPr>
            <p:cNvSpPr/>
            <p:nvPr/>
          </p:nvSpPr>
          <p:spPr>
            <a:xfrm>
              <a:off x="6861060" y="3923407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F2E59349-E1AD-47B3-97CE-26FEACADDC59}"/>
              </a:ext>
            </a:extLst>
          </p:cNvPr>
          <p:cNvSpPr/>
          <p:nvPr/>
        </p:nvSpPr>
        <p:spPr>
          <a:xfrm>
            <a:off x="8298359" y="4595171"/>
            <a:ext cx="623114" cy="661902"/>
          </a:xfrm>
          <a:custGeom>
            <a:avLst/>
            <a:gdLst>
              <a:gd name="connsiteX0" fmla="*/ 124873 w 310610"/>
              <a:gd name="connsiteY0" fmla="*/ 0 h 329945"/>
              <a:gd name="connsiteX1" fmla="*/ 0 w 310610"/>
              <a:gd name="connsiteY1" fmla="*/ 110014 h 329945"/>
              <a:gd name="connsiteX2" fmla="*/ 29909 w 310610"/>
              <a:gd name="connsiteY2" fmla="*/ 272701 h 329945"/>
              <a:gd name="connsiteX3" fmla="*/ 185547 w 310610"/>
              <a:gd name="connsiteY3" fmla="*/ 329946 h 329945"/>
              <a:gd name="connsiteX4" fmla="*/ 310611 w 310610"/>
              <a:gd name="connsiteY4" fmla="*/ 221075 h 329945"/>
              <a:gd name="connsiteX5" fmla="*/ 280702 w 310610"/>
              <a:gd name="connsiteY5" fmla="*/ 58388 h 329945"/>
              <a:gd name="connsiteX6" fmla="*/ 124873 w 310610"/>
              <a:gd name="connsiteY6" fmla="*/ 0 h 329945"/>
              <a:gd name="connsiteX7" fmla="*/ 272891 w 310610"/>
              <a:gd name="connsiteY7" fmla="*/ 61436 h 329945"/>
              <a:gd name="connsiteX8" fmla="*/ 155067 w 310610"/>
              <a:gd name="connsiteY8" fmla="*/ 164020 h 329945"/>
              <a:gd name="connsiteX9" fmla="*/ 8477 w 310610"/>
              <a:gd name="connsiteY9" fmla="*/ 110109 h 329945"/>
              <a:gd name="connsiteX10" fmla="*/ 126111 w 310610"/>
              <a:gd name="connsiteY10" fmla="*/ 6477 h 329945"/>
              <a:gd name="connsiteX11" fmla="*/ 272891 w 310610"/>
              <a:gd name="connsiteY11" fmla="*/ 61436 h 329945"/>
              <a:gd name="connsiteX12" fmla="*/ 6668 w 310610"/>
              <a:gd name="connsiteY12" fmla="*/ 115443 h 329945"/>
              <a:gd name="connsiteX13" fmla="*/ 153162 w 310610"/>
              <a:gd name="connsiteY13" fmla="*/ 169354 h 329945"/>
              <a:gd name="connsiteX14" fmla="*/ 181356 w 310610"/>
              <a:gd name="connsiteY14" fmla="*/ 322517 h 329945"/>
              <a:gd name="connsiteX15" fmla="*/ 34862 w 310610"/>
              <a:gd name="connsiteY15" fmla="*/ 268605 h 329945"/>
              <a:gd name="connsiteX16" fmla="*/ 6668 w 310610"/>
              <a:gd name="connsiteY16" fmla="*/ 115443 h 329945"/>
              <a:gd name="connsiteX17" fmla="*/ 186786 w 310610"/>
              <a:gd name="connsiteY17" fmla="*/ 321469 h 329945"/>
              <a:gd name="connsiteX18" fmla="*/ 158591 w 310610"/>
              <a:gd name="connsiteY18" fmla="*/ 168307 h 329945"/>
              <a:gd name="connsiteX19" fmla="*/ 276320 w 310610"/>
              <a:gd name="connsiteY19" fmla="*/ 65818 h 329945"/>
              <a:gd name="connsiteX20" fmla="*/ 304515 w 310610"/>
              <a:gd name="connsiteY20" fmla="*/ 218980 h 329945"/>
              <a:gd name="connsiteX21" fmla="*/ 186786 w 310610"/>
              <a:gd name="connsiteY21" fmla="*/ 321469 h 329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10610" h="329945">
                <a:moveTo>
                  <a:pt x="124873" y="0"/>
                </a:moveTo>
                <a:lnTo>
                  <a:pt x="0" y="110014"/>
                </a:lnTo>
                <a:lnTo>
                  <a:pt x="29909" y="272701"/>
                </a:lnTo>
                <a:lnTo>
                  <a:pt x="185547" y="329946"/>
                </a:lnTo>
                <a:lnTo>
                  <a:pt x="310611" y="221075"/>
                </a:lnTo>
                <a:lnTo>
                  <a:pt x="280702" y="58388"/>
                </a:lnTo>
                <a:lnTo>
                  <a:pt x="124873" y="0"/>
                </a:lnTo>
                <a:close/>
                <a:moveTo>
                  <a:pt x="272891" y="61436"/>
                </a:moveTo>
                <a:lnTo>
                  <a:pt x="155067" y="164020"/>
                </a:lnTo>
                <a:lnTo>
                  <a:pt x="8477" y="110109"/>
                </a:lnTo>
                <a:lnTo>
                  <a:pt x="126111" y="6477"/>
                </a:lnTo>
                <a:lnTo>
                  <a:pt x="272891" y="61436"/>
                </a:lnTo>
                <a:close/>
                <a:moveTo>
                  <a:pt x="6668" y="115443"/>
                </a:moveTo>
                <a:lnTo>
                  <a:pt x="153162" y="169354"/>
                </a:lnTo>
                <a:lnTo>
                  <a:pt x="181356" y="322517"/>
                </a:lnTo>
                <a:lnTo>
                  <a:pt x="34862" y="268605"/>
                </a:lnTo>
                <a:lnTo>
                  <a:pt x="6668" y="115443"/>
                </a:lnTo>
                <a:close/>
                <a:moveTo>
                  <a:pt x="186786" y="321469"/>
                </a:moveTo>
                <a:lnTo>
                  <a:pt x="158591" y="168307"/>
                </a:lnTo>
                <a:lnTo>
                  <a:pt x="276320" y="65818"/>
                </a:lnTo>
                <a:lnTo>
                  <a:pt x="304515" y="218980"/>
                </a:lnTo>
                <a:lnTo>
                  <a:pt x="186786" y="321469"/>
                </a:lnTo>
                <a:close/>
              </a:path>
            </a:pathLst>
          </a:custGeom>
          <a:solidFill>
            <a:srgbClr val="37C6FF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A91BDAC-9B1B-4731-BB97-E6A5478635B7}"/>
              </a:ext>
            </a:extLst>
          </p:cNvPr>
          <p:cNvGrpSpPr/>
          <p:nvPr/>
        </p:nvGrpSpPr>
        <p:grpSpPr>
          <a:xfrm>
            <a:off x="3862705" y="2915250"/>
            <a:ext cx="4466589" cy="729027"/>
            <a:chOff x="4473458" y="1562100"/>
            <a:chExt cx="6086437" cy="729027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1394C6B7-2975-45B2-82C9-A1CDE30D9C22}"/>
                </a:ext>
              </a:extLst>
            </p:cNvPr>
            <p:cNvSpPr/>
            <p:nvPr/>
          </p:nvSpPr>
          <p:spPr>
            <a:xfrm>
              <a:off x="4473458" y="1562100"/>
              <a:ext cx="5946893" cy="620671"/>
            </a:xfrm>
            <a:prstGeom prst="roundRect">
              <a:avLst>
                <a:gd name="adj" fmla="val 0"/>
              </a:avLst>
            </a:prstGeom>
            <a:solidFill>
              <a:srgbClr val="2373F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45FFFCE4-329D-4702-8740-B752CA77BCC1}"/>
                </a:ext>
              </a:extLst>
            </p:cNvPr>
            <p:cNvSpPr/>
            <p:nvPr/>
          </p:nvSpPr>
          <p:spPr>
            <a:xfrm>
              <a:off x="4613002" y="1670456"/>
              <a:ext cx="5946893" cy="620671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7BB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32890953-6311-4C00-B239-94244F00F432}"/>
              </a:ext>
            </a:extLst>
          </p:cNvPr>
          <p:cNvSpPr txBox="1"/>
          <p:nvPr/>
        </p:nvSpPr>
        <p:spPr>
          <a:xfrm>
            <a:off x="4875485" y="1099769"/>
            <a:ext cx="2714205" cy="221599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3800" dirty="0">
                <a:gradFill>
                  <a:gsLst>
                    <a:gs pos="0">
                      <a:srgbClr val="37C6FF"/>
                    </a:gs>
                    <a:gs pos="100000">
                      <a:srgbClr val="2373F3"/>
                    </a:gs>
                  </a:gsLst>
                  <a:lin ang="162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13800" dirty="0">
              <a:gradFill>
                <a:gsLst>
                  <a:gs pos="0">
                    <a:srgbClr val="37C6FF"/>
                  </a:gs>
                  <a:gs pos="100000">
                    <a:srgbClr val="2373F3"/>
                  </a:gs>
                </a:gsLst>
                <a:lin ang="162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4A2DCD27-A019-4AFE-9229-8209D9120EA4}"/>
              </a:ext>
            </a:extLst>
          </p:cNvPr>
          <p:cNvSpPr txBox="1"/>
          <p:nvPr/>
        </p:nvSpPr>
        <p:spPr>
          <a:xfrm>
            <a:off x="4658652" y="3080138"/>
            <a:ext cx="287469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B1FCFDF6-1D00-4347-A477-10D2B5982CDF}"/>
              </a:ext>
            </a:extLst>
          </p:cNvPr>
          <p:cNvSpPr txBox="1"/>
          <p:nvPr/>
        </p:nvSpPr>
        <p:spPr>
          <a:xfrm>
            <a:off x="4387301" y="3919574"/>
            <a:ext cx="3447072" cy="11648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6159683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id="{DB76B1A2-29E9-4FC9-A7E8-056F70A86C37}"/>
              </a:ext>
            </a:extLst>
          </p:cNvPr>
          <p:cNvSpPr/>
          <p:nvPr/>
        </p:nvSpPr>
        <p:spPr>
          <a:xfrm>
            <a:off x="0" y="-2"/>
            <a:ext cx="12191999" cy="6858001"/>
          </a:xfrm>
          <a:prstGeom prst="rect">
            <a:avLst/>
          </a:prstGeom>
          <a:noFill/>
          <a:ln w="38100" cap="flat" cmpd="sng" algn="ctr">
            <a:solidFill>
              <a:srgbClr val="2373F3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18F9093D-5FBA-462A-A00B-C41870665CEC}"/>
              </a:ext>
            </a:extLst>
          </p:cNvPr>
          <p:cNvSpPr/>
          <p:nvPr/>
        </p:nvSpPr>
        <p:spPr>
          <a:xfrm>
            <a:off x="644785" y="2133625"/>
            <a:ext cx="1611925" cy="1611925"/>
          </a:xfrm>
          <a:prstGeom prst="ellipse">
            <a:avLst/>
          </a:prstGeom>
          <a:gradFill>
            <a:gsLst>
              <a:gs pos="0">
                <a:srgbClr val="FFFF00">
                  <a:alpha val="31000"/>
                </a:srgbClr>
              </a:gs>
              <a:gs pos="100000">
                <a:srgbClr val="37C6FF">
                  <a:alpha val="82000"/>
                </a:srgbClr>
              </a:gs>
            </a:gsLst>
            <a:lin ang="0" scaled="1"/>
          </a:gradFill>
          <a:ln>
            <a:noFill/>
          </a:ln>
          <a:effectLst>
            <a:softEdge rad="444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69F00E21-1488-4B0C-8D89-5F87FEBE45BF}"/>
              </a:ext>
            </a:extLst>
          </p:cNvPr>
          <p:cNvSpPr/>
          <p:nvPr/>
        </p:nvSpPr>
        <p:spPr>
          <a:xfrm>
            <a:off x="2699657" y="-2837460"/>
            <a:ext cx="3919576" cy="3919576"/>
          </a:xfrm>
          <a:prstGeom prst="ellipse">
            <a:avLst/>
          </a:prstGeom>
          <a:gradFill>
            <a:gsLst>
              <a:gs pos="0">
                <a:srgbClr val="FFFF00">
                  <a:alpha val="31000"/>
                </a:srgbClr>
              </a:gs>
              <a:gs pos="100000">
                <a:srgbClr val="37C6FF">
                  <a:alpha val="82000"/>
                </a:srgbClr>
              </a:gs>
            </a:gsLst>
            <a:lin ang="0" scaled="1"/>
          </a:gradFill>
          <a:ln>
            <a:noFill/>
          </a:ln>
          <a:effectLst>
            <a:softEdge rad="228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BAD0779A-5CE5-48D8-B949-A1E52BFF784F}"/>
              </a:ext>
            </a:extLst>
          </p:cNvPr>
          <p:cNvSpPr/>
          <p:nvPr/>
        </p:nvSpPr>
        <p:spPr>
          <a:xfrm>
            <a:off x="8834894" y="5494213"/>
            <a:ext cx="1175887" cy="1175887"/>
          </a:xfrm>
          <a:prstGeom prst="ellipse">
            <a:avLst/>
          </a:prstGeom>
          <a:gradFill>
            <a:gsLst>
              <a:gs pos="0">
                <a:srgbClr val="FFFF00">
                  <a:alpha val="31000"/>
                </a:srgbClr>
              </a:gs>
              <a:gs pos="100000">
                <a:srgbClr val="37C6FF">
                  <a:alpha val="82000"/>
                </a:srgbClr>
              </a:gs>
            </a:gsLst>
            <a:lin ang="0" scaled="1"/>
          </a:gradFill>
          <a:ln>
            <a:noFill/>
          </a:ln>
          <a:effectLst>
            <a:softEdge rad="228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4A267E04-5D1C-4390-BD63-47F01166F9EA}"/>
              </a:ext>
            </a:extLst>
          </p:cNvPr>
          <p:cNvSpPr/>
          <p:nvPr/>
        </p:nvSpPr>
        <p:spPr>
          <a:xfrm>
            <a:off x="11209856" y="1099769"/>
            <a:ext cx="4227535" cy="4227535"/>
          </a:xfrm>
          <a:prstGeom prst="ellipse">
            <a:avLst/>
          </a:prstGeom>
          <a:gradFill>
            <a:gsLst>
              <a:gs pos="0">
                <a:srgbClr val="FFFF00">
                  <a:alpha val="31000"/>
                </a:srgbClr>
              </a:gs>
              <a:gs pos="100000">
                <a:srgbClr val="37C6FF">
                  <a:alpha val="82000"/>
                </a:srgbClr>
              </a:gs>
            </a:gsLst>
            <a:lin ang="0" scaled="1"/>
          </a:gradFill>
          <a:ln>
            <a:noFill/>
          </a:ln>
          <a:effectLst>
            <a:softEdge rad="228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C6F4624B-ADB3-4284-B290-D579F1B0834F}"/>
              </a:ext>
            </a:extLst>
          </p:cNvPr>
          <p:cNvSpPr/>
          <p:nvPr/>
        </p:nvSpPr>
        <p:spPr>
          <a:xfrm rot="10800000">
            <a:off x="67452" y="5532216"/>
            <a:ext cx="2632206" cy="2632206"/>
          </a:xfrm>
          <a:prstGeom prst="ellipse">
            <a:avLst/>
          </a:prstGeom>
          <a:gradFill>
            <a:gsLst>
              <a:gs pos="0">
                <a:srgbClr val="FFFF00">
                  <a:alpha val="31000"/>
                </a:srgbClr>
              </a:gs>
              <a:gs pos="100000">
                <a:srgbClr val="37C6FF">
                  <a:alpha val="82000"/>
                </a:srgbClr>
              </a:gs>
            </a:gsLst>
            <a:lin ang="0" scaled="1"/>
          </a:gradFill>
          <a:ln>
            <a:noFill/>
          </a:ln>
          <a:effectLst>
            <a:softEdge rad="228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斜纹 27">
            <a:extLst>
              <a:ext uri="{FF2B5EF4-FFF2-40B4-BE49-F238E27FC236}">
                <a16:creationId xmlns:a16="http://schemas.microsoft.com/office/drawing/2014/main" id="{4716B659-432A-4491-A1D9-549A2234B85E}"/>
              </a:ext>
            </a:extLst>
          </p:cNvPr>
          <p:cNvSpPr/>
          <p:nvPr/>
        </p:nvSpPr>
        <p:spPr>
          <a:xfrm>
            <a:off x="-1" y="-1"/>
            <a:ext cx="2632206" cy="2632206"/>
          </a:xfrm>
          <a:prstGeom prst="diagStripe">
            <a:avLst>
              <a:gd name="adj" fmla="val 311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2" name="斜纹 51">
            <a:extLst>
              <a:ext uri="{FF2B5EF4-FFF2-40B4-BE49-F238E27FC236}">
                <a16:creationId xmlns:a16="http://schemas.microsoft.com/office/drawing/2014/main" id="{07AB85BA-3890-453A-AB79-56894094B5F3}"/>
              </a:ext>
            </a:extLst>
          </p:cNvPr>
          <p:cNvSpPr/>
          <p:nvPr/>
        </p:nvSpPr>
        <p:spPr>
          <a:xfrm rot="10800000">
            <a:off x="10629899" y="5300732"/>
            <a:ext cx="1562101" cy="1562101"/>
          </a:xfrm>
          <a:prstGeom prst="diagStripe">
            <a:avLst>
              <a:gd name="adj" fmla="val 3882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63" name="图形 15">
            <a:extLst>
              <a:ext uri="{FF2B5EF4-FFF2-40B4-BE49-F238E27FC236}">
                <a16:creationId xmlns:a16="http://schemas.microsoft.com/office/drawing/2014/main" id="{21980797-15A1-4445-84E1-F81AD06D168C}"/>
              </a:ext>
            </a:extLst>
          </p:cNvPr>
          <p:cNvGrpSpPr/>
          <p:nvPr/>
        </p:nvGrpSpPr>
        <p:grpSpPr>
          <a:xfrm rot="5400000">
            <a:off x="1483454" y="1535636"/>
            <a:ext cx="388052" cy="1159830"/>
            <a:chOff x="6861060" y="3923407"/>
            <a:chExt cx="170687" cy="510158"/>
          </a:xfrm>
          <a:solidFill>
            <a:srgbClr val="37C6FF"/>
          </a:solidFill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43B5329D-A7F5-4DCF-BC7A-B39911EC5513}"/>
                </a:ext>
              </a:extLst>
            </p:cNvPr>
            <p:cNvSpPr/>
            <p:nvPr/>
          </p:nvSpPr>
          <p:spPr>
            <a:xfrm>
              <a:off x="6995172" y="3923407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DEE1964D-5960-43A2-81CF-EDC6E622521D}"/>
                </a:ext>
              </a:extLst>
            </p:cNvPr>
            <p:cNvSpPr/>
            <p:nvPr/>
          </p:nvSpPr>
          <p:spPr>
            <a:xfrm>
              <a:off x="6961644" y="3923407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32440190-258D-4290-BD31-E8287C4D1F3D}"/>
                </a:ext>
              </a:extLst>
            </p:cNvPr>
            <p:cNvSpPr/>
            <p:nvPr/>
          </p:nvSpPr>
          <p:spPr>
            <a:xfrm>
              <a:off x="6928116" y="3923407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357F470D-D0DA-4E3D-9FAA-C38E33AB642C}"/>
                </a:ext>
              </a:extLst>
            </p:cNvPr>
            <p:cNvSpPr/>
            <p:nvPr/>
          </p:nvSpPr>
          <p:spPr>
            <a:xfrm>
              <a:off x="6894588" y="3923407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5C113E23-50FB-4374-A483-B5EC8D7CC928}"/>
                </a:ext>
              </a:extLst>
            </p:cNvPr>
            <p:cNvSpPr/>
            <p:nvPr/>
          </p:nvSpPr>
          <p:spPr>
            <a:xfrm>
              <a:off x="6861060" y="3923407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F2E59349-E1AD-47B3-97CE-26FEACADDC59}"/>
              </a:ext>
            </a:extLst>
          </p:cNvPr>
          <p:cNvSpPr/>
          <p:nvPr/>
        </p:nvSpPr>
        <p:spPr>
          <a:xfrm>
            <a:off x="10030359" y="4887072"/>
            <a:ext cx="623114" cy="661902"/>
          </a:xfrm>
          <a:custGeom>
            <a:avLst/>
            <a:gdLst>
              <a:gd name="connsiteX0" fmla="*/ 124873 w 310610"/>
              <a:gd name="connsiteY0" fmla="*/ 0 h 329945"/>
              <a:gd name="connsiteX1" fmla="*/ 0 w 310610"/>
              <a:gd name="connsiteY1" fmla="*/ 110014 h 329945"/>
              <a:gd name="connsiteX2" fmla="*/ 29909 w 310610"/>
              <a:gd name="connsiteY2" fmla="*/ 272701 h 329945"/>
              <a:gd name="connsiteX3" fmla="*/ 185547 w 310610"/>
              <a:gd name="connsiteY3" fmla="*/ 329946 h 329945"/>
              <a:gd name="connsiteX4" fmla="*/ 310611 w 310610"/>
              <a:gd name="connsiteY4" fmla="*/ 221075 h 329945"/>
              <a:gd name="connsiteX5" fmla="*/ 280702 w 310610"/>
              <a:gd name="connsiteY5" fmla="*/ 58388 h 329945"/>
              <a:gd name="connsiteX6" fmla="*/ 124873 w 310610"/>
              <a:gd name="connsiteY6" fmla="*/ 0 h 329945"/>
              <a:gd name="connsiteX7" fmla="*/ 272891 w 310610"/>
              <a:gd name="connsiteY7" fmla="*/ 61436 h 329945"/>
              <a:gd name="connsiteX8" fmla="*/ 155067 w 310610"/>
              <a:gd name="connsiteY8" fmla="*/ 164020 h 329945"/>
              <a:gd name="connsiteX9" fmla="*/ 8477 w 310610"/>
              <a:gd name="connsiteY9" fmla="*/ 110109 h 329945"/>
              <a:gd name="connsiteX10" fmla="*/ 126111 w 310610"/>
              <a:gd name="connsiteY10" fmla="*/ 6477 h 329945"/>
              <a:gd name="connsiteX11" fmla="*/ 272891 w 310610"/>
              <a:gd name="connsiteY11" fmla="*/ 61436 h 329945"/>
              <a:gd name="connsiteX12" fmla="*/ 6668 w 310610"/>
              <a:gd name="connsiteY12" fmla="*/ 115443 h 329945"/>
              <a:gd name="connsiteX13" fmla="*/ 153162 w 310610"/>
              <a:gd name="connsiteY13" fmla="*/ 169354 h 329945"/>
              <a:gd name="connsiteX14" fmla="*/ 181356 w 310610"/>
              <a:gd name="connsiteY14" fmla="*/ 322517 h 329945"/>
              <a:gd name="connsiteX15" fmla="*/ 34862 w 310610"/>
              <a:gd name="connsiteY15" fmla="*/ 268605 h 329945"/>
              <a:gd name="connsiteX16" fmla="*/ 6668 w 310610"/>
              <a:gd name="connsiteY16" fmla="*/ 115443 h 329945"/>
              <a:gd name="connsiteX17" fmla="*/ 186786 w 310610"/>
              <a:gd name="connsiteY17" fmla="*/ 321469 h 329945"/>
              <a:gd name="connsiteX18" fmla="*/ 158591 w 310610"/>
              <a:gd name="connsiteY18" fmla="*/ 168307 h 329945"/>
              <a:gd name="connsiteX19" fmla="*/ 276320 w 310610"/>
              <a:gd name="connsiteY19" fmla="*/ 65818 h 329945"/>
              <a:gd name="connsiteX20" fmla="*/ 304515 w 310610"/>
              <a:gd name="connsiteY20" fmla="*/ 218980 h 329945"/>
              <a:gd name="connsiteX21" fmla="*/ 186786 w 310610"/>
              <a:gd name="connsiteY21" fmla="*/ 321469 h 329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10610" h="329945">
                <a:moveTo>
                  <a:pt x="124873" y="0"/>
                </a:moveTo>
                <a:lnTo>
                  <a:pt x="0" y="110014"/>
                </a:lnTo>
                <a:lnTo>
                  <a:pt x="29909" y="272701"/>
                </a:lnTo>
                <a:lnTo>
                  <a:pt x="185547" y="329946"/>
                </a:lnTo>
                <a:lnTo>
                  <a:pt x="310611" y="221075"/>
                </a:lnTo>
                <a:lnTo>
                  <a:pt x="280702" y="58388"/>
                </a:lnTo>
                <a:lnTo>
                  <a:pt x="124873" y="0"/>
                </a:lnTo>
                <a:close/>
                <a:moveTo>
                  <a:pt x="272891" y="61436"/>
                </a:moveTo>
                <a:lnTo>
                  <a:pt x="155067" y="164020"/>
                </a:lnTo>
                <a:lnTo>
                  <a:pt x="8477" y="110109"/>
                </a:lnTo>
                <a:lnTo>
                  <a:pt x="126111" y="6477"/>
                </a:lnTo>
                <a:lnTo>
                  <a:pt x="272891" y="61436"/>
                </a:lnTo>
                <a:close/>
                <a:moveTo>
                  <a:pt x="6668" y="115443"/>
                </a:moveTo>
                <a:lnTo>
                  <a:pt x="153162" y="169354"/>
                </a:lnTo>
                <a:lnTo>
                  <a:pt x="181356" y="322517"/>
                </a:lnTo>
                <a:lnTo>
                  <a:pt x="34862" y="268605"/>
                </a:lnTo>
                <a:lnTo>
                  <a:pt x="6668" y="115443"/>
                </a:lnTo>
                <a:close/>
                <a:moveTo>
                  <a:pt x="186786" y="321469"/>
                </a:moveTo>
                <a:lnTo>
                  <a:pt x="158591" y="168307"/>
                </a:lnTo>
                <a:lnTo>
                  <a:pt x="276320" y="65818"/>
                </a:lnTo>
                <a:lnTo>
                  <a:pt x="304515" y="218980"/>
                </a:lnTo>
                <a:lnTo>
                  <a:pt x="186786" y="321469"/>
                </a:lnTo>
                <a:close/>
              </a:path>
            </a:pathLst>
          </a:custGeom>
          <a:solidFill>
            <a:srgbClr val="37C6FF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A0B2528F-0B63-41BF-A22C-39AE0102DF80}"/>
              </a:ext>
            </a:extLst>
          </p:cNvPr>
          <p:cNvSpPr txBox="1"/>
          <p:nvPr/>
        </p:nvSpPr>
        <p:spPr>
          <a:xfrm rot="18900000">
            <a:off x="73477" y="412718"/>
            <a:ext cx="1601721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目录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11D4652-1EEB-4F6D-A4EA-90816D284F3A}"/>
              </a:ext>
            </a:extLst>
          </p:cNvPr>
          <p:cNvGrpSpPr/>
          <p:nvPr/>
        </p:nvGrpSpPr>
        <p:grpSpPr>
          <a:xfrm>
            <a:off x="1472828" y="2444819"/>
            <a:ext cx="4466589" cy="2031917"/>
            <a:chOff x="1472828" y="2444819"/>
            <a:chExt cx="4466589" cy="2031917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558AA6B1-D719-4DB0-9B0A-00547F801AB6}"/>
                </a:ext>
              </a:extLst>
            </p:cNvPr>
            <p:cNvGrpSpPr/>
            <p:nvPr/>
          </p:nvGrpSpPr>
          <p:grpSpPr>
            <a:xfrm>
              <a:off x="1472828" y="2444819"/>
              <a:ext cx="4466589" cy="784231"/>
              <a:chOff x="4931408" y="1328802"/>
              <a:chExt cx="4466589" cy="784231"/>
            </a:xfrm>
          </p:grpSpPr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id="{8A91BDAC-9B1B-4731-BB97-E6A5478635B7}"/>
                  </a:ext>
                </a:extLst>
              </p:cNvPr>
              <p:cNvGrpSpPr/>
              <p:nvPr/>
            </p:nvGrpSpPr>
            <p:grpSpPr>
              <a:xfrm>
                <a:off x="4931408" y="1384006"/>
                <a:ext cx="4466589" cy="729027"/>
                <a:chOff x="4473458" y="1562100"/>
                <a:chExt cx="6086437" cy="729027"/>
              </a:xfrm>
            </p:grpSpPr>
            <p:sp>
              <p:nvSpPr>
                <p:cNvPr id="24" name="矩形: 圆角 23">
                  <a:extLst>
                    <a:ext uri="{FF2B5EF4-FFF2-40B4-BE49-F238E27FC236}">
                      <a16:creationId xmlns:a16="http://schemas.microsoft.com/office/drawing/2014/main" id="{1394C6B7-2975-45B2-82C9-A1CDE30D9C22}"/>
                    </a:ext>
                  </a:extLst>
                </p:cNvPr>
                <p:cNvSpPr/>
                <p:nvPr/>
              </p:nvSpPr>
              <p:spPr>
                <a:xfrm>
                  <a:off x="4473458" y="1562100"/>
                  <a:ext cx="5946893" cy="620671"/>
                </a:xfrm>
                <a:prstGeom prst="roundRect">
                  <a:avLst>
                    <a:gd name="adj" fmla="val 0"/>
                  </a:avLst>
                </a:prstGeom>
                <a:solidFill>
                  <a:srgbClr val="2373F3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53" name="矩形: 圆角 52">
                  <a:extLst>
                    <a:ext uri="{FF2B5EF4-FFF2-40B4-BE49-F238E27FC236}">
                      <a16:creationId xmlns:a16="http://schemas.microsoft.com/office/drawing/2014/main" id="{45FFFCE4-329D-4702-8740-B752CA77BCC1}"/>
                    </a:ext>
                  </a:extLst>
                </p:cNvPr>
                <p:cNvSpPr/>
                <p:nvPr/>
              </p:nvSpPr>
              <p:spPr>
                <a:xfrm>
                  <a:off x="5862713" y="1670456"/>
                  <a:ext cx="4697182" cy="620671"/>
                </a:xfrm>
                <a:prstGeom prst="roundRect">
                  <a:avLst>
                    <a:gd name="adj" fmla="val 0"/>
                  </a:avLst>
                </a:prstGeom>
                <a:noFill/>
                <a:ln w="25400">
                  <a:solidFill>
                    <a:srgbClr val="7BB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32890953-6311-4C00-B239-94244F00F432}"/>
                  </a:ext>
                </a:extLst>
              </p:cNvPr>
              <p:cNvSpPr txBox="1"/>
              <p:nvPr/>
            </p:nvSpPr>
            <p:spPr>
              <a:xfrm>
                <a:off x="4951935" y="1328802"/>
                <a:ext cx="819455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4400" dirty="0">
                    <a:solidFill>
                      <a:schemeClr val="bg1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  <a:cs typeface="+mn-ea"/>
                    <a:sym typeface="+mn-lt"/>
                  </a:rPr>
                  <a:t>01</a:t>
                </a:r>
                <a:endParaRPr lang="zh-CN" altLang="en-US" sz="44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4A2DCD27-A019-4AFE-9229-8209D9120EA4}"/>
                  </a:ext>
                </a:extLst>
              </p:cNvPr>
              <p:cNvSpPr txBox="1"/>
              <p:nvPr/>
            </p:nvSpPr>
            <p:spPr>
              <a:xfrm>
                <a:off x="6028384" y="1569477"/>
                <a:ext cx="2874692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1"/>
                    </a:solidFill>
                  </a:rPr>
                  <a:t>单击此处添加标题文本</a:t>
                </a:r>
              </a:p>
            </p:txBody>
          </p:sp>
        </p:grp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8A67AE7E-4DE5-42DA-85FC-B91CAC35FF4E}"/>
                </a:ext>
              </a:extLst>
            </p:cNvPr>
            <p:cNvGrpSpPr/>
            <p:nvPr/>
          </p:nvGrpSpPr>
          <p:grpSpPr>
            <a:xfrm>
              <a:off x="1472828" y="3692505"/>
              <a:ext cx="4466589" cy="784231"/>
              <a:chOff x="4931408" y="1328802"/>
              <a:chExt cx="4466589" cy="784231"/>
            </a:xfrm>
          </p:grpSpPr>
          <p:grpSp>
            <p:nvGrpSpPr>
              <p:cNvPr id="73" name="组合 72">
                <a:extLst>
                  <a:ext uri="{FF2B5EF4-FFF2-40B4-BE49-F238E27FC236}">
                    <a16:creationId xmlns:a16="http://schemas.microsoft.com/office/drawing/2014/main" id="{84326B19-4A09-4657-85E5-739D3DEA5C99}"/>
                  </a:ext>
                </a:extLst>
              </p:cNvPr>
              <p:cNvGrpSpPr/>
              <p:nvPr/>
            </p:nvGrpSpPr>
            <p:grpSpPr>
              <a:xfrm>
                <a:off x="4931408" y="1384006"/>
                <a:ext cx="4466589" cy="729027"/>
                <a:chOff x="4473458" y="1562100"/>
                <a:chExt cx="6086437" cy="729027"/>
              </a:xfrm>
            </p:grpSpPr>
            <p:sp>
              <p:nvSpPr>
                <p:cNvPr id="76" name="矩形: 圆角 75">
                  <a:extLst>
                    <a:ext uri="{FF2B5EF4-FFF2-40B4-BE49-F238E27FC236}">
                      <a16:creationId xmlns:a16="http://schemas.microsoft.com/office/drawing/2014/main" id="{5996B402-A39B-438B-A319-A69742B60306}"/>
                    </a:ext>
                  </a:extLst>
                </p:cNvPr>
                <p:cNvSpPr/>
                <p:nvPr/>
              </p:nvSpPr>
              <p:spPr>
                <a:xfrm>
                  <a:off x="4473458" y="1562100"/>
                  <a:ext cx="5946893" cy="620671"/>
                </a:xfrm>
                <a:prstGeom prst="roundRect">
                  <a:avLst>
                    <a:gd name="adj" fmla="val 0"/>
                  </a:avLst>
                </a:prstGeom>
                <a:solidFill>
                  <a:srgbClr val="2373F3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77" name="矩形: 圆角 76">
                  <a:extLst>
                    <a:ext uri="{FF2B5EF4-FFF2-40B4-BE49-F238E27FC236}">
                      <a16:creationId xmlns:a16="http://schemas.microsoft.com/office/drawing/2014/main" id="{E08AA48F-B15E-46A9-8EBD-AB24C8F3F22B}"/>
                    </a:ext>
                  </a:extLst>
                </p:cNvPr>
                <p:cNvSpPr/>
                <p:nvPr/>
              </p:nvSpPr>
              <p:spPr>
                <a:xfrm>
                  <a:off x="5862713" y="1670456"/>
                  <a:ext cx="4697182" cy="620671"/>
                </a:xfrm>
                <a:prstGeom prst="roundRect">
                  <a:avLst>
                    <a:gd name="adj" fmla="val 0"/>
                  </a:avLst>
                </a:prstGeom>
                <a:noFill/>
                <a:ln w="25400">
                  <a:solidFill>
                    <a:srgbClr val="7BB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90330849-F523-4263-AD48-D5A0D203929E}"/>
                  </a:ext>
                </a:extLst>
              </p:cNvPr>
              <p:cNvSpPr txBox="1"/>
              <p:nvPr/>
            </p:nvSpPr>
            <p:spPr>
              <a:xfrm>
                <a:off x="4951935" y="1328802"/>
                <a:ext cx="998991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4400" dirty="0">
                    <a:solidFill>
                      <a:schemeClr val="bg1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  <a:cs typeface="+mn-ea"/>
                    <a:sym typeface="+mn-lt"/>
                  </a:rPr>
                  <a:t>03</a:t>
                </a:r>
                <a:endParaRPr lang="zh-CN" altLang="en-US" sz="44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id="{AFE6AAB7-0288-4519-982C-677A65763CE5}"/>
                  </a:ext>
                </a:extLst>
              </p:cNvPr>
              <p:cNvSpPr txBox="1"/>
              <p:nvPr/>
            </p:nvSpPr>
            <p:spPr>
              <a:xfrm>
                <a:off x="6028384" y="1569477"/>
                <a:ext cx="2874692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1"/>
                    </a:solidFill>
                  </a:rPr>
                  <a:t>单击此处添加标题文本</a:t>
                </a:r>
              </a:p>
            </p:txBody>
          </p:sp>
        </p:grp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9E224824-63D9-4EAE-87B1-AFFC66C22F08}"/>
              </a:ext>
            </a:extLst>
          </p:cNvPr>
          <p:cNvGrpSpPr/>
          <p:nvPr/>
        </p:nvGrpSpPr>
        <p:grpSpPr>
          <a:xfrm>
            <a:off x="6226676" y="2444819"/>
            <a:ext cx="4466589" cy="2031917"/>
            <a:chOff x="1472828" y="2444819"/>
            <a:chExt cx="4466589" cy="2031917"/>
          </a:xfrm>
        </p:grpSpPr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1CF1D66E-D875-42A6-8AFD-F679078D823B}"/>
                </a:ext>
              </a:extLst>
            </p:cNvPr>
            <p:cNvGrpSpPr/>
            <p:nvPr/>
          </p:nvGrpSpPr>
          <p:grpSpPr>
            <a:xfrm>
              <a:off x="1472828" y="2444819"/>
              <a:ext cx="4466589" cy="784231"/>
              <a:chOff x="4931408" y="1328802"/>
              <a:chExt cx="4466589" cy="784231"/>
            </a:xfrm>
          </p:grpSpPr>
          <p:grpSp>
            <p:nvGrpSpPr>
              <p:cNvPr id="86" name="组合 85">
                <a:extLst>
                  <a:ext uri="{FF2B5EF4-FFF2-40B4-BE49-F238E27FC236}">
                    <a16:creationId xmlns:a16="http://schemas.microsoft.com/office/drawing/2014/main" id="{B208D4E6-4890-4B1B-BE15-1167EB6B4278}"/>
                  </a:ext>
                </a:extLst>
              </p:cNvPr>
              <p:cNvGrpSpPr/>
              <p:nvPr/>
            </p:nvGrpSpPr>
            <p:grpSpPr>
              <a:xfrm>
                <a:off x="4931408" y="1384006"/>
                <a:ext cx="4466589" cy="729027"/>
                <a:chOff x="4473458" y="1562100"/>
                <a:chExt cx="6086437" cy="729027"/>
              </a:xfrm>
            </p:grpSpPr>
            <p:sp>
              <p:nvSpPr>
                <p:cNvPr id="89" name="矩形: 圆角 88">
                  <a:extLst>
                    <a:ext uri="{FF2B5EF4-FFF2-40B4-BE49-F238E27FC236}">
                      <a16:creationId xmlns:a16="http://schemas.microsoft.com/office/drawing/2014/main" id="{577CA41B-0B41-47C2-8E62-5B6FE84E96BE}"/>
                    </a:ext>
                  </a:extLst>
                </p:cNvPr>
                <p:cNvSpPr/>
                <p:nvPr/>
              </p:nvSpPr>
              <p:spPr>
                <a:xfrm>
                  <a:off x="4473458" y="1562100"/>
                  <a:ext cx="5946893" cy="620671"/>
                </a:xfrm>
                <a:prstGeom prst="roundRect">
                  <a:avLst>
                    <a:gd name="adj" fmla="val 0"/>
                  </a:avLst>
                </a:prstGeom>
                <a:solidFill>
                  <a:srgbClr val="2373F3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90" name="矩形: 圆角 89">
                  <a:extLst>
                    <a:ext uri="{FF2B5EF4-FFF2-40B4-BE49-F238E27FC236}">
                      <a16:creationId xmlns:a16="http://schemas.microsoft.com/office/drawing/2014/main" id="{202328AA-A607-4CC1-A501-3706B9807E10}"/>
                    </a:ext>
                  </a:extLst>
                </p:cNvPr>
                <p:cNvSpPr/>
                <p:nvPr/>
              </p:nvSpPr>
              <p:spPr>
                <a:xfrm>
                  <a:off x="5862713" y="1670456"/>
                  <a:ext cx="4697182" cy="620671"/>
                </a:xfrm>
                <a:prstGeom prst="roundRect">
                  <a:avLst>
                    <a:gd name="adj" fmla="val 0"/>
                  </a:avLst>
                </a:prstGeom>
                <a:noFill/>
                <a:ln w="25400">
                  <a:solidFill>
                    <a:srgbClr val="7BB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7" name="文本框 86">
                <a:extLst>
                  <a:ext uri="{FF2B5EF4-FFF2-40B4-BE49-F238E27FC236}">
                    <a16:creationId xmlns:a16="http://schemas.microsoft.com/office/drawing/2014/main" id="{6A047BD5-ADCD-4A50-987D-4E028A5F28D6}"/>
                  </a:ext>
                </a:extLst>
              </p:cNvPr>
              <p:cNvSpPr txBox="1"/>
              <p:nvPr/>
            </p:nvSpPr>
            <p:spPr>
              <a:xfrm>
                <a:off x="4951935" y="1328802"/>
                <a:ext cx="1013419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4400" dirty="0">
                    <a:solidFill>
                      <a:schemeClr val="bg1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  <a:cs typeface="+mn-ea"/>
                    <a:sym typeface="+mn-lt"/>
                  </a:rPr>
                  <a:t>02</a:t>
                </a:r>
                <a:endParaRPr lang="zh-CN" altLang="en-US" sz="44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8" name="文本框 87">
                <a:extLst>
                  <a:ext uri="{FF2B5EF4-FFF2-40B4-BE49-F238E27FC236}">
                    <a16:creationId xmlns:a16="http://schemas.microsoft.com/office/drawing/2014/main" id="{2C7BC08B-86E4-44D2-9B1A-FAD195A1C60E}"/>
                  </a:ext>
                </a:extLst>
              </p:cNvPr>
              <p:cNvSpPr txBox="1"/>
              <p:nvPr/>
            </p:nvSpPr>
            <p:spPr>
              <a:xfrm>
                <a:off x="6028384" y="1569477"/>
                <a:ext cx="2874692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1"/>
                    </a:solidFill>
                  </a:rPr>
                  <a:t>单击此处添加标题文本</a:t>
                </a:r>
              </a:p>
            </p:txBody>
          </p:sp>
        </p:grp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7E496E1C-C0AA-447F-A6F3-7235DB727BE9}"/>
                </a:ext>
              </a:extLst>
            </p:cNvPr>
            <p:cNvGrpSpPr/>
            <p:nvPr/>
          </p:nvGrpSpPr>
          <p:grpSpPr>
            <a:xfrm>
              <a:off x="1472828" y="3692505"/>
              <a:ext cx="4466589" cy="784231"/>
              <a:chOff x="4931408" y="1328802"/>
              <a:chExt cx="4466589" cy="784231"/>
            </a:xfrm>
          </p:grpSpPr>
          <p:grpSp>
            <p:nvGrpSpPr>
              <p:cNvPr id="81" name="组合 80">
                <a:extLst>
                  <a:ext uri="{FF2B5EF4-FFF2-40B4-BE49-F238E27FC236}">
                    <a16:creationId xmlns:a16="http://schemas.microsoft.com/office/drawing/2014/main" id="{81D6E8BF-CD23-482B-A708-1C8416F4C8F0}"/>
                  </a:ext>
                </a:extLst>
              </p:cNvPr>
              <p:cNvGrpSpPr/>
              <p:nvPr/>
            </p:nvGrpSpPr>
            <p:grpSpPr>
              <a:xfrm>
                <a:off x="4931408" y="1384006"/>
                <a:ext cx="4466589" cy="729027"/>
                <a:chOff x="4473458" y="1562100"/>
                <a:chExt cx="6086437" cy="729027"/>
              </a:xfrm>
            </p:grpSpPr>
            <p:sp>
              <p:nvSpPr>
                <p:cNvPr id="84" name="矩形: 圆角 83">
                  <a:extLst>
                    <a:ext uri="{FF2B5EF4-FFF2-40B4-BE49-F238E27FC236}">
                      <a16:creationId xmlns:a16="http://schemas.microsoft.com/office/drawing/2014/main" id="{5C923B47-692E-4C70-8B7C-F3E02CFB1555}"/>
                    </a:ext>
                  </a:extLst>
                </p:cNvPr>
                <p:cNvSpPr/>
                <p:nvPr/>
              </p:nvSpPr>
              <p:spPr>
                <a:xfrm>
                  <a:off x="4473458" y="1562100"/>
                  <a:ext cx="5946893" cy="620671"/>
                </a:xfrm>
                <a:prstGeom prst="roundRect">
                  <a:avLst>
                    <a:gd name="adj" fmla="val 0"/>
                  </a:avLst>
                </a:prstGeom>
                <a:solidFill>
                  <a:srgbClr val="2373F3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85" name="矩形: 圆角 84">
                  <a:extLst>
                    <a:ext uri="{FF2B5EF4-FFF2-40B4-BE49-F238E27FC236}">
                      <a16:creationId xmlns:a16="http://schemas.microsoft.com/office/drawing/2014/main" id="{40842DD3-D67B-40A8-B40B-F72F03B5664E}"/>
                    </a:ext>
                  </a:extLst>
                </p:cNvPr>
                <p:cNvSpPr/>
                <p:nvPr/>
              </p:nvSpPr>
              <p:spPr>
                <a:xfrm>
                  <a:off x="5862713" y="1670456"/>
                  <a:ext cx="4697182" cy="620671"/>
                </a:xfrm>
                <a:prstGeom prst="roundRect">
                  <a:avLst>
                    <a:gd name="adj" fmla="val 0"/>
                  </a:avLst>
                </a:prstGeom>
                <a:noFill/>
                <a:ln w="25400">
                  <a:solidFill>
                    <a:srgbClr val="7BB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2" name="文本框 81">
                <a:extLst>
                  <a:ext uri="{FF2B5EF4-FFF2-40B4-BE49-F238E27FC236}">
                    <a16:creationId xmlns:a16="http://schemas.microsoft.com/office/drawing/2014/main" id="{C24BDB71-5947-4FE5-85CA-FC7B1F215D24}"/>
                  </a:ext>
                </a:extLst>
              </p:cNvPr>
              <p:cNvSpPr txBox="1"/>
              <p:nvPr/>
            </p:nvSpPr>
            <p:spPr>
              <a:xfrm>
                <a:off x="4951935" y="1328802"/>
                <a:ext cx="990977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4400" dirty="0">
                    <a:solidFill>
                      <a:schemeClr val="bg1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  <a:cs typeface="+mn-ea"/>
                    <a:sym typeface="+mn-lt"/>
                  </a:rPr>
                  <a:t>04</a:t>
                </a:r>
                <a:endParaRPr lang="zh-CN" altLang="en-US" sz="44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3" name="文本框 82">
                <a:extLst>
                  <a:ext uri="{FF2B5EF4-FFF2-40B4-BE49-F238E27FC236}">
                    <a16:creationId xmlns:a16="http://schemas.microsoft.com/office/drawing/2014/main" id="{BC7C8945-1E9B-49D0-8478-D5EC93B2547B}"/>
                  </a:ext>
                </a:extLst>
              </p:cNvPr>
              <p:cNvSpPr txBox="1"/>
              <p:nvPr/>
            </p:nvSpPr>
            <p:spPr>
              <a:xfrm>
                <a:off x="6028384" y="1569477"/>
                <a:ext cx="2874692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1"/>
                    </a:solidFill>
                  </a:rPr>
                  <a:t>单击此处添加标题文本</a:t>
                </a:r>
              </a:p>
            </p:txBody>
          </p:sp>
        </p:grpSp>
      </p:grpSp>
      <p:sp>
        <p:nvSpPr>
          <p:cNvPr id="91" name="椭圆 90">
            <a:extLst>
              <a:ext uri="{FF2B5EF4-FFF2-40B4-BE49-F238E27FC236}">
                <a16:creationId xmlns:a16="http://schemas.microsoft.com/office/drawing/2014/main" id="{B66033D6-20BB-4804-A98F-98BE5A62AD3B}"/>
              </a:ext>
            </a:extLst>
          </p:cNvPr>
          <p:cNvSpPr/>
          <p:nvPr/>
        </p:nvSpPr>
        <p:spPr>
          <a:xfrm>
            <a:off x="5704114" y="3191052"/>
            <a:ext cx="783772" cy="783772"/>
          </a:xfrm>
          <a:prstGeom prst="ellipse">
            <a:avLst/>
          </a:prstGeom>
          <a:gradFill>
            <a:gsLst>
              <a:gs pos="0">
                <a:srgbClr val="FFFF00">
                  <a:alpha val="13000"/>
                </a:srgbClr>
              </a:gs>
              <a:gs pos="100000">
                <a:srgbClr val="37C6FF">
                  <a:alpha val="5000"/>
                </a:srgbClr>
              </a:gs>
            </a:gsLst>
            <a:lin ang="0" scaled="1"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E7FE5DA5-35A1-4BCA-A59E-DEFB5872557C}"/>
              </a:ext>
            </a:extLst>
          </p:cNvPr>
          <p:cNvSpPr txBox="1"/>
          <p:nvPr/>
        </p:nvSpPr>
        <p:spPr>
          <a:xfrm>
            <a:off x="-60426600" y="-35744666"/>
            <a:ext cx="7975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www.51pptmoban.com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44666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>
            <a:extLst>
              <a:ext uri="{FF2B5EF4-FFF2-40B4-BE49-F238E27FC236}">
                <a16:creationId xmlns:a16="http://schemas.microsoft.com/office/drawing/2014/main" id="{9556F336-5B0D-4368-9843-30E9E7E62D37}"/>
              </a:ext>
            </a:extLst>
          </p:cNvPr>
          <p:cNvSpPr txBox="1"/>
          <p:nvPr/>
        </p:nvSpPr>
        <p:spPr>
          <a:xfrm>
            <a:off x="428695" y="115644"/>
            <a:ext cx="1173719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37C6FF"/>
                    </a:gs>
                    <a:gs pos="100000">
                      <a:srgbClr val="2373F3"/>
                    </a:gs>
                  </a:gsLst>
                  <a:lin ang="162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5400" dirty="0">
              <a:gradFill>
                <a:gsLst>
                  <a:gs pos="0">
                    <a:srgbClr val="37C6FF"/>
                  </a:gs>
                  <a:gs pos="100000">
                    <a:srgbClr val="2373F3"/>
                  </a:gs>
                </a:gsLst>
                <a:lin ang="162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5D72212C-30F6-463F-A359-10825E5CB1ED}"/>
              </a:ext>
            </a:extLst>
          </p:cNvPr>
          <p:cNvSpPr txBox="1"/>
          <p:nvPr/>
        </p:nvSpPr>
        <p:spPr>
          <a:xfrm>
            <a:off x="1450747" y="346477"/>
            <a:ext cx="35624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373F3"/>
                </a:solidFill>
              </a:rPr>
              <a:t>单击此处添加标题文本</a:t>
            </a:r>
          </a:p>
        </p:txBody>
      </p:sp>
      <p:pic>
        <p:nvPicPr>
          <p:cNvPr id="4" name="图片占位符 4">
            <a:extLst>
              <a:ext uri="{FF2B5EF4-FFF2-40B4-BE49-F238E27FC236}">
                <a16:creationId xmlns:a16="http://schemas.microsoft.com/office/drawing/2014/main" id="{7A2F2C14-0BEB-469E-93DF-1368A27B4A9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7125" y="1254383"/>
            <a:ext cx="3266979" cy="4896887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C678A7DF-EF81-470B-8975-C2ED32EFC8B5}"/>
              </a:ext>
            </a:extLst>
          </p:cNvPr>
          <p:cNvGrpSpPr/>
          <p:nvPr/>
        </p:nvGrpSpPr>
        <p:grpSpPr>
          <a:xfrm>
            <a:off x="5929572" y="1543827"/>
            <a:ext cx="5259128" cy="978030"/>
            <a:chOff x="1689561" y="2091953"/>
            <a:chExt cx="6048439" cy="978030"/>
          </a:xfrm>
        </p:grpSpPr>
        <p:sp>
          <p:nvSpPr>
            <p:cNvPr id="8" name="文本框 6">
              <a:extLst>
                <a:ext uri="{FF2B5EF4-FFF2-40B4-BE49-F238E27FC236}">
                  <a16:creationId xmlns:a16="http://schemas.microsoft.com/office/drawing/2014/main" id="{B40CAE4C-7E12-4BF7-B6CC-AD1D4BF05922}"/>
                </a:ext>
              </a:extLst>
            </p:cNvPr>
            <p:cNvSpPr txBox="1"/>
            <p:nvPr/>
          </p:nvSpPr>
          <p:spPr>
            <a:xfrm>
              <a:off x="1689562" y="2091953"/>
              <a:ext cx="369676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dirty="0"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9" name="文本框 7">
              <a:extLst>
                <a:ext uri="{FF2B5EF4-FFF2-40B4-BE49-F238E27FC236}">
                  <a16:creationId xmlns:a16="http://schemas.microsoft.com/office/drawing/2014/main" id="{1CB3834C-BBFB-4A08-B090-BD9C2CB4C0F7}"/>
                </a:ext>
              </a:extLst>
            </p:cNvPr>
            <p:cNvSpPr txBox="1"/>
            <p:nvPr/>
          </p:nvSpPr>
          <p:spPr>
            <a:xfrm>
              <a:off x="1689561" y="2485208"/>
              <a:ext cx="60484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 sz="16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7" name="椭圆 8">
            <a:extLst>
              <a:ext uri="{FF2B5EF4-FFF2-40B4-BE49-F238E27FC236}">
                <a16:creationId xmlns:a16="http://schemas.microsoft.com/office/drawing/2014/main" id="{7F466E3C-AC80-47C1-9C21-A66FAB7C6B0A}"/>
              </a:ext>
            </a:extLst>
          </p:cNvPr>
          <p:cNvSpPr/>
          <p:nvPr/>
        </p:nvSpPr>
        <p:spPr>
          <a:xfrm>
            <a:off x="5209002" y="1606195"/>
            <a:ext cx="676798" cy="623674"/>
          </a:xfrm>
          <a:custGeom>
            <a:avLst/>
            <a:gdLst>
              <a:gd name="connsiteX0" fmla="*/ 138332 w 334963"/>
              <a:gd name="connsiteY0" fmla="*/ 262313 h 305176"/>
              <a:gd name="connsiteX1" fmla="*/ 143587 w 334963"/>
              <a:gd name="connsiteY1" fmla="*/ 267671 h 305176"/>
              <a:gd name="connsiteX2" fmla="*/ 143587 w 334963"/>
              <a:gd name="connsiteY2" fmla="*/ 279726 h 305176"/>
              <a:gd name="connsiteX3" fmla="*/ 169863 w 334963"/>
              <a:gd name="connsiteY3" fmla="*/ 291781 h 305176"/>
              <a:gd name="connsiteX4" fmla="*/ 196139 w 334963"/>
              <a:gd name="connsiteY4" fmla="*/ 279726 h 305176"/>
              <a:gd name="connsiteX5" fmla="*/ 196139 w 334963"/>
              <a:gd name="connsiteY5" fmla="*/ 267671 h 305176"/>
              <a:gd name="connsiteX6" fmla="*/ 201394 w 334963"/>
              <a:gd name="connsiteY6" fmla="*/ 262313 h 305176"/>
              <a:gd name="connsiteX7" fmla="*/ 207963 w 334963"/>
              <a:gd name="connsiteY7" fmla="*/ 267671 h 305176"/>
              <a:gd name="connsiteX8" fmla="*/ 207963 w 334963"/>
              <a:gd name="connsiteY8" fmla="*/ 283745 h 305176"/>
              <a:gd name="connsiteX9" fmla="*/ 204022 w 334963"/>
              <a:gd name="connsiteY9" fmla="*/ 289102 h 305176"/>
              <a:gd name="connsiteX10" fmla="*/ 172491 w 334963"/>
              <a:gd name="connsiteY10" fmla="*/ 303837 h 305176"/>
              <a:gd name="connsiteX11" fmla="*/ 169863 w 334963"/>
              <a:gd name="connsiteY11" fmla="*/ 305176 h 305176"/>
              <a:gd name="connsiteX12" fmla="*/ 167236 w 334963"/>
              <a:gd name="connsiteY12" fmla="*/ 303837 h 305176"/>
              <a:gd name="connsiteX13" fmla="*/ 135705 w 334963"/>
              <a:gd name="connsiteY13" fmla="*/ 289102 h 305176"/>
              <a:gd name="connsiteX14" fmla="*/ 131763 w 334963"/>
              <a:gd name="connsiteY14" fmla="*/ 283745 h 305176"/>
              <a:gd name="connsiteX15" fmla="*/ 131763 w 334963"/>
              <a:gd name="connsiteY15" fmla="*/ 267671 h 305176"/>
              <a:gd name="connsiteX16" fmla="*/ 138332 w 334963"/>
              <a:gd name="connsiteY16" fmla="*/ 262313 h 305176"/>
              <a:gd name="connsiteX17" fmla="*/ 128043 w 334963"/>
              <a:gd name="connsiteY17" fmla="*/ 230563 h 305176"/>
              <a:gd name="connsiteX18" fmla="*/ 125413 w 334963"/>
              <a:gd name="connsiteY18" fmla="*/ 233341 h 305176"/>
              <a:gd name="connsiteX19" fmla="*/ 125413 w 334963"/>
              <a:gd name="connsiteY19" fmla="*/ 238898 h 305176"/>
              <a:gd name="connsiteX20" fmla="*/ 128043 w 334963"/>
              <a:gd name="connsiteY20" fmla="*/ 241676 h 305176"/>
              <a:gd name="connsiteX21" fmla="*/ 206922 w 334963"/>
              <a:gd name="connsiteY21" fmla="*/ 241676 h 305176"/>
              <a:gd name="connsiteX22" fmla="*/ 209551 w 334963"/>
              <a:gd name="connsiteY22" fmla="*/ 238898 h 305176"/>
              <a:gd name="connsiteX23" fmla="*/ 209551 w 334963"/>
              <a:gd name="connsiteY23" fmla="*/ 233341 h 305176"/>
              <a:gd name="connsiteX24" fmla="*/ 206922 w 334963"/>
              <a:gd name="connsiteY24" fmla="*/ 230563 h 305176"/>
              <a:gd name="connsiteX25" fmla="*/ 128043 w 334963"/>
              <a:gd name="connsiteY25" fmla="*/ 230563 h 305176"/>
              <a:gd name="connsiteX26" fmla="*/ 128781 w 334963"/>
              <a:gd name="connsiteY26" fmla="*/ 219451 h 305176"/>
              <a:gd name="connsiteX27" fmla="*/ 207769 w 334963"/>
              <a:gd name="connsiteY27" fmla="*/ 219451 h 305176"/>
              <a:gd name="connsiteX28" fmla="*/ 222250 w 334963"/>
              <a:gd name="connsiteY28" fmla="*/ 233556 h 305176"/>
              <a:gd name="connsiteX29" fmla="*/ 222250 w 334963"/>
              <a:gd name="connsiteY29" fmla="*/ 238684 h 305176"/>
              <a:gd name="connsiteX30" fmla="*/ 207769 w 334963"/>
              <a:gd name="connsiteY30" fmla="*/ 252789 h 305176"/>
              <a:gd name="connsiteX31" fmla="*/ 128781 w 334963"/>
              <a:gd name="connsiteY31" fmla="*/ 252789 h 305176"/>
              <a:gd name="connsiteX32" fmla="*/ 114300 w 334963"/>
              <a:gd name="connsiteY32" fmla="*/ 238684 h 305176"/>
              <a:gd name="connsiteX33" fmla="*/ 114300 w 334963"/>
              <a:gd name="connsiteY33" fmla="*/ 233556 h 305176"/>
              <a:gd name="connsiteX34" fmla="*/ 128781 w 334963"/>
              <a:gd name="connsiteY34" fmla="*/ 219451 h 305176"/>
              <a:gd name="connsiteX35" fmla="*/ 266120 w 334963"/>
              <a:gd name="connsiteY35" fmla="*/ 168353 h 305176"/>
              <a:gd name="connsiteX36" fmla="*/ 305614 w 334963"/>
              <a:gd name="connsiteY36" fmla="*/ 198019 h 305176"/>
              <a:gd name="connsiteX37" fmla="*/ 306930 w 334963"/>
              <a:gd name="connsiteY37" fmla="*/ 205758 h 305176"/>
              <a:gd name="connsiteX38" fmla="*/ 301664 w 334963"/>
              <a:gd name="connsiteY38" fmla="*/ 208338 h 305176"/>
              <a:gd name="connsiteX39" fmla="*/ 299032 w 334963"/>
              <a:gd name="connsiteY39" fmla="*/ 207048 h 305176"/>
              <a:gd name="connsiteX40" fmla="*/ 259538 w 334963"/>
              <a:gd name="connsiteY40" fmla="*/ 178672 h 305176"/>
              <a:gd name="connsiteX41" fmla="*/ 258221 w 334963"/>
              <a:gd name="connsiteY41" fmla="*/ 169643 h 305176"/>
              <a:gd name="connsiteX42" fmla="*/ 266120 w 334963"/>
              <a:gd name="connsiteY42" fmla="*/ 168353 h 305176"/>
              <a:gd name="connsiteX43" fmla="*/ 75093 w 334963"/>
              <a:gd name="connsiteY43" fmla="*/ 166503 h 305176"/>
              <a:gd name="connsiteX44" fmla="*/ 83067 w 334963"/>
              <a:gd name="connsiteY44" fmla="*/ 167810 h 305176"/>
              <a:gd name="connsiteX45" fmla="*/ 81738 w 334963"/>
              <a:gd name="connsiteY45" fmla="*/ 175654 h 305176"/>
              <a:gd name="connsiteX46" fmla="*/ 39208 w 334963"/>
              <a:gd name="connsiteY46" fmla="*/ 207031 h 305176"/>
              <a:gd name="connsiteX47" fmla="*/ 35221 w 334963"/>
              <a:gd name="connsiteY47" fmla="*/ 208338 h 305176"/>
              <a:gd name="connsiteX48" fmla="*/ 31233 w 334963"/>
              <a:gd name="connsiteY48" fmla="*/ 205723 h 305176"/>
              <a:gd name="connsiteX49" fmla="*/ 32562 w 334963"/>
              <a:gd name="connsiteY49" fmla="*/ 197879 h 305176"/>
              <a:gd name="connsiteX50" fmla="*/ 75093 w 334963"/>
              <a:gd name="connsiteY50" fmla="*/ 166503 h 305176"/>
              <a:gd name="connsiteX51" fmla="*/ 284569 w 334963"/>
              <a:gd name="connsiteY51" fmla="*/ 98801 h 305176"/>
              <a:gd name="connsiteX52" fmla="*/ 329795 w 334963"/>
              <a:gd name="connsiteY52" fmla="*/ 98801 h 305176"/>
              <a:gd name="connsiteX53" fmla="*/ 334963 w 334963"/>
              <a:gd name="connsiteY53" fmla="*/ 104975 h 305176"/>
              <a:gd name="connsiteX54" fmla="*/ 329795 w 334963"/>
              <a:gd name="connsiteY54" fmla="*/ 109914 h 305176"/>
              <a:gd name="connsiteX55" fmla="*/ 284569 w 334963"/>
              <a:gd name="connsiteY55" fmla="*/ 109914 h 305176"/>
              <a:gd name="connsiteX56" fmla="*/ 279400 w 334963"/>
              <a:gd name="connsiteY56" fmla="*/ 104975 h 305176"/>
              <a:gd name="connsiteX57" fmla="*/ 284569 w 334963"/>
              <a:gd name="connsiteY57" fmla="*/ 98801 h 305176"/>
              <a:gd name="connsiteX58" fmla="*/ 5340 w 334963"/>
              <a:gd name="connsiteY58" fmla="*/ 98801 h 305176"/>
              <a:gd name="connsiteX59" fmla="*/ 53398 w 334963"/>
              <a:gd name="connsiteY59" fmla="*/ 98801 h 305176"/>
              <a:gd name="connsiteX60" fmla="*/ 58738 w 334963"/>
              <a:gd name="connsiteY60" fmla="*/ 104975 h 305176"/>
              <a:gd name="connsiteX61" fmla="*/ 53398 w 334963"/>
              <a:gd name="connsiteY61" fmla="*/ 109914 h 305176"/>
              <a:gd name="connsiteX62" fmla="*/ 5340 w 334963"/>
              <a:gd name="connsiteY62" fmla="*/ 109914 h 305176"/>
              <a:gd name="connsiteX63" fmla="*/ 0 w 334963"/>
              <a:gd name="connsiteY63" fmla="*/ 104975 h 305176"/>
              <a:gd name="connsiteX64" fmla="*/ 5340 w 334963"/>
              <a:gd name="connsiteY64" fmla="*/ 98801 h 305176"/>
              <a:gd name="connsiteX65" fmla="*/ 164887 w 334963"/>
              <a:gd name="connsiteY65" fmla="*/ 36888 h 305176"/>
              <a:gd name="connsiteX66" fmla="*/ 171451 w 334963"/>
              <a:gd name="connsiteY66" fmla="*/ 43604 h 305176"/>
              <a:gd name="connsiteX67" fmla="*/ 164887 w 334963"/>
              <a:gd name="connsiteY67" fmla="*/ 48977 h 305176"/>
              <a:gd name="connsiteX68" fmla="*/ 115003 w 334963"/>
              <a:gd name="connsiteY68" fmla="*/ 100022 h 305176"/>
              <a:gd name="connsiteX69" fmla="*/ 109752 w 334963"/>
              <a:gd name="connsiteY69" fmla="*/ 106738 h 305176"/>
              <a:gd name="connsiteX70" fmla="*/ 103188 w 334963"/>
              <a:gd name="connsiteY70" fmla="*/ 100022 h 305176"/>
              <a:gd name="connsiteX71" fmla="*/ 164887 w 334963"/>
              <a:gd name="connsiteY71" fmla="*/ 36888 h 305176"/>
              <a:gd name="connsiteX72" fmla="*/ 169069 w 334963"/>
              <a:gd name="connsiteY72" fmla="*/ 9901 h 305176"/>
              <a:gd name="connsiteX73" fmla="*/ 258763 w 334963"/>
              <a:gd name="connsiteY73" fmla="*/ 99286 h 305176"/>
              <a:gd name="connsiteX74" fmla="*/ 240297 w 334963"/>
              <a:gd name="connsiteY74" fmla="*/ 154495 h 305176"/>
              <a:gd name="connsiteX75" fmla="*/ 221830 w 334963"/>
              <a:gd name="connsiteY75" fmla="*/ 208389 h 305176"/>
              <a:gd name="connsiteX76" fmla="*/ 217873 w 334963"/>
              <a:gd name="connsiteY76" fmla="*/ 214962 h 305176"/>
              <a:gd name="connsiteX77" fmla="*/ 211278 w 334963"/>
              <a:gd name="connsiteY77" fmla="*/ 212333 h 305176"/>
              <a:gd name="connsiteX78" fmla="*/ 231064 w 334963"/>
              <a:gd name="connsiteY78" fmla="*/ 147923 h 305176"/>
              <a:gd name="connsiteX79" fmla="*/ 248211 w 334963"/>
              <a:gd name="connsiteY79" fmla="*/ 99286 h 305176"/>
              <a:gd name="connsiteX80" fmla="*/ 169069 w 334963"/>
              <a:gd name="connsiteY80" fmla="*/ 21731 h 305176"/>
              <a:gd name="connsiteX81" fmla="*/ 89927 w 334963"/>
              <a:gd name="connsiteY81" fmla="*/ 99286 h 305176"/>
              <a:gd name="connsiteX82" fmla="*/ 107075 w 334963"/>
              <a:gd name="connsiteY82" fmla="*/ 146608 h 305176"/>
              <a:gd name="connsiteX83" fmla="*/ 107075 w 334963"/>
              <a:gd name="connsiteY83" fmla="*/ 147923 h 305176"/>
              <a:gd name="connsiteX84" fmla="*/ 128179 w 334963"/>
              <a:gd name="connsiteY84" fmla="*/ 212333 h 305176"/>
              <a:gd name="connsiteX85" fmla="*/ 122903 w 334963"/>
              <a:gd name="connsiteY85" fmla="*/ 216276 h 305176"/>
              <a:gd name="connsiteX86" fmla="*/ 120265 w 334963"/>
              <a:gd name="connsiteY86" fmla="*/ 214962 h 305176"/>
              <a:gd name="connsiteX87" fmla="*/ 117627 w 334963"/>
              <a:gd name="connsiteY87" fmla="*/ 207075 h 305176"/>
              <a:gd name="connsiteX88" fmla="*/ 97842 w 334963"/>
              <a:gd name="connsiteY88" fmla="*/ 154495 h 305176"/>
              <a:gd name="connsiteX89" fmla="*/ 79375 w 334963"/>
              <a:gd name="connsiteY89" fmla="*/ 99286 h 305176"/>
              <a:gd name="connsiteX90" fmla="*/ 169069 w 334963"/>
              <a:gd name="connsiteY90" fmla="*/ 9901 h 305176"/>
              <a:gd name="connsiteX91" fmla="*/ 39107 w 334963"/>
              <a:gd name="connsiteY91" fmla="*/ 1482 h 305176"/>
              <a:gd name="connsiteX92" fmla="*/ 79917 w 334963"/>
              <a:gd name="connsiteY92" fmla="*/ 31115 h 305176"/>
              <a:gd name="connsiteX93" fmla="*/ 81234 w 334963"/>
              <a:gd name="connsiteY93" fmla="*/ 40544 h 305176"/>
              <a:gd name="connsiteX94" fmla="*/ 75968 w 334963"/>
              <a:gd name="connsiteY94" fmla="*/ 43238 h 305176"/>
              <a:gd name="connsiteX95" fmla="*/ 72019 w 334963"/>
              <a:gd name="connsiteY95" fmla="*/ 41891 h 305176"/>
              <a:gd name="connsiteX96" fmla="*/ 32525 w 334963"/>
              <a:gd name="connsiteY96" fmla="*/ 10911 h 305176"/>
              <a:gd name="connsiteX97" fmla="*/ 31208 w 334963"/>
              <a:gd name="connsiteY97" fmla="*/ 2829 h 305176"/>
              <a:gd name="connsiteX98" fmla="*/ 39107 w 334963"/>
              <a:gd name="connsiteY98" fmla="*/ 1482 h 305176"/>
              <a:gd name="connsiteX99" fmla="*/ 299086 w 334963"/>
              <a:gd name="connsiteY99" fmla="*/ 1451 h 305176"/>
              <a:gd name="connsiteX100" fmla="*/ 306944 w 334963"/>
              <a:gd name="connsiteY100" fmla="*/ 2782 h 305176"/>
              <a:gd name="connsiteX101" fmla="*/ 305634 w 334963"/>
              <a:gd name="connsiteY101" fmla="*/ 10771 h 305176"/>
              <a:gd name="connsiteX102" fmla="*/ 267653 w 334963"/>
              <a:gd name="connsiteY102" fmla="*/ 38732 h 305176"/>
              <a:gd name="connsiteX103" fmla="*/ 265033 w 334963"/>
              <a:gd name="connsiteY103" fmla="*/ 40063 h 305176"/>
              <a:gd name="connsiteX104" fmla="*/ 259795 w 334963"/>
              <a:gd name="connsiteY104" fmla="*/ 37400 h 305176"/>
              <a:gd name="connsiteX105" fmla="*/ 261104 w 334963"/>
              <a:gd name="connsiteY105" fmla="*/ 29411 h 305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334963" h="305176">
                <a:moveTo>
                  <a:pt x="138332" y="262313"/>
                </a:moveTo>
                <a:cubicBezTo>
                  <a:pt x="140960" y="262313"/>
                  <a:pt x="143587" y="264992"/>
                  <a:pt x="143587" y="267671"/>
                </a:cubicBezTo>
                <a:cubicBezTo>
                  <a:pt x="143587" y="267671"/>
                  <a:pt x="143587" y="267671"/>
                  <a:pt x="143587" y="279726"/>
                </a:cubicBezTo>
                <a:cubicBezTo>
                  <a:pt x="143587" y="279726"/>
                  <a:pt x="143587" y="279726"/>
                  <a:pt x="169863" y="291781"/>
                </a:cubicBezTo>
                <a:cubicBezTo>
                  <a:pt x="169863" y="291781"/>
                  <a:pt x="169863" y="291781"/>
                  <a:pt x="196139" y="279726"/>
                </a:cubicBezTo>
                <a:cubicBezTo>
                  <a:pt x="196139" y="279726"/>
                  <a:pt x="196139" y="279726"/>
                  <a:pt x="196139" y="267671"/>
                </a:cubicBezTo>
                <a:cubicBezTo>
                  <a:pt x="196139" y="264992"/>
                  <a:pt x="198767" y="262313"/>
                  <a:pt x="201394" y="262313"/>
                </a:cubicBezTo>
                <a:cubicBezTo>
                  <a:pt x="205336" y="262313"/>
                  <a:pt x="207963" y="264992"/>
                  <a:pt x="207963" y="267671"/>
                </a:cubicBezTo>
                <a:cubicBezTo>
                  <a:pt x="207963" y="267671"/>
                  <a:pt x="207963" y="267671"/>
                  <a:pt x="207963" y="283745"/>
                </a:cubicBezTo>
                <a:cubicBezTo>
                  <a:pt x="207963" y="285084"/>
                  <a:pt x="206649" y="287763"/>
                  <a:pt x="204022" y="289102"/>
                </a:cubicBezTo>
                <a:cubicBezTo>
                  <a:pt x="204022" y="289102"/>
                  <a:pt x="204022" y="289102"/>
                  <a:pt x="172491" y="303837"/>
                </a:cubicBezTo>
                <a:cubicBezTo>
                  <a:pt x="171177" y="303837"/>
                  <a:pt x="171177" y="305176"/>
                  <a:pt x="169863" y="305176"/>
                </a:cubicBezTo>
                <a:cubicBezTo>
                  <a:pt x="168549" y="305176"/>
                  <a:pt x="168549" y="303837"/>
                  <a:pt x="167236" y="303837"/>
                </a:cubicBezTo>
                <a:cubicBezTo>
                  <a:pt x="167236" y="303837"/>
                  <a:pt x="167236" y="303837"/>
                  <a:pt x="135705" y="289102"/>
                </a:cubicBezTo>
                <a:cubicBezTo>
                  <a:pt x="133077" y="287763"/>
                  <a:pt x="131763" y="286423"/>
                  <a:pt x="131763" y="283745"/>
                </a:cubicBezTo>
                <a:cubicBezTo>
                  <a:pt x="131763" y="283745"/>
                  <a:pt x="131763" y="283745"/>
                  <a:pt x="131763" y="267671"/>
                </a:cubicBezTo>
                <a:cubicBezTo>
                  <a:pt x="131763" y="264992"/>
                  <a:pt x="134391" y="262313"/>
                  <a:pt x="138332" y="262313"/>
                </a:cubicBezTo>
                <a:close/>
                <a:moveTo>
                  <a:pt x="128043" y="230563"/>
                </a:moveTo>
                <a:cubicBezTo>
                  <a:pt x="126728" y="230563"/>
                  <a:pt x="125413" y="231952"/>
                  <a:pt x="125413" y="233341"/>
                </a:cubicBezTo>
                <a:cubicBezTo>
                  <a:pt x="125413" y="233341"/>
                  <a:pt x="125413" y="233341"/>
                  <a:pt x="125413" y="238898"/>
                </a:cubicBezTo>
                <a:cubicBezTo>
                  <a:pt x="125413" y="240287"/>
                  <a:pt x="126728" y="241676"/>
                  <a:pt x="128043" y="241676"/>
                </a:cubicBezTo>
                <a:cubicBezTo>
                  <a:pt x="128043" y="241676"/>
                  <a:pt x="128043" y="241676"/>
                  <a:pt x="206922" y="241676"/>
                </a:cubicBezTo>
                <a:cubicBezTo>
                  <a:pt x="208237" y="241676"/>
                  <a:pt x="209551" y="240287"/>
                  <a:pt x="209551" y="238898"/>
                </a:cubicBezTo>
                <a:cubicBezTo>
                  <a:pt x="209551" y="238898"/>
                  <a:pt x="209551" y="238898"/>
                  <a:pt x="209551" y="233341"/>
                </a:cubicBezTo>
                <a:cubicBezTo>
                  <a:pt x="209551" y="231952"/>
                  <a:pt x="208237" y="230563"/>
                  <a:pt x="206922" y="230563"/>
                </a:cubicBezTo>
                <a:cubicBezTo>
                  <a:pt x="206922" y="230563"/>
                  <a:pt x="206922" y="230563"/>
                  <a:pt x="128043" y="230563"/>
                </a:cubicBezTo>
                <a:close/>
                <a:moveTo>
                  <a:pt x="128781" y="219451"/>
                </a:moveTo>
                <a:cubicBezTo>
                  <a:pt x="128781" y="219451"/>
                  <a:pt x="128781" y="219451"/>
                  <a:pt x="207769" y="219451"/>
                </a:cubicBezTo>
                <a:cubicBezTo>
                  <a:pt x="215668" y="219451"/>
                  <a:pt x="222250" y="225862"/>
                  <a:pt x="222250" y="233556"/>
                </a:cubicBezTo>
                <a:cubicBezTo>
                  <a:pt x="222250" y="233556"/>
                  <a:pt x="222250" y="233556"/>
                  <a:pt x="222250" y="238684"/>
                </a:cubicBezTo>
                <a:cubicBezTo>
                  <a:pt x="222250" y="246378"/>
                  <a:pt x="215668" y="252789"/>
                  <a:pt x="207769" y="252789"/>
                </a:cubicBezTo>
                <a:cubicBezTo>
                  <a:pt x="207769" y="252789"/>
                  <a:pt x="207769" y="252789"/>
                  <a:pt x="128781" y="252789"/>
                </a:cubicBezTo>
                <a:cubicBezTo>
                  <a:pt x="120883" y="252789"/>
                  <a:pt x="114300" y="246378"/>
                  <a:pt x="114300" y="238684"/>
                </a:cubicBezTo>
                <a:cubicBezTo>
                  <a:pt x="114300" y="238684"/>
                  <a:pt x="114300" y="238684"/>
                  <a:pt x="114300" y="233556"/>
                </a:cubicBezTo>
                <a:cubicBezTo>
                  <a:pt x="114300" y="225862"/>
                  <a:pt x="120883" y="219451"/>
                  <a:pt x="128781" y="219451"/>
                </a:cubicBezTo>
                <a:close/>
                <a:moveTo>
                  <a:pt x="266120" y="168353"/>
                </a:moveTo>
                <a:cubicBezTo>
                  <a:pt x="266120" y="168353"/>
                  <a:pt x="266120" y="168353"/>
                  <a:pt x="305614" y="198019"/>
                </a:cubicBezTo>
                <a:cubicBezTo>
                  <a:pt x="308247" y="199309"/>
                  <a:pt x="309563" y="203179"/>
                  <a:pt x="306930" y="205758"/>
                </a:cubicBezTo>
                <a:cubicBezTo>
                  <a:pt x="305614" y="207048"/>
                  <a:pt x="304297" y="208338"/>
                  <a:pt x="301664" y="208338"/>
                </a:cubicBezTo>
                <a:cubicBezTo>
                  <a:pt x="301664" y="208338"/>
                  <a:pt x="300348" y="208338"/>
                  <a:pt x="299032" y="207048"/>
                </a:cubicBezTo>
                <a:cubicBezTo>
                  <a:pt x="299032" y="207048"/>
                  <a:pt x="299032" y="207048"/>
                  <a:pt x="259538" y="178672"/>
                </a:cubicBezTo>
                <a:cubicBezTo>
                  <a:pt x="256905" y="176092"/>
                  <a:pt x="255588" y="172222"/>
                  <a:pt x="258221" y="169643"/>
                </a:cubicBezTo>
                <a:cubicBezTo>
                  <a:pt x="259538" y="167063"/>
                  <a:pt x="263487" y="167063"/>
                  <a:pt x="266120" y="168353"/>
                </a:cubicBezTo>
                <a:close/>
                <a:moveTo>
                  <a:pt x="75093" y="166503"/>
                </a:moveTo>
                <a:cubicBezTo>
                  <a:pt x="77751" y="163888"/>
                  <a:pt x="81738" y="165195"/>
                  <a:pt x="83067" y="167810"/>
                </a:cubicBezTo>
                <a:cubicBezTo>
                  <a:pt x="85725" y="170425"/>
                  <a:pt x="84396" y="174347"/>
                  <a:pt x="81738" y="175654"/>
                </a:cubicBezTo>
                <a:cubicBezTo>
                  <a:pt x="81738" y="175654"/>
                  <a:pt x="81738" y="175654"/>
                  <a:pt x="39208" y="207031"/>
                </a:cubicBezTo>
                <a:cubicBezTo>
                  <a:pt x="37879" y="208338"/>
                  <a:pt x="36550" y="208338"/>
                  <a:pt x="35221" y="208338"/>
                </a:cubicBezTo>
                <a:cubicBezTo>
                  <a:pt x="33892" y="208338"/>
                  <a:pt x="31233" y="207031"/>
                  <a:pt x="31233" y="205723"/>
                </a:cubicBezTo>
                <a:cubicBezTo>
                  <a:pt x="28575" y="203109"/>
                  <a:pt x="29904" y="199187"/>
                  <a:pt x="32562" y="197879"/>
                </a:cubicBezTo>
                <a:cubicBezTo>
                  <a:pt x="32562" y="197879"/>
                  <a:pt x="32562" y="197879"/>
                  <a:pt x="75093" y="166503"/>
                </a:cubicBezTo>
                <a:close/>
                <a:moveTo>
                  <a:pt x="284569" y="98801"/>
                </a:moveTo>
                <a:cubicBezTo>
                  <a:pt x="284569" y="98801"/>
                  <a:pt x="284569" y="98801"/>
                  <a:pt x="329795" y="98801"/>
                </a:cubicBezTo>
                <a:cubicBezTo>
                  <a:pt x="332379" y="98801"/>
                  <a:pt x="334963" y="101271"/>
                  <a:pt x="334963" y="104975"/>
                </a:cubicBezTo>
                <a:cubicBezTo>
                  <a:pt x="334963" y="107444"/>
                  <a:pt x="332379" y="109914"/>
                  <a:pt x="329795" y="109914"/>
                </a:cubicBezTo>
                <a:cubicBezTo>
                  <a:pt x="329795" y="109914"/>
                  <a:pt x="329795" y="109914"/>
                  <a:pt x="284569" y="109914"/>
                </a:cubicBezTo>
                <a:cubicBezTo>
                  <a:pt x="281985" y="109914"/>
                  <a:pt x="279400" y="107444"/>
                  <a:pt x="279400" y="104975"/>
                </a:cubicBezTo>
                <a:cubicBezTo>
                  <a:pt x="279400" y="101271"/>
                  <a:pt x="281985" y="98801"/>
                  <a:pt x="284569" y="98801"/>
                </a:cubicBezTo>
                <a:close/>
                <a:moveTo>
                  <a:pt x="5340" y="98801"/>
                </a:moveTo>
                <a:cubicBezTo>
                  <a:pt x="5340" y="98801"/>
                  <a:pt x="5340" y="98801"/>
                  <a:pt x="53398" y="98801"/>
                </a:cubicBezTo>
                <a:cubicBezTo>
                  <a:pt x="56068" y="98801"/>
                  <a:pt x="58738" y="101271"/>
                  <a:pt x="58738" y="104975"/>
                </a:cubicBezTo>
                <a:cubicBezTo>
                  <a:pt x="58738" y="107444"/>
                  <a:pt x="56068" y="109914"/>
                  <a:pt x="53398" y="109914"/>
                </a:cubicBezTo>
                <a:cubicBezTo>
                  <a:pt x="53398" y="109914"/>
                  <a:pt x="53398" y="109914"/>
                  <a:pt x="5340" y="109914"/>
                </a:cubicBezTo>
                <a:cubicBezTo>
                  <a:pt x="2670" y="109914"/>
                  <a:pt x="0" y="107444"/>
                  <a:pt x="0" y="104975"/>
                </a:cubicBezTo>
                <a:cubicBezTo>
                  <a:pt x="0" y="101271"/>
                  <a:pt x="2670" y="98801"/>
                  <a:pt x="5340" y="98801"/>
                </a:cubicBezTo>
                <a:close/>
                <a:moveTo>
                  <a:pt x="164887" y="36888"/>
                </a:moveTo>
                <a:cubicBezTo>
                  <a:pt x="168826" y="36888"/>
                  <a:pt x="171451" y="40918"/>
                  <a:pt x="171451" y="43604"/>
                </a:cubicBezTo>
                <a:cubicBezTo>
                  <a:pt x="171451" y="46291"/>
                  <a:pt x="168826" y="48977"/>
                  <a:pt x="164887" y="48977"/>
                </a:cubicBezTo>
                <a:cubicBezTo>
                  <a:pt x="137320" y="48977"/>
                  <a:pt x="115003" y="71813"/>
                  <a:pt x="115003" y="100022"/>
                </a:cubicBezTo>
                <a:cubicBezTo>
                  <a:pt x="115003" y="104051"/>
                  <a:pt x="112377" y="106738"/>
                  <a:pt x="109752" y="106738"/>
                </a:cubicBezTo>
                <a:cubicBezTo>
                  <a:pt x="105814" y="106738"/>
                  <a:pt x="103188" y="104051"/>
                  <a:pt x="103188" y="100022"/>
                </a:cubicBezTo>
                <a:cubicBezTo>
                  <a:pt x="103188" y="65097"/>
                  <a:pt x="130756" y="36888"/>
                  <a:pt x="164887" y="36888"/>
                </a:cubicBezTo>
                <a:close/>
                <a:moveTo>
                  <a:pt x="169069" y="9901"/>
                </a:moveTo>
                <a:cubicBezTo>
                  <a:pt x="219192" y="9901"/>
                  <a:pt x="258763" y="50650"/>
                  <a:pt x="258763" y="99286"/>
                </a:cubicBezTo>
                <a:cubicBezTo>
                  <a:pt x="258763" y="120318"/>
                  <a:pt x="253487" y="138721"/>
                  <a:pt x="240297" y="154495"/>
                </a:cubicBezTo>
                <a:cubicBezTo>
                  <a:pt x="215235" y="189986"/>
                  <a:pt x="221830" y="207075"/>
                  <a:pt x="221830" y="208389"/>
                </a:cubicBezTo>
                <a:cubicBezTo>
                  <a:pt x="223149" y="211018"/>
                  <a:pt x="221830" y="213647"/>
                  <a:pt x="217873" y="214962"/>
                </a:cubicBezTo>
                <a:cubicBezTo>
                  <a:pt x="215235" y="216276"/>
                  <a:pt x="212597" y="214962"/>
                  <a:pt x="211278" y="212333"/>
                </a:cubicBezTo>
                <a:cubicBezTo>
                  <a:pt x="209959" y="211018"/>
                  <a:pt x="200726" y="188672"/>
                  <a:pt x="231064" y="147923"/>
                </a:cubicBezTo>
                <a:cubicBezTo>
                  <a:pt x="241616" y="133463"/>
                  <a:pt x="248211" y="117689"/>
                  <a:pt x="248211" y="99286"/>
                </a:cubicBezTo>
                <a:cubicBezTo>
                  <a:pt x="248211" y="55908"/>
                  <a:pt x="212597" y="21731"/>
                  <a:pt x="169069" y="21731"/>
                </a:cubicBezTo>
                <a:cubicBezTo>
                  <a:pt x="125541" y="21731"/>
                  <a:pt x="89927" y="55908"/>
                  <a:pt x="89927" y="99286"/>
                </a:cubicBezTo>
                <a:cubicBezTo>
                  <a:pt x="89927" y="116375"/>
                  <a:pt x="96523" y="133463"/>
                  <a:pt x="107075" y="146608"/>
                </a:cubicBezTo>
                <a:cubicBezTo>
                  <a:pt x="107075" y="147923"/>
                  <a:pt x="107075" y="147923"/>
                  <a:pt x="107075" y="147923"/>
                </a:cubicBezTo>
                <a:cubicBezTo>
                  <a:pt x="137413" y="189986"/>
                  <a:pt x="129498" y="211018"/>
                  <a:pt x="128179" y="212333"/>
                </a:cubicBezTo>
                <a:cubicBezTo>
                  <a:pt x="126860" y="214962"/>
                  <a:pt x="124222" y="216276"/>
                  <a:pt x="122903" y="216276"/>
                </a:cubicBezTo>
                <a:cubicBezTo>
                  <a:pt x="121584" y="216276"/>
                  <a:pt x="120265" y="216276"/>
                  <a:pt x="120265" y="214962"/>
                </a:cubicBezTo>
                <a:cubicBezTo>
                  <a:pt x="117627" y="213647"/>
                  <a:pt x="116308" y="211018"/>
                  <a:pt x="117627" y="207075"/>
                </a:cubicBezTo>
                <a:cubicBezTo>
                  <a:pt x="117627" y="207075"/>
                  <a:pt x="124222" y="191301"/>
                  <a:pt x="97842" y="154495"/>
                </a:cubicBezTo>
                <a:cubicBezTo>
                  <a:pt x="84651" y="138721"/>
                  <a:pt x="79375" y="120318"/>
                  <a:pt x="79375" y="99286"/>
                </a:cubicBezTo>
                <a:cubicBezTo>
                  <a:pt x="79375" y="50650"/>
                  <a:pt x="118946" y="9901"/>
                  <a:pt x="169069" y="9901"/>
                </a:cubicBezTo>
                <a:close/>
                <a:moveTo>
                  <a:pt x="39107" y="1482"/>
                </a:moveTo>
                <a:cubicBezTo>
                  <a:pt x="39107" y="1482"/>
                  <a:pt x="39107" y="1482"/>
                  <a:pt x="79917" y="31115"/>
                </a:cubicBezTo>
                <a:cubicBezTo>
                  <a:pt x="82550" y="33809"/>
                  <a:pt x="82550" y="37850"/>
                  <a:pt x="81234" y="40544"/>
                </a:cubicBezTo>
                <a:cubicBezTo>
                  <a:pt x="79917" y="41891"/>
                  <a:pt x="78601" y="43238"/>
                  <a:pt x="75968" y="43238"/>
                </a:cubicBezTo>
                <a:cubicBezTo>
                  <a:pt x="74651" y="43238"/>
                  <a:pt x="73335" y="41891"/>
                  <a:pt x="72019" y="41891"/>
                </a:cubicBezTo>
                <a:lnTo>
                  <a:pt x="32525" y="10911"/>
                </a:lnTo>
                <a:cubicBezTo>
                  <a:pt x="29892" y="8217"/>
                  <a:pt x="28575" y="5523"/>
                  <a:pt x="31208" y="2829"/>
                </a:cubicBezTo>
                <a:cubicBezTo>
                  <a:pt x="32525" y="135"/>
                  <a:pt x="36474" y="-1212"/>
                  <a:pt x="39107" y="1482"/>
                </a:cubicBezTo>
                <a:close/>
                <a:moveTo>
                  <a:pt x="299086" y="1451"/>
                </a:moveTo>
                <a:cubicBezTo>
                  <a:pt x="301705" y="-1212"/>
                  <a:pt x="305634" y="119"/>
                  <a:pt x="306944" y="2782"/>
                </a:cubicBezTo>
                <a:cubicBezTo>
                  <a:pt x="309563" y="5445"/>
                  <a:pt x="308254" y="8108"/>
                  <a:pt x="305634" y="10771"/>
                </a:cubicBezTo>
                <a:cubicBezTo>
                  <a:pt x="305634" y="10771"/>
                  <a:pt x="305634" y="10771"/>
                  <a:pt x="267653" y="38732"/>
                </a:cubicBezTo>
                <a:cubicBezTo>
                  <a:pt x="266343" y="40063"/>
                  <a:pt x="265033" y="40063"/>
                  <a:pt x="265033" y="40063"/>
                </a:cubicBezTo>
                <a:cubicBezTo>
                  <a:pt x="262414" y="40063"/>
                  <a:pt x="261104" y="38732"/>
                  <a:pt x="259795" y="37400"/>
                </a:cubicBezTo>
                <a:cubicBezTo>
                  <a:pt x="257175" y="34737"/>
                  <a:pt x="258485" y="30743"/>
                  <a:pt x="261104" y="29411"/>
                </a:cubicBezTo>
                <a:close/>
              </a:path>
            </a:pathLst>
          </a:custGeom>
          <a:solidFill>
            <a:srgbClr val="7BB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" name="椭圆 12">
            <a:extLst>
              <a:ext uri="{FF2B5EF4-FFF2-40B4-BE49-F238E27FC236}">
                <a16:creationId xmlns:a16="http://schemas.microsoft.com/office/drawing/2014/main" id="{E1DE2EFF-EAAA-45CA-8CA2-1CE06CC99971}"/>
              </a:ext>
            </a:extLst>
          </p:cNvPr>
          <p:cNvSpPr/>
          <p:nvPr/>
        </p:nvSpPr>
        <p:spPr>
          <a:xfrm>
            <a:off x="5294076" y="2765857"/>
            <a:ext cx="545449" cy="556666"/>
          </a:xfrm>
          <a:custGeom>
            <a:avLst/>
            <a:gdLst>
              <a:gd name="connsiteX0" fmla="*/ 157638 w 338138"/>
              <a:gd name="connsiteY0" fmla="*/ 144463 h 338138"/>
              <a:gd name="connsiteX1" fmla="*/ 165544 w 338138"/>
              <a:gd name="connsiteY1" fmla="*/ 148443 h 338138"/>
              <a:gd name="connsiteX2" fmla="*/ 249865 w 338138"/>
              <a:gd name="connsiteY2" fmla="*/ 233341 h 338138"/>
              <a:gd name="connsiteX3" fmla="*/ 280167 w 338138"/>
              <a:gd name="connsiteY3" fmla="*/ 232015 h 338138"/>
              <a:gd name="connsiteX4" fmla="*/ 286755 w 338138"/>
              <a:gd name="connsiteY4" fmla="*/ 234668 h 338138"/>
              <a:gd name="connsiteX5" fmla="*/ 335503 w 338138"/>
              <a:gd name="connsiteY5" fmla="*/ 283750 h 338138"/>
              <a:gd name="connsiteX6" fmla="*/ 338138 w 338138"/>
              <a:gd name="connsiteY6" fmla="*/ 293036 h 338138"/>
              <a:gd name="connsiteX7" fmla="*/ 330233 w 338138"/>
              <a:gd name="connsiteY7" fmla="*/ 298342 h 338138"/>
              <a:gd name="connsiteX8" fmla="*/ 311788 w 338138"/>
              <a:gd name="connsiteY8" fmla="*/ 303648 h 338138"/>
              <a:gd name="connsiteX9" fmla="*/ 303883 w 338138"/>
              <a:gd name="connsiteY9" fmla="*/ 310281 h 338138"/>
              <a:gd name="connsiteX10" fmla="*/ 299930 w 338138"/>
              <a:gd name="connsiteY10" fmla="*/ 331505 h 338138"/>
              <a:gd name="connsiteX11" fmla="*/ 293343 w 338138"/>
              <a:gd name="connsiteY11" fmla="*/ 338138 h 338138"/>
              <a:gd name="connsiteX12" fmla="*/ 290708 w 338138"/>
              <a:gd name="connsiteY12" fmla="*/ 338138 h 338138"/>
              <a:gd name="connsiteX13" fmla="*/ 284120 w 338138"/>
              <a:gd name="connsiteY13" fmla="*/ 335485 h 338138"/>
              <a:gd name="connsiteX14" fmla="*/ 235372 w 338138"/>
              <a:gd name="connsiteY14" fmla="*/ 286403 h 338138"/>
              <a:gd name="connsiteX15" fmla="*/ 232737 w 338138"/>
              <a:gd name="connsiteY15" fmla="*/ 279770 h 338138"/>
              <a:gd name="connsiteX16" fmla="*/ 234054 w 338138"/>
              <a:gd name="connsiteY16" fmla="*/ 249260 h 338138"/>
              <a:gd name="connsiteX17" fmla="*/ 149733 w 338138"/>
              <a:gd name="connsiteY17" fmla="*/ 164361 h 338138"/>
              <a:gd name="connsiteX18" fmla="*/ 149733 w 338138"/>
              <a:gd name="connsiteY18" fmla="*/ 148443 h 338138"/>
              <a:gd name="connsiteX19" fmla="*/ 157638 w 338138"/>
              <a:gd name="connsiteY19" fmla="*/ 144463 h 338138"/>
              <a:gd name="connsiteX20" fmla="*/ 145922 w 338138"/>
              <a:gd name="connsiteY20" fmla="*/ 120650 h 338138"/>
              <a:gd name="connsiteX21" fmla="*/ 169863 w 338138"/>
              <a:gd name="connsiteY21" fmla="*/ 137383 h 338138"/>
              <a:gd name="connsiteX22" fmla="*/ 157893 w 338138"/>
              <a:gd name="connsiteY22" fmla="*/ 133522 h 338138"/>
              <a:gd name="connsiteX23" fmla="*/ 141931 w 338138"/>
              <a:gd name="connsiteY23" fmla="*/ 141245 h 338138"/>
              <a:gd name="connsiteX24" fmla="*/ 137941 w 338138"/>
              <a:gd name="connsiteY24" fmla="*/ 168275 h 338138"/>
              <a:gd name="connsiteX25" fmla="*/ 120650 w 338138"/>
              <a:gd name="connsiteY25" fmla="*/ 145106 h 338138"/>
              <a:gd name="connsiteX26" fmla="*/ 145922 w 338138"/>
              <a:gd name="connsiteY26" fmla="*/ 120650 h 338138"/>
              <a:gd name="connsiteX27" fmla="*/ 146051 w 338138"/>
              <a:gd name="connsiteY27" fmla="*/ 60325 h 338138"/>
              <a:gd name="connsiteX28" fmla="*/ 230188 w 338138"/>
              <a:gd name="connsiteY28" fmla="*/ 145257 h 338138"/>
              <a:gd name="connsiteX29" fmla="*/ 219671 w 338138"/>
              <a:gd name="connsiteY29" fmla="*/ 186395 h 338138"/>
              <a:gd name="connsiteX30" fmla="*/ 193378 w 338138"/>
              <a:gd name="connsiteY30" fmla="*/ 161181 h 338138"/>
              <a:gd name="connsiteX31" fmla="*/ 196007 w 338138"/>
              <a:gd name="connsiteY31" fmla="*/ 145257 h 338138"/>
              <a:gd name="connsiteX32" fmla="*/ 146051 w 338138"/>
              <a:gd name="connsiteY32" fmla="*/ 94828 h 338138"/>
              <a:gd name="connsiteX33" fmla="*/ 96094 w 338138"/>
              <a:gd name="connsiteY33" fmla="*/ 145257 h 338138"/>
              <a:gd name="connsiteX34" fmla="*/ 146051 w 338138"/>
              <a:gd name="connsiteY34" fmla="*/ 195685 h 338138"/>
              <a:gd name="connsiteX35" fmla="*/ 161827 w 338138"/>
              <a:gd name="connsiteY35" fmla="*/ 193031 h 338138"/>
              <a:gd name="connsiteX36" fmla="*/ 188119 w 338138"/>
              <a:gd name="connsiteY36" fmla="*/ 219572 h 338138"/>
              <a:gd name="connsiteX37" fmla="*/ 146051 w 338138"/>
              <a:gd name="connsiteY37" fmla="*/ 230188 h 338138"/>
              <a:gd name="connsiteX38" fmla="*/ 61913 w 338138"/>
              <a:gd name="connsiteY38" fmla="*/ 145257 h 338138"/>
              <a:gd name="connsiteX39" fmla="*/ 146051 w 338138"/>
              <a:gd name="connsiteY39" fmla="*/ 60325 h 338138"/>
              <a:gd name="connsiteX40" fmla="*/ 145257 w 338138"/>
              <a:gd name="connsiteY40" fmla="*/ 0 h 338138"/>
              <a:gd name="connsiteX41" fmla="*/ 290513 w 338138"/>
              <a:gd name="connsiteY41" fmla="*/ 145257 h 338138"/>
              <a:gd name="connsiteX42" fmla="*/ 269385 w 338138"/>
              <a:gd name="connsiteY42" fmla="*/ 221846 h 338138"/>
              <a:gd name="connsiteX43" fmla="*/ 254859 w 338138"/>
              <a:gd name="connsiteY43" fmla="*/ 221846 h 338138"/>
              <a:gd name="connsiteX44" fmla="*/ 239013 w 338138"/>
              <a:gd name="connsiteY44" fmla="*/ 206000 h 338138"/>
              <a:gd name="connsiteX45" fmla="*/ 256180 w 338138"/>
              <a:gd name="connsiteY45" fmla="*/ 145257 h 338138"/>
              <a:gd name="connsiteX46" fmla="*/ 145257 w 338138"/>
              <a:gd name="connsiteY46" fmla="*/ 34333 h 338138"/>
              <a:gd name="connsiteX47" fmla="*/ 34333 w 338138"/>
              <a:gd name="connsiteY47" fmla="*/ 145257 h 338138"/>
              <a:gd name="connsiteX48" fmla="*/ 145257 w 338138"/>
              <a:gd name="connsiteY48" fmla="*/ 256180 h 338138"/>
              <a:gd name="connsiteX49" fmla="*/ 206000 w 338138"/>
              <a:gd name="connsiteY49" fmla="*/ 239013 h 338138"/>
              <a:gd name="connsiteX50" fmla="*/ 221847 w 338138"/>
              <a:gd name="connsiteY50" fmla="*/ 254859 h 338138"/>
              <a:gd name="connsiteX51" fmla="*/ 221847 w 338138"/>
              <a:gd name="connsiteY51" fmla="*/ 269385 h 338138"/>
              <a:gd name="connsiteX52" fmla="*/ 145257 w 338138"/>
              <a:gd name="connsiteY52" fmla="*/ 290513 h 338138"/>
              <a:gd name="connsiteX53" fmla="*/ 0 w 338138"/>
              <a:gd name="connsiteY53" fmla="*/ 145257 h 338138"/>
              <a:gd name="connsiteX54" fmla="*/ 145257 w 338138"/>
              <a:gd name="connsiteY5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38138" h="338138">
                <a:moveTo>
                  <a:pt x="157638" y="144463"/>
                </a:moveTo>
                <a:cubicBezTo>
                  <a:pt x="160273" y="144463"/>
                  <a:pt x="162908" y="145790"/>
                  <a:pt x="165544" y="148443"/>
                </a:cubicBezTo>
                <a:cubicBezTo>
                  <a:pt x="165544" y="148443"/>
                  <a:pt x="165544" y="148443"/>
                  <a:pt x="249865" y="233341"/>
                </a:cubicBezTo>
                <a:cubicBezTo>
                  <a:pt x="249865" y="233341"/>
                  <a:pt x="249865" y="233341"/>
                  <a:pt x="280167" y="232015"/>
                </a:cubicBezTo>
                <a:cubicBezTo>
                  <a:pt x="282803" y="232015"/>
                  <a:pt x="285438" y="233341"/>
                  <a:pt x="286755" y="234668"/>
                </a:cubicBezTo>
                <a:cubicBezTo>
                  <a:pt x="286755" y="234668"/>
                  <a:pt x="286755" y="234668"/>
                  <a:pt x="335503" y="283750"/>
                </a:cubicBezTo>
                <a:cubicBezTo>
                  <a:pt x="338138" y="286403"/>
                  <a:pt x="338138" y="289056"/>
                  <a:pt x="338138" y="293036"/>
                </a:cubicBezTo>
                <a:cubicBezTo>
                  <a:pt x="336821" y="295689"/>
                  <a:pt x="334186" y="298342"/>
                  <a:pt x="330233" y="298342"/>
                </a:cubicBezTo>
                <a:cubicBezTo>
                  <a:pt x="330233" y="298342"/>
                  <a:pt x="330233" y="298342"/>
                  <a:pt x="311788" y="303648"/>
                </a:cubicBezTo>
                <a:cubicBezTo>
                  <a:pt x="307835" y="303648"/>
                  <a:pt x="305200" y="306301"/>
                  <a:pt x="303883" y="310281"/>
                </a:cubicBezTo>
                <a:cubicBezTo>
                  <a:pt x="303883" y="310281"/>
                  <a:pt x="303883" y="310281"/>
                  <a:pt x="299930" y="331505"/>
                </a:cubicBezTo>
                <a:cubicBezTo>
                  <a:pt x="298613" y="334158"/>
                  <a:pt x="295978" y="336812"/>
                  <a:pt x="293343" y="338138"/>
                </a:cubicBezTo>
                <a:cubicBezTo>
                  <a:pt x="292025" y="338138"/>
                  <a:pt x="292025" y="338138"/>
                  <a:pt x="290708" y="338138"/>
                </a:cubicBezTo>
                <a:cubicBezTo>
                  <a:pt x="288073" y="338138"/>
                  <a:pt x="285438" y="336812"/>
                  <a:pt x="284120" y="335485"/>
                </a:cubicBezTo>
                <a:cubicBezTo>
                  <a:pt x="284120" y="335485"/>
                  <a:pt x="284120" y="335485"/>
                  <a:pt x="235372" y="286403"/>
                </a:cubicBezTo>
                <a:cubicBezTo>
                  <a:pt x="232737" y="283750"/>
                  <a:pt x="232737" y="281097"/>
                  <a:pt x="232737" y="279770"/>
                </a:cubicBezTo>
                <a:cubicBezTo>
                  <a:pt x="232737" y="279770"/>
                  <a:pt x="232737" y="279770"/>
                  <a:pt x="234054" y="249260"/>
                </a:cubicBezTo>
                <a:cubicBezTo>
                  <a:pt x="234054" y="249260"/>
                  <a:pt x="234054" y="249260"/>
                  <a:pt x="149733" y="164361"/>
                </a:cubicBezTo>
                <a:cubicBezTo>
                  <a:pt x="144463" y="159055"/>
                  <a:pt x="144463" y="152422"/>
                  <a:pt x="149733" y="148443"/>
                </a:cubicBezTo>
                <a:cubicBezTo>
                  <a:pt x="151051" y="145790"/>
                  <a:pt x="155003" y="144463"/>
                  <a:pt x="157638" y="144463"/>
                </a:cubicBezTo>
                <a:close/>
                <a:moveTo>
                  <a:pt x="145922" y="120650"/>
                </a:moveTo>
                <a:cubicBezTo>
                  <a:pt x="157893" y="120650"/>
                  <a:pt x="167203" y="128373"/>
                  <a:pt x="169863" y="137383"/>
                </a:cubicBezTo>
                <a:cubicBezTo>
                  <a:pt x="167203" y="134809"/>
                  <a:pt x="161883" y="133522"/>
                  <a:pt x="157893" y="133522"/>
                </a:cubicBezTo>
                <a:cubicBezTo>
                  <a:pt x="151242" y="133522"/>
                  <a:pt x="145922" y="136096"/>
                  <a:pt x="141931" y="141245"/>
                </a:cubicBezTo>
                <a:cubicBezTo>
                  <a:pt x="133951" y="147680"/>
                  <a:pt x="132620" y="160552"/>
                  <a:pt x="137941" y="168275"/>
                </a:cubicBezTo>
                <a:cubicBezTo>
                  <a:pt x="128630" y="165701"/>
                  <a:pt x="120650" y="156691"/>
                  <a:pt x="120650" y="145106"/>
                </a:cubicBezTo>
                <a:cubicBezTo>
                  <a:pt x="120650" y="132234"/>
                  <a:pt x="132620" y="120650"/>
                  <a:pt x="145922" y="120650"/>
                </a:cubicBezTo>
                <a:close/>
                <a:moveTo>
                  <a:pt x="146051" y="60325"/>
                </a:moveTo>
                <a:cubicBezTo>
                  <a:pt x="192063" y="60325"/>
                  <a:pt x="230188" y="98810"/>
                  <a:pt x="230188" y="145257"/>
                </a:cubicBezTo>
                <a:cubicBezTo>
                  <a:pt x="230188" y="159854"/>
                  <a:pt x="226244" y="174452"/>
                  <a:pt x="219671" y="186395"/>
                </a:cubicBezTo>
                <a:lnTo>
                  <a:pt x="193378" y="161181"/>
                </a:lnTo>
                <a:cubicBezTo>
                  <a:pt x="196007" y="155873"/>
                  <a:pt x="196007" y="150565"/>
                  <a:pt x="196007" y="145257"/>
                </a:cubicBezTo>
                <a:cubicBezTo>
                  <a:pt x="196007" y="117388"/>
                  <a:pt x="173658" y="94828"/>
                  <a:pt x="146051" y="94828"/>
                </a:cubicBezTo>
                <a:cubicBezTo>
                  <a:pt x="118443" y="94828"/>
                  <a:pt x="96094" y="117388"/>
                  <a:pt x="96094" y="145257"/>
                </a:cubicBezTo>
                <a:cubicBezTo>
                  <a:pt x="96094" y="173125"/>
                  <a:pt x="118443" y="195685"/>
                  <a:pt x="146051" y="195685"/>
                </a:cubicBezTo>
                <a:cubicBezTo>
                  <a:pt x="151309" y="195685"/>
                  <a:pt x="156568" y="194358"/>
                  <a:pt x="161827" y="193031"/>
                </a:cubicBezTo>
                <a:cubicBezTo>
                  <a:pt x="161827" y="193031"/>
                  <a:pt x="161827" y="193031"/>
                  <a:pt x="188119" y="219572"/>
                </a:cubicBezTo>
                <a:cubicBezTo>
                  <a:pt x="174973" y="226207"/>
                  <a:pt x="161827" y="230188"/>
                  <a:pt x="146051" y="230188"/>
                </a:cubicBezTo>
                <a:cubicBezTo>
                  <a:pt x="100038" y="230188"/>
                  <a:pt x="61913" y="191703"/>
                  <a:pt x="61913" y="145257"/>
                </a:cubicBezTo>
                <a:cubicBezTo>
                  <a:pt x="61913" y="98810"/>
                  <a:pt x="100038" y="60325"/>
                  <a:pt x="146051" y="60325"/>
                </a:cubicBezTo>
                <a:close/>
                <a:moveTo>
                  <a:pt x="145257" y="0"/>
                </a:moveTo>
                <a:cubicBezTo>
                  <a:pt x="225808" y="0"/>
                  <a:pt x="290513" y="64705"/>
                  <a:pt x="290513" y="145257"/>
                </a:cubicBezTo>
                <a:cubicBezTo>
                  <a:pt x="290513" y="172987"/>
                  <a:pt x="282590" y="199398"/>
                  <a:pt x="269385" y="221846"/>
                </a:cubicBezTo>
                <a:cubicBezTo>
                  <a:pt x="269385" y="221846"/>
                  <a:pt x="269385" y="221846"/>
                  <a:pt x="254859" y="221846"/>
                </a:cubicBezTo>
                <a:cubicBezTo>
                  <a:pt x="254859" y="221846"/>
                  <a:pt x="254859" y="221846"/>
                  <a:pt x="239013" y="206000"/>
                </a:cubicBezTo>
                <a:cubicBezTo>
                  <a:pt x="249577" y="188833"/>
                  <a:pt x="256180" y="167705"/>
                  <a:pt x="256180" y="145257"/>
                </a:cubicBezTo>
                <a:cubicBezTo>
                  <a:pt x="256180" y="84513"/>
                  <a:pt x="207321" y="34333"/>
                  <a:pt x="145257" y="34333"/>
                </a:cubicBezTo>
                <a:cubicBezTo>
                  <a:pt x="84513" y="34333"/>
                  <a:pt x="34333" y="84513"/>
                  <a:pt x="34333" y="145257"/>
                </a:cubicBezTo>
                <a:cubicBezTo>
                  <a:pt x="34333" y="207321"/>
                  <a:pt x="84513" y="256180"/>
                  <a:pt x="145257" y="256180"/>
                </a:cubicBezTo>
                <a:cubicBezTo>
                  <a:pt x="167705" y="256180"/>
                  <a:pt x="188834" y="249577"/>
                  <a:pt x="206000" y="239013"/>
                </a:cubicBezTo>
                <a:cubicBezTo>
                  <a:pt x="206000" y="239013"/>
                  <a:pt x="206000" y="239013"/>
                  <a:pt x="221847" y="254859"/>
                </a:cubicBezTo>
                <a:cubicBezTo>
                  <a:pt x="221847" y="254859"/>
                  <a:pt x="221847" y="254859"/>
                  <a:pt x="221847" y="269385"/>
                </a:cubicBezTo>
                <a:cubicBezTo>
                  <a:pt x="199398" y="282590"/>
                  <a:pt x="172988" y="290513"/>
                  <a:pt x="145257" y="290513"/>
                </a:cubicBezTo>
                <a:cubicBezTo>
                  <a:pt x="64705" y="290513"/>
                  <a:pt x="0" y="225808"/>
                  <a:pt x="0" y="145257"/>
                </a:cubicBezTo>
                <a:cubicBezTo>
                  <a:pt x="0" y="64705"/>
                  <a:pt x="64705" y="0"/>
                  <a:pt x="145257" y="0"/>
                </a:cubicBezTo>
                <a:close/>
              </a:path>
            </a:pathLst>
          </a:custGeom>
          <a:solidFill>
            <a:srgbClr val="237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" name="椭圆 17">
            <a:extLst>
              <a:ext uri="{FF2B5EF4-FFF2-40B4-BE49-F238E27FC236}">
                <a16:creationId xmlns:a16="http://schemas.microsoft.com/office/drawing/2014/main" id="{EFD9DEA0-B34B-452F-AFF2-0394CF358266}"/>
              </a:ext>
            </a:extLst>
          </p:cNvPr>
          <p:cNvSpPr/>
          <p:nvPr/>
        </p:nvSpPr>
        <p:spPr>
          <a:xfrm>
            <a:off x="5283064" y="3888332"/>
            <a:ext cx="528674" cy="431754"/>
          </a:xfrm>
          <a:custGeom>
            <a:avLst/>
            <a:gdLst>
              <a:gd name="connsiteX0" fmla="*/ 101864 w 331753"/>
              <a:gd name="connsiteY0" fmla="*/ 180944 h 279369"/>
              <a:gd name="connsiteX1" fmla="*/ 100574 w 331753"/>
              <a:gd name="connsiteY1" fmla="*/ 182229 h 279369"/>
              <a:gd name="connsiteX2" fmla="*/ 99284 w 331753"/>
              <a:gd name="connsiteY2" fmla="*/ 182229 h 279369"/>
              <a:gd name="connsiteX3" fmla="*/ 90255 w 331753"/>
              <a:gd name="connsiteY3" fmla="*/ 191225 h 279369"/>
              <a:gd name="connsiteX4" fmla="*/ 83806 w 331753"/>
              <a:gd name="connsiteY4" fmla="*/ 197651 h 279369"/>
              <a:gd name="connsiteX5" fmla="*/ 82516 w 331753"/>
              <a:gd name="connsiteY5" fmla="*/ 200221 h 279369"/>
              <a:gd name="connsiteX6" fmla="*/ 83806 w 331753"/>
              <a:gd name="connsiteY6" fmla="*/ 202791 h 279369"/>
              <a:gd name="connsiteX7" fmla="*/ 143139 w 331753"/>
              <a:gd name="connsiteY7" fmla="*/ 261907 h 279369"/>
              <a:gd name="connsiteX8" fmla="*/ 145718 w 331753"/>
              <a:gd name="connsiteY8" fmla="*/ 261907 h 279369"/>
              <a:gd name="connsiteX9" fmla="*/ 148298 w 331753"/>
              <a:gd name="connsiteY9" fmla="*/ 261907 h 279369"/>
              <a:gd name="connsiteX10" fmla="*/ 156037 w 331753"/>
              <a:gd name="connsiteY10" fmla="*/ 252911 h 279369"/>
              <a:gd name="connsiteX11" fmla="*/ 163776 w 331753"/>
              <a:gd name="connsiteY11" fmla="*/ 245200 h 279369"/>
              <a:gd name="connsiteX12" fmla="*/ 163776 w 331753"/>
              <a:gd name="connsiteY12" fmla="*/ 241345 h 279369"/>
              <a:gd name="connsiteX13" fmla="*/ 104443 w 331753"/>
              <a:gd name="connsiteY13" fmla="*/ 182229 h 279369"/>
              <a:gd name="connsiteX14" fmla="*/ 101864 w 331753"/>
              <a:gd name="connsiteY14" fmla="*/ 180944 h 279369"/>
              <a:gd name="connsiteX15" fmla="*/ 137384 w 331753"/>
              <a:gd name="connsiteY15" fmla="*/ 63469 h 279369"/>
              <a:gd name="connsiteX16" fmla="*/ 58703 w 331753"/>
              <a:gd name="connsiteY16" fmla="*/ 141513 h 279369"/>
              <a:gd name="connsiteX17" fmla="*/ 87080 w 331753"/>
              <a:gd name="connsiteY17" fmla="*/ 171430 h 279369"/>
              <a:gd name="connsiteX18" fmla="*/ 88369 w 331753"/>
              <a:gd name="connsiteY18" fmla="*/ 170129 h 279369"/>
              <a:gd name="connsiteX19" fmla="*/ 94819 w 331753"/>
              <a:gd name="connsiteY19" fmla="*/ 166227 h 279369"/>
              <a:gd name="connsiteX20" fmla="*/ 96108 w 331753"/>
              <a:gd name="connsiteY20" fmla="*/ 166227 h 279369"/>
              <a:gd name="connsiteX21" fmla="*/ 98688 w 331753"/>
              <a:gd name="connsiteY21" fmla="*/ 164926 h 279369"/>
              <a:gd name="connsiteX22" fmla="*/ 102558 w 331753"/>
              <a:gd name="connsiteY22" fmla="*/ 164926 h 279369"/>
              <a:gd name="connsiteX23" fmla="*/ 105137 w 331753"/>
              <a:gd name="connsiteY23" fmla="*/ 164926 h 279369"/>
              <a:gd name="connsiteX24" fmla="*/ 106427 w 331753"/>
              <a:gd name="connsiteY24" fmla="*/ 164926 h 279369"/>
              <a:gd name="connsiteX25" fmla="*/ 107717 w 331753"/>
              <a:gd name="connsiteY25" fmla="*/ 166227 h 279369"/>
              <a:gd name="connsiteX26" fmla="*/ 109007 w 331753"/>
              <a:gd name="connsiteY26" fmla="*/ 166227 h 279369"/>
              <a:gd name="connsiteX27" fmla="*/ 111587 w 331753"/>
              <a:gd name="connsiteY27" fmla="*/ 167527 h 279369"/>
              <a:gd name="connsiteX28" fmla="*/ 112876 w 331753"/>
              <a:gd name="connsiteY28" fmla="*/ 167527 h 279369"/>
              <a:gd name="connsiteX29" fmla="*/ 115456 w 331753"/>
              <a:gd name="connsiteY29" fmla="*/ 170129 h 279369"/>
              <a:gd name="connsiteX30" fmla="*/ 174789 w 331753"/>
              <a:gd name="connsiteY30" fmla="*/ 231263 h 279369"/>
              <a:gd name="connsiteX31" fmla="*/ 179949 w 331753"/>
              <a:gd name="connsiteY31" fmla="*/ 250774 h 279369"/>
              <a:gd name="connsiteX32" fmla="*/ 178659 w 331753"/>
              <a:gd name="connsiteY32" fmla="*/ 253376 h 279369"/>
              <a:gd name="connsiteX33" fmla="*/ 177369 w 331753"/>
              <a:gd name="connsiteY33" fmla="*/ 254676 h 279369"/>
              <a:gd name="connsiteX34" fmla="*/ 176079 w 331753"/>
              <a:gd name="connsiteY34" fmla="*/ 255977 h 279369"/>
              <a:gd name="connsiteX35" fmla="*/ 174789 w 331753"/>
              <a:gd name="connsiteY35" fmla="*/ 257278 h 279369"/>
              <a:gd name="connsiteX36" fmla="*/ 173499 w 331753"/>
              <a:gd name="connsiteY36" fmla="*/ 258578 h 279369"/>
              <a:gd name="connsiteX37" fmla="*/ 179949 w 331753"/>
              <a:gd name="connsiteY37" fmla="*/ 263781 h 279369"/>
              <a:gd name="connsiteX38" fmla="*/ 179949 w 331753"/>
              <a:gd name="connsiteY38" fmla="*/ 265082 h 279369"/>
              <a:gd name="connsiteX39" fmla="*/ 182528 w 331753"/>
              <a:gd name="connsiteY39" fmla="*/ 263781 h 279369"/>
              <a:gd name="connsiteX40" fmla="*/ 241861 w 331753"/>
              <a:gd name="connsiteY40" fmla="*/ 202647 h 279369"/>
              <a:gd name="connsiteX41" fmla="*/ 241861 w 331753"/>
              <a:gd name="connsiteY41" fmla="*/ 197444 h 279369"/>
              <a:gd name="connsiteX42" fmla="*/ 177369 w 331753"/>
              <a:gd name="connsiteY42" fmla="*/ 132408 h 279369"/>
              <a:gd name="connsiteX43" fmla="*/ 150282 w 331753"/>
              <a:gd name="connsiteY43" fmla="*/ 159723 h 279369"/>
              <a:gd name="connsiteX44" fmla="*/ 147702 w 331753"/>
              <a:gd name="connsiteY44" fmla="*/ 161024 h 279369"/>
              <a:gd name="connsiteX45" fmla="*/ 146412 w 331753"/>
              <a:gd name="connsiteY45" fmla="*/ 162324 h 279369"/>
              <a:gd name="connsiteX46" fmla="*/ 143833 w 331753"/>
              <a:gd name="connsiteY46" fmla="*/ 163625 h 279369"/>
              <a:gd name="connsiteX47" fmla="*/ 141253 w 331753"/>
              <a:gd name="connsiteY47" fmla="*/ 163625 h 279369"/>
              <a:gd name="connsiteX48" fmla="*/ 138673 w 331753"/>
              <a:gd name="connsiteY48" fmla="*/ 164926 h 279369"/>
              <a:gd name="connsiteX49" fmla="*/ 129644 w 331753"/>
              <a:gd name="connsiteY49" fmla="*/ 162324 h 279369"/>
              <a:gd name="connsiteX50" fmla="*/ 127065 w 331753"/>
              <a:gd name="connsiteY50" fmla="*/ 159723 h 279369"/>
              <a:gd name="connsiteX51" fmla="*/ 111587 w 331753"/>
              <a:gd name="connsiteY51" fmla="*/ 144114 h 279369"/>
              <a:gd name="connsiteX52" fmla="*/ 111587 w 331753"/>
              <a:gd name="connsiteY52" fmla="*/ 120701 h 279369"/>
              <a:gd name="connsiteX53" fmla="*/ 152862 w 331753"/>
              <a:gd name="connsiteY53" fmla="*/ 79078 h 279369"/>
              <a:gd name="connsiteX54" fmla="*/ 137384 w 331753"/>
              <a:gd name="connsiteY54" fmla="*/ 63469 h 279369"/>
              <a:gd name="connsiteX55" fmla="*/ 195676 w 331753"/>
              <a:gd name="connsiteY55" fmla="*/ 58706 h 279369"/>
              <a:gd name="connsiteX56" fmla="*/ 122203 w 331753"/>
              <a:gd name="connsiteY56" fmla="*/ 131257 h 279369"/>
              <a:gd name="connsiteX57" fmla="*/ 122203 w 331753"/>
              <a:gd name="connsiteY57" fmla="*/ 132553 h 279369"/>
              <a:gd name="connsiteX58" fmla="*/ 138960 w 331753"/>
              <a:gd name="connsiteY58" fmla="*/ 149395 h 279369"/>
              <a:gd name="connsiteX59" fmla="*/ 140249 w 331753"/>
              <a:gd name="connsiteY59" fmla="*/ 148099 h 279369"/>
              <a:gd name="connsiteX60" fmla="*/ 172474 w 331753"/>
              <a:gd name="connsiteY60" fmla="*/ 115710 h 279369"/>
              <a:gd name="connsiteX61" fmla="*/ 184075 w 331753"/>
              <a:gd name="connsiteY61" fmla="*/ 104050 h 279369"/>
              <a:gd name="connsiteX62" fmla="*/ 195676 w 331753"/>
              <a:gd name="connsiteY62" fmla="*/ 104050 h 279369"/>
              <a:gd name="connsiteX63" fmla="*/ 198254 w 331753"/>
              <a:gd name="connsiteY63" fmla="*/ 109233 h 279369"/>
              <a:gd name="connsiteX64" fmla="*/ 195676 w 331753"/>
              <a:gd name="connsiteY64" fmla="*/ 114415 h 279369"/>
              <a:gd name="connsiteX65" fmla="*/ 187942 w 331753"/>
              <a:gd name="connsiteY65" fmla="*/ 120893 h 279369"/>
              <a:gd name="connsiteX66" fmla="*/ 238213 w 331753"/>
              <a:gd name="connsiteY66" fmla="*/ 171419 h 279369"/>
              <a:gd name="connsiteX67" fmla="*/ 273016 w 331753"/>
              <a:gd name="connsiteY67" fmla="*/ 136439 h 279369"/>
              <a:gd name="connsiteX68" fmla="*/ 195676 w 331753"/>
              <a:gd name="connsiteY68" fmla="*/ 58706 h 279369"/>
              <a:gd name="connsiteX69" fmla="*/ 93282 w 331753"/>
              <a:gd name="connsiteY69" fmla="*/ 19019 h 279369"/>
              <a:gd name="connsiteX70" fmla="*/ 89395 w 331753"/>
              <a:gd name="connsiteY70" fmla="*/ 20330 h 279369"/>
              <a:gd name="connsiteX71" fmla="*/ 16844 w 331753"/>
              <a:gd name="connsiteY71" fmla="*/ 95035 h 279369"/>
              <a:gd name="connsiteX72" fmla="*/ 15548 w 331753"/>
              <a:gd name="connsiteY72" fmla="*/ 100277 h 279369"/>
              <a:gd name="connsiteX73" fmla="*/ 46642 w 331753"/>
              <a:gd name="connsiteY73" fmla="*/ 131732 h 279369"/>
              <a:gd name="connsiteX74" fmla="*/ 126966 w 331753"/>
              <a:gd name="connsiteY74" fmla="*/ 51784 h 279369"/>
              <a:gd name="connsiteX75" fmla="*/ 95873 w 331753"/>
              <a:gd name="connsiteY75" fmla="*/ 20330 h 279369"/>
              <a:gd name="connsiteX76" fmla="*/ 93282 w 331753"/>
              <a:gd name="connsiteY76" fmla="*/ 19019 h 279369"/>
              <a:gd name="connsiteX77" fmla="*/ 239847 w 331753"/>
              <a:gd name="connsiteY77" fmla="*/ 15844 h 279369"/>
              <a:gd name="connsiteX78" fmla="*/ 237270 w 331753"/>
              <a:gd name="connsiteY78" fmla="*/ 17133 h 279369"/>
              <a:gd name="connsiteX79" fmla="*/ 206341 w 331753"/>
              <a:gd name="connsiteY79" fmla="*/ 46772 h 279369"/>
              <a:gd name="connsiteX80" fmla="*/ 283662 w 331753"/>
              <a:gd name="connsiteY80" fmla="*/ 125382 h 279369"/>
              <a:gd name="connsiteX81" fmla="*/ 314590 w 331753"/>
              <a:gd name="connsiteY81" fmla="*/ 94454 h 279369"/>
              <a:gd name="connsiteX82" fmla="*/ 315879 w 331753"/>
              <a:gd name="connsiteY82" fmla="*/ 93165 h 279369"/>
              <a:gd name="connsiteX83" fmla="*/ 314590 w 331753"/>
              <a:gd name="connsiteY83" fmla="*/ 90588 h 279369"/>
              <a:gd name="connsiteX84" fmla="*/ 241136 w 331753"/>
              <a:gd name="connsiteY84" fmla="*/ 17133 h 279369"/>
              <a:gd name="connsiteX85" fmla="*/ 239847 w 331753"/>
              <a:gd name="connsiteY85" fmla="*/ 15844 h 279369"/>
              <a:gd name="connsiteX86" fmla="*/ 239005 w 331753"/>
              <a:gd name="connsiteY86" fmla="*/ 0 h 279369"/>
              <a:gd name="connsiteX87" fmla="*/ 252625 w 331753"/>
              <a:gd name="connsiteY87" fmla="*/ 4855 h 279369"/>
              <a:gd name="connsiteX88" fmla="*/ 325267 w 331753"/>
              <a:gd name="connsiteY88" fmla="*/ 78663 h 279369"/>
              <a:gd name="connsiteX89" fmla="*/ 331753 w 331753"/>
              <a:gd name="connsiteY89" fmla="*/ 91612 h 279369"/>
              <a:gd name="connsiteX90" fmla="*/ 326564 w 331753"/>
              <a:gd name="connsiteY90" fmla="*/ 105856 h 279369"/>
              <a:gd name="connsiteX91" fmla="*/ 290243 w 331753"/>
              <a:gd name="connsiteY91" fmla="*/ 142112 h 279369"/>
              <a:gd name="connsiteX92" fmla="*/ 250031 w 331753"/>
              <a:gd name="connsiteY92" fmla="*/ 182253 h 279369"/>
              <a:gd name="connsiteX93" fmla="*/ 253922 w 331753"/>
              <a:gd name="connsiteY93" fmla="*/ 186138 h 279369"/>
              <a:gd name="connsiteX94" fmla="*/ 253922 w 331753"/>
              <a:gd name="connsiteY94" fmla="*/ 213330 h 279369"/>
              <a:gd name="connsiteX95" fmla="*/ 194252 w 331753"/>
              <a:gd name="connsiteY95" fmla="*/ 272895 h 279369"/>
              <a:gd name="connsiteX96" fmla="*/ 181280 w 331753"/>
              <a:gd name="connsiteY96" fmla="*/ 279369 h 279369"/>
              <a:gd name="connsiteX97" fmla="*/ 169605 w 331753"/>
              <a:gd name="connsiteY97" fmla="*/ 274190 h 279369"/>
              <a:gd name="connsiteX98" fmla="*/ 163120 w 331753"/>
              <a:gd name="connsiteY98" fmla="*/ 269010 h 279369"/>
              <a:gd name="connsiteX99" fmla="*/ 159228 w 331753"/>
              <a:gd name="connsiteY99" fmla="*/ 271600 h 279369"/>
              <a:gd name="connsiteX100" fmla="*/ 146256 w 331753"/>
              <a:gd name="connsiteY100" fmla="*/ 276779 h 279369"/>
              <a:gd name="connsiteX101" fmla="*/ 133284 w 331753"/>
              <a:gd name="connsiteY101" fmla="*/ 271600 h 279369"/>
              <a:gd name="connsiteX102" fmla="*/ 73614 w 331753"/>
              <a:gd name="connsiteY102" fmla="*/ 212036 h 279369"/>
              <a:gd name="connsiteX103" fmla="*/ 68426 w 331753"/>
              <a:gd name="connsiteY103" fmla="*/ 199087 h 279369"/>
              <a:gd name="connsiteX104" fmla="*/ 73614 w 331753"/>
              <a:gd name="connsiteY104" fmla="*/ 186138 h 279369"/>
              <a:gd name="connsiteX105" fmla="*/ 74911 w 331753"/>
              <a:gd name="connsiteY105" fmla="*/ 183548 h 279369"/>
              <a:gd name="connsiteX106" fmla="*/ 76209 w 331753"/>
              <a:gd name="connsiteY106" fmla="*/ 182253 h 279369"/>
              <a:gd name="connsiteX107" fmla="*/ 42482 w 331753"/>
              <a:gd name="connsiteY107" fmla="*/ 148587 h 279369"/>
              <a:gd name="connsiteX108" fmla="*/ 42482 w 331753"/>
              <a:gd name="connsiteY108" fmla="*/ 147292 h 279369"/>
              <a:gd name="connsiteX109" fmla="*/ 4864 w 331753"/>
              <a:gd name="connsiteY109" fmla="*/ 111035 h 279369"/>
              <a:gd name="connsiteX110" fmla="*/ 4864 w 331753"/>
              <a:gd name="connsiteY110" fmla="*/ 83843 h 279369"/>
              <a:gd name="connsiteX111" fmla="*/ 77506 w 331753"/>
              <a:gd name="connsiteY111" fmla="*/ 10035 h 279369"/>
              <a:gd name="connsiteX112" fmla="*/ 106044 w 331753"/>
              <a:gd name="connsiteY112" fmla="*/ 10035 h 279369"/>
              <a:gd name="connsiteX113" fmla="*/ 142365 w 331753"/>
              <a:gd name="connsiteY113" fmla="*/ 46291 h 279369"/>
              <a:gd name="connsiteX114" fmla="*/ 163120 w 331753"/>
              <a:gd name="connsiteY114" fmla="*/ 67009 h 279369"/>
              <a:gd name="connsiteX115" fmla="*/ 189063 w 331753"/>
              <a:gd name="connsiteY115" fmla="*/ 41112 h 279369"/>
              <a:gd name="connsiteX116" fmla="*/ 225384 w 331753"/>
              <a:gd name="connsiteY116" fmla="*/ 4855 h 279369"/>
              <a:gd name="connsiteX117" fmla="*/ 239005 w 331753"/>
              <a:gd name="connsiteY117" fmla="*/ 0 h 27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331753" h="279369">
                <a:moveTo>
                  <a:pt x="101864" y="180944"/>
                </a:moveTo>
                <a:cubicBezTo>
                  <a:pt x="101864" y="180944"/>
                  <a:pt x="100574" y="180944"/>
                  <a:pt x="100574" y="182229"/>
                </a:cubicBezTo>
                <a:cubicBezTo>
                  <a:pt x="100574" y="182229"/>
                  <a:pt x="100574" y="182229"/>
                  <a:pt x="99284" y="182229"/>
                </a:cubicBezTo>
                <a:cubicBezTo>
                  <a:pt x="99284" y="182229"/>
                  <a:pt x="99284" y="182229"/>
                  <a:pt x="90255" y="191225"/>
                </a:cubicBezTo>
                <a:cubicBezTo>
                  <a:pt x="90255" y="191225"/>
                  <a:pt x="90255" y="191225"/>
                  <a:pt x="83806" y="197651"/>
                </a:cubicBezTo>
                <a:cubicBezTo>
                  <a:pt x="82516" y="198936"/>
                  <a:pt x="82516" y="200221"/>
                  <a:pt x="82516" y="200221"/>
                </a:cubicBezTo>
                <a:cubicBezTo>
                  <a:pt x="82516" y="200221"/>
                  <a:pt x="82516" y="201506"/>
                  <a:pt x="83806" y="202791"/>
                </a:cubicBezTo>
                <a:cubicBezTo>
                  <a:pt x="83806" y="202791"/>
                  <a:pt x="83806" y="202791"/>
                  <a:pt x="143139" y="261907"/>
                </a:cubicBezTo>
                <a:cubicBezTo>
                  <a:pt x="144428" y="261907"/>
                  <a:pt x="145718" y="261907"/>
                  <a:pt x="145718" y="261907"/>
                </a:cubicBezTo>
                <a:cubicBezTo>
                  <a:pt x="145718" y="261907"/>
                  <a:pt x="147008" y="261907"/>
                  <a:pt x="148298" y="261907"/>
                </a:cubicBezTo>
                <a:cubicBezTo>
                  <a:pt x="148298" y="261907"/>
                  <a:pt x="148298" y="261907"/>
                  <a:pt x="156037" y="252911"/>
                </a:cubicBezTo>
                <a:cubicBezTo>
                  <a:pt x="156037" y="252911"/>
                  <a:pt x="156037" y="252911"/>
                  <a:pt x="163776" y="245200"/>
                </a:cubicBezTo>
                <a:cubicBezTo>
                  <a:pt x="165066" y="245200"/>
                  <a:pt x="165066" y="242630"/>
                  <a:pt x="163776" y="241345"/>
                </a:cubicBezTo>
                <a:cubicBezTo>
                  <a:pt x="163776" y="241345"/>
                  <a:pt x="163776" y="241345"/>
                  <a:pt x="104443" y="182229"/>
                </a:cubicBezTo>
                <a:cubicBezTo>
                  <a:pt x="103153" y="180944"/>
                  <a:pt x="101864" y="180944"/>
                  <a:pt x="101864" y="180944"/>
                </a:cubicBezTo>
                <a:close/>
                <a:moveTo>
                  <a:pt x="137384" y="63469"/>
                </a:moveTo>
                <a:cubicBezTo>
                  <a:pt x="137384" y="63469"/>
                  <a:pt x="137384" y="63469"/>
                  <a:pt x="58703" y="141513"/>
                </a:cubicBezTo>
                <a:cubicBezTo>
                  <a:pt x="58703" y="141513"/>
                  <a:pt x="58703" y="141513"/>
                  <a:pt x="87080" y="171430"/>
                </a:cubicBezTo>
                <a:cubicBezTo>
                  <a:pt x="87080" y="171430"/>
                  <a:pt x="87080" y="171430"/>
                  <a:pt x="88369" y="170129"/>
                </a:cubicBezTo>
                <a:cubicBezTo>
                  <a:pt x="90949" y="167527"/>
                  <a:pt x="93529" y="166227"/>
                  <a:pt x="94819" y="166227"/>
                </a:cubicBezTo>
                <a:cubicBezTo>
                  <a:pt x="94819" y="166227"/>
                  <a:pt x="94819" y="166227"/>
                  <a:pt x="96108" y="166227"/>
                </a:cubicBezTo>
                <a:cubicBezTo>
                  <a:pt x="96108" y="164926"/>
                  <a:pt x="97398" y="164926"/>
                  <a:pt x="98688" y="164926"/>
                </a:cubicBezTo>
                <a:cubicBezTo>
                  <a:pt x="98688" y="164926"/>
                  <a:pt x="98688" y="164926"/>
                  <a:pt x="102558" y="164926"/>
                </a:cubicBezTo>
                <a:cubicBezTo>
                  <a:pt x="102558" y="164926"/>
                  <a:pt x="103848" y="164926"/>
                  <a:pt x="105137" y="164926"/>
                </a:cubicBezTo>
                <a:cubicBezTo>
                  <a:pt x="105137" y="164926"/>
                  <a:pt x="105137" y="164926"/>
                  <a:pt x="106427" y="164926"/>
                </a:cubicBezTo>
                <a:cubicBezTo>
                  <a:pt x="106427" y="164926"/>
                  <a:pt x="107717" y="164926"/>
                  <a:pt x="107717" y="166227"/>
                </a:cubicBezTo>
                <a:cubicBezTo>
                  <a:pt x="109007" y="166227"/>
                  <a:pt x="109007" y="166227"/>
                  <a:pt x="109007" y="166227"/>
                </a:cubicBezTo>
                <a:cubicBezTo>
                  <a:pt x="110297" y="166227"/>
                  <a:pt x="110297" y="167527"/>
                  <a:pt x="111587" y="167527"/>
                </a:cubicBezTo>
                <a:cubicBezTo>
                  <a:pt x="111587" y="167527"/>
                  <a:pt x="111587" y="167527"/>
                  <a:pt x="112876" y="167527"/>
                </a:cubicBezTo>
                <a:cubicBezTo>
                  <a:pt x="114166" y="168828"/>
                  <a:pt x="114166" y="170129"/>
                  <a:pt x="115456" y="170129"/>
                </a:cubicBezTo>
                <a:cubicBezTo>
                  <a:pt x="115456" y="170129"/>
                  <a:pt x="115456" y="170129"/>
                  <a:pt x="174789" y="231263"/>
                </a:cubicBezTo>
                <a:cubicBezTo>
                  <a:pt x="179949" y="236466"/>
                  <a:pt x="181238" y="244270"/>
                  <a:pt x="179949" y="250774"/>
                </a:cubicBezTo>
                <a:cubicBezTo>
                  <a:pt x="178659" y="252075"/>
                  <a:pt x="178659" y="252075"/>
                  <a:pt x="178659" y="253376"/>
                </a:cubicBezTo>
                <a:cubicBezTo>
                  <a:pt x="178659" y="253376"/>
                  <a:pt x="178659" y="254676"/>
                  <a:pt x="177369" y="254676"/>
                </a:cubicBezTo>
                <a:cubicBezTo>
                  <a:pt x="177369" y="254676"/>
                  <a:pt x="177369" y="254676"/>
                  <a:pt x="176079" y="255977"/>
                </a:cubicBezTo>
                <a:cubicBezTo>
                  <a:pt x="176079" y="257278"/>
                  <a:pt x="176079" y="257278"/>
                  <a:pt x="174789" y="257278"/>
                </a:cubicBezTo>
                <a:cubicBezTo>
                  <a:pt x="174789" y="257278"/>
                  <a:pt x="174789" y="257278"/>
                  <a:pt x="173499" y="258578"/>
                </a:cubicBezTo>
                <a:cubicBezTo>
                  <a:pt x="173499" y="258578"/>
                  <a:pt x="173499" y="258578"/>
                  <a:pt x="179949" y="263781"/>
                </a:cubicBezTo>
                <a:cubicBezTo>
                  <a:pt x="179949" y="265082"/>
                  <a:pt x="179949" y="265082"/>
                  <a:pt x="179949" y="265082"/>
                </a:cubicBezTo>
                <a:cubicBezTo>
                  <a:pt x="181238" y="265082"/>
                  <a:pt x="181238" y="265082"/>
                  <a:pt x="182528" y="263781"/>
                </a:cubicBezTo>
                <a:cubicBezTo>
                  <a:pt x="182528" y="263781"/>
                  <a:pt x="182528" y="263781"/>
                  <a:pt x="241861" y="202647"/>
                </a:cubicBezTo>
                <a:cubicBezTo>
                  <a:pt x="244441" y="200046"/>
                  <a:pt x="243151" y="198745"/>
                  <a:pt x="241861" y="197444"/>
                </a:cubicBezTo>
                <a:cubicBezTo>
                  <a:pt x="241861" y="197444"/>
                  <a:pt x="241861" y="197444"/>
                  <a:pt x="177369" y="132408"/>
                </a:cubicBezTo>
                <a:cubicBezTo>
                  <a:pt x="177369" y="132408"/>
                  <a:pt x="177369" y="132408"/>
                  <a:pt x="150282" y="159723"/>
                </a:cubicBezTo>
                <a:cubicBezTo>
                  <a:pt x="148992" y="159723"/>
                  <a:pt x="147702" y="161024"/>
                  <a:pt x="147702" y="161024"/>
                </a:cubicBezTo>
                <a:cubicBezTo>
                  <a:pt x="147702" y="162324"/>
                  <a:pt x="146412" y="162324"/>
                  <a:pt x="146412" y="162324"/>
                </a:cubicBezTo>
                <a:cubicBezTo>
                  <a:pt x="146412" y="162324"/>
                  <a:pt x="145123" y="162324"/>
                  <a:pt x="143833" y="163625"/>
                </a:cubicBezTo>
                <a:cubicBezTo>
                  <a:pt x="142543" y="163625"/>
                  <a:pt x="142543" y="163625"/>
                  <a:pt x="141253" y="163625"/>
                </a:cubicBezTo>
                <a:cubicBezTo>
                  <a:pt x="139963" y="164926"/>
                  <a:pt x="138673" y="164926"/>
                  <a:pt x="138673" y="164926"/>
                </a:cubicBezTo>
                <a:cubicBezTo>
                  <a:pt x="134804" y="164926"/>
                  <a:pt x="132224" y="163625"/>
                  <a:pt x="129644" y="162324"/>
                </a:cubicBezTo>
                <a:cubicBezTo>
                  <a:pt x="128355" y="161024"/>
                  <a:pt x="128355" y="161024"/>
                  <a:pt x="127065" y="159723"/>
                </a:cubicBezTo>
                <a:cubicBezTo>
                  <a:pt x="127065" y="159723"/>
                  <a:pt x="127065" y="159723"/>
                  <a:pt x="111587" y="144114"/>
                </a:cubicBezTo>
                <a:cubicBezTo>
                  <a:pt x="102558" y="136310"/>
                  <a:pt x="105137" y="125904"/>
                  <a:pt x="111587" y="120701"/>
                </a:cubicBezTo>
                <a:cubicBezTo>
                  <a:pt x="111587" y="120701"/>
                  <a:pt x="111587" y="120701"/>
                  <a:pt x="152862" y="79078"/>
                </a:cubicBezTo>
                <a:cubicBezTo>
                  <a:pt x="152862" y="79078"/>
                  <a:pt x="152862" y="79078"/>
                  <a:pt x="137384" y="63469"/>
                </a:cubicBezTo>
                <a:close/>
                <a:moveTo>
                  <a:pt x="195676" y="58706"/>
                </a:moveTo>
                <a:cubicBezTo>
                  <a:pt x="195676" y="58706"/>
                  <a:pt x="195676" y="58706"/>
                  <a:pt x="122203" y="131257"/>
                </a:cubicBezTo>
                <a:cubicBezTo>
                  <a:pt x="122203" y="132553"/>
                  <a:pt x="122203" y="132553"/>
                  <a:pt x="122203" y="132553"/>
                </a:cubicBezTo>
                <a:cubicBezTo>
                  <a:pt x="122203" y="132553"/>
                  <a:pt x="122203" y="132553"/>
                  <a:pt x="138960" y="149395"/>
                </a:cubicBezTo>
                <a:cubicBezTo>
                  <a:pt x="138960" y="149395"/>
                  <a:pt x="138960" y="149395"/>
                  <a:pt x="140249" y="148099"/>
                </a:cubicBezTo>
                <a:cubicBezTo>
                  <a:pt x="140249" y="148099"/>
                  <a:pt x="140249" y="148099"/>
                  <a:pt x="172474" y="115710"/>
                </a:cubicBezTo>
                <a:cubicBezTo>
                  <a:pt x="172474" y="115710"/>
                  <a:pt x="172474" y="115710"/>
                  <a:pt x="184075" y="104050"/>
                </a:cubicBezTo>
                <a:cubicBezTo>
                  <a:pt x="187942" y="100164"/>
                  <a:pt x="193098" y="100164"/>
                  <a:pt x="195676" y="104050"/>
                </a:cubicBezTo>
                <a:cubicBezTo>
                  <a:pt x="196965" y="105346"/>
                  <a:pt x="198254" y="106641"/>
                  <a:pt x="198254" y="109233"/>
                </a:cubicBezTo>
                <a:cubicBezTo>
                  <a:pt x="198254" y="110528"/>
                  <a:pt x="196965" y="113119"/>
                  <a:pt x="195676" y="114415"/>
                </a:cubicBezTo>
                <a:cubicBezTo>
                  <a:pt x="195676" y="114415"/>
                  <a:pt x="195676" y="114415"/>
                  <a:pt x="187942" y="120893"/>
                </a:cubicBezTo>
                <a:cubicBezTo>
                  <a:pt x="187942" y="120893"/>
                  <a:pt x="187942" y="120893"/>
                  <a:pt x="238213" y="171419"/>
                </a:cubicBezTo>
                <a:lnTo>
                  <a:pt x="273016" y="136439"/>
                </a:lnTo>
                <a:cubicBezTo>
                  <a:pt x="273016" y="136439"/>
                  <a:pt x="273016" y="136439"/>
                  <a:pt x="195676" y="58706"/>
                </a:cubicBezTo>
                <a:close/>
                <a:moveTo>
                  <a:pt x="93282" y="19019"/>
                </a:moveTo>
                <a:cubicBezTo>
                  <a:pt x="91986" y="19019"/>
                  <a:pt x="90690" y="20330"/>
                  <a:pt x="89395" y="20330"/>
                </a:cubicBezTo>
                <a:cubicBezTo>
                  <a:pt x="89395" y="20330"/>
                  <a:pt x="89395" y="20330"/>
                  <a:pt x="16844" y="95035"/>
                </a:cubicBezTo>
                <a:cubicBezTo>
                  <a:pt x="14253" y="96345"/>
                  <a:pt x="14253" y="98967"/>
                  <a:pt x="15548" y="100277"/>
                </a:cubicBezTo>
                <a:cubicBezTo>
                  <a:pt x="15548" y="100277"/>
                  <a:pt x="15548" y="100277"/>
                  <a:pt x="46642" y="131732"/>
                </a:cubicBezTo>
                <a:cubicBezTo>
                  <a:pt x="46642" y="131732"/>
                  <a:pt x="46642" y="131732"/>
                  <a:pt x="126966" y="51784"/>
                </a:cubicBezTo>
                <a:cubicBezTo>
                  <a:pt x="126966" y="51784"/>
                  <a:pt x="126966" y="51784"/>
                  <a:pt x="95873" y="20330"/>
                </a:cubicBezTo>
                <a:cubicBezTo>
                  <a:pt x="94577" y="20330"/>
                  <a:pt x="94577" y="19019"/>
                  <a:pt x="93282" y="19019"/>
                </a:cubicBezTo>
                <a:close/>
                <a:moveTo>
                  <a:pt x="239847" y="15844"/>
                </a:moveTo>
                <a:cubicBezTo>
                  <a:pt x="238558" y="15844"/>
                  <a:pt x="237270" y="15844"/>
                  <a:pt x="237270" y="17133"/>
                </a:cubicBezTo>
                <a:cubicBezTo>
                  <a:pt x="237270" y="17133"/>
                  <a:pt x="237270" y="17133"/>
                  <a:pt x="206341" y="46772"/>
                </a:cubicBezTo>
                <a:cubicBezTo>
                  <a:pt x="206341" y="46772"/>
                  <a:pt x="206341" y="46772"/>
                  <a:pt x="283662" y="125382"/>
                </a:cubicBezTo>
                <a:cubicBezTo>
                  <a:pt x="283662" y="125382"/>
                  <a:pt x="283662" y="125382"/>
                  <a:pt x="314590" y="94454"/>
                </a:cubicBezTo>
                <a:cubicBezTo>
                  <a:pt x="315879" y="94454"/>
                  <a:pt x="315879" y="93165"/>
                  <a:pt x="315879" y="93165"/>
                </a:cubicBezTo>
                <a:cubicBezTo>
                  <a:pt x="315879" y="91876"/>
                  <a:pt x="315879" y="90588"/>
                  <a:pt x="314590" y="90588"/>
                </a:cubicBezTo>
                <a:cubicBezTo>
                  <a:pt x="314590" y="90588"/>
                  <a:pt x="314590" y="90588"/>
                  <a:pt x="241136" y="17133"/>
                </a:cubicBezTo>
                <a:cubicBezTo>
                  <a:pt x="241136" y="15844"/>
                  <a:pt x="239847" y="15844"/>
                  <a:pt x="239847" y="15844"/>
                </a:cubicBezTo>
                <a:close/>
                <a:moveTo>
                  <a:pt x="239005" y="0"/>
                </a:moveTo>
                <a:cubicBezTo>
                  <a:pt x="243869" y="0"/>
                  <a:pt x="248734" y="1618"/>
                  <a:pt x="252625" y="4855"/>
                </a:cubicBezTo>
                <a:cubicBezTo>
                  <a:pt x="252625" y="4855"/>
                  <a:pt x="252625" y="4855"/>
                  <a:pt x="325267" y="78663"/>
                </a:cubicBezTo>
                <a:cubicBezTo>
                  <a:pt x="329159" y="82548"/>
                  <a:pt x="331753" y="87727"/>
                  <a:pt x="331753" y="91612"/>
                </a:cubicBezTo>
                <a:cubicBezTo>
                  <a:pt x="331753" y="96792"/>
                  <a:pt x="329159" y="101971"/>
                  <a:pt x="326564" y="105856"/>
                </a:cubicBezTo>
                <a:cubicBezTo>
                  <a:pt x="326564" y="105856"/>
                  <a:pt x="326564" y="105856"/>
                  <a:pt x="290243" y="142112"/>
                </a:cubicBezTo>
                <a:cubicBezTo>
                  <a:pt x="290243" y="142112"/>
                  <a:pt x="290243" y="142112"/>
                  <a:pt x="250031" y="182253"/>
                </a:cubicBezTo>
                <a:cubicBezTo>
                  <a:pt x="250031" y="182253"/>
                  <a:pt x="250031" y="182253"/>
                  <a:pt x="253922" y="186138"/>
                </a:cubicBezTo>
                <a:cubicBezTo>
                  <a:pt x="260408" y="192612"/>
                  <a:pt x="263003" y="202971"/>
                  <a:pt x="253922" y="213330"/>
                </a:cubicBezTo>
                <a:cubicBezTo>
                  <a:pt x="253922" y="213330"/>
                  <a:pt x="253922" y="213330"/>
                  <a:pt x="194252" y="272895"/>
                </a:cubicBezTo>
                <a:cubicBezTo>
                  <a:pt x="189063" y="278074"/>
                  <a:pt x="183874" y="279369"/>
                  <a:pt x="181280" y="279369"/>
                </a:cubicBezTo>
                <a:cubicBezTo>
                  <a:pt x="176091" y="279369"/>
                  <a:pt x="170903" y="276779"/>
                  <a:pt x="169605" y="274190"/>
                </a:cubicBezTo>
                <a:cubicBezTo>
                  <a:pt x="169605" y="274190"/>
                  <a:pt x="169605" y="274190"/>
                  <a:pt x="163120" y="269010"/>
                </a:cubicBezTo>
                <a:cubicBezTo>
                  <a:pt x="163120" y="269010"/>
                  <a:pt x="163120" y="269010"/>
                  <a:pt x="159228" y="271600"/>
                </a:cubicBezTo>
                <a:cubicBezTo>
                  <a:pt x="156634" y="275484"/>
                  <a:pt x="151445" y="276779"/>
                  <a:pt x="146256" y="276779"/>
                </a:cubicBezTo>
                <a:cubicBezTo>
                  <a:pt x="142365" y="276779"/>
                  <a:pt x="137176" y="275484"/>
                  <a:pt x="133284" y="271600"/>
                </a:cubicBezTo>
                <a:cubicBezTo>
                  <a:pt x="133284" y="271600"/>
                  <a:pt x="133284" y="271600"/>
                  <a:pt x="73614" y="212036"/>
                </a:cubicBezTo>
                <a:cubicBezTo>
                  <a:pt x="71020" y="208151"/>
                  <a:pt x="68426" y="204266"/>
                  <a:pt x="68426" y="199087"/>
                </a:cubicBezTo>
                <a:cubicBezTo>
                  <a:pt x="68426" y="193907"/>
                  <a:pt x="71020" y="188728"/>
                  <a:pt x="73614" y="186138"/>
                </a:cubicBezTo>
                <a:cubicBezTo>
                  <a:pt x="73614" y="184843"/>
                  <a:pt x="74911" y="184843"/>
                  <a:pt x="74911" y="183548"/>
                </a:cubicBezTo>
                <a:cubicBezTo>
                  <a:pt x="74911" y="183548"/>
                  <a:pt x="74911" y="183548"/>
                  <a:pt x="76209" y="182253"/>
                </a:cubicBezTo>
                <a:cubicBezTo>
                  <a:pt x="76209" y="182253"/>
                  <a:pt x="76209" y="182253"/>
                  <a:pt x="42482" y="148587"/>
                </a:cubicBezTo>
                <a:cubicBezTo>
                  <a:pt x="42482" y="148587"/>
                  <a:pt x="42482" y="148587"/>
                  <a:pt x="42482" y="147292"/>
                </a:cubicBezTo>
                <a:cubicBezTo>
                  <a:pt x="42482" y="147292"/>
                  <a:pt x="42482" y="147292"/>
                  <a:pt x="4864" y="111035"/>
                </a:cubicBezTo>
                <a:cubicBezTo>
                  <a:pt x="-1622" y="103266"/>
                  <a:pt x="-1622" y="90317"/>
                  <a:pt x="4864" y="83843"/>
                </a:cubicBezTo>
                <a:cubicBezTo>
                  <a:pt x="4864" y="83843"/>
                  <a:pt x="4864" y="83843"/>
                  <a:pt x="77506" y="10035"/>
                </a:cubicBezTo>
                <a:cubicBezTo>
                  <a:pt x="85289" y="2266"/>
                  <a:pt x="98261" y="2266"/>
                  <a:pt x="106044" y="10035"/>
                </a:cubicBezTo>
                <a:cubicBezTo>
                  <a:pt x="106044" y="10035"/>
                  <a:pt x="106044" y="10035"/>
                  <a:pt x="142365" y="46291"/>
                </a:cubicBezTo>
                <a:cubicBezTo>
                  <a:pt x="142365" y="46291"/>
                  <a:pt x="142365" y="46291"/>
                  <a:pt x="163120" y="67009"/>
                </a:cubicBezTo>
                <a:cubicBezTo>
                  <a:pt x="163120" y="67009"/>
                  <a:pt x="163120" y="67009"/>
                  <a:pt x="189063" y="41112"/>
                </a:cubicBezTo>
                <a:cubicBezTo>
                  <a:pt x="189063" y="41112"/>
                  <a:pt x="189063" y="41112"/>
                  <a:pt x="225384" y="4855"/>
                </a:cubicBezTo>
                <a:cubicBezTo>
                  <a:pt x="229276" y="1618"/>
                  <a:pt x="234140" y="0"/>
                  <a:pt x="239005" y="0"/>
                </a:cubicBezTo>
                <a:close/>
              </a:path>
            </a:pathLst>
          </a:custGeom>
          <a:solidFill>
            <a:srgbClr val="37C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椭圆 22">
            <a:extLst>
              <a:ext uri="{FF2B5EF4-FFF2-40B4-BE49-F238E27FC236}">
                <a16:creationId xmlns:a16="http://schemas.microsoft.com/office/drawing/2014/main" id="{AE18D96B-FC4A-4E49-AD75-B87702FC110D}"/>
              </a:ext>
            </a:extLst>
          </p:cNvPr>
          <p:cNvSpPr/>
          <p:nvPr/>
        </p:nvSpPr>
        <p:spPr>
          <a:xfrm>
            <a:off x="5304992" y="4973684"/>
            <a:ext cx="484818" cy="439004"/>
          </a:xfrm>
          <a:custGeom>
            <a:avLst/>
            <a:gdLst>
              <a:gd name="connsiteX0" fmla="*/ 153417 w 338138"/>
              <a:gd name="connsiteY0" fmla="*/ 182239 h 295275"/>
              <a:gd name="connsiteX1" fmla="*/ 158329 w 338138"/>
              <a:gd name="connsiteY1" fmla="*/ 185510 h 295275"/>
              <a:gd name="connsiteX2" fmla="*/ 183356 w 338138"/>
              <a:gd name="connsiteY2" fmla="*/ 190500 h 295275"/>
              <a:gd name="connsiteX3" fmla="*/ 208382 w 338138"/>
              <a:gd name="connsiteY3" fmla="*/ 185510 h 295275"/>
              <a:gd name="connsiteX4" fmla="*/ 213017 w 338138"/>
              <a:gd name="connsiteY4" fmla="*/ 182424 h 295275"/>
              <a:gd name="connsiteX5" fmla="*/ 225680 w 338138"/>
              <a:gd name="connsiteY5" fmla="*/ 185018 h 295275"/>
              <a:gd name="connsiteX6" fmla="*/ 284893 w 338138"/>
              <a:gd name="connsiteY6" fmla="*/ 244301 h 295275"/>
              <a:gd name="connsiteX7" fmla="*/ 287278 w 338138"/>
              <a:gd name="connsiteY7" fmla="*/ 255971 h 295275"/>
              <a:gd name="connsiteX8" fmla="*/ 286544 w 338138"/>
              <a:gd name="connsiteY8" fmla="*/ 255971 h 295275"/>
              <a:gd name="connsiteX9" fmla="*/ 278606 w 338138"/>
              <a:gd name="connsiteY9" fmla="*/ 263854 h 295275"/>
              <a:gd name="connsiteX10" fmla="*/ 286544 w 338138"/>
              <a:gd name="connsiteY10" fmla="*/ 273050 h 295275"/>
              <a:gd name="connsiteX11" fmla="*/ 290768 w 338138"/>
              <a:gd name="connsiteY11" fmla="*/ 273050 h 295275"/>
              <a:gd name="connsiteX12" fmla="*/ 293688 w 338138"/>
              <a:gd name="connsiteY12" fmla="*/ 287338 h 295275"/>
              <a:gd name="connsiteX13" fmla="*/ 285760 w 338138"/>
              <a:gd name="connsiteY13" fmla="*/ 295275 h 295275"/>
              <a:gd name="connsiteX14" fmla="*/ 276510 w 338138"/>
              <a:gd name="connsiteY14" fmla="*/ 287338 h 295275"/>
              <a:gd name="connsiteX15" fmla="*/ 182696 w 338138"/>
              <a:gd name="connsiteY15" fmla="*/ 193410 h 295275"/>
              <a:gd name="connsiteX16" fmla="*/ 88881 w 338138"/>
              <a:gd name="connsiteY16" fmla="*/ 287338 h 295275"/>
              <a:gd name="connsiteX17" fmla="*/ 80953 w 338138"/>
              <a:gd name="connsiteY17" fmla="*/ 295275 h 295275"/>
              <a:gd name="connsiteX18" fmla="*/ 73025 w 338138"/>
              <a:gd name="connsiteY18" fmla="*/ 287338 h 295275"/>
              <a:gd name="connsiteX19" fmla="*/ 77268 w 338138"/>
              <a:gd name="connsiteY19" fmla="*/ 266075 h 295275"/>
              <a:gd name="connsiteX20" fmla="*/ 79521 w 338138"/>
              <a:gd name="connsiteY20" fmla="*/ 263839 h 295275"/>
              <a:gd name="connsiteX21" fmla="*/ 77977 w 338138"/>
              <a:gd name="connsiteY21" fmla="*/ 262525 h 295275"/>
              <a:gd name="connsiteX22" fmla="*/ 81613 w 338138"/>
              <a:gd name="connsiteY22" fmla="*/ 244301 h 295275"/>
              <a:gd name="connsiteX23" fmla="*/ 105067 w 338138"/>
              <a:gd name="connsiteY23" fmla="*/ 208955 h 295275"/>
              <a:gd name="connsiteX24" fmla="*/ 121487 w 338138"/>
              <a:gd name="connsiteY24" fmla="*/ 197677 h 295275"/>
              <a:gd name="connsiteX25" fmla="*/ 131209 w 338138"/>
              <a:gd name="connsiteY25" fmla="*/ 200672 h 295275"/>
              <a:gd name="connsiteX26" fmla="*/ 141812 w 338138"/>
              <a:gd name="connsiteY26" fmla="*/ 196725 h 295275"/>
              <a:gd name="connsiteX27" fmla="*/ 139161 w 338138"/>
              <a:gd name="connsiteY27" fmla="*/ 186197 h 295275"/>
              <a:gd name="connsiteX28" fmla="*/ 138577 w 338138"/>
              <a:gd name="connsiteY28" fmla="*/ 185939 h 295275"/>
              <a:gd name="connsiteX29" fmla="*/ 139917 w 338138"/>
              <a:gd name="connsiteY29" fmla="*/ 185018 h 295275"/>
              <a:gd name="connsiteX30" fmla="*/ 120516 w 338138"/>
              <a:gd name="connsiteY30" fmla="*/ 177954 h 295275"/>
              <a:gd name="connsiteX31" fmla="*/ 138577 w 338138"/>
              <a:gd name="connsiteY31" fmla="*/ 185939 h 295275"/>
              <a:gd name="connsiteX32" fmla="*/ 121487 w 338138"/>
              <a:gd name="connsiteY32" fmla="*/ 197677 h 295275"/>
              <a:gd name="connsiteX33" fmla="*/ 92774 w 338138"/>
              <a:gd name="connsiteY33" fmla="*/ 188829 h 295275"/>
              <a:gd name="connsiteX34" fmla="*/ 17229 w 338138"/>
              <a:gd name="connsiteY34" fmla="*/ 255943 h 295275"/>
              <a:gd name="connsiteX35" fmla="*/ 70243 w 338138"/>
              <a:gd name="connsiteY35" fmla="*/ 255943 h 295275"/>
              <a:gd name="connsiteX36" fmla="*/ 77977 w 338138"/>
              <a:gd name="connsiteY36" fmla="*/ 262525 h 295275"/>
              <a:gd name="connsiteX37" fmla="*/ 77268 w 338138"/>
              <a:gd name="connsiteY37" fmla="*/ 266075 h 295275"/>
              <a:gd name="connsiteX38" fmla="*/ 70243 w 338138"/>
              <a:gd name="connsiteY38" fmla="*/ 273050 h 295275"/>
              <a:gd name="connsiteX39" fmla="*/ 7952 w 338138"/>
              <a:gd name="connsiteY39" fmla="*/ 273050 h 295275"/>
              <a:gd name="connsiteX40" fmla="*/ 0 w 338138"/>
              <a:gd name="connsiteY40" fmla="*/ 263839 h 295275"/>
              <a:gd name="connsiteX41" fmla="*/ 55913 w 338138"/>
              <a:gd name="connsiteY41" fmla="*/ 180008 h 295275"/>
              <a:gd name="connsiteX42" fmla="*/ 63954 w 338138"/>
              <a:gd name="connsiteY42" fmla="*/ 178487 h 295275"/>
              <a:gd name="connsiteX43" fmla="*/ 70942 w 338138"/>
              <a:gd name="connsiteY43" fmla="*/ 183150 h 295275"/>
              <a:gd name="connsiteX44" fmla="*/ 92198 w 338138"/>
              <a:gd name="connsiteY44" fmla="*/ 187325 h 295275"/>
              <a:gd name="connsiteX45" fmla="*/ 117104 w 338138"/>
              <a:gd name="connsiteY45" fmla="*/ 180908 h 295275"/>
              <a:gd name="connsiteX46" fmla="*/ 242887 w 338138"/>
              <a:gd name="connsiteY46" fmla="*/ 82550 h 295275"/>
              <a:gd name="connsiteX47" fmla="*/ 299773 w 338138"/>
              <a:gd name="connsiteY47" fmla="*/ 137730 h 295275"/>
              <a:gd name="connsiteX48" fmla="*/ 278606 w 338138"/>
              <a:gd name="connsiteY48" fmla="*/ 179771 h 295275"/>
              <a:gd name="connsiteX49" fmla="*/ 338138 w 338138"/>
              <a:gd name="connsiteY49" fmla="*/ 263854 h 295275"/>
              <a:gd name="connsiteX50" fmla="*/ 330201 w 338138"/>
              <a:gd name="connsiteY50" fmla="*/ 273050 h 295275"/>
              <a:gd name="connsiteX51" fmla="*/ 292001 w 338138"/>
              <a:gd name="connsiteY51" fmla="*/ 273050 h 295275"/>
              <a:gd name="connsiteX52" fmla="*/ 290768 w 338138"/>
              <a:gd name="connsiteY52" fmla="*/ 273050 h 295275"/>
              <a:gd name="connsiteX53" fmla="*/ 287278 w 338138"/>
              <a:gd name="connsiteY53" fmla="*/ 255971 h 295275"/>
              <a:gd name="connsiteX54" fmla="*/ 306429 w 338138"/>
              <a:gd name="connsiteY54" fmla="*/ 255971 h 295275"/>
              <a:gd name="connsiteX55" fmla="*/ 320940 w 338138"/>
              <a:gd name="connsiteY55" fmla="*/ 255971 h 295275"/>
              <a:gd name="connsiteX56" fmla="*/ 253471 w 338138"/>
              <a:gd name="connsiteY56" fmla="*/ 190281 h 295275"/>
              <a:gd name="connsiteX57" fmla="*/ 245533 w 338138"/>
              <a:gd name="connsiteY57" fmla="*/ 182399 h 295275"/>
              <a:gd name="connsiteX58" fmla="*/ 252148 w 338138"/>
              <a:gd name="connsiteY58" fmla="*/ 174516 h 295275"/>
              <a:gd name="connsiteX59" fmla="*/ 283898 w 338138"/>
              <a:gd name="connsiteY59" fmla="*/ 137730 h 295275"/>
              <a:gd name="connsiteX60" fmla="*/ 242887 w 338138"/>
              <a:gd name="connsiteY60" fmla="*/ 98316 h 295275"/>
              <a:gd name="connsiteX61" fmla="*/ 234950 w 338138"/>
              <a:gd name="connsiteY61" fmla="*/ 90433 h 295275"/>
              <a:gd name="connsiteX62" fmla="*/ 242887 w 338138"/>
              <a:gd name="connsiteY62" fmla="*/ 82550 h 295275"/>
              <a:gd name="connsiteX63" fmla="*/ 182562 w 338138"/>
              <a:gd name="connsiteY63" fmla="*/ 79375 h 295275"/>
              <a:gd name="connsiteX64" fmla="*/ 134937 w 338138"/>
              <a:gd name="connsiteY64" fmla="*/ 127000 h 295275"/>
              <a:gd name="connsiteX65" fmla="*/ 182562 w 338138"/>
              <a:gd name="connsiteY65" fmla="*/ 174625 h 295275"/>
              <a:gd name="connsiteX66" fmla="*/ 230187 w 338138"/>
              <a:gd name="connsiteY66" fmla="*/ 127000 h 295275"/>
              <a:gd name="connsiteX67" fmla="*/ 182562 w 338138"/>
              <a:gd name="connsiteY67" fmla="*/ 79375 h 295275"/>
              <a:gd name="connsiteX68" fmla="*/ 92198 w 338138"/>
              <a:gd name="connsiteY68" fmla="*/ 79375 h 295275"/>
              <a:gd name="connsiteX69" fmla="*/ 112815 w 338138"/>
              <a:gd name="connsiteY69" fmla="*/ 83325 h 295275"/>
              <a:gd name="connsiteX70" fmla="*/ 129438 w 338138"/>
              <a:gd name="connsiteY70" fmla="*/ 94484 h 295275"/>
              <a:gd name="connsiteX71" fmla="*/ 124114 w 338138"/>
              <a:gd name="connsiteY71" fmla="*/ 102283 h 295275"/>
              <a:gd name="connsiteX72" fmla="*/ 123146 w 338138"/>
              <a:gd name="connsiteY72" fmla="*/ 107021 h 295275"/>
              <a:gd name="connsiteX73" fmla="*/ 118588 w 338138"/>
              <a:gd name="connsiteY73" fmla="*/ 107021 h 295275"/>
              <a:gd name="connsiteX74" fmla="*/ 92198 w 338138"/>
              <a:gd name="connsiteY74" fmla="*/ 95173 h 295275"/>
              <a:gd name="connsiteX75" fmla="*/ 53934 w 338138"/>
              <a:gd name="connsiteY75" fmla="*/ 133350 h 295275"/>
              <a:gd name="connsiteX76" fmla="*/ 92198 w 338138"/>
              <a:gd name="connsiteY76" fmla="*/ 171528 h 295275"/>
              <a:gd name="connsiteX77" fmla="*/ 123866 w 338138"/>
              <a:gd name="connsiteY77" fmla="*/ 154414 h 295275"/>
              <a:gd name="connsiteX78" fmla="*/ 125791 w 338138"/>
              <a:gd name="connsiteY78" fmla="*/ 154174 h 295275"/>
              <a:gd name="connsiteX79" fmla="*/ 134034 w 338138"/>
              <a:gd name="connsiteY79" fmla="*/ 166249 h 295275"/>
              <a:gd name="connsiteX80" fmla="*/ 120516 w 338138"/>
              <a:gd name="connsiteY80" fmla="*/ 177954 h 295275"/>
              <a:gd name="connsiteX81" fmla="*/ 116465 w 338138"/>
              <a:gd name="connsiteY81" fmla="*/ 176163 h 295275"/>
              <a:gd name="connsiteX82" fmla="*/ 92774 w 338138"/>
              <a:gd name="connsiteY82" fmla="*/ 173037 h 295275"/>
              <a:gd name="connsiteX83" fmla="*/ 63954 w 338138"/>
              <a:gd name="connsiteY83" fmla="*/ 178487 h 295275"/>
              <a:gd name="connsiteX84" fmla="*/ 53769 w 338138"/>
              <a:gd name="connsiteY84" fmla="*/ 171692 h 295275"/>
              <a:gd name="connsiteX85" fmla="*/ 38100 w 338138"/>
              <a:gd name="connsiteY85" fmla="*/ 133350 h 295275"/>
              <a:gd name="connsiteX86" fmla="*/ 92198 w 338138"/>
              <a:gd name="connsiteY86" fmla="*/ 79375 h 295275"/>
              <a:gd name="connsiteX87" fmla="*/ 183356 w 338138"/>
              <a:gd name="connsiteY87" fmla="*/ 63500 h 295275"/>
              <a:gd name="connsiteX88" fmla="*/ 247650 w 338138"/>
              <a:gd name="connsiteY88" fmla="*/ 127000 h 295275"/>
              <a:gd name="connsiteX89" fmla="*/ 228819 w 338138"/>
              <a:gd name="connsiteY89" fmla="*/ 171902 h 295275"/>
              <a:gd name="connsiteX90" fmla="*/ 213017 w 338138"/>
              <a:gd name="connsiteY90" fmla="*/ 182424 h 295275"/>
              <a:gd name="connsiteX91" fmla="*/ 182696 w 338138"/>
              <a:gd name="connsiteY91" fmla="*/ 176212 h 295275"/>
              <a:gd name="connsiteX92" fmla="*/ 153417 w 338138"/>
              <a:gd name="connsiteY92" fmla="*/ 182239 h 295275"/>
              <a:gd name="connsiteX93" fmla="*/ 137893 w 338138"/>
              <a:gd name="connsiteY93" fmla="*/ 171902 h 295275"/>
              <a:gd name="connsiteX94" fmla="*/ 134034 w 338138"/>
              <a:gd name="connsiteY94" fmla="*/ 166249 h 295275"/>
              <a:gd name="connsiteX95" fmla="*/ 137061 w 338138"/>
              <a:gd name="connsiteY95" fmla="*/ 163629 h 295275"/>
              <a:gd name="connsiteX96" fmla="*/ 134422 w 338138"/>
              <a:gd name="connsiteY96" fmla="*/ 153097 h 295275"/>
              <a:gd name="connsiteX97" fmla="*/ 125791 w 338138"/>
              <a:gd name="connsiteY97" fmla="*/ 154174 h 295275"/>
              <a:gd name="connsiteX98" fmla="*/ 124114 w 338138"/>
              <a:gd name="connsiteY98" fmla="*/ 151717 h 295275"/>
              <a:gd name="connsiteX99" fmla="*/ 119062 w 338138"/>
              <a:gd name="connsiteY99" fmla="*/ 127000 h 295275"/>
              <a:gd name="connsiteX100" fmla="*/ 123146 w 338138"/>
              <a:gd name="connsiteY100" fmla="*/ 107021 h 295275"/>
              <a:gd name="connsiteX101" fmla="*/ 130463 w 338138"/>
              <a:gd name="connsiteY101" fmla="*/ 107021 h 295275"/>
              <a:gd name="connsiteX102" fmla="*/ 130463 w 338138"/>
              <a:gd name="connsiteY102" fmla="*/ 95173 h 295275"/>
              <a:gd name="connsiteX103" fmla="*/ 129438 w 338138"/>
              <a:gd name="connsiteY103" fmla="*/ 94484 h 295275"/>
              <a:gd name="connsiteX104" fmla="*/ 137893 w 338138"/>
              <a:gd name="connsiteY104" fmla="*/ 82099 h 295275"/>
              <a:gd name="connsiteX105" fmla="*/ 183356 w 338138"/>
              <a:gd name="connsiteY105" fmla="*/ 63500 h 295275"/>
              <a:gd name="connsiteX106" fmla="*/ 284162 w 338138"/>
              <a:gd name="connsiteY106" fmla="*/ 36513 h 295275"/>
              <a:gd name="connsiteX107" fmla="*/ 300037 w 338138"/>
              <a:gd name="connsiteY107" fmla="*/ 36513 h 295275"/>
              <a:gd name="connsiteX108" fmla="*/ 300037 w 338138"/>
              <a:gd name="connsiteY108" fmla="*/ 46752 h 295275"/>
              <a:gd name="connsiteX109" fmla="*/ 300037 w 338138"/>
              <a:gd name="connsiteY109" fmla="*/ 52282 h 295275"/>
              <a:gd name="connsiteX110" fmla="*/ 292100 w 338138"/>
              <a:gd name="connsiteY110" fmla="*/ 60325 h 295275"/>
              <a:gd name="connsiteX111" fmla="*/ 284162 w 338138"/>
              <a:gd name="connsiteY111" fmla="*/ 52282 h 295275"/>
              <a:gd name="connsiteX112" fmla="*/ 300037 w 338138"/>
              <a:gd name="connsiteY112" fmla="*/ 19050 h 295275"/>
              <a:gd name="connsiteX113" fmla="*/ 302507 w 338138"/>
              <a:gd name="connsiteY113" fmla="*/ 19050 h 295275"/>
              <a:gd name="connsiteX114" fmla="*/ 307869 w 338138"/>
              <a:gd name="connsiteY114" fmla="*/ 19050 h 295275"/>
              <a:gd name="connsiteX115" fmla="*/ 315912 w 338138"/>
              <a:gd name="connsiteY115" fmla="*/ 28453 h 295275"/>
              <a:gd name="connsiteX116" fmla="*/ 307869 w 338138"/>
              <a:gd name="connsiteY116" fmla="*/ 36513 h 295275"/>
              <a:gd name="connsiteX117" fmla="*/ 300037 w 338138"/>
              <a:gd name="connsiteY117" fmla="*/ 36513 h 295275"/>
              <a:gd name="connsiteX118" fmla="*/ 300037 w 338138"/>
              <a:gd name="connsiteY118" fmla="*/ 33619 h 295275"/>
              <a:gd name="connsiteX119" fmla="*/ 264971 w 338138"/>
              <a:gd name="connsiteY119" fmla="*/ 19050 h 295275"/>
              <a:gd name="connsiteX120" fmla="*/ 284162 w 338138"/>
              <a:gd name="connsiteY120" fmla="*/ 19050 h 295275"/>
              <a:gd name="connsiteX121" fmla="*/ 284162 w 338138"/>
              <a:gd name="connsiteY121" fmla="*/ 26707 h 295275"/>
              <a:gd name="connsiteX122" fmla="*/ 284162 w 338138"/>
              <a:gd name="connsiteY122" fmla="*/ 36513 h 295275"/>
              <a:gd name="connsiteX123" fmla="*/ 283068 w 338138"/>
              <a:gd name="connsiteY123" fmla="*/ 36513 h 295275"/>
              <a:gd name="connsiteX124" fmla="*/ 264971 w 338138"/>
              <a:gd name="connsiteY124" fmla="*/ 36513 h 295275"/>
              <a:gd name="connsiteX125" fmla="*/ 255587 w 338138"/>
              <a:gd name="connsiteY125" fmla="*/ 28453 h 295275"/>
              <a:gd name="connsiteX126" fmla="*/ 264971 w 338138"/>
              <a:gd name="connsiteY126" fmla="*/ 19050 h 295275"/>
              <a:gd name="connsiteX127" fmla="*/ 292100 w 338138"/>
              <a:gd name="connsiteY127" fmla="*/ 0 h 295275"/>
              <a:gd name="connsiteX128" fmla="*/ 300037 w 338138"/>
              <a:gd name="connsiteY128" fmla="*/ 8044 h 295275"/>
              <a:gd name="connsiteX129" fmla="*/ 300037 w 338138"/>
              <a:gd name="connsiteY129" fmla="*/ 19050 h 295275"/>
              <a:gd name="connsiteX130" fmla="*/ 289771 w 338138"/>
              <a:gd name="connsiteY130" fmla="*/ 19050 h 295275"/>
              <a:gd name="connsiteX131" fmla="*/ 284162 w 338138"/>
              <a:gd name="connsiteY131" fmla="*/ 19050 h 295275"/>
              <a:gd name="connsiteX132" fmla="*/ 284162 w 338138"/>
              <a:gd name="connsiteY132" fmla="*/ 13574 h 295275"/>
              <a:gd name="connsiteX133" fmla="*/ 284162 w 338138"/>
              <a:gd name="connsiteY133" fmla="*/ 8044 h 295275"/>
              <a:gd name="connsiteX134" fmla="*/ 292100 w 338138"/>
              <a:gd name="connsiteY134" fmla="*/ 0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</a:cxnLst>
            <a:rect l="l" t="t" r="r" b="b"/>
            <a:pathLst>
              <a:path w="338138" h="295275">
                <a:moveTo>
                  <a:pt x="153417" y="182239"/>
                </a:moveTo>
                <a:lnTo>
                  <a:pt x="158329" y="185510"/>
                </a:lnTo>
                <a:cubicBezTo>
                  <a:pt x="166022" y="188723"/>
                  <a:pt x="174479" y="190500"/>
                  <a:pt x="183356" y="190500"/>
                </a:cubicBezTo>
                <a:cubicBezTo>
                  <a:pt x="192233" y="190500"/>
                  <a:pt x="200690" y="188723"/>
                  <a:pt x="208382" y="185510"/>
                </a:cubicBezTo>
                <a:lnTo>
                  <a:pt x="213017" y="182424"/>
                </a:lnTo>
                <a:lnTo>
                  <a:pt x="225680" y="185018"/>
                </a:lnTo>
                <a:cubicBezTo>
                  <a:pt x="252189" y="196345"/>
                  <a:pt x="273579" y="217760"/>
                  <a:pt x="284893" y="244301"/>
                </a:cubicBezTo>
                <a:lnTo>
                  <a:pt x="287278" y="255971"/>
                </a:lnTo>
                <a:lnTo>
                  <a:pt x="286544" y="255971"/>
                </a:lnTo>
                <a:cubicBezTo>
                  <a:pt x="282575" y="255971"/>
                  <a:pt x="278606" y="259912"/>
                  <a:pt x="278606" y="263854"/>
                </a:cubicBezTo>
                <a:cubicBezTo>
                  <a:pt x="278606" y="269109"/>
                  <a:pt x="282575" y="273050"/>
                  <a:pt x="286544" y="273050"/>
                </a:cubicBezTo>
                <a:lnTo>
                  <a:pt x="290768" y="273050"/>
                </a:lnTo>
                <a:lnTo>
                  <a:pt x="293688" y="287338"/>
                </a:lnTo>
                <a:cubicBezTo>
                  <a:pt x="293688" y="291306"/>
                  <a:pt x="289724" y="295275"/>
                  <a:pt x="285760" y="295275"/>
                </a:cubicBezTo>
                <a:cubicBezTo>
                  <a:pt x="280474" y="295275"/>
                  <a:pt x="276510" y="291306"/>
                  <a:pt x="276510" y="287338"/>
                </a:cubicBezTo>
                <a:cubicBezTo>
                  <a:pt x="276510" y="235744"/>
                  <a:pt x="235549" y="193410"/>
                  <a:pt x="182696" y="193410"/>
                </a:cubicBezTo>
                <a:cubicBezTo>
                  <a:pt x="131164" y="193410"/>
                  <a:pt x="88881" y="235744"/>
                  <a:pt x="88881" y="287338"/>
                </a:cubicBezTo>
                <a:cubicBezTo>
                  <a:pt x="88881" y="291306"/>
                  <a:pt x="86238" y="295275"/>
                  <a:pt x="80953" y="295275"/>
                </a:cubicBezTo>
                <a:cubicBezTo>
                  <a:pt x="76989" y="295275"/>
                  <a:pt x="73025" y="291306"/>
                  <a:pt x="73025" y="287338"/>
                </a:cubicBezTo>
                <a:lnTo>
                  <a:pt x="77268" y="266075"/>
                </a:lnTo>
                <a:lnTo>
                  <a:pt x="79521" y="263839"/>
                </a:lnTo>
                <a:lnTo>
                  <a:pt x="77977" y="262525"/>
                </a:lnTo>
                <a:lnTo>
                  <a:pt x="81613" y="244301"/>
                </a:lnTo>
                <a:cubicBezTo>
                  <a:pt x="87147" y="231031"/>
                  <a:pt x="95157" y="219042"/>
                  <a:pt x="105067" y="208955"/>
                </a:cubicBezTo>
                <a:lnTo>
                  <a:pt x="121487" y="197677"/>
                </a:lnTo>
                <a:lnTo>
                  <a:pt x="131209" y="200672"/>
                </a:lnTo>
                <a:cubicBezTo>
                  <a:pt x="135185" y="201988"/>
                  <a:pt x="140487" y="200672"/>
                  <a:pt x="141812" y="196725"/>
                </a:cubicBezTo>
                <a:cubicBezTo>
                  <a:pt x="144463" y="192777"/>
                  <a:pt x="143137" y="188829"/>
                  <a:pt x="139161" y="186197"/>
                </a:cubicBezTo>
                <a:lnTo>
                  <a:pt x="138577" y="185939"/>
                </a:lnTo>
                <a:lnTo>
                  <a:pt x="139917" y="185018"/>
                </a:lnTo>
                <a:close/>
                <a:moveTo>
                  <a:pt x="120516" y="177954"/>
                </a:moveTo>
                <a:lnTo>
                  <a:pt x="138577" y="185939"/>
                </a:lnTo>
                <a:lnTo>
                  <a:pt x="121487" y="197677"/>
                </a:lnTo>
                <a:lnTo>
                  <a:pt x="92774" y="188829"/>
                </a:lnTo>
                <a:cubicBezTo>
                  <a:pt x="51688" y="188829"/>
                  <a:pt x="19880" y="217780"/>
                  <a:pt x="17229" y="255943"/>
                </a:cubicBezTo>
                <a:cubicBezTo>
                  <a:pt x="70243" y="255943"/>
                  <a:pt x="70243" y="255943"/>
                  <a:pt x="70243" y="255943"/>
                </a:cubicBezTo>
                <a:lnTo>
                  <a:pt x="77977" y="262525"/>
                </a:lnTo>
                <a:lnTo>
                  <a:pt x="77268" y="266075"/>
                </a:lnTo>
                <a:lnTo>
                  <a:pt x="70243" y="273050"/>
                </a:lnTo>
                <a:cubicBezTo>
                  <a:pt x="7952" y="273050"/>
                  <a:pt x="7952" y="273050"/>
                  <a:pt x="7952" y="273050"/>
                </a:cubicBezTo>
                <a:cubicBezTo>
                  <a:pt x="3976" y="273050"/>
                  <a:pt x="0" y="269102"/>
                  <a:pt x="0" y="263839"/>
                </a:cubicBezTo>
                <a:cubicBezTo>
                  <a:pt x="0" y="225347"/>
                  <a:pt x="22365" y="193517"/>
                  <a:pt x="55913" y="180008"/>
                </a:cubicBezTo>
                <a:lnTo>
                  <a:pt x="63954" y="178487"/>
                </a:lnTo>
                <a:lnTo>
                  <a:pt x="70942" y="183150"/>
                </a:lnTo>
                <a:cubicBezTo>
                  <a:pt x="77437" y="185844"/>
                  <a:pt x="84611" y="187325"/>
                  <a:pt x="92198" y="187325"/>
                </a:cubicBezTo>
                <a:cubicBezTo>
                  <a:pt x="100775" y="187325"/>
                  <a:pt x="109352" y="185022"/>
                  <a:pt x="117104" y="180908"/>
                </a:cubicBezTo>
                <a:close/>
                <a:moveTo>
                  <a:pt x="242887" y="82550"/>
                </a:moveTo>
                <a:cubicBezTo>
                  <a:pt x="273315" y="82550"/>
                  <a:pt x="299773" y="108826"/>
                  <a:pt x="299773" y="137730"/>
                </a:cubicBezTo>
                <a:cubicBezTo>
                  <a:pt x="299773" y="154809"/>
                  <a:pt x="291836" y="169261"/>
                  <a:pt x="278606" y="179771"/>
                </a:cubicBezTo>
                <a:cubicBezTo>
                  <a:pt x="314326" y="192909"/>
                  <a:pt x="338138" y="225754"/>
                  <a:pt x="338138" y="263854"/>
                </a:cubicBezTo>
                <a:cubicBezTo>
                  <a:pt x="338138" y="269109"/>
                  <a:pt x="334169" y="273050"/>
                  <a:pt x="330201" y="273050"/>
                </a:cubicBezTo>
                <a:cubicBezTo>
                  <a:pt x="308373" y="273050"/>
                  <a:pt x="297458" y="273050"/>
                  <a:pt x="292001" y="273050"/>
                </a:cubicBezTo>
                <a:lnTo>
                  <a:pt x="290768" y="273050"/>
                </a:lnTo>
                <a:lnTo>
                  <a:pt x="287278" y="255971"/>
                </a:lnTo>
                <a:lnTo>
                  <a:pt x="306429" y="255971"/>
                </a:lnTo>
                <a:cubicBezTo>
                  <a:pt x="320940" y="255971"/>
                  <a:pt x="320940" y="255971"/>
                  <a:pt x="320940" y="255971"/>
                </a:cubicBezTo>
                <a:cubicBezTo>
                  <a:pt x="318294" y="221812"/>
                  <a:pt x="289190" y="194223"/>
                  <a:pt x="253471" y="190281"/>
                </a:cubicBezTo>
                <a:cubicBezTo>
                  <a:pt x="249502" y="190281"/>
                  <a:pt x="246856" y="186340"/>
                  <a:pt x="245533" y="182399"/>
                </a:cubicBezTo>
                <a:cubicBezTo>
                  <a:pt x="245533" y="178457"/>
                  <a:pt x="248179" y="174516"/>
                  <a:pt x="252148" y="174516"/>
                </a:cubicBezTo>
                <a:cubicBezTo>
                  <a:pt x="270669" y="170574"/>
                  <a:pt x="283898" y="156123"/>
                  <a:pt x="283898" y="137730"/>
                </a:cubicBezTo>
                <a:cubicBezTo>
                  <a:pt x="283898" y="116709"/>
                  <a:pt x="264054" y="98316"/>
                  <a:pt x="242887" y="98316"/>
                </a:cubicBezTo>
                <a:cubicBezTo>
                  <a:pt x="237596" y="98316"/>
                  <a:pt x="234950" y="94374"/>
                  <a:pt x="234950" y="90433"/>
                </a:cubicBezTo>
                <a:cubicBezTo>
                  <a:pt x="234950" y="86492"/>
                  <a:pt x="237596" y="82550"/>
                  <a:pt x="242887" y="82550"/>
                </a:cubicBezTo>
                <a:close/>
                <a:moveTo>
                  <a:pt x="182562" y="79375"/>
                </a:moveTo>
                <a:cubicBezTo>
                  <a:pt x="156259" y="79375"/>
                  <a:pt x="134937" y="100697"/>
                  <a:pt x="134937" y="127000"/>
                </a:cubicBezTo>
                <a:cubicBezTo>
                  <a:pt x="134937" y="153303"/>
                  <a:pt x="156259" y="174625"/>
                  <a:pt x="182562" y="174625"/>
                </a:cubicBezTo>
                <a:cubicBezTo>
                  <a:pt x="208865" y="174625"/>
                  <a:pt x="230187" y="153303"/>
                  <a:pt x="230187" y="127000"/>
                </a:cubicBezTo>
                <a:cubicBezTo>
                  <a:pt x="230187" y="100697"/>
                  <a:pt x="208865" y="79375"/>
                  <a:pt x="182562" y="79375"/>
                </a:cubicBezTo>
                <a:close/>
                <a:moveTo>
                  <a:pt x="92198" y="79375"/>
                </a:moveTo>
                <a:cubicBezTo>
                  <a:pt x="99456" y="79375"/>
                  <a:pt x="106383" y="80692"/>
                  <a:pt x="112815" y="83325"/>
                </a:cubicBezTo>
                <a:lnTo>
                  <a:pt x="129438" y="94484"/>
                </a:lnTo>
                <a:lnTo>
                  <a:pt x="124114" y="102283"/>
                </a:lnTo>
                <a:lnTo>
                  <a:pt x="123146" y="107021"/>
                </a:lnTo>
                <a:lnTo>
                  <a:pt x="118588" y="107021"/>
                </a:lnTo>
                <a:cubicBezTo>
                  <a:pt x="111991" y="99122"/>
                  <a:pt x="102754" y="95173"/>
                  <a:pt x="92198" y="95173"/>
                </a:cubicBezTo>
                <a:cubicBezTo>
                  <a:pt x="71087" y="95173"/>
                  <a:pt x="53934" y="112287"/>
                  <a:pt x="53934" y="133350"/>
                </a:cubicBezTo>
                <a:cubicBezTo>
                  <a:pt x="53934" y="154414"/>
                  <a:pt x="71087" y="171528"/>
                  <a:pt x="92198" y="171528"/>
                </a:cubicBezTo>
                <a:cubicBezTo>
                  <a:pt x="104074" y="171528"/>
                  <a:pt x="115949" y="164945"/>
                  <a:pt x="123866" y="154414"/>
                </a:cubicBezTo>
                <a:lnTo>
                  <a:pt x="125791" y="154174"/>
                </a:lnTo>
                <a:lnTo>
                  <a:pt x="134034" y="166249"/>
                </a:lnTo>
                <a:lnTo>
                  <a:pt x="120516" y="177954"/>
                </a:lnTo>
                <a:lnTo>
                  <a:pt x="116465" y="176163"/>
                </a:lnTo>
                <a:cubicBezTo>
                  <a:pt x="108678" y="174024"/>
                  <a:pt x="100726" y="173037"/>
                  <a:pt x="92774" y="173037"/>
                </a:cubicBezTo>
                <a:lnTo>
                  <a:pt x="63954" y="178487"/>
                </a:lnTo>
                <a:lnTo>
                  <a:pt x="53769" y="171692"/>
                </a:lnTo>
                <a:cubicBezTo>
                  <a:pt x="44037" y="161983"/>
                  <a:pt x="38100" y="148490"/>
                  <a:pt x="38100" y="133350"/>
                </a:cubicBezTo>
                <a:cubicBezTo>
                  <a:pt x="38100" y="103072"/>
                  <a:pt x="61850" y="79375"/>
                  <a:pt x="92198" y="79375"/>
                </a:cubicBezTo>
                <a:close/>
                <a:moveTo>
                  <a:pt x="183356" y="63500"/>
                </a:moveTo>
                <a:cubicBezTo>
                  <a:pt x="218865" y="63500"/>
                  <a:pt x="247650" y="91930"/>
                  <a:pt x="247650" y="127000"/>
                </a:cubicBezTo>
                <a:cubicBezTo>
                  <a:pt x="247650" y="144535"/>
                  <a:pt x="240454" y="160410"/>
                  <a:pt x="228819" y="171902"/>
                </a:cubicBezTo>
                <a:lnTo>
                  <a:pt x="213017" y="182424"/>
                </a:lnTo>
                <a:lnTo>
                  <a:pt x="182696" y="176212"/>
                </a:lnTo>
                <a:lnTo>
                  <a:pt x="153417" y="182239"/>
                </a:lnTo>
                <a:lnTo>
                  <a:pt x="137893" y="171902"/>
                </a:lnTo>
                <a:lnTo>
                  <a:pt x="134034" y="166249"/>
                </a:lnTo>
                <a:lnTo>
                  <a:pt x="137061" y="163629"/>
                </a:lnTo>
                <a:cubicBezTo>
                  <a:pt x="139700" y="160996"/>
                  <a:pt x="138380" y="155730"/>
                  <a:pt x="134422" y="153097"/>
                </a:cubicBezTo>
                <a:lnTo>
                  <a:pt x="125791" y="154174"/>
                </a:lnTo>
                <a:lnTo>
                  <a:pt x="124114" y="151717"/>
                </a:lnTo>
                <a:cubicBezTo>
                  <a:pt x="120861" y="144120"/>
                  <a:pt x="119062" y="135768"/>
                  <a:pt x="119062" y="127000"/>
                </a:cubicBezTo>
                <a:lnTo>
                  <a:pt x="123146" y="107021"/>
                </a:lnTo>
                <a:lnTo>
                  <a:pt x="130463" y="107021"/>
                </a:lnTo>
                <a:cubicBezTo>
                  <a:pt x="133102" y="103072"/>
                  <a:pt x="133102" y="97806"/>
                  <a:pt x="130463" y="95173"/>
                </a:cubicBezTo>
                <a:lnTo>
                  <a:pt x="129438" y="94484"/>
                </a:lnTo>
                <a:lnTo>
                  <a:pt x="137893" y="82099"/>
                </a:lnTo>
                <a:cubicBezTo>
                  <a:pt x="149528" y="70608"/>
                  <a:pt x="165601" y="63500"/>
                  <a:pt x="183356" y="63500"/>
                </a:cubicBezTo>
                <a:close/>
                <a:moveTo>
                  <a:pt x="284162" y="36513"/>
                </a:moveTo>
                <a:lnTo>
                  <a:pt x="300037" y="36513"/>
                </a:lnTo>
                <a:lnTo>
                  <a:pt x="300037" y="46752"/>
                </a:lnTo>
                <a:cubicBezTo>
                  <a:pt x="300037" y="52282"/>
                  <a:pt x="300037" y="52282"/>
                  <a:pt x="300037" y="52282"/>
                </a:cubicBezTo>
                <a:cubicBezTo>
                  <a:pt x="300037" y="56304"/>
                  <a:pt x="296068" y="60325"/>
                  <a:pt x="292100" y="60325"/>
                </a:cubicBezTo>
                <a:cubicBezTo>
                  <a:pt x="286808" y="60325"/>
                  <a:pt x="284162" y="56304"/>
                  <a:pt x="284162" y="52282"/>
                </a:cubicBezTo>
                <a:close/>
                <a:moveTo>
                  <a:pt x="300037" y="19050"/>
                </a:moveTo>
                <a:lnTo>
                  <a:pt x="302507" y="19050"/>
                </a:lnTo>
                <a:cubicBezTo>
                  <a:pt x="307869" y="19050"/>
                  <a:pt x="307869" y="19050"/>
                  <a:pt x="307869" y="19050"/>
                </a:cubicBezTo>
                <a:cubicBezTo>
                  <a:pt x="313231" y="19050"/>
                  <a:pt x="315912" y="23080"/>
                  <a:pt x="315912" y="28453"/>
                </a:cubicBezTo>
                <a:cubicBezTo>
                  <a:pt x="315912" y="32483"/>
                  <a:pt x="313231" y="36513"/>
                  <a:pt x="307869" y="36513"/>
                </a:cubicBezTo>
                <a:lnTo>
                  <a:pt x="300037" y="36513"/>
                </a:lnTo>
                <a:lnTo>
                  <a:pt x="300037" y="33619"/>
                </a:lnTo>
                <a:close/>
                <a:moveTo>
                  <a:pt x="264971" y="19050"/>
                </a:moveTo>
                <a:lnTo>
                  <a:pt x="284162" y="19050"/>
                </a:lnTo>
                <a:lnTo>
                  <a:pt x="284162" y="26707"/>
                </a:lnTo>
                <a:lnTo>
                  <a:pt x="284162" y="36513"/>
                </a:lnTo>
                <a:lnTo>
                  <a:pt x="283068" y="36513"/>
                </a:lnTo>
                <a:cubicBezTo>
                  <a:pt x="264971" y="36513"/>
                  <a:pt x="264971" y="36513"/>
                  <a:pt x="264971" y="36513"/>
                </a:cubicBezTo>
                <a:cubicBezTo>
                  <a:pt x="259608" y="36513"/>
                  <a:pt x="255587" y="32483"/>
                  <a:pt x="255587" y="28453"/>
                </a:cubicBezTo>
                <a:cubicBezTo>
                  <a:pt x="255587" y="23080"/>
                  <a:pt x="259608" y="19050"/>
                  <a:pt x="264971" y="19050"/>
                </a:cubicBezTo>
                <a:close/>
                <a:moveTo>
                  <a:pt x="292100" y="0"/>
                </a:moveTo>
                <a:cubicBezTo>
                  <a:pt x="296068" y="0"/>
                  <a:pt x="300037" y="4022"/>
                  <a:pt x="300037" y="8044"/>
                </a:cubicBezTo>
                <a:lnTo>
                  <a:pt x="300037" y="19050"/>
                </a:lnTo>
                <a:lnTo>
                  <a:pt x="289771" y="19050"/>
                </a:lnTo>
                <a:lnTo>
                  <a:pt x="284162" y="19050"/>
                </a:lnTo>
                <a:lnTo>
                  <a:pt x="284162" y="13574"/>
                </a:lnTo>
                <a:cubicBezTo>
                  <a:pt x="284162" y="8044"/>
                  <a:pt x="284162" y="8044"/>
                  <a:pt x="284162" y="8044"/>
                </a:cubicBezTo>
                <a:cubicBezTo>
                  <a:pt x="284162" y="4022"/>
                  <a:pt x="286808" y="0"/>
                  <a:pt x="292100" y="0"/>
                </a:cubicBezTo>
                <a:close/>
              </a:path>
            </a:pathLst>
          </a:custGeom>
          <a:solidFill>
            <a:srgbClr val="1AAA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B9CA408E-A01D-4FDE-B922-E5A8F3A119C0}"/>
              </a:ext>
            </a:extLst>
          </p:cNvPr>
          <p:cNvSpPr/>
          <p:nvPr/>
        </p:nvSpPr>
        <p:spPr>
          <a:xfrm>
            <a:off x="1666875" y="1464127"/>
            <a:ext cx="3114675" cy="4477399"/>
          </a:xfrm>
          <a:prstGeom prst="rect">
            <a:avLst/>
          </a:prstGeom>
          <a:solidFill>
            <a:srgbClr val="2373F3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15C4ED0-8937-423C-9B7B-A1C440E25453}"/>
              </a:ext>
            </a:extLst>
          </p:cNvPr>
          <p:cNvGrpSpPr/>
          <p:nvPr/>
        </p:nvGrpSpPr>
        <p:grpSpPr>
          <a:xfrm>
            <a:off x="5929572" y="2683336"/>
            <a:ext cx="5259128" cy="978030"/>
            <a:chOff x="1689561" y="2091953"/>
            <a:chExt cx="6048439" cy="978030"/>
          </a:xfrm>
        </p:grpSpPr>
        <p:sp>
          <p:nvSpPr>
            <p:cNvPr id="27" name="文本框 6">
              <a:extLst>
                <a:ext uri="{FF2B5EF4-FFF2-40B4-BE49-F238E27FC236}">
                  <a16:creationId xmlns:a16="http://schemas.microsoft.com/office/drawing/2014/main" id="{7551A032-2F3C-4A84-B034-FF5B9FCF9409}"/>
                </a:ext>
              </a:extLst>
            </p:cNvPr>
            <p:cNvSpPr txBox="1"/>
            <p:nvPr/>
          </p:nvSpPr>
          <p:spPr>
            <a:xfrm>
              <a:off x="1689562" y="2091953"/>
              <a:ext cx="369676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dirty="0"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28" name="文本框 7">
              <a:extLst>
                <a:ext uri="{FF2B5EF4-FFF2-40B4-BE49-F238E27FC236}">
                  <a16:creationId xmlns:a16="http://schemas.microsoft.com/office/drawing/2014/main" id="{C10DC473-1DCF-454E-9272-743C914EF0CD}"/>
                </a:ext>
              </a:extLst>
            </p:cNvPr>
            <p:cNvSpPr txBox="1"/>
            <p:nvPr/>
          </p:nvSpPr>
          <p:spPr>
            <a:xfrm>
              <a:off x="1689561" y="2485208"/>
              <a:ext cx="60484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 sz="16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8271DFC-72D2-4B61-80AB-20AF32B5C5DB}"/>
              </a:ext>
            </a:extLst>
          </p:cNvPr>
          <p:cNvGrpSpPr/>
          <p:nvPr/>
        </p:nvGrpSpPr>
        <p:grpSpPr>
          <a:xfrm>
            <a:off x="5929572" y="3822845"/>
            <a:ext cx="5259128" cy="978030"/>
            <a:chOff x="1689561" y="2091953"/>
            <a:chExt cx="6048439" cy="978030"/>
          </a:xfrm>
        </p:grpSpPr>
        <p:sp>
          <p:nvSpPr>
            <p:cNvPr id="30" name="文本框 6">
              <a:extLst>
                <a:ext uri="{FF2B5EF4-FFF2-40B4-BE49-F238E27FC236}">
                  <a16:creationId xmlns:a16="http://schemas.microsoft.com/office/drawing/2014/main" id="{C221159E-581E-46B1-B41F-8A98710E731E}"/>
                </a:ext>
              </a:extLst>
            </p:cNvPr>
            <p:cNvSpPr txBox="1"/>
            <p:nvPr/>
          </p:nvSpPr>
          <p:spPr>
            <a:xfrm>
              <a:off x="1689562" y="2091953"/>
              <a:ext cx="369676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dirty="0"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31" name="文本框 7">
              <a:extLst>
                <a:ext uri="{FF2B5EF4-FFF2-40B4-BE49-F238E27FC236}">
                  <a16:creationId xmlns:a16="http://schemas.microsoft.com/office/drawing/2014/main" id="{D7939EA9-C279-407B-9BED-6A26CBECC302}"/>
                </a:ext>
              </a:extLst>
            </p:cNvPr>
            <p:cNvSpPr txBox="1"/>
            <p:nvPr/>
          </p:nvSpPr>
          <p:spPr>
            <a:xfrm>
              <a:off x="1689561" y="2485208"/>
              <a:ext cx="60484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 sz="16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D5AA756E-1D09-4F32-8E34-5FE0F4257EE4}"/>
              </a:ext>
            </a:extLst>
          </p:cNvPr>
          <p:cNvGrpSpPr/>
          <p:nvPr/>
        </p:nvGrpSpPr>
        <p:grpSpPr>
          <a:xfrm>
            <a:off x="5929572" y="4962354"/>
            <a:ext cx="5259128" cy="978030"/>
            <a:chOff x="1689561" y="2091953"/>
            <a:chExt cx="6048439" cy="978030"/>
          </a:xfrm>
        </p:grpSpPr>
        <p:sp>
          <p:nvSpPr>
            <p:cNvPr id="33" name="文本框 6">
              <a:extLst>
                <a:ext uri="{FF2B5EF4-FFF2-40B4-BE49-F238E27FC236}">
                  <a16:creationId xmlns:a16="http://schemas.microsoft.com/office/drawing/2014/main" id="{9B19C0C1-8E3B-49CB-A6C5-35DE72781E81}"/>
                </a:ext>
              </a:extLst>
            </p:cNvPr>
            <p:cNvSpPr txBox="1"/>
            <p:nvPr/>
          </p:nvSpPr>
          <p:spPr>
            <a:xfrm>
              <a:off x="1689562" y="2091953"/>
              <a:ext cx="369676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dirty="0"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34" name="文本框 7">
              <a:extLst>
                <a:ext uri="{FF2B5EF4-FFF2-40B4-BE49-F238E27FC236}">
                  <a16:creationId xmlns:a16="http://schemas.microsoft.com/office/drawing/2014/main" id="{6FEF5966-1E1F-4F2F-8941-E1C1C29B88E5}"/>
                </a:ext>
              </a:extLst>
            </p:cNvPr>
            <p:cNvSpPr txBox="1"/>
            <p:nvPr/>
          </p:nvSpPr>
          <p:spPr>
            <a:xfrm>
              <a:off x="1689561" y="2485208"/>
              <a:ext cx="60484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 sz="16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782836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>
            <a:extLst>
              <a:ext uri="{FF2B5EF4-FFF2-40B4-BE49-F238E27FC236}">
                <a16:creationId xmlns:a16="http://schemas.microsoft.com/office/drawing/2014/main" id="{9556F336-5B0D-4368-9843-30E9E7E62D37}"/>
              </a:ext>
            </a:extLst>
          </p:cNvPr>
          <p:cNvSpPr txBox="1"/>
          <p:nvPr/>
        </p:nvSpPr>
        <p:spPr>
          <a:xfrm>
            <a:off x="428695" y="115644"/>
            <a:ext cx="1173719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37C6FF"/>
                    </a:gs>
                    <a:gs pos="100000">
                      <a:srgbClr val="2373F3"/>
                    </a:gs>
                  </a:gsLst>
                  <a:lin ang="162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5400" dirty="0">
              <a:gradFill>
                <a:gsLst>
                  <a:gs pos="0">
                    <a:srgbClr val="37C6FF"/>
                  </a:gs>
                  <a:gs pos="100000">
                    <a:srgbClr val="2373F3"/>
                  </a:gs>
                </a:gsLst>
                <a:lin ang="162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5D72212C-30F6-463F-A359-10825E5CB1ED}"/>
              </a:ext>
            </a:extLst>
          </p:cNvPr>
          <p:cNvSpPr txBox="1"/>
          <p:nvPr/>
        </p:nvSpPr>
        <p:spPr>
          <a:xfrm>
            <a:off x="1450747" y="346477"/>
            <a:ext cx="35624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373F3"/>
                </a:solidFill>
              </a:rPr>
              <a:t>单击此处添加标题文本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A8E49B8F-3866-45BF-ACD5-85DE1A6D29B3}"/>
              </a:ext>
            </a:extLst>
          </p:cNvPr>
          <p:cNvGrpSpPr/>
          <p:nvPr/>
        </p:nvGrpSpPr>
        <p:grpSpPr>
          <a:xfrm>
            <a:off x="6095999" y="1252842"/>
            <a:ext cx="4968875" cy="981451"/>
            <a:chOff x="1689560" y="2091953"/>
            <a:chExt cx="4968875" cy="981451"/>
          </a:xfrm>
        </p:grpSpPr>
        <p:sp>
          <p:nvSpPr>
            <p:cNvPr id="9" name="文本框 11">
              <a:extLst>
                <a:ext uri="{FF2B5EF4-FFF2-40B4-BE49-F238E27FC236}">
                  <a16:creationId xmlns:a16="http://schemas.microsoft.com/office/drawing/2014/main" id="{225A95DA-89CF-4ED1-A879-9622B25FEC19}"/>
                </a:ext>
              </a:extLst>
            </p:cNvPr>
            <p:cNvSpPr txBox="1"/>
            <p:nvPr/>
          </p:nvSpPr>
          <p:spPr>
            <a:xfrm>
              <a:off x="1689562" y="2091953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0" name="文本框 12">
              <a:extLst>
                <a:ext uri="{FF2B5EF4-FFF2-40B4-BE49-F238E27FC236}">
                  <a16:creationId xmlns:a16="http://schemas.microsoft.com/office/drawing/2014/main" id="{FD39D04A-F5F2-4390-9994-54E7D4095A48}"/>
                </a:ext>
              </a:extLst>
            </p:cNvPr>
            <p:cNvSpPr txBox="1"/>
            <p:nvPr/>
          </p:nvSpPr>
          <p:spPr>
            <a:xfrm>
              <a:off x="1689560" y="2488629"/>
              <a:ext cx="49688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 sz="16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600" dirty="0"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DA95194-9A0F-4EAE-9924-AE642AAA946A}"/>
              </a:ext>
            </a:extLst>
          </p:cNvPr>
          <p:cNvGrpSpPr/>
          <p:nvPr/>
        </p:nvGrpSpPr>
        <p:grpSpPr>
          <a:xfrm>
            <a:off x="12419157" y="928770"/>
            <a:ext cx="3354339" cy="1269347"/>
            <a:chOff x="4484736" y="1543827"/>
            <a:chExt cx="3354339" cy="1269347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FE187F1E-C194-4F28-9ABB-85D5421E99EE}"/>
                </a:ext>
              </a:extLst>
            </p:cNvPr>
            <p:cNvGrpSpPr/>
            <p:nvPr/>
          </p:nvGrpSpPr>
          <p:grpSpPr>
            <a:xfrm>
              <a:off x="5154404" y="1543827"/>
              <a:ext cx="2684671" cy="1269347"/>
              <a:chOff x="1689561" y="2091953"/>
              <a:chExt cx="2684671" cy="1269347"/>
            </a:xfrm>
          </p:grpSpPr>
          <p:sp>
            <p:nvSpPr>
              <p:cNvPr id="14" name="文本框 16">
                <a:extLst>
                  <a:ext uri="{FF2B5EF4-FFF2-40B4-BE49-F238E27FC236}">
                    <a16:creationId xmlns:a16="http://schemas.microsoft.com/office/drawing/2014/main" id="{0F2224C7-26EC-4931-A589-3D8649D16185}"/>
                  </a:ext>
                </a:extLst>
              </p:cNvPr>
              <p:cNvSpPr txBox="1"/>
              <p:nvPr/>
            </p:nvSpPr>
            <p:spPr>
              <a:xfrm>
                <a:off x="1689562" y="2091953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000" b="1" dirty="0">
                    <a:cs typeface="+mn-ea"/>
                    <a:sym typeface="+mn-lt"/>
                  </a:rPr>
                  <a:t>标题添加此处</a:t>
                </a:r>
              </a:p>
            </p:txBody>
          </p:sp>
          <p:sp>
            <p:nvSpPr>
              <p:cNvPr id="15" name="文本框 17">
                <a:extLst>
                  <a:ext uri="{FF2B5EF4-FFF2-40B4-BE49-F238E27FC236}">
                    <a16:creationId xmlns:a16="http://schemas.microsoft.com/office/drawing/2014/main" id="{02B8AE2F-5F75-4252-9307-152D4F2759AD}"/>
                  </a:ext>
                </a:extLst>
              </p:cNvPr>
              <p:cNvSpPr txBox="1"/>
              <p:nvPr/>
            </p:nvSpPr>
            <p:spPr>
              <a:xfrm>
                <a:off x="1689561" y="2407193"/>
                <a:ext cx="2684671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r>
                  <a:rPr lang="en-US" altLang="zh-CN" sz="1400" dirty="0">
                    <a:cs typeface="+mn-ea"/>
                    <a:sym typeface="+mn-lt"/>
                  </a:rPr>
                  <a:t>The user can demonstrate on a projector or computer, or print the presentation and make it into</a:t>
                </a:r>
              </a:p>
            </p:txBody>
          </p:sp>
        </p:grpSp>
        <p:sp>
          <p:nvSpPr>
            <p:cNvPr id="13" name="椭圆 15">
              <a:extLst>
                <a:ext uri="{FF2B5EF4-FFF2-40B4-BE49-F238E27FC236}">
                  <a16:creationId xmlns:a16="http://schemas.microsoft.com/office/drawing/2014/main" id="{B3249A5B-AB05-4549-B91C-8150959FC735}"/>
                </a:ext>
              </a:extLst>
            </p:cNvPr>
            <p:cNvSpPr/>
            <p:nvPr/>
          </p:nvSpPr>
          <p:spPr>
            <a:xfrm>
              <a:off x="4484736" y="1617210"/>
              <a:ext cx="460278" cy="476250"/>
            </a:xfrm>
            <a:custGeom>
              <a:avLst/>
              <a:gdLst>
                <a:gd name="connsiteX0" fmla="*/ 94055 w 317452"/>
                <a:gd name="connsiteY0" fmla="*/ 135965 h 328468"/>
                <a:gd name="connsiteX1" fmla="*/ 94407 w 317452"/>
                <a:gd name="connsiteY1" fmla="*/ 136055 h 328468"/>
                <a:gd name="connsiteX2" fmla="*/ 104825 w 317452"/>
                <a:gd name="connsiteY2" fmla="*/ 158537 h 328468"/>
                <a:gd name="connsiteX3" fmla="*/ 106109 w 317452"/>
                <a:gd name="connsiteY3" fmla="*/ 161308 h 328468"/>
                <a:gd name="connsiteX4" fmla="*/ 98162 w 317452"/>
                <a:gd name="connsiteY4" fmla="*/ 160053 h 328468"/>
                <a:gd name="connsiteX5" fmla="*/ 96849 w 317452"/>
                <a:gd name="connsiteY5" fmla="*/ 160053 h 328468"/>
                <a:gd name="connsiteX6" fmla="*/ 92911 w 317452"/>
                <a:gd name="connsiteY6" fmla="*/ 137630 h 328468"/>
                <a:gd name="connsiteX7" fmla="*/ 93506 w 317452"/>
                <a:gd name="connsiteY7" fmla="*/ 136765 h 328468"/>
                <a:gd name="connsiteX8" fmla="*/ 39496 w 317452"/>
                <a:gd name="connsiteY8" fmla="*/ 115887 h 328468"/>
                <a:gd name="connsiteX9" fmla="*/ 51437 w 317452"/>
                <a:gd name="connsiteY9" fmla="*/ 165488 h 328468"/>
                <a:gd name="connsiteX10" fmla="*/ 48784 w 317452"/>
                <a:gd name="connsiteY10" fmla="*/ 166793 h 328468"/>
                <a:gd name="connsiteX11" fmla="*/ 47457 w 317452"/>
                <a:gd name="connsiteY11" fmla="*/ 170709 h 328468"/>
                <a:gd name="connsiteX12" fmla="*/ 48784 w 317452"/>
                <a:gd name="connsiteY12" fmla="*/ 173319 h 328468"/>
                <a:gd name="connsiteX13" fmla="*/ 52764 w 317452"/>
                <a:gd name="connsiteY13" fmla="*/ 175930 h 328468"/>
                <a:gd name="connsiteX14" fmla="*/ 55418 w 317452"/>
                <a:gd name="connsiteY14" fmla="*/ 174625 h 328468"/>
                <a:gd name="connsiteX15" fmla="*/ 87263 w 317452"/>
                <a:gd name="connsiteY15" fmla="*/ 216393 h 328468"/>
                <a:gd name="connsiteX16" fmla="*/ 55418 w 317452"/>
                <a:gd name="connsiteY16" fmla="*/ 230752 h 328468"/>
                <a:gd name="connsiteX17" fmla="*/ 38169 w 317452"/>
                <a:gd name="connsiteY17" fmla="*/ 224225 h 328468"/>
                <a:gd name="connsiteX18" fmla="*/ 1017 w 317452"/>
                <a:gd name="connsiteY18" fmla="*/ 147214 h 328468"/>
                <a:gd name="connsiteX19" fmla="*/ 7651 w 317452"/>
                <a:gd name="connsiteY19" fmla="*/ 128940 h 328468"/>
                <a:gd name="connsiteX20" fmla="*/ 39496 w 317452"/>
                <a:gd name="connsiteY20" fmla="*/ 115887 h 328468"/>
                <a:gd name="connsiteX21" fmla="*/ 63900 w 317452"/>
                <a:gd name="connsiteY21" fmla="*/ 106627 h 328468"/>
                <a:gd name="connsiteX22" fmla="*/ 71807 w 317452"/>
                <a:gd name="connsiteY22" fmla="*/ 114982 h 328468"/>
                <a:gd name="connsiteX23" fmla="*/ 81033 w 317452"/>
                <a:gd name="connsiteY23" fmla="*/ 133331 h 328468"/>
                <a:gd name="connsiteX24" fmla="*/ 87623 w 317452"/>
                <a:gd name="connsiteY24" fmla="*/ 130710 h 328468"/>
                <a:gd name="connsiteX25" fmla="*/ 95803 w 317452"/>
                <a:gd name="connsiteY25" fmla="*/ 133422 h 328468"/>
                <a:gd name="connsiteX26" fmla="*/ 94055 w 317452"/>
                <a:gd name="connsiteY26" fmla="*/ 135965 h 328468"/>
                <a:gd name="connsiteX27" fmla="*/ 89115 w 317452"/>
                <a:gd name="connsiteY27" fmla="*/ 134702 h 328468"/>
                <a:gd name="connsiteX28" fmla="*/ 83823 w 317452"/>
                <a:gd name="connsiteY28" fmla="*/ 137407 h 328468"/>
                <a:gd name="connsiteX29" fmla="*/ 82500 w 317452"/>
                <a:gd name="connsiteY29" fmla="*/ 137407 h 328468"/>
                <a:gd name="connsiteX30" fmla="*/ 97053 w 317452"/>
                <a:gd name="connsiteY30" fmla="*/ 169863 h 328468"/>
                <a:gd name="connsiteX31" fmla="*/ 98375 w 317452"/>
                <a:gd name="connsiteY31" fmla="*/ 169863 h 328468"/>
                <a:gd name="connsiteX32" fmla="*/ 103667 w 317452"/>
                <a:gd name="connsiteY32" fmla="*/ 167158 h 328468"/>
                <a:gd name="connsiteX33" fmla="*/ 106313 w 317452"/>
                <a:gd name="connsiteY33" fmla="*/ 161749 h 328468"/>
                <a:gd name="connsiteX34" fmla="*/ 106109 w 317452"/>
                <a:gd name="connsiteY34" fmla="*/ 161308 h 328468"/>
                <a:gd name="connsiteX35" fmla="*/ 109648 w 317452"/>
                <a:gd name="connsiteY35" fmla="*/ 161866 h 328468"/>
                <a:gd name="connsiteX36" fmla="*/ 110272 w 317452"/>
                <a:gd name="connsiteY36" fmla="*/ 161402 h 328468"/>
                <a:gd name="connsiteX37" fmla="*/ 110522 w 317452"/>
                <a:gd name="connsiteY37" fmla="*/ 164622 h 328468"/>
                <a:gd name="connsiteX38" fmla="*/ 106074 w 317452"/>
                <a:gd name="connsiteY38" fmla="*/ 170028 h 328468"/>
                <a:gd name="connsiteX39" fmla="*/ 99484 w 317452"/>
                <a:gd name="connsiteY39" fmla="*/ 172650 h 328468"/>
                <a:gd name="connsiteX40" fmla="*/ 107391 w 317452"/>
                <a:gd name="connsiteY40" fmla="*/ 192309 h 328468"/>
                <a:gd name="connsiteX41" fmla="*/ 100802 w 317452"/>
                <a:gd name="connsiteY41" fmla="*/ 211968 h 328468"/>
                <a:gd name="connsiteX42" fmla="*/ 91576 w 317452"/>
                <a:gd name="connsiteY42" fmla="*/ 215900 h 328468"/>
                <a:gd name="connsiteX43" fmla="*/ 59946 w 317452"/>
                <a:gd name="connsiteY43" fmla="*/ 172650 h 328468"/>
                <a:gd name="connsiteX44" fmla="*/ 62582 w 317452"/>
                <a:gd name="connsiteY44" fmla="*/ 171339 h 328468"/>
                <a:gd name="connsiteX45" fmla="*/ 63900 w 317452"/>
                <a:gd name="connsiteY45" fmla="*/ 166097 h 328468"/>
                <a:gd name="connsiteX46" fmla="*/ 62582 w 317452"/>
                <a:gd name="connsiteY46" fmla="*/ 163475 h 328468"/>
                <a:gd name="connsiteX47" fmla="*/ 58628 w 317452"/>
                <a:gd name="connsiteY47" fmla="*/ 162165 h 328468"/>
                <a:gd name="connsiteX48" fmla="*/ 54674 w 317452"/>
                <a:gd name="connsiteY48" fmla="*/ 163475 h 328468"/>
                <a:gd name="connsiteX49" fmla="*/ 42813 w 317452"/>
                <a:gd name="connsiteY49" fmla="*/ 111051 h 328468"/>
                <a:gd name="connsiteX50" fmla="*/ 52038 w 317452"/>
                <a:gd name="connsiteY50" fmla="*/ 107119 h 328468"/>
                <a:gd name="connsiteX51" fmla="*/ 63900 w 317452"/>
                <a:gd name="connsiteY51" fmla="*/ 106627 h 328468"/>
                <a:gd name="connsiteX52" fmla="*/ 221560 w 317452"/>
                <a:gd name="connsiteY52" fmla="*/ 67725 h 328468"/>
                <a:gd name="connsiteX53" fmla="*/ 239938 w 317452"/>
                <a:gd name="connsiteY53" fmla="*/ 67725 h 328468"/>
                <a:gd name="connsiteX54" fmla="*/ 249127 w 317452"/>
                <a:gd name="connsiteY54" fmla="*/ 90147 h 328468"/>
                <a:gd name="connsiteX55" fmla="*/ 249127 w 317452"/>
                <a:gd name="connsiteY55" fmla="*/ 99380 h 328468"/>
                <a:gd name="connsiteX56" fmla="*/ 259629 w 317452"/>
                <a:gd name="connsiteY56" fmla="*/ 162691 h 328468"/>
                <a:gd name="connsiteX57" fmla="*/ 300324 w 317452"/>
                <a:gd name="connsiteY57" fmla="*/ 193027 h 328468"/>
                <a:gd name="connsiteX58" fmla="*/ 304262 w 317452"/>
                <a:gd name="connsiteY58" fmla="*/ 215450 h 328468"/>
                <a:gd name="connsiteX59" fmla="*/ 283258 w 317452"/>
                <a:gd name="connsiteY59" fmla="*/ 219407 h 328468"/>
                <a:gd name="connsiteX60" fmla="*/ 281946 w 317452"/>
                <a:gd name="connsiteY60" fmla="*/ 218088 h 328468"/>
                <a:gd name="connsiteX61" fmla="*/ 236000 w 317452"/>
                <a:gd name="connsiteY61" fmla="*/ 185113 h 328468"/>
                <a:gd name="connsiteX62" fmla="*/ 229436 w 317452"/>
                <a:gd name="connsiteY62" fmla="*/ 174562 h 328468"/>
                <a:gd name="connsiteX63" fmla="*/ 224185 w 317452"/>
                <a:gd name="connsiteY63" fmla="*/ 145544 h 328468"/>
                <a:gd name="connsiteX64" fmla="*/ 196617 w 317452"/>
                <a:gd name="connsiteY64" fmla="*/ 194346 h 328468"/>
                <a:gd name="connsiteX65" fmla="*/ 229436 w 317452"/>
                <a:gd name="connsiteY65" fmla="*/ 243148 h 328468"/>
                <a:gd name="connsiteX66" fmla="*/ 230749 w 317452"/>
                <a:gd name="connsiteY66" fmla="*/ 265571 h 328468"/>
                <a:gd name="connsiteX67" fmla="*/ 195305 w 317452"/>
                <a:gd name="connsiteY67" fmla="*/ 318329 h 328468"/>
                <a:gd name="connsiteX68" fmla="*/ 169050 w 317452"/>
                <a:gd name="connsiteY68" fmla="*/ 323605 h 328468"/>
                <a:gd name="connsiteX69" fmla="*/ 167737 w 317452"/>
                <a:gd name="connsiteY69" fmla="*/ 323605 h 328468"/>
                <a:gd name="connsiteX70" fmla="*/ 162486 w 317452"/>
                <a:gd name="connsiteY70" fmla="*/ 297226 h 328468"/>
                <a:gd name="connsiteX71" fmla="*/ 191366 w 317452"/>
                <a:gd name="connsiteY71" fmla="*/ 255019 h 328468"/>
                <a:gd name="connsiteX72" fmla="*/ 167737 w 317452"/>
                <a:gd name="connsiteY72" fmla="*/ 220726 h 328468"/>
                <a:gd name="connsiteX73" fmla="*/ 70594 w 317452"/>
                <a:gd name="connsiteY73" fmla="*/ 322286 h 328468"/>
                <a:gd name="connsiteX74" fmla="*/ 46965 w 317452"/>
                <a:gd name="connsiteY74" fmla="*/ 326243 h 328468"/>
                <a:gd name="connsiteX75" fmla="*/ 44339 w 317452"/>
                <a:gd name="connsiteY75" fmla="*/ 322286 h 328468"/>
                <a:gd name="connsiteX76" fmla="*/ 43027 w 317452"/>
                <a:gd name="connsiteY76" fmla="*/ 295907 h 328468"/>
                <a:gd name="connsiteX77" fmla="*/ 144108 w 317452"/>
                <a:gd name="connsiteY77" fmla="*/ 189070 h 328468"/>
                <a:gd name="connsiteX78" fmla="*/ 148046 w 317452"/>
                <a:gd name="connsiteY78" fmla="*/ 177200 h 328468"/>
                <a:gd name="connsiteX79" fmla="*/ 190054 w 317452"/>
                <a:gd name="connsiteY79" fmla="*/ 103337 h 328468"/>
                <a:gd name="connsiteX80" fmla="*/ 151984 w 317452"/>
                <a:gd name="connsiteY80" fmla="*/ 107294 h 328468"/>
                <a:gd name="connsiteX81" fmla="*/ 119166 w 317452"/>
                <a:gd name="connsiteY81" fmla="*/ 154777 h 328468"/>
                <a:gd name="connsiteX82" fmla="*/ 110272 w 317452"/>
                <a:gd name="connsiteY82" fmla="*/ 161402 h 328468"/>
                <a:gd name="connsiteX83" fmla="*/ 110027 w 317452"/>
                <a:gd name="connsiteY83" fmla="*/ 158233 h 328468"/>
                <a:gd name="connsiteX84" fmla="*/ 99484 w 317452"/>
                <a:gd name="connsiteY84" fmla="*/ 134642 h 328468"/>
                <a:gd name="connsiteX85" fmla="*/ 95803 w 317452"/>
                <a:gd name="connsiteY85" fmla="*/ 133422 h 328468"/>
                <a:gd name="connsiteX86" fmla="*/ 97670 w 317452"/>
                <a:gd name="connsiteY86" fmla="*/ 130706 h 328468"/>
                <a:gd name="connsiteX87" fmla="*/ 130980 w 317452"/>
                <a:gd name="connsiteY87" fmla="*/ 82234 h 328468"/>
                <a:gd name="connsiteX88" fmla="*/ 141482 w 317452"/>
                <a:gd name="connsiteY88" fmla="*/ 75639 h 328468"/>
                <a:gd name="connsiteX89" fmla="*/ 221560 w 317452"/>
                <a:gd name="connsiteY89" fmla="*/ 67725 h 328468"/>
                <a:gd name="connsiteX90" fmla="*/ 276970 w 317452"/>
                <a:gd name="connsiteY90" fmla="*/ 0 h 328468"/>
                <a:gd name="connsiteX91" fmla="*/ 317452 w 317452"/>
                <a:gd name="connsiteY91" fmla="*/ 39688 h 328468"/>
                <a:gd name="connsiteX92" fmla="*/ 276970 w 317452"/>
                <a:gd name="connsiteY92" fmla="*/ 79376 h 328468"/>
                <a:gd name="connsiteX93" fmla="*/ 236488 w 317452"/>
                <a:gd name="connsiteY93" fmla="*/ 39688 h 328468"/>
                <a:gd name="connsiteX94" fmla="*/ 276970 w 317452"/>
                <a:gd name="connsiteY94" fmla="*/ 0 h 32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17452" h="328468">
                  <a:moveTo>
                    <a:pt x="94055" y="135965"/>
                  </a:moveTo>
                  <a:lnTo>
                    <a:pt x="94407" y="136055"/>
                  </a:lnTo>
                  <a:cubicBezTo>
                    <a:pt x="100360" y="148902"/>
                    <a:pt x="103337" y="155325"/>
                    <a:pt x="104825" y="158537"/>
                  </a:cubicBezTo>
                  <a:lnTo>
                    <a:pt x="106109" y="161308"/>
                  </a:lnTo>
                  <a:lnTo>
                    <a:pt x="98162" y="160053"/>
                  </a:lnTo>
                  <a:cubicBezTo>
                    <a:pt x="98162" y="160053"/>
                    <a:pt x="96849" y="160053"/>
                    <a:pt x="96849" y="160053"/>
                  </a:cubicBezTo>
                  <a:cubicBezTo>
                    <a:pt x="90285" y="154777"/>
                    <a:pt x="87660" y="144225"/>
                    <a:pt x="92911" y="137630"/>
                  </a:cubicBezTo>
                  <a:cubicBezTo>
                    <a:pt x="92911" y="137630"/>
                    <a:pt x="92911" y="137630"/>
                    <a:pt x="93506" y="136765"/>
                  </a:cubicBezTo>
                  <a:close/>
                  <a:moveTo>
                    <a:pt x="39496" y="115887"/>
                  </a:moveTo>
                  <a:cubicBezTo>
                    <a:pt x="39496" y="115887"/>
                    <a:pt x="39496" y="115887"/>
                    <a:pt x="51437" y="165488"/>
                  </a:cubicBezTo>
                  <a:cubicBezTo>
                    <a:pt x="51437" y="165488"/>
                    <a:pt x="51437" y="165488"/>
                    <a:pt x="48784" y="166793"/>
                  </a:cubicBezTo>
                  <a:cubicBezTo>
                    <a:pt x="47457" y="166793"/>
                    <a:pt x="47457" y="169403"/>
                    <a:pt x="47457" y="170709"/>
                  </a:cubicBezTo>
                  <a:cubicBezTo>
                    <a:pt x="47457" y="170709"/>
                    <a:pt x="47457" y="170709"/>
                    <a:pt x="48784" y="173319"/>
                  </a:cubicBezTo>
                  <a:cubicBezTo>
                    <a:pt x="50111" y="175930"/>
                    <a:pt x="51437" y="175930"/>
                    <a:pt x="52764" y="175930"/>
                  </a:cubicBezTo>
                  <a:lnTo>
                    <a:pt x="55418" y="174625"/>
                  </a:lnTo>
                  <a:cubicBezTo>
                    <a:pt x="55418" y="174625"/>
                    <a:pt x="55418" y="174625"/>
                    <a:pt x="87263" y="216393"/>
                  </a:cubicBezTo>
                  <a:cubicBezTo>
                    <a:pt x="87263" y="216393"/>
                    <a:pt x="87263" y="216393"/>
                    <a:pt x="55418" y="230752"/>
                  </a:cubicBezTo>
                  <a:cubicBezTo>
                    <a:pt x="48784" y="233362"/>
                    <a:pt x="40823" y="230752"/>
                    <a:pt x="38169" y="224225"/>
                  </a:cubicBezTo>
                  <a:cubicBezTo>
                    <a:pt x="38169" y="224225"/>
                    <a:pt x="38169" y="224225"/>
                    <a:pt x="1017" y="147214"/>
                  </a:cubicBezTo>
                  <a:cubicBezTo>
                    <a:pt x="-1637" y="140687"/>
                    <a:pt x="1017" y="132856"/>
                    <a:pt x="7651" y="128940"/>
                  </a:cubicBezTo>
                  <a:cubicBezTo>
                    <a:pt x="7651" y="128940"/>
                    <a:pt x="7651" y="128940"/>
                    <a:pt x="39496" y="115887"/>
                  </a:cubicBezTo>
                  <a:close/>
                  <a:moveTo>
                    <a:pt x="63900" y="106627"/>
                  </a:moveTo>
                  <a:cubicBezTo>
                    <a:pt x="67524" y="108102"/>
                    <a:pt x="70489" y="111051"/>
                    <a:pt x="71807" y="114982"/>
                  </a:cubicBezTo>
                  <a:cubicBezTo>
                    <a:pt x="71807" y="114982"/>
                    <a:pt x="71807" y="114982"/>
                    <a:pt x="81033" y="133331"/>
                  </a:cubicBezTo>
                  <a:cubicBezTo>
                    <a:pt x="81033" y="133331"/>
                    <a:pt x="81033" y="133331"/>
                    <a:pt x="87623" y="130710"/>
                  </a:cubicBezTo>
                  <a:lnTo>
                    <a:pt x="95803" y="133422"/>
                  </a:lnTo>
                  <a:lnTo>
                    <a:pt x="94055" y="135965"/>
                  </a:lnTo>
                  <a:lnTo>
                    <a:pt x="89115" y="134702"/>
                  </a:lnTo>
                  <a:cubicBezTo>
                    <a:pt x="89115" y="134702"/>
                    <a:pt x="89115" y="134702"/>
                    <a:pt x="83823" y="137407"/>
                  </a:cubicBezTo>
                  <a:cubicBezTo>
                    <a:pt x="83823" y="137407"/>
                    <a:pt x="82500" y="137407"/>
                    <a:pt x="82500" y="137407"/>
                  </a:cubicBezTo>
                  <a:cubicBezTo>
                    <a:pt x="82500" y="137407"/>
                    <a:pt x="82500" y="137407"/>
                    <a:pt x="97053" y="169863"/>
                  </a:cubicBezTo>
                  <a:cubicBezTo>
                    <a:pt x="97053" y="169863"/>
                    <a:pt x="97053" y="169863"/>
                    <a:pt x="98375" y="169863"/>
                  </a:cubicBezTo>
                  <a:lnTo>
                    <a:pt x="103667" y="167158"/>
                  </a:lnTo>
                  <a:cubicBezTo>
                    <a:pt x="106313" y="165806"/>
                    <a:pt x="106313" y="163101"/>
                    <a:pt x="106313" y="161749"/>
                  </a:cubicBezTo>
                  <a:lnTo>
                    <a:pt x="106109" y="161308"/>
                  </a:lnTo>
                  <a:lnTo>
                    <a:pt x="109648" y="161866"/>
                  </a:lnTo>
                  <a:lnTo>
                    <a:pt x="110272" y="161402"/>
                  </a:lnTo>
                  <a:lnTo>
                    <a:pt x="110522" y="164622"/>
                  </a:lnTo>
                  <a:cubicBezTo>
                    <a:pt x="109698" y="166752"/>
                    <a:pt x="108051" y="168718"/>
                    <a:pt x="106074" y="170028"/>
                  </a:cubicBezTo>
                  <a:cubicBezTo>
                    <a:pt x="106074" y="170028"/>
                    <a:pt x="106074" y="170028"/>
                    <a:pt x="99484" y="172650"/>
                  </a:cubicBezTo>
                  <a:cubicBezTo>
                    <a:pt x="99484" y="172650"/>
                    <a:pt x="99484" y="172650"/>
                    <a:pt x="107391" y="192309"/>
                  </a:cubicBezTo>
                  <a:cubicBezTo>
                    <a:pt x="111345" y="198862"/>
                    <a:pt x="107391" y="208036"/>
                    <a:pt x="100802" y="211968"/>
                  </a:cubicBezTo>
                  <a:cubicBezTo>
                    <a:pt x="100802" y="211968"/>
                    <a:pt x="100802" y="211968"/>
                    <a:pt x="91576" y="215900"/>
                  </a:cubicBezTo>
                  <a:cubicBezTo>
                    <a:pt x="91576" y="215900"/>
                    <a:pt x="91576" y="215900"/>
                    <a:pt x="59946" y="172650"/>
                  </a:cubicBezTo>
                  <a:cubicBezTo>
                    <a:pt x="59946" y="172650"/>
                    <a:pt x="59946" y="172650"/>
                    <a:pt x="62582" y="171339"/>
                  </a:cubicBezTo>
                  <a:cubicBezTo>
                    <a:pt x="65218" y="170028"/>
                    <a:pt x="65218" y="167407"/>
                    <a:pt x="63900" y="166097"/>
                  </a:cubicBezTo>
                  <a:cubicBezTo>
                    <a:pt x="63900" y="166097"/>
                    <a:pt x="63900" y="166097"/>
                    <a:pt x="62582" y="163475"/>
                  </a:cubicBezTo>
                  <a:cubicBezTo>
                    <a:pt x="62582" y="162165"/>
                    <a:pt x="59946" y="160854"/>
                    <a:pt x="58628" y="162165"/>
                  </a:cubicBezTo>
                  <a:cubicBezTo>
                    <a:pt x="58628" y="162165"/>
                    <a:pt x="58628" y="162165"/>
                    <a:pt x="54674" y="163475"/>
                  </a:cubicBezTo>
                  <a:cubicBezTo>
                    <a:pt x="54674" y="163475"/>
                    <a:pt x="54674" y="163475"/>
                    <a:pt x="42813" y="111051"/>
                  </a:cubicBezTo>
                  <a:cubicBezTo>
                    <a:pt x="42813" y="111051"/>
                    <a:pt x="42813" y="111051"/>
                    <a:pt x="52038" y="107119"/>
                  </a:cubicBezTo>
                  <a:cubicBezTo>
                    <a:pt x="55992" y="105153"/>
                    <a:pt x="60275" y="105153"/>
                    <a:pt x="63900" y="106627"/>
                  </a:cubicBezTo>
                  <a:close/>
                  <a:moveTo>
                    <a:pt x="221560" y="67725"/>
                  </a:moveTo>
                  <a:cubicBezTo>
                    <a:pt x="226810" y="65087"/>
                    <a:pt x="234687" y="65087"/>
                    <a:pt x="239938" y="67725"/>
                  </a:cubicBezTo>
                  <a:cubicBezTo>
                    <a:pt x="247814" y="73001"/>
                    <a:pt x="250440" y="80915"/>
                    <a:pt x="249127" y="90147"/>
                  </a:cubicBezTo>
                  <a:cubicBezTo>
                    <a:pt x="249127" y="92785"/>
                    <a:pt x="249127" y="96742"/>
                    <a:pt x="249127" y="99380"/>
                  </a:cubicBezTo>
                  <a:cubicBezTo>
                    <a:pt x="249127" y="99380"/>
                    <a:pt x="249127" y="99380"/>
                    <a:pt x="259629" y="162691"/>
                  </a:cubicBezTo>
                  <a:cubicBezTo>
                    <a:pt x="259629" y="162691"/>
                    <a:pt x="259629" y="162691"/>
                    <a:pt x="300324" y="193027"/>
                  </a:cubicBezTo>
                  <a:cubicBezTo>
                    <a:pt x="308200" y="198303"/>
                    <a:pt x="309513" y="207536"/>
                    <a:pt x="304262" y="215450"/>
                  </a:cubicBezTo>
                  <a:cubicBezTo>
                    <a:pt x="299011" y="222045"/>
                    <a:pt x="289822" y="223363"/>
                    <a:pt x="283258" y="219407"/>
                  </a:cubicBezTo>
                  <a:cubicBezTo>
                    <a:pt x="283258" y="219407"/>
                    <a:pt x="281946" y="219407"/>
                    <a:pt x="281946" y="218088"/>
                  </a:cubicBezTo>
                  <a:cubicBezTo>
                    <a:pt x="281946" y="218088"/>
                    <a:pt x="281946" y="218088"/>
                    <a:pt x="236000" y="185113"/>
                  </a:cubicBezTo>
                  <a:cubicBezTo>
                    <a:pt x="232061" y="182475"/>
                    <a:pt x="230749" y="178518"/>
                    <a:pt x="229436" y="174562"/>
                  </a:cubicBezTo>
                  <a:cubicBezTo>
                    <a:pt x="229436" y="174562"/>
                    <a:pt x="229436" y="174562"/>
                    <a:pt x="224185" y="145544"/>
                  </a:cubicBezTo>
                  <a:cubicBezTo>
                    <a:pt x="224185" y="145544"/>
                    <a:pt x="224185" y="145544"/>
                    <a:pt x="196617" y="194346"/>
                  </a:cubicBezTo>
                  <a:cubicBezTo>
                    <a:pt x="196617" y="194346"/>
                    <a:pt x="196617" y="194346"/>
                    <a:pt x="229436" y="243148"/>
                  </a:cubicBezTo>
                  <a:cubicBezTo>
                    <a:pt x="234687" y="249743"/>
                    <a:pt x="234687" y="258976"/>
                    <a:pt x="230749" y="265571"/>
                  </a:cubicBezTo>
                  <a:cubicBezTo>
                    <a:pt x="230749" y="265571"/>
                    <a:pt x="230749" y="265571"/>
                    <a:pt x="195305" y="318329"/>
                  </a:cubicBezTo>
                  <a:cubicBezTo>
                    <a:pt x="188741" y="326243"/>
                    <a:pt x="178239" y="328881"/>
                    <a:pt x="169050" y="323605"/>
                  </a:cubicBezTo>
                  <a:cubicBezTo>
                    <a:pt x="169050" y="323605"/>
                    <a:pt x="169050" y="323605"/>
                    <a:pt x="167737" y="323605"/>
                  </a:cubicBezTo>
                  <a:cubicBezTo>
                    <a:pt x="159861" y="318329"/>
                    <a:pt x="157235" y="305140"/>
                    <a:pt x="162486" y="297226"/>
                  </a:cubicBezTo>
                  <a:cubicBezTo>
                    <a:pt x="162486" y="297226"/>
                    <a:pt x="162486" y="297226"/>
                    <a:pt x="191366" y="255019"/>
                  </a:cubicBezTo>
                  <a:cubicBezTo>
                    <a:pt x="191366" y="255019"/>
                    <a:pt x="191366" y="255019"/>
                    <a:pt x="167737" y="220726"/>
                  </a:cubicBezTo>
                  <a:cubicBezTo>
                    <a:pt x="167737" y="220726"/>
                    <a:pt x="167737" y="220726"/>
                    <a:pt x="70594" y="322286"/>
                  </a:cubicBezTo>
                  <a:cubicBezTo>
                    <a:pt x="65343" y="328881"/>
                    <a:pt x="54841" y="330200"/>
                    <a:pt x="46965" y="326243"/>
                  </a:cubicBezTo>
                  <a:cubicBezTo>
                    <a:pt x="45652" y="324924"/>
                    <a:pt x="44339" y="323605"/>
                    <a:pt x="44339" y="322286"/>
                  </a:cubicBezTo>
                  <a:cubicBezTo>
                    <a:pt x="36463" y="315691"/>
                    <a:pt x="36463" y="303821"/>
                    <a:pt x="43027" y="295907"/>
                  </a:cubicBezTo>
                  <a:cubicBezTo>
                    <a:pt x="43027" y="295907"/>
                    <a:pt x="43027" y="295907"/>
                    <a:pt x="144108" y="189070"/>
                  </a:cubicBezTo>
                  <a:cubicBezTo>
                    <a:pt x="144108" y="185113"/>
                    <a:pt x="145421" y="181156"/>
                    <a:pt x="148046" y="177200"/>
                  </a:cubicBezTo>
                  <a:cubicBezTo>
                    <a:pt x="148046" y="177200"/>
                    <a:pt x="148046" y="177200"/>
                    <a:pt x="190054" y="103337"/>
                  </a:cubicBezTo>
                  <a:cubicBezTo>
                    <a:pt x="190054" y="103337"/>
                    <a:pt x="190054" y="103337"/>
                    <a:pt x="151984" y="107294"/>
                  </a:cubicBezTo>
                  <a:cubicBezTo>
                    <a:pt x="151984" y="107294"/>
                    <a:pt x="151984" y="107294"/>
                    <a:pt x="119166" y="154777"/>
                  </a:cubicBezTo>
                  <a:lnTo>
                    <a:pt x="110272" y="161402"/>
                  </a:lnTo>
                  <a:lnTo>
                    <a:pt x="110027" y="158233"/>
                  </a:lnTo>
                  <a:cubicBezTo>
                    <a:pt x="99484" y="134642"/>
                    <a:pt x="99484" y="134642"/>
                    <a:pt x="99484" y="134642"/>
                  </a:cubicBezTo>
                  <a:lnTo>
                    <a:pt x="95803" y="133422"/>
                  </a:lnTo>
                  <a:lnTo>
                    <a:pt x="97670" y="130706"/>
                  </a:lnTo>
                  <a:cubicBezTo>
                    <a:pt x="102428" y="123781"/>
                    <a:pt x="111946" y="109932"/>
                    <a:pt x="130980" y="82234"/>
                  </a:cubicBezTo>
                  <a:cubicBezTo>
                    <a:pt x="133606" y="78277"/>
                    <a:pt x="137544" y="75639"/>
                    <a:pt x="141482" y="75639"/>
                  </a:cubicBezTo>
                  <a:cubicBezTo>
                    <a:pt x="141482" y="75639"/>
                    <a:pt x="141482" y="75639"/>
                    <a:pt x="221560" y="67725"/>
                  </a:cubicBezTo>
                  <a:close/>
                  <a:moveTo>
                    <a:pt x="276970" y="0"/>
                  </a:moveTo>
                  <a:cubicBezTo>
                    <a:pt x="299328" y="0"/>
                    <a:pt x="317452" y="17769"/>
                    <a:pt x="317452" y="39688"/>
                  </a:cubicBezTo>
                  <a:cubicBezTo>
                    <a:pt x="317452" y="61607"/>
                    <a:pt x="299328" y="79376"/>
                    <a:pt x="276970" y="79376"/>
                  </a:cubicBezTo>
                  <a:cubicBezTo>
                    <a:pt x="254612" y="79376"/>
                    <a:pt x="236488" y="61607"/>
                    <a:pt x="236488" y="39688"/>
                  </a:cubicBezTo>
                  <a:cubicBezTo>
                    <a:pt x="236488" y="17769"/>
                    <a:pt x="254612" y="0"/>
                    <a:pt x="276970" y="0"/>
                  </a:cubicBezTo>
                  <a:close/>
                </a:path>
              </a:pathLst>
            </a:custGeom>
            <a:solidFill>
              <a:srgbClr val="1F4C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A6CDAA0-6D9C-4A77-8561-90CD80CA833B}"/>
              </a:ext>
            </a:extLst>
          </p:cNvPr>
          <p:cNvGrpSpPr/>
          <p:nvPr/>
        </p:nvGrpSpPr>
        <p:grpSpPr>
          <a:xfrm>
            <a:off x="12434533" y="2376570"/>
            <a:ext cx="3323587" cy="1269347"/>
            <a:chOff x="4515488" y="1543827"/>
            <a:chExt cx="3323587" cy="1269347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91C1B5D6-0CCD-43A6-B918-7247C033B728}"/>
                </a:ext>
              </a:extLst>
            </p:cNvPr>
            <p:cNvGrpSpPr/>
            <p:nvPr/>
          </p:nvGrpSpPr>
          <p:grpSpPr>
            <a:xfrm>
              <a:off x="5154404" y="1543827"/>
              <a:ext cx="2684671" cy="1269347"/>
              <a:chOff x="1689561" y="2091953"/>
              <a:chExt cx="2684671" cy="1269347"/>
            </a:xfrm>
          </p:grpSpPr>
          <p:sp>
            <p:nvSpPr>
              <p:cNvPr id="19" name="文本框 21">
                <a:extLst>
                  <a:ext uri="{FF2B5EF4-FFF2-40B4-BE49-F238E27FC236}">
                    <a16:creationId xmlns:a16="http://schemas.microsoft.com/office/drawing/2014/main" id="{86C39F96-143F-4AF1-90CE-F0E734CBF417}"/>
                  </a:ext>
                </a:extLst>
              </p:cNvPr>
              <p:cNvSpPr txBox="1"/>
              <p:nvPr/>
            </p:nvSpPr>
            <p:spPr>
              <a:xfrm>
                <a:off x="1689562" y="2091953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000" b="1" dirty="0">
                    <a:cs typeface="+mn-ea"/>
                    <a:sym typeface="+mn-lt"/>
                  </a:rPr>
                  <a:t>标题添加此处</a:t>
                </a:r>
              </a:p>
            </p:txBody>
          </p:sp>
          <p:sp>
            <p:nvSpPr>
              <p:cNvPr id="20" name="文本框 22">
                <a:extLst>
                  <a:ext uri="{FF2B5EF4-FFF2-40B4-BE49-F238E27FC236}">
                    <a16:creationId xmlns:a16="http://schemas.microsoft.com/office/drawing/2014/main" id="{F726F2F1-51D4-4C84-9982-AF630A35AA80}"/>
                  </a:ext>
                </a:extLst>
              </p:cNvPr>
              <p:cNvSpPr txBox="1"/>
              <p:nvPr/>
            </p:nvSpPr>
            <p:spPr>
              <a:xfrm>
                <a:off x="1689561" y="2407193"/>
                <a:ext cx="2684671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r>
                  <a:rPr lang="en-US" altLang="zh-CN" sz="1400" dirty="0">
                    <a:cs typeface="+mn-ea"/>
                    <a:sym typeface="+mn-lt"/>
                  </a:rPr>
                  <a:t>The user can demonstrate on a projector or computer, or print the presentation and make it into</a:t>
                </a:r>
              </a:p>
            </p:txBody>
          </p:sp>
        </p:grpSp>
        <p:sp>
          <p:nvSpPr>
            <p:cNvPr id="18" name="椭圆 20">
              <a:extLst>
                <a:ext uri="{FF2B5EF4-FFF2-40B4-BE49-F238E27FC236}">
                  <a16:creationId xmlns:a16="http://schemas.microsoft.com/office/drawing/2014/main" id="{DF34FDD0-E3CE-4349-891D-8760F2DE5C6E}"/>
                </a:ext>
              </a:extLst>
            </p:cNvPr>
            <p:cNvSpPr/>
            <p:nvPr/>
          </p:nvSpPr>
          <p:spPr>
            <a:xfrm>
              <a:off x="4515488" y="1617210"/>
              <a:ext cx="398774" cy="476250"/>
            </a:xfrm>
            <a:custGeom>
              <a:avLst/>
              <a:gdLst>
                <a:gd name="connsiteX0" fmla="*/ 132196 w 277813"/>
                <a:gd name="connsiteY0" fmla="*/ 133350 h 331788"/>
                <a:gd name="connsiteX1" fmla="*/ 132196 w 277813"/>
                <a:gd name="connsiteY1" fmla="*/ 152673 h 331788"/>
                <a:gd name="connsiteX2" fmla="*/ 99724 w 277813"/>
                <a:gd name="connsiteY2" fmla="*/ 186167 h 331788"/>
                <a:gd name="connsiteX3" fmla="*/ 134793 w 277813"/>
                <a:gd name="connsiteY3" fmla="*/ 220949 h 331788"/>
                <a:gd name="connsiteX4" fmla="*/ 154276 w 277813"/>
                <a:gd name="connsiteY4" fmla="*/ 237696 h 331788"/>
                <a:gd name="connsiteX5" fmla="*/ 136092 w 277813"/>
                <a:gd name="connsiteY5" fmla="*/ 249290 h 331788"/>
                <a:gd name="connsiteX6" fmla="*/ 104920 w 277813"/>
                <a:gd name="connsiteY6" fmla="*/ 241561 h 331788"/>
                <a:gd name="connsiteX7" fmla="*/ 98425 w 277813"/>
                <a:gd name="connsiteY7" fmla="*/ 263460 h 331788"/>
                <a:gd name="connsiteX8" fmla="*/ 130897 w 277813"/>
                <a:gd name="connsiteY8" fmla="*/ 272478 h 331788"/>
                <a:gd name="connsiteX9" fmla="*/ 130897 w 277813"/>
                <a:gd name="connsiteY9" fmla="*/ 290513 h 331788"/>
                <a:gd name="connsiteX10" fmla="*/ 150380 w 277813"/>
                <a:gd name="connsiteY10" fmla="*/ 290513 h 331788"/>
                <a:gd name="connsiteX11" fmla="*/ 150380 w 277813"/>
                <a:gd name="connsiteY11" fmla="*/ 271190 h 331788"/>
                <a:gd name="connsiteX12" fmla="*/ 184150 w 277813"/>
                <a:gd name="connsiteY12" fmla="*/ 235120 h 331788"/>
                <a:gd name="connsiteX13" fmla="*/ 152978 w 277813"/>
                <a:gd name="connsiteY13" fmla="*/ 199049 h 331788"/>
                <a:gd name="connsiteX14" fmla="*/ 129598 w 277813"/>
                <a:gd name="connsiteY14" fmla="*/ 182303 h 331788"/>
                <a:gd name="connsiteX15" fmla="*/ 146483 w 277813"/>
                <a:gd name="connsiteY15" fmla="*/ 171997 h 331788"/>
                <a:gd name="connsiteX16" fmla="*/ 173759 w 277813"/>
                <a:gd name="connsiteY16" fmla="*/ 178438 h 331788"/>
                <a:gd name="connsiteX17" fmla="*/ 178955 w 277813"/>
                <a:gd name="connsiteY17" fmla="*/ 156538 h 331788"/>
                <a:gd name="connsiteX18" fmla="*/ 151679 w 277813"/>
                <a:gd name="connsiteY18" fmla="*/ 151385 h 331788"/>
                <a:gd name="connsiteX19" fmla="*/ 151679 w 277813"/>
                <a:gd name="connsiteY19" fmla="*/ 133350 h 331788"/>
                <a:gd name="connsiteX20" fmla="*/ 132196 w 277813"/>
                <a:gd name="connsiteY20" fmla="*/ 133350 h 331788"/>
                <a:gd name="connsiteX21" fmla="*/ 136310 w 277813"/>
                <a:gd name="connsiteY21" fmla="*/ 0 h 331788"/>
                <a:gd name="connsiteX22" fmla="*/ 167467 w 277813"/>
                <a:gd name="connsiteY22" fmla="*/ 3888 h 331788"/>
                <a:gd name="connsiteX23" fmla="*/ 158380 w 277813"/>
                <a:gd name="connsiteY23" fmla="*/ 25921 h 331788"/>
                <a:gd name="connsiteX24" fmla="*/ 184343 w 277813"/>
                <a:gd name="connsiteY24" fmla="*/ 6480 h 331788"/>
                <a:gd name="connsiteX25" fmla="*/ 214202 w 277813"/>
                <a:gd name="connsiteY25" fmla="*/ 9072 h 331788"/>
                <a:gd name="connsiteX26" fmla="*/ 188238 w 277813"/>
                <a:gd name="connsiteY26" fmla="*/ 62210 h 331788"/>
                <a:gd name="connsiteX27" fmla="*/ 215500 w 277813"/>
                <a:gd name="connsiteY27" fmla="*/ 62210 h 331788"/>
                <a:gd name="connsiteX28" fmla="*/ 215500 w 277813"/>
                <a:gd name="connsiteY28" fmla="*/ 81651 h 331788"/>
                <a:gd name="connsiteX29" fmla="*/ 183045 w 277813"/>
                <a:gd name="connsiteY29" fmla="*/ 81651 h 331788"/>
                <a:gd name="connsiteX30" fmla="*/ 277813 w 277813"/>
                <a:gd name="connsiteY30" fmla="*/ 243657 h 331788"/>
                <a:gd name="connsiteX31" fmla="*/ 138907 w 277813"/>
                <a:gd name="connsiteY31" fmla="*/ 331788 h 331788"/>
                <a:gd name="connsiteX32" fmla="*/ 0 w 277813"/>
                <a:gd name="connsiteY32" fmla="*/ 243657 h 331788"/>
                <a:gd name="connsiteX33" fmla="*/ 94768 w 277813"/>
                <a:gd name="connsiteY33" fmla="*/ 81651 h 331788"/>
                <a:gd name="connsiteX34" fmla="*/ 68804 w 277813"/>
                <a:gd name="connsiteY34" fmla="*/ 81651 h 331788"/>
                <a:gd name="connsiteX35" fmla="*/ 68804 w 277813"/>
                <a:gd name="connsiteY35" fmla="*/ 60914 h 331788"/>
                <a:gd name="connsiteX36" fmla="*/ 96066 w 277813"/>
                <a:gd name="connsiteY36" fmla="*/ 62210 h 331788"/>
                <a:gd name="connsiteX37" fmla="*/ 66208 w 277813"/>
                <a:gd name="connsiteY37" fmla="*/ 5184 h 331788"/>
                <a:gd name="connsiteX38" fmla="*/ 110347 w 277813"/>
                <a:gd name="connsiteY38" fmla="*/ 6480 h 331788"/>
                <a:gd name="connsiteX39" fmla="*/ 127223 w 277813"/>
                <a:gd name="connsiteY39" fmla="*/ 28513 h 331788"/>
                <a:gd name="connsiteX40" fmla="*/ 136310 w 277813"/>
                <a:gd name="connsiteY40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7813" h="331788">
                  <a:moveTo>
                    <a:pt x="132196" y="133350"/>
                  </a:moveTo>
                  <a:cubicBezTo>
                    <a:pt x="132196" y="133350"/>
                    <a:pt x="132196" y="133350"/>
                    <a:pt x="132196" y="152673"/>
                  </a:cubicBezTo>
                  <a:cubicBezTo>
                    <a:pt x="111414" y="156538"/>
                    <a:pt x="99724" y="169420"/>
                    <a:pt x="99724" y="186167"/>
                  </a:cubicBezTo>
                  <a:cubicBezTo>
                    <a:pt x="99724" y="204202"/>
                    <a:pt x="114012" y="214508"/>
                    <a:pt x="134793" y="220949"/>
                  </a:cubicBezTo>
                  <a:cubicBezTo>
                    <a:pt x="149081" y="226102"/>
                    <a:pt x="154276" y="231255"/>
                    <a:pt x="154276" y="237696"/>
                  </a:cubicBezTo>
                  <a:cubicBezTo>
                    <a:pt x="154276" y="245425"/>
                    <a:pt x="147782" y="249290"/>
                    <a:pt x="136092" y="249290"/>
                  </a:cubicBezTo>
                  <a:cubicBezTo>
                    <a:pt x="124403" y="249290"/>
                    <a:pt x="112713" y="245425"/>
                    <a:pt x="104920" y="241561"/>
                  </a:cubicBezTo>
                  <a:cubicBezTo>
                    <a:pt x="104920" y="241561"/>
                    <a:pt x="104920" y="241561"/>
                    <a:pt x="98425" y="263460"/>
                  </a:cubicBezTo>
                  <a:cubicBezTo>
                    <a:pt x="106218" y="267325"/>
                    <a:pt x="117908" y="271190"/>
                    <a:pt x="130897" y="272478"/>
                  </a:cubicBezTo>
                  <a:cubicBezTo>
                    <a:pt x="130897" y="272478"/>
                    <a:pt x="130897" y="272478"/>
                    <a:pt x="130897" y="290513"/>
                  </a:cubicBezTo>
                  <a:cubicBezTo>
                    <a:pt x="130897" y="290513"/>
                    <a:pt x="130897" y="290513"/>
                    <a:pt x="150380" y="290513"/>
                  </a:cubicBezTo>
                  <a:cubicBezTo>
                    <a:pt x="150380" y="290513"/>
                    <a:pt x="150380" y="290513"/>
                    <a:pt x="150380" y="271190"/>
                  </a:cubicBezTo>
                  <a:cubicBezTo>
                    <a:pt x="172460" y="267325"/>
                    <a:pt x="184150" y="251866"/>
                    <a:pt x="184150" y="235120"/>
                  </a:cubicBezTo>
                  <a:cubicBezTo>
                    <a:pt x="184150" y="218373"/>
                    <a:pt x="175058" y="208067"/>
                    <a:pt x="152978" y="199049"/>
                  </a:cubicBezTo>
                  <a:cubicBezTo>
                    <a:pt x="136092" y="193897"/>
                    <a:pt x="129598" y="188744"/>
                    <a:pt x="129598" y="182303"/>
                  </a:cubicBezTo>
                  <a:cubicBezTo>
                    <a:pt x="129598" y="177150"/>
                    <a:pt x="133495" y="171997"/>
                    <a:pt x="146483" y="171997"/>
                  </a:cubicBezTo>
                  <a:cubicBezTo>
                    <a:pt x="159472" y="171997"/>
                    <a:pt x="168564" y="177150"/>
                    <a:pt x="173759" y="178438"/>
                  </a:cubicBezTo>
                  <a:cubicBezTo>
                    <a:pt x="173759" y="178438"/>
                    <a:pt x="173759" y="178438"/>
                    <a:pt x="178955" y="156538"/>
                  </a:cubicBezTo>
                  <a:cubicBezTo>
                    <a:pt x="172460" y="153962"/>
                    <a:pt x="164667" y="151385"/>
                    <a:pt x="151679" y="151385"/>
                  </a:cubicBezTo>
                  <a:cubicBezTo>
                    <a:pt x="151679" y="151385"/>
                    <a:pt x="151679" y="151385"/>
                    <a:pt x="151679" y="133350"/>
                  </a:cubicBezTo>
                  <a:cubicBezTo>
                    <a:pt x="151679" y="133350"/>
                    <a:pt x="151679" y="133350"/>
                    <a:pt x="132196" y="133350"/>
                  </a:cubicBezTo>
                  <a:close/>
                  <a:moveTo>
                    <a:pt x="136310" y="0"/>
                  </a:moveTo>
                  <a:cubicBezTo>
                    <a:pt x="136310" y="0"/>
                    <a:pt x="136310" y="0"/>
                    <a:pt x="167467" y="3888"/>
                  </a:cubicBezTo>
                  <a:cubicBezTo>
                    <a:pt x="167467" y="3888"/>
                    <a:pt x="167467" y="3888"/>
                    <a:pt x="158380" y="25921"/>
                  </a:cubicBezTo>
                  <a:cubicBezTo>
                    <a:pt x="158380" y="25921"/>
                    <a:pt x="158380" y="25921"/>
                    <a:pt x="184343" y="6480"/>
                  </a:cubicBezTo>
                  <a:cubicBezTo>
                    <a:pt x="184343" y="6480"/>
                    <a:pt x="184343" y="6480"/>
                    <a:pt x="214202" y="9072"/>
                  </a:cubicBezTo>
                  <a:cubicBezTo>
                    <a:pt x="214202" y="9072"/>
                    <a:pt x="214202" y="9072"/>
                    <a:pt x="188238" y="62210"/>
                  </a:cubicBezTo>
                  <a:cubicBezTo>
                    <a:pt x="188238" y="62210"/>
                    <a:pt x="188238" y="62210"/>
                    <a:pt x="215500" y="62210"/>
                  </a:cubicBezTo>
                  <a:cubicBezTo>
                    <a:pt x="215500" y="62210"/>
                    <a:pt x="215500" y="62210"/>
                    <a:pt x="215500" y="81651"/>
                  </a:cubicBezTo>
                  <a:cubicBezTo>
                    <a:pt x="215500" y="81651"/>
                    <a:pt x="215500" y="81651"/>
                    <a:pt x="183045" y="81651"/>
                  </a:cubicBezTo>
                  <a:cubicBezTo>
                    <a:pt x="237569" y="114052"/>
                    <a:pt x="277813" y="198295"/>
                    <a:pt x="277813" y="243657"/>
                  </a:cubicBezTo>
                  <a:cubicBezTo>
                    <a:pt x="277813" y="299387"/>
                    <a:pt x="215500" y="331788"/>
                    <a:pt x="138907" y="331788"/>
                  </a:cubicBezTo>
                  <a:cubicBezTo>
                    <a:pt x="62313" y="331788"/>
                    <a:pt x="0" y="299387"/>
                    <a:pt x="0" y="243657"/>
                  </a:cubicBezTo>
                  <a:cubicBezTo>
                    <a:pt x="0" y="198295"/>
                    <a:pt x="40244" y="114052"/>
                    <a:pt x="94768" y="81651"/>
                  </a:cubicBezTo>
                  <a:cubicBezTo>
                    <a:pt x="94768" y="81651"/>
                    <a:pt x="94768" y="81651"/>
                    <a:pt x="68804" y="81651"/>
                  </a:cubicBezTo>
                  <a:cubicBezTo>
                    <a:pt x="68804" y="81651"/>
                    <a:pt x="68804" y="81651"/>
                    <a:pt x="68804" y="60914"/>
                  </a:cubicBezTo>
                  <a:cubicBezTo>
                    <a:pt x="68804" y="60914"/>
                    <a:pt x="68804" y="60914"/>
                    <a:pt x="96066" y="62210"/>
                  </a:cubicBezTo>
                  <a:cubicBezTo>
                    <a:pt x="96066" y="62210"/>
                    <a:pt x="96066" y="62210"/>
                    <a:pt x="66208" y="5184"/>
                  </a:cubicBezTo>
                  <a:cubicBezTo>
                    <a:pt x="66208" y="5184"/>
                    <a:pt x="66208" y="5184"/>
                    <a:pt x="110347" y="6480"/>
                  </a:cubicBezTo>
                  <a:cubicBezTo>
                    <a:pt x="110347" y="6480"/>
                    <a:pt x="110347" y="6480"/>
                    <a:pt x="127223" y="28513"/>
                  </a:cubicBezTo>
                  <a:cubicBezTo>
                    <a:pt x="127223" y="28513"/>
                    <a:pt x="127223" y="28513"/>
                    <a:pt x="136310" y="0"/>
                  </a:cubicBezTo>
                  <a:close/>
                </a:path>
              </a:pathLst>
            </a:custGeom>
            <a:solidFill>
              <a:srgbClr val="1F4C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251169BD-A85B-40F7-83C7-98BC8B90E772}"/>
              </a:ext>
            </a:extLst>
          </p:cNvPr>
          <p:cNvSpPr/>
          <p:nvPr/>
        </p:nvSpPr>
        <p:spPr>
          <a:xfrm>
            <a:off x="2980191" y="1338431"/>
            <a:ext cx="2958992" cy="2017907"/>
          </a:xfrm>
          <a:prstGeom prst="rect">
            <a:avLst/>
          </a:pr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0AA4E505-4598-4589-ACF3-E8963AECCC46}"/>
              </a:ext>
            </a:extLst>
          </p:cNvPr>
          <p:cNvSpPr/>
          <p:nvPr/>
        </p:nvSpPr>
        <p:spPr>
          <a:xfrm>
            <a:off x="4261978" y="2340444"/>
            <a:ext cx="3668044" cy="2501452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61FB6998-9757-4F36-9603-A4768347B8E5}"/>
              </a:ext>
            </a:extLst>
          </p:cNvPr>
          <p:cNvSpPr/>
          <p:nvPr/>
        </p:nvSpPr>
        <p:spPr>
          <a:xfrm>
            <a:off x="6252817" y="3825999"/>
            <a:ext cx="2958992" cy="2017907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F447C9A-D0AA-4347-99F4-E1F22359D7DB}"/>
              </a:ext>
            </a:extLst>
          </p:cNvPr>
          <p:cNvGrpSpPr/>
          <p:nvPr/>
        </p:nvGrpSpPr>
        <p:grpSpPr>
          <a:xfrm>
            <a:off x="1602414" y="4977107"/>
            <a:ext cx="4336769" cy="981451"/>
            <a:chOff x="1031806" y="2091953"/>
            <a:chExt cx="4336769" cy="981451"/>
          </a:xfrm>
        </p:grpSpPr>
        <p:sp>
          <p:nvSpPr>
            <p:cNvPr id="31" name="文本框 11">
              <a:extLst>
                <a:ext uri="{FF2B5EF4-FFF2-40B4-BE49-F238E27FC236}">
                  <a16:creationId xmlns:a16="http://schemas.microsoft.com/office/drawing/2014/main" id="{20AFA46D-8D83-447C-9AC7-40BE4CB6DF9B}"/>
                </a:ext>
              </a:extLst>
            </p:cNvPr>
            <p:cNvSpPr txBox="1"/>
            <p:nvPr/>
          </p:nvSpPr>
          <p:spPr>
            <a:xfrm>
              <a:off x="3366104" y="2091953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400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2" name="文本框 12">
              <a:extLst>
                <a:ext uri="{FF2B5EF4-FFF2-40B4-BE49-F238E27FC236}">
                  <a16:creationId xmlns:a16="http://schemas.microsoft.com/office/drawing/2014/main" id="{7D8442F9-8798-4234-87DF-E659C638C45C}"/>
                </a:ext>
              </a:extLst>
            </p:cNvPr>
            <p:cNvSpPr txBox="1"/>
            <p:nvPr/>
          </p:nvSpPr>
          <p:spPr>
            <a:xfrm>
              <a:off x="1031806" y="2488629"/>
              <a:ext cx="433676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zh-CN" altLang="en-US" sz="16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600" dirty="0">
                  <a:cs typeface="+mn-ea"/>
                  <a:sym typeface="+mn-lt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340207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id="{112287DB-B61F-4725-A5C4-275E0A73C9B3}"/>
              </a:ext>
            </a:extLst>
          </p:cNvPr>
          <p:cNvSpPr/>
          <p:nvPr/>
        </p:nvSpPr>
        <p:spPr>
          <a:xfrm>
            <a:off x="4048545" y="1718229"/>
            <a:ext cx="1855305" cy="1708287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D3DF7864-68EB-491B-B392-91DAAE21720D}"/>
              </a:ext>
            </a:extLst>
          </p:cNvPr>
          <p:cNvSpPr/>
          <p:nvPr/>
        </p:nvSpPr>
        <p:spPr>
          <a:xfrm>
            <a:off x="6255025" y="1718229"/>
            <a:ext cx="1855305" cy="1708287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D371113E-A5C7-427F-AD79-BA4223D2889F}"/>
              </a:ext>
            </a:extLst>
          </p:cNvPr>
          <p:cNvSpPr/>
          <p:nvPr/>
        </p:nvSpPr>
        <p:spPr>
          <a:xfrm>
            <a:off x="4048545" y="3790952"/>
            <a:ext cx="1855305" cy="1708287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AAA2CB9F-4C1F-407F-A335-8C2F76EC15D3}"/>
              </a:ext>
            </a:extLst>
          </p:cNvPr>
          <p:cNvSpPr/>
          <p:nvPr/>
        </p:nvSpPr>
        <p:spPr>
          <a:xfrm>
            <a:off x="6255025" y="3790952"/>
            <a:ext cx="1855305" cy="1708287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9556F336-5B0D-4368-9843-30E9E7E62D37}"/>
              </a:ext>
            </a:extLst>
          </p:cNvPr>
          <p:cNvSpPr txBox="1"/>
          <p:nvPr/>
        </p:nvSpPr>
        <p:spPr>
          <a:xfrm>
            <a:off x="428695" y="115644"/>
            <a:ext cx="1173719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37C6FF"/>
                    </a:gs>
                    <a:gs pos="100000">
                      <a:srgbClr val="2373F3"/>
                    </a:gs>
                  </a:gsLst>
                  <a:lin ang="162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5400" dirty="0">
              <a:gradFill>
                <a:gsLst>
                  <a:gs pos="0">
                    <a:srgbClr val="37C6FF"/>
                  </a:gs>
                  <a:gs pos="100000">
                    <a:srgbClr val="2373F3"/>
                  </a:gs>
                </a:gsLst>
                <a:lin ang="162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5D72212C-30F6-463F-A359-10825E5CB1ED}"/>
              </a:ext>
            </a:extLst>
          </p:cNvPr>
          <p:cNvSpPr txBox="1"/>
          <p:nvPr/>
        </p:nvSpPr>
        <p:spPr>
          <a:xfrm>
            <a:off x="1450747" y="346477"/>
            <a:ext cx="35624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373F3"/>
                </a:solidFill>
              </a:rPr>
              <a:t>单击此处添加标题文本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D4CDCBC-3230-45F6-A3DB-14ACFCDCC3A4}"/>
              </a:ext>
            </a:extLst>
          </p:cNvPr>
          <p:cNvGrpSpPr/>
          <p:nvPr/>
        </p:nvGrpSpPr>
        <p:grpSpPr>
          <a:xfrm>
            <a:off x="1127126" y="1891343"/>
            <a:ext cx="2743622" cy="1280556"/>
            <a:chOff x="5143079" y="1486677"/>
            <a:chExt cx="2743622" cy="1280556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1E71678-7CF2-4DEB-B6F4-4089B3093807}"/>
                </a:ext>
              </a:extLst>
            </p:cNvPr>
            <p:cNvSpPr txBox="1"/>
            <p:nvPr/>
          </p:nvSpPr>
          <p:spPr>
            <a:xfrm>
              <a:off x="5884229" y="1486677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400" b="1" dirty="0">
                  <a:cs typeface="+mn-ea"/>
                  <a:sym typeface="+mn-lt"/>
                </a:rPr>
                <a:t>标题添加此处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1AFB3DB-628F-4A5B-B410-83F7EA913DD0}"/>
                </a:ext>
              </a:extLst>
            </p:cNvPr>
            <p:cNvSpPr txBox="1"/>
            <p:nvPr/>
          </p:nvSpPr>
          <p:spPr>
            <a:xfrm>
              <a:off x="5143079" y="1936236"/>
              <a:ext cx="27436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zh-CN" altLang="en-US" sz="16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600" dirty="0"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id="{B605F52C-47EE-4B77-87C2-E4F2B07C7153}"/>
              </a:ext>
            </a:extLst>
          </p:cNvPr>
          <p:cNvSpPr/>
          <p:nvPr/>
        </p:nvSpPr>
        <p:spPr>
          <a:xfrm>
            <a:off x="4800600" y="2315197"/>
            <a:ext cx="2590800" cy="2590800"/>
          </a:xfrm>
          <a:prstGeom prst="rect">
            <a:avLst/>
          </a:prstGeom>
          <a:solidFill>
            <a:srgbClr val="2373F3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6BCDE91-BF36-42F2-81EE-697790EA0952}"/>
              </a:ext>
            </a:extLst>
          </p:cNvPr>
          <p:cNvGrpSpPr/>
          <p:nvPr/>
        </p:nvGrpSpPr>
        <p:grpSpPr>
          <a:xfrm>
            <a:off x="1127126" y="4007301"/>
            <a:ext cx="2743622" cy="1280556"/>
            <a:chOff x="5143079" y="1486677"/>
            <a:chExt cx="2743622" cy="1280556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60CA435-EB10-4473-A848-39E57F6AF209}"/>
                </a:ext>
              </a:extLst>
            </p:cNvPr>
            <p:cNvSpPr txBox="1"/>
            <p:nvPr/>
          </p:nvSpPr>
          <p:spPr>
            <a:xfrm>
              <a:off x="5884229" y="1486677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400" b="1" dirty="0">
                  <a:cs typeface="+mn-ea"/>
                  <a:sym typeface="+mn-lt"/>
                </a:rPr>
                <a:t>标题添加此处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36257BE-FED8-45A7-8866-ACA9E8992C22}"/>
                </a:ext>
              </a:extLst>
            </p:cNvPr>
            <p:cNvSpPr txBox="1"/>
            <p:nvPr/>
          </p:nvSpPr>
          <p:spPr>
            <a:xfrm>
              <a:off x="5143079" y="1936236"/>
              <a:ext cx="27436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zh-CN" altLang="en-US" sz="16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600" dirty="0"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0A68AF8-7DF4-45EC-80DD-85092727F068}"/>
              </a:ext>
            </a:extLst>
          </p:cNvPr>
          <p:cNvGrpSpPr/>
          <p:nvPr/>
        </p:nvGrpSpPr>
        <p:grpSpPr>
          <a:xfrm>
            <a:off x="8321253" y="1891343"/>
            <a:ext cx="2743621" cy="1280556"/>
            <a:chOff x="5618367" y="1486677"/>
            <a:chExt cx="2743621" cy="1280556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0B61ACB-EDE3-454E-8985-D4CF72958844}"/>
                </a:ext>
              </a:extLst>
            </p:cNvPr>
            <p:cNvSpPr txBox="1"/>
            <p:nvPr/>
          </p:nvSpPr>
          <p:spPr>
            <a:xfrm>
              <a:off x="5618367" y="1486677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dirty="0">
                  <a:cs typeface="+mn-ea"/>
                  <a:sym typeface="+mn-lt"/>
                </a:rPr>
                <a:t>标题添加此处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943BE6F-49EC-4761-ABFE-90FF73AA0A8D}"/>
                </a:ext>
              </a:extLst>
            </p:cNvPr>
            <p:cNvSpPr txBox="1"/>
            <p:nvPr/>
          </p:nvSpPr>
          <p:spPr>
            <a:xfrm>
              <a:off x="5618367" y="1936236"/>
              <a:ext cx="274362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 sz="16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600" dirty="0"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79465280-6F07-45FB-9F5F-0AE42CE07A61}"/>
              </a:ext>
            </a:extLst>
          </p:cNvPr>
          <p:cNvGrpSpPr/>
          <p:nvPr/>
        </p:nvGrpSpPr>
        <p:grpSpPr>
          <a:xfrm>
            <a:off x="8321253" y="4007301"/>
            <a:ext cx="2743621" cy="1280556"/>
            <a:chOff x="5618367" y="1486677"/>
            <a:chExt cx="2743621" cy="1280556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ED048F5-5DC6-4569-AE45-D188D68931DB}"/>
                </a:ext>
              </a:extLst>
            </p:cNvPr>
            <p:cNvSpPr txBox="1"/>
            <p:nvPr/>
          </p:nvSpPr>
          <p:spPr>
            <a:xfrm>
              <a:off x="5618367" y="1486677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dirty="0">
                  <a:cs typeface="+mn-ea"/>
                  <a:sym typeface="+mn-lt"/>
                </a:rPr>
                <a:t>标题添加此处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EA2B233-CF6D-4CED-B62D-11D604BAA3FE}"/>
                </a:ext>
              </a:extLst>
            </p:cNvPr>
            <p:cNvSpPr txBox="1"/>
            <p:nvPr/>
          </p:nvSpPr>
          <p:spPr>
            <a:xfrm>
              <a:off x="5618367" y="1936236"/>
              <a:ext cx="274362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 sz="16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600" dirty="0"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4" name="图形 2" descr="日程表 纯色填充">
            <a:extLst>
              <a:ext uri="{FF2B5EF4-FFF2-40B4-BE49-F238E27FC236}">
                <a16:creationId xmlns:a16="http://schemas.microsoft.com/office/drawing/2014/main" id="{ED7A4F1C-5679-4924-8206-A447A8A22F38}"/>
              </a:ext>
            </a:extLst>
          </p:cNvPr>
          <p:cNvGrpSpPr/>
          <p:nvPr/>
        </p:nvGrpSpPr>
        <p:grpSpPr>
          <a:xfrm>
            <a:off x="5612631" y="3170833"/>
            <a:ext cx="966735" cy="966735"/>
            <a:chOff x="5612631" y="3170833"/>
            <a:chExt cx="966735" cy="966735"/>
          </a:xfrm>
          <a:solidFill>
            <a:schemeClr val="bg1"/>
          </a:solidFill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F76DA6A0-E3F5-4EE4-976C-E74D3BA66701}"/>
                </a:ext>
              </a:extLst>
            </p:cNvPr>
            <p:cNvSpPr/>
            <p:nvPr/>
          </p:nvSpPr>
          <p:spPr>
            <a:xfrm>
              <a:off x="5783232" y="3170833"/>
              <a:ext cx="85300" cy="170600"/>
            </a:xfrm>
            <a:custGeom>
              <a:avLst/>
              <a:gdLst>
                <a:gd name="connsiteX0" fmla="*/ 42650 w 85300"/>
                <a:gd name="connsiteY0" fmla="*/ 170600 h 170600"/>
                <a:gd name="connsiteX1" fmla="*/ 85300 w 85300"/>
                <a:gd name="connsiteY1" fmla="*/ 127950 h 170600"/>
                <a:gd name="connsiteX2" fmla="*/ 85300 w 85300"/>
                <a:gd name="connsiteY2" fmla="*/ 42650 h 170600"/>
                <a:gd name="connsiteX3" fmla="*/ 42650 w 85300"/>
                <a:gd name="connsiteY3" fmla="*/ 0 h 170600"/>
                <a:gd name="connsiteX4" fmla="*/ 0 w 85300"/>
                <a:gd name="connsiteY4" fmla="*/ 42650 h 170600"/>
                <a:gd name="connsiteX5" fmla="*/ 0 w 85300"/>
                <a:gd name="connsiteY5" fmla="*/ 127950 h 170600"/>
                <a:gd name="connsiteX6" fmla="*/ 42650 w 85300"/>
                <a:gd name="connsiteY6" fmla="*/ 170600 h 17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300" h="170600">
                  <a:moveTo>
                    <a:pt x="42650" y="170600"/>
                  </a:moveTo>
                  <a:cubicBezTo>
                    <a:pt x="66818" y="170600"/>
                    <a:pt x="85300" y="152119"/>
                    <a:pt x="85300" y="127950"/>
                  </a:cubicBezTo>
                  <a:lnTo>
                    <a:pt x="85300" y="42650"/>
                  </a:lnTo>
                  <a:cubicBezTo>
                    <a:pt x="85300" y="18482"/>
                    <a:pt x="66818" y="0"/>
                    <a:pt x="42650" y="0"/>
                  </a:cubicBezTo>
                  <a:cubicBezTo>
                    <a:pt x="18482" y="0"/>
                    <a:pt x="0" y="18482"/>
                    <a:pt x="0" y="42650"/>
                  </a:cubicBezTo>
                  <a:lnTo>
                    <a:pt x="0" y="127950"/>
                  </a:lnTo>
                  <a:cubicBezTo>
                    <a:pt x="0" y="152119"/>
                    <a:pt x="18482" y="170600"/>
                    <a:pt x="42650" y="170600"/>
                  </a:cubicBezTo>
                  <a:close/>
                </a:path>
              </a:pathLst>
            </a:custGeom>
            <a:solidFill>
              <a:schemeClr val="bg1"/>
            </a:solidFill>
            <a:ln w="141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4A39E5C7-1A98-4EB1-96A8-3AB016F94B03}"/>
                </a:ext>
              </a:extLst>
            </p:cNvPr>
            <p:cNvSpPr/>
            <p:nvPr/>
          </p:nvSpPr>
          <p:spPr>
            <a:xfrm>
              <a:off x="5612631" y="3512034"/>
              <a:ext cx="966735" cy="625534"/>
            </a:xfrm>
            <a:custGeom>
              <a:avLst/>
              <a:gdLst>
                <a:gd name="connsiteX0" fmla="*/ 85300 w 966735"/>
                <a:gd name="connsiteY0" fmla="*/ 426501 h 625534"/>
                <a:gd name="connsiteX1" fmla="*/ 312767 w 966735"/>
                <a:gd name="connsiteY1" fmla="*/ 426501 h 625534"/>
                <a:gd name="connsiteX2" fmla="*/ 312767 w 966735"/>
                <a:gd name="connsiteY2" fmla="*/ 540235 h 625534"/>
                <a:gd name="connsiteX3" fmla="*/ 85300 w 966735"/>
                <a:gd name="connsiteY3" fmla="*/ 540235 h 625534"/>
                <a:gd name="connsiteX4" fmla="*/ 85300 w 966735"/>
                <a:gd name="connsiteY4" fmla="*/ 426501 h 625534"/>
                <a:gd name="connsiteX5" fmla="*/ 85300 w 966735"/>
                <a:gd name="connsiteY5" fmla="*/ 255901 h 625534"/>
                <a:gd name="connsiteX6" fmla="*/ 312767 w 966735"/>
                <a:gd name="connsiteY6" fmla="*/ 255901 h 625534"/>
                <a:gd name="connsiteX7" fmla="*/ 312767 w 966735"/>
                <a:gd name="connsiteY7" fmla="*/ 369634 h 625534"/>
                <a:gd name="connsiteX8" fmla="*/ 85300 w 966735"/>
                <a:gd name="connsiteY8" fmla="*/ 369634 h 625534"/>
                <a:gd name="connsiteX9" fmla="*/ 85300 w 966735"/>
                <a:gd name="connsiteY9" fmla="*/ 255901 h 625534"/>
                <a:gd name="connsiteX10" fmla="*/ 85300 w 966735"/>
                <a:gd name="connsiteY10" fmla="*/ 85300 h 625534"/>
                <a:gd name="connsiteX11" fmla="*/ 312767 w 966735"/>
                <a:gd name="connsiteY11" fmla="*/ 85300 h 625534"/>
                <a:gd name="connsiteX12" fmla="*/ 312767 w 966735"/>
                <a:gd name="connsiteY12" fmla="*/ 199034 h 625534"/>
                <a:gd name="connsiteX13" fmla="*/ 85300 w 966735"/>
                <a:gd name="connsiteY13" fmla="*/ 199034 h 625534"/>
                <a:gd name="connsiteX14" fmla="*/ 85300 w 966735"/>
                <a:gd name="connsiteY14" fmla="*/ 85300 h 625534"/>
                <a:gd name="connsiteX15" fmla="*/ 597101 w 966735"/>
                <a:gd name="connsiteY15" fmla="*/ 85300 h 625534"/>
                <a:gd name="connsiteX16" fmla="*/ 597101 w 966735"/>
                <a:gd name="connsiteY16" fmla="*/ 199034 h 625534"/>
                <a:gd name="connsiteX17" fmla="*/ 369634 w 966735"/>
                <a:gd name="connsiteY17" fmla="*/ 199034 h 625534"/>
                <a:gd name="connsiteX18" fmla="*/ 369634 w 966735"/>
                <a:gd name="connsiteY18" fmla="*/ 85300 h 625534"/>
                <a:gd name="connsiteX19" fmla="*/ 597101 w 966735"/>
                <a:gd name="connsiteY19" fmla="*/ 85300 h 625534"/>
                <a:gd name="connsiteX20" fmla="*/ 881435 w 966735"/>
                <a:gd name="connsiteY20" fmla="*/ 85300 h 625534"/>
                <a:gd name="connsiteX21" fmla="*/ 881435 w 966735"/>
                <a:gd name="connsiteY21" fmla="*/ 199034 h 625534"/>
                <a:gd name="connsiteX22" fmla="*/ 653968 w 966735"/>
                <a:gd name="connsiteY22" fmla="*/ 199034 h 625534"/>
                <a:gd name="connsiteX23" fmla="*/ 653968 w 966735"/>
                <a:gd name="connsiteY23" fmla="*/ 85300 h 625534"/>
                <a:gd name="connsiteX24" fmla="*/ 881435 w 966735"/>
                <a:gd name="connsiteY24" fmla="*/ 85300 h 625534"/>
                <a:gd name="connsiteX25" fmla="*/ 881435 w 966735"/>
                <a:gd name="connsiteY25" fmla="*/ 369634 h 625534"/>
                <a:gd name="connsiteX26" fmla="*/ 653968 w 966735"/>
                <a:gd name="connsiteY26" fmla="*/ 369634 h 625534"/>
                <a:gd name="connsiteX27" fmla="*/ 653968 w 966735"/>
                <a:gd name="connsiteY27" fmla="*/ 255901 h 625534"/>
                <a:gd name="connsiteX28" fmla="*/ 881435 w 966735"/>
                <a:gd name="connsiteY28" fmla="*/ 255901 h 625534"/>
                <a:gd name="connsiteX29" fmla="*/ 881435 w 966735"/>
                <a:gd name="connsiteY29" fmla="*/ 369634 h 625534"/>
                <a:gd name="connsiteX30" fmla="*/ 881435 w 966735"/>
                <a:gd name="connsiteY30" fmla="*/ 540235 h 625534"/>
                <a:gd name="connsiteX31" fmla="*/ 653968 w 966735"/>
                <a:gd name="connsiteY31" fmla="*/ 540235 h 625534"/>
                <a:gd name="connsiteX32" fmla="*/ 653968 w 966735"/>
                <a:gd name="connsiteY32" fmla="*/ 426501 h 625534"/>
                <a:gd name="connsiteX33" fmla="*/ 881435 w 966735"/>
                <a:gd name="connsiteY33" fmla="*/ 426501 h 625534"/>
                <a:gd name="connsiteX34" fmla="*/ 881435 w 966735"/>
                <a:gd name="connsiteY34" fmla="*/ 540235 h 625534"/>
                <a:gd name="connsiteX35" fmla="*/ 369634 w 966735"/>
                <a:gd name="connsiteY35" fmla="*/ 369634 h 625534"/>
                <a:gd name="connsiteX36" fmla="*/ 369634 w 966735"/>
                <a:gd name="connsiteY36" fmla="*/ 255901 h 625534"/>
                <a:gd name="connsiteX37" fmla="*/ 597101 w 966735"/>
                <a:gd name="connsiteY37" fmla="*/ 255901 h 625534"/>
                <a:gd name="connsiteX38" fmla="*/ 597101 w 966735"/>
                <a:gd name="connsiteY38" fmla="*/ 369634 h 625534"/>
                <a:gd name="connsiteX39" fmla="*/ 369634 w 966735"/>
                <a:gd name="connsiteY39" fmla="*/ 369634 h 625534"/>
                <a:gd name="connsiteX40" fmla="*/ 369634 w 966735"/>
                <a:gd name="connsiteY40" fmla="*/ 540235 h 625534"/>
                <a:gd name="connsiteX41" fmla="*/ 369634 w 966735"/>
                <a:gd name="connsiteY41" fmla="*/ 426501 h 625534"/>
                <a:gd name="connsiteX42" fmla="*/ 597101 w 966735"/>
                <a:gd name="connsiteY42" fmla="*/ 426501 h 625534"/>
                <a:gd name="connsiteX43" fmla="*/ 597101 w 966735"/>
                <a:gd name="connsiteY43" fmla="*/ 540235 h 625534"/>
                <a:gd name="connsiteX44" fmla="*/ 369634 w 966735"/>
                <a:gd name="connsiteY44" fmla="*/ 540235 h 625534"/>
                <a:gd name="connsiteX45" fmla="*/ 0 w 966735"/>
                <a:gd name="connsiteY45" fmla="*/ 625535 h 625534"/>
                <a:gd name="connsiteX46" fmla="*/ 966735 w 966735"/>
                <a:gd name="connsiteY46" fmla="*/ 625535 h 625534"/>
                <a:gd name="connsiteX47" fmla="*/ 966735 w 966735"/>
                <a:gd name="connsiteY47" fmla="*/ 0 h 625534"/>
                <a:gd name="connsiteX48" fmla="*/ 0 w 966735"/>
                <a:gd name="connsiteY48" fmla="*/ 0 h 625534"/>
                <a:gd name="connsiteX49" fmla="*/ 0 w 966735"/>
                <a:gd name="connsiteY49" fmla="*/ 625535 h 625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966735" h="625534">
                  <a:moveTo>
                    <a:pt x="85300" y="426501"/>
                  </a:moveTo>
                  <a:lnTo>
                    <a:pt x="312767" y="426501"/>
                  </a:lnTo>
                  <a:lnTo>
                    <a:pt x="312767" y="540235"/>
                  </a:lnTo>
                  <a:lnTo>
                    <a:pt x="85300" y="540235"/>
                  </a:lnTo>
                  <a:lnTo>
                    <a:pt x="85300" y="426501"/>
                  </a:lnTo>
                  <a:close/>
                  <a:moveTo>
                    <a:pt x="85300" y="255901"/>
                  </a:moveTo>
                  <a:lnTo>
                    <a:pt x="312767" y="255901"/>
                  </a:lnTo>
                  <a:lnTo>
                    <a:pt x="312767" y="369634"/>
                  </a:lnTo>
                  <a:lnTo>
                    <a:pt x="85300" y="369634"/>
                  </a:lnTo>
                  <a:lnTo>
                    <a:pt x="85300" y="255901"/>
                  </a:lnTo>
                  <a:close/>
                  <a:moveTo>
                    <a:pt x="85300" y="85300"/>
                  </a:moveTo>
                  <a:lnTo>
                    <a:pt x="312767" y="85300"/>
                  </a:lnTo>
                  <a:lnTo>
                    <a:pt x="312767" y="199034"/>
                  </a:lnTo>
                  <a:lnTo>
                    <a:pt x="85300" y="199034"/>
                  </a:lnTo>
                  <a:lnTo>
                    <a:pt x="85300" y="85300"/>
                  </a:lnTo>
                  <a:close/>
                  <a:moveTo>
                    <a:pt x="597101" y="85300"/>
                  </a:moveTo>
                  <a:lnTo>
                    <a:pt x="597101" y="199034"/>
                  </a:lnTo>
                  <a:lnTo>
                    <a:pt x="369634" y="199034"/>
                  </a:lnTo>
                  <a:lnTo>
                    <a:pt x="369634" y="85300"/>
                  </a:lnTo>
                  <a:lnTo>
                    <a:pt x="597101" y="85300"/>
                  </a:lnTo>
                  <a:close/>
                  <a:moveTo>
                    <a:pt x="881435" y="85300"/>
                  </a:moveTo>
                  <a:lnTo>
                    <a:pt x="881435" y="199034"/>
                  </a:lnTo>
                  <a:lnTo>
                    <a:pt x="653968" y="199034"/>
                  </a:lnTo>
                  <a:lnTo>
                    <a:pt x="653968" y="85300"/>
                  </a:lnTo>
                  <a:lnTo>
                    <a:pt x="881435" y="85300"/>
                  </a:lnTo>
                  <a:close/>
                  <a:moveTo>
                    <a:pt x="881435" y="369634"/>
                  </a:moveTo>
                  <a:lnTo>
                    <a:pt x="653968" y="369634"/>
                  </a:lnTo>
                  <a:lnTo>
                    <a:pt x="653968" y="255901"/>
                  </a:lnTo>
                  <a:lnTo>
                    <a:pt x="881435" y="255901"/>
                  </a:lnTo>
                  <a:lnTo>
                    <a:pt x="881435" y="369634"/>
                  </a:lnTo>
                  <a:close/>
                  <a:moveTo>
                    <a:pt x="881435" y="540235"/>
                  </a:moveTo>
                  <a:lnTo>
                    <a:pt x="653968" y="540235"/>
                  </a:lnTo>
                  <a:lnTo>
                    <a:pt x="653968" y="426501"/>
                  </a:lnTo>
                  <a:lnTo>
                    <a:pt x="881435" y="426501"/>
                  </a:lnTo>
                  <a:lnTo>
                    <a:pt x="881435" y="540235"/>
                  </a:lnTo>
                  <a:close/>
                  <a:moveTo>
                    <a:pt x="369634" y="369634"/>
                  </a:moveTo>
                  <a:lnTo>
                    <a:pt x="369634" y="255901"/>
                  </a:lnTo>
                  <a:lnTo>
                    <a:pt x="597101" y="255901"/>
                  </a:lnTo>
                  <a:lnTo>
                    <a:pt x="597101" y="369634"/>
                  </a:lnTo>
                  <a:lnTo>
                    <a:pt x="369634" y="369634"/>
                  </a:lnTo>
                  <a:close/>
                  <a:moveTo>
                    <a:pt x="369634" y="540235"/>
                  </a:moveTo>
                  <a:lnTo>
                    <a:pt x="369634" y="426501"/>
                  </a:lnTo>
                  <a:lnTo>
                    <a:pt x="597101" y="426501"/>
                  </a:lnTo>
                  <a:lnTo>
                    <a:pt x="597101" y="540235"/>
                  </a:lnTo>
                  <a:lnTo>
                    <a:pt x="369634" y="540235"/>
                  </a:lnTo>
                  <a:close/>
                  <a:moveTo>
                    <a:pt x="0" y="625535"/>
                  </a:moveTo>
                  <a:lnTo>
                    <a:pt x="966735" y="625535"/>
                  </a:lnTo>
                  <a:lnTo>
                    <a:pt x="966735" y="0"/>
                  </a:lnTo>
                  <a:lnTo>
                    <a:pt x="0" y="0"/>
                  </a:lnTo>
                  <a:lnTo>
                    <a:pt x="0" y="625535"/>
                  </a:lnTo>
                  <a:close/>
                </a:path>
              </a:pathLst>
            </a:custGeom>
            <a:solidFill>
              <a:schemeClr val="bg1"/>
            </a:solidFill>
            <a:ln w="141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84B605A6-2322-4D42-93FD-BE9DF0E701F9}"/>
                </a:ext>
              </a:extLst>
            </p:cNvPr>
            <p:cNvSpPr/>
            <p:nvPr/>
          </p:nvSpPr>
          <p:spPr>
            <a:xfrm>
              <a:off x="6323466" y="3170833"/>
              <a:ext cx="85300" cy="170600"/>
            </a:xfrm>
            <a:custGeom>
              <a:avLst/>
              <a:gdLst>
                <a:gd name="connsiteX0" fmla="*/ 42650 w 85300"/>
                <a:gd name="connsiteY0" fmla="*/ 170600 h 170600"/>
                <a:gd name="connsiteX1" fmla="*/ 85300 w 85300"/>
                <a:gd name="connsiteY1" fmla="*/ 127950 h 170600"/>
                <a:gd name="connsiteX2" fmla="*/ 85300 w 85300"/>
                <a:gd name="connsiteY2" fmla="*/ 42650 h 170600"/>
                <a:gd name="connsiteX3" fmla="*/ 42650 w 85300"/>
                <a:gd name="connsiteY3" fmla="*/ 0 h 170600"/>
                <a:gd name="connsiteX4" fmla="*/ 0 w 85300"/>
                <a:gd name="connsiteY4" fmla="*/ 42650 h 170600"/>
                <a:gd name="connsiteX5" fmla="*/ 0 w 85300"/>
                <a:gd name="connsiteY5" fmla="*/ 127950 h 170600"/>
                <a:gd name="connsiteX6" fmla="*/ 42650 w 85300"/>
                <a:gd name="connsiteY6" fmla="*/ 170600 h 17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300" h="170600">
                  <a:moveTo>
                    <a:pt x="42650" y="170600"/>
                  </a:moveTo>
                  <a:cubicBezTo>
                    <a:pt x="66818" y="170600"/>
                    <a:pt x="85300" y="152119"/>
                    <a:pt x="85300" y="127950"/>
                  </a:cubicBezTo>
                  <a:lnTo>
                    <a:pt x="85300" y="42650"/>
                  </a:lnTo>
                  <a:cubicBezTo>
                    <a:pt x="85300" y="18482"/>
                    <a:pt x="66818" y="0"/>
                    <a:pt x="42650" y="0"/>
                  </a:cubicBezTo>
                  <a:cubicBezTo>
                    <a:pt x="18482" y="0"/>
                    <a:pt x="0" y="18482"/>
                    <a:pt x="0" y="42650"/>
                  </a:cubicBezTo>
                  <a:lnTo>
                    <a:pt x="0" y="127950"/>
                  </a:lnTo>
                  <a:cubicBezTo>
                    <a:pt x="0" y="152119"/>
                    <a:pt x="18482" y="170600"/>
                    <a:pt x="42650" y="170600"/>
                  </a:cubicBezTo>
                  <a:close/>
                </a:path>
              </a:pathLst>
            </a:custGeom>
            <a:solidFill>
              <a:schemeClr val="bg1"/>
            </a:solidFill>
            <a:ln w="141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6F2FA24F-4DE3-4581-8AAC-E4C991591BF7}"/>
                </a:ext>
              </a:extLst>
            </p:cNvPr>
            <p:cNvSpPr/>
            <p:nvPr/>
          </p:nvSpPr>
          <p:spPr>
            <a:xfrm>
              <a:off x="5612631" y="3256133"/>
              <a:ext cx="966735" cy="199033"/>
            </a:xfrm>
            <a:custGeom>
              <a:avLst/>
              <a:gdLst>
                <a:gd name="connsiteX0" fmla="*/ 853002 w 966735"/>
                <a:gd name="connsiteY0" fmla="*/ 0 h 199033"/>
                <a:gd name="connsiteX1" fmla="*/ 853002 w 966735"/>
                <a:gd name="connsiteY1" fmla="*/ 42650 h 199033"/>
                <a:gd name="connsiteX2" fmla="*/ 753485 w 966735"/>
                <a:gd name="connsiteY2" fmla="*/ 142167 h 199033"/>
                <a:gd name="connsiteX3" fmla="*/ 653968 w 966735"/>
                <a:gd name="connsiteY3" fmla="*/ 42650 h 199033"/>
                <a:gd name="connsiteX4" fmla="*/ 653968 w 966735"/>
                <a:gd name="connsiteY4" fmla="*/ 0 h 199033"/>
                <a:gd name="connsiteX5" fmla="*/ 312767 w 966735"/>
                <a:gd name="connsiteY5" fmla="*/ 0 h 199033"/>
                <a:gd name="connsiteX6" fmla="*/ 312767 w 966735"/>
                <a:gd name="connsiteY6" fmla="*/ 42650 h 199033"/>
                <a:gd name="connsiteX7" fmla="*/ 213250 w 966735"/>
                <a:gd name="connsiteY7" fmla="*/ 142167 h 199033"/>
                <a:gd name="connsiteX8" fmla="*/ 113734 w 966735"/>
                <a:gd name="connsiteY8" fmla="*/ 42650 h 199033"/>
                <a:gd name="connsiteX9" fmla="*/ 113734 w 966735"/>
                <a:gd name="connsiteY9" fmla="*/ 0 h 199033"/>
                <a:gd name="connsiteX10" fmla="*/ 0 w 966735"/>
                <a:gd name="connsiteY10" fmla="*/ 0 h 199033"/>
                <a:gd name="connsiteX11" fmla="*/ 0 w 966735"/>
                <a:gd name="connsiteY11" fmla="*/ 199034 h 199033"/>
                <a:gd name="connsiteX12" fmla="*/ 966735 w 966735"/>
                <a:gd name="connsiteY12" fmla="*/ 199034 h 199033"/>
                <a:gd name="connsiteX13" fmla="*/ 966735 w 966735"/>
                <a:gd name="connsiteY13" fmla="*/ 0 h 199033"/>
                <a:gd name="connsiteX14" fmla="*/ 853002 w 966735"/>
                <a:gd name="connsiteY14" fmla="*/ 0 h 199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66735" h="199033">
                  <a:moveTo>
                    <a:pt x="853002" y="0"/>
                  </a:moveTo>
                  <a:lnTo>
                    <a:pt x="853002" y="42650"/>
                  </a:lnTo>
                  <a:cubicBezTo>
                    <a:pt x="853002" y="98095"/>
                    <a:pt x="808930" y="142167"/>
                    <a:pt x="753485" y="142167"/>
                  </a:cubicBezTo>
                  <a:cubicBezTo>
                    <a:pt x="698040" y="142167"/>
                    <a:pt x="653968" y="98095"/>
                    <a:pt x="653968" y="42650"/>
                  </a:cubicBezTo>
                  <a:lnTo>
                    <a:pt x="653968" y="0"/>
                  </a:lnTo>
                  <a:lnTo>
                    <a:pt x="312767" y="0"/>
                  </a:lnTo>
                  <a:lnTo>
                    <a:pt x="312767" y="42650"/>
                  </a:lnTo>
                  <a:cubicBezTo>
                    <a:pt x="312767" y="98095"/>
                    <a:pt x="268696" y="142167"/>
                    <a:pt x="213250" y="142167"/>
                  </a:cubicBezTo>
                  <a:cubicBezTo>
                    <a:pt x="157805" y="142167"/>
                    <a:pt x="113734" y="98095"/>
                    <a:pt x="113734" y="42650"/>
                  </a:cubicBezTo>
                  <a:lnTo>
                    <a:pt x="113734" y="0"/>
                  </a:lnTo>
                  <a:lnTo>
                    <a:pt x="0" y="0"/>
                  </a:lnTo>
                  <a:lnTo>
                    <a:pt x="0" y="199034"/>
                  </a:lnTo>
                  <a:lnTo>
                    <a:pt x="966735" y="199034"/>
                  </a:lnTo>
                  <a:lnTo>
                    <a:pt x="966735" y="0"/>
                  </a:lnTo>
                  <a:lnTo>
                    <a:pt x="853002" y="0"/>
                  </a:lnTo>
                  <a:close/>
                </a:path>
              </a:pathLst>
            </a:custGeom>
            <a:solidFill>
              <a:schemeClr val="bg1"/>
            </a:solidFill>
            <a:ln w="141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096087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>
            <a:extLst>
              <a:ext uri="{FF2B5EF4-FFF2-40B4-BE49-F238E27FC236}">
                <a16:creationId xmlns:a16="http://schemas.microsoft.com/office/drawing/2014/main" id="{9556F336-5B0D-4368-9843-30E9E7E62D37}"/>
              </a:ext>
            </a:extLst>
          </p:cNvPr>
          <p:cNvSpPr txBox="1"/>
          <p:nvPr/>
        </p:nvSpPr>
        <p:spPr>
          <a:xfrm>
            <a:off x="428695" y="115644"/>
            <a:ext cx="1173719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37C6FF"/>
                    </a:gs>
                    <a:gs pos="100000">
                      <a:srgbClr val="2373F3"/>
                    </a:gs>
                  </a:gsLst>
                  <a:lin ang="162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5400" dirty="0">
              <a:gradFill>
                <a:gsLst>
                  <a:gs pos="0">
                    <a:srgbClr val="37C6FF"/>
                  </a:gs>
                  <a:gs pos="100000">
                    <a:srgbClr val="2373F3"/>
                  </a:gs>
                </a:gsLst>
                <a:lin ang="162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5D72212C-30F6-463F-A359-10825E5CB1ED}"/>
              </a:ext>
            </a:extLst>
          </p:cNvPr>
          <p:cNvSpPr txBox="1"/>
          <p:nvPr/>
        </p:nvSpPr>
        <p:spPr>
          <a:xfrm>
            <a:off x="1450747" y="346477"/>
            <a:ext cx="35624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373F3"/>
                </a:solidFill>
              </a:rPr>
              <a:t>单击此处添加标题文本</a:t>
            </a:r>
          </a:p>
        </p:txBody>
      </p:sp>
      <p:pic>
        <p:nvPicPr>
          <p:cNvPr id="4" name="图片占位符 9">
            <a:extLst>
              <a:ext uri="{FF2B5EF4-FFF2-40B4-BE49-F238E27FC236}">
                <a16:creationId xmlns:a16="http://schemas.microsoft.com/office/drawing/2014/main" id="{F843D08E-E4BF-4916-B55F-83D43D1475B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00035" y="1172618"/>
            <a:ext cx="5806593" cy="4602286"/>
          </a:xfrm>
          <a:custGeom>
            <a:avLst/>
            <a:gdLst>
              <a:gd name="connsiteX0" fmla="*/ 2821974 w 7134263"/>
              <a:gd name="connsiteY0" fmla="*/ 3109303 h 5913912"/>
              <a:gd name="connsiteX1" fmla="*/ 4153631 w 7134263"/>
              <a:gd name="connsiteY1" fmla="*/ 4511608 h 5913912"/>
              <a:gd name="connsiteX2" fmla="*/ 2821974 w 7134263"/>
              <a:gd name="connsiteY2" fmla="*/ 5913912 h 5913912"/>
              <a:gd name="connsiteX3" fmla="*/ 1490316 w 7134263"/>
              <a:gd name="connsiteY3" fmla="*/ 4511608 h 5913912"/>
              <a:gd name="connsiteX4" fmla="*/ 5802606 w 7134263"/>
              <a:gd name="connsiteY4" fmla="*/ 3109302 h 5913912"/>
              <a:gd name="connsiteX5" fmla="*/ 7134263 w 7134263"/>
              <a:gd name="connsiteY5" fmla="*/ 4511607 h 5913912"/>
              <a:gd name="connsiteX6" fmla="*/ 5802606 w 7134263"/>
              <a:gd name="connsiteY6" fmla="*/ 5913911 h 5913912"/>
              <a:gd name="connsiteX7" fmla="*/ 4470948 w 7134263"/>
              <a:gd name="connsiteY7" fmla="*/ 4511607 h 5913912"/>
              <a:gd name="connsiteX8" fmla="*/ 4312290 w 7134263"/>
              <a:gd name="connsiteY8" fmla="*/ 1562733 h 5913912"/>
              <a:gd name="connsiteX9" fmla="*/ 5643947 w 7134263"/>
              <a:gd name="connsiteY9" fmla="*/ 2965038 h 5913912"/>
              <a:gd name="connsiteX10" fmla="*/ 4312290 w 7134263"/>
              <a:gd name="connsiteY10" fmla="*/ 4367342 h 5913912"/>
              <a:gd name="connsiteX11" fmla="*/ 2980632 w 7134263"/>
              <a:gd name="connsiteY11" fmla="*/ 2965038 h 5913912"/>
              <a:gd name="connsiteX12" fmla="*/ 1331658 w 7134263"/>
              <a:gd name="connsiteY12" fmla="*/ 1562733 h 5913912"/>
              <a:gd name="connsiteX13" fmla="*/ 2663315 w 7134263"/>
              <a:gd name="connsiteY13" fmla="*/ 2965038 h 5913912"/>
              <a:gd name="connsiteX14" fmla="*/ 1331658 w 7134263"/>
              <a:gd name="connsiteY14" fmla="*/ 4367342 h 5913912"/>
              <a:gd name="connsiteX15" fmla="*/ 0 w 7134263"/>
              <a:gd name="connsiteY15" fmla="*/ 2965038 h 5913912"/>
              <a:gd name="connsiteX16" fmla="*/ 5802606 w 7134263"/>
              <a:gd name="connsiteY16" fmla="*/ 0 h 5913912"/>
              <a:gd name="connsiteX17" fmla="*/ 7134263 w 7134263"/>
              <a:gd name="connsiteY17" fmla="*/ 1402305 h 5913912"/>
              <a:gd name="connsiteX18" fmla="*/ 5802606 w 7134263"/>
              <a:gd name="connsiteY18" fmla="*/ 2804609 h 5913912"/>
              <a:gd name="connsiteX19" fmla="*/ 4470948 w 7134263"/>
              <a:gd name="connsiteY19" fmla="*/ 1402305 h 5913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134263" h="5913912">
                <a:moveTo>
                  <a:pt x="2821974" y="3109303"/>
                </a:moveTo>
                <a:lnTo>
                  <a:pt x="4153631" y="4511608"/>
                </a:lnTo>
                <a:lnTo>
                  <a:pt x="2821974" y="5913912"/>
                </a:lnTo>
                <a:lnTo>
                  <a:pt x="1490316" y="4511608"/>
                </a:lnTo>
                <a:close/>
                <a:moveTo>
                  <a:pt x="5802606" y="3109302"/>
                </a:moveTo>
                <a:lnTo>
                  <a:pt x="7134263" y="4511607"/>
                </a:lnTo>
                <a:lnTo>
                  <a:pt x="5802606" y="5913911"/>
                </a:lnTo>
                <a:lnTo>
                  <a:pt x="4470948" y="4511607"/>
                </a:lnTo>
                <a:close/>
                <a:moveTo>
                  <a:pt x="4312290" y="1562733"/>
                </a:moveTo>
                <a:lnTo>
                  <a:pt x="5643947" y="2965038"/>
                </a:lnTo>
                <a:lnTo>
                  <a:pt x="4312290" y="4367342"/>
                </a:lnTo>
                <a:lnTo>
                  <a:pt x="2980632" y="2965038"/>
                </a:lnTo>
                <a:close/>
                <a:moveTo>
                  <a:pt x="1331658" y="1562733"/>
                </a:moveTo>
                <a:lnTo>
                  <a:pt x="2663315" y="2965038"/>
                </a:lnTo>
                <a:lnTo>
                  <a:pt x="1331658" y="4367342"/>
                </a:lnTo>
                <a:lnTo>
                  <a:pt x="0" y="2965038"/>
                </a:lnTo>
                <a:close/>
                <a:moveTo>
                  <a:pt x="5802606" y="0"/>
                </a:moveTo>
                <a:lnTo>
                  <a:pt x="7134263" y="1402305"/>
                </a:lnTo>
                <a:lnTo>
                  <a:pt x="5802606" y="2804609"/>
                </a:lnTo>
                <a:lnTo>
                  <a:pt x="4470948" y="1402305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8C4589D-70A6-4792-8104-9987D1069F8E}"/>
              </a:ext>
            </a:extLst>
          </p:cNvPr>
          <p:cNvSpPr txBox="1"/>
          <p:nvPr/>
        </p:nvSpPr>
        <p:spPr>
          <a:xfrm>
            <a:off x="1127124" y="2095104"/>
            <a:ext cx="4185105" cy="227280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460464E-936E-4C1D-8B09-F66C1D6DC44F}"/>
              </a:ext>
            </a:extLst>
          </p:cNvPr>
          <p:cNvSpPr txBox="1"/>
          <p:nvPr/>
        </p:nvSpPr>
        <p:spPr>
          <a:xfrm>
            <a:off x="1127125" y="1667325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7D73B72-41BD-47F3-855E-66838A6FE2A5}"/>
              </a:ext>
            </a:extLst>
          </p:cNvPr>
          <p:cNvSpPr txBox="1"/>
          <p:nvPr/>
        </p:nvSpPr>
        <p:spPr>
          <a:xfrm>
            <a:off x="1047728" y="4446068"/>
            <a:ext cx="4598997" cy="61965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7EA8221-6F4E-474C-99A6-2332604299F9}"/>
              </a:ext>
            </a:extLst>
          </p:cNvPr>
          <p:cNvSpPr txBox="1"/>
          <p:nvPr/>
        </p:nvSpPr>
        <p:spPr>
          <a:xfrm>
            <a:off x="1047728" y="5065725"/>
            <a:ext cx="4598997" cy="61965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0ED85D2-C0F9-4543-A080-B5EAF0CD0F28}"/>
              </a:ext>
            </a:extLst>
          </p:cNvPr>
          <p:cNvSpPr/>
          <p:nvPr/>
        </p:nvSpPr>
        <p:spPr>
          <a:xfrm rot="18900000">
            <a:off x="7202168" y="1800640"/>
            <a:ext cx="1185368" cy="11853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C358F84-A046-4E4B-B046-405F1BB90524}"/>
              </a:ext>
            </a:extLst>
          </p:cNvPr>
          <p:cNvSpPr/>
          <p:nvPr/>
        </p:nvSpPr>
        <p:spPr>
          <a:xfrm rot="18900000">
            <a:off x="8703967" y="4970381"/>
            <a:ext cx="594769" cy="594769"/>
          </a:xfrm>
          <a:prstGeom prst="rect">
            <a:avLst/>
          </a:prstGeom>
          <a:solidFill>
            <a:srgbClr val="37C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8CBEAF89-0517-47AB-B77F-3952F2DB72EB}"/>
              </a:ext>
            </a:extLst>
          </p:cNvPr>
          <p:cNvSpPr/>
          <p:nvPr/>
        </p:nvSpPr>
        <p:spPr>
          <a:xfrm rot="18900000">
            <a:off x="10588679" y="3131616"/>
            <a:ext cx="594769" cy="594769"/>
          </a:xfrm>
          <a:prstGeom prst="rect">
            <a:avLst/>
          </a:prstGeom>
          <a:solidFill>
            <a:srgbClr val="1AAA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1151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id="{DB76B1A2-29E9-4FC9-A7E8-056F70A86C37}"/>
              </a:ext>
            </a:extLst>
          </p:cNvPr>
          <p:cNvSpPr/>
          <p:nvPr/>
        </p:nvSpPr>
        <p:spPr>
          <a:xfrm>
            <a:off x="0" y="-2"/>
            <a:ext cx="12191999" cy="6858001"/>
          </a:xfrm>
          <a:prstGeom prst="rect">
            <a:avLst/>
          </a:prstGeom>
          <a:noFill/>
          <a:ln w="38100" cap="flat" cmpd="sng" algn="ctr">
            <a:solidFill>
              <a:srgbClr val="2373F3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DD0CA64C-0EAC-4661-BB0C-EA72E5F640BC}"/>
              </a:ext>
            </a:extLst>
          </p:cNvPr>
          <p:cNvGrpSpPr/>
          <p:nvPr/>
        </p:nvGrpSpPr>
        <p:grpSpPr>
          <a:xfrm>
            <a:off x="1649408" y="1363787"/>
            <a:ext cx="8893184" cy="3827542"/>
            <a:chOff x="1649408" y="1363787"/>
            <a:chExt cx="8893184" cy="3827542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C800959B-7418-4D0C-B2F5-4E60FBB534BB}"/>
                </a:ext>
              </a:extLst>
            </p:cNvPr>
            <p:cNvSpPr/>
            <p:nvPr/>
          </p:nvSpPr>
          <p:spPr>
            <a:xfrm>
              <a:off x="1649408" y="1363787"/>
              <a:ext cx="8574610" cy="3508172"/>
            </a:xfrm>
            <a:prstGeom prst="roundRect">
              <a:avLst>
                <a:gd name="adj" fmla="val 0"/>
              </a:avLst>
            </a:prstGeom>
            <a:pattFill prst="pct5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1394C6B7-2975-45B2-82C9-A1CDE30D9C22}"/>
                </a:ext>
              </a:extLst>
            </p:cNvPr>
            <p:cNvSpPr/>
            <p:nvPr/>
          </p:nvSpPr>
          <p:spPr>
            <a:xfrm>
              <a:off x="1845740" y="1562100"/>
              <a:ext cx="8574610" cy="3508172"/>
            </a:xfrm>
            <a:prstGeom prst="roundRect">
              <a:avLst>
                <a:gd name="adj" fmla="val 0"/>
              </a:avLst>
            </a:prstGeom>
            <a:solidFill>
              <a:srgbClr val="2373F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45FFFCE4-329D-4702-8740-B752CA77BCC1}"/>
                </a:ext>
              </a:extLst>
            </p:cNvPr>
            <p:cNvSpPr/>
            <p:nvPr/>
          </p:nvSpPr>
          <p:spPr>
            <a:xfrm>
              <a:off x="1967982" y="1683157"/>
              <a:ext cx="8574610" cy="3508172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7BB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椭圆 57">
            <a:extLst>
              <a:ext uri="{FF2B5EF4-FFF2-40B4-BE49-F238E27FC236}">
                <a16:creationId xmlns:a16="http://schemas.microsoft.com/office/drawing/2014/main" id="{18F9093D-5FBA-462A-A00B-C41870665CEC}"/>
              </a:ext>
            </a:extLst>
          </p:cNvPr>
          <p:cNvSpPr/>
          <p:nvPr/>
        </p:nvSpPr>
        <p:spPr>
          <a:xfrm>
            <a:off x="644785" y="2133625"/>
            <a:ext cx="1611925" cy="1611925"/>
          </a:xfrm>
          <a:prstGeom prst="ellipse">
            <a:avLst/>
          </a:prstGeom>
          <a:gradFill>
            <a:gsLst>
              <a:gs pos="0">
                <a:srgbClr val="FFFF00">
                  <a:alpha val="31000"/>
                </a:srgbClr>
              </a:gs>
              <a:gs pos="100000">
                <a:srgbClr val="37C6FF">
                  <a:alpha val="82000"/>
                </a:srgbClr>
              </a:gs>
            </a:gsLst>
            <a:lin ang="0" scaled="1"/>
          </a:gradFill>
          <a:ln>
            <a:noFill/>
          </a:ln>
          <a:effectLst>
            <a:softEdge rad="444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69F00E21-1488-4B0C-8D89-5F87FEBE45BF}"/>
              </a:ext>
            </a:extLst>
          </p:cNvPr>
          <p:cNvSpPr/>
          <p:nvPr/>
        </p:nvSpPr>
        <p:spPr>
          <a:xfrm>
            <a:off x="2699657" y="-2837460"/>
            <a:ext cx="3919576" cy="3919576"/>
          </a:xfrm>
          <a:prstGeom prst="ellipse">
            <a:avLst/>
          </a:prstGeom>
          <a:gradFill>
            <a:gsLst>
              <a:gs pos="0">
                <a:srgbClr val="FFFF00">
                  <a:alpha val="31000"/>
                </a:srgbClr>
              </a:gs>
              <a:gs pos="100000">
                <a:srgbClr val="37C6FF">
                  <a:alpha val="82000"/>
                </a:srgbClr>
              </a:gs>
            </a:gsLst>
            <a:lin ang="0" scaled="1"/>
          </a:gradFill>
          <a:ln>
            <a:noFill/>
          </a:ln>
          <a:effectLst>
            <a:softEdge rad="228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406799" y="2004993"/>
            <a:ext cx="5251759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8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THANKS</a:t>
            </a:r>
            <a:endParaRPr lang="zh-CN" altLang="en-US" sz="88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35041" y="3429000"/>
            <a:ext cx="512191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500" dirty="0">
                <a:solidFill>
                  <a:schemeClr val="bg1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984154" y="4264669"/>
            <a:ext cx="2223686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汇报人：</a:t>
            </a: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51PPT</a:t>
            </a: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模板网</a:t>
            </a: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D47D0809-6005-4E2D-A6C9-0077793EB2B1}"/>
              </a:ext>
            </a:extLst>
          </p:cNvPr>
          <p:cNvSpPr/>
          <p:nvPr/>
        </p:nvSpPr>
        <p:spPr>
          <a:xfrm>
            <a:off x="2273232" y="4871958"/>
            <a:ext cx="641417" cy="641417"/>
          </a:xfrm>
          <a:prstGeom prst="ellipse">
            <a:avLst/>
          </a:prstGeom>
          <a:pattFill prst="pct90">
            <a:fgClr>
              <a:srgbClr val="FFFF00"/>
            </a:fgClr>
            <a:bgClr>
              <a:srgbClr val="1AAA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星形: 十二角 16">
            <a:extLst>
              <a:ext uri="{FF2B5EF4-FFF2-40B4-BE49-F238E27FC236}">
                <a16:creationId xmlns:a16="http://schemas.microsoft.com/office/drawing/2014/main" id="{1CF88958-4712-4507-B014-49A0AB9304AF}"/>
              </a:ext>
            </a:extLst>
          </p:cNvPr>
          <p:cNvSpPr/>
          <p:nvPr/>
        </p:nvSpPr>
        <p:spPr>
          <a:xfrm>
            <a:off x="9574700" y="1881084"/>
            <a:ext cx="1298636" cy="1298636"/>
          </a:xfrm>
          <a:prstGeom prst="star12">
            <a:avLst/>
          </a:prstGeom>
          <a:gradFill>
            <a:gsLst>
              <a:gs pos="0">
                <a:srgbClr val="FFFF00"/>
              </a:gs>
              <a:gs pos="100000">
                <a:srgbClr val="37C6FF"/>
              </a:gs>
            </a:gsLst>
            <a:lin ang="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92C7931-19D9-45BD-8D28-F932406CBA16}"/>
              </a:ext>
            </a:extLst>
          </p:cNvPr>
          <p:cNvSpPr txBox="1"/>
          <p:nvPr/>
        </p:nvSpPr>
        <p:spPr>
          <a:xfrm>
            <a:off x="9791046" y="2238014"/>
            <a:ext cx="8659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5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月</a:t>
            </a: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BAD0779A-5CE5-48D8-B949-A1E52BFF784F}"/>
              </a:ext>
            </a:extLst>
          </p:cNvPr>
          <p:cNvSpPr/>
          <p:nvPr/>
        </p:nvSpPr>
        <p:spPr>
          <a:xfrm>
            <a:off x="8834894" y="5494213"/>
            <a:ext cx="1175887" cy="1175887"/>
          </a:xfrm>
          <a:prstGeom prst="ellipse">
            <a:avLst/>
          </a:prstGeom>
          <a:gradFill>
            <a:gsLst>
              <a:gs pos="0">
                <a:srgbClr val="FFFF00">
                  <a:alpha val="31000"/>
                </a:srgbClr>
              </a:gs>
              <a:gs pos="100000">
                <a:srgbClr val="37C6FF">
                  <a:alpha val="82000"/>
                </a:srgbClr>
              </a:gs>
            </a:gsLst>
            <a:lin ang="0" scaled="1"/>
          </a:gradFill>
          <a:ln>
            <a:noFill/>
          </a:ln>
          <a:effectLst>
            <a:softEdge rad="228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4A267E04-5D1C-4390-BD63-47F01166F9EA}"/>
              </a:ext>
            </a:extLst>
          </p:cNvPr>
          <p:cNvSpPr/>
          <p:nvPr/>
        </p:nvSpPr>
        <p:spPr>
          <a:xfrm>
            <a:off x="11209856" y="1099769"/>
            <a:ext cx="4227535" cy="4227535"/>
          </a:xfrm>
          <a:prstGeom prst="ellipse">
            <a:avLst/>
          </a:prstGeom>
          <a:gradFill>
            <a:gsLst>
              <a:gs pos="0">
                <a:srgbClr val="FFFF00">
                  <a:alpha val="31000"/>
                </a:srgbClr>
              </a:gs>
              <a:gs pos="100000">
                <a:srgbClr val="37C6FF">
                  <a:alpha val="82000"/>
                </a:srgbClr>
              </a:gs>
            </a:gsLst>
            <a:lin ang="0" scaled="1"/>
          </a:gradFill>
          <a:ln>
            <a:noFill/>
          </a:ln>
          <a:effectLst>
            <a:softEdge rad="228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C6F4624B-ADB3-4284-B290-D579F1B0834F}"/>
              </a:ext>
            </a:extLst>
          </p:cNvPr>
          <p:cNvSpPr/>
          <p:nvPr/>
        </p:nvSpPr>
        <p:spPr>
          <a:xfrm rot="10800000">
            <a:off x="67452" y="5532216"/>
            <a:ext cx="2632206" cy="2632206"/>
          </a:xfrm>
          <a:prstGeom prst="ellipse">
            <a:avLst/>
          </a:prstGeom>
          <a:gradFill>
            <a:gsLst>
              <a:gs pos="0">
                <a:srgbClr val="FFFF00">
                  <a:alpha val="31000"/>
                </a:srgbClr>
              </a:gs>
              <a:gs pos="100000">
                <a:srgbClr val="37C6FF">
                  <a:alpha val="82000"/>
                </a:srgbClr>
              </a:gs>
            </a:gsLst>
            <a:lin ang="0" scaled="1"/>
          </a:gradFill>
          <a:ln>
            <a:noFill/>
          </a:ln>
          <a:effectLst>
            <a:softEdge rad="228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斜纹 27">
            <a:extLst>
              <a:ext uri="{FF2B5EF4-FFF2-40B4-BE49-F238E27FC236}">
                <a16:creationId xmlns:a16="http://schemas.microsoft.com/office/drawing/2014/main" id="{4716B659-432A-4491-A1D9-549A2234B85E}"/>
              </a:ext>
            </a:extLst>
          </p:cNvPr>
          <p:cNvSpPr/>
          <p:nvPr/>
        </p:nvSpPr>
        <p:spPr>
          <a:xfrm>
            <a:off x="-1" y="-1"/>
            <a:ext cx="1562101" cy="1562101"/>
          </a:xfrm>
          <a:prstGeom prst="diagStripe">
            <a:avLst>
              <a:gd name="adj" fmla="val 3882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2" name="斜纹 51">
            <a:extLst>
              <a:ext uri="{FF2B5EF4-FFF2-40B4-BE49-F238E27FC236}">
                <a16:creationId xmlns:a16="http://schemas.microsoft.com/office/drawing/2014/main" id="{07AB85BA-3890-453A-AB79-56894094B5F3}"/>
              </a:ext>
            </a:extLst>
          </p:cNvPr>
          <p:cNvSpPr/>
          <p:nvPr/>
        </p:nvSpPr>
        <p:spPr>
          <a:xfrm rot="10800000">
            <a:off x="10629899" y="5300732"/>
            <a:ext cx="1562101" cy="1562101"/>
          </a:xfrm>
          <a:prstGeom prst="diagStripe">
            <a:avLst>
              <a:gd name="adj" fmla="val 3882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63" name="图形 15">
            <a:extLst>
              <a:ext uri="{FF2B5EF4-FFF2-40B4-BE49-F238E27FC236}">
                <a16:creationId xmlns:a16="http://schemas.microsoft.com/office/drawing/2014/main" id="{21980797-15A1-4445-84E1-F81AD06D168C}"/>
              </a:ext>
            </a:extLst>
          </p:cNvPr>
          <p:cNvGrpSpPr/>
          <p:nvPr/>
        </p:nvGrpSpPr>
        <p:grpSpPr>
          <a:xfrm rot="5400000">
            <a:off x="1483454" y="1535636"/>
            <a:ext cx="388052" cy="1159830"/>
            <a:chOff x="6861060" y="3923407"/>
            <a:chExt cx="170687" cy="510158"/>
          </a:xfrm>
          <a:solidFill>
            <a:srgbClr val="37C6FF"/>
          </a:solidFill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43B5329D-A7F5-4DCF-BC7A-B39911EC5513}"/>
                </a:ext>
              </a:extLst>
            </p:cNvPr>
            <p:cNvSpPr/>
            <p:nvPr/>
          </p:nvSpPr>
          <p:spPr>
            <a:xfrm>
              <a:off x="6995172" y="3923407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DEE1964D-5960-43A2-81CF-EDC6E622521D}"/>
                </a:ext>
              </a:extLst>
            </p:cNvPr>
            <p:cNvSpPr/>
            <p:nvPr/>
          </p:nvSpPr>
          <p:spPr>
            <a:xfrm>
              <a:off x="6961644" y="3923407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32440190-258D-4290-BD31-E8287C4D1F3D}"/>
                </a:ext>
              </a:extLst>
            </p:cNvPr>
            <p:cNvSpPr/>
            <p:nvPr/>
          </p:nvSpPr>
          <p:spPr>
            <a:xfrm>
              <a:off x="6928116" y="3923407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357F470D-D0DA-4E3D-9FAA-C38E33AB642C}"/>
                </a:ext>
              </a:extLst>
            </p:cNvPr>
            <p:cNvSpPr/>
            <p:nvPr/>
          </p:nvSpPr>
          <p:spPr>
            <a:xfrm>
              <a:off x="6894588" y="3923407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5C113E23-50FB-4374-A483-B5EC8D7CC928}"/>
                </a:ext>
              </a:extLst>
            </p:cNvPr>
            <p:cNvSpPr/>
            <p:nvPr/>
          </p:nvSpPr>
          <p:spPr>
            <a:xfrm>
              <a:off x="6861060" y="3923407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F2E59349-E1AD-47B3-97CE-26FEACADDC59}"/>
              </a:ext>
            </a:extLst>
          </p:cNvPr>
          <p:cNvSpPr/>
          <p:nvPr/>
        </p:nvSpPr>
        <p:spPr>
          <a:xfrm>
            <a:off x="9542878" y="4230763"/>
            <a:ext cx="623114" cy="661902"/>
          </a:xfrm>
          <a:custGeom>
            <a:avLst/>
            <a:gdLst>
              <a:gd name="connsiteX0" fmla="*/ 124873 w 310610"/>
              <a:gd name="connsiteY0" fmla="*/ 0 h 329945"/>
              <a:gd name="connsiteX1" fmla="*/ 0 w 310610"/>
              <a:gd name="connsiteY1" fmla="*/ 110014 h 329945"/>
              <a:gd name="connsiteX2" fmla="*/ 29909 w 310610"/>
              <a:gd name="connsiteY2" fmla="*/ 272701 h 329945"/>
              <a:gd name="connsiteX3" fmla="*/ 185547 w 310610"/>
              <a:gd name="connsiteY3" fmla="*/ 329946 h 329945"/>
              <a:gd name="connsiteX4" fmla="*/ 310611 w 310610"/>
              <a:gd name="connsiteY4" fmla="*/ 221075 h 329945"/>
              <a:gd name="connsiteX5" fmla="*/ 280702 w 310610"/>
              <a:gd name="connsiteY5" fmla="*/ 58388 h 329945"/>
              <a:gd name="connsiteX6" fmla="*/ 124873 w 310610"/>
              <a:gd name="connsiteY6" fmla="*/ 0 h 329945"/>
              <a:gd name="connsiteX7" fmla="*/ 272891 w 310610"/>
              <a:gd name="connsiteY7" fmla="*/ 61436 h 329945"/>
              <a:gd name="connsiteX8" fmla="*/ 155067 w 310610"/>
              <a:gd name="connsiteY8" fmla="*/ 164020 h 329945"/>
              <a:gd name="connsiteX9" fmla="*/ 8477 w 310610"/>
              <a:gd name="connsiteY9" fmla="*/ 110109 h 329945"/>
              <a:gd name="connsiteX10" fmla="*/ 126111 w 310610"/>
              <a:gd name="connsiteY10" fmla="*/ 6477 h 329945"/>
              <a:gd name="connsiteX11" fmla="*/ 272891 w 310610"/>
              <a:gd name="connsiteY11" fmla="*/ 61436 h 329945"/>
              <a:gd name="connsiteX12" fmla="*/ 6668 w 310610"/>
              <a:gd name="connsiteY12" fmla="*/ 115443 h 329945"/>
              <a:gd name="connsiteX13" fmla="*/ 153162 w 310610"/>
              <a:gd name="connsiteY13" fmla="*/ 169354 h 329945"/>
              <a:gd name="connsiteX14" fmla="*/ 181356 w 310610"/>
              <a:gd name="connsiteY14" fmla="*/ 322517 h 329945"/>
              <a:gd name="connsiteX15" fmla="*/ 34862 w 310610"/>
              <a:gd name="connsiteY15" fmla="*/ 268605 h 329945"/>
              <a:gd name="connsiteX16" fmla="*/ 6668 w 310610"/>
              <a:gd name="connsiteY16" fmla="*/ 115443 h 329945"/>
              <a:gd name="connsiteX17" fmla="*/ 186786 w 310610"/>
              <a:gd name="connsiteY17" fmla="*/ 321469 h 329945"/>
              <a:gd name="connsiteX18" fmla="*/ 158591 w 310610"/>
              <a:gd name="connsiteY18" fmla="*/ 168307 h 329945"/>
              <a:gd name="connsiteX19" fmla="*/ 276320 w 310610"/>
              <a:gd name="connsiteY19" fmla="*/ 65818 h 329945"/>
              <a:gd name="connsiteX20" fmla="*/ 304515 w 310610"/>
              <a:gd name="connsiteY20" fmla="*/ 218980 h 329945"/>
              <a:gd name="connsiteX21" fmla="*/ 186786 w 310610"/>
              <a:gd name="connsiteY21" fmla="*/ 321469 h 329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10610" h="329945">
                <a:moveTo>
                  <a:pt x="124873" y="0"/>
                </a:moveTo>
                <a:lnTo>
                  <a:pt x="0" y="110014"/>
                </a:lnTo>
                <a:lnTo>
                  <a:pt x="29909" y="272701"/>
                </a:lnTo>
                <a:lnTo>
                  <a:pt x="185547" y="329946"/>
                </a:lnTo>
                <a:lnTo>
                  <a:pt x="310611" y="221075"/>
                </a:lnTo>
                <a:lnTo>
                  <a:pt x="280702" y="58388"/>
                </a:lnTo>
                <a:lnTo>
                  <a:pt x="124873" y="0"/>
                </a:lnTo>
                <a:close/>
                <a:moveTo>
                  <a:pt x="272891" y="61436"/>
                </a:moveTo>
                <a:lnTo>
                  <a:pt x="155067" y="164020"/>
                </a:lnTo>
                <a:lnTo>
                  <a:pt x="8477" y="110109"/>
                </a:lnTo>
                <a:lnTo>
                  <a:pt x="126111" y="6477"/>
                </a:lnTo>
                <a:lnTo>
                  <a:pt x="272891" y="61436"/>
                </a:lnTo>
                <a:close/>
                <a:moveTo>
                  <a:pt x="6668" y="115443"/>
                </a:moveTo>
                <a:lnTo>
                  <a:pt x="153162" y="169354"/>
                </a:lnTo>
                <a:lnTo>
                  <a:pt x="181356" y="322517"/>
                </a:lnTo>
                <a:lnTo>
                  <a:pt x="34862" y="268605"/>
                </a:lnTo>
                <a:lnTo>
                  <a:pt x="6668" y="115443"/>
                </a:lnTo>
                <a:close/>
                <a:moveTo>
                  <a:pt x="186786" y="321469"/>
                </a:moveTo>
                <a:lnTo>
                  <a:pt x="158591" y="168307"/>
                </a:lnTo>
                <a:lnTo>
                  <a:pt x="276320" y="65818"/>
                </a:lnTo>
                <a:lnTo>
                  <a:pt x="304515" y="218980"/>
                </a:lnTo>
                <a:lnTo>
                  <a:pt x="186786" y="321469"/>
                </a:lnTo>
                <a:close/>
              </a:path>
            </a:pathLst>
          </a:custGeom>
          <a:solidFill>
            <a:srgbClr val="37C6FF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5815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7AF0F59-282A-46AE-AD2A-294BF90B644A}"/>
              </a:ext>
            </a:extLst>
          </p:cNvPr>
          <p:cNvSpPr txBox="1"/>
          <p:nvPr/>
        </p:nvSpPr>
        <p:spPr>
          <a:xfrm>
            <a:off x="1666875" y="2693504"/>
            <a:ext cx="468275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14836396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椭圆 43">
            <a:extLst>
              <a:ext uri="{FF2B5EF4-FFF2-40B4-BE49-F238E27FC236}">
                <a16:creationId xmlns:a16="http://schemas.microsoft.com/office/drawing/2014/main" id="{AE280E4C-491C-4E12-907F-AF6EBBDB9898}"/>
              </a:ext>
            </a:extLst>
          </p:cNvPr>
          <p:cNvSpPr/>
          <p:nvPr/>
        </p:nvSpPr>
        <p:spPr>
          <a:xfrm>
            <a:off x="3207657" y="694595"/>
            <a:ext cx="5776686" cy="5776686"/>
          </a:xfrm>
          <a:prstGeom prst="ellipse">
            <a:avLst/>
          </a:prstGeom>
          <a:gradFill>
            <a:gsLst>
              <a:gs pos="0">
                <a:srgbClr val="FFFF00">
                  <a:alpha val="49000"/>
                </a:srgbClr>
              </a:gs>
              <a:gs pos="100000">
                <a:srgbClr val="37C6FF">
                  <a:alpha val="32000"/>
                </a:srgbClr>
              </a:gs>
            </a:gsLst>
            <a:lin ang="0" scaled="1"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DB76B1A2-29E9-4FC9-A7E8-056F70A86C37}"/>
              </a:ext>
            </a:extLst>
          </p:cNvPr>
          <p:cNvSpPr/>
          <p:nvPr/>
        </p:nvSpPr>
        <p:spPr>
          <a:xfrm>
            <a:off x="0" y="-2"/>
            <a:ext cx="12191999" cy="6858001"/>
          </a:xfrm>
          <a:prstGeom prst="rect">
            <a:avLst/>
          </a:prstGeom>
          <a:noFill/>
          <a:ln w="38100" cap="flat" cmpd="sng" algn="ctr">
            <a:solidFill>
              <a:srgbClr val="2373F3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18F9093D-5FBA-462A-A00B-C41870665CEC}"/>
              </a:ext>
            </a:extLst>
          </p:cNvPr>
          <p:cNvSpPr/>
          <p:nvPr/>
        </p:nvSpPr>
        <p:spPr>
          <a:xfrm>
            <a:off x="644785" y="2133625"/>
            <a:ext cx="1611925" cy="1611925"/>
          </a:xfrm>
          <a:prstGeom prst="ellipse">
            <a:avLst/>
          </a:prstGeom>
          <a:gradFill>
            <a:gsLst>
              <a:gs pos="0">
                <a:srgbClr val="FFFF00">
                  <a:alpha val="31000"/>
                </a:srgbClr>
              </a:gs>
              <a:gs pos="100000">
                <a:srgbClr val="37C6FF">
                  <a:alpha val="82000"/>
                </a:srgbClr>
              </a:gs>
            </a:gsLst>
            <a:lin ang="0" scaled="1"/>
          </a:gradFill>
          <a:ln>
            <a:noFill/>
          </a:ln>
          <a:effectLst>
            <a:softEdge rad="444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69F00E21-1488-4B0C-8D89-5F87FEBE45BF}"/>
              </a:ext>
            </a:extLst>
          </p:cNvPr>
          <p:cNvSpPr/>
          <p:nvPr/>
        </p:nvSpPr>
        <p:spPr>
          <a:xfrm>
            <a:off x="1026395" y="-2837460"/>
            <a:ext cx="3919576" cy="3919576"/>
          </a:xfrm>
          <a:prstGeom prst="ellipse">
            <a:avLst/>
          </a:prstGeom>
          <a:gradFill>
            <a:gsLst>
              <a:gs pos="0">
                <a:srgbClr val="FFFF00">
                  <a:alpha val="31000"/>
                </a:srgbClr>
              </a:gs>
              <a:gs pos="100000">
                <a:srgbClr val="37C6FF">
                  <a:alpha val="82000"/>
                </a:srgbClr>
              </a:gs>
            </a:gsLst>
            <a:lin ang="0" scaled="1"/>
          </a:gradFill>
          <a:ln>
            <a:noFill/>
          </a:ln>
          <a:effectLst>
            <a:softEdge rad="228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BAD0779A-5CE5-48D8-B949-A1E52BFF784F}"/>
              </a:ext>
            </a:extLst>
          </p:cNvPr>
          <p:cNvSpPr/>
          <p:nvPr/>
        </p:nvSpPr>
        <p:spPr>
          <a:xfrm>
            <a:off x="8834894" y="5494213"/>
            <a:ext cx="1175887" cy="1175887"/>
          </a:xfrm>
          <a:prstGeom prst="ellipse">
            <a:avLst/>
          </a:prstGeom>
          <a:gradFill>
            <a:gsLst>
              <a:gs pos="0">
                <a:srgbClr val="FFFF00">
                  <a:alpha val="31000"/>
                </a:srgbClr>
              </a:gs>
              <a:gs pos="100000">
                <a:srgbClr val="37C6FF">
                  <a:alpha val="82000"/>
                </a:srgbClr>
              </a:gs>
            </a:gsLst>
            <a:lin ang="0" scaled="1"/>
          </a:gradFill>
          <a:ln>
            <a:noFill/>
          </a:ln>
          <a:effectLst>
            <a:softEdge rad="228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4A267E04-5D1C-4390-BD63-47F01166F9EA}"/>
              </a:ext>
            </a:extLst>
          </p:cNvPr>
          <p:cNvSpPr/>
          <p:nvPr/>
        </p:nvSpPr>
        <p:spPr>
          <a:xfrm>
            <a:off x="11209856" y="1099769"/>
            <a:ext cx="4227535" cy="4227535"/>
          </a:xfrm>
          <a:prstGeom prst="ellipse">
            <a:avLst/>
          </a:prstGeom>
          <a:gradFill>
            <a:gsLst>
              <a:gs pos="0">
                <a:srgbClr val="FFFF00">
                  <a:alpha val="31000"/>
                </a:srgbClr>
              </a:gs>
              <a:gs pos="100000">
                <a:srgbClr val="37C6FF">
                  <a:alpha val="82000"/>
                </a:srgbClr>
              </a:gs>
            </a:gsLst>
            <a:lin ang="0" scaled="1"/>
          </a:gradFill>
          <a:ln>
            <a:noFill/>
          </a:ln>
          <a:effectLst>
            <a:softEdge rad="228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C6F4624B-ADB3-4284-B290-D579F1B0834F}"/>
              </a:ext>
            </a:extLst>
          </p:cNvPr>
          <p:cNvSpPr/>
          <p:nvPr/>
        </p:nvSpPr>
        <p:spPr>
          <a:xfrm rot="10800000">
            <a:off x="67452" y="5532216"/>
            <a:ext cx="2632206" cy="2632206"/>
          </a:xfrm>
          <a:prstGeom prst="ellipse">
            <a:avLst/>
          </a:prstGeom>
          <a:gradFill>
            <a:gsLst>
              <a:gs pos="0">
                <a:srgbClr val="FFFF00">
                  <a:alpha val="31000"/>
                </a:srgbClr>
              </a:gs>
              <a:gs pos="100000">
                <a:srgbClr val="37C6FF">
                  <a:alpha val="82000"/>
                </a:srgbClr>
              </a:gs>
            </a:gsLst>
            <a:lin ang="0" scaled="1"/>
          </a:gradFill>
          <a:ln>
            <a:noFill/>
          </a:ln>
          <a:effectLst>
            <a:softEdge rad="228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图形 15">
            <a:extLst>
              <a:ext uri="{FF2B5EF4-FFF2-40B4-BE49-F238E27FC236}">
                <a16:creationId xmlns:a16="http://schemas.microsoft.com/office/drawing/2014/main" id="{21980797-15A1-4445-84E1-F81AD06D168C}"/>
              </a:ext>
            </a:extLst>
          </p:cNvPr>
          <p:cNvGrpSpPr/>
          <p:nvPr/>
        </p:nvGrpSpPr>
        <p:grpSpPr>
          <a:xfrm rot="5400000">
            <a:off x="3150597" y="1535636"/>
            <a:ext cx="388052" cy="1159830"/>
            <a:chOff x="6861060" y="3923407"/>
            <a:chExt cx="170687" cy="510158"/>
          </a:xfrm>
          <a:solidFill>
            <a:srgbClr val="37C6FF"/>
          </a:solidFill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43B5329D-A7F5-4DCF-BC7A-B39911EC5513}"/>
                </a:ext>
              </a:extLst>
            </p:cNvPr>
            <p:cNvSpPr/>
            <p:nvPr/>
          </p:nvSpPr>
          <p:spPr>
            <a:xfrm>
              <a:off x="6995172" y="3923407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DEE1964D-5960-43A2-81CF-EDC6E622521D}"/>
                </a:ext>
              </a:extLst>
            </p:cNvPr>
            <p:cNvSpPr/>
            <p:nvPr/>
          </p:nvSpPr>
          <p:spPr>
            <a:xfrm>
              <a:off x="6961644" y="3923407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32440190-258D-4290-BD31-E8287C4D1F3D}"/>
                </a:ext>
              </a:extLst>
            </p:cNvPr>
            <p:cNvSpPr/>
            <p:nvPr/>
          </p:nvSpPr>
          <p:spPr>
            <a:xfrm>
              <a:off x="6928116" y="3923407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357F470D-D0DA-4E3D-9FAA-C38E33AB642C}"/>
                </a:ext>
              </a:extLst>
            </p:cNvPr>
            <p:cNvSpPr/>
            <p:nvPr/>
          </p:nvSpPr>
          <p:spPr>
            <a:xfrm>
              <a:off x="6894588" y="3923407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5C113E23-50FB-4374-A483-B5EC8D7CC928}"/>
                </a:ext>
              </a:extLst>
            </p:cNvPr>
            <p:cNvSpPr/>
            <p:nvPr/>
          </p:nvSpPr>
          <p:spPr>
            <a:xfrm>
              <a:off x="6861060" y="3923407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F2E59349-E1AD-47B3-97CE-26FEACADDC59}"/>
              </a:ext>
            </a:extLst>
          </p:cNvPr>
          <p:cNvSpPr/>
          <p:nvPr/>
        </p:nvSpPr>
        <p:spPr>
          <a:xfrm>
            <a:off x="8298359" y="4595171"/>
            <a:ext cx="623114" cy="661902"/>
          </a:xfrm>
          <a:custGeom>
            <a:avLst/>
            <a:gdLst>
              <a:gd name="connsiteX0" fmla="*/ 124873 w 310610"/>
              <a:gd name="connsiteY0" fmla="*/ 0 h 329945"/>
              <a:gd name="connsiteX1" fmla="*/ 0 w 310610"/>
              <a:gd name="connsiteY1" fmla="*/ 110014 h 329945"/>
              <a:gd name="connsiteX2" fmla="*/ 29909 w 310610"/>
              <a:gd name="connsiteY2" fmla="*/ 272701 h 329945"/>
              <a:gd name="connsiteX3" fmla="*/ 185547 w 310610"/>
              <a:gd name="connsiteY3" fmla="*/ 329946 h 329945"/>
              <a:gd name="connsiteX4" fmla="*/ 310611 w 310610"/>
              <a:gd name="connsiteY4" fmla="*/ 221075 h 329945"/>
              <a:gd name="connsiteX5" fmla="*/ 280702 w 310610"/>
              <a:gd name="connsiteY5" fmla="*/ 58388 h 329945"/>
              <a:gd name="connsiteX6" fmla="*/ 124873 w 310610"/>
              <a:gd name="connsiteY6" fmla="*/ 0 h 329945"/>
              <a:gd name="connsiteX7" fmla="*/ 272891 w 310610"/>
              <a:gd name="connsiteY7" fmla="*/ 61436 h 329945"/>
              <a:gd name="connsiteX8" fmla="*/ 155067 w 310610"/>
              <a:gd name="connsiteY8" fmla="*/ 164020 h 329945"/>
              <a:gd name="connsiteX9" fmla="*/ 8477 w 310610"/>
              <a:gd name="connsiteY9" fmla="*/ 110109 h 329945"/>
              <a:gd name="connsiteX10" fmla="*/ 126111 w 310610"/>
              <a:gd name="connsiteY10" fmla="*/ 6477 h 329945"/>
              <a:gd name="connsiteX11" fmla="*/ 272891 w 310610"/>
              <a:gd name="connsiteY11" fmla="*/ 61436 h 329945"/>
              <a:gd name="connsiteX12" fmla="*/ 6668 w 310610"/>
              <a:gd name="connsiteY12" fmla="*/ 115443 h 329945"/>
              <a:gd name="connsiteX13" fmla="*/ 153162 w 310610"/>
              <a:gd name="connsiteY13" fmla="*/ 169354 h 329945"/>
              <a:gd name="connsiteX14" fmla="*/ 181356 w 310610"/>
              <a:gd name="connsiteY14" fmla="*/ 322517 h 329945"/>
              <a:gd name="connsiteX15" fmla="*/ 34862 w 310610"/>
              <a:gd name="connsiteY15" fmla="*/ 268605 h 329945"/>
              <a:gd name="connsiteX16" fmla="*/ 6668 w 310610"/>
              <a:gd name="connsiteY16" fmla="*/ 115443 h 329945"/>
              <a:gd name="connsiteX17" fmla="*/ 186786 w 310610"/>
              <a:gd name="connsiteY17" fmla="*/ 321469 h 329945"/>
              <a:gd name="connsiteX18" fmla="*/ 158591 w 310610"/>
              <a:gd name="connsiteY18" fmla="*/ 168307 h 329945"/>
              <a:gd name="connsiteX19" fmla="*/ 276320 w 310610"/>
              <a:gd name="connsiteY19" fmla="*/ 65818 h 329945"/>
              <a:gd name="connsiteX20" fmla="*/ 304515 w 310610"/>
              <a:gd name="connsiteY20" fmla="*/ 218980 h 329945"/>
              <a:gd name="connsiteX21" fmla="*/ 186786 w 310610"/>
              <a:gd name="connsiteY21" fmla="*/ 321469 h 329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10610" h="329945">
                <a:moveTo>
                  <a:pt x="124873" y="0"/>
                </a:moveTo>
                <a:lnTo>
                  <a:pt x="0" y="110014"/>
                </a:lnTo>
                <a:lnTo>
                  <a:pt x="29909" y="272701"/>
                </a:lnTo>
                <a:lnTo>
                  <a:pt x="185547" y="329946"/>
                </a:lnTo>
                <a:lnTo>
                  <a:pt x="310611" y="221075"/>
                </a:lnTo>
                <a:lnTo>
                  <a:pt x="280702" y="58388"/>
                </a:lnTo>
                <a:lnTo>
                  <a:pt x="124873" y="0"/>
                </a:lnTo>
                <a:close/>
                <a:moveTo>
                  <a:pt x="272891" y="61436"/>
                </a:moveTo>
                <a:lnTo>
                  <a:pt x="155067" y="164020"/>
                </a:lnTo>
                <a:lnTo>
                  <a:pt x="8477" y="110109"/>
                </a:lnTo>
                <a:lnTo>
                  <a:pt x="126111" y="6477"/>
                </a:lnTo>
                <a:lnTo>
                  <a:pt x="272891" y="61436"/>
                </a:lnTo>
                <a:close/>
                <a:moveTo>
                  <a:pt x="6668" y="115443"/>
                </a:moveTo>
                <a:lnTo>
                  <a:pt x="153162" y="169354"/>
                </a:lnTo>
                <a:lnTo>
                  <a:pt x="181356" y="322517"/>
                </a:lnTo>
                <a:lnTo>
                  <a:pt x="34862" y="268605"/>
                </a:lnTo>
                <a:lnTo>
                  <a:pt x="6668" y="115443"/>
                </a:lnTo>
                <a:close/>
                <a:moveTo>
                  <a:pt x="186786" y="321469"/>
                </a:moveTo>
                <a:lnTo>
                  <a:pt x="158591" y="168307"/>
                </a:lnTo>
                <a:lnTo>
                  <a:pt x="276320" y="65818"/>
                </a:lnTo>
                <a:lnTo>
                  <a:pt x="304515" y="218980"/>
                </a:lnTo>
                <a:lnTo>
                  <a:pt x="186786" y="321469"/>
                </a:lnTo>
                <a:close/>
              </a:path>
            </a:pathLst>
          </a:custGeom>
          <a:solidFill>
            <a:srgbClr val="37C6FF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A91BDAC-9B1B-4731-BB97-E6A5478635B7}"/>
              </a:ext>
            </a:extLst>
          </p:cNvPr>
          <p:cNvGrpSpPr/>
          <p:nvPr/>
        </p:nvGrpSpPr>
        <p:grpSpPr>
          <a:xfrm>
            <a:off x="3862705" y="2915250"/>
            <a:ext cx="4466589" cy="729027"/>
            <a:chOff x="4473458" y="1562100"/>
            <a:chExt cx="6086437" cy="729027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1394C6B7-2975-45B2-82C9-A1CDE30D9C22}"/>
                </a:ext>
              </a:extLst>
            </p:cNvPr>
            <p:cNvSpPr/>
            <p:nvPr/>
          </p:nvSpPr>
          <p:spPr>
            <a:xfrm>
              <a:off x="4473458" y="1562100"/>
              <a:ext cx="5946893" cy="620671"/>
            </a:xfrm>
            <a:prstGeom prst="roundRect">
              <a:avLst>
                <a:gd name="adj" fmla="val 0"/>
              </a:avLst>
            </a:prstGeom>
            <a:solidFill>
              <a:srgbClr val="2373F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45FFFCE4-329D-4702-8740-B752CA77BCC1}"/>
                </a:ext>
              </a:extLst>
            </p:cNvPr>
            <p:cNvSpPr/>
            <p:nvPr/>
          </p:nvSpPr>
          <p:spPr>
            <a:xfrm>
              <a:off x="4613002" y="1670456"/>
              <a:ext cx="5946893" cy="620671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7BB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32890953-6311-4C00-B239-94244F00F432}"/>
              </a:ext>
            </a:extLst>
          </p:cNvPr>
          <p:cNvSpPr txBox="1"/>
          <p:nvPr/>
        </p:nvSpPr>
        <p:spPr>
          <a:xfrm>
            <a:off x="4875485" y="1099769"/>
            <a:ext cx="2175596" cy="221599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3800" dirty="0">
                <a:gradFill>
                  <a:gsLst>
                    <a:gs pos="0">
                      <a:srgbClr val="37C6FF"/>
                    </a:gs>
                    <a:gs pos="100000">
                      <a:srgbClr val="2373F3"/>
                    </a:gs>
                  </a:gsLst>
                  <a:lin ang="162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13800" dirty="0">
              <a:gradFill>
                <a:gsLst>
                  <a:gs pos="0">
                    <a:srgbClr val="37C6FF"/>
                  </a:gs>
                  <a:gs pos="100000">
                    <a:srgbClr val="2373F3"/>
                  </a:gs>
                </a:gsLst>
                <a:lin ang="162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4A2DCD27-A019-4AFE-9229-8209D9120EA4}"/>
              </a:ext>
            </a:extLst>
          </p:cNvPr>
          <p:cNvSpPr txBox="1"/>
          <p:nvPr/>
        </p:nvSpPr>
        <p:spPr>
          <a:xfrm>
            <a:off x="4658652" y="3080138"/>
            <a:ext cx="287469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B1FCFDF6-1D00-4347-A477-10D2B5982CDF}"/>
              </a:ext>
            </a:extLst>
          </p:cNvPr>
          <p:cNvSpPr txBox="1"/>
          <p:nvPr/>
        </p:nvSpPr>
        <p:spPr>
          <a:xfrm>
            <a:off x="4387301" y="3919574"/>
            <a:ext cx="3447072" cy="11648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6782753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>
            <a:extLst>
              <a:ext uri="{FF2B5EF4-FFF2-40B4-BE49-F238E27FC236}">
                <a16:creationId xmlns:a16="http://schemas.microsoft.com/office/drawing/2014/main" id="{9556F336-5B0D-4368-9843-30E9E7E62D37}"/>
              </a:ext>
            </a:extLst>
          </p:cNvPr>
          <p:cNvSpPr txBox="1"/>
          <p:nvPr/>
        </p:nvSpPr>
        <p:spPr>
          <a:xfrm>
            <a:off x="428695" y="115644"/>
            <a:ext cx="963725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37C6FF"/>
                    </a:gs>
                    <a:gs pos="100000">
                      <a:srgbClr val="2373F3"/>
                    </a:gs>
                  </a:gsLst>
                  <a:lin ang="162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5400" dirty="0">
              <a:gradFill>
                <a:gsLst>
                  <a:gs pos="0">
                    <a:srgbClr val="37C6FF"/>
                  </a:gs>
                  <a:gs pos="100000">
                    <a:srgbClr val="2373F3"/>
                  </a:gs>
                </a:gsLst>
                <a:lin ang="162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5D72212C-30F6-463F-A359-10825E5CB1ED}"/>
              </a:ext>
            </a:extLst>
          </p:cNvPr>
          <p:cNvSpPr txBox="1"/>
          <p:nvPr/>
        </p:nvSpPr>
        <p:spPr>
          <a:xfrm>
            <a:off x="1450747" y="346477"/>
            <a:ext cx="35624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373F3"/>
                </a:solidFill>
              </a:rPr>
              <a:t>单击此处添加标题文本</a:t>
            </a:r>
          </a:p>
        </p:txBody>
      </p:sp>
      <p:pic>
        <p:nvPicPr>
          <p:cNvPr id="49" name="图片占位符 8">
            <a:extLst>
              <a:ext uri="{FF2B5EF4-FFF2-40B4-BE49-F238E27FC236}">
                <a16:creationId xmlns:a16="http://schemas.microsoft.com/office/drawing/2014/main" id="{037BB3E6-6CE3-4265-9E37-14F379CD110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2035" y="3086100"/>
            <a:ext cx="10347930" cy="2594429"/>
          </a:xfrm>
          <a:custGeom>
            <a:avLst/>
            <a:gdLst>
              <a:gd name="connsiteX0" fmla="*/ 0 w 11422743"/>
              <a:gd name="connsiteY0" fmla="*/ 0 h 3236686"/>
              <a:gd name="connsiteX1" fmla="*/ 11422743 w 11422743"/>
              <a:gd name="connsiteY1" fmla="*/ 0 h 3236686"/>
              <a:gd name="connsiteX2" fmla="*/ 11422743 w 11422743"/>
              <a:gd name="connsiteY2" fmla="*/ 3236686 h 3236686"/>
              <a:gd name="connsiteX3" fmla="*/ 0 w 11422743"/>
              <a:gd name="connsiteY3" fmla="*/ 3236686 h 3236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22743" h="3236686">
                <a:moveTo>
                  <a:pt x="0" y="0"/>
                </a:moveTo>
                <a:lnTo>
                  <a:pt x="11422743" y="0"/>
                </a:lnTo>
                <a:lnTo>
                  <a:pt x="11422743" y="3236686"/>
                </a:lnTo>
                <a:lnTo>
                  <a:pt x="0" y="3236686"/>
                </a:lnTo>
                <a:close/>
              </a:path>
            </a:pathLst>
          </a:custGeom>
        </p:spPr>
      </p:pic>
      <p:sp>
        <p:nvSpPr>
          <p:cNvPr id="51" name="矩形 50">
            <a:extLst>
              <a:ext uri="{FF2B5EF4-FFF2-40B4-BE49-F238E27FC236}">
                <a16:creationId xmlns:a16="http://schemas.microsoft.com/office/drawing/2014/main" id="{5EAD7CCB-AF36-4395-BCB0-CC435D99560C}"/>
              </a:ext>
            </a:extLst>
          </p:cNvPr>
          <p:cNvSpPr/>
          <p:nvPr/>
        </p:nvSpPr>
        <p:spPr>
          <a:xfrm>
            <a:off x="2556387" y="1818668"/>
            <a:ext cx="7079226" cy="2359742"/>
          </a:xfrm>
          <a:prstGeom prst="rect">
            <a:avLst/>
          </a:prstGeom>
          <a:solidFill>
            <a:srgbClr val="237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29AD25C1-B1F5-4841-B188-318D613BFA35}"/>
              </a:ext>
            </a:extLst>
          </p:cNvPr>
          <p:cNvGrpSpPr/>
          <p:nvPr/>
        </p:nvGrpSpPr>
        <p:grpSpPr>
          <a:xfrm>
            <a:off x="2914803" y="2270374"/>
            <a:ext cx="6213341" cy="1516551"/>
            <a:chOff x="1107166" y="1934029"/>
            <a:chExt cx="6213341" cy="1516551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4247A9DC-A5F5-4B0E-8104-BA342C21D69E}"/>
                </a:ext>
              </a:extLst>
            </p:cNvPr>
            <p:cNvSpPr txBox="1"/>
            <p:nvPr/>
          </p:nvSpPr>
          <p:spPr>
            <a:xfrm>
              <a:off x="1107167" y="1934029"/>
              <a:ext cx="32143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C0827DC1-9D63-4218-8245-8DA1AF824900}"/>
                </a:ext>
              </a:extLst>
            </p:cNvPr>
            <p:cNvSpPr txBox="1"/>
            <p:nvPr/>
          </p:nvSpPr>
          <p:spPr>
            <a:xfrm>
              <a:off x="1107166" y="2285774"/>
              <a:ext cx="6213341" cy="116480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200</a:t>
              </a: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5</a:t>
              </a: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分钟之内。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9F921DC-ECB9-42E1-B04A-1C6E0B0B1176}"/>
              </a:ext>
            </a:extLst>
          </p:cNvPr>
          <p:cNvGrpSpPr/>
          <p:nvPr/>
        </p:nvGrpSpPr>
        <p:grpSpPr>
          <a:xfrm>
            <a:off x="9333800" y="4343401"/>
            <a:ext cx="1191326" cy="923278"/>
            <a:chOff x="7982910" y="2565642"/>
            <a:chExt cx="1343114" cy="1040913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C6B174E6-6308-46E5-996E-544422CF84E7}"/>
                </a:ext>
              </a:extLst>
            </p:cNvPr>
            <p:cNvSpPr/>
            <p:nvPr/>
          </p:nvSpPr>
          <p:spPr>
            <a:xfrm>
              <a:off x="7982910" y="3002154"/>
              <a:ext cx="402934" cy="604401"/>
            </a:xfrm>
            <a:custGeom>
              <a:avLst/>
              <a:gdLst>
                <a:gd name="connsiteX0" fmla="*/ 100734 w 402934"/>
                <a:gd name="connsiteY0" fmla="*/ 369356 h 604401"/>
                <a:gd name="connsiteX1" fmla="*/ 167889 w 402934"/>
                <a:gd name="connsiteY1" fmla="*/ 369356 h 604401"/>
                <a:gd name="connsiteX2" fmla="*/ 167889 w 402934"/>
                <a:gd name="connsiteY2" fmla="*/ 436512 h 604401"/>
                <a:gd name="connsiteX3" fmla="*/ 100734 w 402934"/>
                <a:gd name="connsiteY3" fmla="*/ 436512 h 604401"/>
                <a:gd name="connsiteX4" fmla="*/ 100734 w 402934"/>
                <a:gd name="connsiteY4" fmla="*/ 369356 h 604401"/>
                <a:gd name="connsiteX5" fmla="*/ 100734 w 402934"/>
                <a:gd name="connsiteY5" fmla="*/ 235045 h 604401"/>
                <a:gd name="connsiteX6" fmla="*/ 167889 w 402934"/>
                <a:gd name="connsiteY6" fmla="*/ 235045 h 604401"/>
                <a:gd name="connsiteX7" fmla="*/ 167889 w 402934"/>
                <a:gd name="connsiteY7" fmla="*/ 302201 h 604401"/>
                <a:gd name="connsiteX8" fmla="*/ 100734 w 402934"/>
                <a:gd name="connsiteY8" fmla="*/ 302201 h 604401"/>
                <a:gd name="connsiteX9" fmla="*/ 100734 w 402934"/>
                <a:gd name="connsiteY9" fmla="*/ 235045 h 604401"/>
                <a:gd name="connsiteX10" fmla="*/ 100734 w 402934"/>
                <a:gd name="connsiteY10" fmla="*/ 100734 h 604401"/>
                <a:gd name="connsiteX11" fmla="*/ 167889 w 402934"/>
                <a:gd name="connsiteY11" fmla="*/ 100734 h 604401"/>
                <a:gd name="connsiteX12" fmla="*/ 167889 w 402934"/>
                <a:gd name="connsiteY12" fmla="*/ 167889 h 604401"/>
                <a:gd name="connsiteX13" fmla="*/ 100734 w 402934"/>
                <a:gd name="connsiteY13" fmla="*/ 167889 h 604401"/>
                <a:gd name="connsiteX14" fmla="*/ 100734 w 402934"/>
                <a:gd name="connsiteY14" fmla="*/ 100734 h 604401"/>
                <a:gd name="connsiteX15" fmla="*/ 235045 w 402934"/>
                <a:gd name="connsiteY15" fmla="*/ 369356 h 604401"/>
                <a:gd name="connsiteX16" fmla="*/ 302201 w 402934"/>
                <a:gd name="connsiteY16" fmla="*/ 369356 h 604401"/>
                <a:gd name="connsiteX17" fmla="*/ 302201 w 402934"/>
                <a:gd name="connsiteY17" fmla="*/ 436512 h 604401"/>
                <a:gd name="connsiteX18" fmla="*/ 235045 w 402934"/>
                <a:gd name="connsiteY18" fmla="*/ 436512 h 604401"/>
                <a:gd name="connsiteX19" fmla="*/ 235045 w 402934"/>
                <a:gd name="connsiteY19" fmla="*/ 369356 h 604401"/>
                <a:gd name="connsiteX20" fmla="*/ 235045 w 402934"/>
                <a:gd name="connsiteY20" fmla="*/ 235045 h 604401"/>
                <a:gd name="connsiteX21" fmla="*/ 302201 w 402934"/>
                <a:gd name="connsiteY21" fmla="*/ 235045 h 604401"/>
                <a:gd name="connsiteX22" fmla="*/ 302201 w 402934"/>
                <a:gd name="connsiteY22" fmla="*/ 302201 h 604401"/>
                <a:gd name="connsiteX23" fmla="*/ 235045 w 402934"/>
                <a:gd name="connsiteY23" fmla="*/ 302201 h 604401"/>
                <a:gd name="connsiteX24" fmla="*/ 235045 w 402934"/>
                <a:gd name="connsiteY24" fmla="*/ 235045 h 604401"/>
                <a:gd name="connsiteX25" fmla="*/ 235045 w 402934"/>
                <a:gd name="connsiteY25" fmla="*/ 100734 h 604401"/>
                <a:gd name="connsiteX26" fmla="*/ 302201 w 402934"/>
                <a:gd name="connsiteY26" fmla="*/ 100734 h 604401"/>
                <a:gd name="connsiteX27" fmla="*/ 302201 w 402934"/>
                <a:gd name="connsiteY27" fmla="*/ 167889 h 604401"/>
                <a:gd name="connsiteX28" fmla="*/ 235045 w 402934"/>
                <a:gd name="connsiteY28" fmla="*/ 167889 h 604401"/>
                <a:gd name="connsiteX29" fmla="*/ 235045 w 402934"/>
                <a:gd name="connsiteY29" fmla="*/ 100734 h 604401"/>
                <a:gd name="connsiteX30" fmla="*/ 0 w 402934"/>
                <a:gd name="connsiteY30" fmla="*/ 604401 h 604401"/>
                <a:gd name="connsiteX31" fmla="*/ 167889 w 402934"/>
                <a:gd name="connsiteY31" fmla="*/ 604401 h 604401"/>
                <a:gd name="connsiteX32" fmla="*/ 167889 w 402934"/>
                <a:gd name="connsiteY32" fmla="*/ 503668 h 604401"/>
                <a:gd name="connsiteX33" fmla="*/ 235045 w 402934"/>
                <a:gd name="connsiteY33" fmla="*/ 503668 h 604401"/>
                <a:gd name="connsiteX34" fmla="*/ 235045 w 402934"/>
                <a:gd name="connsiteY34" fmla="*/ 604401 h 604401"/>
                <a:gd name="connsiteX35" fmla="*/ 402934 w 402934"/>
                <a:gd name="connsiteY35" fmla="*/ 604401 h 604401"/>
                <a:gd name="connsiteX36" fmla="*/ 402934 w 402934"/>
                <a:gd name="connsiteY36" fmla="*/ 0 h 604401"/>
                <a:gd name="connsiteX37" fmla="*/ 0 w 402934"/>
                <a:gd name="connsiteY37" fmla="*/ 0 h 604401"/>
                <a:gd name="connsiteX38" fmla="*/ 0 w 402934"/>
                <a:gd name="connsiteY38" fmla="*/ 604401 h 604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02934" h="604401">
                  <a:moveTo>
                    <a:pt x="100734" y="369356"/>
                  </a:moveTo>
                  <a:lnTo>
                    <a:pt x="167889" y="369356"/>
                  </a:lnTo>
                  <a:lnTo>
                    <a:pt x="167889" y="436512"/>
                  </a:lnTo>
                  <a:lnTo>
                    <a:pt x="100734" y="436512"/>
                  </a:lnTo>
                  <a:lnTo>
                    <a:pt x="100734" y="369356"/>
                  </a:lnTo>
                  <a:close/>
                  <a:moveTo>
                    <a:pt x="100734" y="235045"/>
                  </a:moveTo>
                  <a:lnTo>
                    <a:pt x="167889" y="235045"/>
                  </a:lnTo>
                  <a:lnTo>
                    <a:pt x="167889" y="302201"/>
                  </a:lnTo>
                  <a:lnTo>
                    <a:pt x="100734" y="302201"/>
                  </a:lnTo>
                  <a:lnTo>
                    <a:pt x="100734" y="235045"/>
                  </a:lnTo>
                  <a:close/>
                  <a:moveTo>
                    <a:pt x="100734" y="100734"/>
                  </a:moveTo>
                  <a:lnTo>
                    <a:pt x="167889" y="100734"/>
                  </a:lnTo>
                  <a:lnTo>
                    <a:pt x="167889" y="167889"/>
                  </a:lnTo>
                  <a:lnTo>
                    <a:pt x="100734" y="167889"/>
                  </a:lnTo>
                  <a:lnTo>
                    <a:pt x="100734" y="100734"/>
                  </a:lnTo>
                  <a:close/>
                  <a:moveTo>
                    <a:pt x="235045" y="369356"/>
                  </a:moveTo>
                  <a:lnTo>
                    <a:pt x="302201" y="369356"/>
                  </a:lnTo>
                  <a:lnTo>
                    <a:pt x="302201" y="436512"/>
                  </a:lnTo>
                  <a:lnTo>
                    <a:pt x="235045" y="436512"/>
                  </a:lnTo>
                  <a:lnTo>
                    <a:pt x="235045" y="369356"/>
                  </a:lnTo>
                  <a:close/>
                  <a:moveTo>
                    <a:pt x="235045" y="235045"/>
                  </a:moveTo>
                  <a:lnTo>
                    <a:pt x="302201" y="235045"/>
                  </a:lnTo>
                  <a:lnTo>
                    <a:pt x="302201" y="302201"/>
                  </a:lnTo>
                  <a:lnTo>
                    <a:pt x="235045" y="302201"/>
                  </a:lnTo>
                  <a:lnTo>
                    <a:pt x="235045" y="235045"/>
                  </a:lnTo>
                  <a:close/>
                  <a:moveTo>
                    <a:pt x="235045" y="100734"/>
                  </a:moveTo>
                  <a:lnTo>
                    <a:pt x="302201" y="100734"/>
                  </a:lnTo>
                  <a:lnTo>
                    <a:pt x="302201" y="167889"/>
                  </a:lnTo>
                  <a:lnTo>
                    <a:pt x="235045" y="167889"/>
                  </a:lnTo>
                  <a:lnTo>
                    <a:pt x="235045" y="100734"/>
                  </a:lnTo>
                  <a:close/>
                  <a:moveTo>
                    <a:pt x="0" y="604401"/>
                  </a:moveTo>
                  <a:lnTo>
                    <a:pt x="167889" y="604401"/>
                  </a:lnTo>
                  <a:lnTo>
                    <a:pt x="167889" y="503668"/>
                  </a:lnTo>
                  <a:lnTo>
                    <a:pt x="235045" y="503668"/>
                  </a:lnTo>
                  <a:lnTo>
                    <a:pt x="235045" y="604401"/>
                  </a:lnTo>
                  <a:lnTo>
                    <a:pt x="402934" y="604401"/>
                  </a:lnTo>
                  <a:lnTo>
                    <a:pt x="402934" y="0"/>
                  </a:lnTo>
                  <a:lnTo>
                    <a:pt x="0" y="0"/>
                  </a:lnTo>
                  <a:lnTo>
                    <a:pt x="0" y="604401"/>
                  </a:lnTo>
                  <a:close/>
                </a:path>
              </a:pathLst>
            </a:custGeom>
            <a:solidFill>
              <a:schemeClr val="bg1"/>
            </a:solidFill>
            <a:ln w="167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C582D5C6-BA4B-4740-9AD5-FF5FB36C771F}"/>
                </a:ext>
              </a:extLst>
            </p:cNvPr>
            <p:cNvSpPr/>
            <p:nvPr/>
          </p:nvSpPr>
          <p:spPr>
            <a:xfrm>
              <a:off x="8453000" y="3136466"/>
              <a:ext cx="402934" cy="470089"/>
            </a:xfrm>
            <a:custGeom>
              <a:avLst/>
              <a:gdLst>
                <a:gd name="connsiteX0" fmla="*/ 100734 w 402934"/>
                <a:gd name="connsiteY0" fmla="*/ 235045 h 470089"/>
                <a:gd name="connsiteX1" fmla="*/ 167889 w 402934"/>
                <a:gd name="connsiteY1" fmla="*/ 235045 h 470089"/>
                <a:gd name="connsiteX2" fmla="*/ 167889 w 402934"/>
                <a:gd name="connsiteY2" fmla="*/ 302201 h 470089"/>
                <a:gd name="connsiteX3" fmla="*/ 100734 w 402934"/>
                <a:gd name="connsiteY3" fmla="*/ 302201 h 470089"/>
                <a:gd name="connsiteX4" fmla="*/ 100734 w 402934"/>
                <a:gd name="connsiteY4" fmla="*/ 235045 h 470089"/>
                <a:gd name="connsiteX5" fmla="*/ 100734 w 402934"/>
                <a:gd name="connsiteY5" fmla="*/ 100734 h 470089"/>
                <a:gd name="connsiteX6" fmla="*/ 167889 w 402934"/>
                <a:gd name="connsiteY6" fmla="*/ 100734 h 470089"/>
                <a:gd name="connsiteX7" fmla="*/ 167889 w 402934"/>
                <a:gd name="connsiteY7" fmla="*/ 167889 h 470089"/>
                <a:gd name="connsiteX8" fmla="*/ 100734 w 402934"/>
                <a:gd name="connsiteY8" fmla="*/ 167889 h 470089"/>
                <a:gd name="connsiteX9" fmla="*/ 100734 w 402934"/>
                <a:gd name="connsiteY9" fmla="*/ 100734 h 470089"/>
                <a:gd name="connsiteX10" fmla="*/ 235045 w 402934"/>
                <a:gd name="connsiteY10" fmla="*/ 235045 h 470089"/>
                <a:gd name="connsiteX11" fmla="*/ 302201 w 402934"/>
                <a:gd name="connsiteY11" fmla="*/ 235045 h 470089"/>
                <a:gd name="connsiteX12" fmla="*/ 302201 w 402934"/>
                <a:gd name="connsiteY12" fmla="*/ 302201 h 470089"/>
                <a:gd name="connsiteX13" fmla="*/ 235045 w 402934"/>
                <a:gd name="connsiteY13" fmla="*/ 302201 h 470089"/>
                <a:gd name="connsiteX14" fmla="*/ 235045 w 402934"/>
                <a:gd name="connsiteY14" fmla="*/ 235045 h 470089"/>
                <a:gd name="connsiteX15" fmla="*/ 235045 w 402934"/>
                <a:gd name="connsiteY15" fmla="*/ 100734 h 470089"/>
                <a:gd name="connsiteX16" fmla="*/ 302201 w 402934"/>
                <a:gd name="connsiteY16" fmla="*/ 100734 h 470089"/>
                <a:gd name="connsiteX17" fmla="*/ 302201 w 402934"/>
                <a:gd name="connsiteY17" fmla="*/ 167889 h 470089"/>
                <a:gd name="connsiteX18" fmla="*/ 235045 w 402934"/>
                <a:gd name="connsiteY18" fmla="*/ 167889 h 470089"/>
                <a:gd name="connsiteX19" fmla="*/ 235045 w 402934"/>
                <a:gd name="connsiteY19" fmla="*/ 100734 h 470089"/>
                <a:gd name="connsiteX20" fmla="*/ 0 w 402934"/>
                <a:gd name="connsiteY20" fmla="*/ 470090 h 470089"/>
                <a:gd name="connsiteX21" fmla="*/ 167889 w 402934"/>
                <a:gd name="connsiteY21" fmla="*/ 470090 h 470089"/>
                <a:gd name="connsiteX22" fmla="*/ 167889 w 402934"/>
                <a:gd name="connsiteY22" fmla="*/ 369356 h 470089"/>
                <a:gd name="connsiteX23" fmla="*/ 235045 w 402934"/>
                <a:gd name="connsiteY23" fmla="*/ 369356 h 470089"/>
                <a:gd name="connsiteX24" fmla="*/ 235045 w 402934"/>
                <a:gd name="connsiteY24" fmla="*/ 470090 h 470089"/>
                <a:gd name="connsiteX25" fmla="*/ 402934 w 402934"/>
                <a:gd name="connsiteY25" fmla="*/ 470090 h 470089"/>
                <a:gd name="connsiteX26" fmla="*/ 402934 w 402934"/>
                <a:gd name="connsiteY26" fmla="*/ 0 h 470089"/>
                <a:gd name="connsiteX27" fmla="*/ 0 w 402934"/>
                <a:gd name="connsiteY27" fmla="*/ 0 h 470089"/>
                <a:gd name="connsiteX28" fmla="*/ 0 w 402934"/>
                <a:gd name="connsiteY28" fmla="*/ 470090 h 470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02934" h="470089">
                  <a:moveTo>
                    <a:pt x="100734" y="235045"/>
                  </a:moveTo>
                  <a:lnTo>
                    <a:pt x="167889" y="235045"/>
                  </a:lnTo>
                  <a:lnTo>
                    <a:pt x="167889" y="302201"/>
                  </a:lnTo>
                  <a:lnTo>
                    <a:pt x="100734" y="302201"/>
                  </a:lnTo>
                  <a:lnTo>
                    <a:pt x="100734" y="235045"/>
                  </a:lnTo>
                  <a:close/>
                  <a:moveTo>
                    <a:pt x="100734" y="100734"/>
                  </a:moveTo>
                  <a:lnTo>
                    <a:pt x="167889" y="100734"/>
                  </a:lnTo>
                  <a:lnTo>
                    <a:pt x="167889" y="167889"/>
                  </a:lnTo>
                  <a:lnTo>
                    <a:pt x="100734" y="167889"/>
                  </a:lnTo>
                  <a:lnTo>
                    <a:pt x="100734" y="100734"/>
                  </a:lnTo>
                  <a:close/>
                  <a:moveTo>
                    <a:pt x="235045" y="235045"/>
                  </a:moveTo>
                  <a:lnTo>
                    <a:pt x="302201" y="235045"/>
                  </a:lnTo>
                  <a:lnTo>
                    <a:pt x="302201" y="302201"/>
                  </a:lnTo>
                  <a:lnTo>
                    <a:pt x="235045" y="302201"/>
                  </a:lnTo>
                  <a:lnTo>
                    <a:pt x="235045" y="235045"/>
                  </a:lnTo>
                  <a:close/>
                  <a:moveTo>
                    <a:pt x="235045" y="100734"/>
                  </a:moveTo>
                  <a:lnTo>
                    <a:pt x="302201" y="100734"/>
                  </a:lnTo>
                  <a:lnTo>
                    <a:pt x="302201" y="167889"/>
                  </a:lnTo>
                  <a:lnTo>
                    <a:pt x="235045" y="167889"/>
                  </a:lnTo>
                  <a:lnTo>
                    <a:pt x="235045" y="100734"/>
                  </a:lnTo>
                  <a:close/>
                  <a:moveTo>
                    <a:pt x="0" y="470090"/>
                  </a:moveTo>
                  <a:lnTo>
                    <a:pt x="167889" y="470090"/>
                  </a:lnTo>
                  <a:lnTo>
                    <a:pt x="167889" y="369356"/>
                  </a:lnTo>
                  <a:lnTo>
                    <a:pt x="235045" y="369356"/>
                  </a:lnTo>
                  <a:lnTo>
                    <a:pt x="235045" y="470090"/>
                  </a:lnTo>
                  <a:lnTo>
                    <a:pt x="402934" y="470090"/>
                  </a:lnTo>
                  <a:lnTo>
                    <a:pt x="402934" y="0"/>
                  </a:lnTo>
                  <a:lnTo>
                    <a:pt x="0" y="0"/>
                  </a:lnTo>
                  <a:lnTo>
                    <a:pt x="0" y="470090"/>
                  </a:lnTo>
                  <a:close/>
                </a:path>
              </a:pathLst>
            </a:custGeom>
            <a:solidFill>
              <a:schemeClr val="bg1"/>
            </a:solidFill>
            <a:ln w="167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1BD1DCF1-2FE3-4F19-95DC-DF7D859981DE}"/>
                </a:ext>
              </a:extLst>
            </p:cNvPr>
            <p:cNvSpPr/>
            <p:nvPr/>
          </p:nvSpPr>
          <p:spPr>
            <a:xfrm>
              <a:off x="8923090" y="2599220"/>
              <a:ext cx="402934" cy="1007335"/>
            </a:xfrm>
            <a:custGeom>
              <a:avLst/>
              <a:gdLst>
                <a:gd name="connsiteX0" fmla="*/ 302201 w 402934"/>
                <a:gd name="connsiteY0" fmla="*/ 184678 h 1007335"/>
                <a:gd name="connsiteX1" fmla="*/ 235045 w 402934"/>
                <a:gd name="connsiteY1" fmla="*/ 184678 h 1007335"/>
                <a:gd name="connsiteX2" fmla="*/ 235045 w 402934"/>
                <a:gd name="connsiteY2" fmla="*/ 117522 h 1007335"/>
                <a:gd name="connsiteX3" fmla="*/ 302201 w 402934"/>
                <a:gd name="connsiteY3" fmla="*/ 117522 h 1007335"/>
                <a:gd name="connsiteX4" fmla="*/ 302201 w 402934"/>
                <a:gd name="connsiteY4" fmla="*/ 184678 h 1007335"/>
                <a:gd name="connsiteX5" fmla="*/ 302201 w 402934"/>
                <a:gd name="connsiteY5" fmla="*/ 302201 h 1007335"/>
                <a:gd name="connsiteX6" fmla="*/ 235045 w 402934"/>
                <a:gd name="connsiteY6" fmla="*/ 302201 h 1007335"/>
                <a:gd name="connsiteX7" fmla="*/ 235045 w 402934"/>
                <a:gd name="connsiteY7" fmla="*/ 235045 h 1007335"/>
                <a:gd name="connsiteX8" fmla="*/ 302201 w 402934"/>
                <a:gd name="connsiteY8" fmla="*/ 235045 h 1007335"/>
                <a:gd name="connsiteX9" fmla="*/ 302201 w 402934"/>
                <a:gd name="connsiteY9" fmla="*/ 302201 h 1007335"/>
                <a:gd name="connsiteX10" fmla="*/ 302201 w 402934"/>
                <a:gd name="connsiteY10" fmla="*/ 436512 h 1007335"/>
                <a:gd name="connsiteX11" fmla="*/ 235045 w 402934"/>
                <a:gd name="connsiteY11" fmla="*/ 436512 h 1007335"/>
                <a:gd name="connsiteX12" fmla="*/ 235045 w 402934"/>
                <a:gd name="connsiteY12" fmla="*/ 369356 h 1007335"/>
                <a:gd name="connsiteX13" fmla="*/ 302201 w 402934"/>
                <a:gd name="connsiteY13" fmla="*/ 369356 h 1007335"/>
                <a:gd name="connsiteX14" fmla="*/ 302201 w 402934"/>
                <a:gd name="connsiteY14" fmla="*/ 436512 h 1007335"/>
                <a:gd name="connsiteX15" fmla="*/ 302201 w 402934"/>
                <a:gd name="connsiteY15" fmla="*/ 570824 h 1007335"/>
                <a:gd name="connsiteX16" fmla="*/ 235045 w 402934"/>
                <a:gd name="connsiteY16" fmla="*/ 570824 h 1007335"/>
                <a:gd name="connsiteX17" fmla="*/ 235045 w 402934"/>
                <a:gd name="connsiteY17" fmla="*/ 503668 h 1007335"/>
                <a:gd name="connsiteX18" fmla="*/ 302201 w 402934"/>
                <a:gd name="connsiteY18" fmla="*/ 503668 h 1007335"/>
                <a:gd name="connsiteX19" fmla="*/ 302201 w 402934"/>
                <a:gd name="connsiteY19" fmla="*/ 570824 h 1007335"/>
                <a:gd name="connsiteX20" fmla="*/ 302201 w 402934"/>
                <a:gd name="connsiteY20" fmla="*/ 705135 h 1007335"/>
                <a:gd name="connsiteX21" fmla="*/ 235045 w 402934"/>
                <a:gd name="connsiteY21" fmla="*/ 705135 h 1007335"/>
                <a:gd name="connsiteX22" fmla="*/ 235045 w 402934"/>
                <a:gd name="connsiteY22" fmla="*/ 637979 h 1007335"/>
                <a:gd name="connsiteX23" fmla="*/ 302201 w 402934"/>
                <a:gd name="connsiteY23" fmla="*/ 637979 h 1007335"/>
                <a:gd name="connsiteX24" fmla="*/ 302201 w 402934"/>
                <a:gd name="connsiteY24" fmla="*/ 705135 h 1007335"/>
                <a:gd name="connsiteX25" fmla="*/ 302201 w 402934"/>
                <a:gd name="connsiteY25" fmla="*/ 839446 h 1007335"/>
                <a:gd name="connsiteX26" fmla="*/ 235045 w 402934"/>
                <a:gd name="connsiteY26" fmla="*/ 839446 h 1007335"/>
                <a:gd name="connsiteX27" fmla="*/ 235045 w 402934"/>
                <a:gd name="connsiteY27" fmla="*/ 772291 h 1007335"/>
                <a:gd name="connsiteX28" fmla="*/ 302201 w 402934"/>
                <a:gd name="connsiteY28" fmla="*/ 772291 h 1007335"/>
                <a:gd name="connsiteX29" fmla="*/ 302201 w 402934"/>
                <a:gd name="connsiteY29" fmla="*/ 839446 h 1007335"/>
                <a:gd name="connsiteX30" fmla="*/ 167889 w 402934"/>
                <a:gd name="connsiteY30" fmla="*/ 184678 h 1007335"/>
                <a:gd name="connsiteX31" fmla="*/ 100734 w 402934"/>
                <a:gd name="connsiteY31" fmla="*/ 184678 h 1007335"/>
                <a:gd name="connsiteX32" fmla="*/ 100734 w 402934"/>
                <a:gd name="connsiteY32" fmla="*/ 117522 h 1007335"/>
                <a:gd name="connsiteX33" fmla="*/ 167889 w 402934"/>
                <a:gd name="connsiteY33" fmla="*/ 117522 h 1007335"/>
                <a:gd name="connsiteX34" fmla="*/ 167889 w 402934"/>
                <a:gd name="connsiteY34" fmla="*/ 184678 h 1007335"/>
                <a:gd name="connsiteX35" fmla="*/ 167889 w 402934"/>
                <a:gd name="connsiteY35" fmla="*/ 302201 h 1007335"/>
                <a:gd name="connsiteX36" fmla="*/ 100734 w 402934"/>
                <a:gd name="connsiteY36" fmla="*/ 302201 h 1007335"/>
                <a:gd name="connsiteX37" fmla="*/ 100734 w 402934"/>
                <a:gd name="connsiteY37" fmla="*/ 235045 h 1007335"/>
                <a:gd name="connsiteX38" fmla="*/ 167889 w 402934"/>
                <a:gd name="connsiteY38" fmla="*/ 235045 h 1007335"/>
                <a:gd name="connsiteX39" fmla="*/ 167889 w 402934"/>
                <a:gd name="connsiteY39" fmla="*/ 302201 h 1007335"/>
                <a:gd name="connsiteX40" fmla="*/ 167889 w 402934"/>
                <a:gd name="connsiteY40" fmla="*/ 436512 h 1007335"/>
                <a:gd name="connsiteX41" fmla="*/ 100734 w 402934"/>
                <a:gd name="connsiteY41" fmla="*/ 436512 h 1007335"/>
                <a:gd name="connsiteX42" fmla="*/ 100734 w 402934"/>
                <a:gd name="connsiteY42" fmla="*/ 369356 h 1007335"/>
                <a:gd name="connsiteX43" fmla="*/ 167889 w 402934"/>
                <a:gd name="connsiteY43" fmla="*/ 369356 h 1007335"/>
                <a:gd name="connsiteX44" fmla="*/ 167889 w 402934"/>
                <a:gd name="connsiteY44" fmla="*/ 436512 h 1007335"/>
                <a:gd name="connsiteX45" fmla="*/ 167889 w 402934"/>
                <a:gd name="connsiteY45" fmla="*/ 570824 h 1007335"/>
                <a:gd name="connsiteX46" fmla="*/ 100734 w 402934"/>
                <a:gd name="connsiteY46" fmla="*/ 570824 h 1007335"/>
                <a:gd name="connsiteX47" fmla="*/ 100734 w 402934"/>
                <a:gd name="connsiteY47" fmla="*/ 503668 h 1007335"/>
                <a:gd name="connsiteX48" fmla="*/ 167889 w 402934"/>
                <a:gd name="connsiteY48" fmla="*/ 503668 h 1007335"/>
                <a:gd name="connsiteX49" fmla="*/ 167889 w 402934"/>
                <a:gd name="connsiteY49" fmla="*/ 570824 h 1007335"/>
                <a:gd name="connsiteX50" fmla="*/ 167889 w 402934"/>
                <a:gd name="connsiteY50" fmla="*/ 705135 h 1007335"/>
                <a:gd name="connsiteX51" fmla="*/ 100734 w 402934"/>
                <a:gd name="connsiteY51" fmla="*/ 705135 h 1007335"/>
                <a:gd name="connsiteX52" fmla="*/ 100734 w 402934"/>
                <a:gd name="connsiteY52" fmla="*/ 637979 h 1007335"/>
                <a:gd name="connsiteX53" fmla="*/ 167889 w 402934"/>
                <a:gd name="connsiteY53" fmla="*/ 637979 h 1007335"/>
                <a:gd name="connsiteX54" fmla="*/ 167889 w 402934"/>
                <a:gd name="connsiteY54" fmla="*/ 705135 h 1007335"/>
                <a:gd name="connsiteX55" fmla="*/ 167889 w 402934"/>
                <a:gd name="connsiteY55" fmla="*/ 839446 h 1007335"/>
                <a:gd name="connsiteX56" fmla="*/ 100734 w 402934"/>
                <a:gd name="connsiteY56" fmla="*/ 839446 h 1007335"/>
                <a:gd name="connsiteX57" fmla="*/ 100734 w 402934"/>
                <a:gd name="connsiteY57" fmla="*/ 772291 h 1007335"/>
                <a:gd name="connsiteX58" fmla="*/ 167889 w 402934"/>
                <a:gd name="connsiteY58" fmla="*/ 772291 h 1007335"/>
                <a:gd name="connsiteX59" fmla="*/ 167889 w 402934"/>
                <a:gd name="connsiteY59" fmla="*/ 839446 h 1007335"/>
                <a:gd name="connsiteX60" fmla="*/ 0 w 402934"/>
                <a:gd name="connsiteY60" fmla="*/ 0 h 1007335"/>
                <a:gd name="connsiteX61" fmla="*/ 0 w 402934"/>
                <a:gd name="connsiteY61" fmla="*/ 1007336 h 1007335"/>
                <a:gd name="connsiteX62" fmla="*/ 167889 w 402934"/>
                <a:gd name="connsiteY62" fmla="*/ 1007336 h 1007335"/>
                <a:gd name="connsiteX63" fmla="*/ 167889 w 402934"/>
                <a:gd name="connsiteY63" fmla="*/ 906602 h 1007335"/>
                <a:gd name="connsiteX64" fmla="*/ 235045 w 402934"/>
                <a:gd name="connsiteY64" fmla="*/ 906602 h 1007335"/>
                <a:gd name="connsiteX65" fmla="*/ 235045 w 402934"/>
                <a:gd name="connsiteY65" fmla="*/ 1007336 h 1007335"/>
                <a:gd name="connsiteX66" fmla="*/ 402934 w 402934"/>
                <a:gd name="connsiteY66" fmla="*/ 1007336 h 1007335"/>
                <a:gd name="connsiteX67" fmla="*/ 402934 w 402934"/>
                <a:gd name="connsiteY67" fmla="*/ 50367 h 1007335"/>
                <a:gd name="connsiteX68" fmla="*/ 0 w 402934"/>
                <a:gd name="connsiteY68" fmla="*/ 0 h 1007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402934" h="1007335">
                  <a:moveTo>
                    <a:pt x="302201" y="184678"/>
                  </a:moveTo>
                  <a:lnTo>
                    <a:pt x="235045" y="184678"/>
                  </a:lnTo>
                  <a:lnTo>
                    <a:pt x="235045" y="117522"/>
                  </a:lnTo>
                  <a:lnTo>
                    <a:pt x="302201" y="117522"/>
                  </a:lnTo>
                  <a:lnTo>
                    <a:pt x="302201" y="184678"/>
                  </a:lnTo>
                  <a:close/>
                  <a:moveTo>
                    <a:pt x="302201" y="302201"/>
                  </a:moveTo>
                  <a:lnTo>
                    <a:pt x="235045" y="302201"/>
                  </a:lnTo>
                  <a:lnTo>
                    <a:pt x="235045" y="235045"/>
                  </a:lnTo>
                  <a:lnTo>
                    <a:pt x="302201" y="235045"/>
                  </a:lnTo>
                  <a:lnTo>
                    <a:pt x="302201" y="302201"/>
                  </a:lnTo>
                  <a:close/>
                  <a:moveTo>
                    <a:pt x="302201" y="436512"/>
                  </a:moveTo>
                  <a:lnTo>
                    <a:pt x="235045" y="436512"/>
                  </a:lnTo>
                  <a:lnTo>
                    <a:pt x="235045" y="369356"/>
                  </a:lnTo>
                  <a:lnTo>
                    <a:pt x="302201" y="369356"/>
                  </a:lnTo>
                  <a:lnTo>
                    <a:pt x="302201" y="436512"/>
                  </a:lnTo>
                  <a:close/>
                  <a:moveTo>
                    <a:pt x="302201" y="570824"/>
                  </a:moveTo>
                  <a:lnTo>
                    <a:pt x="235045" y="570824"/>
                  </a:lnTo>
                  <a:lnTo>
                    <a:pt x="235045" y="503668"/>
                  </a:lnTo>
                  <a:lnTo>
                    <a:pt x="302201" y="503668"/>
                  </a:lnTo>
                  <a:lnTo>
                    <a:pt x="302201" y="570824"/>
                  </a:lnTo>
                  <a:close/>
                  <a:moveTo>
                    <a:pt x="302201" y="705135"/>
                  </a:moveTo>
                  <a:lnTo>
                    <a:pt x="235045" y="705135"/>
                  </a:lnTo>
                  <a:lnTo>
                    <a:pt x="235045" y="637979"/>
                  </a:lnTo>
                  <a:lnTo>
                    <a:pt x="302201" y="637979"/>
                  </a:lnTo>
                  <a:lnTo>
                    <a:pt x="302201" y="705135"/>
                  </a:lnTo>
                  <a:close/>
                  <a:moveTo>
                    <a:pt x="302201" y="839446"/>
                  </a:moveTo>
                  <a:lnTo>
                    <a:pt x="235045" y="839446"/>
                  </a:lnTo>
                  <a:lnTo>
                    <a:pt x="235045" y="772291"/>
                  </a:lnTo>
                  <a:lnTo>
                    <a:pt x="302201" y="772291"/>
                  </a:lnTo>
                  <a:lnTo>
                    <a:pt x="302201" y="839446"/>
                  </a:lnTo>
                  <a:close/>
                  <a:moveTo>
                    <a:pt x="167889" y="184678"/>
                  </a:moveTo>
                  <a:lnTo>
                    <a:pt x="100734" y="184678"/>
                  </a:lnTo>
                  <a:lnTo>
                    <a:pt x="100734" y="117522"/>
                  </a:lnTo>
                  <a:lnTo>
                    <a:pt x="167889" y="117522"/>
                  </a:lnTo>
                  <a:lnTo>
                    <a:pt x="167889" y="184678"/>
                  </a:lnTo>
                  <a:close/>
                  <a:moveTo>
                    <a:pt x="167889" y="302201"/>
                  </a:moveTo>
                  <a:lnTo>
                    <a:pt x="100734" y="302201"/>
                  </a:lnTo>
                  <a:lnTo>
                    <a:pt x="100734" y="235045"/>
                  </a:lnTo>
                  <a:lnTo>
                    <a:pt x="167889" y="235045"/>
                  </a:lnTo>
                  <a:lnTo>
                    <a:pt x="167889" y="302201"/>
                  </a:lnTo>
                  <a:close/>
                  <a:moveTo>
                    <a:pt x="167889" y="436512"/>
                  </a:moveTo>
                  <a:lnTo>
                    <a:pt x="100734" y="436512"/>
                  </a:lnTo>
                  <a:lnTo>
                    <a:pt x="100734" y="369356"/>
                  </a:lnTo>
                  <a:lnTo>
                    <a:pt x="167889" y="369356"/>
                  </a:lnTo>
                  <a:lnTo>
                    <a:pt x="167889" y="436512"/>
                  </a:lnTo>
                  <a:close/>
                  <a:moveTo>
                    <a:pt x="167889" y="570824"/>
                  </a:moveTo>
                  <a:lnTo>
                    <a:pt x="100734" y="570824"/>
                  </a:lnTo>
                  <a:lnTo>
                    <a:pt x="100734" y="503668"/>
                  </a:lnTo>
                  <a:lnTo>
                    <a:pt x="167889" y="503668"/>
                  </a:lnTo>
                  <a:lnTo>
                    <a:pt x="167889" y="570824"/>
                  </a:lnTo>
                  <a:close/>
                  <a:moveTo>
                    <a:pt x="167889" y="705135"/>
                  </a:moveTo>
                  <a:lnTo>
                    <a:pt x="100734" y="705135"/>
                  </a:lnTo>
                  <a:lnTo>
                    <a:pt x="100734" y="637979"/>
                  </a:lnTo>
                  <a:lnTo>
                    <a:pt x="167889" y="637979"/>
                  </a:lnTo>
                  <a:lnTo>
                    <a:pt x="167889" y="705135"/>
                  </a:lnTo>
                  <a:close/>
                  <a:moveTo>
                    <a:pt x="167889" y="839446"/>
                  </a:moveTo>
                  <a:lnTo>
                    <a:pt x="100734" y="839446"/>
                  </a:lnTo>
                  <a:lnTo>
                    <a:pt x="100734" y="772291"/>
                  </a:lnTo>
                  <a:lnTo>
                    <a:pt x="167889" y="772291"/>
                  </a:lnTo>
                  <a:lnTo>
                    <a:pt x="167889" y="839446"/>
                  </a:lnTo>
                  <a:close/>
                  <a:moveTo>
                    <a:pt x="0" y="0"/>
                  </a:moveTo>
                  <a:lnTo>
                    <a:pt x="0" y="1007336"/>
                  </a:lnTo>
                  <a:lnTo>
                    <a:pt x="167889" y="1007336"/>
                  </a:lnTo>
                  <a:lnTo>
                    <a:pt x="167889" y="906602"/>
                  </a:lnTo>
                  <a:lnTo>
                    <a:pt x="235045" y="906602"/>
                  </a:lnTo>
                  <a:lnTo>
                    <a:pt x="235045" y="1007336"/>
                  </a:lnTo>
                  <a:lnTo>
                    <a:pt x="402934" y="1007336"/>
                  </a:lnTo>
                  <a:lnTo>
                    <a:pt x="402934" y="503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167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2E511D7-9EB2-45B2-A25C-20348E414360}"/>
                </a:ext>
              </a:extLst>
            </p:cNvPr>
            <p:cNvSpPr/>
            <p:nvPr/>
          </p:nvSpPr>
          <p:spPr>
            <a:xfrm>
              <a:off x="8217955" y="2565642"/>
              <a:ext cx="402934" cy="503667"/>
            </a:xfrm>
            <a:custGeom>
              <a:avLst/>
              <a:gdLst>
                <a:gd name="connsiteX0" fmla="*/ 235045 w 402934"/>
                <a:gd name="connsiteY0" fmla="*/ 235045 h 503667"/>
                <a:gd name="connsiteX1" fmla="*/ 302201 w 402934"/>
                <a:gd name="connsiteY1" fmla="*/ 235045 h 503667"/>
                <a:gd name="connsiteX2" fmla="*/ 302201 w 402934"/>
                <a:gd name="connsiteY2" fmla="*/ 302201 h 503667"/>
                <a:gd name="connsiteX3" fmla="*/ 235045 w 402934"/>
                <a:gd name="connsiteY3" fmla="*/ 302201 h 503667"/>
                <a:gd name="connsiteX4" fmla="*/ 235045 w 402934"/>
                <a:gd name="connsiteY4" fmla="*/ 235045 h 503667"/>
                <a:gd name="connsiteX5" fmla="*/ 235045 w 402934"/>
                <a:gd name="connsiteY5" fmla="*/ 100734 h 503667"/>
                <a:gd name="connsiteX6" fmla="*/ 302201 w 402934"/>
                <a:gd name="connsiteY6" fmla="*/ 100734 h 503667"/>
                <a:gd name="connsiteX7" fmla="*/ 302201 w 402934"/>
                <a:gd name="connsiteY7" fmla="*/ 167889 h 503667"/>
                <a:gd name="connsiteX8" fmla="*/ 235045 w 402934"/>
                <a:gd name="connsiteY8" fmla="*/ 167889 h 503667"/>
                <a:gd name="connsiteX9" fmla="*/ 235045 w 402934"/>
                <a:gd name="connsiteY9" fmla="*/ 100734 h 503667"/>
                <a:gd name="connsiteX10" fmla="*/ 167889 w 402934"/>
                <a:gd name="connsiteY10" fmla="*/ 167889 h 503667"/>
                <a:gd name="connsiteX11" fmla="*/ 100734 w 402934"/>
                <a:gd name="connsiteY11" fmla="*/ 167889 h 503667"/>
                <a:gd name="connsiteX12" fmla="*/ 100734 w 402934"/>
                <a:gd name="connsiteY12" fmla="*/ 100734 h 503667"/>
                <a:gd name="connsiteX13" fmla="*/ 167889 w 402934"/>
                <a:gd name="connsiteY13" fmla="*/ 100734 h 503667"/>
                <a:gd name="connsiteX14" fmla="*/ 167889 w 402934"/>
                <a:gd name="connsiteY14" fmla="*/ 167889 h 503667"/>
                <a:gd name="connsiteX15" fmla="*/ 167889 w 402934"/>
                <a:gd name="connsiteY15" fmla="*/ 302201 h 503667"/>
                <a:gd name="connsiteX16" fmla="*/ 100734 w 402934"/>
                <a:gd name="connsiteY16" fmla="*/ 302201 h 503667"/>
                <a:gd name="connsiteX17" fmla="*/ 100734 w 402934"/>
                <a:gd name="connsiteY17" fmla="*/ 235045 h 503667"/>
                <a:gd name="connsiteX18" fmla="*/ 167889 w 402934"/>
                <a:gd name="connsiteY18" fmla="*/ 235045 h 503667"/>
                <a:gd name="connsiteX19" fmla="*/ 167889 w 402934"/>
                <a:gd name="connsiteY19" fmla="*/ 302201 h 503667"/>
                <a:gd name="connsiteX20" fmla="*/ 235045 w 402934"/>
                <a:gd name="connsiteY20" fmla="*/ 503668 h 503667"/>
                <a:gd name="connsiteX21" fmla="*/ 402934 w 402934"/>
                <a:gd name="connsiteY21" fmla="*/ 503668 h 503667"/>
                <a:gd name="connsiteX22" fmla="*/ 402934 w 402934"/>
                <a:gd name="connsiteY22" fmla="*/ 0 h 503667"/>
                <a:gd name="connsiteX23" fmla="*/ 0 w 402934"/>
                <a:gd name="connsiteY23" fmla="*/ 0 h 503667"/>
                <a:gd name="connsiteX24" fmla="*/ 0 w 402934"/>
                <a:gd name="connsiteY24" fmla="*/ 369356 h 503667"/>
                <a:gd name="connsiteX25" fmla="*/ 235045 w 402934"/>
                <a:gd name="connsiteY25" fmla="*/ 369356 h 503667"/>
                <a:gd name="connsiteX26" fmla="*/ 235045 w 402934"/>
                <a:gd name="connsiteY26" fmla="*/ 503668 h 503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02934" h="503667">
                  <a:moveTo>
                    <a:pt x="235045" y="235045"/>
                  </a:moveTo>
                  <a:lnTo>
                    <a:pt x="302201" y="235045"/>
                  </a:lnTo>
                  <a:lnTo>
                    <a:pt x="302201" y="302201"/>
                  </a:lnTo>
                  <a:lnTo>
                    <a:pt x="235045" y="302201"/>
                  </a:lnTo>
                  <a:lnTo>
                    <a:pt x="235045" y="235045"/>
                  </a:lnTo>
                  <a:close/>
                  <a:moveTo>
                    <a:pt x="235045" y="100734"/>
                  </a:moveTo>
                  <a:lnTo>
                    <a:pt x="302201" y="100734"/>
                  </a:lnTo>
                  <a:lnTo>
                    <a:pt x="302201" y="167889"/>
                  </a:lnTo>
                  <a:lnTo>
                    <a:pt x="235045" y="167889"/>
                  </a:lnTo>
                  <a:lnTo>
                    <a:pt x="235045" y="100734"/>
                  </a:lnTo>
                  <a:close/>
                  <a:moveTo>
                    <a:pt x="167889" y="167889"/>
                  </a:moveTo>
                  <a:lnTo>
                    <a:pt x="100734" y="167889"/>
                  </a:lnTo>
                  <a:lnTo>
                    <a:pt x="100734" y="100734"/>
                  </a:lnTo>
                  <a:lnTo>
                    <a:pt x="167889" y="100734"/>
                  </a:lnTo>
                  <a:lnTo>
                    <a:pt x="167889" y="167889"/>
                  </a:lnTo>
                  <a:close/>
                  <a:moveTo>
                    <a:pt x="167889" y="302201"/>
                  </a:moveTo>
                  <a:lnTo>
                    <a:pt x="100734" y="302201"/>
                  </a:lnTo>
                  <a:lnTo>
                    <a:pt x="100734" y="235045"/>
                  </a:lnTo>
                  <a:lnTo>
                    <a:pt x="167889" y="235045"/>
                  </a:lnTo>
                  <a:lnTo>
                    <a:pt x="167889" y="302201"/>
                  </a:lnTo>
                  <a:close/>
                  <a:moveTo>
                    <a:pt x="235045" y="503668"/>
                  </a:moveTo>
                  <a:lnTo>
                    <a:pt x="402934" y="503668"/>
                  </a:lnTo>
                  <a:lnTo>
                    <a:pt x="402934" y="0"/>
                  </a:lnTo>
                  <a:lnTo>
                    <a:pt x="0" y="0"/>
                  </a:lnTo>
                  <a:lnTo>
                    <a:pt x="0" y="369356"/>
                  </a:lnTo>
                  <a:lnTo>
                    <a:pt x="235045" y="369356"/>
                  </a:lnTo>
                  <a:lnTo>
                    <a:pt x="235045" y="503668"/>
                  </a:lnTo>
                  <a:close/>
                </a:path>
              </a:pathLst>
            </a:custGeom>
            <a:solidFill>
              <a:schemeClr val="bg1"/>
            </a:solidFill>
            <a:ln w="167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975826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>
            <a:extLst>
              <a:ext uri="{FF2B5EF4-FFF2-40B4-BE49-F238E27FC236}">
                <a16:creationId xmlns:a16="http://schemas.microsoft.com/office/drawing/2014/main" id="{9556F336-5B0D-4368-9843-30E9E7E62D37}"/>
              </a:ext>
            </a:extLst>
          </p:cNvPr>
          <p:cNvSpPr txBox="1"/>
          <p:nvPr/>
        </p:nvSpPr>
        <p:spPr>
          <a:xfrm>
            <a:off x="428695" y="115644"/>
            <a:ext cx="963725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37C6FF"/>
                    </a:gs>
                    <a:gs pos="100000">
                      <a:srgbClr val="2373F3"/>
                    </a:gs>
                  </a:gsLst>
                  <a:lin ang="162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5400" dirty="0">
              <a:gradFill>
                <a:gsLst>
                  <a:gs pos="0">
                    <a:srgbClr val="37C6FF"/>
                  </a:gs>
                  <a:gs pos="100000">
                    <a:srgbClr val="2373F3"/>
                  </a:gs>
                </a:gsLst>
                <a:lin ang="162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5D72212C-30F6-463F-A359-10825E5CB1ED}"/>
              </a:ext>
            </a:extLst>
          </p:cNvPr>
          <p:cNvSpPr txBox="1"/>
          <p:nvPr/>
        </p:nvSpPr>
        <p:spPr>
          <a:xfrm>
            <a:off x="1450747" y="346477"/>
            <a:ext cx="35624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373F3"/>
                </a:solidFill>
              </a:rPr>
              <a:t>单击此处添加标题文本</a:t>
            </a:r>
          </a:p>
        </p:txBody>
      </p:sp>
      <p:pic>
        <p:nvPicPr>
          <p:cNvPr id="14" name="图片占位符 6">
            <a:extLst>
              <a:ext uri="{FF2B5EF4-FFF2-40B4-BE49-F238E27FC236}">
                <a16:creationId xmlns:a16="http://schemas.microsoft.com/office/drawing/2014/main" id="{54735E82-DB8A-4D90-88DE-0B865ABB90F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65565" y="1706217"/>
            <a:ext cx="2160000" cy="2160000"/>
          </a:xfrm>
          <a:prstGeom prst="ellipse">
            <a:avLst/>
          </a:prstGeom>
        </p:spPr>
      </p:pic>
      <p:pic>
        <p:nvPicPr>
          <p:cNvPr id="16" name="图片占位符 10">
            <a:extLst>
              <a:ext uri="{FF2B5EF4-FFF2-40B4-BE49-F238E27FC236}">
                <a16:creationId xmlns:a16="http://schemas.microsoft.com/office/drawing/2014/main" id="{962528EA-84E2-4287-A47D-10F1625D59A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71235" y="1706217"/>
            <a:ext cx="2160000" cy="2160000"/>
          </a:xfrm>
          <a:prstGeom prst="ellipse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D77E92-A38F-4FF1-9B0E-6507F7984DBD}"/>
              </a:ext>
            </a:extLst>
          </p:cNvPr>
          <p:cNvGrpSpPr/>
          <p:nvPr/>
        </p:nvGrpSpPr>
        <p:grpSpPr>
          <a:xfrm>
            <a:off x="2154030" y="4134627"/>
            <a:ext cx="2583070" cy="1934248"/>
            <a:chOff x="1689562" y="2091953"/>
            <a:chExt cx="2583070" cy="1934248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1421BDE-7EE7-460E-8214-081E2C737B9F}"/>
                </a:ext>
              </a:extLst>
            </p:cNvPr>
            <p:cNvSpPr txBox="1"/>
            <p:nvPr/>
          </p:nvSpPr>
          <p:spPr>
            <a:xfrm>
              <a:off x="1979861" y="2091953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1D08B1D-25FE-4E73-9B26-3D26D12A8C4B}"/>
                </a:ext>
              </a:extLst>
            </p:cNvPr>
            <p:cNvSpPr txBox="1"/>
            <p:nvPr/>
          </p:nvSpPr>
          <p:spPr>
            <a:xfrm>
              <a:off x="1689562" y="2492063"/>
              <a:ext cx="2583070" cy="15341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ct val="150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26" name="椭圆 25">
            <a:extLst>
              <a:ext uri="{FF2B5EF4-FFF2-40B4-BE49-F238E27FC236}">
                <a16:creationId xmlns:a16="http://schemas.microsoft.com/office/drawing/2014/main" id="{D30BA837-DDF4-452C-A4C2-61CE7F174161}"/>
              </a:ext>
            </a:extLst>
          </p:cNvPr>
          <p:cNvSpPr/>
          <p:nvPr/>
        </p:nvSpPr>
        <p:spPr>
          <a:xfrm>
            <a:off x="2639567" y="2032000"/>
            <a:ext cx="1611996" cy="1611996"/>
          </a:xfrm>
          <a:prstGeom prst="ellipse">
            <a:avLst/>
          </a:prstGeom>
          <a:solidFill>
            <a:srgbClr val="37C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0E81AD41-F398-4FC5-9DC7-3CE023D56688}"/>
              </a:ext>
            </a:extLst>
          </p:cNvPr>
          <p:cNvSpPr/>
          <p:nvPr/>
        </p:nvSpPr>
        <p:spPr>
          <a:xfrm>
            <a:off x="8245237" y="2032000"/>
            <a:ext cx="1611996" cy="1611996"/>
          </a:xfrm>
          <a:prstGeom prst="ellipse">
            <a:avLst/>
          </a:prstGeom>
          <a:solidFill>
            <a:srgbClr val="7BB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椭圆 23">
            <a:extLst>
              <a:ext uri="{FF2B5EF4-FFF2-40B4-BE49-F238E27FC236}">
                <a16:creationId xmlns:a16="http://schemas.microsoft.com/office/drawing/2014/main" id="{B47EF1EB-B5F2-461D-9F72-BE498E0ECF48}"/>
              </a:ext>
            </a:extLst>
          </p:cNvPr>
          <p:cNvSpPr/>
          <p:nvPr/>
        </p:nvSpPr>
        <p:spPr>
          <a:xfrm>
            <a:off x="3098800" y="2501982"/>
            <a:ext cx="693530" cy="672033"/>
          </a:xfrm>
          <a:custGeom>
            <a:avLst/>
            <a:gdLst>
              <a:gd name="connsiteX0" fmla="*/ 58918 w 323554"/>
              <a:gd name="connsiteY0" fmla="*/ 189699 h 313525"/>
              <a:gd name="connsiteX1" fmla="*/ 101421 w 323554"/>
              <a:gd name="connsiteY1" fmla="*/ 189699 h 313525"/>
              <a:gd name="connsiteX2" fmla="*/ 103997 w 323554"/>
              <a:gd name="connsiteY2" fmla="*/ 189699 h 313525"/>
              <a:gd name="connsiteX3" fmla="*/ 114301 w 323554"/>
              <a:gd name="connsiteY3" fmla="*/ 201731 h 313525"/>
              <a:gd name="connsiteX4" fmla="*/ 113013 w 323554"/>
              <a:gd name="connsiteY4" fmla="*/ 205741 h 313525"/>
              <a:gd name="connsiteX5" fmla="*/ 101421 w 323554"/>
              <a:gd name="connsiteY5" fmla="*/ 215099 h 313525"/>
              <a:gd name="connsiteX6" fmla="*/ 58918 w 323554"/>
              <a:gd name="connsiteY6" fmla="*/ 215099 h 313525"/>
              <a:gd name="connsiteX7" fmla="*/ 46038 w 323554"/>
              <a:gd name="connsiteY7" fmla="*/ 201731 h 313525"/>
              <a:gd name="connsiteX8" fmla="*/ 58918 w 323554"/>
              <a:gd name="connsiteY8" fmla="*/ 189699 h 313525"/>
              <a:gd name="connsiteX9" fmla="*/ 149225 w 323554"/>
              <a:gd name="connsiteY9" fmla="*/ 165887 h 313525"/>
              <a:gd name="connsiteX10" fmla="*/ 142875 w 323554"/>
              <a:gd name="connsiteY10" fmla="*/ 186525 h 313525"/>
              <a:gd name="connsiteX11" fmla="*/ 153988 w 323554"/>
              <a:gd name="connsiteY11" fmla="*/ 196050 h 313525"/>
              <a:gd name="connsiteX12" fmla="*/ 173038 w 323554"/>
              <a:gd name="connsiteY12" fmla="*/ 188112 h 313525"/>
              <a:gd name="connsiteX13" fmla="*/ 145188 w 323554"/>
              <a:gd name="connsiteY13" fmla="*/ 151599 h 313525"/>
              <a:gd name="connsiteX14" fmla="*/ 187326 w 323554"/>
              <a:gd name="connsiteY14" fmla="*/ 190104 h 313525"/>
              <a:gd name="connsiteX15" fmla="*/ 138803 w 323554"/>
              <a:gd name="connsiteY15" fmla="*/ 210640 h 313525"/>
              <a:gd name="connsiteX16" fmla="*/ 131142 w 323554"/>
              <a:gd name="connsiteY16" fmla="*/ 210640 h 313525"/>
              <a:gd name="connsiteX17" fmla="*/ 129865 w 323554"/>
              <a:gd name="connsiteY17" fmla="*/ 202939 h 313525"/>
              <a:gd name="connsiteX18" fmla="*/ 145188 w 323554"/>
              <a:gd name="connsiteY18" fmla="*/ 151599 h 313525"/>
              <a:gd name="connsiteX19" fmla="*/ 58982 w 323554"/>
              <a:gd name="connsiteY19" fmla="*/ 146837 h 313525"/>
              <a:gd name="connsiteX20" fmla="*/ 130176 w 323554"/>
              <a:gd name="connsiteY20" fmla="*/ 146837 h 313525"/>
              <a:gd name="connsiteX21" fmla="*/ 130176 w 323554"/>
              <a:gd name="connsiteY21" fmla="*/ 148186 h 313525"/>
              <a:gd name="connsiteX22" fmla="*/ 122409 w 323554"/>
              <a:gd name="connsiteY22" fmla="*/ 173825 h 313525"/>
              <a:gd name="connsiteX23" fmla="*/ 58982 w 323554"/>
              <a:gd name="connsiteY23" fmla="*/ 173825 h 313525"/>
              <a:gd name="connsiteX24" fmla="*/ 46038 w 323554"/>
              <a:gd name="connsiteY24" fmla="*/ 160331 h 313525"/>
              <a:gd name="connsiteX25" fmla="*/ 58982 w 323554"/>
              <a:gd name="connsiteY25" fmla="*/ 146837 h 313525"/>
              <a:gd name="connsiteX26" fmla="*/ 59011 w 323554"/>
              <a:gd name="connsiteY26" fmla="*/ 105562 h 313525"/>
              <a:gd name="connsiteX27" fmla="*/ 166688 w 323554"/>
              <a:gd name="connsiteY27" fmla="*/ 105562 h 313525"/>
              <a:gd name="connsiteX28" fmla="*/ 144634 w 323554"/>
              <a:gd name="connsiteY28" fmla="*/ 130962 h 313525"/>
              <a:gd name="connsiteX29" fmla="*/ 59011 w 323554"/>
              <a:gd name="connsiteY29" fmla="*/ 130962 h 313525"/>
              <a:gd name="connsiteX30" fmla="*/ 46038 w 323554"/>
              <a:gd name="connsiteY30" fmla="*/ 118930 h 313525"/>
              <a:gd name="connsiteX31" fmla="*/ 59011 w 323554"/>
              <a:gd name="connsiteY31" fmla="*/ 105562 h 313525"/>
              <a:gd name="connsiteX32" fmla="*/ 226883 w 323554"/>
              <a:gd name="connsiteY32" fmla="*/ 81749 h 313525"/>
              <a:gd name="connsiteX33" fmla="*/ 224292 w 323554"/>
              <a:gd name="connsiteY33" fmla="*/ 83037 h 313525"/>
              <a:gd name="connsiteX34" fmla="*/ 171159 w 323554"/>
              <a:gd name="connsiteY34" fmla="*/ 140996 h 313525"/>
              <a:gd name="connsiteX35" fmla="*/ 172455 w 323554"/>
              <a:gd name="connsiteY35" fmla="*/ 146148 h 313525"/>
              <a:gd name="connsiteX36" fmla="*/ 175047 w 323554"/>
              <a:gd name="connsiteY36" fmla="*/ 148724 h 313525"/>
              <a:gd name="connsiteX37" fmla="*/ 177639 w 323554"/>
              <a:gd name="connsiteY37" fmla="*/ 150012 h 313525"/>
              <a:gd name="connsiteX38" fmla="*/ 180230 w 323554"/>
              <a:gd name="connsiteY38" fmla="*/ 148724 h 313525"/>
              <a:gd name="connsiteX39" fmla="*/ 232067 w 323554"/>
              <a:gd name="connsiteY39" fmla="*/ 90765 h 313525"/>
              <a:gd name="connsiteX40" fmla="*/ 232067 w 323554"/>
              <a:gd name="connsiteY40" fmla="*/ 85613 h 313525"/>
              <a:gd name="connsiteX41" fmla="*/ 229475 w 323554"/>
              <a:gd name="connsiteY41" fmla="*/ 83037 h 313525"/>
              <a:gd name="connsiteX42" fmla="*/ 226883 w 323554"/>
              <a:gd name="connsiteY42" fmla="*/ 81749 h 313525"/>
              <a:gd name="connsiteX43" fmla="*/ 247254 w 323554"/>
              <a:gd name="connsiteY43" fmla="*/ 62303 h 313525"/>
              <a:gd name="connsiteX44" fmla="*/ 242491 w 323554"/>
              <a:gd name="connsiteY44" fmla="*/ 63493 h 313525"/>
              <a:gd name="connsiteX45" fmla="*/ 237729 w 323554"/>
              <a:gd name="connsiteY45" fmla="*/ 68256 h 313525"/>
              <a:gd name="connsiteX46" fmla="*/ 236538 w 323554"/>
              <a:gd name="connsiteY46" fmla="*/ 70637 h 313525"/>
              <a:gd name="connsiteX47" fmla="*/ 237729 w 323554"/>
              <a:gd name="connsiteY47" fmla="*/ 73019 h 313525"/>
              <a:gd name="connsiteX48" fmla="*/ 240110 w 323554"/>
              <a:gd name="connsiteY48" fmla="*/ 74209 h 313525"/>
              <a:gd name="connsiteX49" fmla="*/ 242491 w 323554"/>
              <a:gd name="connsiteY49" fmla="*/ 75400 h 313525"/>
              <a:gd name="connsiteX50" fmla="*/ 244873 w 323554"/>
              <a:gd name="connsiteY50" fmla="*/ 75400 h 313525"/>
              <a:gd name="connsiteX51" fmla="*/ 244873 w 323554"/>
              <a:gd name="connsiteY51" fmla="*/ 74209 h 313525"/>
              <a:gd name="connsiteX52" fmla="*/ 249635 w 323554"/>
              <a:gd name="connsiteY52" fmla="*/ 69447 h 313525"/>
              <a:gd name="connsiteX53" fmla="*/ 249635 w 323554"/>
              <a:gd name="connsiteY53" fmla="*/ 64684 h 313525"/>
              <a:gd name="connsiteX54" fmla="*/ 247254 w 323554"/>
              <a:gd name="connsiteY54" fmla="*/ 62303 h 313525"/>
              <a:gd name="connsiteX55" fmla="*/ 24647 w 323554"/>
              <a:gd name="connsiteY55" fmla="*/ 48412 h 313525"/>
              <a:gd name="connsiteX56" fmla="*/ 201069 w 323554"/>
              <a:gd name="connsiteY56" fmla="*/ 48412 h 313525"/>
              <a:gd name="connsiteX57" fmla="*/ 214041 w 323554"/>
              <a:gd name="connsiteY57" fmla="*/ 52292 h 313525"/>
              <a:gd name="connsiteX58" fmla="*/ 193285 w 323554"/>
              <a:gd name="connsiteY58" fmla="*/ 76863 h 313525"/>
              <a:gd name="connsiteX59" fmla="*/ 181610 w 323554"/>
              <a:gd name="connsiteY59" fmla="*/ 72983 h 313525"/>
              <a:gd name="connsiteX60" fmla="*/ 45403 w 323554"/>
              <a:gd name="connsiteY60" fmla="*/ 72983 h 313525"/>
              <a:gd name="connsiteX61" fmla="*/ 24647 w 323554"/>
              <a:gd name="connsiteY61" fmla="*/ 93675 h 313525"/>
              <a:gd name="connsiteX62" fmla="*/ 24647 w 323554"/>
              <a:gd name="connsiteY62" fmla="*/ 268262 h 313525"/>
              <a:gd name="connsiteX63" fmla="*/ 45403 w 323554"/>
              <a:gd name="connsiteY63" fmla="*/ 287660 h 313525"/>
              <a:gd name="connsiteX64" fmla="*/ 181610 w 323554"/>
              <a:gd name="connsiteY64" fmla="*/ 287660 h 313525"/>
              <a:gd name="connsiteX65" fmla="*/ 202366 w 323554"/>
              <a:gd name="connsiteY65" fmla="*/ 268262 h 313525"/>
              <a:gd name="connsiteX66" fmla="*/ 202366 w 323554"/>
              <a:gd name="connsiteY66" fmla="*/ 202307 h 313525"/>
              <a:gd name="connsiteX67" fmla="*/ 203663 w 323554"/>
              <a:gd name="connsiteY67" fmla="*/ 201014 h 313525"/>
              <a:gd name="connsiteX68" fmla="*/ 206258 w 323554"/>
              <a:gd name="connsiteY68" fmla="*/ 198427 h 313525"/>
              <a:gd name="connsiteX69" fmla="*/ 227013 w 323554"/>
              <a:gd name="connsiteY69" fmla="*/ 175149 h 313525"/>
              <a:gd name="connsiteX70" fmla="*/ 227013 w 323554"/>
              <a:gd name="connsiteY70" fmla="*/ 287660 h 313525"/>
              <a:gd name="connsiteX71" fmla="*/ 201069 w 323554"/>
              <a:gd name="connsiteY71" fmla="*/ 313525 h 313525"/>
              <a:gd name="connsiteX72" fmla="*/ 25944 w 323554"/>
              <a:gd name="connsiteY72" fmla="*/ 313525 h 313525"/>
              <a:gd name="connsiteX73" fmla="*/ 0 w 323554"/>
              <a:gd name="connsiteY73" fmla="*/ 287660 h 313525"/>
              <a:gd name="connsiteX74" fmla="*/ 0 w 323554"/>
              <a:gd name="connsiteY74" fmla="*/ 72983 h 313525"/>
              <a:gd name="connsiteX75" fmla="*/ 24647 w 323554"/>
              <a:gd name="connsiteY75" fmla="*/ 48412 h 313525"/>
              <a:gd name="connsiteX76" fmla="*/ 242888 w 323554"/>
              <a:gd name="connsiteY76" fmla="*/ 42062 h 313525"/>
              <a:gd name="connsiteX77" fmla="*/ 285751 w 323554"/>
              <a:gd name="connsiteY77" fmla="*/ 81750 h 313525"/>
              <a:gd name="connsiteX78" fmla="*/ 279401 w 323554"/>
              <a:gd name="connsiteY78" fmla="*/ 89687 h 313525"/>
              <a:gd name="connsiteX79" fmla="*/ 200026 w 323554"/>
              <a:gd name="connsiteY79" fmla="*/ 178587 h 313525"/>
              <a:gd name="connsiteX80" fmla="*/ 193676 w 323554"/>
              <a:gd name="connsiteY80" fmla="*/ 184937 h 313525"/>
              <a:gd name="connsiteX81" fmla="*/ 150813 w 323554"/>
              <a:gd name="connsiteY81" fmla="*/ 146837 h 313525"/>
              <a:gd name="connsiteX82" fmla="*/ 155576 w 323554"/>
              <a:gd name="connsiteY82" fmla="*/ 138899 h 313525"/>
              <a:gd name="connsiteX83" fmla="*/ 236538 w 323554"/>
              <a:gd name="connsiteY83" fmla="*/ 48412 h 313525"/>
              <a:gd name="connsiteX84" fmla="*/ 257175 w 323554"/>
              <a:gd name="connsiteY84" fmla="*/ 26187 h 313525"/>
              <a:gd name="connsiteX85" fmla="*/ 301625 w 323554"/>
              <a:gd name="connsiteY85" fmla="*/ 64287 h 313525"/>
              <a:gd name="connsiteX86" fmla="*/ 295275 w 323554"/>
              <a:gd name="connsiteY86" fmla="*/ 72225 h 313525"/>
              <a:gd name="connsiteX87" fmla="*/ 290513 w 323554"/>
              <a:gd name="connsiteY87" fmla="*/ 75400 h 313525"/>
              <a:gd name="connsiteX88" fmla="*/ 247650 w 323554"/>
              <a:gd name="connsiteY88" fmla="*/ 37300 h 313525"/>
              <a:gd name="connsiteX89" fmla="*/ 250825 w 323554"/>
              <a:gd name="connsiteY89" fmla="*/ 34125 h 313525"/>
              <a:gd name="connsiteX90" fmla="*/ 285750 w 323554"/>
              <a:gd name="connsiteY90" fmla="*/ 11899 h 313525"/>
              <a:gd name="connsiteX91" fmla="*/ 279400 w 323554"/>
              <a:gd name="connsiteY91" fmla="*/ 19837 h 313525"/>
              <a:gd name="connsiteX92" fmla="*/ 304800 w 323554"/>
              <a:gd name="connsiteY92" fmla="*/ 43649 h 313525"/>
              <a:gd name="connsiteX93" fmla="*/ 312738 w 323554"/>
              <a:gd name="connsiteY93" fmla="*/ 35712 h 313525"/>
              <a:gd name="connsiteX94" fmla="*/ 285265 w 323554"/>
              <a:gd name="connsiteY94" fmla="*/ 516 h 313525"/>
              <a:gd name="connsiteX95" fmla="*/ 294336 w 323554"/>
              <a:gd name="connsiteY95" fmla="*/ 3151 h 313525"/>
              <a:gd name="connsiteX96" fmla="*/ 318958 w 323554"/>
              <a:gd name="connsiteY96" fmla="*/ 25545 h 313525"/>
              <a:gd name="connsiteX97" fmla="*/ 320254 w 323554"/>
              <a:gd name="connsiteY97" fmla="*/ 43987 h 313525"/>
              <a:gd name="connsiteX98" fmla="*/ 305999 w 323554"/>
              <a:gd name="connsiteY98" fmla="*/ 61112 h 313525"/>
              <a:gd name="connsiteX99" fmla="*/ 261938 w 323554"/>
              <a:gd name="connsiteY99" fmla="*/ 20276 h 313525"/>
              <a:gd name="connsiteX100" fmla="*/ 276193 w 323554"/>
              <a:gd name="connsiteY100" fmla="*/ 4468 h 313525"/>
              <a:gd name="connsiteX101" fmla="*/ 285265 w 323554"/>
              <a:gd name="connsiteY101" fmla="*/ 516 h 313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323554" h="313525">
                <a:moveTo>
                  <a:pt x="58918" y="189699"/>
                </a:moveTo>
                <a:cubicBezTo>
                  <a:pt x="58918" y="189699"/>
                  <a:pt x="58918" y="189699"/>
                  <a:pt x="101421" y="189699"/>
                </a:cubicBezTo>
                <a:cubicBezTo>
                  <a:pt x="102709" y="189699"/>
                  <a:pt x="102709" y="189699"/>
                  <a:pt x="103997" y="189699"/>
                </a:cubicBezTo>
                <a:cubicBezTo>
                  <a:pt x="109149" y="189699"/>
                  <a:pt x="114301" y="195046"/>
                  <a:pt x="114301" y="201731"/>
                </a:cubicBezTo>
                <a:cubicBezTo>
                  <a:pt x="114301" y="203067"/>
                  <a:pt x="114301" y="204404"/>
                  <a:pt x="113013" y="205741"/>
                </a:cubicBezTo>
                <a:cubicBezTo>
                  <a:pt x="111725" y="211088"/>
                  <a:pt x="107861" y="215099"/>
                  <a:pt x="101421" y="215099"/>
                </a:cubicBezTo>
                <a:cubicBezTo>
                  <a:pt x="101421" y="215099"/>
                  <a:pt x="101421" y="215099"/>
                  <a:pt x="58918" y="215099"/>
                </a:cubicBezTo>
                <a:cubicBezTo>
                  <a:pt x="51190" y="215099"/>
                  <a:pt x="46038" y="209752"/>
                  <a:pt x="46038" y="201731"/>
                </a:cubicBezTo>
                <a:cubicBezTo>
                  <a:pt x="46038" y="195046"/>
                  <a:pt x="51190" y="189699"/>
                  <a:pt x="58918" y="189699"/>
                </a:cubicBezTo>
                <a:close/>
                <a:moveTo>
                  <a:pt x="149225" y="165887"/>
                </a:moveTo>
                <a:lnTo>
                  <a:pt x="142875" y="186525"/>
                </a:lnTo>
                <a:lnTo>
                  <a:pt x="153988" y="196050"/>
                </a:lnTo>
                <a:lnTo>
                  <a:pt x="173038" y="188112"/>
                </a:lnTo>
                <a:close/>
                <a:moveTo>
                  <a:pt x="145188" y="151599"/>
                </a:moveTo>
                <a:cubicBezTo>
                  <a:pt x="145188" y="151599"/>
                  <a:pt x="145188" y="151599"/>
                  <a:pt x="187326" y="190104"/>
                </a:cubicBezTo>
                <a:cubicBezTo>
                  <a:pt x="187326" y="190104"/>
                  <a:pt x="187326" y="190104"/>
                  <a:pt x="138803" y="210640"/>
                </a:cubicBezTo>
                <a:cubicBezTo>
                  <a:pt x="136249" y="211924"/>
                  <a:pt x="133696" y="211924"/>
                  <a:pt x="131142" y="210640"/>
                </a:cubicBezTo>
                <a:cubicBezTo>
                  <a:pt x="129865" y="208073"/>
                  <a:pt x="128588" y="205506"/>
                  <a:pt x="129865" y="202939"/>
                </a:cubicBezTo>
                <a:cubicBezTo>
                  <a:pt x="129865" y="202939"/>
                  <a:pt x="129865" y="202939"/>
                  <a:pt x="145188" y="151599"/>
                </a:cubicBezTo>
                <a:close/>
                <a:moveTo>
                  <a:pt x="58982" y="146837"/>
                </a:moveTo>
                <a:cubicBezTo>
                  <a:pt x="58982" y="146837"/>
                  <a:pt x="58982" y="146837"/>
                  <a:pt x="130176" y="146837"/>
                </a:cubicBezTo>
                <a:cubicBezTo>
                  <a:pt x="130176" y="148186"/>
                  <a:pt x="130176" y="148186"/>
                  <a:pt x="130176" y="148186"/>
                </a:cubicBezTo>
                <a:lnTo>
                  <a:pt x="122409" y="173825"/>
                </a:lnTo>
                <a:cubicBezTo>
                  <a:pt x="122409" y="173825"/>
                  <a:pt x="122409" y="173825"/>
                  <a:pt x="58982" y="173825"/>
                </a:cubicBezTo>
                <a:cubicBezTo>
                  <a:pt x="51216" y="173825"/>
                  <a:pt x="46038" y="167078"/>
                  <a:pt x="46038" y="160331"/>
                </a:cubicBezTo>
                <a:cubicBezTo>
                  <a:pt x="46038" y="153584"/>
                  <a:pt x="51216" y="146837"/>
                  <a:pt x="58982" y="146837"/>
                </a:cubicBezTo>
                <a:close/>
                <a:moveTo>
                  <a:pt x="59011" y="105562"/>
                </a:moveTo>
                <a:lnTo>
                  <a:pt x="166688" y="105562"/>
                </a:lnTo>
                <a:cubicBezTo>
                  <a:pt x="166688" y="105562"/>
                  <a:pt x="166688" y="105562"/>
                  <a:pt x="144634" y="130962"/>
                </a:cubicBezTo>
                <a:cubicBezTo>
                  <a:pt x="144634" y="130962"/>
                  <a:pt x="144634" y="130962"/>
                  <a:pt x="59011" y="130962"/>
                </a:cubicBezTo>
                <a:cubicBezTo>
                  <a:pt x="51227" y="130962"/>
                  <a:pt x="46038" y="125615"/>
                  <a:pt x="46038" y="118930"/>
                </a:cubicBezTo>
                <a:cubicBezTo>
                  <a:pt x="46038" y="110909"/>
                  <a:pt x="51227" y="105562"/>
                  <a:pt x="59011" y="105562"/>
                </a:cubicBezTo>
                <a:close/>
                <a:moveTo>
                  <a:pt x="226883" y="81749"/>
                </a:moveTo>
                <a:cubicBezTo>
                  <a:pt x="225587" y="81749"/>
                  <a:pt x="224292" y="83037"/>
                  <a:pt x="224292" y="83037"/>
                </a:cubicBezTo>
                <a:cubicBezTo>
                  <a:pt x="224292" y="83037"/>
                  <a:pt x="224292" y="83037"/>
                  <a:pt x="171159" y="140996"/>
                </a:cubicBezTo>
                <a:cubicBezTo>
                  <a:pt x="169863" y="142284"/>
                  <a:pt x="169863" y="144860"/>
                  <a:pt x="172455" y="146148"/>
                </a:cubicBezTo>
                <a:cubicBezTo>
                  <a:pt x="172455" y="146148"/>
                  <a:pt x="172455" y="146148"/>
                  <a:pt x="175047" y="148724"/>
                </a:cubicBezTo>
                <a:cubicBezTo>
                  <a:pt x="175047" y="148724"/>
                  <a:pt x="176343" y="150012"/>
                  <a:pt x="177639" y="150012"/>
                </a:cubicBezTo>
                <a:cubicBezTo>
                  <a:pt x="177639" y="150012"/>
                  <a:pt x="178934" y="148724"/>
                  <a:pt x="180230" y="148724"/>
                </a:cubicBezTo>
                <a:cubicBezTo>
                  <a:pt x="180230" y="148724"/>
                  <a:pt x="180230" y="148724"/>
                  <a:pt x="232067" y="90765"/>
                </a:cubicBezTo>
                <a:cubicBezTo>
                  <a:pt x="233363" y="89477"/>
                  <a:pt x="233363" y="86901"/>
                  <a:pt x="232067" y="85613"/>
                </a:cubicBezTo>
                <a:cubicBezTo>
                  <a:pt x="232067" y="85613"/>
                  <a:pt x="232067" y="85613"/>
                  <a:pt x="229475" y="83037"/>
                </a:cubicBezTo>
                <a:cubicBezTo>
                  <a:pt x="228179" y="81749"/>
                  <a:pt x="226883" y="81749"/>
                  <a:pt x="226883" y="81749"/>
                </a:cubicBezTo>
                <a:close/>
                <a:moveTo>
                  <a:pt x="247254" y="62303"/>
                </a:moveTo>
                <a:cubicBezTo>
                  <a:pt x="244873" y="61112"/>
                  <a:pt x="243682" y="62303"/>
                  <a:pt x="242491" y="63493"/>
                </a:cubicBezTo>
                <a:cubicBezTo>
                  <a:pt x="242491" y="63493"/>
                  <a:pt x="242491" y="63493"/>
                  <a:pt x="237729" y="68256"/>
                </a:cubicBezTo>
                <a:cubicBezTo>
                  <a:pt x="237729" y="68256"/>
                  <a:pt x="236538" y="69447"/>
                  <a:pt x="236538" y="70637"/>
                </a:cubicBezTo>
                <a:cubicBezTo>
                  <a:pt x="236538" y="70637"/>
                  <a:pt x="237729" y="71828"/>
                  <a:pt x="237729" y="73019"/>
                </a:cubicBezTo>
                <a:cubicBezTo>
                  <a:pt x="237729" y="73019"/>
                  <a:pt x="237729" y="73019"/>
                  <a:pt x="240110" y="74209"/>
                </a:cubicBezTo>
                <a:cubicBezTo>
                  <a:pt x="241301" y="75400"/>
                  <a:pt x="242491" y="75400"/>
                  <a:pt x="242491" y="75400"/>
                </a:cubicBezTo>
                <a:cubicBezTo>
                  <a:pt x="243682" y="75400"/>
                  <a:pt x="243682" y="75400"/>
                  <a:pt x="244873" y="75400"/>
                </a:cubicBezTo>
                <a:cubicBezTo>
                  <a:pt x="244873" y="74209"/>
                  <a:pt x="244873" y="74209"/>
                  <a:pt x="244873" y="74209"/>
                </a:cubicBezTo>
                <a:cubicBezTo>
                  <a:pt x="244873" y="74209"/>
                  <a:pt x="244873" y="74209"/>
                  <a:pt x="249635" y="69447"/>
                </a:cubicBezTo>
                <a:cubicBezTo>
                  <a:pt x="250826" y="68256"/>
                  <a:pt x="250826" y="65875"/>
                  <a:pt x="249635" y="64684"/>
                </a:cubicBezTo>
                <a:cubicBezTo>
                  <a:pt x="249635" y="64684"/>
                  <a:pt x="249635" y="64684"/>
                  <a:pt x="247254" y="62303"/>
                </a:cubicBezTo>
                <a:close/>
                <a:moveTo>
                  <a:pt x="24647" y="48412"/>
                </a:moveTo>
                <a:cubicBezTo>
                  <a:pt x="24647" y="48412"/>
                  <a:pt x="24647" y="48412"/>
                  <a:pt x="201069" y="48412"/>
                </a:cubicBezTo>
                <a:cubicBezTo>
                  <a:pt x="206258" y="48412"/>
                  <a:pt x="210149" y="49705"/>
                  <a:pt x="214041" y="52292"/>
                </a:cubicBezTo>
                <a:cubicBezTo>
                  <a:pt x="214041" y="52292"/>
                  <a:pt x="214041" y="52292"/>
                  <a:pt x="193285" y="76863"/>
                </a:cubicBezTo>
                <a:cubicBezTo>
                  <a:pt x="189394" y="74277"/>
                  <a:pt x="185502" y="72983"/>
                  <a:pt x="181610" y="72983"/>
                </a:cubicBezTo>
                <a:cubicBezTo>
                  <a:pt x="181610" y="72983"/>
                  <a:pt x="181610" y="72983"/>
                  <a:pt x="45403" y="72983"/>
                </a:cubicBezTo>
                <a:cubicBezTo>
                  <a:pt x="33728" y="72983"/>
                  <a:pt x="24647" y="82036"/>
                  <a:pt x="24647" y="93675"/>
                </a:cubicBezTo>
                <a:cubicBezTo>
                  <a:pt x="24647" y="93675"/>
                  <a:pt x="24647" y="93675"/>
                  <a:pt x="24647" y="268262"/>
                </a:cubicBezTo>
                <a:cubicBezTo>
                  <a:pt x="24647" y="278608"/>
                  <a:pt x="33728" y="287660"/>
                  <a:pt x="45403" y="287660"/>
                </a:cubicBezTo>
                <a:cubicBezTo>
                  <a:pt x="45403" y="287660"/>
                  <a:pt x="45403" y="287660"/>
                  <a:pt x="181610" y="287660"/>
                </a:cubicBezTo>
                <a:cubicBezTo>
                  <a:pt x="193285" y="287660"/>
                  <a:pt x="202366" y="278608"/>
                  <a:pt x="202366" y="268262"/>
                </a:cubicBezTo>
                <a:cubicBezTo>
                  <a:pt x="202366" y="268262"/>
                  <a:pt x="202366" y="268262"/>
                  <a:pt x="202366" y="202307"/>
                </a:cubicBezTo>
                <a:cubicBezTo>
                  <a:pt x="202366" y="202307"/>
                  <a:pt x="202366" y="201014"/>
                  <a:pt x="203663" y="201014"/>
                </a:cubicBezTo>
                <a:cubicBezTo>
                  <a:pt x="203663" y="199720"/>
                  <a:pt x="204960" y="199720"/>
                  <a:pt x="206258" y="198427"/>
                </a:cubicBezTo>
                <a:cubicBezTo>
                  <a:pt x="206258" y="198427"/>
                  <a:pt x="206258" y="198427"/>
                  <a:pt x="227013" y="175149"/>
                </a:cubicBezTo>
                <a:cubicBezTo>
                  <a:pt x="227013" y="175149"/>
                  <a:pt x="227013" y="175149"/>
                  <a:pt x="227013" y="287660"/>
                </a:cubicBezTo>
                <a:cubicBezTo>
                  <a:pt x="227013" y="301886"/>
                  <a:pt x="215338" y="313525"/>
                  <a:pt x="201069" y="313525"/>
                </a:cubicBezTo>
                <a:cubicBezTo>
                  <a:pt x="201069" y="313525"/>
                  <a:pt x="201069" y="313525"/>
                  <a:pt x="25944" y="313525"/>
                </a:cubicBezTo>
                <a:cubicBezTo>
                  <a:pt x="11675" y="313525"/>
                  <a:pt x="0" y="301886"/>
                  <a:pt x="0" y="287660"/>
                </a:cubicBezTo>
                <a:cubicBezTo>
                  <a:pt x="0" y="287660"/>
                  <a:pt x="0" y="287660"/>
                  <a:pt x="0" y="72983"/>
                </a:cubicBezTo>
                <a:cubicBezTo>
                  <a:pt x="0" y="60051"/>
                  <a:pt x="10378" y="48412"/>
                  <a:pt x="24647" y="48412"/>
                </a:cubicBezTo>
                <a:close/>
                <a:moveTo>
                  <a:pt x="242888" y="42062"/>
                </a:moveTo>
                <a:lnTo>
                  <a:pt x="285751" y="81750"/>
                </a:lnTo>
                <a:lnTo>
                  <a:pt x="279401" y="89687"/>
                </a:lnTo>
                <a:lnTo>
                  <a:pt x="200026" y="178587"/>
                </a:lnTo>
                <a:lnTo>
                  <a:pt x="193676" y="184937"/>
                </a:lnTo>
                <a:lnTo>
                  <a:pt x="150813" y="146837"/>
                </a:lnTo>
                <a:lnTo>
                  <a:pt x="155576" y="138899"/>
                </a:lnTo>
                <a:lnTo>
                  <a:pt x="236538" y="48412"/>
                </a:lnTo>
                <a:close/>
                <a:moveTo>
                  <a:pt x="257175" y="26187"/>
                </a:moveTo>
                <a:lnTo>
                  <a:pt x="301625" y="64287"/>
                </a:lnTo>
                <a:lnTo>
                  <a:pt x="295275" y="72225"/>
                </a:lnTo>
                <a:lnTo>
                  <a:pt x="290513" y="75400"/>
                </a:lnTo>
                <a:lnTo>
                  <a:pt x="247650" y="37300"/>
                </a:lnTo>
                <a:lnTo>
                  <a:pt x="250825" y="34125"/>
                </a:lnTo>
                <a:close/>
                <a:moveTo>
                  <a:pt x="285750" y="11899"/>
                </a:moveTo>
                <a:lnTo>
                  <a:pt x="279400" y="19837"/>
                </a:lnTo>
                <a:lnTo>
                  <a:pt x="304800" y="43649"/>
                </a:lnTo>
                <a:lnTo>
                  <a:pt x="312738" y="35712"/>
                </a:lnTo>
                <a:close/>
                <a:moveTo>
                  <a:pt x="285265" y="516"/>
                </a:moveTo>
                <a:cubicBezTo>
                  <a:pt x="289152" y="-801"/>
                  <a:pt x="291744" y="516"/>
                  <a:pt x="294336" y="3151"/>
                </a:cubicBezTo>
                <a:cubicBezTo>
                  <a:pt x="294336" y="3151"/>
                  <a:pt x="294336" y="3151"/>
                  <a:pt x="318958" y="25545"/>
                </a:cubicBezTo>
                <a:cubicBezTo>
                  <a:pt x="324142" y="30814"/>
                  <a:pt x="325438" y="38718"/>
                  <a:pt x="320254" y="43987"/>
                </a:cubicBezTo>
                <a:cubicBezTo>
                  <a:pt x="320254" y="43987"/>
                  <a:pt x="320254" y="43987"/>
                  <a:pt x="305999" y="61112"/>
                </a:cubicBezTo>
                <a:cubicBezTo>
                  <a:pt x="305999" y="61112"/>
                  <a:pt x="305999" y="61112"/>
                  <a:pt x="261938" y="20276"/>
                </a:cubicBezTo>
                <a:cubicBezTo>
                  <a:pt x="261938" y="20276"/>
                  <a:pt x="261938" y="20276"/>
                  <a:pt x="276193" y="4468"/>
                </a:cubicBezTo>
                <a:cubicBezTo>
                  <a:pt x="278785" y="1834"/>
                  <a:pt x="281377" y="516"/>
                  <a:pt x="285265" y="5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529C4C1-B3E6-4A11-8430-A87ABC111AE8}"/>
              </a:ext>
            </a:extLst>
          </p:cNvPr>
          <p:cNvGrpSpPr/>
          <p:nvPr/>
        </p:nvGrpSpPr>
        <p:grpSpPr>
          <a:xfrm>
            <a:off x="4948083" y="1431633"/>
            <a:ext cx="2600634" cy="2600634"/>
            <a:chOff x="4948083" y="1208252"/>
            <a:chExt cx="2600634" cy="260063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2244D43E-5241-47BD-AD44-59C8195B6A96}"/>
                </a:ext>
              </a:extLst>
            </p:cNvPr>
            <p:cNvGrpSpPr/>
            <p:nvPr/>
          </p:nvGrpSpPr>
          <p:grpSpPr>
            <a:xfrm>
              <a:off x="4948083" y="1208252"/>
              <a:ext cx="2600634" cy="2600634"/>
              <a:chOff x="5168400" y="1706217"/>
              <a:chExt cx="2160000" cy="2160000"/>
            </a:xfrm>
          </p:grpSpPr>
          <p:pic>
            <p:nvPicPr>
              <p:cNvPr id="15" name="图片占位符 8">
                <a:extLst>
                  <a:ext uri="{FF2B5EF4-FFF2-40B4-BE49-F238E27FC236}">
                    <a16:creationId xmlns:a16="http://schemas.microsoft.com/office/drawing/2014/main" id="{8517A5D6-935F-49C9-8259-0DF2B91387C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168400" y="1706217"/>
                <a:ext cx="2160000" cy="2160000"/>
              </a:xfrm>
              <a:prstGeom prst="ellipse">
                <a:avLst/>
              </a:prstGeom>
            </p:spPr>
          </p:pic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5CC05877-CFAA-4779-AD53-B40F5D274DA6}"/>
                  </a:ext>
                </a:extLst>
              </p:cNvPr>
              <p:cNvSpPr/>
              <p:nvPr/>
            </p:nvSpPr>
            <p:spPr>
              <a:xfrm>
                <a:off x="5442402" y="2032000"/>
                <a:ext cx="1611996" cy="1611996"/>
              </a:xfrm>
              <a:prstGeom prst="ellipse">
                <a:avLst/>
              </a:prstGeom>
              <a:solidFill>
                <a:srgbClr val="2373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0" name="椭圆 24">
              <a:extLst>
                <a:ext uri="{FF2B5EF4-FFF2-40B4-BE49-F238E27FC236}">
                  <a16:creationId xmlns:a16="http://schemas.microsoft.com/office/drawing/2014/main" id="{05FED630-E770-4336-A56E-28CCDD961F0B}"/>
                </a:ext>
              </a:extLst>
            </p:cNvPr>
            <p:cNvSpPr/>
            <p:nvPr/>
          </p:nvSpPr>
          <p:spPr>
            <a:xfrm>
              <a:off x="5772150" y="2133712"/>
              <a:ext cx="952500" cy="874402"/>
            </a:xfrm>
            <a:custGeom>
              <a:avLst/>
              <a:gdLst>
                <a:gd name="connsiteX0" fmla="*/ 117399 w 337212"/>
                <a:gd name="connsiteY0" fmla="*/ 192088 h 309563"/>
                <a:gd name="connsiteX1" fmla="*/ 130099 w 337212"/>
                <a:gd name="connsiteY1" fmla="*/ 196036 h 309563"/>
                <a:gd name="connsiteX2" fmla="*/ 130099 w 337212"/>
                <a:gd name="connsiteY2" fmla="*/ 278941 h 309563"/>
                <a:gd name="connsiteX3" fmla="*/ 117399 w 337212"/>
                <a:gd name="connsiteY3" fmla="*/ 292101 h 309563"/>
                <a:gd name="connsiteX4" fmla="*/ 176137 w 337212"/>
                <a:gd name="connsiteY4" fmla="*/ 187325 h 309563"/>
                <a:gd name="connsiteX5" fmla="*/ 187250 w 337212"/>
                <a:gd name="connsiteY5" fmla="*/ 191271 h 309563"/>
                <a:gd name="connsiteX6" fmla="*/ 187250 w 337212"/>
                <a:gd name="connsiteY6" fmla="*/ 267562 h 309563"/>
                <a:gd name="connsiteX7" fmla="*/ 176137 w 337212"/>
                <a:gd name="connsiteY7" fmla="*/ 279400 h 309563"/>
                <a:gd name="connsiteX8" fmla="*/ 176137 w 337212"/>
                <a:gd name="connsiteY8" fmla="*/ 187325 h 309563"/>
                <a:gd name="connsiteX9" fmla="*/ 231699 w 337212"/>
                <a:gd name="connsiteY9" fmla="*/ 180975 h 309563"/>
                <a:gd name="connsiteX10" fmla="*/ 239637 w 337212"/>
                <a:gd name="connsiteY10" fmla="*/ 184982 h 309563"/>
                <a:gd name="connsiteX11" fmla="*/ 239637 w 337212"/>
                <a:gd name="connsiteY11" fmla="*/ 254429 h 309563"/>
                <a:gd name="connsiteX12" fmla="*/ 231699 w 337212"/>
                <a:gd name="connsiteY12" fmla="*/ 265113 h 309563"/>
                <a:gd name="connsiteX13" fmla="*/ 277737 w 337212"/>
                <a:gd name="connsiteY13" fmla="*/ 177800 h 309563"/>
                <a:gd name="connsiteX14" fmla="*/ 287262 w 337212"/>
                <a:gd name="connsiteY14" fmla="*/ 180398 h 309563"/>
                <a:gd name="connsiteX15" fmla="*/ 287262 w 337212"/>
                <a:gd name="connsiteY15" fmla="*/ 238847 h 309563"/>
                <a:gd name="connsiteX16" fmla="*/ 277737 w 337212"/>
                <a:gd name="connsiteY16" fmla="*/ 249238 h 309563"/>
                <a:gd name="connsiteX17" fmla="*/ 280912 w 337212"/>
                <a:gd name="connsiteY17" fmla="*/ 92075 h 309563"/>
                <a:gd name="connsiteX18" fmla="*/ 307493 w 337212"/>
                <a:gd name="connsiteY18" fmla="*/ 92075 h 309563"/>
                <a:gd name="connsiteX19" fmla="*/ 315468 w 337212"/>
                <a:gd name="connsiteY19" fmla="*/ 97314 h 309563"/>
                <a:gd name="connsiteX20" fmla="*/ 336733 w 337212"/>
                <a:gd name="connsiteY20" fmla="*/ 158869 h 309563"/>
                <a:gd name="connsiteX21" fmla="*/ 331417 w 337212"/>
                <a:gd name="connsiteY21" fmla="*/ 169347 h 309563"/>
                <a:gd name="connsiteX22" fmla="*/ 320784 w 337212"/>
                <a:gd name="connsiteY22" fmla="*/ 164108 h 309563"/>
                <a:gd name="connsiteX23" fmla="*/ 314139 w 337212"/>
                <a:gd name="connsiteY23" fmla="*/ 145772 h 309563"/>
                <a:gd name="connsiteX24" fmla="*/ 314139 w 337212"/>
                <a:gd name="connsiteY24" fmla="*/ 238761 h 309563"/>
                <a:gd name="connsiteX25" fmla="*/ 304835 w 337212"/>
                <a:gd name="connsiteY25" fmla="*/ 249238 h 309563"/>
                <a:gd name="connsiteX26" fmla="*/ 294203 w 337212"/>
                <a:gd name="connsiteY26" fmla="*/ 238761 h 309563"/>
                <a:gd name="connsiteX27" fmla="*/ 294203 w 337212"/>
                <a:gd name="connsiteY27" fmla="*/ 179824 h 309563"/>
                <a:gd name="connsiteX28" fmla="*/ 288886 w 337212"/>
                <a:gd name="connsiteY28" fmla="*/ 179824 h 309563"/>
                <a:gd name="connsiteX29" fmla="*/ 294203 w 337212"/>
                <a:gd name="connsiteY29" fmla="*/ 178515 h 309563"/>
                <a:gd name="connsiteX30" fmla="*/ 304835 w 337212"/>
                <a:gd name="connsiteY30" fmla="*/ 157560 h 309563"/>
                <a:gd name="connsiteX31" fmla="*/ 280912 w 337212"/>
                <a:gd name="connsiteY31" fmla="*/ 92075 h 309563"/>
                <a:gd name="connsiteX32" fmla="*/ 231699 w 337212"/>
                <a:gd name="connsiteY32" fmla="*/ 82550 h 309563"/>
                <a:gd name="connsiteX33" fmla="*/ 243745 w 337212"/>
                <a:gd name="connsiteY33" fmla="*/ 82550 h 309563"/>
                <a:gd name="connsiteX34" fmla="*/ 262484 w 337212"/>
                <a:gd name="connsiteY34" fmla="*/ 82550 h 309563"/>
                <a:gd name="connsiteX35" fmla="*/ 273192 w 337212"/>
                <a:gd name="connsiteY35" fmla="*/ 89117 h 309563"/>
                <a:gd name="connsiteX36" fmla="*/ 297285 w 337212"/>
                <a:gd name="connsiteY36" fmla="*/ 160041 h 309563"/>
                <a:gd name="connsiteX37" fmla="*/ 291931 w 337212"/>
                <a:gd name="connsiteY37" fmla="*/ 171861 h 309563"/>
                <a:gd name="connsiteX38" fmla="*/ 279885 w 337212"/>
                <a:gd name="connsiteY38" fmla="*/ 166608 h 309563"/>
                <a:gd name="connsiteX39" fmla="*/ 271854 w 337212"/>
                <a:gd name="connsiteY39" fmla="*/ 144280 h 309563"/>
                <a:gd name="connsiteX40" fmla="*/ 271854 w 337212"/>
                <a:gd name="connsiteY40" fmla="*/ 253292 h 309563"/>
                <a:gd name="connsiteX41" fmla="*/ 259807 w 337212"/>
                <a:gd name="connsiteY41" fmla="*/ 265113 h 309563"/>
                <a:gd name="connsiteX42" fmla="*/ 247761 w 337212"/>
                <a:gd name="connsiteY42" fmla="*/ 253292 h 309563"/>
                <a:gd name="connsiteX43" fmla="*/ 247761 w 337212"/>
                <a:gd name="connsiteY43" fmla="*/ 183682 h 309563"/>
                <a:gd name="connsiteX44" fmla="*/ 258469 w 337212"/>
                <a:gd name="connsiteY44" fmla="*/ 160041 h 309563"/>
                <a:gd name="connsiteX45" fmla="*/ 231699 w 337212"/>
                <a:gd name="connsiteY45" fmla="*/ 82550 h 309563"/>
                <a:gd name="connsiteX46" fmla="*/ 177724 w 337212"/>
                <a:gd name="connsiteY46" fmla="*/ 77788 h 309563"/>
                <a:gd name="connsiteX47" fmla="*/ 214510 w 337212"/>
                <a:gd name="connsiteY47" fmla="*/ 77788 h 309563"/>
                <a:gd name="connsiteX48" fmla="*/ 225021 w 337212"/>
                <a:gd name="connsiteY48" fmla="*/ 85643 h 309563"/>
                <a:gd name="connsiteX49" fmla="*/ 252610 w 337212"/>
                <a:gd name="connsiteY49" fmla="*/ 162884 h 309563"/>
                <a:gd name="connsiteX50" fmla="*/ 246041 w 337212"/>
                <a:gd name="connsiteY50" fmla="*/ 175976 h 309563"/>
                <a:gd name="connsiteX51" fmla="*/ 231590 w 337212"/>
                <a:gd name="connsiteY51" fmla="*/ 169430 h 309563"/>
                <a:gd name="connsiteX52" fmla="*/ 223707 w 337212"/>
                <a:gd name="connsiteY52" fmla="*/ 145865 h 309563"/>
                <a:gd name="connsiteX53" fmla="*/ 223707 w 337212"/>
                <a:gd name="connsiteY53" fmla="*/ 266309 h 309563"/>
                <a:gd name="connsiteX54" fmla="*/ 210569 w 337212"/>
                <a:gd name="connsiteY54" fmla="*/ 279401 h 309563"/>
                <a:gd name="connsiteX55" fmla="*/ 198745 w 337212"/>
                <a:gd name="connsiteY55" fmla="*/ 266309 h 309563"/>
                <a:gd name="connsiteX56" fmla="*/ 198745 w 337212"/>
                <a:gd name="connsiteY56" fmla="*/ 189068 h 309563"/>
                <a:gd name="connsiteX57" fmla="*/ 197759 w 337212"/>
                <a:gd name="connsiteY57" fmla="*/ 189068 h 309563"/>
                <a:gd name="connsiteX58" fmla="*/ 194803 w 337212"/>
                <a:gd name="connsiteY58" fmla="*/ 189068 h 309563"/>
                <a:gd name="connsiteX59" fmla="*/ 206628 w 337212"/>
                <a:gd name="connsiteY59" fmla="*/ 178595 h 309563"/>
                <a:gd name="connsiteX60" fmla="*/ 206628 w 337212"/>
                <a:gd name="connsiteY60" fmla="*/ 162884 h 309563"/>
                <a:gd name="connsiteX61" fmla="*/ 177724 w 337212"/>
                <a:gd name="connsiteY61" fmla="*/ 79097 h 309563"/>
                <a:gd name="connsiteX62" fmla="*/ 177724 w 337212"/>
                <a:gd name="connsiteY62" fmla="*/ 77788 h 309563"/>
                <a:gd name="connsiteX63" fmla="*/ 120574 w 337212"/>
                <a:gd name="connsiteY63" fmla="*/ 73025 h 309563"/>
                <a:gd name="connsiteX64" fmla="*/ 157008 w 337212"/>
                <a:gd name="connsiteY64" fmla="*/ 73025 h 309563"/>
                <a:gd name="connsiteX65" fmla="*/ 168720 w 337212"/>
                <a:gd name="connsiteY65" fmla="*/ 80953 h 309563"/>
                <a:gd name="connsiteX66" fmla="*/ 197347 w 337212"/>
                <a:gd name="connsiteY66" fmla="*/ 166840 h 309563"/>
                <a:gd name="connsiteX67" fmla="*/ 190840 w 337212"/>
                <a:gd name="connsiteY67" fmla="*/ 181375 h 309563"/>
                <a:gd name="connsiteX68" fmla="*/ 176527 w 337212"/>
                <a:gd name="connsiteY68" fmla="*/ 173447 h 309563"/>
                <a:gd name="connsiteX69" fmla="*/ 167418 w 337212"/>
                <a:gd name="connsiteY69" fmla="*/ 148341 h 309563"/>
                <a:gd name="connsiteX70" fmla="*/ 167418 w 337212"/>
                <a:gd name="connsiteY70" fmla="*/ 279153 h 309563"/>
                <a:gd name="connsiteX71" fmla="*/ 153105 w 337212"/>
                <a:gd name="connsiteY71" fmla="*/ 293688 h 309563"/>
                <a:gd name="connsiteX72" fmla="*/ 140093 w 337212"/>
                <a:gd name="connsiteY72" fmla="*/ 279153 h 309563"/>
                <a:gd name="connsiteX73" fmla="*/ 140093 w 337212"/>
                <a:gd name="connsiteY73" fmla="*/ 195909 h 309563"/>
                <a:gd name="connsiteX74" fmla="*/ 133586 w 337212"/>
                <a:gd name="connsiteY74" fmla="*/ 195909 h 309563"/>
                <a:gd name="connsiteX75" fmla="*/ 138791 w 337212"/>
                <a:gd name="connsiteY75" fmla="*/ 194588 h 309563"/>
                <a:gd name="connsiteX76" fmla="*/ 151804 w 337212"/>
                <a:gd name="connsiteY76" fmla="*/ 166840 h 309563"/>
                <a:gd name="connsiteX77" fmla="*/ 120574 w 337212"/>
                <a:gd name="connsiteY77" fmla="*/ 73025 h 309563"/>
                <a:gd name="connsiteX78" fmla="*/ 46220 w 337212"/>
                <a:gd name="connsiteY78" fmla="*/ 66675 h 309563"/>
                <a:gd name="connsiteX79" fmla="*/ 72821 w 337212"/>
                <a:gd name="connsiteY79" fmla="*/ 66675 h 309563"/>
                <a:gd name="connsiteX80" fmla="*/ 98092 w 337212"/>
                <a:gd name="connsiteY80" fmla="*/ 66675 h 309563"/>
                <a:gd name="connsiteX81" fmla="*/ 111393 w 337212"/>
                <a:gd name="connsiteY81" fmla="*/ 74595 h 309563"/>
                <a:gd name="connsiteX82" fmla="*/ 143315 w 337212"/>
                <a:gd name="connsiteY82" fmla="*/ 169638 h 309563"/>
                <a:gd name="connsiteX83" fmla="*/ 135334 w 337212"/>
                <a:gd name="connsiteY83" fmla="*/ 185479 h 309563"/>
                <a:gd name="connsiteX84" fmla="*/ 119374 w 337212"/>
                <a:gd name="connsiteY84" fmla="*/ 177559 h 309563"/>
                <a:gd name="connsiteX85" fmla="*/ 108733 w 337212"/>
                <a:gd name="connsiteY85" fmla="*/ 148518 h 309563"/>
                <a:gd name="connsiteX86" fmla="*/ 108733 w 337212"/>
                <a:gd name="connsiteY86" fmla="*/ 295043 h 309563"/>
                <a:gd name="connsiteX87" fmla="*/ 94102 w 337212"/>
                <a:gd name="connsiteY87" fmla="*/ 309563 h 309563"/>
                <a:gd name="connsiteX88" fmla="*/ 78141 w 337212"/>
                <a:gd name="connsiteY88" fmla="*/ 295043 h 309563"/>
                <a:gd name="connsiteX89" fmla="*/ 78141 w 337212"/>
                <a:gd name="connsiteY89" fmla="*/ 202640 h 309563"/>
                <a:gd name="connsiteX90" fmla="*/ 66171 w 337212"/>
                <a:gd name="connsiteY90" fmla="*/ 202640 h 309563"/>
                <a:gd name="connsiteX91" fmla="*/ 66171 w 337212"/>
                <a:gd name="connsiteY91" fmla="*/ 295043 h 309563"/>
                <a:gd name="connsiteX92" fmla="*/ 50210 w 337212"/>
                <a:gd name="connsiteY92" fmla="*/ 309563 h 309563"/>
                <a:gd name="connsiteX93" fmla="*/ 35579 w 337212"/>
                <a:gd name="connsiteY93" fmla="*/ 295043 h 309563"/>
                <a:gd name="connsiteX94" fmla="*/ 35579 w 337212"/>
                <a:gd name="connsiteY94" fmla="*/ 148518 h 309563"/>
                <a:gd name="connsiteX95" fmla="*/ 24938 w 337212"/>
                <a:gd name="connsiteY95" fmla="*/ 177559 h 309563"/>
                <a:gd name="connsiteX96" fmla="*/ 8978 w 337212"/>
                <a:gd name="connsiteY96" fmla="*/ 185479 h 309563"/>
                <a:gd name="connsiteX97" fmla="*/ 997 w 337212"/>
                <a:gd name="connsiteY97" fmla="*/ 169638 h 309563"/>
                <a:gd name="connsiteX98" fmla="*/ 32919 w 337212"/>
                <a:gd name="connsiteY98" fmla="*/ 74595 h 309563"/>
                <a:gd name="connsiteX99" fmla="*/ 46220 w 337212"/>
                <a:gd name="connsiteY99" fmla="*/ 66675 h 309563"/>
                <a:gd name="connsiteX100" fmla="*/ 289643 w 337212"/>
                <a:gd name="connsiteY100" fmla="*/ 49213 h 309563"/>
                <a:gd name="connsiteX101" fmla="*/ 309487 w 337212"/>
                <a:gd name="connsiteY101" fmla="*/ 68263 h 309563"/>
                <a:gd name="connsiteX102" fmla="*/ 289643 w 337212"/>
                <a:gd name="connsiteY102" fmla="*/ 87313 h 309563"/>
                <a:gd name="connsiteX103" fmla="*/ 269799 w 337212"/>
                <a:gd name="connsiteY103" fmla="*/ 68263 h 309563"/>
                <a:gd name="connsiteX104" fmla="*/ 271122 w 337212"/>
                <a:gd name="connsiteY104" fmla="*/ 68263 h 309563"/>
                <a:gd name="connsiteX105" fmla="*/ 272445 w 337212"/>
                <a:gd name="connsiteY105" fmla="*/ 59373 h 309563"/>
                <a:gd name="connsiteX106" fmla="*/ 289643 w 337212"/>
                <a:gd name="connsiteY106" fmla="*/ 49213 h 309563"/>
                <a:gd name="connsiteX107" fmla="*/ 244544 w 337212"/>
                <a:gd name="connsiteY107" fmla="*/ 33338 h 309563"/>
                <a:gd name="connsiteX108" fmla="*/ 266625 w 337212"/>
                <a:gd name="connsiteY108" fmla="*/ 55699 h 309563"/>
                <a:gd name="connsiteX109" fmla="*/ 244544 w 337212"/>
                <a:gd name="connsiteY109" fmla="*/ 79376 h 309563"/>
                <a:gd name="connsiteX110" fmla="*/ 223762 w 337212"/>
                <a:gd name="connsiteY110" fmla="*/ 63592 h 309563"/>
                <a:gd name="connsiteX111" fmla="*/ 226360 w 337212"/>
                <a:gd name="connsiteY111" fmla="*/ 49123 h 309563"/>
                <a:gd name="connsiteX112" fmla="*/ 226360 w 337212"/>
                <a:gd name="connsiteY112" fmla="*/ 43861 h 309563"/>
                <a:gd name="connsiteX113" fmla="*/ 244544 w 337212"/>
                <a:gd name="connsiteY113" fmla="*/ 33338 h 309563"/>
                <a:gd name="connsiteX114" fmla="*/ 192806 w 337212"/>
                <a:gd name="connsiteY114" fmla="*/ 23813 h 309563"/>
                <a:gd name="connsiteX115" fmla="*/ 217412 w 337212"/>
                <a:gd name="connsiteY115" fmla="*/ 48420 h 309563"/>
                <a:gd name="connsiteX116" fmla="*/ 192806 w 337212"/>
                <a:gd name="connsiteY116" fmla="*/ 73026 h 309563"/>
                <a:gd name="connsiteX117" fmla="*/ 168199 w 337212"/>
                <a:gd name="connsiteY117" fmla="*/ 51010 h 309563"/>
                <a:gd name="connsiteX118" fmla="*/ 170789 w 337212"/>
                <a:gd name="connsiteY118" fmla="*/ 39354 h 309563"/>
                <a:gd name="connsiteX119" fmla="*/ 170789 w 337212"/>
                <a:gd name="connsiteY119" fmla="*/ 38059 h 309563"/>
                <a:gd name="connsiteX120" fmla="*/ 192806 w 337212"/>
                <a:gd name="connsiteY120" fmla="*/ 23813 h 309563"/>
                <a:gd name="connsiteX121" fmla="*/ 133275 w 337212"/>
                <a:gd name="connsiteY121" fmla="*/ 12700 h 309563"/>
                <a:gd name="connsiteX122" fmla="*/ 160262 w 337212"/>
                <a:gd name="connsiteY122" fmla="*/ 39029 h 309563"/>
                <a:gd name="connsiteX123" fmla="*/ 133275 w 337212"/>
                <a:gd name="connsiteY123" fmla="*/ 66675 h 309563"/>
                <a:gd name="connsiteX124" fmla="*/ 106287 w 337212"/>
                <a:gd name="connsiteY124" fmla="*/ 48245 h 309563"/>
                <a:gd name="connsiteX125" fmla="*/ 111685 w 337212"/>
                <a:gd name="connsiteY125" fmla="*/ 29814 h 309563"/>
                <a:gd name="connsiteX126" fmla="*/ 110335 w 337212"/>
                <a:gd name="connsiteY126" fmla="*/ 23232 h 309563"/>
                <a:gd name="connsiteX127" fmla="*/ 133275 w 337212"/>
                <a:gd name="connsiteY127" fmla="*/ 12700 h 309563"/>
                <a:gd name="connsiteX128" fmla="*/ 72809 w 337212"/>
                <a:gd name="connsiteY128" fmla="*/ 0 h 309563"/>
                <a:gd name="connsiteX129" fmla="*/ 101525 w 337212"/>
                <a:gd name="connsiteY129" fmla="*/ 30163 h 309563"/>
                <a:gd name="connsiteX130" fmla="*/ 72809 w 337212"/>
                <a:gd name="connsiteY130" fmla="*/ 60325 h 309563"/>
                <a:gd name="connsiteX131" fmla="*/ 42787 w 337212"/>
                <a:gd name="connsiteY131" fmla="*/ 30163 h 309563"/>
                <a:gd name="connsiteX132" fmla="*/ 72809 w 337212"/>
                <a:gd name="connsiteY132" fmla="*/ 0 h 30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337212" h="309563">
                  <a:moveTo>
                    <a:pt x="117399" y="192088"/>
                  </a:moveTo>
                  <a:cubicBezTo>
                    <a:pt x="121632" y="194720"/>
                    <a:pt x="125866" y="196036"/>
                    <a:pt x="130099" y="196036"/>
                  </a:cubicBezTo>
                  <a:cubicBezTo>
                    <a:pt x="130099" y="196036"/>
                    <a:pt x="130099" y="196036"/>
                    <a:pt x="130099" y="278941"/>
                  </a:cubicBezTo>
                  <a:cubicBezTo>
                    <a:pt x="130099" y="285521"/>
                    <a:pt x="124455" y="290785"/>
                    <a:pt x="117399" y="292101"/>
                  </a:cubicBezTo>
                  <a:close/>
                  <a:moveTo>
                    <a:pt x="176137" y="187325"/>
                  </a:moveTo>
                  <a:cubicBezTo>
                    <a:pt x="179841" y="189956"/>
                    <a:pt x="183546" y="191271"/>
                    <a:pt x="187250" y="191271"/>
                  </a:cubicBezTo>
                  <a:cubicBezTo>
                    <a:pt x="187250" y="191271"/>
                    <a:pt x="187250" y="191271"/>
                    <a:pt x="187250" y="267562"/>
                  </a:cubicBezTo>
                  <a:cubicBezTo>
                    <a:pt x="187250" y="274139"/>
                    <a:pt x="182311" y="279400"/>
                    <a:pt x="176137" y="279400"/>
                  </a:cubicBezTo>
                  <a:cubicBezTo>
                    <a:pt x="176137" y="279400"/>
                    <a:pt x="176137" y="279400"/>
                    <a:pt x="176137" y="187325"/>
                  </a:cubicBezTo>
                  <a:close/>
                  <a:moveTo>
                    <a:pt x="231699" y="180975"/>
                  </a:moveTo>
                  <a:cubicBezTo>
                    <a:pt x="233967" y="183646"/>
                    <a:pt x="236235" y="183646"/>
                    <a:pt x="239637" y="184982"/>
                  </a:cubicBezTo>
                  <a:cubicBezTo>
                    <a:pt x="239637" y="184982"/>
                    <a:pt x="239637" y="184982"/>
                    <a:pt x="239637" y="254429"/>
                  </a:cubicBezTo>
                  <a:cubicBezTo>
                    <a:pt x="239637" y="259771"/>
                    <a:pt x="236235" y="263778"/>
                    <a:pt x="231699" y="265113"/>
                  </a:cubicBezTo>
                  <a:close/>
                  <a:moveTo>
                    <a:pt x="277737" y="177800"/>
                  </a:moveTo>
                  <a:cubicBezTo>
                    <a:pt x="280458" y="179099"/>
                    <a:pt x="283180" y="180398"/>
                    <a:pt x="287262" y="180398"/>
                  </a:cubicBezTo>
                  <a:cubicBezTo>
                    <a:pt x="287262" y="180398"/>
                    <a:pt x="287262" y="180398"/>
                    <a:pt x="287262" y="238847"/>
                  </a:cubicBezTo>
                  <a:cubicBezTo>
                    <a:pt x="287262" y="244043"/>
                    <a:pt x="283180" y="247939"/>
                    <a:pt x="277737" y="249238"/>
                  </a:cubicBezTo>
                  <a:close/>
                  <a:moveTo>
                    <a:pt x="280912" y="92075"/>
                  </a:moveTo>
                  <a:cubicBezTo>
                    <a:pt x="282241" y="92075"/>
                    <a:pt x="306164" y="92075"/>
                    <a:pt x="307493" y="92075"/>
                  </a:cubicBezTo>
                  <a:cubicBezTo>
                    <a:pt x="311481" y="92075"/>
                    <a:pt x="314139" y="94694"/>
                    <a:pt x="315468" y="97314"/>
                  </a:cubicBezTo>
                  <a:cubicBezTo>
                    <a:pt x="315468" y="97314"/>
                    <a:pt x="315468" y="97314"/>
                    <a:pt x="336733" y="158869"/>
                  </a:cubicBezTo>
                  <a:cubicBezTo>
                    <a:pt x="338062" y="162798"/>
                    <a:pt x="336733" y="168037"/>
                    <a:pt x="331417" y="169347"/>
                  </a:cubicBezTo>
                  <a:cubicBezTo>
                    <a:pt x="327430" y="170657"/>
                    <a:pt x="322113" y="168037"/>
                    <a:pt x="320784" y="164108"/>
                  </a:cubicBezTo>
                  <a:cubicBezTo>
                    <a:pt x="320784" y="164108"/>
                    <a:pt x="320784" y="164108"/>
                    <a:pt x="314139" y="145772"/>
                  </a:cubicBezTo>
                  <a:cubicBezTo>
                    <a:pt x="314139" y="145772"/>
                    <a:pt x="314139" y="145772"/>
                    <a:pt x="314139" y="238761"/>
                  </a:cubicBezTo>
                  <a:cubicBezTo>
                    <a:pt x="314139" y="243999"/>
                    <a:pt x="310152" y="249238"/>
                    <a:pt x="304835" y="249238"/>
                  </a:cubicBezTo>
                  <a:cubicBezTo>
                    <a:pt x="299519" y="249238"/>
                    <a:pt x="294203" y="243999"/>
                    <a:pt x="294203" y="238761"/>
                  </a:cubicBezTo>
                  <a:cubicBezTo>
                    <a:pt x="294203" y="238761"/>
                    <a:pt x="294203" y="238761"/>
                    <a:pt x="294203" y="179824"/>
                  </a:cubicBezTo>
                  <a:cubicBezTo>
                    <a:pt x="294203" y="179824"/>
                    <a:pt x="294203" y="179824"/>
                    <a:pt x="288886" y="179824"/>
                  </a:cubicBezTo>
                  <a:cubicBezTo>
                    <a:pt x="291545" y="179824"/>
                    <a:pt x="292874" y="179824"/>
                    <a:pt x="294203" y="178515"/>
                  </a:cubicBezTo>
                  <a:cubicBezTo>
                    <a:pt x="302177" y="175895"/>
                    <a:pt x="307493" y="166727"/>
                    <a:pt x="304835" y="157560"/>
                  </a:cubicBezTo>
                  <a:cubicBezTo>
                    <a:pt x="304835" y="157560"/>
                    <a:pt x="304835" y="157560"/>
                    <a:pt x="280912" y="92075"/>
                  </a:cubicBezTo>
                  <a:close/>
                  <a:moveTo>
                    <a:pt x="231699" y="82550"/>
                  </a:moveTo>
                  <a:cubicBezTo>
                    <a:pt x="235715" y="82550"/>
                    <a:pt x="239730" y="82550"/>
                    <a:pt x="243745" y="82550"/>
                  </a:cubicBezTo>
                  <a:cubicBezTo>
                    <a:pt x="253115" y="82550"/>
                    <a:pt x="262484" y="82550"/>
                    <a:pt x="262484" y="82550"/>
                  </a:cubicBezTo>
                  <a:cubicBezTo>
                    <a:pt x="267838" y="82550"/>
                    <a:pt x="271854" y="85177"/>
                    <a:pt x="273192" y="89117"/>
                  </a:cubicBezTo>
                  <a:cubicBezTo>
                    <a:pt x="273192" y="89117"/>
                    <a:pt x="273192" y="89117"/>
                    <a:pt x="297285" y="160041"/>
                  </a:cubicBezTo>
                  <a:cubicBezTo>
                    <a:pt x="299962" y="165294"/>
                    <a:pt x="297285" y="170548"/>
                    <a:pt x="291931" y="171861"/>
                  </a:cubicBezTo>
                  <a:cubicBezTo>
                    <a:pt x="286577" y="174488"/>
                    <a:pt x="281223" y="170548"/>
                    <a:pt x="279885" y="166608"/>
                  </a:cubicBezTo>
                  <a:cubicBezTo>
                    <a:pt x="279885" y="166608"/>
                    <a:pt x="279885" y="166608"/>
                    <a:pt x="271854" y="144280"/>
                  </a:cubicBezTo>
                  <a:cubicBezTo>
                    <a:pt x="271854" y="144280"/>
                    <a:pt x="271854" y="144280"/>
                    <a:pt x="271854" y="253292"/>
                  </a:cubicBezTo>
                  <a:cubicBezTo>
                    <a:pt x="271854" y="259859"/>
                    <a:pt x="266500" y="265113"/>
                    <a:pt x="259807" y="265113"/>
                  </a:cubicBezTo>
                  <a:cubicBezTo>
                    <a:pt x="253115" y="265113"/>
                    <a:pt x="247761" y="259859"/>
                    <a:pt x="247761" y="253292"/>
                  </a:cubicBezTo>
                  <a:cubicBezTo>
                    <a:pt x="247761" y="253292"/>
                    <a:pt x="247761" y="253292"/>
                    <a:pt x="247761" y="183682"/>
                  </a:cubicBezTo>
                  <a:cubicBezTo>
                    <a:pt x="257130" y="179742"/>
                    <a:pt x="262484" y="169235"/>
                    <a:pt x="258469" y="160041"/>
                  </a:cubicBezTo>
                  <a:cubicBezTo>
                    <a:pt x="258469" y="160041"/>
                    <a:pt x="258469" y="160041"/>
                    <a:pt x="231699" y="82550"/>
                  </a:cubicBezTo>
                  <a:close/>
                  <a:moveTo>
                    <a:pt x="177724" y="77788"/>
                  </a:moveTo>
                  <a:cubicBezTo>
                    <a:pt x="177724" y="77788"/>
                    <a:pt x="213196" y="77788"/>
                    <a:pt x="214510" y="77788"/>
                  </a:cubicBezTo>
                  <a:cubicBezTo>
                    <a:pt x="219765" y="77788"/>
                    <a:pt x="223707" y="80406"/>
                    <a:pt x="225021" y="85643"/>
                  </a:cubicBezTo>
                  <a:cubicBezTo>
                    <a:pt x="225021" y="85643"/>
                    <a:pt x="225021" y="85643"/>
                    <a:pt x="252610" y="162884"/>
                  </a:cubicBezTo>
                  <a:cubicBezTo>
                    <a:pt x="253924" y="168121"/>
                    <a:pt x="251296" y="174667"/>
                    <a:pt x="246041" y="175976"/>
                  </a:cubicBezTo>
                  <a:cubicBezTo>
                    <a:pt x="239472" y="178595"/>
                    <a:pt x="234217" y="175976"/>
                    <a:pt x="231590" y="169430"/>
                  </a:cubicBezTo>
                  <a:cubicBezTo>
                    <a:pt x="231590" y="169430"/>
                    <a:pt x="231590" y="169430"/>
                    <a:pt x="223707" y="145865"/>
                  </a:cubicBezTo>
                  <a:cubicBezTo>
                    <a:pt x="223707" y="145865"/>
                    <a:pt x="223707" y="145865"/>
                    <a:pt x="223707" y="266309"/>
                  </a:cubicBezTo>
                  <a:cubicBezTo>
                    <a:pt x="223707" y="272855"/>
                    <a:pt x="218452" y="279401"/>
                    <a:pt x="210569" y="279401"/>
                  </a:cubicBezTo>
                  <a:cubicBezTo>
                    <a:pt x="204000" y="279401"/>
                    <a:pt x="198745" y="272855"/>
                    <a:pt x="198745" y="266309"/>
                  </a:cubicBezTo>
                  <a:cubicBezTo>
                    <a:pt x="198745" y="266309"/>
                    <a:pt x="198745" y="266309"/>
                    <a:pt x="198745" y="189068"/>
                  </a:cubicBezTo>
                  <a:cubicBezTo>
                    <a:pt x="198745" y="189068"/>
                    <a:pt x="198745" y="189068"/>
                    <a:pt x="197759" y="189068"/>
                  </a:cubicBezTo>
                  <a:lnTo>
                    <a:pt x="194803" y="189068"/>
                  </a:lnTo>
                  <a:cubicBezTo>
                    <a:pt x="200059" y="187759"/>
                    <a:pt x="204000" y="183831"/>
                    <a:pt x="206628" y="178595"/>
                  </a:cubicBezTo>
                  <a:cubicBezTo>
                    <a:pt x="209255" y="173358"/>
                    <a:pt x="209255" y="168121"/>
                    <a:pt x="206628" y="162884"/>
                  </a:cubicBezTo>
                  <a:cubicBezTo>
                    <a:pt x="206628" y="162884"/>
                    <a:pt x="206628" y="162884"/>
                    <a:pt x="177724" y="79097"/>
                  </a:cubicBezTo>
                  <a:cubicBezTo>
                    <a:pt x="177724" y="79097"/>
                    <a:pt x="177724" y="77788"/>
                    <a:pt x="177724" y="77788"/>
                  </a:cubicBezTo>
                  <a:close/>
                  <a:moveTo>
                    <a:pt x="120574" y="73025"/>
                  </a:moveTo>
                  <a:cubicBezTo>
                    <a:pt x="120574" y="73025"/>
                    <a:pt x="157008" y="73025"/>
                    <a:pt x="157008" y="73025"/>
                  </a:cubicBezTo>
                  <a:cubicBezTo>
                    <a:pt x="162213" y="73025"/>
                    <a:pt x="167418" y="75668"/>
                    <a:pt x="168720" y="80953"/>
                  </a:cubicBezTo>
                  <a:cubicBezTo>
                    <a:pt x="168720" y="80953"/>
                    <a:pt x="168720" y="80953"/>
                    <a:pt x="197347" y="166840"/>
                  </a:cubicBezTo>
                  <a:cubicBezTo>
                    <a:pt x="199949" y="172125"/>
                    <a:pt x="197347" y="178732"/>
                    <a:pt x="190840" y="181375"/>
                  </a:cubicBezTo>
                  <a:cubicBezTo>
                    <a:pt x="184334" y="184017"/>
                    <a:pt x="177828" y="180053"/>
                    <a:pt x="176527" y="173447"/>
                  </a:cubicBezTo>
                  <a:lnTo>
                    <a:pt x="167418" y="148341"/>
                  </a:lnTo>
                  <a:cubicBezTo>
                    <a:pt x="167418" y="148341"/>
                    <a:pt x="167418" y="148341"/>
                    <a:pt x="167418" y="279153"/>
                  </a:cubicBezTo>
                  <a:cubicBezTo>
                    <a:pt x="167418" y="287081"/>
                    <a:pt x="160912" y="293688"/>
                    <a:pt x="153105" y="293688"/>
                  </a:cubicBezTo>
                  <a:cubicBezTo>
                    <a:pt x="145297" y="293688"/>
                    <a:pt x="140093" y="287081"/>
                    <a:pt x="140093" y="279153"/>
                  </a:cubicBezTo>
                  <a:cubicBezTo>
                    <a:pt x="140093" y="279153"/>
                    <a:pt x="140093" y="279153"/>
                    <a:pt x="140093" y="195909"/>
                  </a:cubicBezTo>
                  <a:cubicBezTo>
                    <a:pt x="140093" y="195909"/>
                    <a:pt x="140093" y="195909"/>
                    <a:pt x="133586" y="195909"/>
                  </a:cubicBezTo>
                  <a:cubicBezTo>
                    <a:pt x="134888" y="195909"/>
                    <a:pt x="136189" y="195909"/>
                    <a:pt x="138791" y="194588"/>
                  </a:cubicBezTo>
                  <a:cubicBezTo>
                    <a:pt x="150502" y="190624"/>
                    <a:pt x="155707" y="177411"/>
                    <a:pt x="151804" y="166840"/>
                  </a:cubicBezTo>
                  <a:cubicBezTo>
                    <a:pt x="151804" y="166840"/>
                    <a:pt x="151804" y="166840"/>
                    <a:pt x="120574" y="73025"/>
                  </a:cubicBezTo>
                  <a:close/>
                  <a:moveTo>
                    <a:pt x="46220" y="66675"/>
                  </a:moveTo>
                  <a:cubicBezTo>
                    <a:pt x="47550" y="66675"/>
                    <a:pt x="59520" y="66675"/>
                    <a:pt x="72821" y="66675"/>
                  </a:cubicBezTo>
                  <a:cubicBezTo>
                    <a:pt x="84792" y="66675"/>
                    <a:pt x="96762" y="66675"/>
                    <a:pt x="98092" y="66675"/>
                  </a:cubicBezTo>
                  <a:cubicBezTo>
                    <a:pt x="103413" y="66675"/>
                    <a:pt x="108733" y="69315"/>
                    <a:pt x="111393" y="74595"/>
                  </a:cubicBezTo>
                  <a:cubicBezTo>
                    <a:pt x="111393" y="74595"/>
                    <a:pt x="111393" y="74595"/>
                    <a:pt x="143315" y="169638"/>
                  </a:cubicBezTo>
                  <a:cubicBezTo>
                    <a:pt x="145975" y="176239"/>
                    <a:pt x="143315" y="184159"/>
                    <a:pt x="135334" y="185479"/>
                  </a:cubicBezTo>
                  <a:cubicBezTo>
                    <a:pt x="128684" y="188119"/>
                    <a:pt x="122034" y="184159"/>
                    <a:pt x="119374" y="177559"/>
                  </a:cubicBezTo>
                  <a:cubicBezTo>
                    <a:pt x="119374" y="177559"/>
                    <a:pt x="119374" y="177559"/>
                    <a:pt x="108733" y="148518"/>
                  </a:cubicBezTo>
                  <a:cubicBezTo>
                    <a:pt x="108733" y="148518"/>
                    <a:pt x="108733" y="148518"/>
                    <a:pt x="108733" y="295043"/>
                  </a:cubicBezTo>
                  <a:cubicBezTo>
                    <a:pt x="108733" y="302963"/>
                    <a:pt x="102083" y="309563"/>
                    <a:pt x="94102" y="309563"/>
                  </a:cubicBezTo>
                  <a:cubicBezTo>
                    <a:pt x="84792" y="309563"/>
                    <a:pt x="78141" y="302963"/>
                    <a:pt x="78141" y="295043"/>
                  </a:cubicBezTo>
                  <a:cubicBezTo>
                    <a:pt x="78141" y="295043"/>
                    <a:pt x="78141" y="295043"/>
                    <a:pt x="78141" y="202640"/>
                  </a:cubicBezTo>
                  <a:cubicBezTo>
                    <a:pt x="78141" y="202640"/>
                    <a:pt x="78141" y="202640"/>
                    <a:pt x="66171" y="202640"/>
                  </a:cubicBezTo>
                  <a:cubicBezTo>
                    <a:pt x="66171" y="202640"/>
                    <a:pt x="66171" y="202640"/>
                    <a:pt x="66171" y="295043"/>
                  </a:cubicBezTo>
                  <a:cubicBezTo>
                    <a:pt x="66171" y="302963"/>
                    <a:pt x="59520" y="309563"/>
                    <a:pt x="50210" y="309563"/>
                  </a:cubicBezTo>
                  <a:cubicBezTo>
                    <a:pt x="42229" y="309563"/>
                    <a:pt x="35579" y="302963"/>
                    <a:pt x="35579" y="295043"/>
                  </a:cubicBezTo>
                  <a:cubicBezTo>
                    <a:pt x="35579" y="295043"/>
                    <a:pt x="35579" y="295043"/>
                    <a:pt x="35579" y="148518"/>
                  </a:cubicBezTo>
                  <a:cubicBezTo>
                    <a:pt x="35579" y="148518"/>
                    <a:pt x="35579" y="148518"/>
                    <a:pt x="24938" y="177559"/>
                  </a:cubicBezTo>
                  <a:cubicBezTo>
                    <a:pt x="22278" y="184159"/>
                    <a:pt x="15628" y="188119"/>
                    <a:pt x="8978" y="185479"/>
                  </a:cubicBezTo>
                  <a:cubicBezTo>
                    <a:pt x="997" y="184159"/>
                    <a:pt x="-1663" y="176239"/>
                    <a:pt x="997" y="169638"/>
                  </a:cubicBezTo>
                  <a:cubicBezTo>
                    <a:pt x="997" y="169638"/>
                    <a:pt x="997" y="169638"/>
                    <a:pt x="32919" y="74595"/>
                  </a:cubicBezTo>
                  <a:cubicBezTo>
                    <a:pt x="35579" y="69315"/>
                    <a:pt x="40899" y="66675"/>
                    <a:pt x="46220" y="66675"/>
                  </a:cubicBezTo>
                  <a:close/>
                  <a:moveTo>
                    <a:pt x="289643" y="49213"/>
                  </a:moveTo>
                  <a:cubicBezTo>
                    <a:pt x="301549" y="49213"/>
                    <a:pt x="309487" y="58103"/>
                    <a:pt x="309487" y="68263"/>
                  </a:cubicBezTo>
                  <a:cubicBezTo>
                    <a:pt x="309487" y="79693"/>
                    <a:pt x="300227" y="87313"/>
                    <a:pt x="289643" y="87313"/>
                  </a:cubicBezTo>
                  <a:cubicBezTo>
                    <a:pt x="280383" y="87313"/>
                    <a:pt x="269799" y="79693"/>
                    <a:pt x="269799" y="68263"/>
                  </a:cubicBezTo>
                  <a:cubicBezTo>
                    <a:pt x="269799" y="68263"/>
                    <a:pt x="271122" y="68263"/>
                    <a:pt x="271122" y="68263"/>
                  </a:cubicBezTo>
                  <a:cubicBezTo>
                    <a:pt x="271122" y="65723"/>
                    <a:pt x="272445" y="63183"/>
                    <a:pt x="272445" y="59373"/>
                  </a:cubicBezTo>
                  <a:cubicBezTo>
                    <a:pt x="276414" y="54293"/>
                    <a:pt x="283028" y="49213"/>
                    <a:pt x="289643" y="49213"/>
                  </a:cubicBezTo>
                  <a:close/>
                  <a:moveTo>
                    <a:pt x="244544" y="33338"/>
                  </a:moveTo>
                  <a:cubicBezTo>
                    <a:pt x="257533" y="33338"/>
                    <a:pt x="266625" y="43861"/>
                    <a:pt x="266625" y="55699"/>
                  </a:cubicBezTo>
                  <a:cubicBezTo>
                    <a:pt x="266625" y="68853"/>
                    <a:pt x="256234" y="79376"/>
                    <a:pt x="244544" y="79376"/>
                  </a:cubicBezTo>
                  <a:cubicBezTo>
                    <a:pt x="235452" y="79376"/>
                    <a:pt x="226360" y="72799"/>
                    <a:pt x="223762" y="63592"/>
                  </a:cubicBezTo>
                  <a:cubicBezTo>
                    <a:pt x="225061" y="59645"/>
                    <a:pt x="226360" y="54384"/>
                    <a:pt x="226360" y="49123"/>
                  </a:cubicBezTo>
                  <a:cubicBezTo>
                    <a:pt x="226360" y="47807"/>
                    <a:pt x="226360" y="46492"/>
                    <a:pt x="226360" y="43861"/>
                  </a:cubicBezTo>
                  <a:cubicBezTo>
                    <a:pt x="230256" y="37284"/>
                    <a:pt x="236751" y="33338"/>
                    <a:pt x="244544" y="33338"/>
                  </a:cubicBezTo>
                  <a:close/>
                  <a:moveTo>
                    <a:pt x="192806" y="23813"/>
                  </a:moveTo>
                  <a:cubicBezTo>
                    <a:pt x="205756" y="23813"/>
                    <a:pt x="217412" y="35469"/>
                    <a:pt x="217412" y="48420"/>
                  </a:cubicBezTo>
                  <a:cubicBezTo>
                    <a:pt x="217412" y="62665"/>
                    <a:pt x="205756" y="73026"/>
                    <a:pt x="192806" y="73026"/>
                  </a:cubicBezTo>
                  <a:cubicBezTo>
                    <a:pt x="179855" y="73026"/>
                    <a:pt x="169494" y="63961"/>
                    <a:pt x="168199" y="51010"/>
                  </a:cubicBezTo>
                  <a:cubicBezTo>
                    <a:pt x="169494" y="48420"/>
                    <a:pt x="170789" y="44534"/>
                    <a:pt x="170789" y="39354"/>
                  </a:cubicBezTo>
                  <a:cubicBezTo>
                    <a:pt x="170789" y="39354"/>
                    <a:pt x="170789" y="39354"/>
                    <a:pt x="170789" y="38059"/>
                  </a:cubicBezTo>
                  <a:cubicBezTo>
                    <a:pt x="174674" y="30288"/>
                    <a:pt x="182445" y="23813"/>
                    <a:pt x="192806" y="23813"/>
                  </a:cubicBezTo>
                  <a:close/>
                  <a:moveTo>
                    <a:pt x="133275" y="12700"/>
                  </a:moveTo>
                  <a:cubicBezTo>
                    <a:pt x="148118" y="12700"/>
                    <a:pt x="160262" y="24548"/>
                    <a:pt x="160262" y="39029"/>
                  </a:cubicBezTo>
                  <a:cubicBezTo>
                    <a:pt x="160262" y="54827"/>
                    <a:pt x="148118" y="66675"/>
                    <a:pt x="133275" y="66675"/>
                  </a:cubicBezTo>
                  <a:cubicBezTo>
                    <a:pt x="121130" y="66675"/>
                    <a:pt x="110335" y="60093"/>
                    <a:pt x="106287" y="48245"/>
                  </a:cubicBezTo>
                  <a:cubicBezTo>
                    <a:pt x="108986" y="42979"/>
                    <a:pt x="111685" y="36396"/>
                    <a:pt x="111685" y="29814"/>
                  </a:cubicBezTo>
                  <a:cubicBezTo>
                    <a:pt x="111685" y="27181"/>
                    <a:pt x="110335" y="25865"/>
                    <a:pt x="110335" y="23232"/>
                  </a:cubicBezTo>
                  <a:cubicBezTo>
                    <a:pt x="115733" y="16649"/>
                    <a:pt x="123829" y="12700"/>
                    <a:pt x="133275" y="12700"/>
                  </a:cubicBezTo>
                  <a:close/>
                  <a:moveTo>
                    <a:pt x="72809" y="0"/>
                  </a:moveTo>
                  <a:cubicBezTo>
                    <a:pt x="88472" y="0"/>
                    <a:pt x="101525" y="14426"/>
                    <a:pt x="101525" y="30163"/>
                  </a:cubicBezTo>
                  <a:cubicBezTo>
                    <a:pt x="101525" y="47211"/>
                    <a:pt x="87167" y="60325"/>
                    <a:pt x="72809" y="60325"/>
                  </a:cubicBezTo>
                  <a:cubicBezTo>
                    <a:pt x="57145" y="60325"/>
                    <a:pt x="42787" y="47211"/>
                    <a:pt x="42787" y="30163"/>
                  </a:cubicBezTo>
                  <a:cubicBezTo>
                    <a:pt x="42787" y="14426"/>
                    <a:pt x="55840" y="0"/>
                    <a:pt x="728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1" name="椭圆 25">
            <a:extLst>
              <a:ext uri="{FF2B5EF4-FFF2-40B4-BE49-F238E27FC236}">
                <a16:creationId xmlns:a16="http://schemas.microsoft.com/office/drawing/2014/main" id="{D8DEF0C0-E9AD-4745-965A-F029C47E5C30}"/>
              </a:ext>
            </a:extLst>
          </p:cNvPr>
          <p:cNvSpPr/>
          <p:nvPr/>
        </p:nvSpPr>
        <p:spPr>
          <a:xfrm>
            <a:off x="8716100" y="2491233"/>
            <a:ext cx="670271" cy="693530"/>
          </a:xfrm>
          <a:custGeom>
            <a:avLst/>
            <a:gdLst>
              <a:gd name="connsiteX0" fmla="*/ 94055 w 317452"/>
              <a:gd name="connsiteY0" fmla="*/ 135965 h 328468"/>
              <a:gd name="connsiteX1" fmla="*/ 94407 w 317452"/>
              <a:gd name="connsiteY1" fmla="*/ 136055 h 328468"/>
              <a:gd name="connsiteX2" fmla="*/ 104825 w 317452"/>
              <a:gd name="connsiteY2" fmla="*/ 158537 h 328468"/>
              <a:gd name="connsiteX3" fmla="*/ 106109 w 317452"/>
              <a:gd name="connsiteY3" fmla="*/ 161308 h 328468"/>
              <a:gd name="connsiteX4" fmla="*/ 98162 w 317452"/>
              <a:gd name="connsiteY4" fmla="*/ 160053 h 328468"/>
              <a:gd name="connsiteX5" fmla="*/ 96849 w 317452"/>
              <a:gd name="connsiteY5" fmla="*/ 160053 h 328468"/>
              <a:gd name="connsiteX6" fmla="*/ 92911 w 317452"/>
              <a:gd name="connsiteY6" fmla="*/ 137630 h 328468"/>
              <a:gd name="connsiteX7" fmla="*/ 93506 w 317452"/>
              <a:gd name="connsiteY7" fmla="*/ 136765 h 328468"/>
              <a:gd name="connsiteX8" fmla="*/ 39496 w 317452"/>
              <a:gd name="connsiteY8" fmla="*/ 115887 h 328468"/>
              <a:gd name="connsiteX9" fmla="*/ 51437 w 317452"/>
              <a:gd name="connsiteY9" fmla="*/ 165488 h 328468"/>
              <a:gd name="connsiteX10" fmla="*/ 48784 w 317452"/>
              <a:gd name="connsiteY10" fmla="*/ 166793 h 328468"/>
              <a:gd name="connsiteX11" fmla="*/ 47457 w 317452"/>
              <a:gd name="connsiteY11" fmla="*/ 170709 h 328468"/>
              <a:gd name="connsiteX12" fmla="*/ 48784 w 317452"/>
              <a:gd name="connsiteY12" fmla="*/ 173319 h 328468"/>
              <a:gd name="connsiteX13" fmla="*/ 52764 w 317452"/>
              <a:gd name="connsiteY13" fmla="*/ 175930 h 328468"/>
              <a:gd name="connsiteX14" fmla="*/ 55418 w 317452"/>
              <a:gd name="connsiteY14" fmla="*/ 174625 h 328468"/>
              <a:gd name="connsiteX15" fmla="*/ 87263 w 317452"/>
              <a:gd name="connsiteY15" fmla="*/ 216393 h 328468"/>
              <a:gd name="connsiteX16" fmla="*/ 55418 w 317452"/>
              <a:gd name="connsiteY16" fmla="*/ 230752 h 328468"/>
              <a:gd name="connsiteX17" fmla="*/ 38169 w 317452"/>
              <a:gd name="connsiteY17" fmla="*/ 224225 h 328468"/>
              <a:gd name="connsiteX18" fmla="*/ 1017 w 317452"/>
              <a:gd name="connsiteY18" fmla="*/ 147214 h 328468"/>
              <a:gd name="connsiteX19" fmla="*/ 7651 w 317452"/>
              <a:gd name="connsiteY19" fmla="*/ 128940 h 328468"/>
              <a:gd name="connsiteX20" fmla="*/ 39496 w 317452"/>
              <a:gd name="connsiteY20" fmla="*/ 115887 h 328468"/>
              <a:gd name="connsiteX21" fmla="*/ 63900 w 317452"/>
              <a:gd name="connsiteY21" fmla="*/ 106627 h 328468"/>
              <a:gd name="connsiteX22" fmla="*/ 71807 w 317452"/>
              <a:gd name="connsiteY22" fmla="*/ 114982 h 328468"/>
              <a:gd name="connsiteX23" fmla="*/ 81033 w 317452"/>
              <a:gd name="connsiteY23" fmla="*/ 133331 h 328468"/>
              <a:gd name="connsiteX24" fmla="*/ 87623 w 317452"/>
              <a:gd name="connsiteY24" fmla="*/ 130710 h 328468"/>
              <a:gd name="connsiteX25" fmla="*/ 95803 w 317452"/>
              <a:gd name="connsiteY25" fmla="*/ 133422 h 328468"/>
              <a:gd name="connsiteX26" fmla="*/ 94055 w 317452"/>
              <a:gd name="connsiteY26" fmla="*/ 135965 h 328468"/>
              <a:gd name="connsiteX27" fmla="*/ 89115 w 317452"/>
              <a:gd name="connsiteY27" fmla="*/ 134702 h 328468"/>
              <a:gd name="connsiteX28" fmla="*/ 83823 w 317452"/>
              <a:gd name="connsiteY28" fmla="*/ 137407 h 328468"/>
              <a:gd name="connsiteX29" fmla="*/ 82500 w 317452"/>
              <a:gd name="connsiteY29" fmla="*/ 137407 h 328468"/>
              <a:gd name="connsiteX30" fmla="*/ 97053 w 317452"/>
              <a:gd name="connsiteY30" fmla="*/ 169863 h 328468"/>
              <a:gd name="connsiteX31" fmla="*/ 98375 w 317452"/>
              <a:gd name="connsiteY31" fmla="*/ 169863 h 328468"/>
              <a:gd name="connsiteX32" fmla="*/ 103667 w 317452"/>
              <a:gd name="connsiteY32" fmla="*/ 167158 h 328468"/>
              <a:gd name="connsiteX33" fmla="*/ 106313 w 317452"/>
              <a:gd name="connsiteY33" fmla="*/ 161749 h 328468"/>
              <a:gd name="connsiteX34" fmla="*/ 106109 w 317452"/>
              <a:gd name="connsiteY34" fmla="*/ 161308 h 328468"/>
              <a:gd name="connsiteX35" fmla="*/ 109648 w 317452"/>
              <a:gd name="connsiteY35" fmla="*/ 161866 h 328468"/>
              <a:gd name="connsiteX36" fmla="*/ 110272 w 317452"/>
              <a:gd name="connsiteY36" fmla="*/ 161402 h 328468"/>
              <a:gd name="connsiteX37" fmla="*/ 110522 w 317452"/>
              <a:gd name="connsiteY37" fmla="*/ 164622 h 328468"/>
              <a:gd name="connsiteX38" fmla="*/ 106074 w 317452"/>
              <a:gd name="connsiteY38" fmla="*/ 170028 h 328468"/>
              <a:gd name="connsiteX39" fmla="*/ 99484 w 317452"/>
              <a:gd name="connsiteY39" fmla="*/ 172650 h 328468"/>
              <a:gd name="connsiteX40" fmla="*/ 107391 w 317452"/>
              <a:gd name="connsiteY40" fmla="*/ 192309 h 328468"/>
              <a:gd name="connsiteX41" fmla="*/ 100802 w 317452"/>
              <a:gd name="connsiteY41" fmla="*/ 211968 h 328468"/>
              <a:gd name="connsiteX42" fmla="*/ 91576 w 317452"/>
              <a:gd name="connsiteY42" fmla="*/ 215900 h 328468"/>
              <a:gd name="connsiteX43" fmla="*/ 59946 w 317452"/>
              <a:gd name="connsiteY43" fmla="*/ 172650 h 328468"/>
              <a:gd name="connsiteX44" fmla="*/ 62582 w 317452"/>
              <a:gd name="connsiteY44" fmla="*/ 171339 h 328468"/>
              <a:gd name="connsiteX45" fmla="*/ 63900 w 317452"/>
              <a:gd name="connsiteY45" fmla="*/ 166097 h 328468"/>
              <a:gd name="connsiteX46" fmla="*/ 62582 w 317452"/>
              <a:gd name="connsiteY46" fmla="*/ 163475 h 328468"/>
              <a:gd name="connsiteX47" fmla="*/ 58628 w 317452"/>
              <a:gd name="connsiteY47" fmla="*/ 162165 h 328468"/>
              <a:gd name="connsiteX48" fmla="*/ 54674 w 317452"/>
              <a:gd name="connsiteY48" fmla="*/ 163475 h 328468"/>
              <a:gd name="connsiteX49" fmla="*/ 42813 w 317452"/>
              <a:gd name="connsiteY49" fmla="*/ 111051 h 328468"/>
              <a:gd name="connsiteX50" fmla="*/ 52038 w 317452"/>
              <a:gd name="connsiteY50" fmla="*/ 107119 h 328468"/>
              <a:gd name="connsiteX51" fmla="*/ 63900 w 317452"/>
              <a:gd name="connsiteY51" fmla="*/ 106627 h 328468"/>
              <a:gd name="connsiteX52" fmla="*/ 221560 w 317452"/>
              <a:gd name="connsiteY52" fmla="*/ 67725 h 328468"/>
              <a:gd name="connsiteX53" fmla="*/ 239938 w 317452"/>
              <a:gd name="connsiteY53" fmla="*/ 67725 h 328468"/>
              <a:gd name="connsiteX54" fmla="*/ 249127 w 317452"/>
              <a:gd name="connsiteY54" fmla="*/ 90147 h 328468"/>
              <a:gd name="connsiteX55" fmla="*/ 249127 w 317452"/>
              <a:gd name="connsiteY55" fmla="*/ 99380 h 328468"/>
              <a:gd name="connsiteX56" fmla="*/ 259629 w 317452"/>
              <a:gd name="connsiteY56" fmla="*/ 162691 h 328468"/>
              <a:gd name="connsiteX57" fmla="*/ 300324 w 317452"/>
              <a:gd name="connsiteY57" fmla="*/ 193027 h 328468"/>
              <a:gd name="connsiteX58" fmla="*/ 304262 w 317452"/>
              <a:gd name="connsiteY58" fmla="*/ 215450 h 328468"/>
              <a:gd name="connsiteX59" fmla="*/ 283258 w 317452"/>
              <a:gd name="connsiteY59" fmla="*/ 219407 h 328468"/>
              <a:gd name="connsiteX60" fmla="*/ 281946 w 317452"/>
              <a:gd name="connsiteY60" fmla="*/ 218088 h 328468"/>
              <a:gd name="connsiteX61" fmla="*/ 236000 w 317452"/>
              <a:gd name="connsiteY61" fmla="*/ 185113 h 328468"/>
              <a:gd name="connsiteX62" fmla="*/ 229436 w 317452"/>
              <a:gd name="connsiteY62" fmla="*/ 174562 h 328468"/>
              <a:gd name="connsiteX63" fmla="*/ 224185 w 317452"/>
              <a:gd name="connsiteY63" fmla="*/ 145544 h 328468"/>
              <a:gd name="connsiteX64" fmla="*/ 196617 w 317452"/>
              <a:gd name="connsiteY64" fmla="*/ 194346 h 328468"/>
              <a:gd name="connsiteX65" fmla="*/ 229436 w 317452"/>
              <a:gd name="connsiteY65" fmla="*/ 243148 h 328468"/>
              <a:gd name="connsiteX66" fmla="*/ 230749 w 317452"/>
              <a:gd name="connsiteY66" fmla="*/ 265571 h 328468"/>
              <a:gd name="connsiteX67" fmla="*/ 195305 w 317452"/>
              <a:gd name="connsiteY67" fmla="*/ 318329 h 328468"/>
              <a:gd name="connsiteX68" fmla="*/ 169050 w 317452"/>
              <a:gd name="connsiteY68" fmla="*/ 323605 h 328468"/>
              <a:gd name="connsiteX69" fmla="*/ 167737 w 317452"/>
              <a:gd name="connsiteY69" fmla="*/ 323605 h 328468"/>
              <a:gd name="connsiteX70" fmla="*/ 162486 w 317452"/>
              <a:gd name="connsiteY70" fmla="*/ 297226 h 328468"/>
              <a:gd name="connsiteX71" fmla="*/ 191366 w 317452"/>
              <a:gd name="connsiteY71" fmla="*/ 255019 h 328468"/>
              <a:gd name="connsiteX72" fmla="*/ 167737 w 317452"/>
              <a:gd name="connsiteY72" fmla="*/ 220726 h 328468"/>
              <a:gd name="connsiteX73" fmla="*/ 70594 w 317452"/>
              <a:gd name="connsiteY73" fmla="*/ 322286 h 328468"/>
              <a:gd name="connsiteX74" fmla="*/ 46965 w 317452"/>
              <a:gd name="connsiteY74" fmla="*/ 326243 h 328468"/>
              <a:gd name="connsiteX75" fmla="*/ 44339 w 317452"/>
              <a:gd name="connsiteY75" fmla="*/ 322286 h 328468"/>
              <a:gd name="connsiteX76" fmla="*/ 43027 w 317452"/>
              <a:gd name="connsiteY76" fmla="*/ 295907 h 328468"/>
              <a:gd name="connsiteX77" fmla="*/ 144108 w 317452"/>
              <a:gd name="connsiteY77" fmla="*/ 189070 h 328468"/>
              <a:gd name="connsiteX78" fmla="*/ 148046 w 317452"/>
              <a:gd name="connsiteY78" fmla="*/ 177200 h 328468"/>
              <a:gd name="connsiteX79" fmla="*/ 190054 w 317452"/>
              <a:gd name="connsiteY79" fmla="*/ 103337 h 328468"/>
              <a:gd name="connsiteX80" fmla="*/ 151984 w 317452"/>
              <a:gd name="connsiteY80" fmla="*/ 107294 h 328468"/>
              <a:gd name="connsiteX81" fmla="*/ 119166 w 317452"/>
              <a:gd name="connsiteY81" fmla="*/ 154777 h 328468"/>
              <a:gd name="connsiteX82" fmla="*/ 110272 w 317452"/>
              <a:gd name="connsiteY82" fmla="*/ 161402 h 328468"/>
              <a:gd name="connsiteX83" fmla="*/ 110027 w 317452"/>
              <a:gd name="connsiteY83" fmla="*/ 158233 h 328468"/>
              <a:gd name="connsiteX84" fmla="*/ 99484 w 317452"/>
              <a:gd name="connsiteY84" fmla="*/ 134642 h 328468"/>
              <a:gd name="connsiteX85" fmla="*/ 95803 w 317452"/>
              <a:gd name="connsiteY85" fmla="*/ 133422 h 328468"/>
              <a:gd name="connsiteX86" fmla="*/ 97670 w 317452"/>
              <a:gd name="connsiteY86" fmla="*/ 130706 h 328468"/>
              <a:gd name="connsiteX87" fmla="*/ 130980 w 317452"/>
              <a:gd name="connsiteY87" fmla="*/ 82234 h 328468"/>
              <a:gd name="connsiteX88" fmla="*/ 141482 w 317452"/>
              <a:gd name="connsiteY88" fmla="*/ 75639 h 328468"/>
              <a:gd name="connsiteX89" fmla="*/ 221560 w 317452"/>
              <a:gd name="connsiteY89" fmla="*/ 67725 h 328468"/>
              <a:gd name="connsiteX90" fmla="*/ 276970 w 317452"/>
              <a:gd name="connsiteY90" fmla="*/ 0 h 328468"/>
              <a:gd name="connsiteX91" fmla="*/ 317452 w 317452"/>
              <a:gd name="connsiteY91" fmla="*/ 39688 h 328468"/>
              <a:gd name="connsiteX92" fmla="*/ 276970 w 317452"/>
              <a:gd name="connsiteY92" fmla="*/ 79376 h 328468"/>
              <a:gd name="connsiteX93" fmla="*/ 236488 w 317452"/>
              <a:gd name="connsiteY93" fmla="*/ 39688 h 328468"/>
              <a:gd name="connsiteX94" fmla="*/ 276970 w 317452"/>
              <a:gd name="connsiteY94" fmla="*/ 0 h 328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317452" h="328468">
                <a:moveTo>
                  <a:pt x="94055" y="135965"/>
                </a:moveTo>
                <a:lnTo>
                  <a:pt x="94407" y="136055"/>
                </a:lnTo>
                <a:cubicBezTo>
                  <a:pt x="100360" y="148902"/>
                  <a:pt x="103337" y="155325"/>
                  <a:pt x="104825" y="158537"/>
                </a:cubicBezTo>
                <a:lnTo>
                  <a:pt x="106109" y="161308"/>
                </a:lnTo>
                <a:lnTo>
                  <a:pt x="98162" y="160053"/>
                </a:lnTo>
                <a:cubicBezTo>
                  <a:pt x="98162" y="160053"/>
                  <a:pt x="96849" y="160053"/>
                  <a:pt x="96849" y="160053"/>
                </a:cubicBezTo>
                <a:cubicBezTo>
                  <a:pt x="90285" y="154777"/>
                  <a:pt x="87660" y="144225"/>
                  <a:pt x="92911" y="137630"/>
                </a:cubicBezTo>
                <a:cubicBezTo>
                  <a:pt x="92911" y="137630"/>
                  <a:pt x="92911" y="137630"/>
                  <a:pt x="93506" y="136765"/>
                </a:cubicBezTo>
                <a:close/>
                <a:moveTo>
                  <a:pt x="39496" y="115887"/>
                </a:moveTo>
                <a:cubicBezTo>
                  <a:pt x="39496" y="115887"/>
                  <a:pt x="39496" y="115887"/>
                  <a:pt x="51437" y="165488"/>
                </a:cubicBezTo>
                <a:cubicBezTo>
                  <a:pt x="51437" y="165488"/>
                  <a:pt x="51437" y="165488"/>
                  <a:pt x="48784" y="166793"/>
                </a:cubicBezTo>
                <a:cubicBezTo>
                  <a:pt x="47457" y="166793"/>
                  <a:pt x="47457" y="169403"/>
                  <a:pt x="47457" y="170709"/>
                </a:cubicBezTo>
                <a:cubicBezTo>
                  <a:pt x="47457" y="170709"/>
                  <a:pt x="47457" y="170709"/>
                  <a:pt x="48784" y="173319"/>
                </a:cubicBezTo>
                <a:cubicBezTo>
                  <a:pt x="50111" y="175930"/>
                  <a:pt x="51437" y="175930"/>
                  <a:pt x="52764" y="175930"/>
                </a:cubicBezTo>
                <a:lnTo>
                  <a:pt x="55418" y="174625"/>
                </a:lnTo>
                <a:cubicBezTo>
                  <a:pt x="55418" y="174625"/>
                  <a:pt x="55418" y="174625"/>
                  <a:pt x="87263" y="216393"/>
                </a:cubicBezTo>
                <a:cubicBezTo>
                  <a:pt x="87263" y="216393"/>
                  <a:pt x="87263" y="216393"/>
                  <a:pt x="55418" y="230752"/>
                </a:cubicBezTo>
                <a:cubicBezTo>
                  <a:pt x="48784" y="233362"/>
                  <a:pt x="40823" y="230752"/>
                  <a:pt x="38169" y="224225"/>
                </a:cubicBezTo>
                <a:cubicBezTo>
                  <a:pt x="38169" y="224225"/>
                  <a:pt x="38169" y="224225"/>
                  <a:pt x="1017" y="147214"/>
                </a:cubicBezTo>
                <a:cubicBezTo>
                  <a:pt x="-1637" y="140687"/>
                  <a:pt x="1017" y="132856"/>
                  <a:pt x="7651" y="128940"/>
                </a:cubicBezTo>
                <a:cubicBezTo>
                  <a:pt x="7651" y="128940"/>
                  <a:pt x="7651" y="128940"/>
                  <a:pt x="39496" y="115887"/>
                </a:cubicBezTo>
                <a:close/>
                <a:moveTo>
                  <a:pt x="63900" y="106627"/>
                </a:moveTo>
                <a:cubicBezTo>
                  <a:pt x="67524" y="108102"/>
                  <a:pt x="70489" y="111051"/>
                  <a:pt x="71807" y="114982"/>
                </a:cubicBezTo>
                <a:cubicBezTo>
                  <a:pt x="71807" y="114982"/>
                  <a:pt x="71807" y="114982"/>
                  <a:pt x="81033" y="133331"/>
                </a:cubicBezTo>
                <a:cubicBezTo>
                  <a:pt x="81033" y="133331"/>
                  <a:pt x="81033" y="133331"/>
                  <a:pt x="87623" y="130710"/>
                </a:cubicBezTo>
                <a:lnTo>
                  <a:pt x="95803" y="133422"/>
                </a:lnTo>
                <a:lnTo>
                  <a:pt x="94055" y="135965"/>
                </a:lnTo>
                <a:lnTo>
                  <a:pt x="89115" y="134702"/>
                </a:lnTo>
                <a:cubicBezTo>
                  <a:pt x="89115" y="134702"/>
                  <a:pt x="89115" y="134702"/>
                  <a:pt x="83823" y="137407"/>
                </a:cubicBezTo>
                <a:cubicBezTo>
                  <a:pt x="83823" y="137407"/>
                  <a:pt x="82500" y="137407"/>
                  <a:pt x="82500" y="137407"/>
                </a:cubicBezTo>
                <a:cubicBezTo>
                  <a:pt x="82500" y="137407"/>
                  <a:pt x="82500" y="137407"/>
                  <a:pt x="97053" y="169863"/>
                </a:cubicBezTo>
                <a:cubicBezTo>
                  <a:pt x="97053" y="169863"/>
                  <a:pt x="97053" y="169863"/>
                  <a:pt x="98375" y="169863"/>
                </a:cubicBezTo>
                <a:lnTo>
                  <a:pt x="103667" y="167158"/>
                </a:lnTo>
                <a:cubicBezTo>
                  <a:pt x="106313" y="165806"/>
                  <a:pt x="106313" y="163101"/>
                  <a:pt x="106313" y="161749"/>
                </a:cubicBezTo>
                <a:lnTo>
                  <a:pt x="106109" y="161308"/>
                </a:lnTo>
                <a:lnTo>
                  <a:pt x="109648" y="161866"/>
                </a:lnTo>
                <a:lnTo>
                  <a:pt x="110272" y="161402"/>
                </a:lnTo>
                <a:lnTo>
                  <a:pt x="110522" y="164622"/>
                </a:lnTo>
                <a:cubicBezTo>
                  <a:pt x="109698" y="166752"/>
                  <a:pt x="108051" y="168718"/>
                  <a:pt x="106074" y="170028"/>
                </a:cubicBezTo>
                <a:cubicBezTo>
                  <a:pt x="106074" y="170028"/>
                  <a:pt x="106074" y="170028"/>
                  <a:pt x="99484" y="172650"/>
                </a:cubicBezTo>
                <a:cubicBezTo>
                  <a:pt x="99484" y="172650"/>
                  <a:pt x="99484" y="172650"/>
                  <a:pt x="107391" y="192309"/>
                </a:cubicBezTo>
                <a:cubicBezTo>
                  <a:pt x="111345" y="198862"/>
                  <a:pt x="107391" y="208036"/>
                  <a:pt x="100802" y="211968"/>
                </a:cubicBezTo>
                <a:cubicBezTo>
                  <a:pt x="100802" y="211968"/>
                  <a:pt x="100802" y="211968"/>
                  <a:pt x="91576" y="215900"/>
                </a:cubicBezTo>
                <a:cubicBezTo>
                  <a:pt x="91576" y="215900"/>
                  <a:pt x="91576" y="215900"/>
                  <a:pt x="59946" y="172650"/>
                </a:cubicBezTo>
                <a:cubicBezTo>
                  <a:pt x="59946" y="172650"/>
                  <a:pt x="59946" y="172650"/>
                  <a:pt x="62582" y="171339"/>
                </a:cubicBezTo>
                <a:cubicBezTo>
                  <a:pt x="65218" y="170028"/>
                  <a:pt x="65218" y="167407"/>
                  <a:pt x="63900" y="166097"/>
                </a:cubicBezTo>
                <a:cubicBezTo>
                  <a:pt x="63900" y="166097"/>
                  <a:pt x="63900" y="166097"/>
                  <a:pt x="62582" y="163475"/>
                </a:cubicBezTo>
                <a:cubicBezTo>
                  <a:pt x="62582" y="162165"/>
                  <a:pt x="59946" y="160854"/>
                  <a:pt x="58628" y="162165"/>
                </a:cubicBezTo>
                <a:cubicBezTo>
                  <a:pt x="58628" y="162165"/>
                  <a:pt x="58628" y="162165"/>
                  <a:pt x="54674" y="163475"/>
                </a:cubicBezTo>
                <a:cubicBezTo>
                  <a:pt x="54674" y="163475"/>
                  <a:pt x="54674" y="163475"/>
                  <a:pt x="42813" y="111051"/>
                </a:cubicBezTo>
                <a:cubicBezTo>
                  <a:pt x="42813" y="111051"/>
                  <a:pt x="42813" y="111051"/>
                  <a:pt x="52038" y="107119"/>
                </a:cubicBezTo>
                <a:cubicBezTo>
                  <a:pt x="55992" y="105153"/>
                  <a:pt x="60275" y="105153"/>
                  <a:pt x="63900" y="106627"/>
                </a:cubicBezTo>
                <a:close/>
                <a:moveTo>
                  <a:pt x="221560" y="67725"/>
                </a:moveTo>
                <a:cubicBezTo>
                  <a:pt x="226810" y="65087"/>
                  <a:pt x="234687" y="65087"/>
                  <a:pt x="239938" y="67725"/>
                </a:cubicBezTo>
                <a:cubicBezTo>
                  <a:pt x="247814" y="73001"/>
                  <a:pt x="250440" y="80915"/>
                  <a:pt x="249127" y="90147"/>
                </a:cubicBezTo>
                <a:cubicBezTo>
                  <a:pt x="249127" y="92785"/>
                  <a:pt x="249127" y="96742"/>
                  <a:pt x="249127" y="99380"/>
                </a:cubicBezTo>
                <a:cubicBezTo>
                  <a:pt x="249127" y="99380"/>
                  <a:pt x="249127" y="99380"/>
                  <a:pt x="259629" y="162691"/>
                </a:cubicBezTo>
                <a:cubicBezTo>
                  <a:pt x="259629" y="162691"/>
                  <a:pt x="259629" y="162691"/>
                  <a:pt x="300324" y="193027"/>
                </a:cubicBezTo>
                <a:cubicBezTo>
                  <a:pt x="308200" y="198303"/>
                  <a:pt x="309513" y="207536"/>
                  <a:pt x="304262" y="215450"/>
                </a:cubicBezTo>
                <a:cubicBezTo>
                  <a:pt x="299011" y="222045"/>
                  <a:pt x="289822" y="223363"/>
                  <a:pt x="283258" y="219407"/>
                </a:cubicBezTo>
                <a:cubicBezTo>
                  <a:pt x="283258" y="219407"/>
                  <a:pt x="281946" y="219407"/>
                  <a:pt x="281946" y="218088"/>
                </a:cubicBezTo>
                <a:cubicBezTo>
                  <a:pt x="281946" y="218088"/>
                  <a:pt x="281946" y="218088"/>
                  <a:pt x="236000" y="185113"/>
                </a:cubicBezTo>
                <a:cubicBezTo>
                  <a:pt x="232061" y="182475"/>
                  <a:pt x="230749" y="178518"/>
                  <a:pt x="229436" y="174562"/>
                </a:cubicBezTo>
                <a:cubicBezTo>
                  <a:pt x="229436" y="174562"/>
                  <a:pt x="229436" y="174562"/>
                  <a:pt x="224185" y="145544"/>
                </a:cubicBezTo>
                <a:cubicBezTo>
                  <a:pt x="224185" y="145544"/>
                  <a:pt x="224185" y="145544"/>
                  <a:pt x="196617" y="194346"/>
                </a:cubicBezTo>
                <a:cubicBezTo>
                  <a:pt x="196617" y="194346"/>
                  <a:pt x="196617" y="194346"/>
                  <a:pt x="229436" y="243148"/>
                </a:cubicBezTo>
                <a:cubicBezTo>
                  <a:pt x="234687" y="249743"/>
                  <a:pt x="234687" y="258976"/>
                  <a:pt x="230749" y="265571"/>
                </a:cubicBezTo>
                <a:cubicBezTo>
                  <a:pt x="230749" y="265571"/>
                  <a:pt x="230749" y="265571"/>
                  <a:pt x="195305" y="318329"/>
                </a:cubicBezTo>
                <a:cubicBezTo>
                  <a:pt x="188741" y="326243"/>
                  <a:pt x="178239" y="328881"/>
                  <a:pt x="169050" y="323605"/>
                </a:cubicBezTo>
                <a:cubicBezTo>
                  <a:pt x="169050" y="323605"/>
                  <a:pt x="169050" y="323605"/>
                  <a:pt x="167737" y="323605"/>
                </a:cubicBezTo>
                <a:cubicBezTo>
                  <a:pt x="159861" y="318329"/>
                  <a:pt x="157235" y="305140"/>
                  <a:pt x="162486" y="297226"/>
                </a:cubicBezTo>
                <a:cubicBezTo>
                  <a:pt x="162486" y="297226"/>
                  <a:pt x="162486" y="297226"/>
                  <a:pt x="191366" y="255019"/>
                </a:cubicBezTo>
                <a:cubicBezTo>
                  <a:pt x="191366" y="255019"/>
                  <a:pt x="191366" y="255019"/>
                  <a:pt x="167737" y="220726"/>
                </a:cubicBezTo>
                <a:cubicBezTo>
                  <a:pt x="167737" y="220726"/>
                  <a:pt x="167737" y="220726"/>
                  <a:pt x="70594" y="322286"/>
                </a:cubicBezTo>
                <a:cubicBezTo>
                  <a:pt x="65343" y="328881"/>
                  <a:pt x="54841" y="330200"/>
                  <a:pt x="46965" y="326243"/>
                </a:cubicBezTo>
                <a:cubicBezTo>
                  <a:pt x="45652" y="324924"/>
                  <a:pt x="44339" y="323605"/>
                  <a:pt x="44339" y="322286"/>
                </a:cubicBezTo>
                <a:cubicBezTo>
                  <a:pt x="36463" y="315691"/>
                  <a:pt x="36463" y="303821"/>
                  <a:pt x="43027" y="295907"/>
                </a:cubicBezTo>
                <a:cubicBezTo>
                  <a:pt x="43027" y="295907"/>
                  <a:pt x="43027" y="295907"/>
                  <a:pt x="144108" y="189070"/>
                </a:cubicBezTo>
                <a:cubicBezTo>
                  <a:pt x="144108" y="185113"/>
                  <a:pt x="145421" y="181156"/>
                  <a:pt x="148046" y="177200"/>
                </a:cubicBezTo>
                <a:cubicBezTo>
                  <a:pt x="148046" y="177200"/>
                  <a:pt x="148046" y="177200"/>
                  <a:pt x="190054" y="103337"/>
                </a:cubicBezTo>
                <a:cubicBezTo>
                  <a:pt x="190054" y="103337"/>
                  <a:pt x="190054" y="103337"/>
                  <a:pt x="151984" y="107294"/>
                </a:cubicBezTo>
                <a:cubicBezTo>
                  <a:pt x="151984" y="107294"/>
                  <a:pt x="151984" y="107294"/>
                  <a:pt x="119166" y="154777"/>
                </a:cubicBezTo>
                <a:lnTo>
                  <a:pt x="110272" y="161402"/>
                </a:lnTo>
                <a:lnTo>
                  <a:pt x="110027" y="158233"/>
                </a:lnTo>
                <a:cubicBezTo>
                  <a:pt x="99484" y="134642"/>
                  <a:pt x="99484" y="134642"/>
                  <a:pt x="99484" y="134642"/>
                </a:cubicBezTo>
                <a:lnTo>
                  <a:pt x="95803" y="133422"/>
                </a:lnTo>
                <a:lnTo>
                  <a:pt x="97670" y="130706"/>
                </a:lnTo>
                <a:cubicBezTo>
                  <a:pt x="102428" y="123781"/>
                  <a:pt x="111946" y="109932"/>
                  <a:pt x="130980" y="82234"/>
                </a:cubicBezTo>
                <a:cubicBezTo>
                  <a:pt x="133606" y="78277"/>
                  <a:pt x="137544" y="75639"/>
                  <a:pt x="141482" y="75639"/>
                </a:cubicBezTo>
                <a:cubicBezTo>
                  <a:pt x="141482" y="75639"/>
                  <a:pt x="141482" y="75639"/>
                  <a:pt x="221560" y="67725"/>
                </a:cubicBezTo>
                <a:close/>
                <a:moveTo>
                  <a:pt x="276970" y="0"/>
                </a:moveTo>
                <a:cubicBezTo>
                  <a:pt x="299328" y="0"/>
                  <a:pt x="317452" y="17769"/>
                  <a:pt x="317452" y="39688"/>
                </a:cubicBezTo>
                <a:cubicBezTo>
                  <a:pt x="317452" y="61607"/>
                  <a:pt x="299328" y="79376"/>
                  <a:pt x="276970" y="79376"/>
                </a:cubicBezTo>
                <a:cubicBezTo>
                  <a:pt x="254612" y="79376"/>
                  <a:pt x="236488" y="61607"/>
                  <a:pt x="236488" y="39688"/>
                </a:cubicBezTo>
                <a:cubicBezTo>
                  <a:pt x="236488" y="17769"/>
                  <a:pt x="254612" y="0"/>
                  <a:pt x="27697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02E29855-3A9F-4920-954B-EBBEC494656B}"/>
              </a:ext>
            </a:extLst>
          </p:cNvPr>
          <p:cNvGrpSpPr/>
          <p:nvPr/>
        </p:nvGrpSpPr>
        <p:grpSpPr>
          <a:xfrm>
            <a:off x="4956865" y="4348749"/>
            <a:ext cx="2583070" cy="1934248"/>
            <a:chOff x="1689562" y="2091953"/>
            <a:chExt cx="2583070" cy="1934248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783CEC8-F4BC-4862-86D6-F8CECD340FA2}"/>
                </a:ext>
              </a:extLst>
            </p:cNvPr>
            <p:cNvSpPr txBox="1"/>
            <p:nvPr/>
          </p:nvSpPr>
          <p:spPr>
            <a:xfrm>
              <a:off x="1979861" y="2091953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FA90141-0562-4F29-8922-CDB66BDA9DA5}"/>
                </a:ext>
              </a:extLst>
            </p:cNvPr>
            <p:cNvSpPr txBox="1"/>
            <p:nvPr/>
          </p:nvSpPr>
          <p:spPr>
            <a:xfrm>
              <a:off x="1689562" y="2492063"/>
              <a:ext cx="2583070" cy="15341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ct val="150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9930C6C3-CA0B-497A-8093-8B1E52C58608}"/>
              </a:ext>
            </a:extLst>
          </p:cNvPr>
          <p:cNvGrpSpPr/>
          <p:nvPr/>
        </p:nvGrpSpPr>
        <p:grpSpPr>
          <a:xfrm>
            <a:off x="7759700" y="4134627"/>
            <a:ext cx="2583070" cy="1934248"/>
            <a:chOff x="1689562" y="2091953"/>
            <a:chExt cx="2583070" cy="1934248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72E5E80-F0A1-4A13-8FD3-58F2B9BE8835}"/>
                </a:ext>
              </a:extLst>
            </p:cNvPr>
            <p:cNvSpPr txBox="1"/>
            <p:nvPr/>
          </p:nvSpPr>
          <p:spPr>
            <a:xfrm>
              <a:off x="1979861" y="2091953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427B520-E942-4836-B94F-2DABD788E17B}"/>
                </a:ext>
              </a:extLst>
            </p:cNvPr>
            <p:cNvSpPr txBox="1"/>
            <p:nvPr/>
          </p:nvSpPr>
          <p:spPr>
            <a:xfrm>
              <a:off x="1689562" y="2492063"/>
              <a:ext cx="2583070" cy="15341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ct val="150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422298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 16">
            <a:extLst>
              <a:ext uri="{FF2B5EF4-FFF2-40B4-BE49-F238E27FC236}">
                <a16:creationId xmlns:a16="http://schemas.microsoft.com/office/drawing/2014/main" id="{7EB6FCB2-AA11-4DDF-A368-96BB877FD6D1}"/>
              </a:ext>
            </a:extLst>
          </p:cNvPr>
          <p:cNvSpPr/>
          <p:nvPr/>
        </p:nvSpPr>
        <p:spPr>
          <a:xfrm>
            <a:off x="4463566" y="1906140"/>
            <a:ext cx="3251684" cy="3251684"/>
          </a:xfrm>
          <a:prstGeom prst="ellipse">
            <a:avLst/>
          </a:prstGeom>
          <a:solidFill>
            <a:srgbClr val="237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9556F336-5B0D-4368-9843-30E9E7E62D37}"/>
              </a:ext>
            </a:extLst>
          </p:cNvPr>
          <p:cNvSpPr txBox="1"/>
          <p:nvPr/>
        </p:nvSpPr>
        <p:spPr>
          <a:xfrm>
            <a:off x="428695" y="115644"/>
            <a:ext cx="963725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37C6FF"/>
                    </a:gs>
                    <a:gs pos="100000">
                      <a:srgbClr val="2373F3"/>
                    </a:gs>
                  </a:gsLst>
                  <a:lin ang="162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5400" dirty="0">
              <a:gradFill>
                <a:gsLst>
                  <a:gs pos="0">
                    <a:srgbClr val="37C6FF"/>
                  </a:gs>
                  <a:gs pos="100000">
                    <a:srgbClr val="2373F3"/>
                  </a:gs>
                </a:gsLst>
                <a:lin ang="162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5D72212C-30F6-463F-A359-10825E5CB1ED}"/>
              </a:ext>
            </a:extLst>
          </p:cNvPr>
          <p:cNvSpPr txBox="1"/>
          <p:nvPr/>
        </p:nvSpPr>
        <p:spPr>
          <a:xfrm>
            <a:off x="1450747" y="346477"/>
            <a:ext cx="35624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373F3"/>
                </a:solidFill>
              </a:rPr>
              <a:t>单击此处添加标题文本</a:t>
            </a:r>
          </a:p>
        </p:txBody>
      </p:sp>
      <p:pic>
        <p:nvPicPr>
          <p:cNvPr id="4" name="图片占位符 16">
            <a:extLst>
              <a:ext uri="{FF2B5EF4-FFF2-40B4-BE49-F238E27FC236}">
                <a16:creationId xmlns:a16="http://schemas.microsoft.com/office/drawing/2014/main" id="{6C19FE21-CBA4-47BE-A2C2-0467171DAE5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29702" y="2151698"/>
            <a:ext cx="900000" cy="900000"/>
          </a:xfrm>
          <a:prstGeom prst="ellipse">
            <a:avLst/>
          </a:prstGeom>
        </p:spPr>
      </p:pic>
      <p:pic>
        <p:nvPicPr>
          <p:cNvPr id="5" name="图片占位符 20">
            <a:extLst>
              <a:ext uri="{FF2B5EF4-FFF2-40B4-BE49-F238E27FC236}">
                <a16:creationId xmlns:a16="http://schemas.microsoft.com/office/drawing/2014/main" id="{F3395F20-FB6D-4E52-A374-DBC4BA80B7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15190" y="2204292"/>
            <a:ext cx="900000" cy="900000"/>
          </a:xfrm>
          <a:prstGeom prst="ellipse">
            <a:avLst/>
          </a:prstGeom>
        </p:spPr>
      </p:pic>
      <p:pic>
        <p:nvPicPr>
          <p:cNvPr id="6" name="图片占位符 22">
            <a:extLst>
              <a:ext uri="{FF2B5EF4-FFF2-40B4-BE49-F238E27FC236}">
                <a16:creationId xmlns:a16="http://schemas.microsoft.com/office/drawing/2014/main" id="{6D44B22E-18B3-45F8-A291-14929A737C7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63817" y="4030038"/>
            <a:ext cx="900000" cy="900000"/>
          </a:xfrm>
          <a:prstGeom prst="ellipse">
            <a:avLst/>
          </a:prstGeom>
        </p:spPr>
      </p:pic>
      <p:pic>
        <p:nvPicPr>
          <p:cNvPr id="7" name="图片占位符 26">
            <a:extLst>
              <a:ext uri="{FF2B5EF4-FFF2-40B4-BE49-F238E27FC236}">
                <a16:creationId xmlns:a16="http://schemas.microsoft.com/office/drawing/2014/main" id="{C104B103-7460-4358-8169-BF63C2EF8B5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14999" y="4049289"/>
            <a:ext cx="900000" cy="900000"/>
          </a:xfrm>
          <a:prstGeom prst="ellipse">
            <a:avLst/>
          </a:prstGeom>
        </p:spPr>
      </p:pic>
      <p:pic>
        <p:nvPicPr>
          <p:cNvPr id="9" name="图片占位符 32">
            <a:extLst>
              <a:ext uri="{FF2B5EF4-FFF2-40B4-BE49-F238E27FC236}">
                <a16:creationId xmlns:a16="http://schemas.microsoft.com/office/drawing/2014/main" id="{207B053F-2301-40CE-8EFA-E94C5B2D04A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89408" y="2631982"/>
            <a:ext cx="1800000" cy="1800000"/>
          </a:xfrm>
          <a:prstGeom prst="ellipse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9A1174D3-5D2A-4C10-AC4D-078307F89AFE}"/>
              </a:ext>
            </a:extLst>
          </p:cNvPr>
          <p:cNvGrpSpPr/>
          <p:nvPr/>
        </p:nvGrpSpPr>
        <p:grpSpPr>
          <a:xfrm>
            <a:off x="231823" y="2004013"/>
            <a:ext cx="3646258" cy="1195584"/>
            <a:chOff x="626374" y="2091953"/>
            <a:chExt cx="3646258" cy="1195584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B02B424-2583-4514-997A-2F296C47B939}"/>
                </a:ext>
              </a:extLst>
            </p:cNvPr>
            <p:cNvSpPr txBox="1"/>
            <p:nvPr/>
          </p:nvSpPr>
          <p:spPr>
            <a:xfrm>
              <a:off x="2205629" y="2091953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400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D371691-58F1-46EB-BE4B-11113329EBCE}"/>
                </a:ext>
              </a:extLst>
            </p:cNvPr>
            <p:cNvSpPr txBox="1"/>
            <p:nvPr/>
          </p:nvSpPr>
          <p:spPr>
            <a:xfrm>
              <a:off x="626374" y="2492063"/>
              <a:ext cx="3646258" cy="7954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>
                <a:lnSpc>
                  <a:spcPct val="150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600" dirty="0"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76F35E0-C0FD-46A4-A9AB-CA24CB10EE3E}"/>
              </a:ext>
            </a:extLst>
          </p:cNvPr>
          <p:cNvGrpSpPr/>
          <p:nvPr/>
        </p:nvGrpSpPr>
        <p:grpSpPr>
          <a:xfrm>
            <a:off x="231823" y="3925917"/>
            <a:ext cx="3646258" cy="1195584"/>
            <a:chOff x="626374" y="2091953"/>
            <a:chExt cx="3646258" cy="119558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F9C97D0-D4F2-406D-97EA-D0D73270DBEA}"/>
                </a:ext>
              </a:extLst>
            </p:cNvPr>
            <p:cNvSpPr txBox="1"/>
            <p:nvPr/>
          </p:nvSpPr>
          <p:spPr>
            <a:xfrm>
              <a:off x="2205629" y="2091953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400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F880D90-76F3-4FBB-AA07-ABC3534030D4}"/>
                </a:ext>
              </a:extLst>
            </p:cNvPr>
            <p:cNvSpPr txBox="1"/>
            <p:nvPr/>
          </p:nvSpPr>
          <p:spPr>
            <a:xfrm>
              <a:off x="626374" y="2492063"/>
              <a:ext cx="3646258" cy="7954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>
                <a:lnSpc>
                  <a:spcPct val="150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600" dirty="0"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419F85D-6A02-4EFD-9A05-9ECFA0B0D7DA}"/>
              </a:ext>
            </a:extLst>
          </p:cNvPr>
          <p:cNvGrpSpPr/>
          <p:nvPr/>
        </p:nvGrpSpPr>
        <p:grpSpPr>
          <a:xfrm>
            <a:off x="8296209" y="2004013"/>
            <a:ext cx="3646258" cy="1195584"/>
            <a:chOff x="626374" y="2091953"/>
            <a:chExt cx="3646258" cy="1195584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879053B-B88C-4DF3-AB4B-AC21F0CA7D91}"/>
                </a:ext>
              </a:extLst>
            </p:cNvPr>
            <p:cNvSpPr txBox="1"/>
            <p:nvPr/>
          </p:nvSpPr>
          <p:spPr>
            <a:xfrm>
              <a:off x="626374" y="2091953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B44CA72-FCE6-409A-AD89-6DE1F5EE18F0}"/>
                </a:ext>
              </a:extLst>
            </p:cNvPr>
            <p:cNvSpPr txBox="1"/>
            <p:nvPr/>
          </p:nvSpPr>
          <p:spPr>
            <a:xfrm>
              <a:off x="626374" y="2492063"/>
              <a:ext cx="3646258" cy="7954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50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600" dirty="0"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2209B1D-9B2F-4A8F-BCA5-111B24DF9952}"/>
              </a:ext>
            </a:extLst>
          </p:cNvPr>
          <p:cNvGrpSpPr/>
          <p:nvPr/>
        </p:nvGrpSpPr>
        <p:grpSpPr>
          <a:xfrm>
            <a:off x="8296209" y="3925917"/>
            <a:ext cx="3646258" cy="1195584"/>
            <a:chOff x="626374" y="2091953"/>
            <a:chExt cx="3646258" cy="1195584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B4B917D-654D-4C48-80E8-D4F30CECFF09}"/>
                </a:ext>
              </a:extLst>
            </p:cNvPr>
            <p:cNvSpPr txBox="1"/>
            <p:nvPr/>
          </p:nvSpPr>
          <p:spPr>
            <a:xfrm>
              <a:off x="626374" y="2091953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986F0AC-6531-4FF7-BEFA-DC860C36D66E}"/>
                </a:ext>
              </a:extLst>
            </p:cNvPr>
            <p:cNvSpPr txBox="1"/>
            <p:nvPr/>
          </p:nvSpPr>
          <p:spPr>
            <a:xfrm>
              <a:off x="626374" y="2492063"/>
              <a:ext cx="3646258" cy="7954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50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600" dirty="0">
                  <a:cs typeface="+mn-ea"/>
                  <a:sym typeface="+mn-lt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618959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>
            <a:extLst>
              <a:ext uri="{FF2B5EF4-FFF2-40B4-BE49-F238E27FC236}">
                <a16:creationId xmlns:a16="http://schemas.microsoft.com/office/drawing/2014/main" id="{9556F336-5B0D-4368-9843-30E9E7E62D37}"/>
              </a:ext>
            </a:extLst>
          </p:cNvPr>
          <p:cNvSpPr txBox="1"/>
          <p:nvPr/>
        </p:nvSpPr>
        <p:spPr>
          <a:xfrm>
            <a:off x="428695" y="115644"/>
            <a:ext cx="963725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37C6FF"/>
                    </a:gs>
                    <a:gs pos="100000">
                      <a:srgbClr val="2373F3"/>
                    </a:gs>
                  </a:gsLst>
                  <a:lin ang="162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5400" dirty="0">
              <a:gradFill>
                <a:gsLst>
                  <a:gs pos="0">
                    <a:srgbClr val="37C6FF"/>
                  </a:gs>
                  <a:gs pos="100000">
                    <a:srgbClr val="2373F3"/>
                  </a:gs>
                </a:gsLst>
                <a:lin ang="162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5D72212C-30F6-463F-A359-10825E5CB1ED}"/>
              </a:ext>
            </a:extLst>
          </p:cNvPr>
          <p:cNvSpPr txBox="1"/>
          <p:nvPr/>
        </p:nvSpPr>
        <p:spPr>
          <a:xfrm>
            <a:off x="1450747" y="346477"/>
            <a:ext cx="35624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373F3"/>
                </a:solidFill>
              </a:rPr>
              <a:t>单击此处添加标题文本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6A579ED-E2C1-4C49-B03F-D3F15C08BD00}"/>
              </a:ext>
            </a:extLst>
          </p:cNvPr>
          <p:cNvSpPr txBox="1"/>
          <p:nvPr/>
        </p:nvSpPr>
        <p:spPr>
          <a:xfrm>
            <a:off x="1047729" y="2237353"/>
            <a:ext cx="2967936" cy="33807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cs typeface="+mn-ea"/>
                <a:sym typeface="+mn-lt"/>
              </a:rPr>
              <a:t>200</a:t>
            </a:r>
            <a:r>
              <a:rPr lang="zh-CN" altLang="en-US" sz="1600" dirty="0"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600" dirty="0">
                <a:cs typeface="+mn-ea"/>
                <a:sym typeface="+mn-lt"/>
              </a:rPr>
              <a:t>5</a:t>
            </a:r>
            <a:r>
              <a:rPr lang="zh-CN" altLang="en-US" sz="1600" dirty="0"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7ED5AEF-BAD0-43A9-82E9-76526BB265D0}"/>
              </a:ext>
            </a:extLst>
          </p:cNvPr>
          <p:cNvGrpSpPr/>
          <p:nvPr/>
        </p:nvGrpSpPr>
        <p:grpSpPr>
          <a:xfrm>
            <a:off x="4810105" y="1729011"/>
            <a:ext cx="6254770" cy="3780790"/>
            <a:chOff x="4270355" y="2312001"/>
            <a:chExt cx="4525618" cy="3107089"/>
          </a:xfrm>
        </p:grpSpPr>
        <p:pic>
          <p:nvPicPr>
            <p:cNvPr id="4" name="图片占位符 8">
              <a:extLst>
                <a:ext uri="{FF2B5EF4-FFF2-40B4-BE49-F238E27FC236}">
                  <a16:creationId xmlns:a16="http://schemas.microsoft.com/office/drawing/2014/main" id="{E23539BD-40F5-4ECC-A7B6-38649461D1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42495" y="2312001"/>
              <a:ext cx="2153478" cy="1435652"/>
            </a:xfrm>
            <a:prstGeom prst="rect">
              <a:avLst/>
            </a:prstGeom>
          </p:spPr>
        </p:pic>
        <p:pic>
          <p:nvPicPr>
            <p:cNvPr id="6" name="图片占位符 14">
              <a:extLst>
                <a:ext uri="{FF2B5EF4-FFF2-40B4-BE49-F238E27FC236}">
                  <a16:creationId xmlns:a16="http://schemas.microsoft.com/office/drawing/2014/main" id="{48210EAB-F747-4444-AEBE-D5C3067BD2F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70357" y="2312001"/>
              <a:ext cx="2153478" cy="1435652"/>
            </a:xfrm>
            <a:prstGeom prst="rect">
              <a:avLst/>
            </a:prstGeom>
          </p:spPr>
        </p:pic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5492A30B-0EA0-4013-BCDF-0C14A44B464E}"/>
                </a:ext>
              </a:extLst>
            </p:cNvPr>
            <p:cNvGrpSpPr/>
            <p:nvPr/>
          </p:nvGrpSpPr>
          <p:grpSpPr>
            <a:xfrm>
              <a:off x="4270356" y="3980448"/>
              <a:ext cx="2153478" cy="422642"/>
              <a:chOff x="4270356" y="4329698"/>
              <a:chExt cx="2153478" cy="422642"/>
            </a:xfrm>
          </p:grpSpPr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id="{D0DF2C6D-716E-4167-A707-98114E27414B}"/>
                  </a:ext>
                </a:extLst>
              </p:cNvPr>
              <p:cNvGrpSpPr/>
              <p:nvPr/>
            </p:nvGrpSpPr>
            <p:grpSpPr>
              <a:xfrm>
                <a:off x="4270356" y="4604752"/>
                <a:ext cx="2153478" cy="147588"/>
                <a:chOff x="4270356" y="4360912"/>
                <a:chExt cx="2153478" cy="147588"/>
              </a:xfrm>
            </p:grpSpPr>
            <p:sp>
              <p:nvSpPr>
                <p:cNvPr id="11" name="矩形: 圆角 10">
                  <a:extLst>
                    <a:ext uri="{FF2B5EF4-FFF2-40B4-BE49-F238E27FC236}">
                      <a16:creationId xmlns:a16="http://schemas.microsoft.com/office/drawing/2014/main" id="{F7E3CE69-0C9B-42F6-92C2-B5E3325F2762}"/>
                    </a:ext>
                  </a:extLst>
                </p:cNvPr>
                <p:cNvSpPr/>
                <p:nvPr/>
              </p:nvSpPr>
              <p:spPr>
                <a:xfrm>
                  <a:off x="4270356" y="4360912"/>
                  <a:ext cx="2153478" cy="14758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>
                    <a:lumMod val="25000"/>
                    <a:lumOff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矩形: 圆角 11">
                  <a:extLst>
                    <a:ext uri="{FF2B5EF4-FFF2-40B4-BE49-F238E27FC236}">
                      <a16:creationId xmlns:a16="http://schemas.microsoft.com/office/drawing/2014/main" id="{51B1DF64-B6A1-42BD-BC5D-13896CE5877E}"/>
                    </a:ext>
                  </a:extLst>
                </p:cNvPr>
                <p:cNvSpPr/>
                <p:nvPr/>
              </p:nvSpPr>
              <p:spPr>
                <a:xfrm>
                  <a:off x="4270356" y="4360912"/>
                  <a:ext cx="1466075" cy="14758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7BB0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28F736E-F668-43B3-B6ED-BE782C6F8CC5}"/>
                  </a:ext>
                </a:extLst>
              </p:cNvPr>
              <p:cNvSpPr txBox="1"/>
              <p:nvPr/>
            </p:nvSpPr>
            <p:spPr>
              <a:xfrm>
                <a:off x="4270356" y="4329698"/>
                <a:ext cx="1223871" cy="2276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200" dirty="0">
                    <a:cs typeface="+mn-ea"/>
                    <a:sym typeface="+mn-lt"/>
                  </a:rPr>
                  <a:t>单击此处添加描述文本</a:t>
                </a: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A2CF0CC2-13FE-46A5-BEED-397C6988C342}"/>
                </a:ext>
              </a:extLst>
            </p:cNvPr>
            <p:cNvGrpSpPr/>
            <p:nvPr/>
          </p:nvGrpSpPr>
          <p:grpSpPr>
            <a:xfrm>
              <a:off x="4270355" y="4488448"/>
              <a:ext cx="2153479" cy="422642"/>
              <a:chOff x="4270355" y="4329698"/>
              <a:chExt cx="2153479" cy="422642"/>
            </a:xfrm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4448760C-4A30-4E2A-B541-51060083E690}"/>
                  </a:ext>
                </a:extLst>
              </p:cNvPr>
              <p:cNvGrpSpPr/>
              <p:nvPr/>
            </p:nvGrpSpPr>
            <p:grpSpPr>
              <a:xfrm>
                <a:off x="4270355" y="4604752"/>
                <a:ext cx="2153479" cy="147588"/>
                <a:chOff x="4270355" y="4360912"/>
                <a:chExt cx="2153479" cy="147588"/>
              </a:xfrm>
            </p:grpSpPr>
            <p:sp>
              <p:nvSpPr>
                <p:cNvPr id="16" name="矩形: 圆角 15">
                  <a:extLst>
                    <a:ext uri="{FF2B5EF4-FFF2-40B4-BE49-F238E27FC236}">
                      <a16:creationId xmlns:a16="http://schemas.microsoft.com/office/drawing/2014/main" id="{ABDAFEA8-AD22-4009-AE83-4F509E02D976}"/>
                    </a:ext>
                  </a:extLst>
                </p:cNvPr>
                <p:cNvSpPr/>
                <p:nvPr/>
              </p:nvSpPr>
              <p:spPr>
                <a:xfrm>
                  <a:off x="4270356" y="4360912"/>
                  <a:ext cx="2153478" cy="14758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>
                    <a:lumMod val="25000"/>
                    <a:lumOff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矩形: 圆角 16">
                  <a:extLst>
                    <a:ext uri="{FF2B5EF4-FFF2-40B4-BE49-F238E27FC236}">
                      <a16:creationId xmlns:a16="http://schemas.microsoft.com/office/drawing/2014/main" id="{73725D86-0304-4F45-A04E-D29104791156}"/>
                    </a:ext>
                  </a:extLst>
                </p:cNvPr>
                <p:cNvSpPr/>
                <p:nvPr/>
              </p:nvSpPr>
              <p:spPr>
                <a:xfrm>
                  <a:off x="4270355" y="4360912"/>
                  <a:ext cx="1692000" cy="14758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2373F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C835144C-DAE9-4995-BAAA-C44E722DD0B7}"/>
                  </a:ext>
                </a:extLst>
              </p:cNvPr>
              <p:cNvSpPr txBox="1"/>
              <p:nvPr/>
            </p:nvSpPr>
            <p:spPr>
              <a:xfrm>
                <a:off x="4270356" y="4329698"/>
                <a:ext cx="1223871" cy="2276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200" dirty="0">
                    <a:cs typeface="+mn-ea"/>
                    <a:sym typeface="+mn-lt"/>
                  </a:rPr>
                  <a:t>单击此处添加描述文本</a:t>
                </a: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C16CBE21-6582-4281-A6CC-4776244C4F35}"/>
                </a:ext>
              </a:extLst>
            </p:cNvPr>
            <p:cNvGrpSpPr/>
            <p:nvPr/>
          </p:nvGrpSpPr>
          <p:grpSpPr>
            <a:xfrm>
              <a:off x="4270356" y="4996448"/>
              <a:ext cx="2153478" cy="422642"/>
              <a:chOff x="4270356" y="4329698"/>
              <a:chExt cx="2153478" cy="422642"/>
            </a:xfrm>
          </p:grpSpPr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0A9E59D4-784F-4D7D-82C9-2C36FC7DB45D}"/>
                  </a:ext>
                </a:extLst>
              </p:cNvPr>
              <p:cNvGrpSpPr/>
              <p:nvPr/>
            </p:nvGrpSpPr>
            <p:grpSpPr>
              <a:xfrm>
                <a:off x="4270356" y="4604752"/>
                <a:ext cx="2153478" cy="147588"/>
                <a:chOff x="4270356" y="4360912"/>
                <a:chExt cx="2153478" cy="147588"/>
              </a:xfrm>
            </p:grpSpPr>
            <p:sp>
              <p:nvSpPr>
                <p:cNvPr id="21" name="矩形: 圆角 20">
                  <a:extLst>
                    <a:ext uri="{FF2B5EF4-FFF2-40B4-BE49-F238E27FC236}">
                      <a16:creationId xmlns:a16="http://schemas.microsoft.com/office/drawing/2014/main" id="{08F04BCC-F28D-4C3A-BF07-E24433DA1CA1}"/>
                    </a:ext>
                  </a:extLst>
                </p:cNvPr>
                <p:cNvSpPr/>
                <p:nvPr/>
              </p:nvSpPr>
              <p:spPr>
                <a:xfrm>
                  <a:off x="4270356" y="4360912"/>
                  <a:ext cx="2153478" cy="14758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>
                    <a:lumMod val="25000"/>
                    <a:lumOff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矩形: 圆角 21">
                  <a:extLst>
                    <a:ext uri="{FF2B5EF4-FFF2-40B4-BE49-F238E27FC236}">
                      <a16:creationId xmlns:a16="http://schemas.microsoft.com/office/drawing/2014/main" id="{C03F922B-2B68-4EFB-B754-770C64255BF9}"/>
                    </a:ext>
                  </a:extLst>
                </p:cNvPr>
                <p:cNvSpPr/>
                <p:nvPr/>
              </p:nvSpPr>
              <p:spPr>
                <a:xfrm>
                  <a:off x="4270356" y="4360912"/>
                  <a:ext cx="1224000" cy="14758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37C6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406B8C27-E4B5-45DB-85F3-76CDBBECA342}"/>
                  </a:ext>
                </a:extLst>
              </p:cNvPr>
              <p:cNvSpPr txBox="1"/>
              <p:nvPr/>
            </p:nvSpPr>
            <p:spPr>
              <a:xfrm>
                <a:off x="4270356" y="4329698"/>
                <a:ext cx="1223871" cy="2276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200" dirty="0">
                    <a:cs typeface="+mn-ea"/>
                    <a:sym typeface="+mn-lt"/>
                  </a:rPr>
                  <a:t>单击此处添加描述文本</a:t>
                </a:r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57C4F8FC-AC50-4F6D-8611-85B32667DC95}"/>
                </a:ext>
              </a:extLst>
            </p:cNvPr>
            <p:cNvGrpSpPr/>
            <p:nvPr/>
          </p:nvGrpSpPr>
          <p:grpSpPr>
            <a:xfrm>
              <a:off x="6642495" y="3980448"/>
              <a:ext cx="2153478" cy="422642"/>
              <a:chOff x="4270356" y="4329698"/>
              <a:chExt cx="2153478" cy="422642"/>
            </a:xfrm>
          </p:grpSpPr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19F473F0-8E4B-45A3-98A0-DBA33E602CEB}"/>
                  </a:ext>
                </a:extLst>
              </p:cNvPr>
              <p:cNvGrpSpPr/>
              <p:nvPr/>
            </p:nvGrpSpPr>
            <p:grpSpPr>
              <a:xfrm>
                <a:off x="4270356" y="4604752"/>
                <a:ext cx="2153478" cy="147588"/>
                <a:chOff x="4270356" y="4360912"/>
                <a:chExt cx="2153478" cy="147588"/>
              </a:xfrm>
            </p:grpSpPr>
            <p:sp>
              <p:nvSpPr>
                <p:cNvPr id="26" name="矩形: 圆角 25">
                  <a:extLst>
                    <a:ext uri="{FF2B5EF4-FFF2-40B4-BE49-F238E27FC236}">
                      <a16:creationId xmlns:a16="http://schemas.microsoft.com/office/drawing/2014/main" id="{5D4A0338-8F28-44C9-89F2-2D942273C346}"/>
                    </a:ext>
                  </a:extLst>
                </p:cNvPr>
                <p:cNvSpPr/>
                <p:nvPr/>
              </p:nvSpPr>
              <p:spPr>
                <a:xfrm>
                  <a:off x="4270356" y="4360912"/>
                  <a:ext cx="2153478" cy="14758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>
                    <a:lumMod val="25000"/>
                    <a:lumOff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矩形: 圆角 26">
                  <a:extLst>
                    <a:ext uri="{FF2B5EF4-FFF2-40B4-BE49-F238E27FC236}">
                      <a16:creationId xmlns:a16="http://schemas.microsoft.com/office/drawing/2014/main" id="{7E941238-3EAD-4E7C-8A04-4016D6292ACB}"/>
                    </a:ext>
                  </a:extLst>
                </p:cNvPr>
                <p:cNvSpPr/>
                <p:nvPr/>
              </p:nvSpPr>
              <p:spPr>
                <a:xfrm>
                  <a:off x="4270356" y="4360912"/>
                  <a:ext cx="1188000" cy="14758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7BB0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BCC23D99-AFB5-4AA1-9F5F-875A5A25351B}"/>
                  </a:ext>
                </a:extLst>
              </p:cNvPr>
              <p:cNvSpPr txBox="1"/>
              <p:nvPr/>
            </p:nvSpPr>
            <p:spPr>
              <a:xfrm>
                <a:off x="4270356" y="4329698"/>
                <a:ext cx="1223871" cy="2276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200" dirty="0">
                    <a:cs typeface="+mn-ea"/>
                    <a:sym typeface="+mn-lt"/>
                  </a:rPr>
                  <a:t>单击此处添加描述文本</a:t>
                </a:r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481D1D34-9562-41BE-B683-CCA0DB152564}"/>
                </a:ext>
              </a:extLst>
            </p:cNvPr>
            <p:cNvGrpSpPr/>
            <p:nvPr/>
          </p:nvGrpSpPr>
          <p:grpSpPr>
            <a:xfrm>
              <a:off x="6642494" y="4488448"/>
              <a:ext cx="2153479" cy="422642"/>
              <a:chOff x="4270355" y="4329698"/>
              <a:chExt cx="2153479" cy="422642"/>
            </a:xfrm>
          </p:grpSpPr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3CC65B3A-683C-4911-9BD0-2305760161DF}"/>
                  </a:ext>
                </a:extLst>
              </p:cNvPr>
              <p:cNvGrpSpPr/>
              <p:nvPr/>
            </p:nvGrpSpPr>
            <p:grpSpPr>
              <a:xfrm>
                <a:off x="4270355" y="4604752"/>
                <a:ext cx="2153479" cy="147588"/>
                <a:chOff x="4270355" y="4360912"/>
                <a:chExt cx="2153479" cy="147588"/>
              </a:xfrm>
            </p:grpSpPr>
            <p:sp>
              <p:nvSpPr>
                <p:cNvPr id="31" name="矩形: 圆角 30">
                  <a:extLst>
                    <a:ext uri="{FF2B5EF4-FFF2-40B4-BE49-F238E27FC236}">
                      <a16:creationId xmlns:a16="http://schemas.microsoft.com/office/drawing/2014/main" id="{1BCCD438-8F4A-4C86-9E01-DF6604584B71}"/>
                    </a:ext>
                  </a:extLst>
                </p:cNvPr>
                <p:cNvSpPr/>
                <p:nvPr/>
              </p:nvSpPr>
              <p:spPr>
                <a:xfrm>
                  <a:off x="4270356" y="4360912"/>
                  <a:ext cx="2153478" cy="14758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>
                    <a:lumMod val="25000"/>
                    <a:lumOff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矩形: 圆角 31">
                  <a:extLst>
                    <a:ext uri="{FF2B5EF4-FFF2-40B4-BE49-F238E27FC236}">
                      <a16:creationId xmlns:a16="http://schemas.microsoft.com/office/drawing/2014/main" id="{944AD0B4-5405-419E-A1CF-7388C8012007}"/>
                    </a:ext>
                  </a:extLst>
                </p:cNvPr>
                <p:cNvSpPr/>
                <p:nvPr/>
              </p:nvSpPr>
              <p:spPr>
                <a:xfrm>
                  <a:off x="4270355" y="4360912"/>
                  <a:ext cx="1800000" cy="14758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2373F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277DD3A0-DCE5-48D7-ABC4-8B2CFC56F471}"/>
                  </a:ext>
                </a:extLst>
              </p:cNvPr>
              <p:cNvSpPr txBox="1"/>
              <p:nvPr/>
            </p:nvSpPr>
            <p:spPr>
              <a:xfrm>
                <a:off x="4270356" y="4329698"/>
                <a:ext cx="1223871" cy="2276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200" dirty="0">
                    <a:cs typeface="+mn-ea"/>
                    <a:sym typeface="+mn-lt"/>
                  </a:rPr>
                  <a:t>单击此处添加描述文本</a:t>
                </a:r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6CD41E13-58E0-40CE-969E-853F177C3BA3}"/>
                </a:ext>
              </a:extLst>
            </p:cNvPr>
            <p:cNvGrpSpPr/>
            <p:nvPr/>
          </p:nvGrpSpPr>
          <p:grpSpPr>
            <a:xfrm>
              <a:off x="6642495" y="4996448"/>
              <a:ext cx="2153478" cy="422642"/>
              <a:chOff x="4270356" y="4329698"/>
              <a:chExt cx="2153478" cy="422642"/>
            </a:xfrm>
          </p:grpSpPr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id="{25B7E259-46EA-43B6-ADA9-E2ED14B4CEA1}"/>
                  </a:ext>
                </a:extLst>
              </p:cNvPr>
              <p:cNvGrpSpPr/>
              <p:nvPr/>
            </p:nvGrpSpPr>
            <p:grpSpPr>
              <a:xfrm>
                <a:off x="4270356" y="4604752"/>
                <a:ext cx="2153478" cy="147588"/>
                <a:chOff x="4270356" y="4360912"/>
                <a:chExt cx="2153478" cy="147588"/>
              </a:xfrm>
            </p:grpSpPr>
            <p:sp>
              <p:nvSpPr>
                <p:cNvPr id="36" name="矩形: 圆角 35">
                  <a:extLst>
                    <a:ext uri="{FF2B5EF4-FFF2-40B4-BE49-F238E27FC236}">
                      <a16:creationId xmlns:a16="http://schemas.microsoft.com/office/drawing/2014/main" id="{C5EEA152-970F-42ED-9E9A-84750F6D4174}"/>
                    </a:ext>
                  </a:extLst>
                </p:cNvPr>
                <p:cNvSpPr/>
                <p:nvPr/>
              </p:nvSpPr>
              <p:spPr>
                <a:xfrm>
                  <a:off x="4270356" y="4360912"/>
                  <a:ext cx="2153478" cy="14758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>
                    <a:lumMod val="25000"/>
                    <a:lumOff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矩形: 圆角 36">
                  <a:extLst>
                    <a:ext uri="{FF2B5EF4-FFF2-40B4-BE49-F238E27FC236}">
                      <a16:creationId xmlns:a16="http://schemas.microsoft.com/office/drawing/2014/main" id="{EED317F1-C470-4B84-A34E-C60343262586}"/>
                    </a:ext>
                  </a:extLst>
                </p:cNvPr>
                <p:cNvSpPr/>
                <p:nvPr/>
              </p:nvSpPr>
              <p:spPr>
                <a:xfrm>
                  <a:off x="4270356" y="4360912"/>
                  <a:ext cx="1466075" cy="14758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37C6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E9BBAA98-A109-44D3-A71B-03F7F15F00E0}"/>
                  </a:ext>
                </a:extLst>
              </p:cNvPr>
              <p:cNvSpPr txBox="1"/>
              <p:nvPr/>
            </p:nvSpPr>
            <p:spPr>
              <a:xfrm>
                <a:off x="4270356" y="4329698"/>
                <a:ext cx="1223871" cy="2276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200" dirty="0">
                    <a:cs typeface="+mn-ea"/>
                    <a:sym typeface="+mn-lt"/>
                  </a:rPr>
                  <a:t>单击此处添加描述文本</a:t>
                </a:r>
              </a:p>
            </p:txBody>
          </p:sp>
        </p:grp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CA34B592-53A3-4F88-91DB-8A1E3A703ACC}"/>
              </a:ext>
            </a:extLst>
          </p:cNvPr>
          <p:cNvSpPr txBox="1"/>
          <p:nvPr/>
        </p:nvSpPr>
        <p:spPr>
          <a:xfrm>
            <a:off x="1047729" y="1729011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cs typeface="+mn-ea"/>
                <a:sym typeface="+mn-lt"/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873772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>
            <a:extLst>
              <a:ext uri="{FF2B5EF4-FFF2-40B4-BE49-F238E27FC236}">
                <a16:creationId xmlns:a16="http://schemas.microsoft.com/office/drawing/2014/main" id="{9556F336-5B0D-4368-9843-30E9E7E62D37}"/>
              </a:ext>
            </a:extLst>
          </p:cNvPr>
          <p:cNvSpPr txBox="1"/>
          <p:nvPr/>
        </p:nvSpPr>
        <p:spPr>
          <a:xfrm>
            <a:off x="428695" y="115644"/>
            <a:ext cx="963725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37C6FF"/>
                    </a:gs>
                    <a:gs pos="100000">
                      <a:srgbClr val="2373F3"/>
                    </a:gs>
                  </a:gsLst>
                  <a:lin ang="162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5400" dirty="0">
              <a:gradFill>
                <a:gsLst>
                  <a:gs pos="0">
                    <a:srgbClr val="37C6FF"/>
                  </a:gs>
                  <a:gs pos="100000">
                    <a:srgbClr val="2373F3"/>
                  </a:gs>
                </a:gsLst>
                <a:lin ang="162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5D72212C-30F6-463F-A359-10825E5CB1ED}"/>
              </a:ext>
            </a:extLst>
          </p:cNvPr>
          <p:cNvSpPr txBox="1"/>
          <p:nvPr/>
        </p:nvSpPr>
        <p:spPr>
          <a:xfrm>
            <a:off x="1450747" y="346477"/>
            <a:ext cx="35624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373F3"/>
                </a:solidFill>
              </a:rPr>
              <a:t>单击此处添加标题文本</a:t>
            </a: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8D788403-D62E-4593-BA32-171471AD5C0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47982192"/>
              </p:ext>
            </p:extLst>
          </p:nvPr>
        </p:nvGraphicFramePr>
        <p:xfrm>
          <a:off x="6096000" y="1447801"/>
          <a:ext cx="5130181" cy="44010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图片占位符 14">
            <a:extLst>
              <a:ext uri="{FF2B5EF4-FFF2-40B4-BE49-F238E27FC236}">
                <a16:creationId xmlns:a16="http://schemas.microsoft.com/office/drawing/2014/main" id="{236DA0EE-8906-4A3F-8FA1-FD4BF9BDDD7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8374" y="1447801"/>
            <a:ext cx="4368095" cy="19812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211B5C0-66E0-4200-AB6E-8DEB76B63D57}"/>
              </a:ext>
            </a:extLst>
          </p:cNvPr>
          <p:cNvSpPr txBox="1"/>
          <p:nvPr/>
        </p:nvSpPr>
        <p:spPr>
          <a:xfrm>
            <a:off x="1047728" y="4346167"/>
            <a:ext cx="4552971" cy="153413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cs typeface="+mn-ea"/>
                <a:sym typeface="+mn-lt"/>
              </a:rPr>
              <a:t>200</a:t>
            </a:r>
            <a:r>
              <a:rPr lang="zh-CN" altLang="en-US" sz="1600" dirty="0"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600" dirty="0">
                <a:cs typeface="+mn-ea"/>
                <a:sym typeface="+mn-lt"/>
              </a:rPr>
              <a:t>5</a:t>
            </a:r>
            <a:r>
              <a:rPr lang="zh-CN" altLang="en-US" sz="1600" dirty="0">
                <a:cs typeface="+mn-ea"/>
                <a:sym typeface="+mn-lt"/>
              </a:rPr>
              <a:t>分钟之内。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2B3EDDA-7B16-4BE7-AD4E-925CB7A92E9B}"/>
              </a:ext>
            </a:extLst>
          </p:cNvPr>
          <p:cNvSpPr txBox="1"/>
          <p:nvPr/>
        </p:nvSpPr>
        <p:spPr>
          <a:xfrm>
            <a:off x="1047729" y="3837825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cs typeface="+mn-ea"/>
                <a:sym typeface="+mn-lt"/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7611894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椭圆 43">
            <a:extLst>
              <a:ext uri="{FF2B5EF4-FFF2-40B4-BE49-F238E27FC236}">
                <a16:creationId xmlns:a16="http://schemas.microsoft.com/office/drawing/2014/main" id="{AE280E4C-491C-4E12-907F-AF6EBBDB9898}"/>
              </a:ext>
            </a:extLst>
          </p:cNvPr>
          <p:cNvSpPr/>
          <p:nvPr/>
        </p:nvSpPr>
        <p:spPr>
          <a:xfrm>
            <a:off x="3207657" y="694595"/>
            <a:ext cx="5776686" cy="5776686"/>
          </a:xfrm>
          <a:prstGeom prst="ellipse">
            <a:avLst/>
          </a:prstGeom>
          <a:gradFill>
            <a:gsLst>
              <a:gs pos="0">
                <a:srgbClr val="FFFF00">
                  <a:alpha val="49000"/>
                </a:srgbClr>
              </a:gs>
              <a:gs pos="100000">
                <a:srgbClr val="37C6FF">
                  <a:alpha val="32000"/>
                </a:srgbClr>
              </a:gs>
            </a:gsLst>
            <a:lin ang="0" scaled="1"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DB76B1A2-29E9-4FC9-A7E8-056F70A86C37}"/>
              </a:ext>
            </a:extLst>
          </p:cNvPr>
          <p:cNvSpPr/>
          <p:nvPr/>
        </p:nvSpPr>
        <p:spPr>
          <a:xfrm>
            <a:off x="0" y="-2"/>
            <a:ext cx="12191999" cy="6858001"/>
          </a:xfrm>
          <a:prstGeom prst="rect">
            <a:avLst/>
          </a:prstGeom>
          <a:noFill/>
          <a:ln w="38100" cap="flat" cmpd="sng" algn="ctr">
            <a:solidFill>
              <a:srgbClr val="2373F3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18F9093D-5FBA-462A-A00B-C41870665CEC}"/>
              </a:ext>
            </a:extLst>
          </p:cNvPr>
          <p:cNvSpPr/>
          <p:nvPr/>
        </p:nvSpPr>
        <p:spPr>
          <a:xfrm>
            <a:off x="644785" y="2133625"/>
            <a:ext cx="1611925" cy="1611925"/>
          </a:xfrm>
          <a:prstGeom prst="ellipse">
            <a:avLst/>
          </a:prstGeom>
          <a:gradFill>
            <a:gsLst>
              <a:gs pos="0">
                <a:srgbClr val="FFFF00">
                  <a:alpha val="31000"/>
                </a:srgbClr>
              </a:gs>
              <a:gs pos="100000">
                <a:srgbClr val="37C6FF">
                  <a:alpha val="82000"/>
                </a:srgbClr>
              </a:gs>
            </a:gsLst>
            <a:lin ang="0" scaled="1"/>
          </a:gradFill>
          <a:ln>
            <a:noFill/>
          </a:ln>
          <a:effectLst>
            <a:softEdge rad="444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69F00E21-1488-4B0C-8D89-5F87FEBE45BF}"/>
              </a:ext>
            </a:extLst>
          </p:cNvPr>
          <p:cNvSpPr/>
          <p:nvPr/>
        </p:nvSpPr>
        <p:spPr>
          <a:xfrm>
            <a:off x="1026395" y="-2837460"/>
            <a:ext cx="3919576" cy="3919576"/>
          </a:xfrm>
          <a:prstGeom prst="ellipse">
            <a:avLst/>
          </a:prstGeom>
          <a:gradFill>
            <a:gsLst>
              <a:gs pos="0">
                <a:srgbClr val="FFFF00">
                  <a:alpha val="31000"/>
                </a:srgbClr>
              </a:gs>
              <a:gs pos="100000">
                <a:srgbClr val="37C6FF">
                  <a:alpha val="82000"/>
                </a:srgbClr>
              </a:gs>
            </a:gsLst>
            <a:lin ang="0" scaled="1"/>
          </a:gradFill>
          <a:ln>
            <a:noFill/>
          </a:ln>
          <a:effectLst>
            <a:softEdge rad="228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BAD0779A-5CE5-48D8-B949-A1E52BFF784F}"/>
              </a:ext>
            </a:extLst>
          </p:cNvPr>
          <p:cNvSpPr/>
          <p:nvPr/>
        </p:nvSpPr>
        <p:spPr>
          <a:xfrm>
            <a:off x="8834894" y="5494213"/>
            <a:ext cx="1175887" cy="1175887"/>
          </a:xfrm>
          <a:prstGeom prst="ellipse">
            <a:avLst/>
          </a:prstGeom>
          <a:gradFill>
            <a:gsLst>
              <a:gs pos="0">
                <a:srgbClr val="FFFF00">
                  <a:alpha val="31000"/>
                </a:srgbClr>
              </a:gs>
              <a:gs pos="100000">
                <a:srgbClr val="37C6FF">
                  <a:alpha val="82000"/>
                </a:srgbClr>
              </a:gs>
            </a:gsLst>
            <a:lin ang="0" scaled="1"/>
          </a:gradFill>
          <a:ln>
            <a:noFill/>
          </a:ln>
          <a:effectLst>
            <a:softEdge rad="228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4A267E04-5D1C-4390-BD63-47F01166F9EA}"/>
              </a:ext>
            </a:extLst>
          </p:cNvPr>
          <p:cNvSpPr/>
          <p:nvPr/>
        </p:nvSpPr>
        <p:spPr>
          <a:xfrm>
            <a:off x="11209856" y="1099769"/>
            <a:ext cx="4227535" cy="4227535"/>
          </a:xfrm>
          <a:prstGeom prst="ellipse">
            <a:avLst/>
          </a:prstGeom>
          <a:gradFill>
            <a:gsLst>
              <a:gs pos="0">
                <a:srgbClr val="FFFF00">
                  <a:alpha val="31000"/>
                </a:srgbClr>
              </a:gs>
              <a:gs pos="100000">
                <a:srgbClr val="37C6FF">
                  <a:alpha val="82000"/>
                </a:srgbClr>
              </a:gs>
            </a:gsLst>
            <a:lin ang="0" scaled="1"/>
          </a:gradFill>
          <a:ln>
            <a:noFill/>
          </a:ln>
          <a:effectLst>
            <a:softEdge rad="228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C6F4624B-ADB3-4284-B290-D579F1B0834F}"/>
              </a:ext>
            </a:extLst>
          </p:cNvPr>
          <p:cNvSpPr/>
          <p:nvPr/>
        </p:nvSpPr>
        <p:spPr>
          <a:xfrm rot="10800000">
            <a:off x="67452" y="5532216"/>
            <a:ext cx="2632206" cy="2632206"/>
          </a:xfrm>
          <a:prstGeom prst="ellipse">
            <a:avLst/>
          </a:prstGeom>
          <a:gradFill>
            <a:gsLst>
              <a:gs pos="0">
                <a:srgbClr val="FFFF00">
                  <a:alpha val="31000"/>
                </a:srgbClr>
              </a:gs>
              <a:gs pos="100000">
                <a:srgbClr val="37C6FF">
                  <a:alpha val="82000"/>
                </a:srgbClr>
              </a:gs>
            </a:gsLst>
            <a:lin ang="0" scaled="1"/>
          </a:gradFill>
          <a:ln>
            <a:noFill/>
          </a:ln>
          <a:effectLst>
            <a:softEdge rad="228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图形 15">
            <a:extLst>
              <a:ext uri="{FF2B5EF4-FFF2-40B4-BE49-F238E27FC236}">
                <a16:creationId xmlns:a16="http://schemas.microsoft.com/office/drawing/2014/main" id="{21980797-15A1-4445-84E1-F81AD06D168C}"/>
              </a:ext>
            </a:extLst>
          </p:cNvPr>
          <p:cNvGrpSpPr/>
          <p:nvPr/>
        </p:nvGrpSpPr>
        <p:grpSpPr>
          <a:xfrm rot="5400000">
            <a:off x="3150597" y="1535636"/>
            <a:ext cx="388052" cy="1159830"/>
            <a:chOff x="6861060" y="3923407"/>
            <a:chExt cx="170687" cy="510158"/>
          </a:xfrm>
          <a:solidFill>
            <a:srgbClr val="37C6FF"/>
          </a:solidFill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43B5329D-A7F5-4DCF-BC7A-B39911EC5513}"/>
                </a:ext>
              </a:extLst>
            </p:cNvPr>
            <p:cNvSpPr/>
            <p:nvPr/>
          </p:nvSpPr>
          <p:spPr>
            <a:xfrm>
              <a:off x="6995172" y="3923407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DEE1964D-5960-43A2-81CF-EDC6E622521D}"/>
                </a:ext>
              </a:extLst>
            </p:cNvPr>
            <p:cNvSpPr/>
            <p:nvPr/>
          </p:nvSpPr>
          <p:spPr>
            <a:xfrm>
              <a:off x="6961644" y="3923407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32440190-258D-4290-BD31-E8287C4D1F3D}"/>
                </a:ext>
              </a:extLst>
            </p:cNvPr>
            <p:cNvSpPr/>
            <p:nvPr/>
          </p:nvSpPr>
          <p:spPr>
            <a:xfrm>
              <a:off x="6928116" y="3923407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357F470D-D0DA-4E3D-9FAA-C38E33AB642C}"/>
                </a:ext>
              </a:extLst>
            </p:cNvPr>
            <p:cNvSpPr/>
            <p:nvPr/>
          </p:nvSpPr>
          <p:spPr>
            <a:xfrm>
              <a:off x="6894588" y="3923407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5C113E23-50FB-4374-A483-B5EC8D7CC928}"/>
                </a:ext>
              </a:extLst>
            </p:cNvPr>
            <p:cNvSpPr/>
            <p:nvPr/>
          </p:nvSpPr>
          <p:spPr>
            <a:xfrm>
              <a:off x="6861060" y="3923407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F2E59349-E1AD-47B3-97CE-26FEACADDC59}"/>
              </a:ext>
            </a:extLst>
          </p:cNvPr>
          <p:cNvSpPr/>
          <p:nvPr/>
        </p:nvSpPr>
        <p:spPr>
          <a:xfrm>
            <a:off x="8298359" y="4595171"/>
            <a:ext cx="623114" cy="661902"/>
          </a:xfrm>
          <a:custGeom>
            <a:avLst/>
            <a:gdLst>
              <a:gd name="connsiteX0" fmla="*/ 124873 w 310610"/>
              <a:gd name="connsiteY0" fmla="*/ 0 h 329945"/>
              <a:gd name="connsiteX1" fmla="*/ 0 w 310610"/>
              <a:gd name="connsiteY1" fmla="*/ 110014 h 329945"/>
              <a:gd name="connsiteX2" fmla="*/ 29909 w 310610"/>
              <a:gd name="connsiteY2" fmla="*/ 272701 h 329945"/>
              <a:gd name="connsiteX3" fmla="*/ 185547 w 310610"/>
              <a:gd name="connsiteY3" fmla="*/ 329946 h 329945"/>
              <a:gd name="connsiteX4" fmla="*/ 310611 w 310610"/>
              <a:gd name="connsiteY4" fmla="*/ 221075 h 329945"/>
              <a:gd name="connsiteX5" fmla="*/ 280702 w 310610"/>
              <a:gd name="connsiteY5" fmla="*/ 58388 h 329945"/>
              <a:gd name="connsiteX6" fmla="*/ 124873 w 310610"/>
              <a:gd name="connsiteY6" fmla="*/ 0 h 329945"/>
              <a:gd name="connsiteX7" fmla="*/ 272891 w 310610"/>
              <a:gd name="connsiteY7" fmla="*/ 61436 h 329945"/>
              <a:gd name="connsiteX8" fmla="*/ 155067 w 310610"/>
              <a:gd name="connsiteY8" fmla="*/ 164020 h 329945"/>
              <a:gd name="connsiteX9" fmla="*/ 8477 w 310610"/>
              <a:gd name="connsiteY9" fmla="*/ 110109 h 329945"/>
              <a:gd name="connsiteX10" fmla="*/ 126111 w 310610"/>
              <a:gd name="connsiteY10" fmla="*/ 6477 h 329945"/>
              <a:gd name="connsiteX11" fmla="*/ 272891 w 310610"/>
              <a:gd name="connsiteY11" fmla="*/ 61436 h 329945"/>
              <a:gd name="connsiteX12" fmla="*/ 6668 w 310610"/>
              <a:gd name="connsiteY12" fmla="*/ 115443 h 329945"/>
              <a:gd name="connsiteX13" fmla="*/ 153162 w 310610"/>
              <a:gd name="connsiteY13" fmla="*/ 169354 h 329945"/>
              <a:gd name="connsiteX14" fmla="*/ 181356 w 310610"/>
              <a:gd name="connsiteY14" fmla="*/ 322517 h 329945"/>
              <a:gd name="connsiteX15" fmla="*/ 34862 w 310610"/>
              <a:gd name="connsiteY15" fmla="*/ 268605 h 329945"/>
              <a:gd name="connsiteX16" fmla="*/ 6668 w 310610"/>
              <a:gd name="connsiteY16" fmla="*/ 115443 h 329945"/>
              <a:gd name="connsiteX17" fmla="*/ 186786 w 310610"/>
              <a:gd name="connsiteY17" fmla="*/ 321469 h 329945"/>
              <a:gd name="connsiteX18" fmla="*/ 158591 w 310610"/>
              <a:gd name="connsiteY18" fmla="*/ 168307 h 329945"/>
              <a:gd name="connsiteX19" fmla="*/ 276320 w 310610"/>
              <a:gd name="connsiteY19" fmla="*/ 65818 h 329945"/>
              <a:gd name="connsiteX20" fmla="*/ 304515 w 310610"/>
              <a:gd name="connsiteY20" fmla="*/ 218980 h 329945"/>
              <a:gd name="connsiteX21" fmla="*/ 186786 w 310610"/>
              <a:gd name="connsiteY21" fmla="*/ 321469 h 329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10610" h="329945">
                <a:moveTo>
                  <a:pt x="124873" y="0"/>
                </a:moveTo>
                <a:lnTo>
                  <a:pt x="0" y="110014"/>
                </a:lnTo>
                <a:lnTo>
                  <a:pt x="29909" y="272701"/>
                </a:lnTo>
                <a:lnTo>
                  <a:pt x="185547" y="329946"/>
                </a:lnTo>
                <a:lnTo>
                  <a:pt x="310611" y="221075"/>
                </a:lnTo>
                <a:lnTo>
                  <a:pt x="280702" y="58388"/>
                </a:lnTo>
                <a:lnTo>
                  <a:pt x="124873" y="0"/>
                </a:lnTo>
                <a:close/>
                <a:moveTo>
                  <a:pt x="272891" y="61436"/>
                </a:moveTo>
                <a:lnTo>
                  <a:pt x="155067" y="164020"/>
                </a:lnTo>
                <a:lnTo>
                  <a:pt x="8477" y="110109"/>
                </a:lnTo>
                <a:lnTo>
                  <a:pt x="126111" y="6477"/>
                </a:lnTo>
                <a:lnTo>
                  <a:pt x="272891" y="61436"/>
                </a:lnTo>
                <a:close/>
                <a:moveTo>
                  <a:pt x="6668" y="115443"/>
                </a:moveTo>
                <a:lnTo>
                  <a:pt x="153162" y="169354"/>
                </a:lnTo>
                <a:lnTo>
                  <a:pt x="181356" y="322517"/>
                </a:lnTo>
                <a:lnTo>
                  <a:pt x="34862" y="268605"/>
                </a:lnTo>
                <a:lnTo>
                  <a:pt x="6668" y="115443"/>
                </a:lnTo>
                <a:close/>
                <a:moveTo>
                  <a:pt x="186786" y="321469"/>
                </a:moveTo>
                <a:lnTo>
                  <a:pt x="158591" y="168307"/>
                </a:lnTo>
                <a:lnTo>
                  <a:pt x="276320" y="65818"/>
                </a:lnTo>
                <a:lnTo>
                  <a:pt x="304515" y="218980"/>
                </a:lnTo>
                <a:lnTo>
                  <a:pt x="186786" y="321469"/>
                </a:lnTo>
                <a:close/>
              </a:path>
            </a:pathLst>
          </a:custGeom>
          <a:solidFill>
            <a:srgbClr val="37C6FF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A91BDAC-9B1B-4731-BB97-E6A5478635B7}"/>
              </a:ext>
            </a:extLst>
          </p:cNvPr>
          <p:cNvGrpSpPr/>
          <p:nvPr/>
        </p:nvGrpSpPr>
        <p:grpSpPr>
          <a:xfrm>
            <a:off x="3862705" y="2915250"/>
            <a:ext cx="4466589" cy="729027"/>
            <a:chOff x="4473458" y="1562100"/>
            <a:chExt cx="6086437" cy="729027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1394C6B7-2975-45B2-82C9-A1CDE30D9C22}"/>
                </a:ext>
              </a:extLst>
            </p:cNvPr>
            <p:cNvSpPr/>
            <p:nvPr/>
          </p:nvSpPr>
          <p:spPr>
            <a:xfrm>
              <a:off x="4473458" y="1562100"/>
              <a:ext cx="5946893" cy="620671"/>
            </a:xfrm>
            <a:prstGeom prst="roundRect">
              <a:avLst>
                <a:gd name="adj" fmla="val 0"/>
              </a:avLst>
            </a:prstGeom>
            <a:solidFill>
              <a:srgbClr val="2373F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45FFFCE4-329D-4702-8740-B752CA77BCC1}"/>
                </a:ext>
              </a:extLst>
            </p:cNvPr>
            <p:cNvSpPr/>
            <p:nvPr/>
          </p:nvSpPr>
          <p:spPr>
            <a:xfrm>
              <a:off x="4613002" y="1670456"/>
              <a:ext cx="5946893" cy="620671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7BB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32890953-6311-4C00-B239-94244F00F432}"/>
              </a:ext>
            </a:extLst>
          </p:cNvPr>
          <p:cNvSpPr txBox="1"/>
          <p:nvPr/>
        </p:nvSpPr>
        <p:spPr>
          <a:xfrm>
            <a:off x="4875485" y="1099769"/>
            <a:ext cx="2786340" cy="221599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3800" dirty="0">
                <a:gradFill>
                  <a:gsLst>
                    <a:gs pos="0">
                      <a:srgbClr val="37C6FF"/>
                    </a:gs>
                    <a:gs pos="100000">
                      <a:srgbClr val="2373F3"/>
                    </a:gs>
                  </a:gsLst>
                  <a:lin ang="162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13800" dirty="0">
              <a:gradFill>
                <a:gsLst>
                  <a:gs pos="0">
                    <a:srgbClr val="37C6FF"/>
                  </a:gs>
                  <a:gs pos="100000">
                    <a:srgbClr val="2373F3"/>
                  </a:gs>
                </a:gsLst>
                <a:lin ang="162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4A2DCD27-A019-4AFE-9229-8209D9120EA4}"/>
              </a:ext>
            </a:extLst>
          </p:cNvPr>
          <p:cNvSpPr txBox="1"/>
          <p:nvPr/>
        </p:nvSpPr>
        <p:spPr>
          <a:xfrm>
            <a:off x="4658652" y="3080138"/>
            <a:ext cx="287469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B1FCFDF6-1D00-4347-A477-10D2B5982CDF}"/>
              </a:ext>
            </a:extLst>
          </p:cNvPr>
          <p:cNvSpPr txBox="1"/>
          <p:nvPr/>
        </p:nvSpPr>
        <p:spPr>
          <a:xfrm>
            <a:off x="4387301" y="3919574"/>
            <a:ext cx="3447072" cy="11648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0595242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23456"/>
</p:tagLst>
</file>

<file path=ppt/theme/theme1.xml><?xml version="1.0" encoding="utf-8"?>
<a:theme xmlns:a="http://schemas.openxmlformats.org/drawingml/2006/main" name="Content">
  <a:themeElements>
    <a:clrScheme name="Mark Zegulberg team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373F3"/>
      </a:accent1>
      <a:accent2>
        <a:srgbClr val="1AAAFF"/>
      </a:accent2>
      <a:accent3>
        <a:srgbClr val="37C6FF"/>
      </a:accent3>
      <a:accent4>
        <a:srgbClr val="7BB0FF"/>
      </a:accent4>
      <a:accent5>
        <a:srgbClr val="A5A5A5"/>
      </a:accent5>
      <a:accent6>
        <a:srgbClr val="C9C9C9"/>
      </a:accent6>
      <a:hlink>
        <a:srgbClr val="4472C4"/>
      </a:hlink>
      <a:folHlink>
        <a:srgbClr val="BFBFBF"/>
      </a:folHlink>
    </a:clrScheme>
    <a:fontScheme name="s32z1o25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Mark Zegulberg team">
    <a:dk1>
      <a:srgbClr val="000000"/>
    </a:dk1>
    <a:lt1>
      <a:srgbClr val="FFFFFF"/>
    </a:lt1>
    <a:dk2>
      <a:srgbClr val="778495"/>
    </a:dk2>
    <a:lt2>
      <a:srgbClr val="F0F0F0"/>
    </a:lt2>
    <a:accent1>
      <a:srgbClr val="2373F3"/>
    </a:accent1>
    <a:accent2>
      <a:srgbClr val="1AAAFF"/>
    </a:accent2>
    <a:accent3>
      <a:srgbClr val="37C6FF"/>
    </a:accent3>
    <a:accent4>
      <a:srgbClr val="7BB0FF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1662</Words>
  <Application>Microsoft Office PowerPoint</Application>
  <PresentationFormat>宽屏</PresentationFormat>
  <Paragraphs>181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阿里巴巴普惠体 2.0 55 Regular</vt:lpstr>
      <vt:lpstr>优设标题黑</vt:lpstr>
      <vt:lpstr>Arial</vt:lpstr>
      <vt:lpstr>Calibri</vt:lpstr>
      <vt:lpstr>Wingdings</vt:lpstr>
      <vt:lpstr>Content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蓝绿清新几何风简约大气月总结报告ppt模板</dc:title>
  <dc:creator>51PPT模板网</dc:creator>
  <cp:keywords>www.51pptmoban.com</cp:keywords>
  <dc:description>www.51pptmoban.com</dc:description>
  <cp:lastModifiedBy>Win user</cp:lastModifiedBy>
  <cp:revision>4</cp:revision>
  <dcterms:created xsi:type="dcterms:W3CDTF">2017-06-08T13:55:43Z</dcterms:created>
  <dcterms:modified xsi:type="dcterms:W3CDTF">2022-04-23T16:10:06Z</dcterms:modified>
</cp:coreProperties>
</file>