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4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7" r:id="rId2"/>
    <p:sldId id="258" r:id="rId3"/>
    <p:sldId id="259" r:id="rId4"/>
    <p:sldId id="266" r:id="rId5"/>
    <p:sldId id="270" r:id="rId6"/>
    <p:sldId id="280" r:id="rId7"/>
    <p:sldId id="263" r:id="rId8"/>
    <p:sldId id="278" r:id="rId9"/>
    <p:sldId id="281" r:id="rId10"/>
    <p:sldId id="282" r:id="rId11"/>
    <p:sldId id="264" r:id="rId12"/>
    <p:sldId id="287" r:id="rId13"/>
    <p:sldId id="288" r:id="rId14"/>
    <p:sldId id="289" r:id="rId15"/>
    <p:sldId id="265" r:id="rId16"/>
    <p:sldId id="290" r:id="rId17"/>
    <p:sldId id="292" r:id="rId18"/>
    <p:sldId id="293" r:id="rId19"/>
    <p:sldId id="294" r:id="rId20"/>
    <p:sldId id="29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7D9"/>
    <a:srgbClr val="959FB8"/>
    <a:srgbClr val="8FAA9F"/>
    <a:srgbClr val="D0DBA6"/>
    <a:srgbClr val="B8CEBF"/>
    <a:srgbClr val="607D7A"/>
    <a:srgbClr val="D7C6A6"/>
    <a:srgbClr val="B96A79"/>
    <a:srgbClr val="BFCCCC"/>
    <a:srgbClr val="949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2" d="100"/>
          <a:sy n="102" d="100"/>
        </p:scale>
        <p:origin x="38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8.1924267682781604E-2"/>
          <c:y val="5.1632498101746402E-2"/>
          <c:w val="0.83615146463443701"/>
          <c:h val="0.88863578840799795"/>
        </c:manualLayout>
      </c:layout>
      <c:doughnutChart>
        <c:varyColors val="1"/>
        <c:ser>
          <c:idx val="0"/>
          <c:order val="0"/>
          <c:tx>
            <c:strRef>
              <c:f>Sheet1!$B$1</c:f>
              <c:strCache>
                <c:ptCount val="1"/>
                <c:pt idx="0">
                  <c:v>销售额</c:v>
                </c:pt>
              </c:strCache>
            </c:strRef>
          </c:tx>
          <c:spPr>
            <a:ln w="19050">
              <a:solidFill>
                <a:schemeClr val="bg2">
                  <a:lumMod val="90000"/>
                </a:schemeClr>
              </a:solidFill>
            </a:ln>
          </c:spPr>
          <c:dPt>
            <c:idx val="0"/>
            <c:bubble3D val="0"/>
            <c:spPr>
              <a:pattFill prst="wdDnDiag">
                <a:fgClr>
                  <a:schemeClr val="accent6">
                    <a:lumMod val="20000"/>
                    <a:lumOff val="80000"/>
                  </a:schemeClr>
                </a:fgClr>
                <a:bgClr>
                  <a:schemeClr val="lt1"/>
                </a:bgClr>
              </a:pattFill>
              <a:ln w="19050">
                <a:solidFill>
                  <a:schemeClr val="bg2">
                    <a:lumMod val="90000"/>
                  </a:schemeClr>
                </a:solidFill>
              </a:ln>
              <a:effectLst/>
            </c:spPr>
            <c:extLst>
              <c:ext xmlns:c16="http://schemas.microsoft.com/office/drawing/2014/chart" uri="{C3380CC4-5D6E-409C-BE32-E72D297353CC}">
                <c16:uniqueId val="{00000001-2B0C-4229-A7D9-CD8E9A362625}"/>
              </c:ext>
            </c:extLst>
          </c:dPt>
          <c:dPt>
            <c:idx val="1"/>
            <c:bubble3D val="0"/>
            <c:spPr>
              <a:pattFill prst="wdUpDiag">
                <a:fgClr>
                  <a:schemeClr val="accent6">
                    <a:lumMod val="40000"/>
                    <a:lumOff val="60000"/>
                  </a:schemeClr>
                </a:fgClr>
                <a:bgClr>
                  <a:schemeClr val="lt1"/>
                </a:bgClr>
              </a:pattFill>
              <a:ln w="19050">
                <a:solidFill>
                  <a:schemeClr val="bg2">
                    <a:lumMod val="90000"/>
                  </a:schemeClr>
                </a:solidFill>
              </a:ln>
              <a:effectLst/>
            </c:spPr>
            <c:extLst>
              <c:ext xmlns:c16="http://schemas.microsoft.com/office/drawing/2014/chart" uri="{C3380CC4-5D6E-409C-BE32-E72D297353CC}">
                <c16:uniqueId val="{00000003-2B0C-4229-A7D9-CD8E9A362625}"/>
              </c:ext>
            </c:extLst>
          </c:dPt>
          <c:cat>
            <c:strRef>
              <c:f>Sheet1!$A$2:$A$5</c:f>
              <c:strCache>
                <c:ptCount val="2"/>
                <c:pt idx="0">
                  <c:v>第一季度</c:v>
                </c:pt>
                <c:pt idx="1">
                  <c:v>第二季度</c:v>
                </c:pt>
              </c:strCache>
              <c:extLst/>
            </c:strRef>
          </c:cat>
          <c:val>
            <c:numRef>
              <c:f>Sheet1!$B$2:$B$5</c:f>
              <c:numCache>
                <c:formatCode>General</c:formatCode>
                <c:ptCount val="2"/>
                <c:pt idx="0">
                  <c:v>8.1999999999999993</c:v>
                </c:pt>
                <c:pt idx="1">
                  <c:v>3.2</c:v>
                </c:pt>
              </c:numCache>
              <c:extLst/>
            </c:numRef>
          </c:val>
          <c:extLst>
            <c:ext xmlns:c16="http://schemas.microsoft.com/office/drawing/2014/chart" uri="{C3380CC4-5D6E-409C-BE32-E72D297353CC}">
              <c16:uniqueId val="{00000004-2B0C-4229-A7D9-CD8E9A36262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8.1924267682781604E-2"/>
          <c:y val="5.1632498101746402E-2"/>
          <c:w val="0.83615146463443701"/>
          <c:h val="0.88863578840799795"/>
        </c:manualLayout>
      </c:layout>
      <c:doughnutChart>
        <c:varyColors val="1"/>
        <c:ser>
          <c:idx val="0"/>
          <c:order val="0"/>
          <c:tx>
            <c:strRef>
              <c:f>Sheet1!$B$1</c:f>
              <c:strCache>
                <c:ptCount val="1"/>
                <c:pt idx="0">
                  <c:v>销售额</c:v>
                </c:pt>
              </c:strCache>
            </c:strRef>
          </c:tx>
          <c:spPr>
            <a:ln w="19050">
              <a:solidFill>
                <a:schemeClr val="bg2">
                  <a:lumMod val="90000"/>
                </a:schemeClr>
              </a:solidFill>
            </a:ln>
          </c:spPr>
          <c:dPt>
            <c:idx val="0"/>
            <c:bubble3D val="0"/>
            <c:spPr>
              <a:pattFill prst="wdDnDiag">
                <a:fgClr>
                  <a:srgbClr val="CCD2D9"/>
                </a:fgClr>
                <a:bgClr>
                  <a:schemeClr val="lt1"/>
                </a:bgClr>
              </a:pattFill>
              <a:ln w="19050">
                <a:solidFill>
                  <a:schemeClr val="bg2">
                    <a:lumMod val="90000"/>
                  </a:schemeClr>
                </a:solidFill>
              </a:ln>
              <a:effectLst/>
            </c:spPr>
            <c:extLst>
              <c:ext xmlns:c16="http://schemas.microsoft.com/office/drawing/2014/chart" uri="{C3380CC4-5D6E-409C-BE32-E72D297353CC}">
                <c16:uniqueId val="{00000001-2F75-458A-AB17-F5E927FB9FC3}"/>
              </c:ext>
            </c:extLst>
          </c:dPt>
          <c:dPt>
            <c:idx val="1"/>
            <c:bubble3D val="0"/>
            <c:spPr>
              <a:pattFill prst="wdUpDiag">
                <a:fgClr>
                  <a:srgbClr val="949EB5"/>
                </a:fgClr>
                <a:bgClr>
                  <a:schemeClr val="lt1"/>
                </a:bgClr>
              </a:pattFill>
              <a:ln w="19050">
                <a:solidFill>
                  <a:schemeClr val="bg2">
                    <a:lumMod val="90000"/>
                  </a:schemeClr>
                </a:solidFill>
              </a:ln>
              <a:effectLst/>
            </c:spPr>
            <c:extLst>
              <c:ext xmlns:c16="http://schemas.microsoft.com/office/drawing/2014/chart" uri="{C3380CC4-5D6E-409C-BE32-E72D297353CC}">
                <c16:uniqueId val="{00000003-2F75-458A-AB17-F5E927FB9FC3}"/>
              </c:ext>
            </c:extLst>
          </c:dPt>
          <c:cat>
            <c:strRef>
              <c:f>Sheet1!$A$2:$A$5</c:f>
              <c:strCache>
                <c:ptCount val="2"/>
                <c:pt idx="0">
                  <c:v>第一季度</c:v>
                </c:pt>
                <c:pt idx="1">
                  <c:v>第三季度</c:v>
                </c:pt>
              </c:strCache>
              <c:extLst/>
            </c:strRef>
          </c:cat>
          <c:val>
            <c:numRef>
              <c:f>Sheet1!$B$2:$B$5</c:f>
              <c:numCache>
                <c:formatCode>General</c:formatCode>
                <c:ptCount val="2"/>
                <c:pt idx="0">
                  <c:v>8.1999999999999993</c:v>
                </c:pt>
                <c:pt idx="1">
                  <c:v>1.4</c:v>
                </c:pt>
              </c:numCache>
              <c:extLst/>
            </c:numRef>
          </c:val>
          <c:extLst>
            <c:ext xmlns:c16="http://schemas.microsoft.com/office/drawing/2014/chart" uri="{C3380CC4-5D6E-409C-BE32-E72D297353CC}">
              <c16:uniqueId val="{00000004-2F75-458A-AB17-F5E927FB9FC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8.1924267682781604E-2"/>
          <c:y val="5.1632498101746402E-2"/>
          <c:w val="0.83615146463443701"/>
          <c:h val="0.88863578840799795"/>
        </c:manualLayout>
      </c:layout>
      <c:doughnutChart>
        <c:varyColors val="1"/>
        <c:ser>
          <c:idx val="0"/>
          <c:order val="0"/>
          <c:tx>
            <c:strRef>
              <c:f>Sheet1!$B$1</c:f>
              <c:strCache>
                <c:ptCount val="1"/>
                <c:pt idx="0">
                  <c:v>销售额</c:v>
                </c:pt>
              </c:strCache>
            </c:strRef>
          </c:tx>
          <c:spPr>
            <a:ln w="19050">
              <a:solidFill>
                <a:schemeClr val="bg2">
                  <a:lumMod val="90000"/>
                </a:schemeClr>
              </a:solidFill>
            </a:ln>
          </c:spPr>
          <c:dPt>
            <c:idx val="0"/>
            <c:bubble3D val="0"/>
            <c:spPr>
              <a:pattFill prst="wdDnDiag">
                <a:fgClr>
                  <a:srgbClr val="D0DBA6"/>
                </a:fgClr>
                <a:bgClr>
                  <a:schemeClr val="lt1"/>
                </a:bgClr>
              </a:pattFill>
              <a:ln w="19050">
                <a:solidFill>
                  <a:schemeClr val="bg2">
                    <a:lumMod val="90000"/>
                  </a:schemeClr>
                </a:solidFill>
              </a:ln>
              <a:effectLst/>
            </c:spPr>
            <c:extLst>
              <c:ext xmlns:c16="http://schemas.microsoft.com/office/drawing/2014/chart" uri="{C3380CC4-5D6E-409C-BE32-E72D297353CC}">
                <c16:uniqueId val="{00000001-1E17-4A13-98FA-671FA5141BAB}"/>
              </c:ext>
            </c:extLst>
          </c:dPt>
          <c:dPt>
            <c:idx val="1"/>
            <c:bubble3D val="0"/>
            <c:spPr>
              <a:pattFill prst="wdUpDiag">
                <a:fgClr>
                  <a:srgbClr val="B8CEBF"/>
                </a:fgClr>
                <a:bgClr>
                  <a:schemeClr val="lt1"/>
                </a:bgClr>
              </a:pattFill>
              <a:ln w="19050">
                <a:solidFill>
                  <a:schemeClr val="bg2">
                    <a:lumMod val="90000"/>
                  </a:schemeClr>
                </a:solidFill>
              </a:ln>
              <a:effectLst/>
            </c:spPr>
            <c:extLst>
              <c:ext xmlns:c16="http://schemas.microsoft.com/office/drawing/2014/chart" uri="{C3380CC4-5D6E-409C-BE32-E72D297353CC}">
                <c16:uniqueId val="{00000003-1E17-4A13-98FA-671FA5141BAB}"/>
              </c:ext>
            </c:extLst>
          </c:dPt>
          <c:cat>
            <c:strRef>
              <c:f>Sheet1!$A$2:$A$5</c:f>
              <c:strCache>
                <c:ptCount val="2"/>
                <c:pt idx="0">
                  <c:v>第三季度</c:v>
                </c:pt>
                <c:pt idx="1">
                  <c:v>第四季度</c:v>
                </c:pt>
              </c:strCache>
              <c:extLst/>
            </c:strRef>
          </c:cat>
          <c:val>
            <c:numRef>
              <c:f>Sheet1!$B$2:$B$5</c:f>
              <c:numCache>
                <c:formatCode>General</c:formatCode>
                <c:ptCount val="2"/>
                <c:pt idx="0">
                  <c:v>1.4</c:v>
                </c:pt>
                <c:pt idx="1">
                  <c:v>1.2</c:v>
                </c:pt>
              </c:numCache>
              <c:extLst/>
            </c:numRef>
          </c:val>
          <c:extLst>
            <c:ext xmlns:c16="http://schemas.microsoft.com/office/drawing/2014/chart" uri="{C3380CC4-5D6E-409C-BE32-E72D297353CC}">
              <c16:uniqueId val="{00000004-1E17-4A13-98FA-671FA5141BA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pattFill prst="wdUpDiag">
              <a:fgClr>
                <a:srgbClr val="D0DBA6"/>
              </a:fgClr>
              <a:bgClr>
                <a:schemeClr val="bg1"/>
              </a:bgClr>
            </a:pattFill>
            <a:ln>
              <a:noFill/>
            </a:ln>
            <a:effectLst/>
          </c:spPr>
          <c:invertIfNegative val="0"/>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0BE-4398-9336-ED0BA2C858ED}"/>
            </c:ext>
          </c:extLst>
        </c:ser>
        <c:ser>
          <c:idx val="1"/>
          <c:order val="1"/>
          <c:tx>
            <c:strRef>
              <c:f>Sheet1!$C$1</c:f>
              <c:strCache>
                <c:ptCount val="1"/>
                <c:pt idx="0">
                  <c:v>系列 2</c:v>
                </c:pt>
              </c:strCache>
            </c:strRef>
          </c:tx>
          <c:spPr>
            <a:pattFill prst="wdUpDiag">
              <a:fgClr>
                <a:srgbClr val="D7C6A6"/>
              </a:fgClr>
              <a:bgClr>
                <a:schemeClr val="bg1"/>
              </a:bgClr>
            </a:pattFill>
            <a:ln>
              <a:noFill/>
            </a:ln>
            <a:effectLst/>
          </c:spPr>
          <c:invertIfNegative val="0"/>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0BE-4398-9336-ED0BA2C858ED}"/>
            </c:ext>
          </c:extLst>
        </c:ser>
        <c:ser>
          <c:idx val="2"/>
          <c:order val="2"/>
          <c:tx>
            <c:strRef>
              <c:f>Sheet1!$D$1</c:f>
              <c:strCache>
                <c:ptCount val="1"/>
                <c:pt idx="0">
                  <c:v>系列 3</c:v>
                </c:pt>
              </c:strCache>
            </c:strRef>
          </c:tx>
          <c:spPr>
            <a:pattFill prst="wdUpDiag">
              <a:fgClr>
                <a:srgbClr val="CCD7D9"/>
              </a:fgClr>
              <a:bgClr>
                <a:schemeClr val="bg1"/>
              </a:bgClr>
            </a:patt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0BE-4398-9336-ED0BA2C858ED}"/>
            </c:ext>
          </c:extLst>
        </c:ser>
        <c:dLbls>
          <c:showLegendKey val="0"/>
          <c:showVal val="0"/>
          <c:showCatName val="0"/>
          <c:showSerName val="0"/>
          <c:showPercent val="0"/>
          <c:showBubbleSize val="0"/>
        </c:dLbls>
        <c:gapWidth val="300"/>
        <c:axId val="472180996"/>
        <c:axId val="884113699"/>
      </c:barChart>
      <c:catAx>
        <c:axId val="47218099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884113699"/>
        <c:crosses val="autoZero"/>
        <c:auto val="1"/>
        <c:lblAlgn val="ctr"/>
        <c:lblOffset val="100"/>
        <c:noMultiLvlLbl val="0"/>
      </c:catAx>
      <c:valAx>
        <c:axId val="88411369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472180996"/>
        <c:crosses val="autoZero"/>
        <c:crossBetween val="between"/>
      </c:valAx>
      <c:spPr>
        <a:noFill/>
        <a:ln>
          <a:noFill/>
        </a:ln>
        <a:effectLst/>
      </c:spPr>
    </c:plotArea>
    <c:legend>
      <c:legendPos val="r"/>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colors2.xml><?xml version="1.0" encoding="utf-8"?>
<cs:colorStyle xmlns:cs="http://schemas.microsoft.com/office/drawing/2012/chartStyle" xmlns:a="http://schemas.openxmlformats.org/drawingml/2006/main" meth="withinLinearReversed" id="26">
  <a:schemeClr val="accent6"/>
</cs:colorStyle>
</file>

<file path=ppt/charts/colors3.xml><?xml version="1.0" encoding="utf-8"?>
<cs:colorStyle xmlns:cs="http://schemas.microsoft.com/office/drawing/2012/chartStyle" xmlns:a="http://schemas.openxmlformats.org/drawingml/2006/main" meth="withinLinearReversed" id="26">
  <a:schemeClr val="accent6"/>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7.jpeg"/><Relationship Id="rId5" Type="http://schemas.openxmlformats.org/officeDocument/2006/relationships/tags" Target="../tags/tag71.xml"/><Relationship Id="rId10" Type="http://schemas.openxmlformats.org/officeDocument/2006/relationships/image" Target="../media/image2.png"/><Relationship Id="rId4" Type="http://schemas.openxmlformats.org/officeDocument/2006/relationships/tags" Target="../tags/tag70.xml"/><Relationship Id="rId9"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18" Type="http://schemas.openxmlformats.org/officeDocument/2006/relationships/tags" Target="../tags/tag92.xml"/><Relationship Id="rId3" Type="http://schemas.openxmlformats.org/officeDocument/2006/relationships/tags" Target="../tags/tag77.xml"/><Relationship Id="rId21" Type="http://schemas.openxmlformats.org/officeDocument/2006/relationships/slideLayout" Target="../slideLayouts/slideLayout2.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tags" Target="../tags/tag91.xml"/><Relationship Id="rId2" Type="http://schemas.openxmlformats.org/officeDocument/2006/relationships/tags" Target="../tags/tag76.xml"/><Relationship Id="rId16" Type="http://schemas.openxmlformats.org/officeDocument/2006/relationships/tags" Target="../tags/tag90.xml"/><Relationship Id="rId20" Type="http://schemas.openxmlformats.org/officeDocument/2006/relationships/tags" Target="../tags/tag94.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5" Type="http://schemas.openxmlformats.org/officeDocument/2006/relationships/tags" Target="../tags/tag89.xml"/><Relationship Id="rId10" Type="http://schemas.openxmlformats.org/officeDocument/2006/relationships/tags" Target="../tags/tag84.xml"/><Relationship Id="rId19" Type="http://schemas.openxmlformats.org/officeDocument/2006/relationships/tags" Target="../tags/tag93.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image" Target="../media/image2.png"/><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slideLayout" Target="../slideLayouts/slideLayout7.xml"/><Relationship Id="rId2" Type="http://schemas.openxmlformats.org/officeDocument/2006/relationships/tags" Target="../tags/tag96.xml"/><Relationship Id="rId16" Type="http://schemas.openxmlformats.org/officeDocument/2006/relationships/tags" Target="../tags/tag110.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5" Type="http://schemas.openxmlformats.org/officeDocument/2006/relationships/tags" Target="../tags/tag99.xml"/><Relationship Id="rId15" Type="http://schemas.openxmlformats.org/officeDocument/2006/relationships/tags" Target="../tags/tag109.xml"/><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s>
</file>

<file path=ppt/slides/_rels/slide13.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8.jpeg"/><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image" Target="../media/image9.jpeg"/><Relationship Id="rId5" Type="http://schemas.openxmlformats.org/officeDocument/2006/relationships/tags" Target="../tags/tag123.xml"/><Relationship Id="rId10" Type="http://schemas.openxmlformats.org/officeDocument/2006/relationships/image" Target="../media/image2.png"/><Relationship Id="rId4" Type="http://schemas.openxmlformats.org/officeDocument/2006/relationships/tags" Target="../tags/tag122.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tags" Target="../tags/tag139.xml"/><Relationship Id="rId18" Type="http://schemas.openxmlformats.org/officeDocument/2006/relationships/tags" Target="../tags/tag144.xml"/><Relationship Id="rId3" Type="http://schemas.openxmlformats.org/officeDocument/2006/relationships/tags" Target="../tags/tag129.xml"/><Relationship Id="rId21" Type="http://schemas.openxmlformats.org/officeDocument/2006/relationships/slideLayout" Target="../slideLayouts/slideLayout2.xml"/><Relationship Id="rId7" Type="http://schemas.openxmlformats.org/officeDocument/2006/relationships/tags" Target="../tags/tag133.xml"/><Relationship Id="rId12" Type="http://schemas.openxmlformats.org/officeDocument/2006/relationships/tags" Target="../tags/tag138.xml"/><Relationship Id="rId17" Type="http://schemas.openxmlformats.org/officeDocument/2006/relationships/tags" Target="../tags/tag143.xml"/><Relationship Id="rId2" Type="http://schemas.openxmlformats.org/officeDocument/2006/relationships/tags" Target="../tags/tag128.xml"/><Relationship Id="rId16" Type="http://schemas.openxmlformats.org/officeDocument/2006/relationships/tags" Target="../tags/tag142.xml"/><Relationship Id="rId20" Type="http://schemas.openxmlformats.org/officeDocument/2006/relationships/tags" Target="../tags/tag146.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5" Type="http://schemas.openxmlformats.org/officeDocument/2006/relationships/tags" Target="../tags/tag141.xml"/><Relationship Id="rId10" Type="http://schemas.openxmlformats.org/officeDocument/2006/relationships/tags" Target="../tags/tag136.xml"/><Relationship Id="rId19" Type="http://schemas.openxmlformats.org/officeDocument/2006/relationships/tags" Target="../tags/tag145.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4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slideLayout" Target="../slideLayouts/slideLayout2.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tags" Target="../tags/tag40.xml"/><Relationship Id="rId3" Type="http://schemas.openxmlformats.org/officeDocument/2006/relationships/tags" Target="../tags/tag25.xml"/><Relationship Id="rId21" Type="http://schemas.openxmlformats.org/officeDocument/2006/relationships/slideLayout" Target="../slideLayouts/slideLayout2.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tags" Target="../tags/tag41.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7.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slideLayout" Target="../slideLayouts/slideLayout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rame-6538920"/>
          <p:cNvPicPr>
            <a:picLocks noChangeAspect="1"/>
          </p:cNvPicPr>
          <p:nvPr/>
        </p:nvPicPr>
        <p:blipFill>
          <a:blip r:embed="rId3">
            <a:alphaModFix amt="20000"/>
          </a:blip>
          <a:stretch>
            <a:fillRect/>
          </a:stretch>
        </p:blipFill>
        <p:spPr>
          <a:xfrm flipH="1">
            <a:off x="9611995" y="4780280"/>
            <a:ext cx="2580005" cy="2077720"/>
          </a:xfrm>
          <a:prstGeom prst="rect">
            <a:avLst/>
          </a:prstGeom>
        </p:spPr>
      </p:pic>
      <p:pic>
        <p:nvPicPr>
          <p:cNvPr id="4" name="内容占位符 3" descr="C:/Users/Sunna/AppData/Local/Temp/picturecompress_20211019231018/output_1.pngoutput_1"/>
          <p:cNvPicPr>
            <a:picLocks noGrp="1" noChangeAspect="1"/>
          </p:cNvPicPr>
          <p:nvPr>
            <p:ph idx="1"/>
            <p:custDataLst>
              <p:tags r:id="rId1"/>
            </p:custDataLst>
          </p:nvPr>
        </p:nvPicPr>
        <p:blipFill>
          <a:blip r:embed="rId4"/>
          <a:stretch>
            <a:fillRect/>
          </a:stretch>
        </p:blipFill>
        <p:spPr>
          <a:xfrm>
            <a:off x="47308" y="0"/>
            <a:ext cx="6891655" cy="6857365"/>
          </a:xfrm>
          <a:prstGeom prst="rect">
            <a:avLst/>
          </a:prstGeom>
        </p:spPr>
      </p:pic>
      <p:sp>
        <p:nvSpPr>
          <p:cNvPr id="5" name="文本框 4"/>
          <p:cNvSpPr txBox="1"/>
          <p:nvPr/>
        </p:nvSpPr>
        <p:spPr>
          <a:xfrm>
            <a:off x="939165" y="3105150"/>
            <a:ext cx="5109210" cy="1014730"/>
          </a:xfrm>
          <a:prstGeom prst="rect">
            <a:avLst/>
          </a:prstGeom>
          <a:noFill/>
        </p:spPr>
        <p:txBody>
          <a:bodyPr wrap="square" rtlCol="0">
            <a:spAutoFit/>
            <a:scene3d>
              <a:camera prst="orthographicFront"/>
              <a:lightRig rig="threePt" dir="t"/>
            </a:scene3d>
          </a:bodyPr>
          <a:lstStyle/>
          <a:p>
            <a:pPr algn="ctr"/>
            <a:r>
              <a:rPr lang="zh-CN" altLang="en-US" sz="6000" dirty="0">
                <a:ln w="10160">
                  <a:solidFill>
                    <a:schemeClr val="accent6">
                      <a:lumMod val="75000"/>
                    </a:schemeClr>
                  </a:solidFill>
                  <a:prstDash val="solid"/>
                </a:ln>
                <a:solidFill>
                  <a:srgbClr val="FFFFFF"/>
                </a:solidFill>
                <a:effectLst>
                  <a:outerShdw blurRad="38100" dist="22860" dir="5400000" algn="tl" rotWithShape="0">
                    <a:srgbClr val="000000">
                      <a:alpha val="30000"/>
                    </a:srgbClr>
                  </a:outerShdw>
                </a:effectLst>
              </a:rPr>
              <a:t>小清新模板</a:t>
            </a:r>
          </a:p>
        </p:txBody>
      </p:sp>
      <p:sp>
        <p:nvSpPr>
          <p:cNvPr id="9" name="文本框 8"/>
          <p:cNvSpPr txBox="1"/>
          <p:nvPr/>
        </p:nvSpPr>
        <p:spPr>
          <a:xfrm>
            <a:off x="7588885" y="1037590"/>
            <a:ext cx="3203575" cy="230695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scene3d>
              <a:camera prst="orthographicFront"/>
              <a:lightRig rig="threePt" dir="t"/>
            </a:scene3d>
          </a:bodyPr>
          <a:lstStyle/>
          <a:p>
            <a:pPr algn="ctr"/>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小清新模板</a:t>
            </a:r>
          </a:p>
          <a:p>
            <a:pPr algn="ctr"/>
            <a:endPar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endParaRPr>
          </a:p>
          <a:p>
            <a:pPr marL="342900" indent="-342900">
              <a:buFont typeface="Arial" panose="020B0604020202020204" pitchFamily="34" charset="0"/>
              <a:buChar char="•"/>
            </a:pPr>
            <a:r>
              <a:rPr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Times New Roman" panose="02020603050405020304" charset="0"/>
                <a:ea typeface="Adobe 仿宋 Std R" panose="02020400000000000000" charset="-122"/>
                <a:cs typeface="Times New Roman" panose="02020603050405020304" charset="0"/>
              </a:rPr>
              <a:t>Happiness Is Your Own Choice</a:t>
            </a:r>
          </a:p>
          <a:p>
            <a:pPr marL="342900" indent="-342900">
              <a:buFont typeface="Arial" panose="020B0604020202020204" pitchFamily="34" charset="0"/>
              <a:buChar char="•"/>
            </a:pPr>
            <a:r>
              <a:rPr lang="en-US" altLang="zh-CN"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Times New Roman" panose="02020603050405020304" charset="0"/>
                <a:ea typeface="Adobe 仿宋 Std R" panose="02020400000000000000" charset="-122"/>
                <a:cs typeface="Times New Roman" panose="02020603050405020304" charset="0"/>
              </a:rPr>
              <a:t>"To be is to be in relations."</a:t>
            </a:r>
          </a:p>
        </p:txBody>
      </p:sp>
      <p:sp>
        <p:nvSpPr>
          <p:cNvPr id="10" name="文本框 9"/>
          <p:cNvSpPr txBox="1"/>
          <p:nvPr/>
        </p:nvSpPr>
        <p:spPr>
          <a:xfrm>
            <a:off x="7642860" y="4434205"/>
            <a:ext cx="3133725" cy="101473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buFont typeface="Arial" panose="020B0604020202020204" pitchFamily="34" charset="0"/>
              <a:buChar char="•"/>
            </a:pP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汇报人：</a:t>
            </a:r>
            <a:r>
              <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XXX</a:t>
            </a:r>
          </a:p>
          <a:p>
            <a:pPr marL="342900" indent="-342900">
              <a:buFont typeface="Arial" panose="020B0604020202020204" pitchFamily="34" charset="0"/>
              <a:buChar char="•"/>
            </a:pP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时间：</a:t>
            </a:r>
            <a:r>
              <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sym typeface="+mn-ea"/>
              </a:rPr>
              <a:t>XXX</a:t>
            </a:r>
            <a:endPar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endParaRPr>
          </a:p>
          <a:p>
            <a:pPr marL="342900" indent="-342900">
              <a:buFont typeface="Arial" panose="020B0604020202020204" pitchFamily="34" charset="0"/>
              <a:buChar char="•"/>
            </a:pP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联系方式：</a:t>
            </a:r>
            <a:r>
              <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仿宋 Std R" panose="02020400000000000000" charset="-122"/>
                <a:ea typeface="Adobe 仿宋 Std R" panose="02020400000000000000" charset="-122"/>
                <a:cs typeface="Adobe 仿宋 Std R" panose="02020400000000000000" charset="-122"/>
              </a:rPr>
              <a:t>XXX</a:t>
            </a:r>
          </a:p>
        </p:txBody>
      </p:sp>
      <p:pic>
        <p:nvPicPr>
          <p:cNvPr id="6" name="图片 5" descr="frame-6538920"/>
          <p:cNvPicPr>
            <a:picLocks noChangeAspect="1"/>
          </p:cNvPicPr>
          <p:nvPr/>
        </p:nvPicPr>
        <p:blipFill>
          <a:blip r:embed="rId3">
            <a:alphaModFix amt="20000"/>
          </a:blip>
          <a:stretch>
            <a:fillRect/>
          </a:stretch>
        </p:blipFill>
        <p:spPr>
          <a:xfrm flipH="1" flipV="1">
            <a:off x="9611995" y="0"/>
            <a:ext cx="2580005" cy="207772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875405"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90695" y="17145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grpSp>
        <p:nvGrpSpPr>
          <p:cNvPr id="8" name="组合 7"/>
          <p:cNvGrpSpPr/>
          <p:nvPr/>
        </p:nvGrpSpPr>
        <p:grpSpPr>
          <a:xfrm>
            <a:off x="11066145" y="-5715"/>
            <a:ext cx="1125220" cy="1689100"/>
            <a:chOff x="17427" y="-9"/>
            <a:chExt cx="1772" cy="2660"/>
          </a:xfrm>
        </p:grpSpPr>
        <p:pic>
          <p:nvPicPr>
            <p:cNvPr id="5" name="内容占位符 3" descr="C:/Users/Sunna/AppData/Local/Temp/picturecompress_20211019231018/output_1.pngoutput_1"/>
            <p:cNvPicPr>
              <a:picLocks noChangeAspect="1"/>
            </p:cNvPicPr>
            <p:nvPr>
              <p:custDataLst>
                <p:tags r:id="rId7"/>
              </p:custDataLst>
            </p:nvPr>
          </p:nvPicPr>
          <p:blipFill>
            <a:blip r:embed="rId10">
              <a:alphaModFix amt="60000"/>
            </a:blip>
            <a:srcRect l="4893" t="79804" r="78771" b="8955"/>
            <a:stretch>
              <a:fillRect/>
            </a:stretch>
          </p:blipFill>
          <p:spPr>
            <a:xfrm>
              <a:off x="17427" y="-9"/>
              <a:ext cx="1773" cy="1214"/>
            </a:xfrm>
            <a:prstGeom prst="rect">
              <a:avLst/>
            </a:prstGeom>
          </p:spPr>
        </p:pic>
        <p:pic>
          <p:nvPicPr>
            <p:cNvPr id="6" name="内容占位符 3" descr="C:/Users/Sunna/AppData/Local/Temp/picturecompress_20211019231018/output_1.pngoutput_1"/>
            <p:cNvPicPr>
              <a:picLocks noChangeAspect="1"/>
            </p:cNvPicPr>
            <p:nvPr>
              <p:custDataLst>
                <p:tags r:id="rId8"/>
              </p:custDataLst>
            </p:nvPr>
          </p:nvPicPr>
          <p:blipFill>
            <a:blip r:embed="rId10">
              <a:alphaModFix amt="60000"/>
            </a:blip>
            <a:srcRect l="4893" t="79804" r="78771" b="8955"/>
            <a:stretch>
              <a:fillRect/>
            </a:stretch>
          </p:blipFill>
          <p:spPr>
            <a:xfrm flipV="1">
              <a:off x="17427" y="1437"/>
              <a:ext cx="1773" cy="1214"/>
            </a:xfrm>
            <a:prstGeom prst="rect">
              <a:avLst/>
            </a:prstGeom>
          </p:spPr>
        </p:pic>
      </p:grpSp>
      <p:grpSp>
        <p:nvGrpSpPr>
          <p:cNvPr id="10" name="组合 9"/>
          <p:cNvGrpSpPr/>
          <p:nvPr/>
        </p:nvGrpSpPr>
        <p:grpSpPr>
          <a:xfrm>
            <a:off x="11066145" y="5168900"/>
            <a:ext cx="1125220" cy="1689100"/>
            <a:chOff x="17427" y="-9"/>
            <a:chExt cx="1772" cy="2660"/>
          </a:xfrm>
        </p:grpSpPr>
        <p:pic>
          <p:nvPicPr>
            <p:cNvPr id="12" name="内容占位符 3" descr="C:/Users/Sunna/AppData/Local/Temp/picturecompress_20211019231018/output_1.pngoutput_1"/>
            <p:cNvPicPr>
              <a:picLocks noChangeAspect="1"/>
            </p:cNvPicPr>
            <p:nvPr>
              <p:custDataLst>
                <p:tags r:id="rId5"/>
              </p:custDataLst>
            </p:nvPr>
          </p:nvPicPr>
          <p:blipFill>
            <a:blip r:embed="rId10">
              <a:alphaModFix amt="60000"/>
            </a:blip>
            <a:srcRect l="4893" t="79804" r="78771" b="8955"/>
            <a:stretch>
              <a:fillRect/>
            </a:stretch>
          </p:blipFill>
          <p:spPr>
            <a:xfrm>
              <a:off x="17427" y="-9"/>
              <a:ext cx="1773" cy="1214"/>
            </a:xfrm>
            <a:prstGeom prst="rect">
              <a:avLst/>
            </a:prstGeom>
          </p:spPr>
        </p:pic>
        <p:pic>
          <p:nvPicPr>
            <p:cNvPr id="14" name="内容占位符 3" descr="C:/Users/Sunna/AppData/Local/Temp/picturecompress_20211019231018/output_1.pngoutput_1"/>
            <p:cNvPicPr>
              <a:picLocks noChangeAspect="1"/>
            </p:cNvPicPr>
            <p:nvPr>
              <p:custDataLst>
                <p:tags r:id="rId6"/>
              </p:custDataLst>
            </p:nvPr>
          </p:nvPicPr>
          <p:blipFill>
            <a:blip r:embed="rId10">
              <a:alphaModFix amt="60000"/>
            </a:blip>
            <a:srcRect l="4893" t="79804" r="78771" b="8955"/>
            <a:stretch>
              <a:fillRect/>
            </a:stretch>
          </p:blipFill>
          <p:spPr>
            <a:xfrm flipV="1">
              <a:off x="17427" y="1437"/>
              <a:ext cx="1773" cy="1214"/>
            </a:xfrm>
            <a:prstGeom prst="rect">
              <a:avLst/>
            </a:prstGeom>
          </p:spPr>
        </p:pic>
      </p:grpSp>
      <p:grpSp>
        <p:nvGrpSpPr>
          <p:cNvPr id="15" name="组合 14"/>
          <p:cNvGrpSpPr/>
          <p:nvPr/>
        </p:nvGrpSpPr>
        <p:grpSpPr>
          <a:xfrm flipH="1">
            <a:off x="635" y="5168900"/>
            <a:ext cx="1125220" cy="1689100"/>
            <a:chOff x="17427" y="-9"/>
            <a:chExt cx="1772" cy="2660"/>
          </a:xfrm>
        </p:grpSpPr>
        <p:pic>
          <p:nvPicPr>
            <p:cNvPr id="17" name="内容占位符 3" descr="C:/Users/Sunna/AppData/Local/Temp/picturecompress_20211019231018/output_1.pngoutput_1"/>
            <p:cNvPicPr>
              <a:picLocks noChangeAspect="1"/>
            </p:cNvPicPr>
            <p:nvPr>
              <p:custDataLst>
                <p:tags r:id="rId3"/>
              </p:custDataLst>
            </p:nvPr>
          </p:nvPicPr>
          <p:blipFill>
            <a:blip r:embed="rId10">
              <a:alphaModFix amt="60000"/>
            </a:blip>
            <a:srcRect l="4893" t="79804" r="78771" b="8955"/>
            <a:stretch>
              <a:fillRect/>
            </a:stretch>
          </p:blipFill>
          <p:spPr>
            <a:xfrm>
              <a:off x="17427" y="-9"/>
              <a:ext cx="1773" cy="1214"/>
            </a:xfrm>
            <a:prstGeom prst="rect">
              <a:avLst/>
            </a:prstGeom>
          </p:spPr>
        </p:pic>
        <p:pic>
          <p:nvPicPr>
            <p:cNvPr id="18" name="内容占位符 3" descr="C:/Users/Sunna/AppData/Local/Temp/picturecompress_20211019231018/output_1.pngoutput_1"/>
            <p:cNvPicPr>
              <a:picLocks noChangeAspect="1"/>
            </p:cNvPicPr>
            <p:nvPr>
              <p:custDataLst>
                <p:tags r:id="rId4"/>
              </p:custDataLst>
            </p:nvPr>
          </p:nvPicPr>
          <p:blipFill>
            <a:blip r:embed="rId10">
              <a:alphaModFix amt="60000"/>
            </a:blip>
            <a:srcRect l="4893" t="79804" r="78771" b="8955"/>
            <a:stretch>
              <a:fillRect/>
            </a:stretch>
          </p:blipFill>
          <p:spPr>
            <a:xfrm flipV="1">
              <a:off x="17427" y="1437"/>
              <a:ext cx="1773" cy="1214"/>
            </a:xfrm>
            <a:prstGeom prst="rect">
              <a:avLst/>
            </a:prstGeom>
          </p:spPr>
        </p:pic>
      </p:grpSp>
      <p:sp>
        <p:nvSpPr>
          <p:cNvPr id="19" name="矩形 18"/>
          <p:cNvSpPr/>
          <p:nvPr/>
        </p:nvSpPr>
        <p:spPr>
          <a:xfrm>
            <a:off x="8241030"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flipH="1">
            <a:off x="635" y="-5715"/>
            <a:ext cx="1125220" cy="1689100"/>
            <a:chOff x="17427" y="-9"/>
            <a:chExt cx="1772" cy="2660"/>
          </a:xfrm>
        </p:grpSpPr>
        <p:pic>
          <p:nvPicPr>
            <p:cNvPr id="22" name="内容占位符 3" descr="C:/Users/Sunna/AppData/Local/Temp/picturecompress_20211019231018/output_1.pngoutput_1"/>
            <p:cNvPicPr>
              <a:picLocks noChangeAspect="1"/>
            </p:cNvPicPr>
            <p:nvPr>
              <p:custDataLst>
                <p:tags r:id="rId1"/>
              </p:custDataLst>
            </p:nvPr>
          </p:nvPicPr>
          <p:blipFill>
            <a:blip r:embed="rId10">
              <a:alphaModFix amt="60000"/>
            </a:blip>
            <a:srcRect l="4893" t="79804" r="78771" b="8955"/>
            <a:stretch>
              <a:fillRect/>
            </a:stretch>
          </p:blipFill>
          <p:spPr>
            <a:xfrm>
              <a:off x="17427" y="-9"/>
              <a:ext cx="1773" cy="1214"/>
            </a:xfrm>
            <a:prstGeom prst="rect">
              <a:avLst/>
            </a:prstGeom>
          </p:spPr>
        </p:pic>
        <p:pic>
          <p:nvPicPr>
            <p:cNvPr id="23" name="内容占位符 3" descr="C:/Users/Sunna/AppData/Local/Temp/picturecompress_20211019231018/output_1.pngoutput_1"/>
            <p:cNvPicPr>
              <a:picLocks noChangeAspect="1"/>
            </p:cNvPicPr>
            <p:nvPr>
              <p:custDataLst>
                <p:tags r:id="rId2"/>
              </p:custDataLst>
            </p:nvPr>
          </p:nvPicPr>
          <p:blipFill>
            <a:blip r:embed="rId10">
              <a:alphaModFix amt="60000"/>
            </a:blip>
            <a:srcRect l="4893" t="79804" r="78771" b="8955"/>
            <a:stretch>
              <a:fillRect/>
            </a:stretch>
          </p:blipFill>
          <p:spPr>
            <a:xfrm flipV="1">
              <a:off x="17427" y="1437"/>
              <a:ext cx="1773" cy="1214"/>
            </a:xfrm>
            <a:prstGeom prst="rect">
              <a:avLst/>
            </a:prstGeom>
          </p:spPr>
        </p:pic>
      </p:grpSp>
      <p:sp>
        <p:nvSpPr>
          <p:cNvPr id="7" name="圆角矩形 6"/>
          <p:cNvSpPr/>
          <p:nvPr/>
        </p:nvSpPr>
        <p:spPr>
          <a:xfrm>
            <a:off x="980440" y="1295400"/>
            <a:ext cx="10274935" cy="1408430"/>
          </a:xfrm>
          <a:prstGeom prst="roundRect">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125855" y="1364615"/>
            <a:ext cx="1268730" cy="1268730"/>
            <a:chOff x="1773" y="2149"/>
            <a:chExt cx="1998" cy="1998"/>
          </a:xfrm>
        </p:grpSpPr>
        <p:pic>
          <p:nvPicPr>
            <p:cNvPr id="3" name="图片 2" descr="flower-3875_192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1773" y="2149"/>
              <a:ext cx="1999" cy="1999"/>
            </a:xfrm>
            <a:prstGeom prst="rect">
              <a:avLst/>
            </a:prstGeom>
          </p:spPr>
        </p:pic>
        <p:sp>
          <p:nvSpPr>
            <p:cNvPr id="11" name="文本框 10"/>
            <p:cNvSpPr txBox="1"/>
            <p:nvPr/>
          </p:nvSpPr>
          <p:spPr>
            <a:xfrm>
              <a:off x="2235" y="2692"/>
              <a:ext cx="895" cy="822"/>
            </a:xfrm>
            <a:prstGeom prst="rect">
              <a:avLst/>
            </a:prstGeom>
            <a:noFill/>
          </p:spPr>
          <p:txBody>
            <a:bodyPr wrap="square" rtlCol="0">
              <a:spAutoFit/>
              <a:scene3d>
                <a:camera prst="orthographicFront"/>
                <a:lightRig rig="threePt" dir="t"/>
              </a:scene3d>
            </a:bodyPr>
            <a:lstStyle/>
            <a:p>
              <a:pPr algn="ctr"/>
              <a:r>
                <a:rPr lang="en-US" altLang="zh-CN"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01</a:t>
              </a:r>
            </a:p>
          </p:txBody>
        </p:sp>
      </p:grpSp>
      <p:sp>
        <p:nvSpPr>
          <p:cNvPr id="16" name="文本框 15"/>
          <p:cNvSpPr txBox="1"/>
          <p:nvPr/>
        </p:nvSpPr>
        <p:spPr>
          <a:xfrm>
            <a:off x="2395220" y="1764030"/>
            <a:ext cx="8763635" cy="922020"/>
          </a:xfrm>
          <a:prstGeom prst="rect">
            <a:avLst/>
          </a:prstGeom>
          <a:noFill/>
        </p:spPr>
        <p:txBody>
          <a:bodyPr wrap="square" rtlCol="0">
            <a:spAutoFit/>
          </a:bodyPr>
          <a:lstStyle/>
          <a:p>
            <a:pPr algn="just" fontAlgn="auto"/>
            <a:r>
              <a:rPr lang="zh-CN" altLang="en-US" dirty="0">
                <a:solidFill>
                  <a:schemeClr val="bg1">
                    <a:lumMod val="50000"/>
                  </a:schemeClr>
                </a:solidFill>
                <a:latin typeface="Times New Roman" panose="02020603050405020304" charset="0"/>
                <a:cs typeface="Times New Roman" panose="02020603050405020304" charset="0"/>
              </a:rPr>
              <a:t>To be or not to be--to live intensely and richly, merely to exist, that depends on ourselves. Let widen and intensify our relations. While we live, let live!</a:t>
            </a:r>
          </a:p>
          <a:p>
            <a:pPr algn="just" fontAlgn="auto"/>
            <a:r>
              <a:rPr lang="zh-CN" altLang="en-US" dirty="0">
                <a:solidFill>
                  <a:schemeClr val="bg1">
                    <a:lumMod val="50000"/>
                  </a:schemeClr>
                </a:solidFill>
                <a:latin typeface="Times New Roman" panose="02020603050405020304" charset="0"/>
                <a:cs typeface="Times New Roman" panose="02020603050405020304" charset="0"/>
              </a:rPr>
              <a:t>"To be is to be in relations."</a:t>
            </a:r>
          </a:p>
        </p:txBody>
      </p:sp>
      <p:sp>
        <p:nvSpPr>
          <p:cNvPr id="21" name="文本框 20"/>
          <p:cNvSpPr txBox="1"/>
          <p:nvPr/>
        </p:nvSpPr>
        <p:spPr>
          <a:xfrm>
            <a:off x="2456180" y="1397000"/>
            <a:ext cx="7649210" cy="368300"/>
          </a:xfrm>
          <a:prstGeom prst="rect">
            <a:avLst/>
          </a:prstGeom>
          <a:noFill/>
        </p:spPr>
        <p:txBody>
          <a:bodyPr wrap="square" rtlCol="0">
            <a:spAutoFit/>
          </a:bodyPr>
          <a:lstStyle/>
          <a:p>
            <a:pPr algn="just" fontAlgn="auto"/>
            <a:r>
              <a:rPr lang="zh-CN" altLang="en-US">
                <a:latin typeface="黑体" panose="02010609060101010101" charset="-122"/>
                <a:ea typeface="黑体" panose="02010609060101010101" charset="-122"/>
              </a:rPr>
              <a:t>请输入标题</a:t>
            </a:r>
          </a:p>
        </p:txBody>
      </p:sp>
      <p:sp>
        <p:nvSpPr>
          <p:cNvPr id="24" name="圆角矩形 23"/>
          <p:cNvSpPr/>
          <p:nvPr/>
        </p:nvSpPr>
        <p:spPr>
          <a:xfrm>
            <a:off x="958850" y="3044825"/>
            <a:ext cx="10274935" cy="1408430"/>
          </a:xfrm>
          <a:prstGeom prst="roundRect">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04265" y="3114040"/>
            <a:ext cx="1269365" cy="1269365"/>
            <a:chOff x="1773" y="2149"/>
            <a:chExt cx="1999" cy="1999"/>
          </a:xfrm>
        </p:grpSpPr>
        <p:pic>
          <p:nvPicPr>
            <p:cNvPr id="28" name="图片 27" descr="flower-3875_192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1773" y="2149"/>
              <a:ext cx="1999" cy="1999"/>
            </a:xfrm>
            <a:prstGeom prst="rect">
              <a:avLst/>
            </a:prstGeom>
          </p:spPr>
        </p:pic>
        <p:sp>
          <p:nvSpPr>
            <p:cNvPr id="35" name="文本框 34"/>
            <p:cNvSpPr txBox="1"/>
            <p:nvPr/>
          </p:nvSpPr>
          <p:spPr>
            <a:xfrm>
              <a:off x="2235" y="2692"/>
              <a:ext cx="895" cy="822"/>
            </a:xfrm>
            <a:prstGeom prst="rect">
              <a:avLst/>
            </a:prstGeom>
            <a:noFill/>
          </p:spPr>
          <p:txBody>
            <a:bodyPr wrap="square" rtlCol="0">
              <a:spAutoFit/>
              <a:scene3d>
                <a:camera prst="orthographicFront"/>
                <a:lightRig rig="threePt" dir="t"/>
              </a:scene3d>
            </a:bodyPr>
            <a:lstStyle/>
            <a:p>
              <a:pPr algn="ctr"/>
              <a:r>
                <a:rPr lang="en-US" altLang="zh-CN"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02</a:t>
              </a:r>
            </a:p>
          </p:txBody>
        </p:sp>
      </p:grpSp>
      <p:sp>
        <p:nvSpPr>
          <p:cNvPr id="37" name="文本框 36"/>
          <p:cNvSpPr txBox="1"/>
          <p:nvPr/>
        </p:nvSpPr>
        <p:spPr>
          <a:xfrm>
            <a:off x="2373630" y="3513455"/>
            <a:ext cx="8763635" cy="922020"/>
          </a:xfrm>
          <a:prstGeom prst="rect">
            <a:avLst/>
          </a:prstGeom>
          <a:noFill/>
        </p:spPr>
        <p:txBody>
          <a:bodyPr wrap="square" rtlCol="0">
            <a:spAutoFit/>
          </a:bodyPr>
          <a:lstStyle/>
          <a:p>
            <a:pPr algn="just" fontAlgn="auto"/>
            <a:r>
              <a:rPr lang="zh-CN" altLang="en-US">
                <a:solidFill>
                  <a:schemeClr val="bg1">
                    <a:lumMod val="50000"/>
                  </a:schemeClr>
                </a:solidFill>
                <a:latin typeface="Times New Roman" panose="02020603050405020304" charset="0"/>
                <a:cs typeface="Times New Roman" panose="02020603050405020304" charset="0"/>
              </a:rPr>
              <a:t>To be or not to be--to live intensely and richly, merely to exist, that depends on ourselves. Let widen and intensify our relations. While we live, let live!</a:t>
            </a:r>
          </a:p>
          <a:p>
            <a:pPr algn="just" fontAlgn="auto"/>
            <a:r>
              <a:rPr lang="zh-CN" altLang="en-US">
                <a:solidFill>
                  <a:schemeClr val="bg1">
                    <a:lumMod val="50000"/>
                  </a:schemeClr>
                </a:solidFill>
                <a:latin typeface="Times New Roman" panose="02020603050405020304" charset="0"/>
                <a:cs typeface="Times New Roman" panose="02020603050405020304" charset="0"/>
              </a:rPr>
              <a:t>"To be is to be in relations."</a:t>
            </a:r>
          </a:p>
        </p:txBody>
      </p:sp>
      <p:sp>
        <p:nvSpPr>
          <p:cNvPr id="39" name="文本框 38"/>
          <p:cNvSpPr txBox="1"/>
          <p:nvPr/>
        </p:nvSpPr>
        <p:spPr>
          <a:xfrm>
            <a:off x="2434590" y="3146425"/>
            <a:ext cx="7649210" cy="368300"/>
          </a:xfrm>
          <a:prstGeom prst="rect">
            <a:avLst/>
          </a:prstGeom>
          <a:noFill/>
        </p:spPr>
        <p:txBody>
          <a:bodyPr wrap="square" rtlCol="0">
            <a:spAutoFit/>
          </a:bodyPr>
          <a:lstStyle/>
          <a:p>
            <a:pPr algn="just" fontAlgn="auto"/>
            <a:r>
              <a:rPr lang="zh-CN" altLang="en-US">
                <a:latin typeface="黑体" panose="02010609060101010101" charset="-122"/>
                <a:ea typeface="黑体" panose="02010609060101010101" charset="-122"/>
              </a:rPr>
              <a:t>请输入标题</a:t>
            </a:r>
          </a:p>
        </p:txBody>
      </p:sp>
      <p:sp>
        <p:nvSpPr>
          <p:cNvPr id="40" name="圆角矩形 39"/>
          <p:cNvSpPr/>
          <p:nvPr/>
        </p:nvSpPr>
        <p:spPr>
          <a:xfrm>
            <a:off x="958215" y="4850765"/>
            <a:ext cx="10274935" cy="1408430"/>
          </a:xfrm>
          <a:prstGeom prst="roundRect">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103630" y="4919980"/>
            <a:ext cx="1269365" cy="1269365"/>
            <a:chOff x="1773" y="2149"/>
            <a:chExt cx="1999" cy="1999"/>
          </a:xfrm>
        </p:grpSpPr>
        <p:pic>
          <p:nvPicPr>
            <p:cNvPr id="43" name="图片 42" descr="flower-3875_192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1773" y="2149"/>
              <a:ext cx="1999" cy="1999"/>
            </a:xfrm>
            <a:prstGeom prst="rect">
              <a:avLst/>
            </a:prstGeom>
          </p:spPr>
        </p:pic>
        <p:sp>
          <p:nvSpPr>
            <p:cNvPr id="46" name="文本框 45"/>
            <p:cNvSpPr txBox="1"/>
            <p:nvPr/>
          </p:nvSpPr>
          <p:spPr>
            <a:xfrm>
              <a:off x="2235" y="2692"/>
              <a:ext cx="895" cy="822"/>
            </a:xfrm>
            <a:prstGeom prst="rect">
              <a:avLst/>
            </a:prstGeom>
            <a:noFill/>
          </p:spPr>
          <p:txBody>
            <a:bodyPr wrap="square" rtlCol="0">
              <a:spAutoFit/>
              <a:scene3d>
                <a:camera prst="orthographicFront"/>
                <a:lightRig rig="threePt" dir="t"/>
              </a:scene3d>
            </a:bodyPr>
            <a:lstStyle/>
            <a:p>
              <a:pPr algn="ctr"/>
              <a:r>
                <a:rPr lang="en-US" altLang="zh-CN"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03</a:t>
              </a:r>
            </a:p>
          </p:txBody>
        </p:sp>
      </p:grpSp>
      <p:sp>
        <p:nvSpPr>
          <p:cNvPr id="51" name="文本框 50"/>
          <p:cNvSpPr txBox="1"/>
          <p:nvPr/>
        </p:nvSpPr>
        <p:spPr>
          <a:xfrm>
            <a:off x="2372995" y="5319395"/>
            <a:ext cx="8763635" cy="922020"/>
          </a:xfrm>
          <a:prstGeom prst="rect">
            <a:avLst/>
          </a:prstGeom>
          <a:noFill/>
        </p:spPr>
        <p:txBody>
          <a:bodyPr wrap="square" rtlCol="0">
            <a:spAutoFit/>
          </a:bodyPr>
          <a:lstStyle/>
          <a:p>
            <a:pPr algn="just" fontAlgn="auto"/>
            <a:r>
              <a:rPr lang="zh-CN" altLang="en-US">
                <a:solidFill>
                  <a:schemeClr val="bg1">
                    <a:lumMod val="50000"/>
                  </a:schemeClr>
                </a:solidFill>
                <a:latin typeface="Times New Roman" panose="02020603050405020304" charset="0"/>
                <a:cs typeface="Times New Roman" panose="02020603050405020304" charset="0"/>
              </a:rPr>
              <a:t>To be or not to be--to live intensely and richly, merely to exist, that depends on ourselves. Let widen and intensify our relations. While we live, let live!</a:t>
            </a:r>
          </a:p>
          <a:p>
            <a:pPr algn="just" fontAlgn="auto"/>
            <a:r>
              <a:rPr lang="zh-CN" altLang="en-US">
                <a:solidFill>
                  <a:schemeClr val="bg1">
                    <a:lumMod val="50000"/>
                  </a:schemeClr>
                </a:solidFill>
                <a:latin typeface="Times New Roman" panose="02020603050405020304" charset="0"/>
                <a:cs typeface="Times New Roman" panose="02020603050405020304" charset="0"/>
              </a:rPr>
              <a:t>"To be is to be in relations."</a:t>
            </a:r>
          </a:p>
        </p:txBody>
      </p:sp>
      <p:sp>
        <p:nvSpPr>
          <p:cNvPr id="53" name="文本框 52"/>
          <p:cNvSpPr txBox="1"/>
          <p:nvPr/>
        </p:nvSpPr>
        <p:spPr>
          <a:xfrm>
            <a:off x="2433955" y="4952365"/>
            <a:ext cx="7649210" cy="368300"/>
          </a:xfrm>
          <a:prstGeom prst="rect">
            <a:avLst/>
          </a:prstGeom>
          <a:noFill/>
        </p:spPr>
        <p:txBody>
          <a:bodyPr wrap="square" rtlCol="0">
            <a:spAutoFit/>
          </a:bodyPr>
          <a:lstStyle/>
          <a:p>
            <a:pPr algn="just" fontAlgn="auto"/>
            <a:r>
              <a:rPr lang="zh-CN" altLang="en-US">
                <a:latin typeface="黑体" panose="02010609060101010101" charset="-122"/>
                <a:ea typeface="黑体" panose="02010609060101010101" charset="-122"/>
              </a:rPr>
              <a:t>请输入标题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35" y="-12700"/>
            <a:ext cx="12192635" cy="6883400"/>
            <a:chOff x="-1" y="-20"/>
            <a:chExt cx="19201" cy="10840"/>
          </a:xfrm>
        </p:grpSpPr>
        <p:grpSp>
          <p:nvGrpSpPr>
            <p:cNvPr id="11" name="组合 10"/>
            <p:cNvGrpSpPr/>
            <p:nvPr/>
          </p:nvGrpSpPr>
          <p:grpSpPr>
            <a:xfrm flipH="1">
              <a:off x="17806" y="-20"/>
              <a:ext cx="1395" cy="10819"/>
              <a:chOff x="-1" y="0"/>
              <a:chExt cx="1395" cy="10819"/>
            </a:xfrm>
          </p:grpSpPr>
          <p:pic>
            <p:nvPicPr>
              <p:cNvPr id="12" name="图片 11" descr="frame-6538121_1920"/>
              <p:cNvPicPr/>
              <p:nvPr>
                <p:custDataLst>
                  <p:tags r:id="rId1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3" name="图片 12" descr="frame-6538121_1920"/>
              <p:cNvPicPr>
                <a:picLocks noChangeAspect="1"/>
              </p:cNvPicPr>
              <p:nvPr>
                <p:custDataLst>
                  <p:tags r:id="rId19"/>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4" name="图片 13" descr="frame-6538121_1920"/>
              <p:cNvPicPr/>
              <p:nvPr>
                <p:custDataLst>
                  <p:tags r:id="rId20"/>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0" name="组合 9"/>
            <p:cNvGrpSpPr/>
            <p:nvPr/>
          </p:nvGrpSpPr>
          <p:grpSpPr>
            <a:xfrm>
              <a:off x="-1" y="0"/>
              <a:ext cx="1395" cy="10819"/>
              <a:chOff x="-1" y="0"/>
              <a:chExt cx="1395" cy="10819"/>
            </a:xfrm>
          </p:grpSpPr>
          <p:pic>
            <p:nvPicPr>
              <p:cNvPr id="7" name="图片 6" descr="frame-6538121_1920"/>
              <p:cNvPicPr/>
              <p:nvPr>
                <p:custDataLst>
                  <p:tags r:id="rId1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8" name="图片 7" descr="frame-6538121_1920"/>
              <p:cNvPicPr>
                <a:picLocks noChangeAspect="1"/>
              </p:cNvPicPr>
              <p:nvPr>
                <p:custDataLst>
                  <p:tags r:id="rId16"/>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9" name="图片 8" descr="frame-6538121_1920"/>
              <p:cNvPicPr/>
              <p:nvPr>
                <p:custDataLst>
                  <p:tags r:id="rId17"/>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5" name="组合 14"/>
            <p:cNvGrpSpPr/>
            <p:nvPr/>
          </p:nvGrpSpPr>
          <p:grpSpPr>
            <a:xfrm rot="5400000">
              <a:off x="5719" y="-4713"/>
              <a:ext cx="1395" cy="10819"/>
              <a:chOff x="-1" y="0"/>
              <a:chExt cx="1395" cy="10819"/>
            </a:xfrm>
          </p:grpSpPr>
          <p:pic>
            <p:nvPicPr>
              <p:cNvPr id="16" name="图片 15" descr="frame-6538121_1920"/>
              <p:cNvPicPr/>
              <p:nvPr>
                <p:custDataLst>
                  <p:tags r:id="rId12"/>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7" name="图片 16" descr="frame-6538121_1920"/>
              <p:cNvPicPr>
                <a:picLocks noChangeAspect="1"/>
              </p:cNvPicPr>
              <p:nvPr>
                <p:custDataLst>
                  <p:tags r:id="rId13"/>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8" name="图片 17" descr="frame-6538121_1920"/>
              <p:cNvPicPr/>
              <p:nvPr>
                <p:custDataLst>
                  <p:tags r:id="rId14"/>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9" name="组合 18"/>
            <p:cNvGrpSpPr/>
            <p:nvPr/>
          </p:nvGrpSpPr>
          <p:grpSpPr>
            <a:xfrm rot="16200000" flipV="1">
              <a:off x="5719" y="4694"/>
              <a:ext cx="1395" cy="10819"/>
              <a:chOff x="-1" y="0"/>
              <a:chExt cx="1395" cy="10819"/>
            </a:xfrm>
          </p:grpSpPr>
          <p:pic>
            <p:nvPicPr>
              <p:cNvPr id="20" name="图片 19" descr="frame-6538121_1920"/>
              <p:cNvPicPr/>
              <p:nvPr>
                <p:custDataLst>
                  <p:tags r:id="rId9"/>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21" name="图片 20" descr="frame-6538121_1920"/>
              <p:cNvPicPr>
                <a:picLocks noChangeAspect="1"/>
              </p:cNvPicPr>
              <p:nvPr>
                <p:custDataLst>
                  <p:tags r:id="rId10"/>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22" name="图片 21" descr="frame-6538121_1920"/>
              <p:cNvPicPr/>
              <p:nvPr>
                <p:custDataLst>
                  <p:tags r:id="rId11"/>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pic>
          <p:nvPicPr>
            <p:cNvPr id="23" name="图片 22" descr="frame-6538121_1920"/>
            <p:cNvPicPr/>
            <p:nvPr>
              <p:custDataLst>
                <p:tags r:id="rId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1458" y="-20"/>
              <a:ext cx="3813" cy="1394"/>
            </a:xfrm>
            <a:prstGeom prst="rect">
              <a:avLst/>
            </a:prstGeom>
          </p:spPr>
        </p:pic>
        <p:pic>
          <p:nvPicPr>
            <p:cNvPr id="24" name="图片 23" descr="frame-6538121_1920"/>
            <p:cNvPicPr/>
            <p:nvPr>
              <p:custDataLst>
                <p:tags r:id="rId6"/>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4603" y="-20"/>
              <a:ext cx="3813" cy="1394"/>
            </a:xfrm>
            <a:prstGeom prst="rect">
              <a:avLst/>
            </a:prstGeom>
          </p:spPr>
        </p:pic>
        <p:pic>
          <p:nvPicPr>
            <p:cNvPr id="25" name="图片 24" descr="frame-6538121_1920"/>
            <p:cNvPicPr/>
            <p:nvPr>
              <p:custDataLst>
                <p:tags r:id="rId7"/>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1827" y="9406"/>
              <a:ext cx="3813" cy="1394"/>
            </a:xfrm>
            <a:prstGeom prst="rect">
              <a:avLst/>
            </a:prstGeom>
          </p:spPr>
        </p:pic>
        <p:pic>
          <p:nvPicPr>
            <p:cNvPr id="26" name="图片 25" descr="frame-6538121_1920"/>
            <p:cNvPicPr/>
            <p:nvPr>
              <p:custDataLst>
                <p:tags r:id="rId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4603" y="9426"/>
              <a:ext cx="3813" cy="1394"/>
            </a:xfrm>
            <a:prstGeom prst="rect">
              <a:avLst/>
            </a:prstGeom>
          </p:spPr>
        </p:pic>
      </p:grpSp>
      <p:pic>
        <p:nvPicPr>
          <p:cNvPr id="29" name="图片 28" descr="frame-6538121_1920"/>
          <p:cNvPicPr>
            <a:picLocks noChangeAspect="1"/>
          </p:cNvPicPr>
          <p:nvPr>
            <p:custDataLst>
              <p:tags r:id="rId1"/>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5400000" flipH="1">
            <a:off x="8251307" y="2847113"/>
            <a:ext cx="3169576" cy="1152000"/>
          </a:xfrm>
          <a:prstGeom prst="rect">
            <a:avLst/>
          </a:prstGeom>
        </p:spPr>
      </p:pic>
      <p:pic>
        <p:nvPicPr>
          <p:cNvPr id="31" name="图片 30" descr="frame-6538121_1920"/>
          <p:cNvPicPr>
            <a:picLocks noChangeAspect="1"/>
          </p:cNvPicPr>
          <p:nvPr>
            <p:custDataLst>
              <p:tags r:id="rId2"/>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6200000">
            <a:off x="764657" y="2852828"/>
            <a:ext cx="3169576" cy="1152000"/>
          </a:xfrm>
          <a:prstGeom prst="rect">
            <a:avLst/>
          </a:prstGeom>
        </p:spPr>
      </p:pic>
      <p:pic>
        <p:nvPicPr>
          <p:cNvPr id="33" name="图片 32" descr="frame-6538121_1920"/>
          <p:cNvPicPr>
            <a:picLocks noChangeAspect="1"/>
          </p:cNvPicPr>
          <p:nvPr>
            <p:custDataLst>
              <p:tags r:id="rId3"/>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a:off x="4420870" y="5061585"/>
            <a:ext cx="3169285" cy="911860"/>
          </a:xfrm>
          <a:prstGeom prst="rect">
            <a:avLst/>
          </a:prstGeom>
        </p:spPr>
      </p:pic>
      <p:pic>
        <p:nvPicPr>
          <p:cNvPr id="34" name="图片 33" descr="frame-6538121_1920"/>
          <p:cNvPicPr>
            <a:picLocks noChangeAspect="1"/>
          </p:cNvPicPr>
          <p:nvPr>
            <p:custDataLst>
              <p:tags r:id="rId4"/>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flipV="1">
            <a:off x="4420870" y="855980"/>
            <a:ext cx="3169285" cy="911860"/>
          </a:xfrm>
          <a:prstGeom prst="rect">
            <a:avLst/>
          </a:prstGeom>
        </p:spPr>
      </p:pic>
      <p:sp>
        <p:nvSpPr>
          <p:cNvPr id="38" name="文本框 37"/>
          <p:cNvSpPr txBox="1"/>
          <p:nvPr/>
        </p:nvSpPr>
        <p:spPr>
          <a:xfrm>
            <a:off x="4446270" y="2010093"/>
            <a:ext cx="3197860" cy="1322070"/>
          </a:xfrm>
          <a:prstGeom prst="rect">
            <a:avLst/>
          </a:prstGeom>
          <a:noFill/>
        </p:spPr>
        <p:txBody>
          <a:bodyPr wrap="square" rtlCol="0" anchor="ctr" anchorCtr="0">
            <a:spAutoFit/>
          </a:bodyPr>
          <a:lstStyle/>
          <a:p>
            <a:pPr algn="ctr" fontAlgn="ctr"/>
            <a:r>
              <a:rPr lang="en-US" altLang="zh-CN" sz="8000" u="sng">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03</a:t>
            </a:r>
          </a:p>
        </p:txBody>
      </p:sp>
      <p:sp>
        <p:nvSpPr>
          <p:cNvPr id="39" name="文本框 38"/>
          <p:cNvSpPr txBox="1"/>
          <p:nvPr/>
        </p:nvSpPr>
        <p:spPr>
          <a:xfrm>
            <a:off x="3084830" y="3455670"/>
            <a:ext cx="6015355" cy="645160"/>
          </a:xfrm>
          <a:prstGeom prst="rect">
            <a:avLst/>
          </a:prstGeom>
          <a:noFill/>
        </p:spPr>
        <p:txBody>
          <a:bodyPr wrap="square" rtlCol="0">
            <a:spAutoFit/>
          </a:bodyPr>
          <a:lstStyle/>
          <a:p>
            <a:pPr algn="ctr"/>
            <a:r>
              <a:rPr lang="zh-CN" altLang="en-US" sz="36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ox(in)">
                                      <p:cBhvr>
                                        <p:cTn id="7" dur="20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 calcmode="lin" valueType="num">
                                      <p:cBhvr additive="base">
                                        <p:cTn id="12"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26085" y="2548890"/>
            <a:ext cx="1483360" cy="1421130"/>
            <a:chOff x="2068" y="3954"/>
            <a:chExt cx="2336" cy="2238"/>
          </a:xfrm>
        </p:grpSpPr>
        <p:pic>
          <p:nvPicPr>
            <p:cNvPr id="2" name="内容占位符 3" descr="C:/Users/Sunna/AppData/Local/Temp/picturecompress_20211019231018/output_1.pngoutput_1"/>
            <p:cNvPicPr>
              <a:picLocks noChangeAspect="1"/>
            </p:cNvPicPr>
            <p:nvPr>
              <p:custDataLst>
                <p:tags r:id="rId15"/>
              </p:custDataLst>
            </p:nvPr>
          </p:nvPicPr>
          <p:blipFill>
            <a:blip r:embed="rId18">
              <a:alphaModFix amt="40000"/>
            </a:blip>
            <a:srcRect l="28693" t="2213" r="57440" b="87943"/>
            <a:stretch>
              <a:fillRect/>
            </a:stretch>
          </p:blipFill>
          <p:spPr>
            <a:xfrm>
              <a:off x="2068" y="3954"/>
              <a:ext cx="2336" cy="1063"/>
            </a:xfrm>
            <a:prstGeom prst="rect">
              <a:avLst/>
            </a:prstGeom>
          </p:spPr>
        </p:pic>
        <p:pic>
          <p:nvPicPr>
            <p:cNvPr id="6" name="内容占位符 3" descr="C:/Users/Sunna/AppData/Local/Temp/picturecompress_20211019231018/output_1.pngoutput_1"/>
            <p:cNvPicPr>
              <a:picLocks noChangeAspect="1"/>
            </p:cNvPicPr>
            <p:nvPr>
              <p:custDataLst>
                <p:tags r:id="rId16"/>
              </p:custDataLst>
            </p:nvPr>
          </p:nvPicPr>
          <p:blipFill>
            <a:blip r:embed="rId18">
              <a:alphaModFix amt="40000"/>
            </a:blip>
            <a:srcRect l="28693" t="2213" r="57440" b="87943"/>
            <a:stretch>
              <a:fillRect/>
            </a:stretch>
          </p:blipFill>
          <p:spPr>
            <a:xfrm flipV="1">
              <a:off x="2068" y="5130"/>
              <a:ext cx="2336" cy="1063"/>
            </a:xfrm>
            <a:prstGeom prst="rect">
              <a:avLst/>
            </a:prstGeom>
          </p:spPr>
        </p:pic>
      </p:grpSp>
      <p:sp>
        <p:nvSpPr>
          <p:cNvPr id="58" name="矩形 57"/>
          <p:cNvSpPr/>
          <p:nvPr/>
        </p:nvSpPr>
        <p:spPr>
          <a:xfrm>
            <a:off x="3875405" y="24003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69740" y="24003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grpSp>
        <p:nvGrpSpPr>
          <p:cNvPr id="8" name="组合 7"/>
          <p:cNvGrpSpPr/>
          <p:nvPr/>
        </p:nvGrpSpPr>
        <p:grpSpPr>
          <a:xfrm>
            <a:off x="3650615" y="2548890"/>
            <a:ext cx="1483360" cy="1421130"/>
            <a:chOff x="2068" y="3954"/>
            <a:chExt cx="2336" cy="2238"/>
          </a:xfrm>
        </p:grpSpPr>
        <p:pic>
          <p:nvPicPr>
            <p:cNvPr id="9" name="内容占位符 3" descr="C:/Users/Sunna/AppData/Local/Temp/picturecompress_20211019231018/output_1.pngoutput_1"/>
            <p:cNvPicPr>
              <a:picLocks noChangeAspect="1"/>
            </p:cNvPicPr>
            <p:nvPr>
              <p:custDataLst>
                <p:tags r:id="rId13"/>
              </p:custDataLst>
            </p:nvPr>
          </p:nvPicPr>
          <p:blipFill>
            <a:blip r:embed="rId18">
              <a:alphaModFix amt="40000"/>
            </a:blip>
            <a:srcRect l="28693" t="2213" r="57440" b="87943"/>
            <a:stretch>
              <a:fillRect/>
            </a:stretch>
          </p:blipFill>
          <p:spPr>
            <a:xfrm>
              <a:off x="2068" y="3954"/>
              <a:ext cx="2336" cy="1063"/>
            </a:xfrm>
            <a:prstGeom prst="rect">
              <a:avLst/>
            </a:prstGeom>
          </p:spPr>
        </p:pic>
        <p:pic>
          <p:nvPicPr>
            <p:cNvPr id="10" name="内容占位符 3" descr="C:/Users/Sunna/AppData/Local/Temp/picturecompress_20211019231018/output_1.pngoutput_1"/>
            <p:cNvPicPr>
              <a:picLocks noChangeAspect="1"/>
            </p:cNvPicPr>
            <p:nvPr>
              <p:custDataLst>
                <p:tags r:id="rId14"/>
              </p:custDataLst>
            </p:nvPr>
          </p:nvPicPr>
          <p:blipFill>
            <a:blip r:embed="rId18">
              <a:alphaModFix amt="40000"/>
            </a:blip>
            <a:srcRect l="28693" t="2213" r="57440" b="87943"/>
            <a:stretch>
              <a:fillRect/>
            </a:stretch>
          </p:blipFill>
          <p:spPr>
            <a:xfrm flipV="1">
              <a:off x="2068" y="5130"/>
              <a:ext cx="2336" cy="1063"/>
            </a:xfrm>
            <a:prstGeom prst="rect">
              <a:avLst/>
            </a:prstGeom>
          </p:spPr>
        </p:pic>
      </p:grpSp>
      <p:sp>
        <p:nvSpPr>
          <p:cNvPr id="11" name="矩形 10"/>
          <p:cNvSpPr/>
          <p:nvPr/>
        </p:nvSpPr>
        <p:spPr>
          <a:xfrm>
            <a:off x="0" y="3220085"/>
            <a:ext cx="12150725" cy="75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nvGrpSpPr>
          <p:cNvPr id="12" name="组合 11"/>
          <p:cNvGrpSpPr/>
          <p:nvPr/>
        </p:nvGrpSpPr>
        <p:grpSpPr>
          <a:xfrm>
            <a:off x="7196455" y="2548890"/>
            <a:ext cx="1483360" cy="1421130"/>
            <a:chOff x="2068" y="3954"/>
            <a:chExt cx="2336" cy="2238"/>
          </a:xfrm>
        </p:grpSpPr>
        <p:pic>
          <p:nvPicPr>
            <p:cNvPr id="13" name="内容占位符 3" descr="C:/Users/Sunna/AppData/Local/Temp/picturecompress_20211019231018/output_1.pngoutput_1"/>
            <p:cNvPicPr>
              <a:picLocks noChangeAspect="1"/>
            </p:cNvPicPr>
            <p:nvPr>
              <p:custDataLst>
                <p:tags r:id="rId11"/>
              </p:custDataLst>
            </p:nvPr>
          </p:nvPicPr>
          <p:blipFill>
            <a:blip r:embed="rId18">
              <a:alphaModFix amt="40000"/>
            </a:blip>
            <a:srcRect l="28693" t="2213" r="57440" b="87943"/>
            <a:stretch>
              <a:fillRect/>
            </a:stretch>
          </p:blipFill>
          <p:spPr>
            <a:xfrm>
              <a:off x="2068" y="3954"/>
              <a:ext cx="2336" cy="1063"/>
            </a:xfrm>
            <a:prstGeom prst="rect">
              <a:avLst/>
            </a:prstGeom>
          </p:spPr>
        </p:pic>
        <p:pic>
          <p:nvPicPr>
            <p:cNvPr id="14" name="内容占位符 3" descr="C:/Users/Sunna/AppData/Local/Temp/picturecompress_20211019231018/output_1.pngoutput_1"/>
            <p:cNvPicPr>
              <a:picLocks noChangeAspect="1"/>
            </p:cNvPicPr>
            <p:nvPr>
              <p:custDataLst>
                <p:tags r:id="rId12"/>
              </p:custDataLst>
            </p:nvPr>
          </p:nvPicPr>
          <p:blipFill>
            <a:blip r:embed="rId18">
              <a:alphaModFix amt="40000"/>
            </a:blip>
            <a:srcRect l="28693" t="2213" r="57440" b="87943"/>
            <a:stretch>
              <a:fillRect/>
            </a:stretch>
          </p:blipFill>
          <p:spPr>
            <a:xfrm flipV="1">
              <a:off x="2068" y="5130"/>
              <a:ext cx="2336" cy="1063"/>
            </a:xfrm>
            <a:prstGeom prst="rect">
              <a:avLst/>
            </a:prstGeom>
          </p:spPr>
        </p:pic>
      </p:grpSp>
      <p:grpSp>
        <p:nvGrpSpPr>
          <p:cNvPr id="15" name="组合 14"/>
          <p:cNvGrpSpPr/>
          <p:nvPr/>
        </p:nvGrpSpPr>
        <p:grpSpPr>
          <a:xfrm>
            <a:off x="10667365" y="2548890"/>
            <a:ext cx="1483360" cy="1421130"/>
            <a:chOff x="2068" y="3954"/>
            <a:chExt cx="2336" cy="2238"/>
          </a:xfrm>
        </p:grpSpPr>
        <p:pic>
          <p:nvPicPr>
            <p:cNvPr id="16" name="内容占位符 3" descr="C:/Users/Sunna/AppData/Local/Temp/picturecompress_20211019231018/output_1.pngoutput_1"/>
            <p:cNvPicPr>
              <a:picLocks noChangeAspect="1"/>
            </p:cNvPicPr>
            <p:nvPr>
              <p:custDataLst>
                <p:tags r:id="rId9"/>
              </p:custDataLst>
            </p:nvPr>
          </p:nvPicPr>
          <p:blipFill>
            <a:blip r:embed="rId18">
              <a:alphaModFix amt="40000"/>
            </a:blip>
            <a:srcRect l="28693" t="2213" r="57440" b="87943"/>
            <a:stretch>
              <a:fillRect/>
            </a:stretch>
          </p:blipFill>
          <p:spPr>
            <a:xfrm>
              <a:off x="2068" y="3954"/>
              <a:ext cx="2336" cy="1063"/>
            </a:xfrm>
            <a:prstGeom prst="rect">
              <a:avLst/>
            </a:prstGeom>
          </p:spPr>
        </p:pic>
        <p:pic>
          <p:nvPicPr>
            <p:cNvPr id="17" name="内容占位符 3" descr="C:/Users/Sunna/AppData/Local/Temp/picturecompress_20211019231018/output_1.pngoutput_1"/>
            <p:cNvPicPr>
              <a:picLocks noChangeAspect="1"/>
            </p:cNvPicPr>
            <p:nvPr>
              <p:custDataLst>
                <p:tags r:id="rId10"/>
              </p:custDataLst>
            </p:nvPr>
          </p:nvPicPr>
          <p:blipFill>
            <a:blip r:embed="rId18">
              <a:alphaModFix amt="40000"/>
            </a:blip>
            <a:srcRect l="28693" t="2213" r="57440" b="87943"/>
            <a:stretch>
              <a:fillRect/>
            </a:stretch>
          </p:blipFill>
          <p:spPr>
            <a:xfrm flipV="1">
              <a:off x="2068" y="5130"/>
              <a:ext cx="2336" cy="1063"/>
            </a:xfrm>
            <a:prstGeom prst="rect">
              <a:avLst/>
            </a:prstGeom>
          </p:spPr>
        </p:pic>
      </p:grpSp>
      <p:cxnSp>
        <p:nvCxnSpPr>
          <p:cNvPr id="18" name="直接箭头连接符 17"/>
          <p:cNvCxnSpPr/>
          <p:nvPr/>
        </p:nvCxnSpPr>
        <p:spPr>
          <a:xfrm flipH="1" flipV="1">
            <a:off x="2687320" y="2586355"/>
            <a:ext cx="10160" cy="608965"/>
          </a:xfrm>
          <a:prstGeom prst="straightConnector1">
            <a:avLst/>
          </a:prstGeom>
          <a:ln w="28575" cmpd="dbl">
            <a:solidFill>
              <a:schemeClr val="accent6">
                <a:lumMod val="60000"/>
                <a:lumOff val="40000"/>
              </a:schemeClr>
            </a:solidFill>
            <a:prstDash val="lgDash"/>
            <a:tailEnd type="arrow" w="med" len="med"/>
          </a:ln>
        </p:spPr>
        <p:style>
          <a:lnRef idx="3">
            <a:schemeClr val="accent6"/>
          </a:lnRef>
          <a:fillRef idx="0">
            <a:schemeClr val="accent6"/>
          </a:fillRef>
          <a:effectRef idx="2">
            <a:schemeClr val="accent6"/>
          </a:effectRef>
          <a:fontRef idx="minor">
            <a:schemeClr val="tx1"/>
          </a:fontRef>
        </p:style>
      </p:cxnSp>
      <p:sp>
        <p:nvSpPr>
          <p:cNvPr id="20" name="文本框 19"/>
          <p:cNvSpPr txBox="1"/>
          <p:nvPr/>
        </p:nvSpPr>
        <p:spPr>
          <a:xfrm>
            <a:off x="318770" y="1056005"/>
            <a:ext cx="4815205" cy="1198880"/>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cxnSp>
        <p:nvCxnSpPr>
          <p:cNvPr id="21" name="直接箭头连接符 20"/>
          <p:cNvCxnSpPr/>
          <p:nvPr/>
        </p:nvCxnSpPr>
        <p:spPr>
          <a:xfrm flipH="1" flipV="1">
            <a:off x="9668510" y="2611120"/>
            <a:ext cx="10160" cy="608965"/>
          </a:xfrm>
          <a:prstGeom prst="straightConnector1">
            <a:avLst/>
          </a:prstGeom>
          <a:ln w="28575" cmpd="dbl">
            <a:solidFill>
              <a:schemeClr val="accent6">
                <a:lumMod val="60000"/>
                <a:lumOff val="40000"/>
              </a:schemeClr>
            </a:solidFill>
            <a:prstDash val="lgDash"/>
            <a:tailEnd type="arrow" w="med" len="med"/>
          </a:ln>
        </p:spPr>
        <p:style>
          <a:lnRef idx="3">
            <a:schemeClr val="accent6"/>
          </a:lnRef>
          <a:fillRef idx="0">
            <a:schemeClr val="accent6"/>
          </a:fillRef>
          <a:effectRef idx="2">
            <a:schemeClr val="accent6"/>
          </a:effectRef>
          <a:fontRef idx="minor">
            <a:schemeClr val="tx1"/>
          </a:fontRef>
        </p:style>
      </p:cxnSp>
      <p:sp>
        <p:nvSpPr>
          <p:cNvPr id="22" name="文本框 21"/>
          <p:cNvSpPr txBox="1"/>
          <p:nvPr/>
        </p:nvSpPr>
        <p:spPr>
          <a:xfrm>
            <a:off x="7018655" y="1056005"/>
            <a:ext cx="4798695" cy="1198880"/>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cxnSp>
        <p:nvCxnSpPr>
          <p:cNvPr id="23" name="直接箭头连接符 22"/>
          <p:cNvCxnSpPr/>
          <p:nvPr/>
        </p:nvCxnSpPr>
        <p:spPr>
          <a:xfrm flipH="1">
            <a:off x="6090920" y="3295650"/>
            <a:ext cx="10160" cy="608965"/>
          </a:xfrm>
          <a:prstGeom prst="straightConnector1">
            <a:avLst/>
          </a:prstGeom>
          <a:ln w="28575" cmpd="dbl">
            <a:solidFill>
              <a:schemeClr val="accent6">
                <a:lumMod val="60000"/>
                <a:lumOff val="40000"/>
              </a:schemeClr>
            </a:solidFill>
            <a:prstDash val="lgDash"/>
            <a:tailEnd type="arrow" w="med" len="med"/>
          </a:ln>
        </p:spPr>
        <p:style>
          <a:lnRef idx="3">
            <a:schemeClr val="accent6"/>
          </a:lnRef>
          <a:fillRef idx="0">
            <a:schemeClr val="accent6"/>
          </a:fillRef>
          <a:effectRef idx="2">
            <a:schemeClr val="accent6"/>
          </a:effectRef>
          <a:fontRef idx="minor">
            <a:schemeClr val="tx1"/>
          </a:fontRef>
        </p:style>
      </p:cxnSp>
      <p:sp>
        <p:nvSpPr>
          <p:cNvPr id="24" name="文本框 23"/>
          <p:cNvSpPr txBox="1"/>
          <p:nvPr/>
        </p:nvSpPr>
        <p:spPr>
          <a:xfrm>
            <a:off x="1146810" y="4117975"/>
            <a:ext cx="10306685" cy="175323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p>
          <a:p>
            <a:pPr algn="just" fontAlgn="auto"/>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dirty="0"/>
          </a:p>
          <a:p>
            <a:pPr algn="just" fontAlgn="auto"/>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dirty="0"/>
          </a:p>
        </p:txBody>
      </p:sp>
      <p:sp>
        <p:nvSpPr>
          <p:cNvPr id="25" name="文本框 24"/>
          <p:cNvSpPr txBox="1"/>
          <p:nvPr/>
        </p:nvSpPr>
        <p:spPr>
          <a:xfrm>
            <a:off x="1992630" y="3380740"/>
            <a:ext cx="1399540"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rPr>
              <a:t>请输入标题</a:t>
            </a:r>
          </a:p>
        </p:txBody>
      </p:sp>
      <p:sp>
        <p:nvSpPr>
          <p:cNvPr id="26" name="文本框 25"/>
          <p:cNvSpPr txBox="1"/>
          <p:nvPr/>
        </p:nvSpPr>
        <p:spPr>
          <a:xfrm>
            <a:off x="5396230" y="2713990"/>
            <a:ext cx="1399540"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rPr>
              <a:t>请输入标题</a:t>
            </a:r>
          </a:p>
        </p:txBody>
      </p:sp>
      <p:sp>
        <p:nvSpPr>
          <p:cNvPr id="27" name="文本框 26"/>
          <p:cNvSpPr txBox="1"/>
          <p:nvPr/>
        </p:nvSpPr>
        <p:spPr>
          <a:xfrm>
            <a:off x="8973820" y="3376295"/>
            <a:ext cx="1399540"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rPr>
              <a:t>请输入标题</a:t>
            </a:r>
          </a:p>
        </p:txBody>
      </p:sp>
      <p:pic>
        <p:nvPicPr>
          <p:cNvPr id="29" name="内容占位符 3" descr="C:/Users/Sunna/AppData/Local/Temp/picturecompress_20211019231018/output_1.pngoutput_1"/>
          <p:cNvPicPr>
            <a:picLocks noChangeAspect="1"/>
          </p:cNvPicPr>
          <p:nvPr>
            <p:custDataLst>
              <p:tags r:id="rId1"/>
            </p:custDataLst>
          </p:nvPr>
        </p:nvPicPr>
        <p:blipFill>
          <a:blip r:embed="rId18">
            <a:alphaModFix amt="40000"/>
          </a:blip>
          <a:srcRect l="68875" t="85350" r="21192" b="2065"/>
          <a:stretch>
            <a:fillRect/>
          </a:stretch>
        </p:blipFill>
        <p:spPr>
          <a:xfrm flipV="1">
            <a:off x="4635500" y="6135370"/>
            <a:ext cx="573405" cy="722630"/>
          </a:xfrm>
          <a:prstGeom prst="rect">
            <a:avLst/>
          </a:prstGeom>
        </p:spPr>
      </p:pic>
      <p:pic>
        <p:nvPicPr>
          <p:cNvPr id="37" name="内容占位符 3" descr="C:/Users/Sunna/AppData/Local/Temp/picturecompress_20211019231018/output_1.pngoutput_1"/>
          <p:cNvPicPr>
            <a:picLocks noChangeAspect="1"/>
          </p:cNvPicPr>
          <p:nvPr>
            <p:custDataLst>
              <p:tags r:id="rId2"/>
            </p:custDataLst>
          </p:nvPr>
        </p:nvPicPr>
        <p:blipFill>
          <a:blip r:embed="rId18">
            <a:alphaModFix amt="40000"/>
          </a:blip>
          <a:srcRect l="68875" t="85350" r="21192" b="2065"/>
          <a:stretch>
            <a:fillRect/>
          </a:stretch>
        </p:blipFill>
        <p:spPr>
          <a:xfrm flipH="1" flipV="1">
            <a:off x="7203440" y="6152515"/>
            <a:ext cx="578485" cy="728980"/>
          </a:xfrm>
          <a:prstGeom prst="rect">
            <a:avLst/>
          </a:prstGeom>
        </p:spPr>
      </p:pic>
      <p:pic>
        <p:nvPicPr>
          <p:cNvPr id="38" name="内容占位符 3" descr="C:/Users/Sunna/AppData/Local/Temp/picturecompress_20211019231018/output_1.pngoutput_1"/>
          <p:cNvPicPr>
            <a:picLocks noChangeAspect="1"/>
          </p:cNvPicPr>
          <p:nvPr>
            <p:custDataLst>
              <p:tags r:id="rId3"/>
            </p:custDataLst>
          </p:nvPr>
        </p:nvPicPr>
        <p:blipFill>
          <a:blip r:embed="rId18">
            <a:alphaModFix amt="40000"/>
          </a:blip>
          <a:srcRect l="68875" t="85350" r="21192" b="2065"/>
          <a:stretch>
            <a:fillRect/>
          </a:stretch>
        </p:blipFill>
        <p:spPr>
          <a:xfrm flipV="1">
            <a:off x="9556750" y="6139180"/>
            <a:ext cx="588645" cy="742315"/>
          </a:xfrm>
          <a:prstGeom prst="rect">
            <a:avLst/>
          </a:prstGeom>
        </p:spPr>
      </p:pic>
      <p:pic>
        <p:nvPicPr>
          <p:cNvPr id="39" name="内容占位符 3" descr="C:/Users/Sunna/AppData/Local/Temp/picturecompress_20211019231018/output_1.pngoutput_1"/>
          <p:cNvPicPr>
            <a:picLocks noChangeAspect="1"/>
          </p:cNvPicPr>
          <p:nvPr>
            <p:custDataLst>
              <p:tags r:id="rId4"/>
            </p:custDataLst>
          </p:nvPr>
        </p:nvPicPr>
        <p:blipFill>
          <a:blip r:embed="rId18">
            <a:alphaModFix amt="40000"/>
          </a:blip>
          <a:srcRect l="68875" t="85350" r="21192" b="2065"/>
          <a:stretch>
            <a:fillRect/>
          </a:stretch>
        </p:blipFill>
        <p:spPr>
          <a:xfrm flipH="1" flipV="1">
            <a:off x="11590655" y="6153150"/>
            <a:ext cx="559435" cy="705485"/>
          </a:xfrm>
          <a:prstGeom prst="rect">
            <a:avLst/>
          </a:prstGeom>
        </p:spPr>
      </p:pic>
      <p:sp>
        <p:nvSpPr>
          <p:cNvPr id="60" name="矩形 59"/>
          <p:cNvSpPr/>
          <p:nvPr/>
        </p:nvSpPr>
        <p:spPr>
          <a:xfrm>
            <a:off x="8199120" y="23495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内容占位符 3" descr="C:/Users/Sunna/AppData/Local/Temp/picturecompress_20211019231018/output_1.pngoutput_1"/>
          <p:cNvPicPr>
            <a:picLocks noChangeAspect="1"/>
          </p:cNvPicPr>
          <p:nvPr>
            <p:custDataLst>
              <p:tags r:id="rId5"/>
            </p:custDataLst>
          </p:nvPr>
        </p:nvPicPr>
        <p:blipFill>
          <a:blip r:embed="rId18">
            <a:alphaModFix amt="40000"/>
          </a:blip>
          <a:srcRect l="68875" t="85350" r="21192" b="2065"/>
          <a:stretch>
            <a:fillRect/>
          </a:stretch>
        </p:blipFill>
        <p:spPr>
          <a:xfrm flipV="1">
            <a:off x="0" y="6125210"/>
            <a:ext cx="573405" cy="722630"/>
          </a:xfrm>
          <a:prstGeom prst="rect">
            <a:avLst/>
          </a:prstGeom>
        </p:spPr>
      </p:pic>
      <p:pic>
        <p:nvPicPr>
          <p:cNvPr id="62" name="内容占位符 3" descr="C:/Users/Sunna/AppData/Local/Temp/picturecompress_20211019231018/output_1.pngoutput_1"/>
          <p:cNvPicPr>
            <a:picLocks noChangeAspect="1"/>
          </p:cNvPicPr>
          <p:nvPr>
            <p:custDataLst>
              <p:tags r:id="rId6"/>
            </p:custDataLst>
          </p:nvPr>
        </p:nvPicPr>
        <p:blipFill>
          <a:blip r:embed="rId18">
            <a:alphaModFix amt="40000"/>
          </a:blip>
          <a:srcRect l="68875" t="85350" r="21192" b="2065"/>
          <a:stretch>
            <a:fillRect/>
          </a:stretch>
        </p:blipFill>
        <p:spPr>
          <a:xfrm flipH="1" flipV="1">
            <a:off x="2198370" y="6153150"/>
            <a:ext cx="578485" cy="728980"/>
          </a:xfrm>
          <a:prstGeom prst="rect">
            <a:avLst/>
          </a:prstGeom>
        </p:spPr>
      </p:pic>
      <p:pic>
        <p:nvPicPr>
          <p:cNvPr id="63" name="内容占位符 3" descr="C:/Users/Sunna/AppData/Local/Temp/picturecompress_20211019231018/output_1.pngoutput_1"/>
          <p:cNvPicPr>
            <a:picLocks noChangeAspect="1"/>
          </p:cNvPicPr>
          <p:nvPr>
            <p:custDataLst>
              <p:tags r:id="rId7"/>
            </p:custDataLst>
          </p:nvPr>
        </p:nvPicPr>
        <p:blipFill>
          <a:blip r:embed="rId18">
            <a:alphaModFix amt="40000"/>
          </a:blip>
          <a:srcRect l="68875" t="85350" r="21192" b="2065"/>
          <a:stretch>
            <a:fillRect/>
          </a:stretch>
        </p:blipFill>
        <p:spPr>
          <a:xfrm>
            <a:off x="0" y="1905"/>
            <a:ext cx="573405" cy="722630"/>
          </a:xfrm>
          <a:prstGeom prst="rect">
            <a:avLst/>
          </a:prstGeom>
        </p:spPr>
      </p:pic>
      <p:pic>
        <p:nvPicPr>
          <p:cNvPr id="64" name="内容占位符 3" descr="C:/Users/Sunna/AppData/Local/Temp/picturecompress_20211019231018/output_1.pngoutput_1"/>
          <p:cNvPicPr>
            <a:picLocks noChangeAspect="1"/>
          </p:cNvPicPr>
          <p:nvPr>
            <p:custDataLst>
              <p:tags r:id="rId8"/>
            </p:custDataLst>
          </p:nvPr>
        </p:nvPicPr>
        <p:blipFill>
          <a:blip r:embed="rId18">
            <a:alphaModFix amt="40000"/>
          </a:blip>
          <a:srcRect l="68875" t="85350" r="21192" b="2065"/>
          <a:stretch>
            <a:fillRect/>
          </a:stretch>
        </p:blipFill>
        <p:spPr>
          <a:xfrm flipH="1">
            <a:off x="11617325" y="-22860"/>
            <a:ext cx="573405" cy="7226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875405" y="24003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69740" y="24003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29" name="内容占位符 3" descr="C:/Users/Sunna/AppData/Local/Temp/picturecompress_20211019231018/output_1.pngoutput_1"/>
          <p:cNvPicPr>
            <a:picLocks noChangeAspect="1"/>
          </p:cNvPicPr>
          <p:nvPr>
            <p:custDataLst>
              <p:tags r:id="rId1"/>
            </p:custDataLst>
          </p:nvPr>
        </p:nvPicPr>
        <p:blipFill>
          <a:blip r:embed="rId10">
            <a:alphaModFix amt="40000"/>
          </a:blip>
          <a:srcRect l="68875" t="85350" r="21192" b="2065"/>
          <a:stretch>
            <a:fillRect/>
          </a:stretch>
        </p:blipFill>
        <p:spPr>
          <a:xfrm flipV="1">
            <a:off x="4635500" y="6135370"/>
            <a:ext cx="573405" cy="722630"/>
          </a:xfrm>
          <a:prstGeom prst="rect">
            <a:avLst/>
          </a:prstGeom>
        </p:spPr>
      </p:pic>
      <p:pic>
        <p:nvPicPr>
          <p:cNvPr id="37" name="内容占位符 3" descr="C:/Users/Sunna/AppData/Local/Temp/picturecompress_20211019231018/output_1.pngoutput_1"/>
          <p:cNvPicPr>
            <a:picLocks noChangeAspect="1"/>
          </p:cNvPicPr>
          <p:nvPr>
            <p:custDataLst>
              <p:tags r:id="rId2"/>
            </p:custDataLst>
          </p:nvPr>
        </p:nvPicPr>
        <p:blipFill>
          <a:blip r:embed="rId10">
            <a:alphaModFix amt="40000"/>
          </a:blip>
          <a:srcRect l="68875" t="85350" r="21192" b="2065"/>
          <a:stretch>
            <a:fillRect/>
          </a:stretch>
        </p:blipFill>
        <p:spPr>
          <a:xfrm flipH="1" flipV="1">
            <a:off x="7203440" y="6152515"/>
            <a:ext cx="578485" cy="728980"/>
          </a:xfrm>
          <a:prstGeom prst="rect">
            <a:avLst/>
          </a:prstGeom>
        </p:spPr>
      </p:pic>
      <p:pic>
        <p:nvPicPr>
          <p:cNvPr id="38" name="内容占位符 3" descr="C:/Users/Sunna/AppData/Local/Temp/picturecompress_20211019231018/output_1.pngoutput_1"/>
          <p:cNvPicPr>
            <a:picLocks noChangeAspect="1"/>
          </p:cNvPicPr>
          <p:nvPr>
            <p:custDataLst>
              <p:tags r:id="rId3"/>
            </p:custDataLst>
          </p:nvPr>
        </p:nvPicPr>
        <p:blipFill>
          <a:blip r:embed="rId10">
            <a:alphaModFix amt="40000"/>
          </a:blip>
          <a:srcRect l="68875" t="85350" r="21192" b="2065"/>
          <a:stretch>
            <a:fillRect/>
          </a:stretch>
        </p:blipFill>
        <p:spPr>
          <a:xfrm flipV="1">
            <a:off x="9556750" y="6139180"/>
            <a:ext cx="588645" cy="742315"/>
          </a:xfrm>
          <a:prstGeom prst="rect">
            <a:avLst/>
          </a:prstGeom>
        </p:spPr>
      </p:pic>
      <p:pic>
        <p:nvPicPr>
          <p:cNvPr id="39" name="内容占位符 3" descr="C:/Users/Sunna/AppData/Local/Temp/picturecompress_20211019231018/output_1.pngoutput_1"/>
          <p:cNvPicPr>
            <a:picLocks noChangeAspect="1"/>
          </p:cNvPicPr>
          <p:nvPr>
            <p:custDataLst>
              <p:tags r:id="rId4"/>
            </p:custDataLst>
          </p:nvPr>
        </p:nvPicPr>
        <p:blipFill>
          <a:blip r:embed="rId10">
            <a:alphaModFix amt="40000"/>
          </a:blip>
          <a:srcRect l="68875" t="85350" r="21192" b="2065"/>
          <a:stretch>
            <a:fillRect/>
          </a:stretch>
        </p:blipFill>
        <p:spPr>
          <a:xfrm flipH="1" flipV="1">
            <a:off x="11590655" y="6153150"/>
            <a:ext cx="559435" cy="705485"/>
          </a:xfrm>
          <a:prstGeom prst="rect">
            <a:avLst/>
          </a:prstGeom>
        </p:spPr>
      </p:pic>
      <p:sp>
        <p:nvSpPr>
          <p:cNvPr id="60" name="矩形 59"/>
          <p:cNvSpPr/>
          <p:nvPr/>
        </p:nvSpPr>
        <p:spPr>
          <a:xfrm>
            <a:off x="8199120" y="23495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内容占位符 3" descr="C:/Users/Sunna/AppData/Local/Temp/picturecompress_20211019231018/output_1.pngoutput_1"/>
          <p:cNvPicPr>
            <a:picLocks noChangeAspect="1"/>
          </p:cNvPicPr>
          <p:nvPr>
            <p:custDataLst>
              <p:tags r:id="rId5"/>
            </p:custDataLst>
          </p:nvPr>
        </p:nvPicPr>
        <p:blipFill>
          <a:blip r:embed="rId10">
            <a:alphaModFix amt="40000"/>
          </a:blip>
          <a:srcRect l="68875" t="85350" r="21192" b="2065"/>
          <a:stretch>
            <a:fillRect/>
          </a:stretch>
        </p:blipFill>
        <p:spPr>
          <a:xfrm flipV="1">
            <a:off x="0" y="6125210"/>
            <a:ext cx="573405" cy="722630"/>
          </a:xfrm>
          <a:prstGeom prst="rect">
            <a:avLst/>
          </a:prstGeom>
        </p:spPr>
      </p:pic>
      <p:pic>
        <p:nvPicPr>
          <p:cNvPr id="62" name="内容占位符 3" descr="C:/Users/Sunna/AppData/Local/Temp/picturecompress_20211019231018/output_1.pngoutput_1"/>
          <p:cNvPicPr>
            <a:picLocks noChangeAspect="1"/>
          </p:cNvPicPr>
          <p:nvPr>
            <p:custDataLst>
              <p:tags r:id="rId6"/>
            </p:custDataLst>
          </p:nvPr>
        </p:nvPicPr>
        <p:blipFill>
          <a:blip r:embed="rId10">
            <a:alphaModFix amt="40000"/>
          </a:blip>
          <a:srcRect l="68875" t="85350" r="21192" b="2065"/>
          <a:stretch>
            <a:fillRect/>
          </a:stretch>
        </p:blipFill>
        <p:spPr>
          <a:xfrm flipH="1" flipV="1">
            <a:off x="2198370" y="6153150"/>
            <a:ext cx="578485" cy="728980"/>
          </a:xfrm>
          <a:prstGeom prst="rect">
            <a:avLst/>
          </a:prstGeom>
        </p:spPr>
      </p:pic>
      <p:pic>
        <p:nvPicPr>
          <p:cNvPr id="63" name="内容占位符 3" descr="C:/Users/Sunna/AppData/Local/Temp/picturecompress_20211019231018/output_1.pngoutput_1"/>
          <p:cNvPicPr>
            <a:picLocks noChangeAspect="1"/>
          </p:cNvPicPr>
          <p:nvPr>
            <p:custDataLst>
              <p:tags r:id="rId7"/>
            </p:custDataLst>
          </p:nvPr>
        </p:nvPicPr>
        <p:blipFill>
          <a:blip r:embed="rId10">
            <a:alphaModFix amt="40000"/>
          </a:blip>
          <a:srcRect l="68875" t="85350" r="21192" b="2065"/>
          <a:stretch>
            <a:fillRect/>
          </a:stretch>
        </p:blipFill>
        <p:spPr>
          <a:xfrm>
            <a:off x="0" y="1905"/>
            <a:ext cx="573405" cy="722630"/>
          </a:xfrm>
          <a:prstGeom prst="rect">
            <a:avLst/>
          </a:prstGeom>
        </p:spPr>
      </p:pic>
      <p:pic>
        <p:nvPicPr>
          <p:cNvPr id="64" name="内容占位符 3" descr="C:/Users/Sunna/AppData/Local/Temp/picturecompress_20211019231018/output_1.pngoutput_1"/>
          <p:cNvPicPr>
            <a:picLocks noChangeAspect="1"/>
          </p:cNvPicPr>
          <p:nvPr>
            <p:custDataLst>
              <p:tags r:id="rId8"/>
            </p:custDataLst>
          </p:nvPr>
        </p:nvPicPr>
        <p:blipFill>
          <a:blip r:embed="rId10">
            <a:alphaModFix amt="40000"/>
          </a:blip>
          <a:srcRect l="68875" t="85350" r="21192" b="2065"/>
          <a:stretch>
            <a:fillRect/>
          </a:stretch>
        </p:blipFill>
        <p:spPr>
          <a:xfrm flipH="1">
            <a:off x="11617325" y="-22860"/>
            <a:ext cx="573405" cy="722630"/>
          </a:xfrm>
          <a:prstGeom prst="rect">
            <a:avLst/>
          </a:prstGeom>
        </p:spPr>
      </p:pic>
      <p:grpSp>
        <p:nvGrpSpPr>
          <p:cNvPr id="54" name="组合 53"/>
          <p:cNvGrpSpPr/>
          <p:nvPr/>
        </p:nvGrpSpPr>
        <p:grpSpPr>
          <a:xfrm>
            <a:off x="5180648" y="2519045"/>
            <a:ext cx="1752600" cy="1723390"/>
            <a:chOff x="8318" y="3967"/>
            <a:chExt cx="2760" cy="2714"/>
          </a:xfrm>
        </p:grpSpPr>
        <p:sp>
          <p:nvSpPr>
            <p:cNvPr id="35" name="椭圆 34"/>
            <p:cNvSpPr/>
            <p:nvPr/>
          </p:nvSpPr>
          <p:spPr>
            <a:xfrm>
              <a:off x="8318" y="3967"/>
              <a:ext cx="931" cy="701"/>
            </a:xfrm>
            <a:prstGeom prst="ellipse">
              <a:avLst/>
            </a:prstGeom>
            <a:solidFill>
              <a:schemeClr val="bg1"/>
            </a:solidFill>
            <a:ln w="12700" cmpd="sng">
              <a:noFill/>
              <a:prstDash val="solid"/>
            </a:ln>
          </p:spPr>
          <p:style>
            <a:lnRef idx="3">
              <a:schemeClr val="lt1"/>
            </a:lnRef>
            <a:fillRef idx="1">
              <a:schemeClr val="accent6"/>
            </a:fillRef>
            <a:effectRef idx="1">
              <a:schemeClr val="accent6"/>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altLang="zh-CN" sz="4000">
                  <a:solidFill>
                    <a:schemeClr val="accent3"/>
                  </a:solidFill>
                  <a:effectLst/>
                </a:rPr>
                <a:t>S</a:t>
              </a:r>
            </a:p>
          </p:txBody>
        </p:sp>
        <p:sp>
          <p:nvSpPr>
            <p:cNvPr id="44" name="椭圆 43"/>
            <p:cNvSpPr/>
            <p:nvPr/>
          </p:nvSpPr>
          <p:spPr>
            <a:xfrm>
              <a:off x="10085" y="3967"/>
              <a:ext cx="931" cy="701"/>
            </a:xfrm>
            <a:prstGeom prst="ellipse">
              <a:avLst/>
            </a:prstGeom>
            <a:solidFill>
              <a:schemeClr val="bg1"/>
            </a:solidFill>
            <a:ln w="12700" cmpd="sng">
              <a:noFill/>
              <a:prstDash val="solid"/>
            </a:ln>
          </p:spPr>
          <p:style>
            <a:lnRef idx="3">
              <a:schemeClr val="lt1"/>
            </a:lnRef>
            <a:fillRef idx="1">
              <a:schemeClr val="accent6"/>
            </a:fillRef>
            <a:effectRef idx="1">
              <a:schemeClr val="accent6"/>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altLang="zh-CN" sz="4000">
                  <a:solidFill>
                    <a:schemeClr val="accent3"/>
                  </a:solidFill>
                  <a:effectLst/>
                </a:rPr>
                <a:t>O</a:t>
              </a:r>
            </a:p>
          </p:txBody>
        </p:sp>
        <p:sp>
          <p:nvSpPr>
            <p:cNvPr id="47" name="椭圆 46"/>
            <p:cNvSpPr/>
            <p:nvPr/>
          </p:nvSpPr>
          <p:spPr>
            <a:xfrm>
              <a:off x="8318" y="5980"/>
              <a:ext cx="931" cy="701"/>
            </a:xfrm>
            <a:prstGeom prst="ellipse">
              <a:avLst/>
            </a:prstGeom>
            <a:solidFill>
              <a:schemeClr val="bg1"/>
            </a:solidFill>
            <a:ln w="12700" cmpd="sng">
              <a:noFill/>
              <a:prstDash val="solid"/>
            </a:ln>
          </p:spPr>
          <p:style>
            <a:lnRef idx="3">
              <a:schemeClr val="lt1"/>
            </a:lnRef>
            <a:fillRef idx="1">
              <a:schemeClr val="accent6"/>
            </a:fillRef>
            <a:effectRef idx="1">
              <a:schemeClr val="accent6"/>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altLang="zh-CN" sz="4000">
                  <a:solidFill>
                    <a:schemeClr val="accent3"/>
                  </a:solidFill>
                  <a:effectLst/>
                </a:rPr>
                <a:t>W</a:t>
              </a:r>
            </a:p>
          </p:txBody>
        </p:sp>
        <p:sp>
          <p:nvSpPr>
            <p:cNvPr id="50" name="椭圆 49"/>
            <p:cNvSpPr/>
            <p:nvPr/>
          </p:nvSpPr>
          <p:spPr>
            <a:xfrm>
              <a:off x="10147" y="5980"/>
              <a:ext cx="931" cy="701"/>
            </a:xfrm>
            <a:prstGeom prst="ellipse">
              <a:avLst/>
            </a:prstGeom>
            <a:solidFill>
              <a:schemeClr val="bg1"/>
            </a:solidFill>
            <a:ln w="12700" cmpd="sng">
              <a:noFill/>
              <a:prstDash val="solid"/>
            </a:ln>
          </p:spPr>
          <p:style>
            <a:lnRef idx="3">
              <a:schemeClr val="lt1"/>
            </a:lnRef>
            <a:fillRef idx="1">
              <a:schemeClr val="accent6"/>
            </a:fillRef>
            <a:effectRef idx="1">
              <a:schemeClr val="accent6"/>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altLang="zh-CN" sz="4000">
                  <a:solidFill>
                    <a:schemeClr val="accent3"/>
                  </a:solidFill>
                  <a:effectLst/>
                </a:rPr>
                <a:t>T</a:t>
              </a:r>
            </a:p>
          </p:txBody>
        </p:sp>
      </p:grpSp>
      <p:sp>
        <p:nvSpPr>
          <p:cNvPr id="55" name="线形标注 2 54"/>
          <p:cNvSpPr/>
          <p:nvPr/>
        </p:nvSpPr>
        <p:spPr>
          <a:xfrm>
            <a:off x="7781925" y="939165"/>
            <a:ext cx="3733165" cy="2025015"/>
          </a:xfrm>
          <a:prstGeom prst="borderCallout2">
            <a:avLst>
              <a:gd name="adj1" fmla="val 18750"/>
              <a:gd name="adj2" fmla="val -8333"/>
              <a:gd name="adj3" fmla="val 18750"/>
              <a:gd name="adj4" fmla="val -16667"/>
              <a:gd name="adj5" fmla="val 61900"/>
              <a:gd name="adj6" fmla="val -30145"/>
            </a:avLst>
          </a:prstGeom>
          <a:ln>
            <a:solidFill>
              <a:srgbClr val="B8CEB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56" name="线形标注 2 55"/>
          <p:cNvSpPr/>
          <p:nvPr/>
        </p:nvSpPr>
        <p:spPr>
          <a:xfrm flipH="1">
            <a:off x="621030" y="939165"/>
            <a:ext cx="3733165" cy="2025015"/>
          </a:xfrm>
          <a:prstGeom prst="borderCallout2">
            <a:avLst>
              <a:gd name="adj1" fmla="val 18750"/>
              <a:gd name="adj2" fmla="val -8333"/>
              <a:gd name="adj3" fmla="val 18750"/>
              <a:gd name="adj4" fmla="val -16667"/>
              <a:gd name="adj5" fmla="val 61900"/>
              <a:gd name="adj6" fmla="val -30145"/>
            </a:avLst>
          </a:prstGeom>
          <a:ln>
            <a:solidFill>
              <a:srgbClr val="B8CEB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57" name="线形标注 2 56"/>
          <p:cNvSpPr/>
          <p:nvPr/>
        </p:nvSpPr>
        <p:spPr>
          <a:xfrm flipH="1" flipV="1">
            <a:off x="621030" y="3797300"/>
            <a:ext cx="3733165" cy="2025015"/>
          </a:xfrm>
          <a:prstGeom prst="borderCallout2">
            <a:avLst>
              <a:gd name="adj1" fmla="val 18750"/>
              <a:gd name="adj2" fmla="val -8333"/>
              <a:gd name="adj3" fmla="val 18750"/>
              <a:gd name="adj4" fmla="val -16667"/>
              <a:gd name="adj5" fmla="val 61900"/>
              <a:gd name="adj6" fmla="val -30145"/>
            </a:avLst>
          </a:prstGeom>
          <a:ln>
            <a:solidFill>
              <a:srgbClr val="B8CEB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65" name="线形标注 2 64"/>
          <p:cNvSpPr/>
          <p:nvPr/>
        </p:nvSpPr>
        <p:spPr>
          <a:xfrm flipV="1">
            <a:off x="7781925" y="3797300"/>
            <a:ext cx="3733165" cy="2025015"/>
          </a:xfrm>
          <a:prstGeom prst="borderCallout2">
            <a:avLst>
              <a:gd name="adj1" fmla="val 18750"/>
              <a:gd name="adj2" fmla="val -8333"/>
              <a:gd name="adj3" fmla="val 18750"/>
              <a:gd name="adj4" fmla="val -16667"/>
              <a:gd name="adj5" fmla="val 61900"/>
              <a:gd name="adj6" fmla="val -30145"/>
            </a:avLst>
          </a:prstGeom>
          <a:ln>
            <a:solidFill>
              <a:srgbClr val="B8CEB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66" name="文本框 65"/>
          <p:cNvSpPr txBox="1"/>
          <p:nvPr/>
        </p:nvSpPr>
        <p:spPr>
          <a:xfrm>
            <a:off x="621030" y="1075055"/>
            <a:ext cx="3649345"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68" name="文本框 67"/>
          <p:cNvSpPr txBox="1"/>
          <p:nvPr/>
        </p:nvSpPr>
        <p:spPr>
          <a:xfrm>
            <a:off x="7823835" y="1075055"/>
            <a:ext cx="3649345"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69" name="文本框 68"/>
          <p:cNvSpPr txBox="1"/>
          <p:nvPr/>
        </p:nvSpPr>
        <p:spPr>
          <a:xfrm>
            <a:off x="662940" y="3933190"/>
            <a:ext cx="3649345"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70" name="文本框 69"/>
          <p:cNvSpPr txBox="1"/>
          <p:nvPr/>
        </p:nvSpPr>
        <p:spPr>
          <a:xfrm>
            <a:off x="7823835" y="3933190"/>
            <a:ext cx="3649345"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pic>
        <p:nvPicPr>
          <p:cNvPr id="71" name="图片 70" descr="lower-6645525_128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4944110" y="2214245"/>
            <a:ext cx="1054735" cy="1054735"/>
          </a:xfrm>
          <a:prstGeom prst="rect">
            <a:avLst/>
          </a:prstGeom>
        </p:spPr>
      </p:pic>
      <p:pic>
        <p:nvPicPr>
          <p:cNvPr id="72" name="图片 71" descr="lower-6645525_128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6071235" y="2214245"/>
            <a:ext cx="1054735" cy="1054735"/>
          </a:xfrm>
          <a:prstGeom prst="rect">
            <a:avLst/>
          </a:prstGeom>
        </p:spPr>
      </p:pic>
      <p:pic>
        <p:nvPicPr>
          <p:cNvPr id="73" name="图片 72" descr="lower-6645525_128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4944110" y="3492500"/>
            <a:ext cx="1054735" cy="1054735"/>
          </a:xfrm>
          <a:prstGeom prst="rect">
            <a:avLst/>
          </a:prstGeom>
        </p:spPr>
      </p:pic>
      <p:pic>
        <p:nvPicPr>
          <p:cNvPr id="74" name="图片 73" descr="lower-6645525_128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6110605" y="3492500"/>
            <a:ext cx="1054735" cy="10547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875405" y="24003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69740" y="24003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29" name="内容占位符 3" descr="C:/Users/Sunna/AppData/Local/Temp/picturecompress_20211019231018/output_1.pngoutput_1"/>
          <p:cNvPicPr>
            <a:picLocks noChangeAspect="1"/>
          </p:cNvPicPr>
          <p:nvPr>
            <p:custDataLst>
              <p:tags r:id="rId1"/>
            </p:custDataLst>
          </p:nvPr>
        </p:nvPicPr>
        <p:blipFill>
          <a:blip r:embed="rId10">
            <a:alphaModFix amt="40000"/>
          </a:blip>
          <a:srcRect l="68875" t="85350" r="21192" b="2065"/>
          <a:stretch>
            <a:fillRect/>
          </a:stretch>
        </p:blipFill>
        <p:spPr>
          <a:xfrm flipV="1">
            <a:off x="4635500" y="6135370"/>
            <a:ext cx="573405" cy="722630"/>
          </a:xfrm>
          <a:prstGeom prst="rect">
            <a:avLst/>
          </a:prstGeom>
        </p:spPr>
      </p:pic>
      <p:pic>
        <p:nvPicPr>
          <p:cNvPr id="37" name="内容占位符 3" descr="C:/Users/Sunna/AppData/Local/Temp/picturecompress_20211019231018/output_1.pngoutput_1"/>
          <p:cNvPicPr>
            <a:picLocks noChangeAspect="1"/>
          </p:cNvPicPr>
          <p:nvPr>
            <p:custDataLst>
              <p:tags r:id="rId2"/>
            </p:custDataLst>
          </p:nvPr>
        </p:nvPicPr>
        <p:blipFill>
          <a:blip r:embed="rId10">
            <a:alphaModFix amt="40000"/>
          </a:blip>
          <a:srcRect l="68875" t="85350" r="21192" b="2065"/>
          <a:stretch>
            <a:fillRect/>
          </a:stretch>
        </p:blipFill>
        <p:spPr>
          <a:xfrm flipH="1" flipV="1">
            <a:off x="7203440" y="6152515"/>
            <a:ext cx="578485" cy="728980"/>
          </a:xfrm>
          <a:prstGeom prst="rect">
            <a:avLst/>
          </a:prstGeom>
        </p:spPr>
      </p:pic>
      <p:pic>
        <p:nvPicPr>
          <p:cNvPr id="38" name="内容占位符 3" descr="C:/Users/Sunna/AppData/Local/Temp/picturecompress_20211019231018/output_1.pngoutput_1"/>
          <p:cNvPicPr>
            <a:picLocks noChangeAspect="1"/>
          </p:cNvPicPr>
          <p:nvPr>
            <p:custDataLst>
              <p:tags r:id="rId3"/>
            </p:custDataLst>
          </p:nvPr>
        </p:nvPicPr>
        <p:blipFill>
          <a:blip r:embed="rId10">
            <a:alphaModFix amt="40000"/>
          </a:blip>
          <a:srcRect l="68875" t="85350" r="21192" b="2065"/>
          <a:stretch>
            <a:fillRect/>
          </a:stretch>
        </p:blipFill>
        <p:spPr>
          <a:xfrm flipV="1">
            <a:off x="9556750" y="6139180"/>
            <a:ext cx="588645" cy="742315"/>
          </a:xfrm>
          <a:prstGeom prst="rect">
            <a:avLst/>
          </a:prstGeom>
        </p:spPr>
      </p:pic>
      <p:pic>
        <p:nvPicPr>
          <p:cNvPr id="39" name="内容占位符 3" descr="C:/Users/Sunna/AppData/Local/Temp/picturecompress_20211019231018/output_1.pngoutput_1"/>
          <p:cNvPicPr>
            <a:picLocks noChangeAspect="1"/>
          </p:cNvPicPr>
          <p:nvPr>
            <p:custDataLst>
              <p:tags r:id="rId4"/>
            </p:custDataLst>
          </p:nvPr>
        </p:nvPicPr>
        <p:blipFill>
          <a:blip r:embed="rId10">
            <a:alphaModFix amt="40000"/>
          </a:blip>
          <a:srcRect l="68875" t="85350" r="21192" b="2065"/>
          <a:stretch>
            <a:fillRect/>
          </a:stretch>
        </p:blipFill>
        <p:spPr>
          <a:xfrm flipH="1" flipV="1">
            <a:off x="11590655" y="6153150"/>
            <a:ext cx="559435" cy="705485"/>
          </a:xfrm>
          <a:prstGeom prst="rect">
            <a:avLst/>
          </a:prstGeom>
        </p:spPr>
      </p:pic>
      <p:sp>
        <p:nvSpPr>
          <p:cNvPr id="60" name="矩形 59"/>
          <p:cNvSpPr/>
          <p:nvPr/>
        </p:nvSpPr>
        <p:spPr>
          <a:xfrm>
            <a:off x="8199120" y="234950"/>
            <a:ext cx="75565" cy="487045"/>
          </a:xfrm>
          <a:prstGeom prst="rect">
            <a:avLst/>
          </a:prstGeom>
          <a:solidFill>
            <a:srgbClr val="C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内容占位符 3" descr="C:/Users/Sunna/AppData/Local/Temp/picturecompress_20211019231018/output_1.pngoutput_1"/>
          <p:cNvPicPr>
            <a:picLocks noChangeAspect="1"/>
          </p:cNvPicPr>
          <p:nvPr>
            <p:custDataLst>
              <p:tags r:id="rId5"/>
            </p:custDataLst>
          </p:nvPr>
        </p:nvPicPr>
        <p:blipFill>
          <a:blip r:embed="rId10">
            <a:alphaModFix amt="40000"/>
          </a:blip>
          <a:srcRect l="68875" t="85350" r="21192" b="2065"/>
          <a:stretch>
            <a:fillRect/>
          </a:stretch>
        </p:blipFill>
        <p:spPr>
          <a:xfrm flipV="1">
            <a:off x="0" y="6125210"/>
            <a:ext cx="573405" cy="722630"/>
          </a:xfrm>
          <a:prstGeom prst="rect">
            <a:avLst/>
          </a:prstGeom>
        </p:spPr>
      </p:pic>
      <p:pic>
        <p:nvPicPr>
          <p:cNvPr id="62" name="内容占位符 3" descr="C:/Users/Sunna/AppData/Local/Temp/picturecompress_20211019231018/output_1.pngoutput_1"/>
          <p:cNvPicPr>
            <a:picLocks noChangeAspect="1"/>
          </p:cNvPicPr>
          <p:nvPr>
            <p:custDataLst>
              <p:tags r:id="rId6"/>
            </p:custDataLst>
          </p:nvPr>
        </p:nvPicPr>
        <p:blipFill>
          <a:blip r:embed="rId10">
            <a:alphaModFix amt="40000"/>
          </a:blip>
          <a:srcRect l="68875" t="85350" r="21192" b="2065"/>
          <a:stretch>
            <a:fillRect/>
          </a:stretch>
        </p:blipFill>
        <p:spPr>
          <a:xfrm flipH="1" flipV="1">
            <a:off x="2198370" y="6153150"/>
            <a:ext cx="578485" cy="728980"/>
          </a:xfrm>
          <a:prstGeom prst="rect">
            <a:avLst/>
          </a:prstGeom>
        </p:spPr>
      </p:pic>
      <p:pic>
        <p:nvPicPr>
          <p:cNvPr id="63" name="内容占位符 3" descr="C:/Users/Sunna/AppData/Local/Temp/picturecompress_20211019231018/output_1.pngoutput_1"/>
          <p:cNvPicPr>
            <a:picLocks noChangeAspect="1"/>
          </p:cNvPicPr>
          <p:nvPr>
            <p:custDataLst>
              <p:tags r:id="rId7"/>
            </p:custDataLst>
          </p:nvPr>
        </p:nvPicPr>
        <p:blipFill>
          <a:blip r:embed="rId10">
            <a:alphaModFix amt="40000"/>
          </a:blip>
          <a:srcRect l="68875" t="85350" r="21192" b="2065"/>
          <a:stretch>
            <a:fillRect/>
          </a:stretch>
        </p:blipFill>
        <p:spPr>
          <a:xfrm>
            <a:off x="0" y="1905"/>
            <a:ext cx="573405" cy="722630"/>
          </a:xfrm>
          <a:prstGeom prst="rect">
            <a:avLst/>
          </a:prstGeom>
        </p:spPr>
      </p:pic>
      <p:pic>
        <p:nvPicPr>
          <p:cNvPr id="64" name="内容占位符 3" descr="C:/Users/Sunna/AppData/Local/Temp/picturecompress_20211019231018/output_1.pngoutput_1"/>
          <p:cNvPicPr>
            <a:picLocks noChangeAspect="1"/>
          </p:cNvPicPr>
          <p:nvPr>
            <p:custDataLst>
              <p:tags r:id="rId8"/>
            </p:custDataLst>
          </p:nvPr>
        </p:nvPicPr>
        <p:blipFill>
          <a:blip r:embed="rId10">
            <a:alphaModFix amt="40000"/>
          </a:blip>
          <a:srcRect l="68875" t="85350" r="21192" b="2065"/>
          <a:stretch>
            <a:fillRect/>
          </a:stretch>
        </p:blipFill>
        <p:spPr>
          <a:xfrm flipH="1">
            <a:off x="11617325" y="-22860"/>
            <a:ext cx="573405" cy="722630"/>
          </a:xfrm>
          <a:prstGeom prst="rect">
            <a:avLst/>
          </a:prstGeom>
        </p:spPr>
      </p:pic>
      <p:pic>
        <p:nvPicPr>
          <p:cNvPr id="2" name="图片 1" descr="flower-1580190_1920"/>
          <p:cNvPicPr>
            <a:picLocks noChangeAspect="1"/>
          </p:cNvPicPr>
          <p:nvPr/>
        </p:nvPicPr>
        <p:blipFill>
          <a:blip r:embed="rId11">
            <a:lum contrast="-12000"/>
          </a:blip>
          <a:srcRect t="32530"/>
          <a:stretch>
            <a:fillRect/>
          </a:stretch>
        </p:blipFill>
        <p:spPr>
          <a:xfrm>
            <a:off x="1316355" y="306070"/>
            <a:ext cx="1911985" cy="1830705"/>
          </a:xfrm>
          <a:prstGeom prst="rect">
            <a:avLst/>
          </a:prstGeom>
        </p:spPr>
      </p:pic>
      <p:pic>
        <p:nvPicPr>
          <p:cNvPr id="4" name="图片 3" descr="flower-1580190_1920"/>
          <p:cNvPicPr>
            <a:picLocks noChangeAspect="1"/>
          </p:cNvPicPr>
          <p:nvPr/>
        </p:nvPicPr>
        <p:blipFill>
          <a:blip r:embed="rId11">
            <a:lum contrast="-12000"/>
          </a:blip>
          <a:srcRect t="32530"/>
          <a:stretch>
            <a:fillRect/>
          </a:stretch>
        </p:blipFill>
        <p:spPr>
          <a:xfrm>
            <a:off x="3228340" y="2136775"/>
            <a:ext cx="1911985" cy="1830705"/>
          </a:xfrm>
          <a:prstGeom prst="rect">
            <a:avLst/>
          </a:prstGeom>
        </p:spPr>
      </p:pic>
      <p:pic>
        <p:nvPicPr>
          <p:cNvPr id="5" name="图片 4" descr="flower-1580190_1920"/>
          <p:cNvPicPr>
            <a:picLocks noChangeAspect="1"/>
          </p:cNvPicPr>
          <p:nvPr/>
        </p:nvPicPr>
        <p:blipFill>
          <a:blip r:embed="rId11">
            <a:lum contrast="-12000"/>
          </a:blip>
          <a:srcRect t="32530"/>
          <a:stretch>
            <a:fillRect/>
          </a:stretch>
        </p:blipFill>
        <p:spPr>
          <a:xfrm>
            <a:off x="5140008" y="3967480"/>
            <a:ext cx="1911985" cy="1830705"/>
          </a:xfrm>
          <a:prstGeom prst="rect">
            <a:avLst/>
          </a:prstGeom>
        </p:spPr>
      </p:pic>
      <p:pic>
        <p:nvPicPr>
          <p:cNvPr id="6" name="图片 5" descr="flower-1580190_1920"/>
          <p:cNvPicPr>
            <a:picLocks noChangeAspect="1"/>
          </p:cNvPicPr>
          <p:nvPr/>
        </p:nvPicPr>
        <p:blipFill>
          <a:blip r:embed="rId11">
            <a:lum contrast="-12000"/>
          </a:blip>
          <a:srcRect t="32530"/>
          <a:stretch>
            <a:fillRect/>
          </a:stretch>
        </p:blipFill>
        <p:spPr>
          <a:xfrm>
            <a:off x="7052310" y="2136775"/>
            <a:ext cx="1911985" cy="1830705"/>
          </a:xfrm>
          <a:prstGeom prst="rect">
            <a:avLst/>
          </a:prstGeom>
        </p:spPr>
      </p:pic>
      <p:pic>
        <p:nvPicPr>
          <p:cNvPr id="7" name="图片 6" descr="flower-1580190_1920"/>
          <p:cNvPicPr>
            <a:picLocks noChangeAspect="1"/>
          </p:cNvPicPr>
          <p:nvPr/>
        </p:nvPicPr>
        <p:blipFill>
          <a:blip r:embed="rId11">
            <a:lum contrast="-12000"/>
          </a:blip>
          <a:srcRect t="32530"/>
          <a:stretch>
            <a:fillRect/>
          </a:stretch>
        </p:blipFill>
        <p:spPr>
          <a:xfrm>
            <a:off x="8959850" y="306070"/>
            <a:ext cx="1911985" cy="1830705"/>
          </a:xfrm>
          <a:prstGeom prst="rect">
            <a:avLst/>
          </a:prstGeom>
        </p:spPr>
      </p:pic>
      <p:sp>
        <p:nvSpPr>
          <p:cNvPr id="22" name="矩形 21"/>
          <p:cNvSpPr/>
          <p:nvPr/>
        </p:nvSpPr>
        <p:spPr>
          <a:xfrm>
            <a:off x="1424305" y="228854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8" name="矩形 7"/>
          <p:cNvSpPr/>
          <p:nvPr/>
        </p:nvSpPr>
        <p:spPr>
          <a:xfrm>
            <a:off x="3336925" y="409956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9" name="矩形 8"/>
          <p:cNvSpPr/>
          <p:nvPr/>
        </p:nvSpPr>
        <p:spPr>
          <a:xfrm>
            <a:off x="5309870" y="348615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10" name="矩形 9"/>
          <p:cNvSpPr/>
          <p:nvPr/>
        </p:nvSpPr>
        <p:spPr>
          <a:xfrm>
            <a:off x="7232015" y="409956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11" name="矩形 10"/>
          <p:cNvSpPr/>
          <p:nvPr/>
        </p:nvSpPr>
        <p:spPr>
          <a:xfrm>
            <a:off x="9133205" y="228854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12" name="文本框 11"/>
          <p:cNvSpPr txBox="1"/>
          <p:nvPr/>
        </p:nvSpPr>
        <p:spPr>
          <a:xfrm>
            <a:off x="474345" y="3357880"/>
            <a:ext cx="2534920" cy="230695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dirty="0"/>
          </a:p>
        </p:txBody>
      </p:sp>
      <p:sp>
        <p:nvSpPr>
          <p:cNvPr id="13" name="文本框 12"/>
          <p:cNvSpPr txBox="1"/>
          <p:nvPr/>
        </p:nvSpPr>
        <p:spPr>
          <a:xfrm>
            <a:off x="9184005" y="3357880"/>
            <a:ext cx="2534920" cy="230695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heel(1)">
                                      <p:cBhvr>
                                        <p:cTn id="40" dur="20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heel(1)">
                                      <p:cBhvr>
                                        <p:cTn id="51" dur="20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strips(downLeft)">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35" y="-12700"/>
            <a:ext cx="12192635" cy="6883400"/>
            <a:chOff x="-1" y="-20"/>
            <a:chExt cx="19201" cy="10840"/>
          </a:xfrm>
        </p:grpSpPr>
        <p:grpSp>
          <p:nvGrpSpPr>
            <p:cNvPr id="11" name="组合 10"/>
            <p:cNvGrpSpPr/>
            <p:nvPr/>
          </p:nvGrpSpPr>
          <p:grpSpPr>
            <a:xfrm flipH="1">
              <a:off x="17806" y="-20"/>
              <a:ext cx="1395" cy="10819"/>
              <a:chOff x="-1" y="0"/>
              <a:chExt cx="1395" cy="10819"/>
            </a:xfrm>
          </p:grpSpPr>
          <p:pic>
            <p:nvPicPr>
              <p:cNvPr id="12" name="图片 11" descr="frame-6538121_1920"/>
              <p:cNvPicPr/>
              <p:nvPr>
                <p:custDataLst>
                  <p:tags r:id="rId1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3" name="图片 12" descr="frame-6538121_1920"/>
              <p:cNvPicPr>
                <a:picLocks noChangeAspect="1"/>
              </p:cNvPicPr>
              <p:nvPr>
                <p:custDataLst>
                  <p:tags r:id="rId19"/>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4" name="图片 13" descr="frame-6538121_1920"/>
              <p:cNvPicPr/>
              <p:nvPr>
                <p:custDataLst>
                  <p:tags r:id="rId20"/>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0" name="组合 9"/>
            <p:cNvGrpSpPr/>
            <p:nvPr/>
          </p:nvGrpSpPr>
          <p:grpSpPr>
            <a:xfrm>
              <a:off x="-1" y="0"/>
              <a:ext cx="1395" cy="10819"/>
              <a:chOff x="-1" y="0"/>
              <a:chExt cx="1395" cy="10819"/>
            </a:xfrm>
          </p:grpSpPr>
          <p:pic>
            <p:nvPicPr>
              <p:cNvPr id="7" name="图片 6" descr="frame-6538121_1920"/>
              <p:cNvPicPr/>
              <p:nvPr>
                <p:custDataLst>
                  <p:tags r:id="rId1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8" name="图片 7" descr="frame-6538121_1920"/>
              <p:cNvPicPr>
                <a:picLocks noChangeAspect="1"/>
              </p:cNvPicPr>
              <p:nvPr>
                <p:custDataLst>
                  <p:tags r:id="rId16"/>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9" name="图片 8" descr="frame-6538121_1920"/>
              <p:cNvPicPr/>
              <p:nvPr>
                <p:custDataLst>
                  <p:tags r:id="rId17"/>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5" name="组合 14"/>
            <p:cNvGrpSpPr/>
            <p:nvPr/>
          </p:nvGrpSpPr>
          <p:grpSpPr>
            <a:xfrm rot="5400000">
              <a:off x="5719" y="-4713"/>
              <a:ext cx="1395" cy="10819"/>
              <a:chOff x="-1" y="0"/>
              <a:chExt cx="1395" cy="10819"/>
            </a:xfrm>
          </p:grpSpPr>
          <p:pic>
            <p:nvPicPr>
              <p:cNvPr id="16" name="图片 15" descr="frame-6538121_1920"/>
              <p:cNvPicPr/>
              <p:nvPr>
                <p:custDataLst>
                  <p:tags r:id="rId12"/>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7" name="图片 16" descr="frame-6538121_1920"/>
              <p:cNvPicPr>
                <a:picLocks noChangeAspect="1"/>
              </p:cNvPicPr>
              <p:nvPr>
                <p:custDataLst>
                  <p:tags r:id="rId13"/>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8" name="图片 17" descr="frame-6538121_1920"/>
              <p:cNvPicPr/>
              <p:nvPr>
                <p:custDataLst>
                  <p:tags r:id="rId14"/>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9" name="组合 18"/>
            <p:cNvGrpSpPr/>
            <p:nvPr/>
          </p:nvGrpSpPr>
          <p:grpSpPr>
            <a:xfrm rot="16200000" flipV="1">
              <a:off x="5719" y="4694"/>
              <a:ext cx="1395" cy="10819"/>
              <a:chOff x="-1" y="0"/>
              <a:chExt cx="1395" cy="10819"/>
            </a:xfrm>
          </p:grpSpPr>
          <p:pic>
            <p:nvPicPr>
              <p:cNvPr id="20" name="图片 19" descr="frame-6538121_1920"/>
              <p:cNvPicPr/>
              <p:nvPr>
                <p:custDataLst>
                  <p:tags r:id="rId9"/>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21" name="图片 20" descr="frame-6538121_1920"/>
              <p:cNvPicPr>
                <a:picLocks noChangeAspect="1"/>
              </p:cNvPicPr>
              <p:nvPr>
                <p:custDataLst>
                  <p:tags r:id="rId10"/>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22" name="图片 21" descr="frame-6538121_1920"/>
              <p:cNvPicPr/>
              <p:nvPr>
                <p:custDataLst>
                  <p:tags r:id="rId11"/>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pic>
          <p:nvPicPr>
            <p:cNvPr id="23" name="图片 22" descr="frame-6538121_1920"/>
            <p:cNvPicPr/>
            <p:nvPr>
              <p:custDataLst>
                <p:tags r:id="rId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1458" y="-20"/>
              <a:ext cx="3813" cy="1394"/>
            </a:xfrm>
            <a:prstGeom prst="rect">
              <a:avLst/>
            </a:prstGeom>
          </p:spPr>
        </p:pic>
        <p:pic>
          <p:nvPicPr>
            <p:cNvPr id="24" name="图片 23" descr="frame-6538121_1920"/>
            <p:cNvPicPr/>
            <p:nvPr>
              <p:custDataLst>
                <p:tags r:id="rId6"/>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4603" y="-20"/>
              <a:ext cx="3813" cy="1394"/>
            </a:xfrm>
            <a:prstGeom prst="rect">
              <a:avLst/>
            </a:prstGeom>
          </p:spPr>
        </p:pic>
        <p:pic>
          <p:nvPicPr>
            <p:cNvPr id="25" name="图片 24" descr="frame-6538121_1920"/>
            <p:cNvPicPr/>
            <p:nvPr>
              <p:custDataLst>
                <p:tags r:id="rId7"/>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1827" y="9406"/>
              <a:ext cx="3813" cy="1394"/>
            </a:xfrm>
            <a:prstGeom prst="rect">
              <a:avLst/>
            </a:prstGeom>
          </p:spPr>
        </p:pic>
        <p:pic>
          <p:nvPicPr>
            <p:cNvPr id="26" name="图片 25" descr="frame-6538121_1920"/>
            <p:cNvPicPr/>
            <p:nvPr>
              <p:custDataLst>
                <p:tags r:id="rId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4603" y="9426"/>
              <a:ext cx="3813" cy="1394"/>
            </a:xfrm>
            <a:prstGeom prst="rect">
              <a:avLst/>
            </a:prstGeom>
          </p:spPr>
        </p:pic>
      </p:grpSp>
      <p:pic>
        <p:nvPicPr>
          <p:cNvPr id="29" name="图片 28" descr="frame-6538121_1920"/>
          <p:cNvPicPr>
            <a:picLocks noChangeAspect="1"/>
          </p:cNvPicPr>
          <p:nvPr>
            <p:custDataLst>
              <p:tags r:id="rId1"/>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5400000" flipH="1">
            <a:off x="8251307" y="2847113"/>
            <a:ext cx="3169576" cy="1152000"/>
          </a:xfrm>
          <a:prstGeom prst="rect">
            <a:avLst/>
          </a:prstGeom>
        </p:spPr>
      </p:pic>
      <p:pic>
        <p:nvPicPr>
          <p:cNvPr id="31" name="图片 30" descr="frame-6538121_1920"/>
          <p:cNvPicPr>
            <a:picLocks noChangeAspect="1"/>
          </p:cNvPicPr>
          <p:nvPr>
            <p:custDataLst>
              <p:tags r:id="rId2"/>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6200000">
            <a:off x="764657" y="2852828"/>
            <a:ext cx="3169576" cy="1152000"/>
          </a:xfrm>
          <a:prstGeom prst="rect">
            <a:avLst/>
          </a:prstGeom>
        </p:spPr>
      </p:pic>
      <p:pic>
        <p:nvPicPr>
          <p:cNvPr id="33" name="图片 32" descr="frame-6538121_1920"/>
          <p:cNvPicPr>
            <a:picLocks noChangeAspect="1"/>
          </p:cNvPicPr>
          <p:nvPr>
            <p:custDataLst>
              <p:tags r:id="rId3"/>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a:off x="4420870" y="5061585"/>
            <a:ext cx="3169285" cy="911860"/>
          </a:xfrm>
          <a:prstGeom prst="rect">
            <a:avLst/>
          </a:prstGeom>
        </p:spPr>
      </p:pic>
      <p:pic>
        <p:nvPicPr>
          <p:cNvPr id="34" name="图片 33" descr="frame-6538121_1920"/>
          <p:cNvPicPr>
            <a:picLocks noChangeAspect="1"/>
          </p:cNvPicPr>
          <p:nvPr>
            <p:custDataLst>
              <p:tags r:id="rId4"/>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flipV="1">
            <a:off x="4420870" y="855980"/>
            <a:ext cx="3169285" cy="911860"/>
          </a:xfrm>
          <a:prstGeom prst="rect">
            <a:avLst/>
          </a:prstGeom>
        </p:spPr>
      </p:pic>
      <p:sp>
        <p:nvSpPr>
          <p:cNvPr id="38" name="文本框 37"/>
          <p:cNvSpPr txBox="1"/>
          <p:nvPr/>
        </p:nvSpPr>
        <p:spPr>
          <a:xfrm>
            <a:off x="4446270" y="2010093"/>
            <a:ext cx="3197860" cy="1322070"/>
          </a:xfrm>
          <a:prstGeom prst="rect">
            <a:avLst/>
          </a:prstGeom>
          <a:noFill/>
        </p:spPr>
        <p:txBody>
          <a:bodyPr wrap="square" rtlCol="0" anchor="ctr" anchorCtr="0">
            <a:spAutoFit/>
          </a:bodyPr>
          <a:lstStyle/>
          <a:p>
            <a:pPr algn="ctr" fontAlgn="ctr"/>
            <a:r>
              <a:rPr lang="en-US" altLang="zh-CN" sz="8000" u="sng">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04</a:t>
            </a:r>
          </a:p>
        </p:txBody>
      </p:sp>
      <p:sp>
        <p:nvSpPr>
          <p:cNvPr id="39" name="文本框 38"/>
          <p:cNvSpPr txBox="1"/>
          <p:nvPr/>
        </p:nvSpPr>
        <p:spPr>
          <a:xfrm>
            <a:off x="3084830" y="3455670"/>
            <a:ext cx="6015355" cy="645160"/>
          </a:xfrm>
          <a:prstGeom prst="rect">
            <a:avLst/>
          </a:prstGeom>
          <a:noFill/>
        </p:spPr>
        <p:txBody>
          <a:bodyPr wrap="square" rtlCol="0">
            <a:spAutoFit/>
          </a:bodyPr>
          <a:lstStyle/>
          <a:p>
            <a:pPr algn="ctr"/>
            <a:r>
              <a:rPr lang="zh-CN" altLang="en-US" sz="36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ox(in)">
                                      <p:cBhvr>
                                        <p:cTn id="7" dur="20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 calcmode="lin" valueType="num">
                                      <p:cBhvr additive="base">
                                        <p:cTn id="12"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83248" y="1510030"/>
            <a:ext cx="11025505" cy="3837940"/>
          </a:xfrm>
          <a:custGeom>
            <a:avLst/>
            <a:gdLst>
              <a:gd name="connisteX0" fmla="*/ 0 w 11025505"/>
              <a:gd name="connsiteY0" fmla="*/ 2880360 h 3838070"/>
              <a:gd name="connisteX1" fmla="*/ 720090 w 11025505"/>
              <a:gd name="connsiteY1" fmla="*/ 3519805 h 3838070"/>
              <a:gd name="connisteX2" fmla="*/ 1927225 w 11025505"/>
              <a:gd name="connsiteY2" fmla="*/ 2849880 h 3838070"/>
              <a:gd name="connisteX3" fmla="*/ 4706620 w 11025505"/>
              <a:gd name="connsiteY3" fmla="*/ 3803650 h 3838070"/>
              <a:gd name="connisteX4" fmla="*/ 7445375 w 11025505"/>
              <a:gd name="connsiteY4" fmla="*/ 1623060 h 3838070"/>
              <a:gd name="connisteX5" fmla="*/ 9493885 w 11025505"/>
              <a:gd name="connsiteY5" fmla="*/ 2748915 h 3838070"/>
              <a:gd name="connisteX6" fmla="*/ 11025505 w 11025505"/>
              <a:gd name="connsiteY6" fmla="*/ 0 h 383807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1025505" h="3838070">
                <a:moveTo>
                  <a:pt x="0" y="2880360"/>
                </a:moveTo>
                <a:cubicBezTo>
                  <a:pt x="120015" y="3021330"/>
                  <a:pt x="334645" y="3526155"/>
                  <a:pt x="720090" y="3519805"/>
                </a:cubicBezTo>
                <a:cubicBezTo>
                  <a:pt x="1105535" y="3513455"/>
                  <a:pt x="1129665" y="2793365"/>
                  <a:pt x="1927225" y="2849880"/>
                </a:cubicBezTo>
                <a:cubicBezTo>
                  <a:pt x="2724785" y="2906395"/>
                  <a:pt x="3602990" y="4048760"/>
                  <a:pt x="4706620" y="3803650"/>
                </a:cubicBezTo>
                <a:cubicBezTo>
                  <a:pt x="5810250" y="3558540"/>
                  <a:pt x="6487795" y="1833880"/>
                  <a:pt x="7445375" y="1623060"/>
                </a:cubicBezTo>
                <a:cubicBezTo>
                  <a:pt x="8402955" y="1412240"/>
                  <a:pt x="8777605" y="3073400"/>
                  <a:pt x="9493885" y="2748915"/>
                </a:cubicBezTo>
                <a:cubicBezTo>
                  <a:pt x="10210165" y="2424430"/>
                  <a:pt x="10760075" y="572135"/>
                  <a:pt x="11025505" y="0"/>
                </a:cubicBezTo>
              </a:path>
            </a:pathLst>
          </a:custGeom>
          <a:noFill/>
          <a:ln w="34925">
            <a:solidFill>
              <a:srgbClr val="959F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箭头连接符 1"/>
          <p:cNvCxnSpPr/>
          <p:nvPr/>
        </p:nvCxnSpPr>
        <p:spPr>
          <a:xfrm flipV="1">
            <a:off x="1272540" y="3500120"/>
            <a:ext cx="0" cy="1511300"/>
          </a:xfrm>
          <a:prstGeom prst="straightConnector1">
            <a:avLst/>
          </a:prstGeom>
          <a:ln w="25400">
            <a:solidFill>
              <a:srgbClr val="8FAA9F"/>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977390" y="4503420"/>
            <a:ext cx="892810" cy="368300"/>
          </a:xfrm>
          <a:prstGeom prst="rect">
            <a:avLst/>
          </a:prstGeom>
          <a:noFill/>
        </p:spPr>
        <p:txBody>
          <a:bodyPr wrap="square" rtlCol="0">
            <a:spAutoFit/>
            <a:scene3d>
              <a:camera prst="orthographicFront"/>
              <a:lightRig rig="threePt" dir="t"/>
            </a:scene3d>
          </a:bodyPr>
          <a:lstStyle/>
          <a:p>
            <a:pPr algn="ctr"/>
            <a:r>
              <a:rPr lang="en-US" altLang="zh-CN">
                <a:solidFill>
                  <a:schemeClr val="tx1"/>
                </a:solidFill>
                <a:effectLst>
                  <a:outerShdw blurRad="38100" dist="19050" dir="2700000" algn="tl" rotWithShape="0">
                    <a:schemeClr val="dk1">
                      <a:alpha val="40000"/>
                    </a:schemeClr>
                  </a:outerShdw>
                </a:effectLst>
              </a:rPr>
              <a:t>STEP2</a:t>
            </a:r>
          </a:p>
        </p:txBody>
      </p:sp>
      <p:sp>
        <p:nvSpPr>
          <p:cNvPr id="6" name="文本框 5"/>
          <p:cNvSpPr txBox="1"/>
          <p:nvPr/>
        </p:nvSpPr>
        <p:spPr>
          <a:xfrm>
            <a:off x="4558665" y="5492750"/>
            <a:ext cx="892810" cy="368300"/>
          </a:xfrm>
          <a:prstGeom prst="rect">
            <a:avLst/>
          </a:prstGeom>
          <a:noFill/>
        </p:spPr>
        <p:txBody>
          <a:bodyPr wrap="square" rtlCol="0">
            <a:spAutoFit/>
            <a:scene3d>
              <a:camera prst="orthographicFront"/>
              <a:lightRig rig="threePt" dir="t"/>
            </a:scene3d>
          </a:bodyPr>
          <a:lstStyle/>
          <a:p>
            <a:pPr algn="ctr"/>
            <a:r>
              <a:rPr lang="en-US" altLang="zh-CN">
                <a:solidFill>
                  <a:schemeClr val="tx1"/>
                </a:solidFill>
                <a:effectLst>
                  <a:outerShdw blurRad="38100" dist="19050" dir="2700000" algn="tl" rotWithShape="0">
                    <a:schemeClr val="dk1">
                      <a:alpha val="40000"/>
                    </a:schemeClr>
                  </a:outerShdw>
                </a:effectLst>
              </a:rPr>
              <a:t>STEP3</a:t>
            </a:r>
          </a:p>
        </p:txBody>
      </p:sp>
      <p:sp>
        <p:nvSpPr>
          <p:cNvPr id="7" name="文本框 6"/>
          <p:cNvSpPr txBox="1"/>
          <p:nvPr/>
        </p:nvSpPr>
        <p:spPr>
          <a:xfrm>
            <a:off x="7748905" y="3331210"/>
            <a:ext cx="892810" cy="368300"/>
          </a:xfrm>
          <a:prstGeom prst="rect">
            <a:avLst/>
          </a:prstGeom>
          <a:noFill/>
        </p:spPr>
        <p:txBody>
          <a:bodyPr wrap="square" rtlCol="0">
            <a:spAutoFit/>
            <a:scene3d>
              <a:camera prst="orthographicFront"/>
              <a:lightRig rig="threePt" dir="t"/>
            </a:scene3d>
          </a:bodyPr>
          <a:lstStyle/>
          <a:p>
            <a:pPr algn="ctr"/>
            <a:r>
              <a:rPr lang="en-US" altLang="zh-CN">
                <a:solidFill>
                  <a:schemeClr val="tx1"/>
                </a:solidFill>
                <a:effectLst>
                  <a:outerShdw blurRad="38100" dist="19050" dir="2700000" algn="tl" rotWithShape="0">
                    <a:schemeClr val="dk1">
                      <a:alpha val="40000"/>
                    </a:schemeClr>
                  </a:outerShdw>
                </a:effectLst>
              </a:rPr>
              <a:t>STEP4</a:t>
            </a:r>
          </a:p>
        </p:txBody>
      </p:sp>
      <p:sp>
        <p:nvSpPr>
          <p:cNvPr id="8" name="文本框 7"/>
          <p:cNvSpPr txBox="1"/>
          <p:nvPr/>
        </p:nvSpPr>
        <p:spPr>
          <a:xfrm>
            <a:off x="9438005" y="3699510"/>
            <a:ext cx="892810" cy="368300"/>
          </a:xfrm>
          <a:prstGeom prst="rect">
            <a:avLst/>
          </a:prstGeom>
          <a:noFill/>
        </p:spPr>
        <p:txBody>
          <a:bodyPr wrap="square" rtlCol="0">
            <a:spAutoFit/>
            <a:scene3d>
              <a:camera prst="orthographicFront"/>
              <a:lightRig rig="threePt" dir="t"/>
            </a:scene3d>
          </a:bodyPr>
          <a:lstStyle/>
          <a:p>
            <a:pPr algn="ctr"/>
            <a:r>
              <a:rPr lang="en-US" altLang="zh-CN">
                <a:solidFill>
                  <a:schemeClr val="tx1"/>
                </a:solidFill>
                <a:effectLst>
                  <a:outerShdw blurRad="38100" dist="19050" dir="2700000" algn="tl" rotWithShape="0">
                    <a:schemeClr val="dk1">
                      <a:alpha val="40000"/>
                    </a:schemeClr>
                  </a:outerShdw>
                </a:effectLst>
              </a:rPr>
              <a:t>STEP5</a:t>
            </a:r>
          </a:p>
        </p:txBody>
      </p:sp>
      <p:sp>
        <p:nvSpPr>
          <p:cNvPr id="9" name="文本框 8"/>
          <p:cNvSpPr txBox="1"/>
          <p:nvPr/>
        </p:nvSpPr>
        <p:spPr>
          <a:xfrm>
            <a:off x="826135" y="5133975"/>
            <a:ext cx="892810" cy="368300"/>
          </a:xfrm>
          <a:prstGeom prst="rect">
            <a:avLst/>
          </a:prstGeom>
          <a:noFill/>
        </p:spPr>
        <p:txBody>
          <a:bodyPr wrap="square" rtlCol="0">
            <a:spAutoFit/>
            <a:scene3d>
              <a:camera prst="orthographicFront"/>
              <a:lightRig rig="threePt" dir="t"/>
            </a:scene3d>
          </a:bodyPr>
          <a:lstStyle/>
          <a:p>
            <a:pPr algn="ctr"/>
            <a:r>
              <a:rPr lang="en-US" altLang="zh-CN">
                <a:solidFill>
                  <a:schemeClr val="tx1"/>
                </a:solidFill>
                <a:effectLst>
                  <a:outerShdw blurRad="38100" dist="19050" dir="2700000" algn="tl" rotWithShape="0">
                    <a:schemeClr val="dk1">
                      <a:alpha val="40000"/>
                    </a:schemeClr>
                  </a:outerShdw>
                </a:effectLst>
              </a:rPr>
              <a:t>STEP1</a:t>
            </a:r>
          </a:p>
        </p:txBody>
      </p:sp>
      <p:cxnSp>
        <p:nvCxnSpPr>
          <p:cNvPr id="10" name="直接箭头连接符 9"/>
          <p:cNvCxnSpPr/>
          <p:nvPr/>
        </p:nvCxnSpPr>
        <p:spPr>
          <a:xfrm flipV="1">
            <a:off x="2418080" y="1882775"/>
            <a:ext cx="15875" cy="2458720"/>
          </a:xfrm>
          <a:prstGeom prst="straightConnector1">
            <a:avLst/>
          </a:prstGeom>
          <a:ln w="25400">
            <a:solidFill>
              <a:srgbClr val="8FAA9F"/>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5005070" y="3836670"/>
            <a:ext cx="0" cy="1511300"/>
          </a:xfrm>
          <a:prstGeom prst="straightConnector1">
            <a:avLst/>
          </a:prstGeom>
          <a:ln w="25400">
            <a:solidFill>
              <a:srgbClr val="8FAA9F"/>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flipV="1">
            <a:off x="8184515" y="1998345"/>
            <a:ext cx="10795" cy="1121410"/>
          </a:xfrm>
          <a:prstGeom prst="straightConnector1">
            <a:avLst/>
          </a:prstGeom>
          <a:ln w="25400">
            <a:solidFill>
              <a:srgbClr val="8FAA9F"/>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9868535" y="4284980"/>
            <a:ext cx="15875" cy="786765"/>
          </a:xfrm>
          <a:prstGeom prst="straightConnector1">
            <a:avLst/>
          </a:prstGeom>
          <a:ln w="25400">
            <a:solidFill>
              <a:srgbClr val="8FAA9F"/>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33045" y="2578100"/>
            <a:ext cx="2078355" cy="922020"/>
          </a:xfrm>
          <a:prstGeom prst="rect">
            <a:avLst/>
          </a:prstGeom>
          <a:ln w="28575" cmpd="dbl">
            <a:solidFill>
              <a:schemeClr val="bg1">
                <a:lumMod val="65000"/>
              </a:schemeClr>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a:t>
            </a:r>
            <a:endParaRPr lang="zh-CN" altLang="en-US"/>
          </a:p>
        </p:txBody>
      </p:sp>
      <p:sp>
        <p:nvSpPr>
          <p:cNvPr id="17" name="文本框 16"/>
          <p:cNvSpPr txBox="1"/>
          <p:nvPr/>
        </p:nvSpPr>
        <p:spPr>
          <a:xfrm>
            <a:off x="583565" y="406400"/>
            <a:ext cx="3888740" cy="1476375"/>
          </a:xfrm>
          <a:prstGeom prst="rect">
            <a:avLst/>
          </a:prstGeom>
          <a:ln w="28575" cmpd="dbl">
            <a:solidFill>
              <a:schemeClr val="bg1">
                <a:lumMod val="65000"/>
              </a:schemeClr>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
        <p:nvSpPr>
          <p:cNvPr id="18" name="文本框 17"/>
          <p:cNvSpPr txBox="1"/>
          <p:nvPr/>
        </p:nvSpPr>
        <p:spPr>
          <a:xfrm>
            <a:off x="3003550" y="2360295"/>
            <a:ext cx="3888740" cy="1476375"/>
          </a:xfrm>
          <a:prstGeom prst="rect">
            <a:avLst/>
          </a:prstGeom>
          <a:ln w="28575" cmpd="dbl">
            <a:solidFill>
              <a:schemeClr val="bg1">
                <a:lumMod val="65000"/>
              </a:schemeClr>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just" fontAlgn="auto"/>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dirty="0"/>
          </a:p>
        </p:txBody>
      </p:sp>
      <p:sp>
        <p:nvSpPr>
          <p:cNvPr id="19" name="文本框 18"/>
          <p:cNvSpPr txBox="1"/>
          <p:nvPr/>
        </p:nvSpPr>
        <p:spPr>
          <a:xfrm>
            <a:off x="5631815" y="799465"/>
            <a:ext cx="5115560" cy="1198880"/>
          </a:xfrm>
          <a:prstGeom prst="rect">
            <a:avLst/>
          </a:prstGeom>
          <a:ln w="28575" cmpd="dbl">
            <a:solidFill>
              <a:schemeClr val="bg1">
                <a:lumMod val="65000"/>
              </a:schemeClr>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
        <p:nvSpPr>
          <p:cNvPr id="20" name="文本框 19"/>
          <p:cNvSpPr txBox="1"/>
          <p:nvPr/>
        </p:nvSpPr>
        <p:spPr>
          <a:xfrm>
            <a:off x="6892290" y="5077460"/>
            <a:ext cx="5115560" cy="1198880"/>
          </a:xfrm>
          <a:prstGeom prst="rect">
            <a:avLst/>
          </a:prstGeom>
          <a:ln w="28575" cmpd="dbl">
            <a:solidFill>
              <a:schemeClr val="bg1">
                <a:lumMod val="65000"/>
              </a:schemeClr>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
        <p:nvSpPr>
          <p:cNvPr id="21" name="椭圆 20"/>
          <p:cNvSpPr/>
          <p:nvPr/>
        </p:nvSpPr>
        <p:spPr>
          <a:xfrm>
            <a:off x="1227455" y="497332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2" name="椭圆 21"/>
          <p:cNvSpPr/>
          <p:nvPr/>
        </p:nvSpPr>
        <p:spPr>
          <a:xfrm>
            <a:off x="2362835" y="431165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3" name="椭圆 22"/>
          <p:cNvSpPr/>
          <p:nvPr/>
        </p:nvSpPr>
        <p:spPr>
          <a:xfrm>
            <a:off x="4951095" y="530987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4" name="椭圆 23"/>
          <p:cNvSpPr/>
          <p:nvPr/>
        </p:nvSpPr>
        <p:spPr>
          <a:xfrm>
            <a:off x="8135620" y="305816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5" name="椭圆 24"/>
          <p:cNvSpPr/>
          <p:nvPr/>
        </p:nvSpPr>
        <p:spPr>
          <a:xfrm>
            <a:off x="9830435" y="423354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26" name="图片 25" descr="frame-6538121_1920"/>
          <p:cNvPicPr>
            <a:picLocks noChangeAspect="1"/>
          </p:cNvPicPr>
          <p:nvPr/>
        </p:nvPicPr>
        <p:blipFill>
          <a:blip r:embed="rId2">
            <a:alphaModFix amt="40000"/>
          </a:blip>
          <a:srcRect l="42760" r="43677" b="57325"/>
          <a:stretch>
            <a:fillRect/>
          </a:stretch>
        </p:blipFill>
        <p:spPr>
          <a:xfrm>
            <a:off x="0" y="6157595"/>
            <a:ext cx="697230" cy="700405"/>
          </a:xfrm>
          <a:prstGeom prst="rect">
            <a:avLst/>
          </a:prstGeom>
        </p:spPr>
      </p:pic>
      <p:pic>
        <p:nvPicPr>
          <p:cNvPr id="27" name="图片 26" descr="frame-6538121_1920"/>
          <p:cNvPicPr>
            <a:picLocks noChangeAspect="1"/>
          </p:cNvPicPr>
          <p:nvPr/>
        </p:nvPicPr>
        <p:blipFill>
          <a:blip r:embed="rId2">
            <a:alphaModFix amt="40000"/>
          </a:blip>
          <a:srcRect l="42760" r="43677" b="57325"/>
          <a:stretch>
            <a:fillRect/>
          </a:stretch>
        </p:blipFill>
        <p:spPr>
          <a:xfrm>
            <a:off x="1126490" y="6157595"/>
            <a:ext cx="697230" cy="700405"/>
          </a:xfrm>
          <a:prstGeom prst="rect">
            <a:avLst/>
          </a:prstGeom>
        </p:spPr>
      </p:pic>
      <p:pic>
        <p:nvPicPr>
          <p:cNvPr id="28" name="图片 27" descr="frame-6538121_1920"/>
          <p:cNvPicPr>
            <a:picLocks noChangeAspect="1"/>
          </p:cNvPicPr>
          <p:nvPr/>
        </p:nvPicPr>
        <p:blipFill>
          <a:blip r:embed="rId2">
            <a:alphaModFix amt="40000"/>
          </a:blip>
          <a:srcRect l="42760" r="43677" b="57325"/>
          <a:stretch>
            <a:fillRect/>
          </a:stretch>
        </p:blipFill>
        <p:spPr>
          <a:xfrm>
            <a:off x="2252980" y="6157595"/>
            <a:ext cx="697230" cy="700405"/>
          </a:xfrm>
          <a:prstGeom prst="rect">
            <a:avLst/>
          </a:prstGeom>
        </p:spPr>
      </p:pic>
      <p:pic>
        <p:nvPicPr>
          <p:cNvPr id="29" name="图片 28" descr="frame-6538121_1920"/>
          <p:cNvPicPr>
            <a:picLocks noChangeAspect="1"/>
          </p:cNvPicPr>
          <p:nvPr/>
        </p:nvPicPr>
        <p:blipFill>
          <a:blip r:embed="rId2">
            <a:alphaModFix amt="40000"/>
          </a:blip>
          <a:srcRect l="42760" r="43677" b="57325"/>
          <a:stretch>
            <a:fillRect/>
          </a:stretch>
        </p:blipFill>
        <p:spPr>
          <a:xfrm>
            <a:off x="3379470" y="6157595"/>
            <a:ext cx="697230" cy="700405"/>
          </a:xfrm>
          <a:prstGeom prst="rect">
            <a:avLst/>
          </a:prstGeom>
        </p:spPr>
      </p:pic>
      <p:pic>
        <p:nvPicPr>
          <p:cNvPr id="30" name="图片 29" descr="frame-6538121_1920"/>
          <p:cNvPicPr>
            <a:picLocks noChangeAspect="1"/>
          </p:cNvPicPr>
          <p:nvPr/>
        </p:nvPicPr>
        <p:blipFill>
          <a:blip r:embed="rId2">
            <a:alphaModFix amt="40000"/>
          </a:blip>
          <a:srcRect l="42760" r="43677" b="57325"/>
          <a:stretch>
            <a:fillRect/>
          </a:stretch>
        </p:blipFill>
        <p:spPr>
          <a:xfrm>
            <a:off x="4505960" y="6157595"/>
            <a:ext cx="697230" cy="700405"/>
          </a:xfrm>
          <a:prstGeom prst="rect">
            <a:avLst/>
          </a:prstGeom>
        </p:spPr>
      </p:pic>
      <p:pic>
        <p:nvPicPr>
          <p:cNvPr id="31" name="图片 30" descr="frame-6538121_1920"/>
          <p:cNvPicPr>
            <a:picLocks noChangeAspect="1"/>
          </p:cNvPicPr>
          <p:nvPr/>
        </p:nvPicPr>
        <p:blipFill>
          <a:blip r:embed="rId2">
            <a:alphaModFix amt="40000"/>
          </a:blip>
          <a:srcRect l="42760" r="43677" b="57325"/>
          <a:stretch>
            <a:fillRect/>
          </a:stretch>
        </p:blipFill>
        <p:spPr>
          <a:xfrm>
            <a:off x="5632450" y="6157595"/>
            <a:ext cx="697230" cy="700405"/>
          </a:xfrm>
          <a:prstGeom prst="rect">
            <a:avLst/>
          </a:prstGeom>
        </p:spPr>
      </p:pic>
      <p:pic>
        <p:nvPicPr>
          <p:cNvPr id="32" name="图片 31" descr="frame-6538121_1920"/>
          <p:cNvPicPr>
            <a:picLocks noChangeAspect="1"/>
          </p:cNvPicPr>
          <p:nvPr/>
        </p:nvPicPr>
        <p:blipFill>
          <a:blip r:embed="rId2">
            <a:alphaModFix amt="40000"/>
          </a:blip>
          <a:srcRect l="42760" r="43677" b="57325"/>
          <a:stretch>
            <a:fillRect/>
          </a:stretch>
        </p:blipFill>
        <p:spPr>
          <a:xfrm rot="5400000">
            <a:off x="11492865" y="3937000"/>
            <a:ext cx="697230" cy="700405"/>
          </a:xfrm>
          <a:prstGeom prst="rect">
            <a:avLst/>
          </a:prstGeom>
        </p:spPr>
      </p:pic>
      <p:pic>
        <p:nvPicPr>
          <p:cNvPr id="33" name="图片 32" descr="frame-6538121_1920"/>
          <p:cNvPicPr>
            <a:picLocks noChangeAspect="1"/>
          </p:cNvPicPr>
          <p:nvPr/>
        </p:nvPicPr>
        <p:blipFill>
          <a:blip r:embed="rId2">
            <a:alphaModFix amt="40000"/>
          </a:blip>
          <a:srcRect l="42760" r="43677" b="57325"/>
          <a:stretch>
            <a:fillRect/>
          </a:stretch>
        </p:blipFill>
        <p:spPr>
          <a:xfrm rot="5400000">
            <a:off x="11492865" y="2576195"/>
            <a:ext cx="697230" cy="700405"/>
          </a:xfrm>
          <a:prstGeom prst="rect">
            <a:avLst/>
          </a:prstGeom>
        </p:spPr>
      </p:pic>
      <p:pic>
        <p:nvPicPr>
          <p:cNvPr id="34" name="图片 33" descr="frame-6538121_1920"/>
          <p:cNvPicPr>
            <a:picLocks noChangeAspect="1"/>
          </p:cNvPicPr>
          <p:nvPr/>
        </p:nvPicPr>
        <p:blipFill>
          <a:blip r:embed="rId2">
            <a:alphaModFix amt="40000"/>
          </a:blip>
          <a:srcRect l="42760" r="43677" b="57325"/>
          <a:stretch>
            <a:fillRect/>
          </a:stretch>
        </p:blipFill>
        <p:spPr>
          <a:xfrm rot="5400000">
            <a:off x="11492865" y="100330"/>
            <a:ext cx="697230" cy="700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amond(in)">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amond(in)">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amond(in)">
                                      <p:cBhvr>
                                        <p:cTn id="2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frame-6538121_1920"/>
          <p:cNvPicPr>
            <a:picLocks noChangeAspect="1"/>
          </p:cNvPicPr>
          <p:nvPr/>
        </p:nvPicPr>
        <p:blipFill>
          <a:blip r:embed="rId2">
            <a:alphaModFix amt="40000"/>
          </a:blip>
          <a:srcRect l="42760" r="43677" b="57325"/>
          <a:stretch>
            <a:fillRect/>
          </a:stretch>
        </p:blipFill>
        <p:spPr>
          <a:xfrm>
            <a:off x="0" y="6157595"/>
            <a:ext cx="697230" cy="700405"/>
          </a:xfrm>
          <a:prstGeom prst="rect">
            <a:avLst/>
          </a:prstGeom>
        </p:spPr>
      </p:pic>
      <p:pic>
        <p:nvPicPr>
          <p:cNvPr id="27" name="图片 26" descr="frame-6538121_1920"/>
          <p:cNvPicPr>
            <a:picLocks noChangeAspect="1"/>
          </p:cNvPicPr>
          <p:nvPr/>
        </p:nvPicPr>
        <p:blipFill>
          <a:blip r:embed="rId2">
            <a:alphaModFix amt="40000"/>
          </a:blip>
          <a:srcRect l="42760" r="43677" b="57325"/>
          <a:stretch>
            <a:fillRect/>
          </a:stretch>
        </p:blipFill>
        <p:spPr>
          <a:xfrm>
            <a:off x="1251585" y="6157595"/>
            <a:ext cx="697230" cy="700405"/>
          </a:xfrm>
          <a:prstGeom prst="rect">
            <a:avLst/>
          </a:prstGeom>
        </p:spPr>
      </p:pic>
      <p:pic>
        <p:nvPicPr>
          <p:cNvPr id="28" name="图片 27" descr="frame-6538121_1920"/>
          <p:cNvPicPr>
            <a:picLocks noChangeAspect="1"/>
          </p:cNvPicPr>
          <p:nvPr/>
        </p:nvPicPr>
        <p:blipFill>
          <a:blip r:embed="rId2">
            <a:alphaModFix amt="40000"/>
          </a:blip>
          <a:srcRect l="42760" r="43677" b="57325"/>
          <a:stretch>
            <a:fillRect/>
          </a:stretch>
        </p:blipFill>
        <p:spPr>
          <a:xfrm>
            <a:off x="2503170" y="6157595"/>
            <a:ext cx="697230" cy="700405"/>
          </a:xfrm>
          <a:prstGeom prst="rect">
            <a:avLst/>
          </a:prstGeom>
        </p:spPr>
      </p:pic>
      <p:pic>
        <p:nvPicPr>
          <p:cNvPr id="29" name="图片 28" descr="frame-6538121_1920"/>
          <p:cNvPicPr>
            <a:picLocks noChangeAspect="1"/>
          </p:cNvPicPr>
          <p:nvPr/>
        </p:nvPicPr>
        <p:blipFill>
          <a:blip r:embed="rId2">
            <a:alphaModFix amt="40000"/>
          </a:blip>
          <a:srcRect l="42760" r="43677" b="57325"/>
          <a:stretch>
            <a:fillRect/>
          </a:stretch>
        </p:blipFill>
        <p:spPr>
          <a:xfrm>
            <a:off x="3754755" y="6157595"/>
            <a:ext cx="697230" cy="700405"/>
          </a:xfrm>
          <a:prstGeom prst="rect">
            <a:avLst/>
          </a:prstGeom>
        </p:spPr>
      </p:pic>
      <p:pic>
        <p:nvPicPr>
          <p:cNvPr id="30" name="图片 29" descr="frame-6538121_1920"/>
          <p:cNvPicPr>
            <a:picLocks noChangeAspect="1"/>
          </p:cNvPicPr>
          <p:nvPr/>
        </p:nvPicPr>
        <p:blipFill>
          <a:blip r:embed="rId2">
            <a:alphaModFix amt="40000"/>
          </a:blip>
          <a:srcRect l="42760" r="43677" b="57325"/>
          <a:stretch>
            <a:fillRect/>
          </a:stretch>
        </p:blipFill>
        <p:spPr>
          <a:xfrm>
            <a:off x="5006340" y="6157595"/>
            <a:ext cx="697230" cy="700405"/>
          </a:xfrm>
          <a:prstGeom prst="rect">
            <a:avLst/>
          </a:prstGeom>
        </p:spPr>
      </p:pic>
      <p:pic>
        <p:nvPicPr>
          <p:cNvPr id="31" name="图片 30" descr="frame-6538121_1920"/>
          <p:cNvPicPr>
            <a:picLocks noChangeAspect="1"/>
          </p:cNvPicPr>
          <p:nvPr/>
        </p:nvPicPr>
        <p:blipFill>
          <a:blip r:embed="rId2">
            <a:alphaModFix amt="40000"/>
          </a:blip>
          <a:srcRect l="42760" r="43677" b="57325"/>
          <a:stretch>
            <a:fillRect/>
          </a:stretch>
        </p:blipFill>
        <p:spPr>
          <a:xfrm>
            <a:off x="6257925" y="6157595"/>
            <a:ext cx="697230" cy="700405"/>
          </a:xfrm>
          <a:prstGeom prst="rect">
            <a:avLst/>
          </a:prstGeom>
        </p:spPr>
      </p:pic>
      <p:pic>
        <p:nvPicPr>
          <p:cNvPr id="32" name="图片 31" descr="frame-6538121_1920"/>
          <p:cNvPicPr>
            <a:picLocks noChangeAspect="1"/>
          </p:cNvPicPr>
          <p:nvPr/>
        </p:nvPicPr>
        <p:blipFill>
          <a:blip r:embed="rId2">
            <a:alphaModFix amt="40000"/>
          </a:blip>
          <a:srcRect l="42760" r="43677" b="57325"/>
          <a:stretch>
            <a:fillRect/>
          </a:stretch>
        </p:blipFill>
        <p:spPr>
          <a:xfrm rot="5400000">
            <a:off x="11492865" y="3849370"/>
            <a:ext cx="697230" cy="700405"/>
          </a:xfrm>
          <a:prstGeom prst="rect">
            <a:avLst/>
          </a:prstGeom>
        </p:spPr>
      </p:pic>
      <p:pic>
        <p:nvPicPr>
          <p:cNvPr id="33" name="图片 32" descr="frame-6538121_1920"/>
          <p:cNvPicPr>
            <a:picLocks noChangeAspect="1"/>
          </p:cNvPicPr>
          <p:nvPr/>
        </p:nvPicPr>
        <p:blipFill>
          <a:blip r:embed="rId2">
            <a:alphaModFix amt="40000"/>
          </a:blip>
          <a:srcRect l="42760" r="43677" b="57325"/>
          <a:stretch>
            <a:fillRect/>
          </a:stretch>
        </p:blipFill>
        <p:spPr>
          <a:xfrm rot="5400000">
            <a:off x="11492865" y="2599690"/>
            <a:ext cx="697230" cy="700405"/>
          </a:xfrm>
          <a:prstGeom prst="rect">
            <a:avLst/>
          </a:prstGeom>
        </p:spPr>
      </p:pic>
      <p:pic>
        <p:nvPicPr>
          <p:cNvPr id="34" name="图片 33" descr="frame-6538121_1920"/>
          <p:cNvPicPr>
            <a:picLocks noChangeAspect="1"/>
          </p:cNvPicPr>
          <p:nvPr/>
        </p:nvPicPr>
        <p:blipFill>
          <a:blip r:embed="rId2">
            <a:alphaModFix amt="40000"/>
          </a:blip>
          <a:srcRect l="42760" r="43677" b="57325"/>
          <a:stretch>
            <a:fillRect/>
          </a:stretch>
        </p:blipFill>
        <p:spPr>
          <a:xfrm rot="5400000">
            <a:off x="11492865" y="100330"/>
            <a:ext cx="697230" cy="700405"/>
          </a:xfrm>
          <a:prstGeom prst="rect">
            <a:avLst/>
          </a:prstGeom>
        </p:spPr>
      </p:pic>
      <p:grpSp>
        <p:nvGrpSpPr>
          <p:cNvPr id="57" name="组合 56"/>
          <p:cNvGrpSpPr/>
          <p:nvPr/>
        </p:nvGrpSpPr>
        <p:grpSpPr>
          <a:xfrm>
            <a:off x="315278" y="1238250"/>
            <a:ext cx="10622915" cy="4237355"/>
            <a:chOff x="2142" y="1438"/>
            <a:chExt cx="16729" cy="6673"/>
          </a:xfrm>
        </p:grpSpPr>
        <p:grpSp>
          <p:nvGrpSpPr>
            <p:cNvPr id="37" name="组合 36"/>
            <p:cNvGrpSpPr/>
            <p:nvPr/>
          </p:nvGrpSpPr>
          <p:grpSpPr>
            <a:xfrm>
              <a:off x="2142" y="4179"/>
              <a:ext cx="3050" cy="1496"/>
              <a:chOff x="2922" y="4179"/>
              <a:chExt cx="3050" cy="1496"/>
            </a:xfrm>
          </p:grpSpPr>
          <p:sp>
            <p:nvSpPr>
              <p:cNvPr id="15" name="圆角矩形 14"/>
              <p:cNvSpPr/>
              <p:nvPr/>
            </p:nvSpPr>
            <p:spPr>
              <a:xfrm>
                <a:off x="2922" y="4179"/>
                <a:ext cx="3051" cy="149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35" name="图片 34" descr="frame-6538121_1920"/>
              <p:cNvPicPr>
                <a:picLocks noChangeAspect="1"/>
              </p:cNvPicPr>
              <p:nvPr/>
            </p:nvPicPr>
            <p:blipFill>
              <a:blip r:embed="rId2">
                <a:lum bright="-6000"/>
              </a:blip>
              <a:stretch>
                <a:fillRect/>
              </a:stretch>
            </p:blipFill>
            <p:spPr>
              <a:xfrm>
                <a:off x="3383" y="4269"/>
                <a:ext cx="2130" cy="680"/>
              </a:xfrm>
              <a:prstGeom prst="rect">
                <a:avLst/>
              </a:prstGeom>
            </p:spPr>
          </p:pic>
          <p:sp>
            <p:nvSpPr>
              <p:cNvPr id="36" name="文本框 35"/>
              <p:cNvSpPr txBox="1"/>
              <p:nvPr/>
            </p:nvSpPr>
            <p:spPr>
              <a:xfrm>
                <a:off x="3211" y="4949"/>
                <a:ext cx="2475" cy="628"/>
              </a:xfrm>
              <a:prstGeom prst="rect">
                <a:avLst/>
              </a:prstGeom>
              <a:noFill/>
            </p:spPr>
            <p:txBody>
              <a:bodyPr wrap="square" rtlCol="0">
                <a:spAutoFit/>
                <a:scene3d>
                  <a:camera prst="orthographicFront"/>
                  <a:lightRig rig="threePt" dir="t"/>
                </a:scene3d>
              </a:bodyPr>
              <a:lstStyle/>
              <a:p>
                <a:pPr algn="ctr"/>
                <a:r>
                  <a:rPr lang="en-US" altLang="zh-CN" sz="2000">
                    <a:ln w="10160">
                      <a:solidFill>
                        <a:srgbClr val="B8CEBF"/>
                      </a:solidFill>
                      <a:prstDash val="solid"/>
                    </a:ln>
                    <a:solidFill>
                      <a:schemeClr val="tx1">
                        <a:lumMod val="75000"/>
                        <a:lumOff val="25000"/>
                      </a:schemeClr>
                    </a:solidFill>
                    <a:effectLst>
                      <a:outerShdw blurRad="38100" dist="22860" dir="5400000" algn="tl" rotWithShape="0">
                        <a:srgbClr val="000000">
                          <a:alpha val="30000"/>
                        </a:srgbClr>
                      </a:outerShdw>
                    </a:effectLst>
                    <a:latin typeface="Times New Roman" panose="02020603050405020304" charset="0"/>
                    <a:cs typeface="Times New Roman" panose="02020603050405020304" charset="0"/>
                  </a:rPr>
                  <a:t>HAPPINESS</a:t>
                </a:r>
              </a:p>
            </p:txBody>
          </p:sp>
        </p:grpSp>
        <p:cxnSp>
          <p:nvCxnSpPr>
            <p:cNvPr id="38" name="肘形连接符 37"/>
            <p:cNvCxnSpPr/>
            <p:nvPr/>
          </p:nvCxnSpPr>
          <p:spPr>
            <a:xfrm flipV="1">
              <a:off x="5208" y="2923"/>
              <a:ext cx="2076" cy="2005"/>
            </a:xfrm>
            <a:prstGeom prst="bentConnector3">
              <a:avLst>
                <a:gd name="adj1" fmla="val 50000"/>
              </a:avLst>
            </a:prstGeom>
          </p:spPr>
          <p:style>
            <a:lnRef idx="3">
              <a:schemeClr val="accent1"/>
            </a:lnRef>
            <a:fillRef idx="0">
              <a:schemeClr val="accent1"/>
            </a:fillRef>
            <a:effectRef idx="2">
              <a:schemeClr val="accent1"/>
            </a:effectRef>
            <a:fontRef idx="minor">
              <a:schemeClr val="tx1"/>
            </a:fontRef>
          </p:style>
        </p:cxnSp>
        <p:cxnSp>
          <p:nvCxnSpPr>
            <p:cNvPr id="39" name="肘形连接符 38"/>
            <p:cNvCxnSpPr/>
            <p:nvPr/>
          </p:nvCxnSpPr>
          <p:spPr>
            <a:xfrm>
              <a:off x="5193" y="4928"/>
              <a:ext cx="2092" cy="1829"/>
            </a:xfrm>
            <a:prstGeom prst="bentConnector3">
              <a:avLst>
                <a:gd name="adj1" fmla="val 50000"/>
              </a:avLst>
            </a:prstGeom>
          </p:spPr>
          <p:style>
            <a:lnRef idx="3">
              <a:schemeClr val="accent4"/>
            </a:lnRef>
            <a:fillRef idx="0">
              <a:schemeClr val="accent4"/>
            </a:fillRef>
            <a:effectRef idx="2">
              <a:schemeClr val="accent4"/>
            </a:effectRef>
            <a:fontRef idx="minor">
              <a:schemeClr val="tx1"/>
            </a:fontRef>
          </p:style>
        </p:cxnSp>
        <p:cxnSp>
          <p:nvCxnSpPr>
            <p:cNvPr id="40" name="直接连接符 39"/>
            <p:cNvCxnSpPr/>
            <p:nvPr/>
          </p:nvCxnSpPr>
          <p:spPr>
            <a:xfrm flipV="1">
              <a:off x="5193" y="4904"/>
              <a:ext cx="2124" cy="24"/>
            </a:xfrm>
            <a:prstGeom prst="line">
              <a:avLst/>
            </a:prstGeom>
          </p:spPr>
          <p:style>
            <a:lnRef idx="3">
              <a:schemeClr val="accent6"/>
            </a:lnRef>
            <a:fillRef idx="0">
              <a:schemeClr val="accent6"/>
            </a:fillRef>
            <a:effectRef idx="2">
              <a:schemeClr val="accent6"/>
            </a:effectRef>
            <a:fontRef idx="minor">
              <a:schemeClr val="tx1"/>
            </a:fontRef>
          </p:style>
        </p:cxnSp>
        <p:sp>
          <p:nvSpPr>
            <p:cNvPr id="41" name="矩形 40"/>
            <p:cNvSpPr/>
            <p:nvPr/>
          </p:nvSpPr>
          <p:spPr>
            <a:xfrm>
              <a:off x="7286" y="2412"/>
              <a:ext cx="2252" cy="943"/>
            </a:xfrm>
            <a:prstGeom prst="rect">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42" name="矩形 41"/>
            <p:cNvSpPr/>
            <p:nvPr/>
          </p:nvSpPr>
          <p:spPr>
            <a:xfrm>
              <a:off x="7269" y="4444"/>
              <a:ext cx="2252" cy="943"/>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3" name="矩形 42"/>
            <p:cNvSpPr/>
            <p:nvPr/>
          </p:nvSpPr>
          <p:spPr>
            <a:xfrm>
              <a:off x="7285" y="6280"/>
              <a:ext cx="2252" cy="943"/>
            </a:xfrm>
            <a:prstGeom prst="rect">
              <a:avLst/>
            </a:prstGeom>
            <a:ln w="19050"/>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sp>
          <p:nvSpPr>
            <p:cNvPr id="45" name="左大括号 44"/>
            <p:cNvSpPr/>
            <p:nvPr/>
          </p:nvSpPr>
          <p:spPr>
            <a:xfrm>
              <a:off x="9630" y="1808"/>
              <a:ext cx="2428" cy="225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46" name="文本框 45"/>
            <p:cNvSpPr txBox="1"/>
            <p:nvPr/>
          </p:nvSpPr>
          <p:spPr>
            <a:xfrm>
              <a:off x="7349" y="2594"/>
              <a:ext cx="2061" cy="580"/>
            </a:xfrm>
            <a:prstGeom prst="rect">
              <a:avLst/>
            </a:prstGeom>
            <a:noFill/>
          </p:spPr>
          <p:txBody>
            <a:bodyPr wrap="square" rtlCol="0">
              <a:spAutoFit/>
            </a:bodyPr>
            <a:lstStyle/>
            <a:p>
              <a:pPr algn="ctr"/>
              <a:r>
                <a:rPr lang="zh-CN" altLang="en-US"/>
                <a:t>标题</a:t>
              </a:r>
              <a:r>
                <a:rPr lang="en-US" altLang="zh-CN"/>
                <a:t>1</a:t>
              </a:r>
            </a:p>
          </p:txBody>
        </p:sp>
        <p:sp>
          <p:nvSpPr>
            <p:cNvPr id="47" name="文本框 46"/>
            <p:cNvSpPr txBox="1"/>
            <p:nvPr/>
          </p:nvSpPr>
          <p:spPr>
            <a:xfrm>
              <a:off x="7374" y="4626"/>
              <a:ext cx="2061" cy="580"/>
            </a:xfrm>
            <a:prstGeom prst="rect">
              <a:avLst/>
            </a:prstGeom>
            <a:noFill/>
          </p:spPr>
          <p:txBody>
            <a:bodyPr wrap="square" rtlCol="0">
              <a:spAutoFit/>
            </a:bodyPr>
            <a:lstStyle/>
            <a:p>
              <a:pPr algn="ctr"/>
              <a:r>
                <a:rPr lang="zh-CN" altLang="en-US"/>
                <a:t>标题</a:t>
              </a:r>
              <a:r>
                <a:rPr lang="en-US" altLang="zh-CN"/>
                <a:t>2</a:t>
              </a:r>
            </a:p>
          </p:txBody>
        </p:sp>
        <p:sp>
          <p:nvSpPr>
            <p:cNvPr id="48" name="文本框 47"/>
            <p:cNvSpPr txBox="1"/>
            <p:nvPr/>
          </p:nvSpPr>
          <p:spPr>
            <a:xfrm>
              <a:off x="7357" y="6476"/>
              <a:ext cx="2061" cy="580"/>
            </a:xfrm>
            <a:prstGeom prst="rect">
              <a:avLst/>
            </a:prstGeom>
            <a:noFill/>
          </p:spPr>
          <p:txBody>
            <a:bodyPr wrap="square" rtlCol="0">
              <a:spAutoFit/>
            </a:bodyPr>
            <a:lstStyle/>
            <a:p>
              <a:pPr algn="ctr"/>
              <a:r>
                <a:rPr lang="zh-CN" altLang="en-US"/>
                <a:t>标题</a:t>
              </a:r>
              <a:r>
                <a:rPr lang="en-US" altLang="zh-CN"/>
                <a:t>3</a:t>
              </a:r>
            </a:p>
          </p:txBody>
        </p:sp>
        <p:sp>
          <p:nvSpPr>
            <p:cNvPr id="49" name="文本框 48"/>
            <p:cNvSpPr txBox="1"/>
            <p:nvPr/>
          </p:nvSpPr>
          <p:spPr>
            <a:xfrm>
              <a:off x="12058" y="1438"/>
              <a:ext cx="2428" cy="580"/>
            </a:xfrm>
            <a:prstGeom prst="rect">
              <a:avLst/>
            </a:prstGeom>
            <a:ln w="19050"/>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a:t>副标题</a:t>
              </a:r>
              <a:r>
                <a:rPr lang="en-US" altLang="zh-CN"/>
                <a:t>1</a:t>
              </a:r>
            </a:p>
          </p:txBody>
        </p:sp>
        <p:sp>
          <p:nvSpPr>
            <p:cNvPr id="50" name="文本框 49"/>
            <p:cNvSpPr txBox="1"/>
            <p:nvPr/>
          </p:nvSpPr>
          <p:spPr>
            <a:xfrm>
              <a:off x="12058" y="3689"/>
              <a:ext cx="2428" cy="580"/>
            </a:xfrm>
            <a:prstGeom prst="rect">
              <a:avLst/>
            </a:prstGeom>
            <a:ln w="19050"/>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a:t>副标题</a:t>
              </a:r>
              <a:r>
                <a:rPr lang="en-US" altLang="zh-CN"/>
                <a:t>2</a:t>
              </a:r>
            </a:p>
          </p:txBody>
        </p:sp>
        <p:sp>
          <p:nvSpPr>
            <p:cNvPr id="51" name="左大括号 50"/>
            <p:cNvSpPr/>
            <p:nvPr/>
          </p:nvSpPr>
          <p:spPr>
            <a:xfrm>
              <a:off x="9630" y="5650"/>
              <a:ext cx="2428" cy="2252"/>
            </a:xfrm>
            <a:prstGeom prst="leftBrace">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52" name="文本框 51"/>
            <p:cNvSpPr txBox="1"/>
            <p:nvPr/>
          </p:nvSpPr>
          <p:spPr>
            <a:xfrm>
              <a:off x="12058" y="5280"/>
              <a:ext cx="2428" cy="580"/>
            </a:xfrm>
            <a:prstGeom prst="rect">
              <a:avLst/>
            </a:prstGeom>
            <a:ln w="1905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a:t>副标题</a:t>
              </a:r>
              <a:r>
                <a:rPr lang="en-US" altLang="zh-CN"/>
                <a:t>3</a:t>
              </a:r>
            </a:p>
          </p:txBody>
        </p:sp>
        <p:sp>
          <p:nvSpPr>
            <p:cNvPr id="53" name="文本框 52"/>
            <p:cNvSpPr txBox="1"/>
            <p:nvPr/>
          </p:nvSpPr>
          <p:spPr>
            <a:xfrm>
              <a:off x="12058" y="7531"/>
              <a:ext cx="2428" cy="580"/>
            </a:xfrm>
            <a:prstGeom prst="rect">
              <a:avLst/>
            </a:prstGeom>
            <a:ln w="1905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a:t>副标题</a:t>
              </a:r>
              <a:r>
                <a:rPr lang="en-US" altLang="zh-CN"/>
                <a:t>4</a:t>
              </a:r>
            </a:p>
          </p:txBody>
        </p:sp>
        <p:sp>
          <p:nvSpPr>
            <p:cNvPr id="54" name="右大括号 53"/>
            <p:cNvSpPr/>
            <p:nvPr/>
          </p:nvSpPr>
          <p:spPr>
            <a:xfrm>
              <a:off x="14486" y="4053"/>
              <a:ext cx="1789" cy="1597"/>
            </a:xfrm>
            <a:prstGeom prst="rightBrace">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56" name="文本框 55"/>
            <p:cNvSpPr txBox="1"/>
            <p:nvPr/>
          </p:nvSpPr>
          <p:spPr>
            <a:xfrm>
              <a:off x="16443" y="4561"/>
              <a:ext cx="2428" cy="580"/>
            </a:xfrm>
            <a:prstGeom prst="rect">
              <a:avLst/>
            </a:prstGeom>
            <a:ln w="19050"/>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a:t>小副标题</a:t>
              </a:r>
              <a:endParaRPr lang="en-US" altLang="zh-CN"/>
            </a:p>
          </p:txBody>
        </p:sp>
      </p:grpSp>
      <p:sp>
        <p:nvSpPr>
          <p:cNvPr id="58" name="矩形 57"/>
          <p:cNvSpPr/>
          <p:nvPr/>
        </p:nvSpPr>
        <p:spPr>
          <a:xfrm>
            <a:off x="501015" y="351155"/>
            <a:ext cx="75565" cy="4870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9" name="文本框 58"/>
          <p:cNvSpPr txBox="1"/>
          <p:nvPr/>
        </p:nvSpPr>
        <p:spPr>
          <a:xfrm>
            <a:off x="895350" y="351155"/>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60" name="图片 59" descr="frame-6538121_1920"/>
          <p:cNvPicPr>
            <a:picLocks noChangeAspect="1"/>
          </p:cNvPicPr>
          <p:nvPr/>
        </p:nvPicPr>
        <p:blipFill>
          <a:blip r:embed="rId2">
            <a:alphaModFix amt="40000"/>
          </a:blip>
          <a:srcRect l="42760" r="43677" b="57325"/>
          <a:stretch>
            <a:fillRect/>
          </a:stretch>
        </p:blipFill>
        <p:spPr>
          <a:xfrm>
            <a:off x="7509510" y="6157595"/>
            <a:ext cx="697230" cy="700405"/>
          </a:xfrm>
          <a:prstGeom prst="rect">
            <a:avLst/>
          </a:prstGeom>
        </p:spPr>
      </p:pic>
      <p:pic>
        <p:nvPicPr>
          <p:cNvPr id="61" name="图片 60" descr="frame-6538121_1920"/>
          <p:cNvPicPr>
            <a:picLocks noChangeAspect="1"/>
          </p:cNvPicPr>
          <p:nvPr/>
        </p:nvPicPr>
        <p:blipFill>
          <a:blip r:embed="rId2">
            <a:alphaModFix amt="40000"/>
          </a:blip>
          <a:srcRect l="42760" r="43677" b="57325"/>
          <a:stretch>
            <a:fillRect/>
          </a:stretch>
        </p:blipFill>
        <p:spPr>
          <a:xfrm>
            <a:off x="8761095" y="6157595"/>
            <a:ext cx="697230" cy="700405"/>
          </a:xfrm>
          <a:prstGeom prst="rect">
            <a:avLst/>
          </a:prstGeom>
        </p:spPr>
      </p:pic>
      <p:pic>
        <p:nvPicPr>
          <p:cNvPr id="62" name="图片 61" descr="frame-6538121_1920"/>
          <p:cNvPicPr>
            <a:picLocks noChangeAspect="1"/>
          </p:cNvPicPr>
          <p:nvPr/>
        </p:nvPicPr>
        <p:blipFill>
          <a:blip r:embed="rId2">
            <a:alphaModFix amt="40000"/>
          </a:blip>
          <a:srcRect l="42760" r="43677" b="57325"/>
          <a:stretch>
            <a:fillRect/>
          </a:stretch>
        </p:blipFill>
        <p:spPr>
          <a:xfrm>
            <a:off x="10012680" y="6157595"/>
            <a:ext cx="697230" cy="700405"/>
          </a:xfrm>
          <a:prstGeom prst="rect">
            <a:avLst/>
          </a:prstGeom>
        </p:spPr>
      </p:pic>
      <p:pic>
        <p:nvPicPr>
          <p:cNvPr id="63" name="图片 62" descr="frame-6538121_1920"/>
          <p:cNvPicPr>
            <a:picLocks noChangeAspect="1"/>
          </p:cNvPicPr>
          <p:nvPr/>
        </p:nvPicPr>
        <p:blipFill>
          <a:blip r:embed="rId2">
            <a:alphaModFix amt="40000"/>
          </a:blip>
          <a:srcRect l="42760" r="43677" b="57325"/>
          <a:stretch>
            <a:fillRect/>
          </a:stretch>
        </p:blipFill>
        <p:spPr>
          <a:xfrm>
            <a:off x="11264265" y="6157595"/>
            <a:ext cx="697230" cy="700405"/>
          </a:xfrm>
          <a:prstGeom prst="rect">
            <a:avLst/>
          </a:prstGeom>
        </p:spPr>
      </p:pic>
      <p:pic>
        <p:nvPicPr>
          <p:cNvPr id="64" name="图片 63" descr="frame-6538121_1920"/>
          <p:cNvPicPr>
            <a:picLocks noChangeAspect="1"/>
          </p:cNvPicPr>
          <p:nvPr/>
        </p:nvPicPr>
        <p:blipFill>
          <a:blip r:embed="rId2">
            <a:alphaModFix amt="40000"/>
          </a:blip>
          <a:srcRect l="42760" r="43677" b="57325"/>
          <a:stretch>
            <a:fillRect/>
          </a:stretch>
        </p:blipFill>
        <p:spPr>
          <a:xfrm rot="5400000">
            <a:off x="11492865" y="5099050"/>
            <a:ext cx="697230" cy="700405"/>
          </a:xfrm>
          <a:prstGeom prst="rect">
            <a:avLst/>
          </a:prstGeom>
        </p:spPr>
      </p:pic>
      <p:pic>
        <p:nvPicPr>
          <p:cNvPr id="65" name="图片 64" descr="frame-6538121_1920"/>
          <p:cNvPicPr>
            <a:picLocks noChangeAspect="1"/>
          </p:cNvPicPr>
          <p:nvPr/>
        </p:nvPicPr>
        <p:blipFill>
          <a:blip r:embed="rId2">
            <a:alphaModFix amt="40000"/>
          </a:blip>
          <a:srcRect l="42760" r="43677" b="57325"/>
          <a:stretch>
            <a:fillRect/>
          </a:stretch>
        </p:blipFill>
        <p:spPr>
          <a:xfrm rot="5400000">
            <a:off x="11492865" y="1350010"/>
            <a:ext cx="697230" cy="700405"/>
          </a:xfrm>
          <a:prstGeom prst="rect">
            <a:avLst/>
          </a:prstGeom>
        </p:spPr>
      </p:pic>
      <p:pic>
        <p:nvPicPr>
          <p:cNvPr id="66" name="图片 65" descr="frame-6538121_1920"/>
          <p:cNvPicPr>
            <a:picLocks noChangeAspect="1"/>
          </p:cNvPicPr>
          <p:nvPr/>
        </p:nvPicPr>
        <p:blipFill>
          <a:blip r:embed="rId2">
            <a:alphaModFix amt="40000"/>
          </a:blip>
          <a:srcRect l="42760" r="43677" b="57325"/>
          <a:stretch>
            <a:fillRect/>
          </a:stretch>
        </p:blipFill>
        <p:spPr>
          <a:xfrm flipV="1">
            <a:off x="7456805" y="0"/>
            <a:ext cx="697230" cy="700405"/>
          </a:xfrm>
          <a:prstGeom prst="rect">
            <a:avLst/>
          </a:prstGeom>
        </p:spPr>
      </p:pic>
      <p:pic>
        <p:nvPicPr>
          <p:cNvPr id="68" name="图片 67" descr="frame-6538121_1920"/>
          <p:cNvPicPr>
            <a:picLocks noChangeAspect="1"/>
          </p:cNvPicPr>
          <p:nvPr/>
        </p:nvPicPr>
        <p:blipFill>
          <a:blip r:embed="rId2">
            <a:alphaModFix amt="40000"/>
          </a:blip>
          <a:srcRect l="42760" r="43677" b="57325"/>
          <a:stretch>
            <a:fillRect/>
          </a:stretch>
        </p:blipFill>
        <p:spPr>
          <a:xfrm flipV="1">
            <a:off x="5492750" y="-1905"/>
            <a:ext cx="697230" cy="700405"/>
          </a:xfrm>
          <a:prstGeom prst="rect">
            <a:avLst/>
          </a:prstGeom>
        </p:spPr>
      </p:pic>
      <p:pic>
        <p:nvPicPr>
          <p:cNvPr id="69" name="图片 68" descr="frame-6538121_1920"/>
          <p:cNvPicPr>
            <a:picLocks noChangeAspect="1"/>
          </p:cNvPicPr>
          <p:nvPr/>
        </p:nvPicPr>
        <p:blipFill>
          <a:blip r:embed="rId2">
            <a:alphaModFix amt="40000"/>
          </a:blip>
          <a:srcRect l="42760" r="43677" b="57325"/>
          <a:stretch>
            <a:fillRect/>
          </a:stretch>
        </p:blipFill>
        <p:spPr>
          <a:xfrm flipV="1">
            <a:off x="9333865" y="0"/>
            <a:ext cx="697230" cy="70040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frame-6538121_1920"/>
          <p:cNvPicPr>
            <a:picLocks noChangeAspect="1"/>
          </p:cNvPicPr>
          <p:nvPr/>
        </p:nvPicPr>
        <p:blipFill>
          <a:blip r:embed="rId2">
            <a:alphaModFix amt="40000"/>
          </a:blip>
          <a:srcRect l="42760" r="43677" b="57325"/>
          <a:stretch>
            <a:fillRect/>
          </a:stretch>
        </p:blipFill>
        <p:spPr>
          <a:xfrm>
            <a:off x="0" y="6157595"/>
            <a:ext cx="697230" cy="700405"/>
          </a:xfrm>
          <a:prstGeom prst="rect">
            <a:avLst/>
          </a:prstGeom>
        </p:spPr>
      </p:pic>
      <p:pic>
        <p:nvPicPr>
          <p:cNvPr id="27" name="图片 26" descr="frame-6538121_1920"/>
          <p:cNvPicPr>
            <a:picLocks noChangeAspect="1"/>
          </p:cNvPicPr>
          <p:nvPr/>
        </p:nvPicPr>
        <p:blipFill>
          <a:blip r:embed="rId2">
            <a:alphaModFix amt="40000"/>
          </a:blip>
          <a:srcRect l="42760" r="43677" b="57325"/>
          <a:stretch>
            <a:fillRect/>
          </a:stretch>
        </p:blipFill>
        <p:spPr>
          <a:xfrm>
            <a:off x="1251585" y="6157595"/>
            <a:ext cx="697230" cy="700405"/>
          </a:xfrm>
          <a:prstGeom prst="rect">
            <a:avLst/>
          </a:prstGeom>
        </p:spPr>
      </p:pic>
      <p:pic>
        <p:nvPicPr>
          <p:cNvPr id="28" name="图片 27" descr="frame-6538121_1920"/>
          <p:cNvPicPr>
            <a:picLocks noChangeAspect="1"/>
          </p:cNvPicPr>
          <p:nvPr/>
        </p:nvPicPr>
        <p:blipFill>
          <a:blip r:embed="rId2">
            <a:alphaModFix amt="40000"/>
          </a:blip>
          <a:srcRect l="42760" r="43677" b="57325"/>
          <a:stretch>
            <a:fillRect/>
          </a:stretch>
        </p:blipFill>
        <p:spPr>
          <a:xfrm>
            <a:off x="2503170" y="6157595"/>
            <a:ext cx="697230" cy="700405"/>
          </a:xfrm>
          <a:prstGeom prst="rect">
            <a:avLst/>
          </a:prstGeom>
        </p:spPr>
      </p:pic>
      <p:pic>
        <p:nvPicPr>
          <p:cNvPr id="29" name="图片 28" descr="frame-6538121_1920"/>
          <p:cNvPicPr>
            <a:picLocks noChangeAspect="1"/>
          </p:cNvPicPr>
          <p:nvPr/>
        </p:nvPicPr>
        <p:blipFill>
          <a:blip r:embed="rId2">
            <a:alphaModFix amt="40000"/>
          </a:blip>
          <a:srcRect l="42760" r="43677" b="57325"/>
          <a:stretch>
            <a:fillRect/>
          </a:stretch>
        </p:blipFill>
        <p:spPr>
          <a:xfrm>
            <a:off x="3754755" y="6157595"/>
            <a:ext cx="697230" cy="700405"/>
          </a:xfrm>
          <a:prstGeom prst="rect">
            <a:avLst/>
          </a:prstGeom>
        </p:spPr>
      </p:pic>
      <p:pic>
        <p:nvPicPr>
          <p:cNvPr id="30" name="图片 29" descr="frame-6538121_1920"/>
          <p:cNvPicPr>
            <a:picLocks noChangeAspect="1"/>
          </p:cNvPicPr>
          <p:nvPr/>
        </p:nvPicPr>
        <p:blipFill>
          <a:blip r:embed="rId2">
            <a:alphaModFix amt="40000"/>
          </a:blip>
          <a:srcRect l="42760" r="43677" b="57325"/>
          <a:stretch>
            <a:fillRect/>
          </a:stretch>
        </p:blipFill>
        <p:spPr>
          <a:xfrm>
            <a:off x="5006340" y="6157595"/>
            <a:ext cx="697230" cy="700405"/>
          </a:xfrm>
          <a:prstGeom prst="rect">
            <a:avLst/>
          </a:prstGeom>
        </p:spPr>
      </p:pic>
      <p:pic>
        <p:nvPicPr>
          <p:cNvPr id="31" name="图片 30" descr="frame-6538121_1920"/>
          <p:cNvPicPr>
            <a:picLocks noChangeAspect="1"/>
          </p:cNvPicPr>
          <p:nvPr/>
        </p:nvPicPr>
        <p:blipFill>
          <a:blip r:embed="rId2">
            <a:alphaModFix amt="40000"/>
          </a:blip>
          <a:srcRect l="42760" r="43677" b="57325"/>
          <a:stretch>
            <a:fillRect/>
          </a:stretch>
        </p:blipFill>
        <p:spPr>
          <a:xfrm>
            <a:off x="6257925" y="6157595"/>
            <a:ext cx="697230" cy="700405"/>
          </a:xfrm>
          <a:prstGeom prst="rect">
            <a:avLst/>
          </a:prstGeom>
        </p:spPr>
      </p:pic>
      <p:pic>
        <p:nvPicPr>
          <p:cNvPr id="32" name="图片 31" descr="frame-6538121_1920"/>
          <p:cNvPicPr>
            <a:picLocks noChangeAspect="1"/>
          </p:cNvPicPr>
          <p:nvPr/>
        </p:nvPicPr>
        <p:blipFill>
          <a:blip r:embed="rId2">
            <a:alphaModFix amt="40000"/>
          </a:blip>
          <a:srcRect l="42760" r="43677" b="57325"/>
          <a:stretch>
            <a:fillRect/>
          </a:stretch>
        </p:blipFill>
        <p:spPr>
          <a:xfrm rot="5400000">
            <a:off x="11492865" y="3849370"/>
            <a:ext cx="697230" cy="700405"/>
          </a:xfrm>
          <a:prstGeom prst="rect">
            <a:avLst/>
          </a:prstGeom>
        </p:spPr>
      </p:pic>
      <p:pic>
        <p:nvPicPr>
          <p:cNvPr id="33" name="图片 32" descr="frame-6538121_1920"/>
          <p:cNvPicPr>
            <a:picLocks noChangeAspect="1"/>
          </p:cNvPicPr>
          <p:nvPr/>
        </p:nvPicPr>
        <p:blipFill>
          <a:blip r:embed="rId2">
            <a:alphaModFix amt="40000"/>
          </a:blip>
          <a:srcRect l="42760" r="43677" b="57325"/>
          <a:stretch>
            <a:fillRect/>
          </a:stretch>
        </p:blipFill>
        <p:spPr>
          <a:xfrm rot="5400000">
            <a:off x="11492865" y="2599690"/>
            <a:ext cx="697230" cy="700405"/>
          </a:xfrm>
          <a:prstGeom prst="rect">
            <a:avLst/>
          </a:prstGeom>
        </p:spPr>
      </p:pic>
      <p:pic>
        <p:nvPicPr>
          <p:cNvPr id="34" name="图片 33" descr="frame-6538121_1920"/>
          <p:cNvPicPr>
            <a:picLocks noChangeAspect="1"/>
          </p:cNvPicPr>
          <p:nvPr/>
        </p:nvPicPr>
        <p:blipFill>
          <a:blip r:embed="rId2">
            <a:alphaModFix amt="40000"/>
          </a:blip>
          <a:srcRect l="42760" r="43677" b="57325"/>
          <a:stretch>
            <a:fillRect/>
          </a:stretch>
        </p:blipFill>
        <p:spPr>
          <a:xfrm rot="5400000">
            <a:off x="11492865" y="100330"/>
            <a:ext cx="697230" cy="700405"/>
          </a:xfrm>
          <a:prstGeom prst="rect">
            <a:avLst/>
          </a:prstGeom>
        </p:spPr>
      </p:pic>
      <p:sp>
        <p:nvSpPr>
          <p:cNvPr id="58" name="矩形 57"/>
          <p:cNvSpPr/>
          <p:nvPr/>
        </p:nvSpPr>
        <p:spPr>
          <a:xfrm>
            <a:off x="501015" y="351155"/>
            <a:ext cx="75565" cy="4870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9" name="文本框 58"/>
          <p:cNvSpPr txBox="1"/>
          <p:nvPr/>
        </p:nvSpPr>
        <p:spPr>
          <a:xfrm>
            <a:off x="895350" y="351155"/>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60" name="图片 59" descr="frame-6538121_1920"/>
          <p:cNvPicPr>
            <a:picLocks noChangeAspect="1"/>
          </p:cNvPicPr>
          <p:nvPr/>
        </p:nvPicPr>
        <p:blipFill>
          <a:blip r:embed="rId2">
            <a:alphaModFix amt="40000"/>
          </a:blip>
          <a:srcRect l="42760" r="43677" b="57325"/>
          <a:stretch>
            <a:fillRect/>
          </a:stretch>
        </p:blipFill>
        <p:spPr>
          <a:xfrm>
            <a:off x="7509510" y="6157595"/>
            <a:ext cx="697230" cy="700405"/>
          </a:xfrm>
          <a:prstGeom prst="rect">
            <a:avLst/>
          </a:prstGeom>
        </p:spPr>
      </p:pic>
      <p:pic>
        <p:nvPicPr>
          <p:cNvPr id="61" name="图片 60" descr="frame-6538121_1920"/>
          <p:cNvPicPr>
            <a:picLocks noChangeAspect="1"/>
          </p:cNvPicPr>
          <p:nvPr/>
        </p:nvPicPr>
        <p:blipFill>
          <a:blip r:embed="rId2">
            <a:alphaModFix amt="40000"/>
          </a:blip>
          <a:srcRect l="42760" r="43677" b="57325"/>
          <a:stretch>
            <a:fillRect/>
          </a:stretch>
        </p:blipFill>
        <p:spPr>
          <a:xfrm>
            <a:off x="8761095" y="6157595"/>
            <a:ext cx="697230" cy="700405"/>
          </a:xfrm>
          <a:prstGeom prst="rect">
            <a:avLst/>
          </a:prstGeom>
        </p:spPr>
      </p:pic>
      <p:pic>
        <p:nvPicPr>
          <p:cNvPr id="62" name="图片 61" descr="frame-6538121_1920"/>
          <p:cNvPicPr>
            <a:picLocks noChangeAspect="1"/>
          </p:cNvPicPr>
          <p:nvPr/>
        </p:nvPicPr>
        <p:blipFill>
          <a:blip r:embed="rId2">
            <a:alphaModFix amt="40000"/>
          </a:blip>
          <a:srcRect l="42760" r="43677" b="57325"/>
          <a:stretch>
            <a:fillRect/>
          </a:stretch>
        </p:blipFill>
        <p:spPr>
          <a:xfrm>
            <a:off x="10012680" y="6157595"/>
            <a:ext cx="697230" cy="700405"/>
          </a:xfrm>
          <a:prstGeom prst="rect">
            <a:avLst/>
          </a:prstGeom>
        </p:spPr>
      </p:pic>
      <p:pic>
        <p:nvPicPr>
          <p:cNvPr id="63" name="图片 62" descr="frame-6538121_1920"/>
          <p:cNvPicPr>
            <a:picLocks noChangeAspect="1"/>
          </p:cNvPicPr>
          <p:nvPr/>
        </p:nvPicPr>
        <p:blipFill>
          <a:blip r:embed="rId2">
            <a:alphaModFix amt="40000"/>
          </a:blip>
          <a:srcRect l="42760" r="43677" b="57325"/>
          <a:stretch>
            <a:fillRect/>
          </a:stretch>
        </p:blipFill>
        <p:spPr>
          <a:xfrm>
            <a:off x="11264265" y="6157595"/>
            <a:ext cx="697230" cy="700405"/>
          </a:xfrm>
          <a:prstGeom prst="rect">
            <a:avLst/>
          </a:prstGeom>
        </p:spPr>
      </p:pic>
      <p:pic>
        <p:nvPicPr>
          <p:cNvPr id="64" name="图片 63" descr="frame-6538121_1920"/>
          <p:cNvPicPr>
            <a:picLocks noChangeAspect="1"/>
          </p:cNvPicPr>
          <p:nvPr/>
        </p:nvPicPr>
        <p:blipFill>
          <a:blip r:embed="rId2">
            <a:alphaModFix amt="40000"/>
          </a:blip>
          <a:srcRect l="42760" r="43677" b="57325"/>
          <a:stretch>
            <a:fillRect/>
          </a:stretch>
        </p:blipFill>
        <p:spPr>
          <a:xfrm rot="5400000">
            <a:off x="11492865" y="5099050"/>
            <a:ext cx="697230" cy="700405"/>
          </a:xfrm>
          <a:prstGeom prst="rect">
            <a:avLst/>
          </a:prstGeom>
        </p:spPr>
      </p:pic>
      <p:pic>
        <p:nvPicPr>
          <p:cNvPr id="65" name="图片 64" descr="frame-6538121_1920"/>
          <p:cNvPicPr>
            <a:picLocks noChangeAspect="1"/>
          </p:cNvPicPr>
          <p:nvPr/>
        </p:nvPicPr>
        <p:blipFill>
          <a:blip r:embed="rId2">
            <a:alphaModFix amt="40000"/>
          </a:blip>
          <a:srcRect l="42760" r="43677" b="57325"/>
          <a:stretch>
            <a:fillRect/>
          </a:stretch>
        </p:blipFill>
        <p:spPr>
          <a:xfrm rot="5400000">
            <a:off x="11492865" y="1350010"/>
            <a:ext cx="697230" cy="700405"/>
          </a:xfrm>
          <a:prstGeom prst="rect">
            <a:avLst/>
          </a:prstGeom>
        </p:spPr>
      </p:pic>
      <p:pic>
        <p:nvPicPr>
          <p:cNvPr id="66" name="图片 65" descr="frame-6538121_1920"/>
          <p:cNvPicPr>
            <a:picLocks noChangeAspect="1"/>
          </p:cNvPicPr>
          <p:nvPr/>
        </p:nvPicPr>
        <p:blipFill>
          <a:blip r:embed="rId2">
            <a:alphaModFix amt="40000"/>
          </a:blip>
          <a:srcRect l="42760" r="43677" b="57325"/>
          <a:stretch>
            <a:fillRect/>
          </a:stretch>
        </p:blipFill>
        <p:spPr>
          <a:xfrm flipV="1">
            <a:off x="7456805" y="0"/>
            <a:ext cx="697230" cy="700405"/>
          </a:xfrm>
          <a:prstGeom prst="rect">
            <a:avLst/>
          </a:prstGeom>
        </p:spPr>
      </p:pic>
      <p:pic>
        <p:nvPicPr>
          <p:cNvPr id="68" name="图片 67" descr="frame-6538121_1920"/>
          <p:cNvPicPr>
            <a:picLocks noChangeAspect="1"/>
          </p:cNvPicPr>
          <p:nvPr/>
        </p:nvPicPr>
        <p:blipFill>
          <a:blip r:embed="rId2">
            <a:alphaModFix amt="40000"/>
          </a:blip>
          <a:srcRect l="42760" r="43677" b="57325"/>
          <a:stretch>
            <a:fillRect/>
          </a:stretch>
        </p:blipFill>
        <p:spPr>
          <a:xfrm flipV="1">
            <a:off x="5492750" y="-1905"/>
            <a:ext cx="697230" cy="700405"/>
          </a:xfrm>
          <a:prstGeom prst="rect">
            <a:avLst/>
          </a:prstGeom>
        </p:spPr>
      </p:pic>
      <p:pic>
        <p:nvPicPr>
          <p:cNvPr id="69" name="图片 68" descr="frame-6538121_1920"/>
          <p:cNvPicPr>
            <a:picLocks noChangeAspect="1"/>
          </p:cNvPicPr>
          <p:nvPr/>
        </p:nvPicPr>
        <p:blipFill>
          <a:blip r:embed="rId2">
            <a:alphaModFix amt="40000"/>
          </a:blip>
          <a:srcRect l="42760" r="43677" b="57325"/>
          <a:stretch>
            <a:fillRect/>
          </a:stretch>
        </p:blipFill>
        <p:spPr>
          <a:xfrm flipV="1">
            <a:off x="9333865" y="0"/>
            <a:ext cx="697230" cy="700405"/>
          </a:xfrm>
          <a:prstGeom prst="rect">
            <a:avLst/>
          </a:prstGeom>
        </p:spPr>
      </p:pic>
      <p:graphicFrame>
        <p:nvGraphicFramePr>
          <p:cNvPr id="2" name="图表 1"/>
          <p:cNvGraphicFramePr/>
          <p:nvPr/>
        </p:nvGraphicFramePr>
        <p:xfrm>
          <a:off x="501015" y="1134110"/>
          <a:ext cx="6350000" cy="4762500"/>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7456805" y="2366645"/>
            <a:ext cx="3570605"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
        <p:nvSpPr>
          <p:cNvPr id="5" name="矩形 4"/>
          <p:cNvSpPr/>
          <p:nvPr/>
        </p:nvSpPr>
        <p:spPr>
          <a:xfrm>
            <a:off x="7456805" y="1903730"/>
            <a:ext cx="1573530" cy="32258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rame-6538920"/>
          <p:cNvPicPr>
            <a:picLocks noChangeAspect="1"/>
          </p:cNvPicPr>
          <p:nvPr/>
        </p:nvPicPr>
        <p:blipFill>
          <a:blip r:embed="rId3">
            <a:alphaModFix amt="20000"/>
          </a:blip>
          <a:stretch>
            <a:fillRect/>
          </a:stretch>
        </p:blipFill>
        <p:spPr>
          <a:xfrm flipH="1">
            <a:off x="9611995" y="4780280"/>
            <a:ext cx="2580005" cy="2077720"/>
          </a:xfrm>
          <a:prstGeom prst="rect">
            <a:avLst/>
          </a:prstGeom>
        </p:spPr>
      </p:pic>
      <p:pic>
        <p:nvPicPr>
          <p:cNvPr id="4" name="内容占位符 3" descr="C:/Users/Sunna/AppData/Local/Temp/picturecompress_20211019231018/output_1.pngoutput_1"/>
          <p:cNvPicPr>
            <a:picLocks noGrp="1" noChangeAspect="1"/>
          </p:cNvPicPr>
          <p:nvPr>
            <p:ph idx="1"/>
            <p:custDataLst>
              <p:tags r:id="rId1"/>
            </p:custDataLst>
          </p:nvPr>
        </p:nvPicPr>
        <p:blipFill>
          <a:blip r:embed="rId4"/>
          <a:stretch>
            <a:fillRect/>
          </a:stretch>
        </p:blipFill>
        <p:spPr>
          <a:xfrm>
            <a:off x="2650173" y="0"/>
            <a:ext cx="6891655" cy="6857365"/>
          </a:xfrm>
          <a:prstGeom prst="rect">
            <a:avLst/>
          </a:prstGeom>
        </p:spPr>
      </p:pic>
      <p:sp>
        <p:nvSpPr>
          <p:cNvPr id="5" name="文本框 4"/>
          <p:cNvSpPr txBox="1"/>
          <p:nvPr/>
        </p:nvSpPr>
        <p:spPr>
          <a:xfrm>
            <a:off x="3541395" y="3105150"/>
            <a:ext cx="5109210" cy="1014730"/>
          </a:xfrm>
          <a:prstGeom prst="rect">
            <a:avLst/>
          </a:prstGeom>
          <a:noFill/>
        </p:spPr>
        <p:txBody>
          <a:bodyPr wrap="square" rtlCol="0">
            <a:spAutoFit/>
            <a:scene3d>
              <a:camera prst="orthographicFront"/>
              <a:lightRig rig="threePt" dir="t"/>
            </a:scene3d>
          </a:bodyPr>
          <a:lstStyle/>
          <a:p>
            <a:pPr algn="ctr"/>
            <a:r>
              <a:rPr lang="zh-CN" altLang="en-US" sz="6000">
                <a:ln w="10160">
                  <a:solidFill>
                    <a:schemeClr val="accent6">
                      <a:lumMod val="75000"/>
                    </a:schemeClr>
                  </a:solidFill>
                  <a:prstDash val="solid"/>
                </a:ln>
                <a:solidFill>
                  <a:srgbClr val="FFFFFF"/>
                </a:solidFill>
                <a:effectLst>
                  <a:outerShdw blurRad="38100" dist="22860" dir="5400000" algn="tl" rotWithShape="0">
                    <a:srgbClr val="000000">
                      <a:alpha val="30000"/>
                    </a:srgbClr>
                  </a:outerShdw>
                </a:effectLst>
              </a:rPr>
              <a:t>谢谢聆听</a:t>
            </a:r>
          </a:p>
        </p:txBody>
      </p:sp>
      <p:pic>
        <p:nvPicPr>
          <p:cNvPr id="6" name="图片 5" descr="frame-6538920"/>
          <p:cNvPicPr>
            <a:picLocks noChangeAspect="1"/>
          </p:cNvPicPr>
          <p:nvPr/>
        </p:nvPicPr>
        <p:blipFill>
          <a:blip r:embed="rId3">
            <a:alphaModFix amt="20000"/>
          </a:blip>
          <a:stretch>
            <a:fillRect/>
          </a:stretch>
        </p:blipFill>
        <p:spPr>
          <a:xfrm flipH="1" flipV="1">
            <a:off x="9611995" y="0"/>
            <a:ext cx="2580005" cy="2077720"/>
          </a:xfrm>
          <a:prstGeom prst="rect">
            <a:avLst/>
          </a:prstGeom>
        </p:spPr>
      </p:pic>
      <p:pic>
        <p:nvPicPr>
          <p:cNvPr id="2" name="图片 1" descr="frame-6538920"/>
          <p:cNvPicPr>
            <a:picLocks noChangeAspect="1"/>
          </p:cNvPicPr>
          <p:nvPr/>
        </p:nvPicPr>
        <p:blipFill>
          <a:blip r:embed="rId3">
            <a:alphaModFix amt="20000"/>
          </a:blip>
          <a:stretch>
            <a:fillRect/>
          </a:stretch>
        </p:blipFill>
        <p:spPr>
          <a:xfrm>
            <a:off x="635" y="4779645"/>
            <a:ext cx="2580005" cy="2077720"/>
          </a:xfrm>
          <a:prstGeom prst="rect">
            <a:avLst/>
          </a:prstGeom>
        </p:spPr>
      </p:pic>
      <p:pic>
        <p:nvPicPr>
          <p:cNvPr id="7" name="图片 6" descr="frame-6538920"/>
          <p:cNvPicPr>
            <a:picLocks noChangeAspect="1"/>
          </p:cNvPicPr>
          <p:nvPr/>
        </p:nvPicPr>
        <p:blipFill>
          <a:blip r:embed="rId3">
            <a:alphaModFix amt="20000"/>
          </a:blip>
          <a:stretch>
            <a:fillRect/>
          </a:stretch>
        </p:blipFill>
        <p:spPr>
          <a:xfrm flipV="1">
            <a:off x="635" y="0"/>
            <a:ext cx="2580005" cy="20777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rame-6538920"/>
          <p:cNvPicPr>
            <a:picLocks noChangeAspect="1"/>
          </p:cNvPicPr>
          <p:nvPr/>
        </p:nvPicPr>
        <p:blipFill>
          <a:blip r:embed="rId3">
            <a:alphaModFix amt="20000"/>
          </a:blip>
          <a:stretch>
            <a:fillRect/>
          </a:stretch>
        </p:blipFill>
        <p:spPr>
          <a:xfrm flipH="1">
            <a:off x="7794625" y="3316605"/>
            <a:ext cx="4397375" cy="3541395"/>
          </a:xfrm>
          <a:prstGeom prst="rect">
            <a:avLst/>
          </a:prstGeom>
        </p:spPr>
      </p:pic>
      <p:pic>
        <p:nvPicPr>
          <p:cNvPr id="6" name="图片 5" descr="frame-6538920"/>
          <p:cNvPicPr>
            <a:picLocks noChangeAspect="1"/>
          </p:cNvPicPr>
          <p:nvPr/>
        </p:nvPicPr>
        <p:blipFill>
          <a:blip r:embed="rId3">
            <a:alphaModFix amt="20000"/>
          </a:blip>
          <a:stretch>
            <a:fillRect/>
          </a:stretch>
        </p:blipFill>
        <p:spPr>
          <a:xfrm flipH="1" flipV="1">
            <a:off x="8246110" y="-10160"/>
            <a:ext cx="3945890" cy="3177540"/>
          </a:xfrm>
          <a:prstGeom prst="rect">
            <a:avLst/>
          </a:prstGeom>
        </p:spPr>
      </p:pic>
      <p:pic>
        <p:nvPicPr>
          <p:cNvPr id="3" name="图片 2" descr="frame-6538920"/>
          <p:cNvPicPr>
            <a:picLocks noChangeAspect="1"/>
          </p:cNvPicPr>
          <p:nvPr/>
        </p:nvPicPr>
        <p:blipFill>
          <a:blip r:embed="rId3">
            <a:alphaModFix amt="20000"/>
          </a:blip>
          <a:stretch>
            <a:fillRect/>
          </a:stretch>
        </p:blipFill>
        <p:spPr>
          <a:xfrm flipV="1">
            <a:off x="0" y="0"/>
            <a:ext cx="3963670" cy="3192145"/>
          </a:xfrm>
          <a:prstGeom prst="rect">
            <a:avLst/>
          </a:prstGeom>
        </p:spPr>
      </p:pic>
      <p:pic>
        <p:nvPicPr>
          <p:cNvPr id="4" name="图片 3" descr="frame-6538920"/>
          <p:cNvPicPr>
            <a:picLocks noChangeAspect="1"/>
          </p:cNvPicPr>
          <p:nvPr/>
        </p:nvPicPr>
        <p:blipFill>
          <a:blip r:embed="rId3">
            <a:alphaModFix amt="20000"/>
          </a:blip>
          <a:stretch>
            <a:fillRect/>
          </a:stretch>
        </p:blipFill>
        <p:spPr>
          <a:xfrm>
            <a:off x="0" y="3288030"/>
            <a:ext cx="4432300" cy="3569970"/>
          </a:xfrm>
          <a:prstGeom prst="rect">
            <a:avLst/>
          </a:prstGeom>
        </p:spPr>
      </p:pic>
      <p:grpSp>
        <p:nvGrpSpPr>
          <p:cNvPr id="7" name="组合 6"/>
          <p:cNvGrpSpPr>
            <a:grpSpLocks noChangeAspect="1"/>
          </p:cNvGrpSpPr>
          <p:nvPr/>
        </p:nvGrpSpPr>
        <p:grpSpPr>
          <a:xfrm>
            <a:off x="2937510" y="970280"/>
            <a:ext cx="1029342" cy="1080000"/>
            <a:chOff x="4626" y="279"/>
            <a:chExt cx="1910" cy="2004"/>
          </a:xfrm>
        </p:grpSpPr>
        <p:pic>
          <p:nvPicPr>
            <p:cNvPr id="5" name="图片 4" descr="frame-6618829_128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626" y="279"/>
              <a:ext cx="1911" cy="2005"/>
            </a:xfrm>
            <a:prstGeom prst="rect">
              <a:avLst/>
            </a:prstGeom>
          </p:spPr>
        </p:pic>
        <p:sp>
          <p:nvSpPr>
            <p:cNvPr id="10" name="文本框 9"/>
            <p:cNvSpPr txBox="1"/>
            <p:nvPr/>
          </p:nvSpPr>
          <p:spPr>
            <a:xfrm>
              <a:off x="5034" y="881"/>
              <a:ext cx="1095" cy="919"/>
            </a:xfrm>
            <a:prstGeom prst="rect">
              <a:avLst/>
            </a:prstGeom>
            <a:noFill/>
          </p:spPr>
          <p:txBody>
            <a:bodyPr wrap="square" rtlCol="0" anchor="ctr" anchorCtr="0">
              <a:spAutoFit/>
            </a:bodyPr>
            <a:lstStyle/>
            <a:p>
              <a:pPr algn="ctr" fontAlgn="ctr"/>
              <a:r>
                <a:rPr lang="en-US" altLang="zh-CN"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01</a:t>
              </a:r>
            </a:p>
          </p:txBody>
        </p:sp>
      </p:grpSp>
      <p:pic>
        <p:nvPicPr>
          <p:cNvPr id="14" name="内容占位符 13" descr="C:/Users/Sunna/AppData/Local/Temp/picturecompress_20211019231018/output_1.pngoutput_1"/>
          <p:cNvPicPr>
            <a:picLocks noGrp="1" noChangeAspect="1"/>
          </p:cNvPicPr>
          <p:nvPr>
            <p:ph idx="1"/>
            <p:custDataLst>
              <p:tags r:id="rId1"/>
            </p:custDataLst>
          </p:nvPr>
        </p:nvPicPr>
        <p:blipFill>
          <a:blip r:embed="rId5"/>
          <a:srcRect l="6699" t="33540" r="6846" b="27391"/>
          <a:stretch>
            <a:fillRect/>
          </a:stretch>
        </p:blipFill>
        <p:spPr>
          <a:xfrm rot="5400000">
            <a:off x="-592455" y="2620645"/>
            <a:ext cx="3562350" cy="1409700"/>
          </a:xfrm>
          <a:prstGeom prst="rect">
            <a:avLst/>
          </a:prstGeom>
        </p:spPr>
      </p:pic>
      <p:sp>
        <p:nvSpPr>
          <p:cNvPr id="15" name="文本框 14"/>
          <p:cNvSpPr txBox="1"/>
          <p:nvPr/>
        </p:nvSpPr>
        <p:spPr>
          <a:xfrm>
            <a:off x="716915" y="2344420"/>
            <a:ext cx="944245" cy="1938020"/>
          </a:xfrm>
          <a:prstGeom prst="rect">
            <a:avLst/>
          </a:prstGeom>
          <a:noFill/>
        </p:spPr>
        <p:txBody>
          <a:bodyPr wrap="square" rtlCol="0">
            <a:spAutoFit/>
            <a:scene3d>
              <a:camera prst="orthographicFront"/>
              <a:lightRig rig="threePt" dir="t"/>
            </a:scene3d>
          </a:bodyPr>
          <a:lstStyle/>
          <a:p>
            <a:r>
              <a:rPr lang="zh-CN" altLang="en-US" sz="6000">
                <a:ln w="10160">
                  <a:solidFill>
                    <a:schemeClr val="accent6">
                      <a:lumMod val="75000"/>
                    </a:schemeClr>
                  </a:solidFill>
                  <a:prstDash val="solid"/>
                </a:ln>
                <a:solidFill>
                  <a:srgbClr val="FFFFFF"/>
                </a:solidFill>
                <a:effectLst>
                  <a:outerShdw blurRad="38100" dist="22860" dir="5400000" algn="tl" rotWithShape="0">
                    <a:srgbClr val="000000">
                      <a:alpha val="30000"/>
                    </a:srgbClr>
                  </a:outerShdw>
                </a:effectLst>
                <a:sym typeface="+mn-ea"/>
              </a:rPr>
              <a:t>目录</a:t>
            </a:r>
            <a:endParaRPr lang="en-US" altLang="zh-CN" sz="6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endParaRPr>
          </a:p>
        </p:txBody>
      </p:sp>
      <p:grpSp>
        <p:nvGrpSpPr>
          <p:cNvPr id="8" name="组合 7"/>
          <p:cNvGrpSpPr>
            <a:grpSpLocks noChangeAspect="1"/>
          </p:cNvGrpSpPr>
          <p:nvPr/>
        </p:nvGrpSpPr>
        <p:grpSpPr>
          <a:xfrm>
            <a:off x="2937510" y="2210935"/>
            <a:ext cx="1029342" cy="1079500"/>
            <a:chOff x="4626" y="3036"/>
            <a:chExt cx="1910" cy="2004"/>
          </a:xfrm>
        </p:grpSpPr>
        <p:pic>
          <p:nvPicPr>
            <p:cNvPr id="17" name="图片 16" descr="frame-6618829_128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626" y="3036"/>
              <a:ext cx="1911" cy="2005"/>
            </a:xfrm>
            <a:prstGeom prst="rect">
              <a:avLst/>
            </a:prstGeom>
          </p:spPr>
        </p:pic>
        <p:sp>
          <p:nvSpPr>
            <p:cNvPr id="20" name="文本框 19"/>
            <p:cNvSpPr txBox="1"/>
            <p:nvPr/>
          </p:nvSpPr>
          <p:spPr>
            <a:xfrm>
              <a:off x="5034" y="3692"/>
              <a:ext cx="1095" cy="919"/>
            </a:xfrm>
            <a:prstGeom prst="rect">
              <a:avLst/>
            </a:prstGeom>
            <a:noFill/>
          </p:spPr>
          <p:txBody>
            <a:bodyPr wrap="square" rtlCol="0" anchor="ctr" anchorCtr="0">
              <a:spAutoFit/>
            </a:bodyPr>
            <a:lstStyle/>
            <a:p>
              <a:pPr algn="ctr" fontAlgn="ctr"/>
              <a:r>
                <a:rPr lang="en-US" altLang="zh-CN"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02</a:t>
              </a:r>
            </a:p>
          </p:txBody>
        </p:sp>
      </p:grpSp>
      <p:grpSp>
        <p:nvGrpSpPr>
          <p:cNvPr id="9" name="组合 8"/>
          <p:cNvGrpSpPr>
            <a:grpSpLocks noChangeAspect="1"/>
          </p:cNvGrpSpPr>
          <p:nvPr/>
        </p:nvGrpSpPr>
        <p:grpSpPr>
          <a:xfrm>
            <a:off x="2937510" y="3451090"/>
            <a:ext cx="1029342" cy="1079500"/>
            <a:chOff x="4626" y="5793"/>
            <a:chExt cx="1910" cy="2004"/>
          </a:xfrm>
        </p:grpSpPr>
        <p:pic>
          <p:nvPicPr>
            <p:cNvPr id="18" name="图片 17" descr="frame-6618829_128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626" y="5793"/>
              <a:ext cx="1911" cy="2005"/>
            </a:xfrm>
            <a:prstGeom prst="rect">
              <a:avLst/>
            </a:prstGeom>
          </p:spPr>
        </p:pic>
        <p:sp>
          <p:nvSpPr>
            <p:cNvPr id="21" name="文本框 20"/>
            <p:cNvSpPr txBox="1"/>
            <p:nvPr/>
          </p:nvSpPr>
          <p:spPr>
            <a:xfrm>
              <a:off x="5034" y="6389"/>
              <a:ext cx="1095" cy="919"/>
            </a:xfrm>
            <a:prstGeom prst="rect">
              <a:avLst/>
            </a:prstGeom>
            <a:noFill/>
          </p:spPr>
          <p:txBody>
            <a:bodyPr wrap="square" rtlCol="0" anchor="ctr" anchorCtr="0">
              <a:spAutoFit/>
            </a:bodyPr>
            <a:lstStyle/>
            <a:p>
              <a:pPr algn="ctr" fontAlgn="ctr"/>
              <a:r>
                <a:rPr lang="en-US" altLang="zh-CN"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03</a:t>
              </a:r>
            </a:p>
          </p:txBody>
        </p:sp>
      </p:grpSp>
      <p:grpSp>
        <p:nvGrpSpPr>
          <p:cNvPr id="11" name="组合 10"/>
          <p:cNvGrpSpPr>
            <a:grpSpLocks noChangeAspect="1"/>
          </p:cNvGrpSpPr>
          <p:nvPr/>
        </p:nvGrpSpPr>
        <p:grpSpPr>
          <a:xfrm>
            <a:off x="2937510" y="4691245"/>
            <a:ext cx="1029342" cy="1079500"/>
            <a:chOff x="4626" y="8550"/>
            <a:chExt cx="1910" cy="2004"/>
          </a:xfrm>
        </p:grpSpPr>
        <p:pic>
          <p:nvPicPr>
            <p:cNvPr id="19" name="图片 18" descr="frame-6618829_128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626" y="8550"/>
              <a:ext cx="1911" cy="2005"/>
            </a:xfrm>
            <a:prstGeom prst="rect">
              <a:avLst/>
            </a:prstGeom>
          </p:spPr>
        </p:pic>
        <p:sp>
          <p:nvSpPr>
            <p:cNvPr id="22" name="文本框 21"/>
            <p:cNvSpPr txBox="1"/>
            <p:nvPr/>
          </p:nvSpPr>
          <p:spPr>
            <a:xfrm>
              <a:off x="5034" y="9213"/>
              <a:ext cx="1095" cy="919"/>
            </a:xfrm>
            <a:prstGeom prst="rect">
              <a:avLst/>
            </a:prstGeom>
            <a:noFill/>
          </p:spPr>
          <p:txBody>
            <a:bodyPr wrap="square" rtlCol="0" anchor="ctr" anchorCtr="0">
              <a:spAutoFit/>
            </a:bodyPr>
            <a:lstStyle/>
            <a:p>
              <a:pPr algn="ctr" fontAlgn="ctr"/>
              <a:r>
                <a:rPr lang="en-US" altLang="zh-CN"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04</a:t>
              </a:r>
            </a:p>
          </p:txBody>
        </p:sp>
      </p:grpSp>
      <p:sp>
        <p:nvSpPr>
          <p:cNvPr id="27" name="文本框 26"/>
          <p:cNvSpPr txBox="1"/>
          <p:nvPr/>
        </p:nvSpPr>
        <p:spPr>
          <a:xfrm>
            <a:off x="4432300" y="1148715"/>
            <a:ext cx="6397625" cy="798830"/>
          </a:xfrm>
          <a:prstGeom prst="rect">
            <a:avLst/>
          </a:prstGeom>
          <a:noFill/>
        </p:spPr>
        <p:txBody>
          <a:bodyPr wrap="square" rtlCol="0">
            <a:spAutoFit/>
          </a:bodyPr>
          <a:lstStyle/>
          <a:p>
            <a:r>
              <a:rPr lang="zh-CN" altLang="en-US"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您的标题文字内容</a:t>
            </a:r>
          </a:p>
          <a:p>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rPr>
              <a:t>此部分内容作为文字排版占位显示（建议使用主题字体）</a:t>
            </a:r>
          </a:p>
        </p:txBody>
      </p:sp>
      <p:sp>
        <p:nvSpPr>
          <p:cNvPr id="28" name="文本框 27"/>
          <p:cNvSpPr txBox="1"/>
          <p:nvPr/>
        </p:nvSpPr>
        <p:spPr>
          <a:xfrm>
            <a:off x="4432300" y="2406015"/>
            <a:ext cx="6397625" cy="798830"/>
          </a:xfrm>
          <a:prstGeom prst="rect">
            <a:avLst/>
          </a:prstGeom>
          <a:noFill/>
        </p:spPr>
        <p:txBody>
          <a:bodyPr wrap="square" rtlCol="0">
            <a:spAutoFit/>
          </a:bodyPr>
          <a:lstStyle/>
          <a:p>
            <a:r>
              <a:rPr lang="zh-CN" altLang="en-US"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您的标题文字内容</a:t>
            </a:r>
          </a:p>
          <a:p>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rPr>
              <a:t>此部分内容作为文字排版占位显示（建议使用主题字体）</a:t>
            </a:r>
          </a:p>
        </p:txBody>
      </p:sp>
      <p:sp>
        <p:nvSpPr>
          <p:cNvPr id="29" name="文本框 28"/>
          <p:cNvSpPr txBox="1"/>
          <p:nvPr/>
        </p:nvSpPr>
        <p:spPr>
          <a:xfrm>
            <a:off x="4432300" y="3618865"/>
            <a:ext cx="6397625" cy="798830"/>
          </a:xfrm>
          <a:prstGeom prst="rect">
            <a:avLst/>
          </a:prstGeom>
          <a:noFill/>
        </p:spPr>
        <p:txBody>
          <a:bodyPr wrap="square" rtlCol="0">
            <a:spAutoFit/>
          </a:bodyPr>
          <a:lstStyle/>
          <a:p>
            <a:r>
              <a:rPr lang="zh-CN" altLang="en-US"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您的标题文字内容</a:t>
            </a:r>
          </a:p>
          <a:p>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rPr>
              <a:t>此部分内容作为文字排版占位显示（建议使用主题字体）</a:t>
            </a:r>
          </a:p>
        </p:txBody>
      </p:sp>
      <p:sp>
        <p:nvSpPr>
          <p:cNvPr id="30" name="文本框 29"/>
          <p:cNvSpPr txBox="1"/>
          <p:nvPr/>
        </p:nvSpPr>
        <p:spPr>
          <a:xfrm>
            <a:off x="4432300" y="4831715"/>
            <a:ext cx="6397625" cy="798830"/>
          </a:xfrm>
          <a:prstGeom prst="rect">
            <a:avLst/>
          </a:prstGeom>
          <a:noFill/>
        </p:spPr>
        <p:txBody>
          <a:bodyPr wrap="square" rtlCol="0">
            <a:spAutoFit/>
          </a:bodyPr>
          <a:lstStyle/>
          <a:p>
            <a:r>
              <a:rPr lang="zh-CN" altLang="en-US" sz="28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您的标题文字内容</a:t>
            </a:r>
          </a:p>
          <a:p>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rPr>
              <a:t>此部分内容作为文字排版占位显示（建议使用主题字体）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i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8" grpId="1"/>
      <p:bldP spid="29" grpId="0"/>
      <p:bldP spid="29" grpId="1"/>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CF432D-F563-4C1B-8564-B25933C6262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4885998-EC00-4BEE-BA73-0ECADF69F584}"/>
              </a:ext>
            </a:extLst>
          </p:cNvPr>
          <p:cNvSpPr>
            <a:spLocks noGrp="1"/>
          </p:cNvSpPr>
          <p:nvPr>
            <p:ph idx="1"/>
          </p:nvPr>
        </p:nvSpPr>
        <p:spPr/>
        <p:txBody>
          <a:bodyPr/>
          <a:lstStyle/>
          <a:p>
            <a:endParaRPr lang="zh-CN" altLang="en-US" dirty="0"/>
          </a:p>
        </p:txBody>
      </p:sp>
      <p:sp>
        <p:nvSpPr>
          <p:cNvPr id="5" name="文本框 4">
            <a:extLst>
              <a:ext uri="{FF2B5EF4-FFF2-40B4-BE49-F238E27FC236}">
                <a16:creationId xmlns:a16="http://schemas.microsoft.com/office/drawing/2014/main" id="{309C6D7D-8BF4-46D1-B29D-B371FCFCDFFB}"/>
              </a:ext>
            </a:extLst>
          </p:cNvPr>
          <p:cNvSpPr txBox="1"/>
          <p:nvPr/>
        </p:nvSpPr>
        <p:spPr>
          <a:xfrm>
            <a:off x="838200" y="4976634"/>
            <a:ext cx="6094428" cy="1200329"/>
          </a:xfrm>
          <a:prstGeom prst="rect">
            <a:avLst/>
          </a:prstGeom>
          <a:noFill/>
        </p:spPr>
        <p:txBody>
          <a:bodyPr wrap="square">
            <a:spAutoFit/>
          </a:bodyPr>
          <a:lstStyle/>
          <a:p>
            <a:r>
              <a:rPr lang="zh-CN" altLang="en-US" dirty="0"/>
              <a:t>半边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3304457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35" y="-12700"/>
            <a:ext cx="12192635" cy="6883400"/>
            <a:chOff x="-1" y="-20"/>
            <a:chExt cx="19201" cy="10840"/>
          </a:xfrm>
        </p:grpSpPr>
        <p:grpSp>
          <p:nvGrpSpPr>
            <p:cNvPr id="11" name="组合 10"/>
            <p:cNvGrpSpPr/>
            <p:nvPr/>
          </p:nvGrpSpPr>
          <p:grpSpPr>
            <a:xfrm flipH="1">
              <a:off x="17806" y="-20"/>
              <a:ext cx="1395" cy="10819"/>
              <a:chOff x="-1" y="0"/>
              <a:chExt cx="1395" cy="10819"/>
            </a:xfrm>
          </p:grpSpPr>
          <p:pic>
            <p:nvPicPr>
              <p:cNvPr id="12" name="图片 11" descr="frame-6538121_1920"/>
              <p:cNvPicPr/>
              <p:nvPr>
                <p:custDataLst>
                  <p:tags r:id="rId1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3" name="图片 12" descr="frame-6538121_1920"/>
              <p:cNvPicPr>
                <a:picLocks noChangeAspect="1"/>
              </p:cNvPicPr>
              <p:nvPr>
                <p:custDataLst>
                  <p:tags r:id="rId19"/>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4" name="图片 13" descr="frame-6538121_1920"/>
              <p:cNvPicPr/>
              <p:nvPr>
                <p:custDataLst>
                  <p:tags r:id="rId20"/>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0" name="组合 9"/>
            <p:cNvGrpSpPr/>
            <p:nvPr/>
          </p:nvGrpSpPr>
          <p:grpSpPr>
            <a:xfrm>
              <a:off x="-1" y="0"/>
              <a:ext cx="1395" cy="10819"/>
              <a:chOff x="-1" y="0"/>
              <a:chExt cx="1395" cy="10819"/>
            </a:xfrm>
          </p:grpSpPr>
          <p:pic>
            <p:nvPicPr>
              <p:cNvPr id="7" name="图片 6" descr="frame-6538121_1920"/>
              <p:cNvPicPr/>
              <p:nvPr>
                <p:custDataLst>
                  <p:tags r:id="rId1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8" name="图片 7" descr="frame-6538121_1920"/>
              <p:cNvPicPr>
                <a:picLocks noChangeAspect="1"/>
              </p:cNvPicPr>
              <p:nvPr>
                <p:custDataLst>
                  <p:tags r:id="rId16"/>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9" name="图片 8" descr="frame-6538121_1920"/>
              <p:cNvPicPr/>
              <p:nvPr>
                <p:custDataLst>
                  <p:tags r:id="rId17"/>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5" name="组合 14"/>
            <p:cNvGrpSpPr/>
            <p:nvPr/>
          </p:nvGrpSpPr>
          <p:grpSpPr>
            <a:xfrm rot="5400000">
              <a:off x="5719" y="-4713"/>
              <a:ext cx="1395" cy="10819"/>
              <a:chOff x="-1" y="0"/>
              <a:chExt cx="1395" cy="10819"/>
            </a:xfrm>
          </p:grpSpPr>
          <p:pic>
            <p:nvPicPr>
              <p:cNvPr id="16" name="图片 15" descr="frame-6538121_1920"/>
              <p:cNvPicPr/>
              <p:nvPr>
                <p:custDataLst>
                  <p:tags r:id="rId12"/>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7" name="图片 16" descr="frame-6538121_1920"/>
              <p:cNvPicPr>
                <a:picLocks noChangeAspect="1"/>
              </p:cNvPicPr>
              <p:nvPr>
                <p:custDataLst>
                  <p:tags r:id="rId13"/>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8" name="图片 17" descr="frame-6538121_1920"/>
              <p:cNvPicPr/>
              <p:nvPr>
                <p:custDataLst>
                  <p:tags r:id="rId14"/>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9" name="组合 18"/>
            <p:cNvGrpSpPr/>
            <p:nvPr/>
          </p:nvGrpSpPr>
          <p:grpSpPr>
            <a:xfrm rot="16200000" flipV="1">
              <a:off x="5719" y="4694"/>
              <a:ext cx="1395" cy="10819"/>
              <a:chOff x="-1" y="0"/>
              <a:chExt cx="1395" cy="10819"/>
            </a:xfrm>
          </p:grpSpPr>
          <p:pic>
            <p:nvPicPr>
              <p:cNvPr id="20" name="图片 19" descr="frame-6538121_1920"/>
              <p:cNvPicPr/>
              <p:nvPr>
                <p:custDataLst>
                  <p:tags r:id="rId9"/>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21" name="图片 20" descr="frame-6538121_1920"/>
              <p:cNvPicPr>
                <a:picLocks noChangeAspect="1"/>
              </p:cNvPicPr>
              <p:nvPr>
                <p:custDataLst>
                  <p:tags r:id="rId10"/>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22" name="图片 21" descr="frame-6538121_1920"/>
              <p:cNvPicPr/>
              <p:nvPr>
                <p:custDataLst>
                  <p:tags r:id="rId11"/>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pic>
          <p:nvPicPr>
            <p:cNvPr id="23" name="图片 22" descr="frame-6538121_1920"/>
            <p:cNvPicPr/>
            <p:nvPr>
              <p:custDataLst>
                <p:tags r:id="rId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1458" y="-20"/>
              <a:ext cx="3813" cy="1394"/>
            </a:xfrm>
            <a:prstGeom prst="rect">
              <a:avLst/>
            </a:prstGeom>
          </p:spPr>
        </p:pic>
        <p:pic>
          <p:nvPicPr>
            <p:cNvPr id="24" name="图片 23" descr="frame-6538121_1920"/>
            <p:cNvPicPr/>
            <p:nvPr>
              <p:custDataLst>
                <p:tags r:id="rId6"/>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4603" y="-20"/>
              <a:ext cx="3813" cy="1394"/>
            </a:xfrm>
            <a:prstGeom prst="rect">
              <a:avLst/>
            </a:prstGeom>
          </p:spPr>
        </p:pic>
        <p:pic>
          <p:nvPicPr>
            <p:cNvPr id="25" name="图片 24" descr="frame-6538121_1920"/>
            <p:cNvPicPr/>
            <p:nvPr>
              <p:custDataLst>
                <p:tags r:id="rId7"/>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1827" y="9406"/>
              <a:ext cx="3813" cy="1394"/>
            </a:xfrm>
            <a:prstGeom prst="rect">
              <a:avLst/>
            </a:prstGeom>
          </p:spPr>
        </p:pic>
        <p:pic>
          <p:nvPicPr>
            <p:cNvPr id="26" name="图片 25" descr="frame-6538121_1920"/>
            <p:cNvPicPr/>
            <p:nvPr>
              <p:custDataLst>
                <p:tags r:id="rId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4603" y="9426"/>
              <a:ext cx="3813" cy="1394"/>
            </a:xfrm>
            <a:prstGeom prst="rect">
              <a:avLst/>
            </a:prstGeom>
          </p:spPr>
        </p:pic>
      </p:grpSp>
      <p:pic>
        <p:nvPicPr>
          <p:cNvPr id="29" name="图片 28" descr="frame-6538121_1920"/>
          <p:cNvPicPr>
            <a:picLocks noChangeAspect="1"/>
          </p:cNvPicPr>
          <p:nvPr>
            <p:custDataLst>
              <p:tags r:id="rId1"/>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5400000" flipH="1">
            <a:off x="8251307" y="2847113"/>
            <a:ext cx="3169576" cy="1152000"/>
          </a:xfrm>
          <a:prstGeom prst="rect">
            <a:avLst/>
          </a:prstGeom>
        </p:spPr>
      </p:pic>
      <p:pic>
        <p:nvPicPr>
          <p:cNvPr id="31" name="图片 30" descr="frame-6538121_1920"/>
          <p:cNvPicPr>
            <a:picLocks noChangeAspect="1"/>
          </p:cNvPicPr>
          <p:nvPr>
            <p:custDataLst>
              <p:tags r:id="rId2"/>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6200000">
            <a:off x="764657" y="2852828"/>
            <a:ext cx="3169576" cy="1152000"/>
          </a:xfrm>
          <a:prstGeom prst="rect">
            <a:avLst/>
          </a:prstGeom>
        </p:spPr>
      </p:pic>
      <p:pic>
        <p:nvPicPr>
          <p:cNvPr id="33" name="图片 32" descr="frame-6538121_1920"/>
          <p:cNvPicPr>
            <a:picLocks noChangeAspect="1"/>
          </p:cNvPicPr>
          <p:nvPr>
            <p:custDataLst>
              <p:tags r:id="rId3"/>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a:off x="4420870" y="5061585"/>
            <a:ext cx="3169285" cy="911860"/>
          </a:xfrm>
          <a:prstGeom prst="rect">
            <a:avLst/>
          </a:prstGeom>
        </p:spPr>
      </p:pic>
      <p:pic>
        <p:nvPicPr>
          <p:cNvPr id="34" name="图片 33" descr="frame-6538121_1920"/>
          <p:cNvPicPr>
            <a:picLocks noChangeAspect="1"/>
          </p:cNvPicPr>
          <p:nvPr>
            <p:custDataLst>
              <p:tags r:id="rId4"/>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flipV="1">
            <a:off x="4420870" y="855980"/>
            <a:ext cx="3169285" cy="911860"/>
          </a:xfrm>
          <a:prstGeom prst="rect">
            <a:avLst/>
          </a:prstGeom>
        </p:spPr>
      </p:pic>
      <p:sp>
        <p:nvSpPr>
          <p:cNvPr id="38" name="文本框 37"/>
          <p:cNvSpPr txBox="1"/>
          <p:nvPr/>
        </p:nvSpPr>
        <p:spPr>
          <a:xfrm>
            <a:off x="4446270" y="2010093"/>
            <a:ext cx="3197860" cy="1322070"/>
          </a:xfrm>
          <a:prstGeom prst="rect">
            <a:avLst/>
          </a:prstGeom>
          <a:noFill/>
        </p:spPr>
        <p:txBody>
          <a:bodyPr wrap="square" rtlCol="0" anchor="ctr" anchorCtr="0">
            <a:spAutoFit/>
          </a:bodyPr>
          <a:lstStyle/>
          <a:p>
            <a:pPr algn="ctr" fontAlgn="ctr"/>
            <a:r>
              <a:rPr lang="en-US" altLang="zh-CN" sz="8000" u="sng">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01</a:t>
            </a:r>
          </a:p>
        </p:txBody>
      </p:sp>
      <p:sp>
        <p:nvSpPr>
          <p:cNvPr id="39" name="文本框 38"/>
          <p:cNvSpPr txBox="1"/>
          <p:nvPr/>
        </p:nvSpPr>
        <p:spPr>
          <a:xfrm>
            <a:off x="3084830" y="3455670"/>
            <a:ext cx="6015355" cy="645160"/>
          </a:xfrm>
          <a:prstGeom prst="rect">
            <a:avLst/>
          </a:prstGeom>
          <a:noFill/>
        </p:spPr>
        <p:txBody>
          <a:bodyPr wrap="square" rtlCol="0">
            <a:spAutoFit/>
          </a:bodyPr>
          <a:lstStyle/>
          <a:p>
            <a:pPr algn="ctr"/>
            <a:r>
              <a:rPr lang="zh-CN" altLang="en-US" sz="36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ox(in)">
                                      <p:cBhvr>
                                        <p:cTn id="7" dur="20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 calcmode="lin" valueType="num">
                                      <p:cBhvr additive="base">
                                        <p:cTn id="12"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rame-6538"/>
          <p:cNvPicPr>
            <a:picLocks noChangeAspect="1"/>
          </p:cNvPicPr>
          <p:nvPr/>
        </p:nvPicPr>
        <p:blipFill>
          <a:blip r:embed="rId2">
            <a:alphaModFix amt="20000"/>
          </a:blip>
          <a:stretch>
            <a:fillRect/>
          </a:stretch>
        </p:blipFill>
        <p:spPr>
          <a:xfrm flipH="1">
            <a:off x="11351260" y="6065520"/>
            <a:ext cx="840740" cy="798830"/>
          </a:xfrm>
          <a:prstGeom prst="rect">
            <a:avLst/>
          </a:prstGeom>
        </p:spPr>
      </p:pic>
      <p:pic>
        <p:nvPicPr>
          <p:cNvPr id="9" name="图片 8" descr="frame-6538"/>
          <p:cNvPicPr>
            <a:picLocks noChangeAspect="1"/>
          </p:cNvPicPr>
          <p:nvPr/>
        </p:nvPicPr>
        <p:blipFill>
          <a:blip r:embed="rId2">
            <a:alphaModFix amt="20000"/>
          </a:blip>
          <a:stretch>
            <a:fillRect/>
          </a:stretch>
        </p:blipFill>
        <p:spPr>
          <a:xfrm flipH="1">
            <a:off x="11351260" y="4549140"/>
            <a:ext cx="840740" cy="798830"/>
          </a:xfrm>
          <a:prstGeom prst="rect">
            <a:avLst/>
          </a:prstGeom>
        </p:spPr>
      </p:pic>
      <p:pic>
        <p:nvPicPr>
          <p:cNvPr id="11" name="图片 10" descr="frame-6538"/>
          <p:cNvPicPr>
            <a:picLocks noChangeAspect="1"/>
          </p:cNvPicPr>
          <p:nvPr/>
        </p:nvPicPr>
        <p:blipFill>
          <a:blip r:embed="rId2">
            <a:alphaModFix amt="20000"/>
          </a:blip>
          <a:stretch>
            <a:fillRect/>
          </a:stretch>
        </p:blipFill>
        <p:spPr>
          <a:xfrm flipH="1">
            <a:off x="11351260" y="3032760"/>
            <a:ext cx="840740" cy="798830"/>
          </a:xfrm>
          <a:prstGeom prst="rect">
            <a:avLst/>
          </a:prstGeom>
        </p:spPr>
      </p:pic>
      <p:pic>
        <p:nvPicPr>
          <p:cNvPr id="13" name="图片 12" descr="frame-6538"/>
          <p:cNvPicPr>
            <a:picLocks noChangeAspect="1"/>
          </p:cNvPicPr>
          <p:nvPr/>
        </p:nvPicPr>
        <p:blipFill>
          <a:blip r:embed="rId2">
            <a:alphaModFix amt="20000"/>
          </a:blip>
          <a:stretch>
            <a:fillRect/>
          </a:stretch>
        </p:blipFill>
        <p:spPr>
          <a:xfrm flipH="1">
            <a:off x="11351260" y="1516380"/>
            <a:ext cx="840740" cy="798830"/>
          </a:xfrm>
          <a:prstGeom prst="rect">
            <a:avLst/>
          </a:prstGeom>
        </p:spPr>
      </p:pic>
      <p:pic>
        <p:nvPicPr>
          <p:cNvPr id="16" name="图片 15" descr="frame-6538"/>
          <p:cNvPicPr>
            <a:picLocks noChangeAspect="1"/>
          </p:cNvPicPr>
          <p:nvPr/>
        </p:nvPicPr>
        <p:blipFill>
          <a:blip r:embed="rId2">
            <a:alphaModFix amt="20000"/>
          </a:blip>
          <a:stretch>
            <a:fillRect/>
          </a:stretch>
        </p:blipFill>
        <p:spPr>
          <a:xfrm flipH="1">
            <a:off x="11296650" y="0"/>
            <a:ext cx="840740" cy="798830"/>
          </a:xfrm>
          <a:prstGeom prst="rect">
            <a:avLst/>
          </a:prstGeom>
        </p:spPr>
      </p:pic>
      <p:pic>
        <p:nvPicPr>
          <p:cNvPr id="21" name="图片 20" descr="frame-6538"/>
          <p:cNvPicPr>
            <a:picLocks noChangeAspect="1"/>
          </p:cNvPicPr>
          <p:nvPr/>
        </p:nvPicPr>
        <p:blipFill>
          <a:blip r:embed="rId2">
            <a:alphaModFix amt="20000"/>
          </a:blip>
          <a:stretch>
            <a:fillRect/>
          </a:stretch>
        </p:blipFill>
        <p:spPr>
          <a:xfrm flipH="1">
            <a:off x="7762240" y="6059170"/>
            <a:ext cx="840740" cy="798830"/>
          </a:xfrm>
          <a:prstGeom prst="rect">
            <a:avLst/>
          </a:prstGeom>
        </p:spPr>
      </p:pic>
      <p:pic>
        <p:nvPicPr>
          <p:cNvPr id="25" name="图片 24" descr="frame-6538"/>
          <p:cNvPicPr>
            <a:picLocks noChangeAspect="1"/>
          </p:cNvPicPr>
          <p:nvPr/>
        </p:nvPicPr>
        <p:blipFill>
          <a:blip r:embed="rId2">
            <a:alphaModFix amt="20000"/>
          </a:blip>
          <a:stretch>
            <a:fillRect/>
          </a:stretch>
        </p:blipFill>
        <p:spPr>
          <a:xfrm rot="10800000" flipH="1">
            <a:off x="9556750" y="40640"/>
            <a:ext cx="840740" cy="798830"/>
          </a:xfrm>
          <a:prstGeom prst="rect">
            <a:avLst/>
          </a:prstGeom>
        </p:spPr>
      </p:pic>
      <p:pic>
        <p:nvPicPr>
          <p:cNvPr id="28" name="图片 27" descr="frame-6538"/>
          <p:cNvPicPr>
            <a:picLocks noChangeAspect="1"/>
          </p:cNvPicPr>
          <p:nvPr/>
        </p:nvPicPr>
        <p:blipFill>
          <a:blip r:embed="rId2">
            <a:alphaModFix amt="20000"/>
          </a:blip>
          <a:stretch>
            <a:fillRect/>
          </a:stretch>
        </p:blipFill>
        <p:spPr>
          <a:xfrm rot="10800000" flipH="1">
            <a:off x="7816850" y="-15240"/>
            <a:ext cx="840740" cy="798830"/>
          </a:xfrm>
          <a:prstGeom prst="rect">
            <a:avLst/>
          </a:prstGeom>
        </p:spPr>
      </p:pic>
      <p:pic>
        <p:nvPicPr>
          <p:cNvPr id="35" name="图片 34" descr="frame-6538"/>
          <p:cNvPicPr>
            <a:picLocks noChangeAspect="1"/>
          </p:cNvPicPr>
          <p:nvPr/>
        </p:nvPicPr>
        <p:blipFill>
          <a:blip r:embed="rId2">
            <a:alphaModFix amt="20000"/>
          </a:blip>
          <a:stretch>
            <a:fillRect/>
          </a:stretch>
        </p:blipFill>
        <p:spPr>
          <a:xfrm rot="10800000" flipH="1">
            <a:off x="0" y="40640"/>
            <a:ext cx="840740" cy="798830"/>
          </a:xfrm>
          <a:prstGeom prst="rect">
            <a:avLst/>
          </a:prstGeom>
        </p:spPr>
      </p:pic>
      <p:pic>
        <p:nvPicPr>
          <p:cNvPr id="37" name="图片 36" descr="frame-6538"/>
          <p:cNvPicPr>
            <a:picLocks noChangeAspect="1"/>
          </p:cNvPicPr>
          <p:nvPr/>
        </p:nvPicPr>
        <p:blipFill>
          <a:blip r:embed="rId2">
            <a:alphaModFix amt="20000"/>
          </a:blip>
          <a:stretch>
            <a:fillRect/>
          </a:stretch>
        </p:blipFill>
        <p:spPr>
          <a:xfrm rot="10800000" flipH="1">
            <a:off x="0" y="1526540"/>
            <a:ext cx="840740" cy="798830"/>
          </a:xfrm>
          <a:prstGeom prst="rect">
            <a:avLst/>
          </a:prstGeom>
        </p:spPr>
      </p:pic>
      <p:pic>
        <p:nvPicPr>
          <p:cNvPr id="39" name="图片 38" descr="frame-6538"/>
          <p:cNvPicPr>
            <a:picLocks noChangeAspect="1"/>
          </p:cNvPicPr>
          <p:nvPr/>
        </p:nvPicPr>
        <p:blipFill>
          <a:blip r:embed="rId2">
            <a:alphaModFix amt="20000"/>
          </a:blip>
          <a:stretch>
            <a:fillRect/>
          </a:stretch>
        </p:blipFill>
        <p:spPr>
          <a:xfrm rot="10800000" flipH="1">
            <a:off x="0" y="3012440"/>
            <a:ext cx="840740" cy="798830"/>
          </a:xfrm>
          <a:prstGeom prst="rect">
            <a:avLst/>
          </a:prstGeom>
        </p:spPr>
      </p:pic>
      <p:pic>
        <p:nvPicPr>
          <p:cNvPr id="41" name="图片 40" descr="frame-6538"/>
          <p:cNvPicPr>
            <a:picLocks noChangeAspect="1"/>
          </p:cNvPicPr>
          <p:nvPr/>
        </p:nvPicPr>
        <p:blipFill>
          <a:blip r:embed="rId2">
            <a:alphaModFix amt="20000"/>
          </a:blip>
          <a:stretch>
            <a:fillRect/>
          </a:stretch>
        </p:blipFill>
        <p:spPr>
          <a:xfrm rot="10800000" flipH="1">
            <a:off x="0" y="4498340"/>
            <a:ext cx="840740" cy="798830"/>
          </a:xfrm>
          <a:prstGeom prst="rect">
            <a:avLst/>
          </a:prstGeom>
        </p:spPr>
      </p:pic>
      <p:pic>
        <p:nvPicPr>
          <p:cNvPr id="43" name="图片 42" descr="frame-6538"/>
          <p:cNvPicPr>
            <a:picLocks noChangeAspect="1"/>
          </p:cNvPicPr>
          <p:nvPr/>
        </p:nvPicPr>
        <p:blipFill>
          <a:blip r:embed="rId2">
            <a:alphaModFix amt="20000"/>
          </a:blip>
          <a:stretch>
            <a:fillRect/>
          </a:stretch>
        </p:blipFill>
        <p:spPr>
          <a:xfrm rot="10800000" flipH="1">
            <a:off x="-1905" y="5984240"/>
            <a:ext cx="840740" cy="798830"/>
          </a:xfrm>
          <a:prstGeom prst="rect">
            <a:avLst/>
          </a:prstGeom>
        </p:spPr>
      </p:pic>
      <p:pic>
        <p:nvPicPr>
          <p:cNvPr id="51" name="图片 50" descr="E:\图片\flowers-6298976_1920.pngflowers-6298976_1920"/>
          <p:cNvPicPr>
            <a:picLocks noChangeAspect="1"/>
          </p:cNvPicPr>
          <p:nvPr/>
        </p:nvPicPr>
        <p:blipFill>
          <a:blip r:embed="rId3">
            <a:lum bright="12000" contrast="-18000"/>
          </a:blip>
          <a:srcRect/>
          <a:stretch>
            <a:fillRect/>
          </a:stretch>
        </p:blipFill>
        <p:spPr>
          <a:xfrm>
            <a:off x="1050290" y="1021080"/>
            <a:ext cx="5315585" cy="5315585"/>
          </a:xfrm>
          <a:prstGeom prst="rect">
            <a:avLst/>
          </a:prstGeom>
        </p:spPr>
      </p:pic>
      <p:sp>
        <p:nvSpPr>
          <p:cNvPr id="53" name="矩形 52"/>
          <p:cNvSpPr/>
          <p:nvPr/>
        </p:nvSpPr>
        <p:spPr>
          <a:xfrm>
            <a:off x="6882765" y="1815465"/>
            <a:ext cx="2466340" cy="419735"/>
          </a:xfrm>
          <a:prstGeom prst="rect">
            <a:avLst/>
          </a:prstGeom>
          <a:pattFill prst="dotGrid">
            <a:fgClr>
              <a:srgbClr val="809A94"/>
            </a:fgClr>
            <a:bgClr>
              <a:schemeClr val="bg1"/>
            </a:bgClr>
          </a:patt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p>
        </p:txBody>
      </p:sp>
      <p:sp>
        <p:nvSpPr>
          <p:cNvPr id="57" name="文本框 56"/>
          <p:cNvSpPr txBox="1"/>
          <p:nvPr/>
        </p:nvSpPr>
        <p:spPr>
          <a:xfrm>
            <a:off x="6816090" y="2663825"/>
            <a:ext cx="4410710" cy="2030095"/>
          </a:xfrm>
          <a:prstGeom prst="rect">
            <a:avLst/>
          </a:prstGeom>
          <a:noFill/>
        </p:spPr>
        <p:txBody>
          <a:bodyPr wrap="square" rtlCol="0">
            <a:spAutoFit/>
          </a:bodyPr>
          <a:lstStyle/>
          <a:p>
            <a:pPr algn="just" fontAlgn="auto"/>
            <a:r>
              <a:rPr lang="en-US" altLang="zh-CN" dirty="0">
                <a:solidFill>
                  <a:schemeClr val="bg1">
                    <a:lumMod val="50000"/>
                  </a:schemeClr>
                </a:solidFill>
                <a:latin typeface="Times New Roman" panose="02020603050405020304" charset="0"/>
                <a:cs typeface="Times New Roman" panose="02020603050405020304" charset="0"/>
              </a:rPr>
              <a:t>Most of us compare ourselves with anyone we think is happier — a relative, someone we know a lot, or someone we hardly know. As a result, what we do remember is anything that makes others happy, anything that makes ourselves unhappy, totally forgetting that there is something happy in our own life.</a:t>
            </a:r>
          </a:p>
        </p:txBody>
      </p:sp>
      <p:sp>
        <p:nvSpPr>
          <p:cNvPr id="58" name="矩形 57"/>
          <p:cNvSpPr/>
          <p:nvPr/>
        </p:nvSpPr>
        <p:spPr>
          <a:xfrm>
            <a:off x="1033780" y="136525"/>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1214120" y="127000"/>
            <a:ext cx="5142230" cy="521970"/>
          </a:xfrm>
          <a:prstGeom prst="rect">
            <a:avLst/>
          </a:prstGeom>
          <a:noFill/>
        </p:spPr>
        <p:txBody>
          <a:bodyPr wrap="square" rtlCol="0">
            <a:spAutoFit/>
          </a:bodyPr>
          <a:lstStyle/>
          <a:p>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60" name="图片 59" descr="frame-6538"/>
          <p:cNvPicPr>
            <a:picLocks noChangeAspect="1"/>
          </p:cNvPicPr>
          <p:nvPr/>
        </p:nvPicPr>
        <p:blipFill>
          <a:blip r:embed="rId2">
            <a:alphaModFix amt="20000"/>
          </a:blip>
          <a:stretch>
            <a:fillRect/>
          </a:stretch>
        </p:blipFill>
        <p:spPr>
          <a:xfrm flipH="1">
            <a:off x="9556750" y="6065520"/>
            <a:ext cx="840740" cy="7988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7" grpId="0"/>
      <p:bldP spid="5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rame-6538"/>
          <p:cNvPicPr>
            <a:picLocks noChangeAspect="1"/>
          </p:cNvPicPr>
          <p:nvPr/>
        </p:nvPicPr>
        <p:blipFill>
          <a:blip r:embed="rId2">
            <a:alphaModFix amt="20000"/>
          </a:blip>
          <a:stretch>
            <a:fillRect/>
          </a:stretch>
        </p:blipFill>
        <p:spPr>
          <a:xfrm flipH="1">
            <a:off x="11351260" y="6065520"/>
            <a:ext cx="840740" cy="798830"/>
          </a:xfrm>
          <a:prstGeom prst="rect">
            <a:avLst/>
          </a:prstGeom>
        </p:spPr>
      </p:pic>
      <p:pic>
        <p:nvPicPr>
          <p:cNvPr id="9" name="图片 8" descr="frame-6538"/>
          <p:cNvPicPr>
            <a:picLocks noChangeAspect="1"/>
          </p:cNvPicPr>
          <p:nvPr/>
        </p:nvPicPr>
        <p:blipFill>
          <a:blip r:embed="rId2">
            <a:alphaModFix amt="20000"/>
          </a:blip>
          <a:stretch>
            <a:fillRect/>
          </a:stretch>
        </p:blipFill>
        <p:spPr>
          <a:xfrm flipH="1">
            <a:off x="11351260" y="4549140"/>
            <a:ext cx="840740" cy="798830"/>
          </a:xfrm>
          <a:prstGeom prst="rect">
            <a:avLst/>
          </a:prstGeom>
        </p:spPr>
      </p:pic>
      <p:pic>
        <p:nvPicPr>
          <p:cNvPr id="11" name="图片 10" descr="frame-6538"/>
          <p:cNvPicPr>
            <a:picLocks noChangeAspect="1"/>
          </p:cNvPicPr>
          <p:nvPr/>
        </p:nvPicPr>
        <p:blipFill>
          <a:blip r:embed="rId2">
            <a:alphaModFix amt="20000"/>
          </a:blip>
          <a:stretch>
            <a:fillRect/>
          </a:stretch>
        </p:blipFill>
        <p:spPr>
          <a:xfrm flipH="1">
            <a:off x="11351260" y="3032760"/>
            <a:ext cx="840740" cy="798830"/>
          </a:xfrm>
          <a:prstGeom prst="rect">
            <a:avLst/>
          </a:prstGeom>
        </p:spPr>
      </p:pic>
      <p:pic>
        <p:nvPicPr>
          <p:cNvPr id="13" name="图片 12" descr="frame-6538"/>
          <p:cNvPicPr>
            <a:picLocks noChangeAspect="1"/>
          </p:cNvPicPr>
          <p:nvPr/>
        </p:nvPicPr>
        <p:blipFill>
          <a:blip r:embed="rId2">
            <a:alphaModFix amt="20000"/>
          </a:blip>
          <a:stretch>
            <a:fillRect/>
          </a:stretch>
        </p:blipFill>
        <p:spPr>
          <a:xfrm flipH="1">
            <a:off x="11351260" y="1516380"/>
            <a:ext cx="840740" cy="798830"/>
          </a:xfrm>
          <a:prstGeom prst="rect">
            <a:avLst/>
          </a:prstGeom>
        </p:spPr>
      </p:pic>
      <p:pic>
        <p:nvPicPr>
          <p:cNvPr id="16" name="图片 15" descr="frame-6538"/>
          <p:cNvPicPr>
            <a:picLocks noChangeAspect="1"/>
          </p:cNvPicPr>
          <p:nvPr/>
        </p:nvPicPr>
        <p:blipFill>
          <a:blip r:embed="rId2">
            <a:alphaModFix amt="20000"/>
          </a:blip>
          <a:stretch>
            <a:fillRect/>
          </a:stretch>
        </p:blipFill>
        <p:spPr>
          <a:xfrm flipH="1">
            <a:off x="11296650" y="0"/>
            <a:ext cx="840740" cy="798830"/>
          </a:xfrm>
          <a:prstGeom prst="rect">
            <a:avLst/>
          </a:prstGeom>
        </p:spPr>
      </p:pic>
      <p:pic>
        <p:nvPicPr>
          <p:cNvPr id="18" name="图片 17" descr="frame-6538"/>
          <p:cNvPicPr>
            <a:picLocks noChangeAspect="1"/>
          </p:cNvPicPr>
          <p:nvPr/>
        </p:nvPicPr>
        <p:blipFill>
          <a:blip r:embed="rId2">
            <a:alphaModFix amt="20000"/>
          </a:blip>
          <a:stretch>
            <a:fillRect/>
          </a:stretch>
        </p:blipFill>
        <p:spPr>
          <a:xfrm flipH="1">
            <a:off x="9438640" y="6059170"/>
            <a:ext cx="840740" cy="798830"/>
          </a:xfrm>
          <a:prstGeom prst="rect">
            <a:avLst/>
          </a:prstGeom>
        </p:spPr>
      </p:pic>
      <p:pic>
        <p:nvPicPr>
          <p:cNvPr id="20" name="图片 19" descr="frame-6538"/>
          <p:cNvPicPr>
            <a:picLocks noChangeAspect="1"/>
          </p:cNvPicPr>
          <p:nvPr/>
        </p:nvPicPr>
        <p:blipFill>
          <a:blip r:embed="rId2">
            <a:alphaModFix amt="20000"/>
          </a:blip>
          <a:stretch>
            <a:fillRect/>
          </a:stretch>
        </p:blipFill>
        <p:spPr>
          <a:xfrm flipH="1">
            <a:off x="7526020" y="6114415"/>
            <a:ext cx="840740" cy="798830"/>
          </a:xfrm>
          <a:prstGeom prst="rect">
            <a:avLst/>
          </a:prstGeom>
        </p:spPr>
      </p:pic>
      <p:pic>
        <p:nvPicPr>
          <p:cNvPr id="25" name="图片 24" descr="frame-6538"/>
          <p:cNvPicPr>
            <a:picLocks noChangeAspect="1"/>
          </p:cNvPicPr>
          <p:nvPr/>
        </p:nvPicPr>
        <p:blipFill>
          <a:blip r:embed="rId2">
            <a:alphaModFix amt="20000"/>
          </a:blip>
          <a:stretch>
            <a:fillRect/>
          </a:stretch>
        </p:blipFill>
        <p:spPr>
          <a:xfrm rot="10800000" flipH="1">
            <a:off x="9556750" y="40640"/>
            <a:ext cx="840740" cy="798830"/>
          </a:xfrm>
          <a:prstGeom prst="rect">
            <a:avLst/>
          </a:prstGeom>
        </p:spPr>
      </p:pic>
      <p:pic>
        <p:nvPicPr>
          <p:cNvPr id="28" name="图片 27" descr="frame-6538"/>
          <p:cNvPicPr>
            <a:picLocks noChangeAspect="1"/>
          </p:cNvPicPr>
          <p:nvPr/>
        </p:nvPicPr>
        <p:blipFill>
          <a:blip r:embed="rId2">
            <a:alphaModFix amt="20000"/>
          </a:blip>
          <a:stretch>
            <a:fillRect/>
          </a:stretch>
        </p:blipFill>
        <p:spPr>
          <a:xfrm rot="10800000" flipH="1">
            <a:off x="7440295" y="0"/>
            <a:ext cx="840740" cy="798830"/>
          </a:xfrm>
          <a:prstGeom prst="rect">
            <a:avLst/>
          </a:prstGeom>
        </p:spPr>
      </p:pic>
      <p:pic>
        <p:nvPicPr>
          <p:cNvPr id="35" name="图片 34" descr="frame-6538"/>
          <p:cNvPicPr>
            <a:picLocks noChangeAspect="1"/>
          </p:cNvPicPr>
          <p:nvPr/>
        </p:nvPicPr>
        <p:blipFill>
          <a:blip r:embed="rId2">
            <a:alphaModFix amt="20000"/>
          </a:blip>
          <a:stretch>
            <a:fillRect/>
          </a:stretch>
        </p:blipFill>
        <p:spPr>
          <a:xfrm rot="10800000" flipH="1">
            <a:off x="0" y="40640"/>
            <a:ext cx="840740" cy="798830"/>
          </a:xfrm>
          <a:prstGeom prst="rect">
            <a:avLst/>
          </a:prstGeom>
        </p:spPr>
      </p:pic>
      <p:pic>
        <p:nvPicPr>
          <p:cNvPr id="37" name="图片 36" descr="frame-6538"/>
          <p:cNvPicPr>
            <a:picLocks noChangeAspect="1"/>
          </p:cNvPicPr>
          <p:nvPr/>
        </p:nvPicPr>
        <p:blipFill>
          <a:blip r:embed="rId2">
            <a:alphaModFix amt="20000"/>
          </a:blip>
          <a:stretch>
            <a:fillRect/>
          </a:stretch>
        </p:blipFill>
        <p:spPr>
          <a:xfrm rot="10800000" flipH="1">
            <a:off x="0" y="1526540"/>
            <a:ext cx="840740" cy="798830"/>
          </a:xfrm>
          <a:prstGeom prst="rect">
            <a:avLst/>
          </a:prstGeom>
        </p:spPr>
      </p:pic>
      <p:pic>
        <p:nvPicPr>
          <p:cNvPr id="39" name="图片 38" descr="frame-6538"/>
          <p:cNvPicPr>
            <a:picLocks noChangeAspect="1"/>
          </p:cNvPicPr>
          <p:nvPr/>
        </p:nvPicPr>
        <p:blipFill>
          <a:blip r:embed="rId2">
            <a:alphaModFix amt="20000"/>
          </a:blip>
          <a:stretch>
            <a:fillRect/>
          </a:stretch>
        </p:blipFill>
        <p:spPr>
          <a:xfrm rot="10800000" flipH="1">
            <a:off x="0" y="3012440"/>
            <a:ext cx="840740" cy="798830"/>
          </a:xfrm>
          <a:prstGeom prst="rect">
            <a:avLst/>
          </a:prstGeom>
        </p:spPr>
      </p:pic>
      <p:pic>
        <p:nvPicPr>
          <p:cNvPr id="41" name="图片 40" descr="frame-6538"/>
          <p:cNvPicPr>
            <a:picLocks noChangeAspect="1"/>
          </p:cNvPicPr>
          <p:nvPr/>
        </p:nvPicPr>
        <p:blipFill>
          <a:blip r:embed="rId2">
            <a:alphaModFix amt="20000"/>
          </a:blip>
          <a:stretch>
            <a:fillRect/>
          </a:stretch>
        </p:blipFill>
        <p:spPr>
          <a:xfrm rot="10800000" flipH="1">
            <a:off x="0" y="4498340"/>
            <a:ext cx="840740" cy="798830"/>
          </a:xfrm>
          <a:prstGeom prst="rect">
            <a:avLst/>
          </a:prstGeom>
        </p:spPr>
      </p:pic>
      <p:pic>
        <p:nvPicPr>
          <p:cNvPr id="43" name="图片 42" descr="frame-6538"/>
          <p:cNvPicPr>
            <a:picLocks noChangeAspect="1"/>
          </p:cNvPicPr>
          <p:nvPr/>
        </p:nvPicPr>
        <p:blipFill>
          <a:blip r:embed="rId2">
            <a:alphaModFix amt="20000"/>
          </a:blip>
          <a:stretch>
            <a:fillRect/>
          </a:stretch>
        </p:blipFill>
        <p:spPr>
          <a:xfrm rot="10800000" flipH="1">
            <a:off x="-1905" y="5984240"/>
            <a:ext cx="840740" cy="798830"/>
          </a:xfrm>
          <a:prstGeom prst="rect">
            <a:avLst/>
          </a:prstGeom>
        </p:spPr>
      </p:pic>
      <p:sp>
        <p:nvSpPr>
          <p:cNvPr id="53" name="矩形 52"/>
          <p:cNvSpPr/>
          <p:nvPr/>
        </p:nvSpPr>
        <p:spPr>
          <a:xfrm>
            <a:off x="1214120" y="1105535"/>
            <a:ext cx="2486660" cy="422275"/>
          </a:xfrm>
          <a:prstGeom prst="rect">
            <a:avLst/>
          </a:prstGeom>
          <a:pattFill prst="dotGrid">
            <a:fgClr>
              <a:srgbClr val="809A94"/>
            </a:fgClr>
            <a:bgClr>
              <a:schemeClr val="bg1"/>
            </a:bgClr>
          </a:patt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57" name="文本框 56"/>
          <p:cNvSpPr txBox="1"/>
          <p:nvPr/>
        </p:nvSpPr>
        <p:spPr>
          <a:xfrm>
            <a:off x="1214120" y="1984375"/>
            <a:ext cx="9958070" cy="922020"/>
          </a:xfrm>
          <a:prstGeom prst="rect">
            <a:avLst/>
          </a:prstGeom>
          <a:noFill/>
        </p:spPr>
        <p:txBody>
          <a:bodyPr wrap="square" rtlCol="0">
            <a:spAutoFit/>
          </a:bodyPr>
          <a:lstStyle/>
          <a:p>
            <a:pPr algn="just" fontAlgn="auto"/>
            <a:r>
              <a:rPr lang="en-US" altLang="zh-CN" dirty="0">
                <a:solidFill>
                  <a:schemeClr val="bg1">
                    <a:lumMod val="50000"/>
                  </a:schemeClr>
                </a:solidFill>
                <a:latin typeface="Times New Roman" panose="02020603050405020304" charset="0"/>
                <a:cs typeface="Times New Roman" panose="02020603050405020304" charset="0"/>
              </a:rPr>
              <a:t>Most of us compare ourselves with anyone we think is happier — a relative, someone we know a lot, or someone we hardly know. As a result, what we do remember is anything that makes others happy, anything that makes ourselves unhappy, totally forgetting that there is something happy in our own life.</a:t>
            </a:r>
          </a:p>
        </p:txBody>
      </p:sp>
      <p:sp>
        <p:nvSpPr>
          <p:cNvPr id="58" name="矩形 57"/>
          <p:cNvSpPr/>
          <p:nvPr/>
        </p:nvSpPr>
        <p:spPr>
          <a:xfrm>
            <a:off x="1033780" y="136525"/>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1214120" y="136525"/>
            <a:ext cx="5142230" cy="521970"/>
          </a:xfrm>
          <a:prstGeom prst="rect">
            <a:avLst/>
          </a:prstGeom>
          <a:noFill/>
        </p:spPr>
        <p:txBody>
          <a:bodyPr wrap="square" rtlCol="0">
            <a:spAutoFit/>
          </a:bodyPr>
          <a:lstStyle/>
          <a:p>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2" name="图片 1" descr="frame-6538"/>
          <p:cNvPicPr>
            <a:picLocks noChangeAspect="1"/>
          </p:cNvPicPr>
          <p:nvPr/>
        </p:nvPicPr>
        <p:blipFill>
          <a:blip r:embed="rId2">
            <a:alphaModFix amt="20000"/>
          </a:blip>
          <a:stretch>
            <a:fillRect/>
          </a:stretch>
        </p:blipFill>
        <p:spPr>
          <a:xfrm flipH="1">
            <a:off x="5613400" y="6114415"/>
            <a:ext cx="840740" cy="798830"/>
          </a:xfrm>
          <a:prstGeom prst="rect">
            <a:avLst/>
          </a:prstGeom>
        </p:spPr>
      </p:pic>
      <p:pic>
        <p:nvPicPr>
          <p:cNvPr id="4" name="图片 3" descr="frame-6538"/>
          <p:cNvPicPr>
            <a:picLocks noChangeAspect="1"/>
          </p:cNvPicPr>
          <p:nvPr/>
        </p:nvPicPr>
        <p:blipFill>
          <a:blip r:embed="rId2">
            <a:alphaModFix amt="20000"/>
          </a:blip>
          <a:stretch>
            <a:fillRect/>
          </a:stretch>
        </p:blipFill>
        <p:spPr>
          <a:xfrm flipH="1">
            <a:off x="3700780" y="6114415"/>
            <a:ext cx="840740" cy="798830"/>
          </a:xfrm>
          <a:prstGeom prst="rect">
            <a:avLst/>
          </a:prstGeom>
        </p:spPr>
      </p:pic>
      <p:pic>
        <p:nvPicPr>
          <p:cNvPr id="6" name="图片 5" descr="frame-6538"/>
          <p:cNvPicPr>
            <a:picLocks noChangeAspect="1"/>
          </p:cNvPicPr>
          <p:nvPr/>
        </p:nvPicPr>
        <p:blipFill>
          <a:blip r:embed="rId2">
            <a:alphaModFix amt="20000"/>
          </a:blip>
          <a:stretch>
            <a:fillRect/>
          </a:stretch>
        </p:blipFill>
        <p:spPr>
          <a:xfrm flipH="1">
            <a:off x="1788160" y="6065520"/>
            <a:ext cx="840740" cy="798830"/>
          </a:xfrm>
          <a:prstGeom prst="rect">
            <a:avLst/>
          </a:prstGeom>
        </p:spPr>
      </p:pic>
      <p:pic>
        <p:nvPicPr>
          <p:cNvPr id="69" name="图片 68" descr="flowers-6298976_1920"/>
          <p:cNvPicPr/>
          <p:nvPr/>
        </p:nvPicPr>
        <p:blipFill>
          <a:blip r:embed="rId3">
            <a:lum bright="-6000"/>
          </a:blip>
          <a:srcRect l="3815" t="6019" r="51667" b="46944"/>
          <a:stretch>
            <a:fillRect/>
          </a:stretch>
        </p:blipFill>
        <p:spPr>
          <a:xfrm>
            <a:off x="1214120" y="3247390"/>
            <a:ext cx="2448000" cy="2628265"/>
          </a:xfrm>
          <a:prstGeom prst="rect">
            <a:avLst/>
          </a:prstGeom>
        </p:spPr>
      </p:pic>
      <p:pic>
        <p:nvPicPr>
          <p:cNvPr id="70" name="图片 69" descr="flowers-6298976_1920"/>
          <p:cNvPicPr/>
          <p:nvPr/>
        </p:nvPicPr>
        <p:blipFill>
          <a:blip r:embed="rId3">
            <a:lum bright="-6000"/>
          </a:blip>
          <a:srcRect l="46565" t="8537" r="3250" b="46880"/>
          <a:stretch>
            <a:fillRect/>
          </a:stretch>
        </p:blipFill>
        <p:spPr>
          <a:xfrm>
            <a:off x="4872355" y="3247390"/>
            <a:ext cx="2448000" cy="2628000"/>
          </a:xfrm>
          <a:prstGeom prst="rect">
            <a:avLst/>
          </a:prstGeom>
        </p:spPr>
      </p:pic>
      <p:pic>
        <p:nvPicPr>
          <p:cNvPr id="71" name="图片 70" descr="flowers-6298976_1920"/>
          <p:cNvPicPr/>
          <p:nvPr/>
        </p:nvPicPr>
        <p:blipFill>
          <a:blip r:embed="rId3">
            <a:lum bright="-6000"/>
          </a:blip>
          <a:srcRect t="52213" r="40824"/>
          <a:stretch>
            <a:fillRect/>
          </a:stretch>
        </p:blipFill>
        <p:spPr>
          <a:xfrm>
            <a:off x="8530590" y="3247390"/>
            <a:ext cx="2448000" cy="262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7" grpId="0"/>
      <p:bldP spid="5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rame-6538"/>
          <p:cNvPicPr>
            <a:picLocks noChangeAspect="1"/>
          </p:cNvPicPr>
          <p:nvPr/>
        </p:nvPicPr>
        <p:blipFill>
          <a:blip r:embed="rId2">
            <a:alphaModFix amt="20000"/>
          </a:blip>
          <a:stretch>
            <a:fillRect/>
          </a:stretch>
        </p:blipFill>
        <p:spPr>
          <a:xfrm flipH="1">
            <a:off x="11351260" y="6065520"/>
            <a:ext cx="840740" cy="798830"/>
          </a:xfrm>
          <a:prstGeom prst="rect">
            <a:avLst/>
          </a:prstGeom>
        </p:spPr>
      </p:pic>
      <p:pic>
        <p:nvPicPr>
          <p:cNvPr id="9" name="图片 8" descr="frame-6538"/>
          <p:cNvPicPr>
            <a:picLocks noChangeAspect="1"/>
          </p:cNvPicPr>
          <p:nvPr/>
        </p:nvPicPr>
        <p:blipFill>
          <a:blip r:embed="rId2">
            <a:alphaModFix amt="20000"/>
          </a:blip>
          <a:stretch>
            <a:fillRect/>
          </a:stretch>
        </p:blipFill>
        <p:spPr>
          <a:xfrm flipH="1">
            <a:off x="11351260" y="4549140"/>
            <a:ext cx="840740" cy="798830"/>
          </a:xfrm>
          <a:prstGeom prst="rect">
            <a:avLst/>
          </a:prstGeom>
        </p:spPr>
      </p:pic>
      <p:pic>
        <p:nvPicPr>
          <p:cNvPr id="11" name="图片 10" descr="frame-6538"/>
          <p:cNvPicPr>
            <a:picLocks noChangeAspect="1"/>
          </p:cNvPicPr>
          <p:nvPr/>
        </p:nvPicPr>
        <p:blipFill>
          <a:blip r:embed="rId2">
            <a:alphaModFix amt="20000"/>
          </a:blip>
          <a:stretch>
            <a:fillRect/>
          </a:stretch>
        </p:blipFill>
        <p:spPr>
          <a:xfrm flipH="1">
            <a:off x="11351260" y="3032760"/>
            <a:ext cx="840740" cy="798830"/>
          </a:xfrm>
          <a:prstGeom prst="rect">
            <a:avLst/>
          </a:prstGeom>
        </p:spPr>
      </p:pic>
      <p:pic>
        <p:nvPicPr>
          <p:cNvPr id="13" name="图片 12" descr="frame-6538"/>
          <p:cNvPicPr>
            <a:picLocks noChangeAspect="1"/>
          </p:cNvPicPr>
          <p:nvPr/>
        </p:nvPicPr>
        <p:blipFill>
          <a:blip r:embed="rId2">
            <a:alphaModFix amt="20000"/>
          </a:blip>
          <a:stretch>
            <a:fillRect/>
          </a:stretch>
        </p:blipFill>
        <p:spPr>
          <a:xfrm flipH="1">
            <a:off x="11351260" y="1516380"/>
            <a:ext cx="840740" cy="798830"/>
          </a:xfrm>
          <a:prstGeom prst="rect">
            <a:avLst/>
          </a:prstGeom>
        </p:spPr>
      </p:pic>
      <p:pic>
        <p:nvPicPr>
          <p:cNvPr id="16" name="图片 15" descr="frame-6538"/>
          <p:cNvPicPr>
            <a:picLocks noChangeAspect="1"/>
          </p:cNvPicPr>
          <p:nvPr/>
        </p:nvPicPr>
        <p:blipFill>
          <a:blip r:embed="rId2">
            <a:alphaModFix amt="20000"/>
          </a:blip>
          <a:stretch>
            <a:fillRect/>
          </a:stretch>
        </p:blipFill>
        <p:spPr>
          <a:xfrm flipH="1">
            <a:off x="11296650" y="0"/>
            <a:ext cx="840740" cy="798830"/>
          </a:xfrm>
          <a:prstGeom prst="rect">
            <a:avLst/>
          </a:prstGeom>
        </p:spPr>
      </p:pic>
      <p:pic>
        <p:nvPicPr>
          <p:cNvPr id="18" name="图片 17" descr="frame-6538"/>
          <p:cNvPicPr>
            <a:picLocks noChangeAspect="1"/>
          </p:cNvPicPr>
          <p:nvPr/>
        </p:nvPicPr>
        <p:blipFill>
          <a:blip r:embed="rId2">
            <a:alphaModFix amt="20000"/>
          </a:blip>
          <a:stretch>
            <a:fillRect/>
          </a:stretch>
        </p:blipFill>
        <p:spPr>
          <a:xfrm flipH="1">
            <a:off x="9438640" y="6059170"/>
            <a:ext cx="840740" cy="798830"/>
          </a:xfrm>
          <a:prstGeom prst="rect">
            <a:avLst/>
          </a:prstGeom>
        </p:spPr>
      </p:pic>
      <p:pic>
        <p:nvPicPr>
          <p:cNvPr id="20" name="图片 19" descr="frame-6538"/>
          <p:cNvPicPr>
            <a:picLocks noChangeAspect="1"/>
          </p:cNvPicPr>
          <p:nvPr/>
        </p:nvPicPr>
        <p:blipFill>
          <a:blip r:embed="rId2">
            <a:alphaModFix amt="20000"/>
          </a:blip>
          <a:stretch>
            <a:fillRect/>
          </a:stretch>
        </p:blipFill>
        <p:spPr>
          <a:xfrm flipH="1">
            <a:off x="7526020" y="6114415"/>
            <a:ext cx="840740" cy="798830"/>
          </a:xfrm>
          <a:prstGeom prst="rect">
            <a:avLst/>
          </a:prstGeom>
        </p:spPr>
      </p:pic>
      <p:pic>
        <p:nvPicPr>
          <p:cNvPr id="25" name="图片 24" descr="frame-6538"/>
          <p:cNvPicPr>
            <a:picLocks noChangeAspect="1"/>
          </p:cNvPicPr>
          <p:nvPr/>
        </p:nvPicPr>
        <p:blipFill>
          <a:blip r:embed="rId2">
            <a:alphaModFix amt="20000"/>
          </a:blip>
          <a:stretch>
            <a:fillRect/>
          </a:stretch>
        </p:blipFill>
        <p:spPr>
          <a:xfrm rot="10800000" flipH="1">
            <a:off x="9556750" y="40640"/>
            <a:ext cx="840740" cy="798830"/>
          </a:xfrm>
          <a:prstGeom prst="rect">
            <a:avLst/>
          </a:prstGeom>
        </p:spPr>
      </p:pic>
      <p:pic>
        <p:nvPicPr>
          <p:cNvPr id="28" name="图片 27" descr="frame-6538"/>
          <p:cNvPicPr>
            <a:picLocks noChangeAspect="1"/>
          </p:cNvPicPr>
          <p:nvPr/>
        </p:nvPicPr>
        <p:blipFill>
          <a:blip r:embed="rId2">
            <a:alphaModFix amt="20000"/>
          </a:blip>
          <a:stretch>
            <a:fillRect/>
          </a:stretch>
        </p:blipFill>
        <p:spPr>
          <a:xfrm rot="10800000" flipH="1">
            <a:off x="7440295" y="0"/>
            <a:ext cx="840740" cy="798830"/>
          </a:xfrm>
          <a:prstGeom prst="rect">
            <a:avLst/>
          </a:prstGeom>
        </p:spPr>
      </p:pic>
      <p:pic>
        <p:nvPicPr>
          <p:cNvPr id="35" name="图片 34" descr="frame-6538"/>
          <p:cNvPicPr>
            <a:picLocks noChangeAspect="1"/>
          </p:cNvPicPr>
          <p:nvPr/>
        </p:nvPicPr>
        <p:blipFill>
          <a:blip r:embed="rId2">
            <a:alphaModFix amt="20000"/>
          </a:blip>
          <a:stretch>
            <a:fillRect/>
          </a:stretch>
        </p:blipFill>
        <p:spPr>
          <a:xfrm rot="10800000" flipH="1">
            <a:off x="0" y="40640"/>
            <a:ext cx="840740" cy="798830"/>
          </a:xfrm>
          <a:prstGeom prst="rect">
            <a:avLst/>
          </a:prstGeom>
        </p:spPr>
      </p:pic>
      <p:pic>
        <p:nvPicPr>
          <p:cNvPr id="37" name="图片 36" descr="frame-6538"/>
          <p:cNvPicPr>
            <a:picLocks noChangeAspect="1"/>
          </p:cNvPicPr>
          <p:nvPr/>
        </p:nvPicPr>
        <p:blipFill>
          <a:blip r:embed="rId2">
            <a:alphaModFix amt="20000"/>
          </a:blip>
          <a:stretch>
            <a:fillRect/>
          </a:stretch>
        </p:blipFill>
        <p:spPr>
          <a:xfrm rot="10800000" flipH="1">
            <a:off x="0" y="1526540"/>
            <a:ext cx="840740" cy="798830"/>
          </a:xfrm>
          <a:prstGeom prst="rect">
            <a:avLst/>
          </a:prstGeom>
        </p:spPr>
      </p:pic>
      <p:pic>
        <p:nvPicPr>
          <p:cNvPr id="39" name="图片 38" descr="frame-6538"/>
          <p:cNvPicPr>
            <a:picLocks noChangeAspect="1"/>
          </p:cNvPicPr>
          <p:nvPr/>
        </p:nvPicPr>
        <p:blipFill>
          <a:blip r:embed="rId2">
            <a:alphaModFix amt="20000"/>
          </a:blip>
          <a:stretch>
            <a:fillRect/>
          </a:stretch>
        </p:blipFill>
        <p:spPr>
          <a:xfrm rot="10800000" flipH="1">
            <a:off x="0" y="3012440"/>
            <a:ext cx="840740" cy="798830"/>
          </a:xfrm>
          <a:prstGeom prst="rect">
            <a:avLst/>
          </a:prstGeom>
        </p:spPr>
      </p:pic>
      <p:pic>
        <p:nvPicPr>
          <p:cNvPr id="41" name="图片 40" descr="frame-6538"/>
          <p:cNvPicPr>
            <a:picLocks noChangeAspect="1"/>
          </p:cNvPicPr>
          <p:nvPr/>
        </p:nvPicPr>
        <p:blipFill>
          <a:blip r:embed="rId2">
            <a:alphaModFix amt="20000"/>
          </a:blip>
          <a:stretch>
            <a:fillRect/>
          </a:stretch>
        </p:blipFill>
        <p:spPr>
          <a:xfrm rot="10800000" flipH="1">
            <a:off x="0" y="4498340"/>
            <a:ext cx="840740" cy="798830"/>
          </a:xfrm>
          <a:prstGeom prst="rect">
            <a:avLst/>
          </a:prstGeom>
        </p:spPr>
      </p:pic>
      <p:pic>
        <p:nvPicPr>
          <p:cNvPr id="43" name="图片 42" descr="frame-6538"/>
          <p:cNvPicPr>
            <a:picLocks noChangeAspect="1"/>
          </p:cNvPicPr>
          <p:nvPr/>
        </p:nvPicPr>
        <p:blipFill>
          <a:blip r:embed="rId2">
            <a:alphaModFix amt="20000"/>
          </a:blip>
          <a:stretch>
            <a:fillRect/>
          </a:stretch>
        </p:blipFill>
        <p:spPr>
          <a:xfrm rot="10800000" flipH="1">
            <a:off x="-1905" y="5984240"/>
            <a:ext cx="840740" cy="798830"/>
          </a:xfrm>
          <a:prstGeom prst="rect">
            <a:avLst/>
          </a:prstGeom>
        </p:spPr>
      </p:pic>
      <p:sp>
        <p:nvSpPr>
          <p:cNvPr id="58" name="矩形 57"/>
          <p:cNvSpPr/>
          <p:nvPr/>
        </p:nvSpPr>
        <p:spPr>
          <a:xfrm>
            <a:off x="1033780" y="136525"/>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1214120" y="136525"/>
            <a:ext cx="5142230" cy="521970"/>
          </a:xfrm>
          <a:prstGeom prst="rect">
            <a:avLst/>
          </a:prstGeom>
          <a:noFill/>
        </p:spPr>
        <p:txBody>
          <a:bodyPr wrap="square" rtlCol="0">
            <a:spAutoFit/>
          </a:bodyPr>
          <a:lstStyle/>
          <a:p>
            <a:r>
              <a:rPr lang="zh-CN" altLang="en-US" sz="2800">
                <a:solidFill>
                  <a:schemeClr val="tx1"/>
                </a:solidFill>
                <a:effectLst/>
                <a:latin typeface="Adobe Arabic" panose="02040503050201020203" charset="0"/>
                <a:cs typeface="Adobe Arabic" panose="02040503050201020203" charset="0"/>
              </a:rPr>
              <a:t>Happiness Is Your Own Choice</a:t>
            </a:r>
          </a:p>
        </p:txBody>
      </p:sp>
      <p:pic>
        <p:nvPicPr>
          <p:cNvPr id="2" name="图片 1" descr="frame-6538"/>
          <p:cNvPicPr>
            <a:picLocks noChangeAspect="1"/>
          </p:cNvPicPr>
          <p:nvPr/>
        </p:nvPicPr>
        <p:blipFill>
          <a:blip r:embed="rId2">
            <a:alphaModFix amt="20000"/>
          </a:blip>
          <a:stretch>
            <a:fillRect/>
          </a:stretch>
        </p:blipFill>
        <p:spPr>
          <a:xfrm flipH="1">
            <a:off x="5613400" y="6114415"/>
            <a:ext cx="840740" cy="798830"/>
          </a:xfrm>
          <a:prstGeom prst="rect">
            <a:avLst/>
          </a:prstGeom>
        </p:spPr>
      </p:pic>
      <p:pic>
        <p:nvPicPr>
          <p:cNvPr id="4" name="图片 3" descr="frame-6538"/>
          <p:cNvPicPr>
            <a:picLocks noChangeAspect="1"/>
          </p:cNvPicPr>
          <p:nvPr/>
        </p:nvPicPr>
        <p:blipFill>
          <a:blip r:embed="rId2">
            <a:alphaModFix amt="20000"/>
          </a:blip>
          <a:stretch>
            <a:fillRect/>
          </a:stretch>
        </p:blipFill>
        <p:spPr>
          <a:xfrm flipH="1">
            <a:off x="3700780" y="6114415"/>
            <a:ext cx="840740" cy="798830"/>
          </a:xfrm>
          <a:prstGeom prst="rect">
            <a:avLst/>
          </a:prstGeom>
        </p:spPr>
      </p:pic>
      <p:pic>
        <p:nvPicPr>
          <p:cNvPr id="6" name="图片 5" descr="frame-6538"/>
          <p:cNvPicPr>
            <a:picLocks noChangeAspect="1"/>
          </p:cNvPicPr>
          <p:nvPr/>
        </p:nvPicPr>
        <p:blipFill>
          <a:blip r:embed="rId2">
            <a:alphaModFix amt="20000"/>
          </a:blip>
          <a:stretch>
            <a:fillRect/>
          </a:stretch>
        </p:blipFill>
        <p:spPr>
          <a:xfrm flipH="1">
            <a:off x="1788160" y="6065520"/>
            <a:ext cx="840740" cy="798830"/>
          </a:xfrm>
          <a:prstGeom prst="rect">
            <a:avLst/>
          </a:prstGeom>
        </p:spPr>
      </p:pic>
      <p:graphicFrame>
        <p:nvGraphicFramePr>
          <p:cNvPr id="10" name="图表 9"/>
          <p:cNvGraphicFramePr/>
          <p:nvPr/>
        </p:nvGraphicFramePr>
        <p:xfrm>
          <a:off x="1033780" y="982980"/>
          <a:ext cx="2666365" cy="2508885"/>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p:cNvSpPr txBox="1"/>
          <p:nvPr/>
        </p:nvSpPr>
        <p:spPr>
          <a:xfrm>
            <a:off x="1793875" y="1838960"/>
            <a:ext cx="1146810" cy="706755"/>
          </a:xfrm>
          <a:prstGeom prst="rect">
            <a:avLst/>
          </a:prstGeom>
          <a:noFill/>
        </p:spPr>
        <p:txBody>
          <a:bodyPr wrap="square" rtlCol="0">
            <a:spAutoFit/>
          </a:bodyPr>
          <a:lstStyle/>
          <a:p>
            <a:r>
              <a:rPr lang="en-US" altLang="zh-CN" sz="4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27%</a:t>
            </a:r>
          </a:p>
        </p:txBody>
      </p:sp>
      <p:graphicFrame>
        <p:nvGraphicFramePr>
          <p:cNvPr id="14" name="图表 13"/>
          <p:cNvGraphicFramePr/>
          <p:nvPr/>
        </p:nvGraphicFramePr>
        <p:xfrm>
          <a:off x="4779645" y="982980"/>
          <a:ext cx="2666365" cy="2508885"/>
        </p:xfrm>
        <a:graphic>
          <a:graphicData uri="http://schemas.openxmlformats.org/drawingml/2006/chart">
            <c:chart xmlns:c="http://schemas.openxmlformats.org/drawingml/2006/chart" xmlns:r="http://schemas.openxmlformats.org/officeDocument/2006/relationships" r:id="rId4"/>
          </a:graphicData>
        </a:graphic>
      </p:graphicFrame>
      <p:sp>
        <p:nvSpPr>
          <p:cNvPr id="17" name="文本框 16"/>
          <p:cNvSpPr txBox="1"/>
          <p:nvPr/>
        </p:nvSpPr>
        <p:spPr>
          <a:xfrm>
            <a:off x="5539740" y="1838960"/>
            <a:ext cx="1146810" cy="706755"/>
          </a:xfrm>
          <a:prstGeom prst="rect">
            <a:avLst/>
          </a:prstGeom>
          <a:noFill/>
        </p:spPr>
        <p:txBody>
          <a:bodyPr wrap="square" rtlCol="0">
            <a:spAutoFit/>
          </a:bodyPr>
          <a:lstStyle/>
          <a:p>
            <a:r>
              <a:rPr lang="en-US" altLang="zh-CN" sz="4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15%</a:t>
            </a:r>
          </a:p>
        </p:txBody>
      </p:sp>
      <p:graphicFrame>
        <p:nvGraphicFramePr>
          <p:cNvPr id="19" name="图表 18"/>
          <p:cNvGraphicFramePr/>
          <p:nvPr/>
        </p:nvGraphicFramePr>
        <p:xfrm>
          <a:off x="8525510" y="982980"/>
          <a:ext cx="2666365" cy="2508885"/>
        </p:xfrm>
        <a:graphic>
          <a:graphicData uri="http://schemas.openxmlformats.org/drawingml/2006/chart">
            <c:chart xmlns:c="http://schemas.openxmlformats.org/drawingml/2006/chart" xmlns:r="http://schemas.openxmlformats.org/officeDocument/2006/relationships" r:id="rId5"/>
          </a:graphicData>
        </a:graphic>
      </p:graphicFrame>
      <p:sp>
        <p:nvSpPr>
          <p:cNvPr id="21" name="文本框 20"/>
          <p:cNvSpPr txBox="1"/>
          <p:nvPr/>
        </p:nvSpPr>
        <p:spPr>
          <a:xfrm>
            <a:off x="9285605" y="1838960"/>
            <a:ext cx="1146810" cy="706755"/>
          </a:xfrm>
          <a:prstGeom prst="rect">
            <a:avLst/>
          </a:prstGeom>
          <a:noFill/>
        </p:spPr>
        <p:txBody>
          <a:bodyPr wrap="square" rtlCol="0">
            <a:spAutoFit/>
          </a:bodyPr>
          <a:lstStyle/>
          <a:p>
            <a:r>
              <a:rPr lang="en-US" altLang="zh-CN" sz="4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47%</a:t>
            </a:r>
          </a:p>
        </p:txBody>
      </p:sp>
      <p:sp>
        <p:nvSpPr>
          <p:cNvPr id="22" name="矩形 21"/>
          <p:cNvSpPr/>
          <p:nvPr/>
        </p:nvSpPr>
        <p:spPr>
          <a:xfrm>
            <a:off x="1225550" y="3610610"/>
            <a:ext cx="2283460" cy="50419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23" name="矩形 22"/>
          <p:cNvSpPr/>
          <p:nvPr/>
        </p:nvSpPr>
        <p:spPr>
          <a:xfrm>
            <a:off x="8835390" y="3614420"/>
            <a:ext cx="2283460" cy="50419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24" name="矩形 23"/>
          <p:cNvSpPr/>
          <p:nvPr/>
        </p:nvSpPr>
        <p:spPr>
          <a:xfrm>
            <a:off x="4971415" y="3610610"/>
            <a:ext cx="2283460" cy="504190"/>
          </a:xfrm>
          <a:prstGeom prst="rect">
            <a:avLst/>
          </a:prstGeom>
          <a:noFill/>
          <a:ln w="28575" cmpd="dbl">
            <a:no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endParaRPr lang="en-US" altLang="zh-CN" sz="20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26" name="文本框 25"/>
          <p:cNvSpPr txBox="1"/>
          <p:nvPr/>
        </p:nvSpPr>
        <p:spPr>
          <a:xfrm>
            <a:off x="718185" y="4241165"/>
            <a:ext cx="3336925" cy="147637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Starry starry night</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paint your palette blue and grey</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look out on a summer's day</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with eyes that know the darkness in my soul</a:t>
            </a:r>
          </a:p>
        </p:txBody>
      </p:sp>
      <p:sp>
        <p:nvSpPr>
          <p:cNvPr id="27" name="文本框 26"/>
          <p:cNvSpPr txBox="1"/>
          <p:nvPr/>
        </p:nvSpPr>
        <p:spPr>
          <a:xfrm>
            <a:off x="4464050" y="4241165"/>
            <a:ext cx="3336925" cy="147637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Starry starry night</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paint your palette blue and grey</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look out on a summer's day</a:t>
            </a:r>
            <a:endPar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endParaRPr>
          </a:p>
          <a:p>
            <a:pPr algn="just" fontAlgn="auto"/>
            <a:r>
              <a:rPr lang="zh-CN" altLang="en-US" dirty="0">
                <a:solidFill>
                  <a:schemeClr val="bg1">
                    <a:lumMod val="65000"/>
                  </a:schemeClr>
                </a:solidFill>
                <a:latin typeface="Times New Roman" panose="02020603050405020304" charset="0"/>
                <a:ea typeface="等线" panose="02010600030101010101" charset="-122"/>
                <a:cs typeface="Times New Roman" panose="02020603050405020304" charset="0"/>
                <a:sym typeface="+mn-ea"/>
              </a:rPr>
              <a:t>with eyes that know the darkness in my soul</a:t>
            </a:r>
          </a:p>
        </p:txBody>
      </p:sp>
      <p:sp>
        <p:nvSpPr>
          <p:cNvPr id="29" name="文本框 28"/>
          <p:cNvSpPr txBox="1"/>
          <p:nvPr/>
        </p:nvSpPr>
        <p:spPr>
          <a:xfrm>
            <a:off x="8209915" y="4241165"/>
            <a:ext cx="3336925" cy="147637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ea typeface="等线" panose="02010600030101010101" charset="-122"/>
                <a:cs typeface="Times New Roman" panose="02020603050405020304" charset="0"/>
              </a:rPr>
              <a:t>Starry starry night</a:t>
            </a:r>
          </a:p>
          <a:p>
            <a:pPr algn="just" fontAlgn="auto"/>
            <a:r>
              <a:rPr lang="zh-CN" altLang="en-US">
                <a:solidFill>
                  <a:schemeClr val="bg1">
                    <a:lumMod val="65000"/>
                  </a:schemeClr>
                </a:solidFill>
                <a:latin typeface="Times New Roman" panose="02020603050405020304" charset="0"/>
                <a:ea typeface="等线" panose="02010600030101010101" charset="-122"/>
                <a:cs typeface="Times New Roman" panose="02020603050405020304" charset="0"/>
              </a:rPr>
              <a:t>paint your palette blue and grey</a:t>
            </a:r>
          </a:p>
          <a:p>
            <a:pPr algn="just" fontAlgn="auto"/>
            <a:r>
              <a:rPr lang="zh-CN" altLang="en-US">
                <a:solidFill>
                  <a:schemeClr val="bg1">
                    <a:lumMod val="65000"/>
                  </a:schemeClr>
                </a:solidFill>
                <a:latin typeface="Times New Roman" panose="02020603050405020304" charset="0"/>
                <a:ea typeface="等线" panose="02010600030101010101" charset="-122"/>
                <a:cs typeface="Times New Roman" panose="02020603050405020304" charset="0"/>
              </a:rPr>
              <a:t>look out on a summer's day</a:t>
            </a:r>
          </a:p>
          <a:p>
            <a:pPr algn="just" fontAlgn="auto"/>
            <a:r>
              <a:rPr lang="zh-CN" altLang="en-US">
                <a:solidFill>
                  <a:schemeClr val="bg1">
                    <a:lumMod val="65000"/>
                  </a:schemeClr>
                </a:solidFill>
                <a:latin typeface="Times New Roman" panose="02020603050405020304" charset="0"/>
                <a:ea typeface="等线" panose="02010600030101010101" charset="-122"/>
                <a:cs typeface="Times New Roman" panose="02020603050405020304" charset="0"/>
              </a:rPr>
              <a:t>with eyes that know the darkness in my soul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20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ox(in)">
                                      <p:cBhvr>
                                        <p:cTn id="26" dur="2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linds(horizontal)">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ox(in)">
                                      <p:cBhvr>
                                        <p:cTn id="40" dur="20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linds(horizontal)">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6" grpId="0"/>
      <p:bldP spid="26" grpId="1"/>
      <p:bldP spid="27" grpId="0"/>
      <p:bldP spid="27" grpId="1"/>
      <p:bldP spid="29" grpId="0"/>
      <p:bldP spid="2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35" y="-12700"/>
            <a:ext cx="12192635" cy="6883400"/>
            <a:chOff x="-1" y="-20"/>
            <a:chExt cx="19201" cy="10840"/>
          </a:xfrm>
        </p:grpSpPr>
        <p:grpSp>
          <p:nvGrpSpPr>
            <p:cNvPr id="11" name="组合 10"/>
            <p:cNvGrpSpPr/>
            <p:nvPr/>
          </p:nvGrpSpPr>
          <p:grpSpPr>
            <a:xfrm flipH="1">
              <a:off x="17806" y="-20"/>
              <a:ext cx="1395" cy="10819"/>
              <a:chOff x="-1" y="0"/>
              <a:chExt cx="1395" cy="10819"/>
            </a:xfrm>
          </p:grpSpPr>
          <p:pic>
            <p:nvPicPr>
              <p:cNvPr id="12" name="图片 11" descr="frame-6538121_1920"/>
              <p:cNvPicPr/>
              <p:nvPr>
                <p:custDataLst>
                  <p:tags r:id="rId1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3" name="图片 12" descr="frame-6538121_1920"/>
              <p:cNvPicPr>
                <a:picLocks noChangeAspect="1"/>
              </p:cNvPicPr>
              <p:nvPr>
                <p:custDataLst>
                  <p:tags r:id="rId19"/>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4" name="图片 13" descr="frame-6538121_1920"/>
              <p:cNvPicPr/>
              <p:nvPr>
                <p:custDataLst>
                  <p:tags r:id="rId20"/>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0" name="组合 9"/>
            <p:cNvGrpSpPr/>
            <p:nvPr/>
          </p:nvGrpSpPr>
          <p:grpSpPr>
            <a:xfrm>
              <a:off x="-1" y="0"/>
              <a:ext cx="1395" cy="10819"/>
              <a:chOff x="-1" y="0"/>
              <a:chExt cx="1395" cy="10819"/>
            </a:xfrm>
          </p:grpSpPr>
          <p:pic>
            <p:nvPicPr>
              <p:cNvPr id="7" name="图片 6" descr="frame-6538121_1920"/>
              <p:cNvPicPr/>
              <p:nvPr>
                <p:custDataLst>
                  <p:tags r:id="rId1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8" name="图片 7" descr="frame-6538121_1920"/>
              <p:cNvPicPr>
                <a:picLocks noChangeAspect="1"/>
              </p:cNvPicPr>
              <p:nvPr>
                <p:custDataLst>
                  <p:tags r:id="rId16"/>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9" name="图片 8" descr="frame-6538121_1920"/>
              <p:cNvPicPr/>
              <p:nvPr>
                <p:custDataLst>
                  <p:tags r:id="rId17"/>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5" name="组合 14"/>
            <p:cNvGrpSpPr/>
            <p:nvPr/>
          </p:nvGrpSpPr>
          <p:grpSpPr>
            <a:xfrm rot="5400000">
              <a:off x="5719" y="-4713"/>
              <a:ext cx="1395" cy="10819"/>
              <a:chOff x="-1" y="0"/>
              <a:chExt cx="1395" cy="10819"/>
            </a:xfrm>
          </p:grpSpPr>
          <p:pic>
            <p:nvPicPr>
              <p:cNvPr id="16" name="图片 15" descr="frame-6538121_1920"/>
              <p:cNvPicPr/>
              <p:nvPr>
                <p:custDataLst>
                  <p:tags r:id="rId12"/>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17" name="图片 16" descr="frame-6538121_1920"/>
              <p:cNvPicPr>
                <a:picLocks noChangeAspect="1"/>
              </p:cNvPicPr>
              <p:nvPr>
                <p:custDataLst>
                  <p:tags r:id="rId13"/>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18" name="图片 17" descr="frame-6538121_1920"/>
              <p:cNvPicPr/>
              <p:nvPr>
                <p:custDataLst>
                  <p:tags r:id="rId14"/>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grpSp>
          <p:nvGrpSpPr>
            <p:cNvPr id="19" name="组合 18"/>
            <p:cNvGrpSpPr/>
            <p:nvPr/>
          </p:nvGrpSpPr>
          <p:grpSpPr>
            <a:xfrm rot="16200000" flipV="1">
              <a:off x="5719" y="4694"/>
              <a:ext cx="1395" cy="10819"/>
              <a:chOff x="-1" y="0"/>
              <a:chExt cx="1395" cy="10819"/>
            </a:xfrm>
          </p:grpSpPr>
          <p:pic>
            <p:nvPicPr>
              <p:cNvPr id="20" name="图片 19" descr="frame-6538121_1920"/>
              <p:cNvPicPr/>
              <p:nvPr>
                <p:custDataLst>
                  <p:tags r:id="rId9"/>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5400000" flipH="1">
                <a:off x="-1210" y="1209"/>
                <a:ext cx="3813" cy="1394"/>
              </a:xfrm>
              <a:prstGeom prst="rect">
                <a:avLst/>
              </a:prstGeom>
            </p:spPr>
          </p:pic>
          <p:pic>
            <p:nvPicPr>
              <p:cNvPr id="21" name="图片 20" descr="frame-6538121_1920"/>
              <p:cNvPicPr>
                <a:picLocks noChangeAspect="1"/>
              </p:cNvPicPr>
              <p:nvPr>
                <p:custDataLst>
                  <p:tags r:id="rId10"/>
                </p:custDataLst>
              </p:nvPr>
            </p:nvPicPr>
            <p:blipFill>
              <a:blip r:embed="rId22">
                <a:alphaModFix amt="20000"/>
                <a:clrChange>
                  <a:clrFrom>
                    <a:srgbClr val="000000">
                      <a:alpha val="0"/>
                    </a:srgbClr>
                  </a:clrFrom>
                  <a:clrTo>
                    <a:srgbClr val="000000">
                      <a:alpha val="0"/>
                      <a:alpha val="0"/>
                    </a:srgbClr>
                  </a:clrTo>
                </a:clrChange>
              </a:blip>
              <a:stretch>
                <a:fillRect/>
              </a:stretch>
            </p:blipFill>
            <p:spPr>
              <a:xfrm rot="5400000" flipH="1">
                <a:off x="-1486" y="4703"/>
                <a:ext cx="4366" cy="1394"/>
              </a:xfrm>
              <a:prstGeom prst="rect">
                <a:avLst/>
              </a:prstGeom>
            </p:spPr>
          </p:pic>
          <p:pic>
            <p:nvPicPr>
              <p:cNvPr id="22" name="图片 21" descr="frame-6538121_1920"/>
              <p:cNvPicPr/>
              <p:nvPr>
                <p:custDataLst>
                  <p:tags r:id="rId11"/>
                </p:custDataLst>
              </p:nvPr>
            </p:nvPicPr>
            <p:blipFill>
              <a:blip r:embed="rId22">
                <a:alphaModFix amt="20000"/>
                <a:clrChange>
                  <a:clrFrom>
                    <a:srgbClr val="000000">
                      <a:alpha val="0"/>
                    </a:srgbClr>
                  </a:clrFrom>
                  <a:clrTo>
                    <a:srgbClr val="000000">
                      <a:alpha val="0"/>
                      <a:alpha val="0"/>
                    </a:srgbClr>
                  </a:clrTo>
                </a:clrChange>
              </a:blip>
              <a:srcRect l="15231"/>
              <a:stretch>
                <a:fillRect/>
              </a:stretch>
            </p:blipFill>
            <p:spPr>
              <a:xfrm rot="5400000" flipH="1">
                <a:off x="-1153" y="8272"/>
                <a:ext cx="3701" cy="1394"/>
              </a:xfrm>
              <a:prstGeom prst="rect">
                <a:avLst/>
              </a:prstGeom>
            </p:spPr>
          </p:pic>
        </p:grpSp>
        <p:pic>
          <p:nvPicPr>
            <p:cNvPr id="23" name="图片 22" descr="frame-6538121_1920"/>
            <p:cNvPicPr/>
            <p:nvPr>
              <p:custDataLst>
                <p:tags r:id="rId5"/>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1458" y="-20"/>
              <a:ext cx="3813" cy="1394"/>
            </a:xfrm>
            <a:prstGeom prst="rect">
              <a:avLst/>
            </a:prstGeom>
          </p:spPr>
        </p:pic>
        <p:pic>
          <p:nvPicPr>
            <p:cNvPr id="24" name="图片 23" descr="frame-6538121_1920"/>
            <p:cNvPicPr/>
            <p:nvPr>
              <p:custDataLst>
                <p:tags r:id="rId6"/>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a:off x="14603" y="-20"/>
              <a:ext cx="3813" cy="1394"/>
            </a:xfrm>
            <a:prstGeom prst="rect">
              <a:avLst/>
            </a:prstGeom>
          </p:spPr>
        </p:pic>
        <p:pic>
          <p:nvPicPr>
            <p:cNvPr id="25" name="图片 24" descr="frame-6538121_1920"/>
            <p:cNvPicPr/>
            <p:nvPr>
              <p:custDataLst>
                <p:tags r:id="rId7"/>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1827" y="9406"/>
              <a:ext cx="3813" cy="1394"/>
            </a:xfrm>
            <a:prstGeom prst="rect">
              <a:avLst/>
            </a:prstGeom>
          </p:spPr>
        </p:pic>
        <p:pic>
          <p:nvPicPr>
            <p:cNvPr id="26" name="图片 25" descr="frame-6538121_1920"/>
            <p:cNvPicPr/>
            <p:nvPr>
              <p:custDataLst>
                <p:tags r:id="rId8"/>
              </p:custDataLst>
            </p:nvPr>
          </p:nvPicPr>
          <p:blipFill>
            <a:blip r:embed="rId22">
              <a:alphaModFix amt="20000"/>
              <a:clrChange>
                <a:clrFrom>
                  <a:srgbClr val="000000">
                    <a:alpha val="0"/>
                  </a:srgbClr>
                </a:clrFrom>
                <a:clrTo>
                  <a:srgbClr val="000000">
                    <a:alpha val="0"/>
                    <a:alpha val="0"/>
                  </a:srgbClr>
                </a:clrTo>
              </a:clrChange>
            </a:blip>
            <a:srcRect r="12666"/>
            <a:stretch>
              <a:fillRect/>
            </a:stretch>
          </p:blipFill>
          <p:spPr>
            <a:xfrm rot="10800000" flipH="1" flipV="1">
              <a:off x="14603" y="9426"/>
              <a:ext cx="3813" cy="1394"/>
            </a:xfrm>
            <a:prstGeom prst="rect">
              <a:avLst/>
            </a:prstGeom>
          </p:spPr>
        </p:pic>
      </p:grpSp>
      <p:pic>
        <p:nvPicPr>
          <p:cNvPr id="29" name="图片 28" descr="frame-6538121_1920"/>
          <p:cNvPicPr>
            <a:picLocks noChangeAspect="1"/>
          </p:cNvPicPr>
          <p:nvPr>
            <p:custDataLst>
              <p:tags r:id="rId1"/>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5400000" flipH="1">
            <a:off x="8251307" y="2847113"/>
            <a:ext cx="3169576" cy="1152000"/>
          </a:xfrm>
          <a:prstGeom prst="rect">
            <a:avLst/>
          </a:prstGeom>
        </p:spPr>
      </p:pic>
      <p:pic>
        <p:nvPicPr>
          <p:cNvPr id="31" name="图片 30" descr="frame-6538121_1920"/>
          <p:cNvPicPr>
            <a:picLocks noChangeAspect="1"/>
          </p:cNvPicPr>
          <p:nvPr>
            <p:custDataLst>
              <p:tags r:id="rId2"/>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6200000">
            <a:off x="764657" y="2852828"/>
            <a:ext cx="3169576" cy="1152000"/>
          </a:xfrm>
          <a:prstGeom prst="rect">
            <a:avLst/>
          </a:prstGeom>
        </p:spPr>
      </p:pic>
      <p:pic>
        <p:nvPicPr>
          <p:cNvPr id="33" name="图片 32" descr="frame-6538121_1920"/>
          <p:cNvPicPr>
            <a:picLocks noChangeAspect="1"/>
          </p:cNvPicPr>
          <p:nvPr>
            <p:custDataLst>
              <p:tags r:id="rId3"/>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a:off x="4420870" y="5061585"/>
            <a:ext cx="3169285" cy="911860"/>
          </a:xfrm>
          <a:prstGeom prst="rect">
            <a:avLst/>
          </a:prstGeom>
        </p:spPr>
      </p:pic>
      <p:pic>
        <p:nvPicPr>
          <p:cNvPr id="34" name="图片 33" descr="frame-6538121_1920"/>
          <p:cNvPicPr>
            <a:picLocks noChangeAspect="1"/>
          </p:cNvPicPr>
          <p:nvPr>
            <p:custDataLst>
              <p:tags r:id="rId4"/>
            </p:custDataLst>
          </p:nvPr>
        </p:nvPicPr>
        <p:blipFill>
          <a:blip r:embed="rId22">
            <a:alphaModFix amt="60000"/>
            <a:clrChange>
              <a:clrFrom>
                <a:srgbClr val="000000">
                  <a:alpha val="0"/>
                </a:srgbClr>
              </a:clrFrom>
              <a:clrTo>
                <a:srgbClr val="000000">
                  <a:alpha val="0"/>
                  <a:alpha val="0"/>
                </a:srgbClr>
              </a:clrTo>
            </a:clrChange>
          </a:blip>
          <a:stretch>
            <a:fillRect/>
          </a:stretch>
        </p:blipFill>
        <p:spPr>
          <a:xfrm rot="10800000" flipH="1" flipV="1">
            <a:off x="4420870" y="855980"/>
            <a:ext cx="3169285" cy="911860"/>
          </a:xfrm>
          <a:prstGeom prst="rect">
            <a:avLst/>
          </a:prstGeom>
        </p:spPr>
      </p:pic>
      <p:sp>
        <p:nvSpPr>
          <p:cNvPr id="38" name="文本框 37"/>
          <p:cNvSpPr txBox="1"/>
          <p:nvPr/>
        </p:nvSpPr>
        <p:spPr>
          <a:xfrm>
            <a:off x="4446270" y="2010093"/>
            <a:ext cx="3197860" cy="1322070"/>
          </a:xfrm>
          <a:prstGeom prst="rect">
            <a:avLst/>
          </a:prstGeom>
          <a:noFill/>
        </p:spPr>
        <p:txBody>
          <a:bodyPr wrap="square" rtlCol="0" anchor="ctr" anchorCtr="0">
            <a:spAutoFit/>
          </a:bodyPr>
          <a:lstStyle/>
          <a:p>
            <a:pPr algn="ctr" fontAlgn="ctr"/>
            <a:r>
              <a:rPr lang="en-US" altLang="zh-CN" sz="8000" u="sng">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dobe Caslon Pro Bold" panose="0205070206050A020403" charset="0"/>
                <a:cs typeface="Adobe Caslon Pro Bold" panose="0205070206050A020403" charset="0"/>
              </a:rPr>
              <a:t>02</a:t>
            </a:r>
          </a:p>
        </p:txBody>
      </p:sp>
      <p:sp>
        <p:nvSpPr>
          <p:cNvPr id="39" name="文本框 38"/>
          <p:cNvSpPr txBox="1"/>
          <p:nvPr/>
        </p:nvSpPr>
        <p:spPr>
          <a:xfrm>
            <a:off x="3084830" y="3455670"/>
            <a:ext cx="6015355" cy="645160"/>
          </a:xfrm>
          <a:prstGeom prst="rect">
            <a:avLst/>
          </a:prstGeom>
          <a:noFill/>
        </p:spPr>
        <p:txBody>
          <a:bodyPr wrap="square" rtlCol="0">
            <a:spAutoFit/>
          </a:bodyPr>
          <a:lstStyle/>
          <a:p>
            <a:pPr algn="ctr"/>
            <a:r>
              <a:rPr lang="zh-CN" altLang="en-US" sz="36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ox(in)">
                                      <p:cBhvr>
                                        <p:cTn id="7" dur="20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 calcmode="lin" valueType="num">
                                      <p:cBhvr additive="base">
                                        <p:cTn id="12"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7079615" y="3856990"/>
            <a:ext cx="4117975" cy="2525395"/>
          </a:xfrm>
          <a:prstGeom prst="roundRect">
            <a:avLst/>
          </a:prstGeom>
          <a:ln w="28575" cmpd="dbl">
            <a:solidFill>
              <a:srgbClr val="B8CEBF"/>
            </a:solidFill>
            <a:prstDash val="lgDashDot"/>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9" name="圆角矩形 48"/>
          <p:cNvSpPr/>
          <p:nvPr/>
        </p:nvSpPr>
        <p:spPr>
          <a:xfrm>
            <a:off x="994410" y="3882390"/>
            <a:ext cx="4117975" cy="2525395"/>
          </a:xfrm>
          <a:prstGeom prst="roundRect">
            <a:avLst/>
          </a:prstGeom>
          <a:ln w="28575" cmpd="dbl">
            <a:solidFill>
              <a:srgbClr val="B8CEBF"/>
            </a:solidFill>
            <a:prstDash val="lgDashDot"/>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34" name="圆角矩形 33"/>
          <p:cNvSpPr/>
          <p:nvPr/>
        </p:nvSpPr>
        <p:spPr>
          <a:xfrm>
            <a:off x="7079615" y="1090295"/>
            <a:ext cx="4117975" cy="2525395"/>
          </a:xfrm>
          <a:prstGeom prst="roundRect">
            <a:avLst/>
          </a:prstGeom>
          <a:ln w="28575" cmpd="dbl">
            <a:solidFill>
              <a:srgbClr val="949EB5"/>
            </a:solidFill>
            <a:prstDash val="lgDashDot"/>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4" name="圆角矩形 53"/>
          <p:cNvSpPr/>
          <p:nvPr/>
        </p:nvSpPr>
        <p:spPr>
          <a:xfrm>
            <a:off x="1000125" y="1085850"/>
            <a:ext cx="4117975" cy="2525395"/>
          </a:xfrm>
          <a:prstGeom prst="roundRect">
            <a:avLst/>
          </a:prstGeom>
          <a:ln w="28575" cmpd="dbl">
            <a:solidFill>
              <a:srgbClr val="949EB5"/>
            </a:solidFill>
            <a:prstDash val="lgDashDot"/>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8" name="矩形 57"/>
          <p:cNvSpPr/>
          <p:nvPr/>
        </p:nvSpPr>
        <p:spPr>
          <a:xfrm>
            <a:off x="3875405"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90695" y="17145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grpSp>
        <p:nvGrpSpPr>
          <p:cNvPr id="8" name="组合 7"/>
          <p:cNvGrpSpPr/>
          <p:nvPr/>
        </p:nvGrpSpPr>
        <p:grpSpPr>
          <a:xfrm>
            <a:off x="11066145" y="-5715"/>
            <a:ext cx="1125220" cy="1689100"/>
            <a:chOff x="17427" y="-9"/>
            <a:chExt cx="1772" cy="2660"/>
          </a:xfrm>
        </p:grpSpPr>
        <p:pic>
          <p:nvPicPr>
            <p:cNvPr id="5" name="内容占位符 3" descr="C:/Users/Sunna/AppData/Local/Temp/picturecompress_20211019231018/output_1.pngoutput_1"/>
            <p:cNvPicPr>
              <a:picLocks noChangeAspect="1"/>
            </p:cNvPicPr>
            <p:nvPr>
              <p:custDataLst>
                <p:tags r:id="rId11"/>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6" name="内容占位符 3" descr="C:/Users/Sunna/AppData/Local/Temp/picturecompress_20211019231018/output_1.pngoutput_1"/>
            <p:cNvPicPr>
              <a:picLocks noChangeAspect="1"/>
            </p:cNvPicPr>
            <p:nvPr>
              <p:custDataLst>
                <p:tags r:id="rId12"/>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10" name="组合 9"/>
          <p:cNvGrpSpPr/>
          <p:nvPr/>
        </p:nvGrpSpPr>
        <p:grpSpPr>
          <a:xfrm>
            <a:off x="11066145" y="5168900"/>
            <a:ext cx="1125220" cy="1689100"/>
            <a:chOff x="17427" y="-9"/>
            <a:chExt cx="1772" cy="2660"/>
          </a:xfrm>
        </p:grpSpPr>
        <p:pic>
          <p:nvPicPr>
            <p:cNvPr id="12" name="内容占位符 3" descr="C:/Users/Sunna/AppData/Local/Temp/picturecompress_20211019231018/output_1.pngoutput_1"/>
            <p:cNvPicPr>
              <a:picLocks noChangeAspect="1"/>
            </p:cNvPicPr>
            <p:nvPr>
              <p:custDataLst>
                <p:tags r:id="rId9"/>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14" name="内容占位符 3" descr="C:/Users/Sunna/AppData/Local/Temp/picturecompress_20211019231018/output_1.pngoutput_1"/>
            <p:cNvPicPr>
              <a:picLocks noChangeAspect="1"/>
            </p:cNvPicPr>
            <p:nvPr>
              <p:custDataLst>
                <p:tags r:id="rId10"/>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15" name="组合 14"/>
          <p:cNvGrpSpPr/>
          <p:nvPr/>
        </p:nvGrpSpPr>
        <p:grpSpPr>
          <a:xfrm flipH="1">
            <a:off x="635" y="5168900"/>
            <a:ext cx="1125220" cy="1689100"/>
            <a:chOff x="17427" y="-9"/>
            <a:chExt cx="1772" cy="2660"/>
          </a:xfrm>
        </p:grpSpPr>
        <p:pic>
          <p:nvPicPr>
            <p:cNvPr id="17" name="内容占位符 3" descr="C:/Users/Sunna/AppData/Local/Temp/picturecompress_20211019231018/output_1.pngoutput_1"/>
            <p:cNvPicPr>
              <a:picLocks noChangeAspect="1"/>
            </p:cNvPicPr>
            <p:nvPr>
              <p:custDataLst>
                <p:tags r:id="rId7"/>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18" name="内容占位符 3" descr="C:/Users/Sunna/AppData/Local/Temp/picturecompress_20211019231018/output_1.pngoutput_1"/>
            <p:cNvPicPr>
              <a:picLocks noChangeAspect="1"/>
            </p:cNvPicPr>
            <p:nvPr>
              <p:custDataLst>
                <p:tags r:id="rId8"/>
              </p:custDataLst>
            </p:nvPr>
          </p:nvPicPr>
          <p:blipFill>
            <a:blip r:embed="rId14">
              <a:alphaModFix amt="60000"/>
            </a:blip>
            <a:srcRect l="4893" t="79804" r="78771" b="8955"/>
            <a:stretch>
              <a:fillRect/>
            </a:stretch>
          </p:blipFill>
          <p:spPr>
            <a:xfrm flipV="1">
              <a:off x="17427" y="1437"/>
              <a:ext cx="1773" cy="1214"/>
            </a:xfrm>
            <a:prstGeom prst="rect">
              <a:avLst/>
            </a:prstGeom>
          </p:spPr>
        </p:pic>
      </p:grpSp>
      <p:sp>
        <p:nvSpPr>
          <p:cNvPr id="19" name="矩形 18"/>
          <p:cNvSpPr/>
          <p:nvPr/>
        </p:nvSpPr>
        <p:spPr>
          <a:xfrm>
            <a:off x="8241030"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flipH="1">
            <a:off x="635" y="-5715"/>
            <a:ext cx="1125220" cy="1689100"/>
            <a:chOff x="17427" y="-9"/>
            <a:chExt cx="1772" cy="2660"/>
          </a:xfrm>
        </p:grpSpPr>
        <p:pic>
          <p:nvPicPr>
            <p:cNvPr id="22" name="内容占位符 3" descr="C:/Users/Sunna/AppData/Local/Temp/picturecompress_20211019231018/output_1.pngoutput_1"/>
            <p:cNvPicPr>
              <a:picLocks noChangeAspect="1"/>
            </p:cNvPicPr>
            <p:nvPr>
              <p:custDataLst>
                <p:tags r:id="rId5"/>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23" name="内容占位符 3" descr="C:/Users/Sunna/AppData/Local/Temp/picturecompress_20211019231018/output_1.pngoutput_1"/>
            <p:cNvPicPr>
              <a:picLocks noChangeAspect="1"/>
            </p:cNvPicPr>
            <p:nvPr>
              <p:custDataLst>
                <p:tags r:id="rId6"/>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33" name="组合 32"/>
          <p:cNvGrpSpPr/>
          <p:nvPr/>
        </p:nvGrpSpPr>
        <p:grpSpPr>
          <a:xfrm>
            <a:off x="4970145" y="2774950"/>
            <a:ext cx="2251710" cy="1689100"/>
            <a:chOff x="7412" y="3347"/>
            <a:chExt cx="3546" cy="2660"/>
          </a:xfrm>
        </p:grpSpPr>
        <p:grpSp>
          <p:nvGrpSpPr>
            <p:cNvPr id="26" name="组合 25"/>
            <p:cNvGrpSpPr/>
            <p:nvPr/>
          </p:nvGrpSpPr>
          <p:grpSpPr>
            <a:xfrm flipH="1">
              <a:off x="9186" y="3347"/>
              <a:ext cx="1772" cy="2660"/>
              <a:chOff x="17427" y="-9"/>
              <a:chExt cx="1772" cy="2660"/>
            </a:xfrm>
          </p:grpSpPr>
          <p:pic>
            <p:nvPicPr>
              <p:cNvPr id="27" name="内容占位符 3" descr="C:/Users/Sunna/AppData/Local/Temp/picturecompress_20211019231018/output_1.pngoutput_1"/>
              <p:cNvPicPr>
                <a:picLocks noChangeAspect="1"/>
              </p:cNvPicPr>
              <p:nvPr>
                <p:custDataLst>
                  <p:tags r:id="rId3"/>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29" name="内容占位符 3" descr="C:/Users/Sunna/AppData/Local/Temp/picturecompress_20211019231018/output_1.pngoutput_1"/>
              <p:cNvPicPr>
                <a:picLocks noChangeAspect="1"/>
              </p:cNvPicPr>
              <p:nvPr>
                <p:custDataLst>
                  <p:tags r:id="rId4"/>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30" name="组合 29"/>
            <p:cNvGrpSpPr/>
            <p:nvPr/>
          </p:nvGrpSpPr>
          <p:grpSpPr>
            <a:xfrm>
              <a:off x="7412" y="3347"/>
              <a:ext cx="1772" cy="2660"/>
              <a:chOff x="17427" y="-9"/>
              <a:chExt cx="1772" cy="2660"/>
            </a:xfrm>
          </p:grpSpPr>
          <p:pic>
            <p:nvPicPr>
              <p:cNvPr id="31" name="内容占位符 3" descr="C:/Users/Sunna/AppData/Local/Temp/picturecompress_20211019231018/output_1.pngoutput_1"/>
              <p:cNvPicPr>
                <a:picLocks noChangeAspect="1"/>
              </p:cNvPicPr>
              <p:nvPr>
                <p:custDataLst>
                  <p:tags r:id="rId1"/>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32" name="内容占位符 3" descr="C:/Users/Sunna/AppData/Local/Temp/picturecompress_20211019231018/output_1.pngoutput_1"/>
              <p:cNvPicPr>
                <a:picLocks noChangeAspect="1"/>
              </p:cNvPicPr>
              <p:nvPr>
                <p:custDataLst>
                  <p:tags r:id="rId2"/>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sp>
        <p:nvSpPr>
          <p:cNvPr id="36" name="文本框 35"/>
          <p:cNvSpPr txBox="1"/>
          <p:nvPr/>
        </p:nvSpPr>
        <p:spPr>
          <a:xfrm>
            <a:off x="7277735" y="1688465"/>
            <a:ext cx="3732530" cy="175323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38" name="文本框 37"/>
          <p:cNvSpPr txBox="1"/>
          <p:nvPr/>
        </p:nvSpPr>
        <p:spPr>
          <a:xfrm>
            <a:off x="7277735" y="1211580"/>
            <a:ext cx="3733165" cy="368300"/>
          </a:xfrm>
          <a:prstGeom prst="rect">
            <a:avLst/>
          </a:prstGeom>
          <a:noFill/>
        </p:spPr>
        <p:txBody>
          <a:bodyPr wrap="square" rtlCol="0">
            <a:spAutoFit/>
            <a:scene3d>
              <a:camera prst="orthographicFront"/>
              <a:lightRig rig="threePt" dir="t"/>
            </a:scene3d>
          </a:bodyPr>
          <a:lstStyle/>
          <a:p>
            <a:pPr algn="ctr"/>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p>
        </p:txBody>
      </p:sp>
      <p:sp>
        <p:nvSpPr>
          <p:cNvPr id="44" name="文本框 43"/>
          <p:cNvSpPr txBox="1"/>
          <p:nvPr/>
        </p:nvSpPr>
        <p:spPr>
          <a:xfrm>
            <a:off x="7283450" y="4455160"/>
            <a:ext cx="3732530"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45" name="文本框 44"/>
          <p:cNvSpPr txBox="1"/>
          <p:nvPr/>
        </p:nvSpPr>
        <p:spPr>
          <a:xfrm>
            <a:off x="7283450" y="3978275"/>
            <a:ext cx="3733165" cy="368300"/>
          </a:xfrm>
          <a:prstGeom prst="rect">
            <a:avLst/>
          </a:prstGeom>
          <a:noFill/>
        </p:spPr>
        <p:txBody>
          <a:bodyPr wrap="square" rtlCol="0">
            <a:spAutoFit/>
            <a:scene3d>
              <a:camera prst="orthographicFront"/>
              <a:lightRig rig="threePt" dir="t"/>
            </a:scene3d>
          </a:bodyPr>
          <a:lstStyle/>
          <a:p>
            <a:pPr algn="ctr"/>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p>
        </p:txBody>
      </p:sp>
      <p:sp>
        <p:nvSpPr>
          <p:cNvPr id="47" name="文本框 46"/>
          <p:cNvSpPr txBox="1"/>
          <p:nvPr/>
        </p:nvSpPr>
        <p:spPr>
          <a:xfrm>
            <a:off x="1186815" y="1692910"/>
            <a:ext cx="3732530" cy="1753235"/>
          </a:xfrm>
          <a:prstGeom prst="rect">
            <a:avLst/>
          </a:prstGeom>
          <a:noFill/>
        </p:spPr>
        <p:txBody>
          <a:bodyPr wrap="square" rtlCol="0">
            <a:spAutoFit/>
          </a:bodyPr>
          <a:lstStyle/>
          <a:p>
            <a:pPr algn="just" fontAlgn="auto"/>
            <a:r>
              <a:rPr lang="zh-CN" altLang="en-US" dirty="0">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50" name="文本框 49"/>
          <p:cNvSpPr txBox="1"/>
          <p:nvPr/>
        </p:nvSpPr>
        <p:spPr>
          <a:xfrm>
            <a:off x="1192530" y="4480560"/>
            <a:ext cx="3732530" cy="1753235"/>
          </a:xfrm>
          <a:prstGeom prst="rect">
            <a:avLst/>
          </a:prstGeom>
          <a:noFill/>
        </p:spPr>
        <p:txBody>
          <a:bodyPr wrap="square" rtlCol="0">
            <a:spAutoFit/>
          </a:bodyPr>
          <a:lstStyle/>
          <a:p>
            <a:pPr algn="just" fontAlgn="auto"/>
            <a:r>
              <a:rPr lang="zh-CN" altLang="en-US">
                <a:solidFill>
                  <a:schemeClr val="bg1">
                    <a:lumMod val="65000"/>
                  </a:schemeClr>
                </a:solidFill>
                <a:latin typeface="Times New Roman" panose="02020603050405020304" charset="0"/>
                <a:cs typeface="Times New Roman" panose="02020603050405020304" charset="0"/>
              </a:rPr>
              <a:t>Abundance is a life style, a way of living your life. It isn’t something you buy now and then or pull down from the cupboard, dust off and use once or twice, and then return to the cupboard.</a:t>
            </a:r>
          </a:p>
        </p:txBody>
      </p:sp>
      <p:sp>
        <p:nvSpPr>
          <p:cNvPr id="52" name="文本框 51"/>
          <p:cNvSpPr txBox="1"/>
          <p:nvPr/>
        </p:nvSpPr>
        <p:spPr>
          <a:xfrm>
            <a:off x="1192530" y="4003675"/>
            <a:ext cx="3733165" cy="368300"/>
          </a:xfrm>
          <a:prstGeom prst="rect">
            <a:avLst/>
          </a:prstGeom>
          <a:noFill/>
        </p:spPr>
        <p:txBody>
          <a:bodyPr wrap="square" rtlCol="0">
            <a:spAutoFit/>
            <a:scene3d>
              <a:camera prst="orthographicFront"/>
              <a:lightRig rig="threePt" dir="t"/>
            </a:scene3d>
          </a:bodyPr>
          <a:lstStyle/>
          <a:p>
            <a:pPr algn="ctr"/>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p>
        </p:txBody>
      </p:sp>
      <p:sp>
        <p:nvSpPr>
          <p:cNvPr id="56" name="文本框 55"/>
          <p:cNvSpPr txBox="1"/>
          <p:nvPr/>
        </p:nvSpPr>
        <p:spPr>
          <a:xfrm>
            <a:off x="1192530" y="1214120"/>
            <a:ext cx="3733165" cy="368300"/>
          </a:xfrm>
          <a:prstGeom prst="rect">
            <a:avLst/>
          </a:prstGeom>
          <a:noFill/>
        </p:spPr>
        <p:txBody>
          <a:bodyPr wrap="square" rtlCol="0">
            <a:spAutoFit/>
            <a:scene3d>
              <a:camera prst="orthographicFront"/>
              <a:lightRig rig="threePt" dir="t"/>
            </a:scene3d>
          </a:bodyPr>
          <a:lstStyle/>
          <a:p>
            <a:pPr algn="ctr"/>
            <a:r>
              <a:rPr lang="zh-CN" altLang="en-US">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请输入标题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875405"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290695" y="171450"/>
            <a:ext cx="3610610" cy="521970"/>
          </a:xfrm>
          <a:prstGeom prst="rect">
            <a:avLst/>
          </a:prstGeom>
          <a:noFill/>
        </p:spPr>
        <p:txBody>
          <a:bodyPr wrap="square" rtlCol="0">
            <a:spAutoFit/>
          </a:bodyPr>
          <a:lstStyle/>
          <a:p>
            <a:pPr algn="ctr"/>
            <a:r>
              <a:rPr lang="zh-CN" altLang="en-US" sz="2800">
                <a:solidFill>
                  <a:schemeClr val="tx1"/>
                </a:solidFill>
                <a:effectLst/>
                <a:latin typeface="Adobe Arabic" panose="02040503050201020203" charset="0"/>
                <a:cs typeface="Adobe Arabic" panose="02040503050201020203" charset="0"/>
              </a:rPr>
              <a:t>Happiness Is Your Own Choice</a:t>
            </a:r>
          </a:p>
        </p:txBody>
      </p:sp>
      <p:grpSp>
        <p:nvGrpSpPr>
          <p:cNvPr id="8" name="组合 7"/>
          <p:cNvGrpSpPr/>
          <p:nvPr/>
        </p:nvGrpSpPr>
        <p:grpSpPr>
          <a:xfrm>
            <a:off x="11066145" y="-5715"/>
            <a:ext cx="1125220" cy="1689100"/>
            <a:chOff x="17427" y="-9"/>
            <a:chExt cx="1772" cy="2660"/>
          </a:xfrm>
        </p:grpSpPr>
        <p:pic>
          <p:nvPicPr>
            <p:cNvPr id="5" name="内容占位符 3" descr="C:/Users/Sunna/AppData/Local/Temp/picturecompress_20211019231018/output_1.pngoutput_1"/>
            <p:cNvPicPr>
              <a:picLocks noChangeAspect="1"/>
            </p:cNvPicPr>
            <p:nvPr>
              <p:custDataLst>
                <p:tags r:id="rId11"/>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6" name="内容占位符 3" descr="C:/Users/Sunna/AppData/Local/Temp/picturecompress_20211019231018/output_1.pngoutput_1"/>
            <p:cNvPicPr>
              <a:picLocks noChangeAspect="1"/>
            </p:cNvPicPr>
            <p:nvPr>
              <p:custDataLst>
                <p:tags r:id="rId12"/>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10" name="组合 9"/>
          <p:cNvGrpSpPr/>
          <p:nvPr/>
        </p:nvGrpSpPr>
        <p:grpSpPr>
          <a:xfrm>
            <a:off x="11066145" y="5168900"/>
            <a:ext cx="1125220" cy="1689100"/>
            <a:chOff x="17427" y="-9"/>
            <a:chExt cx="1772" cy="2660"/>
          </a:xfrm>
        </p:grpSpPr>
        <p:pic>
          <p:nvPicPr>
            <p:cNvPr id="12" name="内容占位符 3" descr="C:/Users/Sunna/AppData/Local/Temp/picturecompress_20211019231018/output_1.pngoutput_1"/>
            <p:cNvPicPr>
              <a:picLocks noChangeAspect="1"/>
            </p:cNvPicPr>
            <p:nvPr>
              <p:custDataLst>
                <p:tags r:id="rId9"/>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14" name="内容占位符 3" descr="C:/Users/Sunna/AppData/Local/Temp/picturecompress_20211019231018/output_1.pngoutput_1"/>
            <p:cNvPicPr>
              <a:picLocks noChangeAspect="1"/>
            </p:cNvPicPr>
            <p:nvPr>
              <p:custDataLst>
                <p:tags r:id="rId10"/>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15" name="组合 14"/>
          <p:cNvGrpSpPr/>
          <p:nvPr/>
        </p:nvGrpSpPr>
        <p:grpSpPr>
          <a:xfrm flipH="1">
            <a:off x="635" y="5168900"/>
            <a:ext cx="1125220" cy="1689100"/>
            <a:chOff x="17427" y="-9"/>
            <a:chExt cx="1772" cy="2660"/>
          </a:xfrm>
        </p:grpSpPr>
        <p:pic>
          <p:nvPicPr>
            <p:cNvPr id="17" name="内容占位符 3" descr="C:/Users/Sunna/AppData/Local/Temp/picturecompress_20211019231018/output_1.pngoutput_1"/>
            <p:cNvPicPr>
              <a:picLocks noChangeAspect="1"/>
            </p:cNvPicPr>
            <p:nvPr>
              <p:custDataLst>
                <p:tags r:id="rId7"/>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18" name="内容占位符 3" descr="C:/Users/Sunna/AppData/Local/Temp/picturecompress_20211019231018/output_1.pngoutput_1"/>
            <p:cNvPicPr>
              <a:picLocks noChangeAspect="1"/>
            </p:cNvPicPr>
            <p:nvPr>
              <p:custDataLst>
                <p:tags r:id="rId8"/>
              </p:custDataLst>
            </p:nvPr>
          </p:nvPicPr>
          <p:blipFill>
            <a:blip r:embed="rId14">
              <a:alphaModFix amt="60000"/>
            </a:blip>
            <a:srcRect l="4893" t="79804" r="78771" b="8955"/>
            <a:stretch>
              <a:fillRect/>
            </a:stretch>
          </p:blipFill>
          <p:spPr>
            <a:xfrm flipV="1">
              <a:off x="17427" y="1437"/>
              <a:ext cx="1773" cy="1214"/>
            </a:xfrm>
            <a:prstGeom prst="rect">
              <a:avLst/>
            </a:prstGeom>
          </p:spPr>
        </p:pic>
      </p:grpSp>
      <p:sp>
        <p:nvSpPr>
          <p:cNvPr id="19" name="矩形 18"/>
          <p:cNvSpPr/>
          <p:nvPr/>
        </p:nvSpPr>
        <p:spPr>
          <a:xfrm>
            <a:off x="8241030" y="171450"/>
            <a:ext cx="75565" cy="487045"/>
          </a:xfrm>
          <a:prstGeom prst="rect">
            <a:avLst/>
          </a:prstGeom>
          <a:solidFill>
            <a:srgbClr val="AF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flipH="1">
            <a:off x="635" y="-5715"/>
            <a:ext cx="1125220" cy="1689100"/>
            <a:chOff x="17427" y="-9"/>
            <a:chExt cx="1772" cy="2660"/>
          </a:xfrm>
        </p:grpSpPr>
        <p:pic>
          <p:nvPicPr>
            <p:cNvPr id="22" name="内容占位符 3" descr="C:/Users/Sunna/AppData/Local/Temp/picturecompress_20211019231018/output_1.pngoutput_1"/>
            <p:cNvPicPr>
              <a:picLocks noChangeAspect="1"/>
            </p:cNvPicPr>
            <p:nvPr>
              <p:custDataLst>
                <p:tags r:id="rId5"/>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23" name="内容占位符 3" descr="C:/Users/Sunna/AppData/Local/Temp/picturecompress_20211019231018/output_1.pngoutput_1"/>
            <p:cNvPicPr>
              <a:picLocks noChangeAspect="1"/>
            </p:cNvPicPr>
            <p:nvPr>
              <p:custDataLst>
                <p:tags r:id="rId6"/>
              </p:custDataLst>
            </p:nvPr>
          </p:nvPicPr>
          <p:blipFill>
            <a:blip r:embed="rId14">
              <a:alphaModFix amt="60000"/>
            </a:blip>
            <a:srcRect l="4893" t="79804" r="78771" b="8955"/>
            <a:stretch>
              <a:fillRect/>
            </a:stretch>
          </p:blipFill>
          <p:spPr>
            <a:xfrm flipV="1">
              <a:off x="17427" y="1437"/>
              <a:ext cx="1773" cy="1214"/>
            </a:xfrm>
            <a:prstGeom prst="rect">
              <a:avLst/>
            </a:prstGeom>
          </p:spPr>
        </p:pic>
      </p:grpSp>
      <p:sp>
        <p:nvSpPr>
          <p:cNvPr id="7" name="矩形 6"/>
          <p:cNvSpPr/>
          <p:nvPr/>
        </p:nvSpPr>
        <p:spPr>
          <a:xfrm rot="5400000">
            <a:off x="6052185" y="-1854835"/>
            <a:ext cx="76200" cy="10525760"/>
          </a:xfrm>
          <a:prstGeom prst="rect">
            <a:avLst/>
          </a:prstGeom>
          <a:pattFill prst="lgGrid">
            <a:fgClr>
              <a:srgbClr val="AFBFB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57900" y="2781000"/>
            <a:ext cx="76200" cy="1296000"/>
          </a:xfrm>
          <a:prstGeom prst="rect">
            <a:avLst/>
          </a:prstGeom>
          <a:pattFill prst="lgGrid">
            <a:fgClr>
              <a:srgbClr val="AFBFB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flipH="1">
            <a:off x="635" y="2557145"/>
            <a:ext cx="1125220" cy="1689100"/>
            <a:chOff x="17427" y="-9"/>
            <a:chExt cx="1772" cy="2660"/>
          </a:xfrm>
        </p:grpSpPr>
        <p:pic>
          <p:nvPicPr>
            <p:cNvPr id="13" name="内容占位符 3" descr="C:/Users/Sunna/AppData/Local/Temp/picturecompress_20211019231018/output_1.pngoutput_1"/>
            <p:cNvPicPr>
              <a:picLocks noChangeAspect="1"/>
            </p:cNvPicPr>
            <p:nvPr>
              <p:custDataLst>
                <p:tags r:id="rId3"/>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16" name="内容占位符 3" descr="C:/Users/Sunna/AppData/Local/Temp/picturecompress_20211019231018/output_1.pngoutput_1"/>
            <p:cNvPicPr>
              <a:picLocks noChangeAspect="1"/>
            </p:cNvPicPr>
            <p:nvPr>
              <p:custDataLst>
                <p:tags r:id="rId4"/>
              </p:custDataLst>
            </p:nvPr>
          </p:nvPicPr>
          <p:blipFill>
            <a:blip r:embed="rId14">
              <a:alphaModFix amt="60000"/>
            </a:blip>
            <a:srcRect l="4893" t="79804" r="78771" b="8955"/>
            <a:stretch>
              <a:fillRect/>
            </a:stretch>
          </p:blipFill>
          <p:spPr>
            <a:xfrm flipV="1">
              <a:off x="17427" y="1437"/>
              <a:ext cx="1773" cy="1214"/>
            </a:xfrm>
            <a:prstGeom prst="rect">
              <a:avLst/>
            </a:prstGeom>
          </p:spPr>
        </p:pic>
      </p:grpSp>
      <p:grpSp>
        <p:nvGrpSpPr>
          <p:cNvPr id="21" name="组合 20"/>
          <p:cNvGrpSpPr/>
          <p:nvPr/>
        </p:nvGrpSpPr>
        <p:grpSpPr>
          <a:xfrm>
            <a:off x="11066145" y="2569845"/>
            <a:ext cx="1125220" cy="1689100"/>
            <a:chOff x="17427" y="-9"/>
            <a:chExt cx="1772" cy="2660"/>
          </a:xfrm>
        </p:grpSpPr>
        <p:pic>
          <p:nvPicPr>
            <p:cNvPr id="24" name="内容占位符 3" descr="C:/Users/Sunna/AppData/Local/Temp/picturecompress_20211019231018/output_1.pngoutput_1"/>
            <p:cNvPicPr>
              <a:picLocks noChangeAspect="1"/>
            </p:cNvPicPr>
            <p:nvPr>
              <p:custDataLst>
                <p:tags r:id="rId1"/>
              </p:custDataLst>
            </p:nvPr>
          </p:nvPicPr>
          <p:blipFill>
            <a:blip r:embed="rId14">
              <a:alphaModFix amt="60000"/>
            </a:blip>
            <a:srcRect l="4893" t="79804" r="78771" b="8955"/>
            <a:stretch>
              <a:fillRect/>
            </a:stretch>
          </p:blipFill>
          <p:spPr>
            <a:xfrm>
              <a:off x="17427" y="-9"/>
              <a:ext cx="1773" cy="1214"/>
            </a:xfrm>
            <a:prstGeom prst="rect">
              <a:avLst/>
            </a:prstGeom>
          </p:spPr>
        </p:pic>
        <p:pic>
          <p:nvPicPr>
            <p:cNvPr id="25" name="内容占位符 3" descr="C:/Users/Sunna/AppData/Local/Temp/picturecompress_20211019231018/output_1.pngoutput_1"/>
            <p:cNvPicPr>
              <a:picLocks noChangeAspect="1"/>
            </p:cNvPicPr>
            <p:nvPr>
              <p:custDataLst>
                <p:tags r:id="rId2"/>
              </p:custDataLst>
            </p:nvPr>
          </p:nvPicPr>
          <p:blipFill>
            <a:blip r:embed="rId14">
              <a:alphaModFix amt="60000"/>
            </a:blip>
            <a:srcRect l="4893" t="79804" r="78771" b="8955"/>
            <a:stretch>
              <a:fillRect/>
            </a:stretch>
          </p:blipFill>
          <p:spPr>
            <a:xfrm flipV="1">
              <a:off x="17427" y="1437"/>
              <a:ext cx="1773" cy="1214"/>
            </a:xfrm>
            <a:prstGeom prst="rect">
              <a:avLst/>
            </a:prstGeom>
          </p:spPr>
        </p:pic>
      </p:grpSp>
      <p:sp>
        <p:nvSpPr>
          <p:cNvPr id="35" name="文本框 34"/>
          <p:cNvSpPr txBox="1"/>
          <p:nvPr/>
        </p:nvSpPr>
        <p:spPr>
          <a:xfrm>
            <a:off x="2313305" y="1553210"/>
            <a:ext cx="7566025" cy="922020"/>
          </a:xfrm>
          <a:prstGeom prst="rect">
            <a:avLst/>
          </a:prstGeom>
          <a:noFill/>
        </p:spPr>
        <p:txBody>
          <a:bodyPr wrap="square" rtlCol="0">
            <a:spAutoFit/>
          </a:bodyPr>
          <a:lstStyle/>
          <a:p>
            <a:pPr algn="ctr"/>
            <a:r>
              <a:rPr lang="zh-CN" altLang="en-US" dirty="0">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dirty="0"/>
          </a:p>
        </p:txBody>
      </p:sp>
      <p:sp>
        <p:nvSpPr>
          <p:cNvPr id="37" name="文本框 36"/>
          <p:cNvSpPr txBox="1"/>
          <p:nvPr/>
        </p:nvSpPr>
        <p:spPr>
          <a:xfrm>
            <a:off x="1344295" y="4246245"/>
            <a:ext cx="9503410" cy="645160"/>
          </a:xfrm>
          <a:prstGeom prst="rect">
            <a:avLst/>
          </a:prstGeom>
          <a:noFill/>
        </p:spPr>
        <p:txBody>
          <a:bodyPr wrap="square" rtlCol="0">
            <a:spAutoFit/>
          </a:bodyPr>
          <a:lstStyle/>
          <a:p>
            <a:pPr algn="ctr"/>
            <a:r>
              <a:rPr lang="zh-CN" altLang="en-US">
                <a:solidFill>
                  <a:schemeClr val="tx1">
                    <a:lumMod val="75000"/>
                    <a:lumOff val="2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p>
        </p:txBody>
      </p:sp>
      <p:sp>
        <p:nvSpPr>
          <p:cNvPr id="39" name="文本框 38"/>
          <p:cNvSpPr txBox="1"/>
          <p:nvPr/>
        </p:nvSpPr>
        <p:spPr>
          <a:xfrm>
            <a:off x="2708275" y="5168900"/>
            <a:ext cx="6922770" cy="922020"/>
          </a:xfrm>
          <a:prstGeom prst="rect">
            <a:avLst/>
          </a:prstGeom>
          <a:noFill/>
        </p:spPr>
        <p:txBody>
          <a:bodyPr wrap="square" rtlCol="0">
            <a:spAutoFit/>
          </a:bodyPr>
          <a:lstStyle/>
          <a:p>
            <a:pPr algn="ctr"/>
            <a:r>
              <a:rPr lang="zh-CN" altLang="en-US">
                <a:solidFill>
                  <a:schemeClr val="bg1">
                    <a:lumMod val="65000"/>
                  </a:schemeClr>
                </a:solidFill>
                <a:latin typeface="Times New Roman" panose="02020603050405020304" charset="0"/>
                <a:cs typeface="Times New Roman" panose="02020603050405020304" charset="0"/>
                <a:sym typeface="+mn-ea"/>
              </a:rPr>
              <a:t>Abundance is a life style, a way of living your life. It isn’t something you buy now and then or pull down from the cupboard, dust off and use once or twice, and then return to the cupboard.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7" grpId="1"/>
      <p:bldP spid="39" grpId="0"/>
      <p:bldP spid="39"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0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0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1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2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2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3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4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1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2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3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4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4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4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4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4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5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5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6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6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7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7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7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7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7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7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8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0,&quot;width&quot;:19200}"/>
</p:tagLst>
</file>

<file path=ppt/tags/tag9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9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9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9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ags/tag9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08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1693</Words>
  <Application>Microsoft Office PowerPoint</Application>
  <PresentationFormat>宽屏</PresentationFormat>
  <Paragraphs>135</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Adobe Arabic</vt:lpstr>
      <vt:lpstr>Adobe Caslon Pro Bold</vt:lpstr>
      <vt:lpstr>Adobe 仿宋 Std R</vt:lpstr>
      <vt:lpstr>黑体</vt:lpstr>
      <vt:lpstr>宋体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简约水彩藤叶清新风商务通用ppt模板</dc:title>
  <dc:creator>半边</dc:creator>
  <cp:keywords>www.51pptmoban.com</cp:keywords>
  <dc:description>www.51pptmoban.com</dc:description>
  <cp:lastModifiedBy>Win user</cp:lastModifiedBy>
  <cp:revision>40</cp:revision>
  <dcterms:created xsi:type="dcterms:W3CDTF">2021-10-18T13:41:00Z</dcterms:created>
  <dcterms:modified xsi:type="dcterms:W3CDTF">2022-04-24T15:42:38Z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5CA6190D1DCA465C8C0776C06DD74BFB</vt:lpwstr>
  </property>
  <property fmtid="{D5CDD505-2E9C-101B-9397-08002B2CF9AE}" pid="3" name="KSOProductBuildVer">
    <vt:lpwstr>2052-11.1.0.11115</vt:lpwstr>
  </property>
</Properties>
</file>